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Lst>
  <p:notesMasterIdLst>
    <p:notesMasterId r:id="rId15"/>
  </p:notesMasterIdLst>
  <p:sldIdLst>
    <p:sldId id="141169466" r:id="rId5"/>
    <p:sldId id="141169479" r:id="rId6"/>
    <p:sldId id="141169480" r:id="rId7"/>
    <p:sldId id="141169474" r:id="rId8"/>
    <p:sldId id="141169481" r:id="rId9"/>
    <p:sldId id="141169483" r:id="rId10"/>
    <p:sldId id="141169476" r:id="rId11"/>
    <p:sldId id="141169482" r:id="rId12"/>
    <p:sldId id="141169475" r:id="rId13"/>
    <p:sldId id="1411694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Beecroft" initials="MB" lastIdx="4" clrIdx="0">
    <p:extLst>
      <p:ext uri="{19B8F6BF-5375-455C-9EA6-DF929625EA0E}">
        <p15:presenceInfo xmlns:p15="http://schemas.microsoft.com/office/powerpoint/2012/main" userId="S::martin@bkgr.se::ba706552-e779-4d24-9165-02bcd10144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BAB2"/>
    <a:srgbClr val="F7D8C1"/>
    <a:srgbClr val="F2C3A0"/>
    <a:srgbClr val="ECECEC"/>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6AB9B0-94C9-4410-9AE9-39268C282117}" v="64" dt="2022-10-20T08:58:41.790"/>
    <p1510:client id="{3081E8B2-3B0D-4D9E-B860-B745A2AF6813}" v="6" dt="2022-10-21T08:56:17.819"/>
    <p1510:client id="{39E9319D-85F2-49CF-BFF7-B6085C3DF349}" v="37" dt="2022-10-20T15:17:17.685"/>
    <p1510:client id="{A9EE6DED-6667-6177-1C8C-DE813F52DE75}" v="8" dt="2023-11-17T07:59:05.981"/>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318" autoAdjust="0"/>
  </p:normalViewPr>
  <p:slideViewPr>
    <p:cSldViewPr snapToGrid="0">
      <p:cViewPr varScale="1">
        <p:scale>
          <a:sx n="68" d="100"/>
          <a:sy n="68" d="100"/>
        </p:scale>
        <p:origin x="123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oleObject" Target="https://skanska-my.sharepoint.com/personal/andreas_olaus_harstad_skanska_no/Documents/Skanska%20FO%20Anlegg/Skanskas%20Klimadager%202022/Filmsnutt%202022/Figurer%20fra%20exce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kanska-my.sharepoint.com/personal/andreas_olaus_harstad_skanska_no/Documents/Skanska%20FO%20Anlegg/Skanskas%20Klimadager%202022/Filmsnutt%202022/Figurer%20fra%20exce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BA13-4D8E-9C48-AA72055E0071}"/>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BA13-4D8E-9C48-AA72055E0071}"/>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BA13-4D8E-9C48-AA72055E0071}"/>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BA13-4D8E-9C48-AA72055E0071}"/>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3-BA13-4D8E-9C48-AA72055E0071}"/>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5-BA13-4D8E-9C48-AA72055E007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Sheet1!$B$3:$B$5</c:f>
              <c:strCache>
                <c:ptCount val="3"/>
                <c:pt idx="0">
                  <c:v>Scope 1 (Drivstoff)</c:v>
                </c:pt>
                <c:pt idx="1">
                  <c:v>Scope 2 (Bruk av strøm)</c:v>
                </c:pt>
                <c:pt idx="2">
                  <c:v>Scope 3 (Materialer)</c:v>
                </c:pt>
              </c:strCache>
            </c:strRef>
          </c:cat>
          <c:val>
            <c:numRef>
              <c:f>Sheet1!$C$3:$C$5</c:f>
              <c:numCache>
                <c:formatCode>General</c:formatCode>
                <c:ptCount val="3"/>
                <c:pt idx="0">
                  <c:v>35.200000000000003</c:v>
                </c:pt>
                <c:pt idx="1">
                  <c:v>0.8</c:v>
                </c:pt>
                <c:pt idx="2">
                  <c:v>64</c:v>
                </c:pt>
              </c:numCache>
            </c:numRef>
          </c:val>
          <c:extLst>
            <c:ext xmlns:c16="http://schemas.microsoft.com/office/drawing/2014/chart" uri="{C3380CC4-5D6E-409C-BE32-E72D297353CC}">
              <c16:uniqueId val="{00000006-BA13-4D8E-9C48-AA72055E0071}"/>
            </c:ext>
          </c:extLst>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b"/>
      <c:layout>
        <c:manualLayout>
          <c:xMode val="edge"/>
          <c:yMode val="edge"/>
          <c:x val="0.23987568669409554"/>
          <c:y val="0.81830777705012969"/>
          <c:w val="0.6102661685697971"/>
          <c:h val="0.1673277707840615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manualLayout>
          <c:layoutTarget val="inner"/>
          <c:xMode val="edge"/>
          <c:yMode val="edge"/>
          <c:x val="0.2948883484742556"/>
          <c:y val="0.23382994589896927"/>
          <c:w val="0.40025996213145937"/>
          <c:h val="0.66709996596076293"/>
        </c:manualLayout>
      </c:layout>
      <c:doughnut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19C8-4606-BE03-44D8E23AA218}"/>
              </c:ext>
            </c:extLst>
          </c:dPt>
          <c:dPt>
            <c:idx val="1"/>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19C8-4606-BE03-44D8E23AA218}"/>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19C8-4606-BE03-44D8E23AA218}"/>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3-19C8-4606-BE03-44D8E23AA21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Sheet1!$B$10:$B$11</c:f>
              <c:strCache>
                <c:ptCount val="2"/>
                <c:pt idx="0">
                  <c:v>Bruk av fossilt drivstoff</c:v>
                </c:pt>
                <c:pt idx="1">
                  <c:v>Bruk av biodrivstoff</c:v>
                </c:pt>
              </c:strCache>
            </c:strRef>
          </c:cat>
          <c:val>
            <c:numRef>
              <c:f>Sheet1!$C$10:$C$11</c:f>
              <c:numCache>
                <c:formatCode>General</c:formatCode>
                <c:ptCount val="2"/>
                <c:pt idx="0">
                  <c:v>88</c:v>
                </c:pt>
                <c:pt idx="1">
                  <c:v>12</c:v>
                </c:pt>
              </c:numCache>
            </c:numRef>
          </c:val>
          <c:extLst>
            <c:ext xmlns:c16="http://schemas.microsoft.com/office/drawing/2014/chart" uri="{C3380CC4-5D6E-409C-BE32-E72D297353CC}">
              <c16:uniqueId val="{00000004-19C8-4606-BE03-44D8E23AA218}"/>
            </c:ext>
          </c:extLst>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Shape Sans" panose="00000500000000000000"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23463826905179605"/>
          <c:y val="6.7469721634272492E-2"/>
          <c:w val="0.53072346189640796"/>
          <c:h val="0.87630551033716708"/>
        </c:manualLayout>
      </c:layout>
      <c:doughnutChart>
        <c:varyColors val="1"/>
        <c:ser>
          <c:idx val="0"/>
          <c:order val="0"/>
          <c:tx>
            <c:strRef>
              <c:f>'Ark1'!$B$1</c:f>
              <c:strCache>
                <c:ptCount val="1"/>
                <c:pt idx="0">
                  <c:v>Kolonne1</c:v>
                </c:pt>
              </c:strCache>
            </c:strRef>
          </c:tx>
          <c:spPr>
            <a:ln>
              <a:solidFill>
                <a:schemeClr val="bg1"/>
              </a:solidFill>
            </a:ln>
          </c:spPr>
          <c:dPt>
            <c:idx val="0"/>
            <c:bubble3D val="0"/>
            <c:spPr>
              <a:solidFill>
                <a:schemeClr val="accent3"/>
              </a:solidFill>
              <a:ln w="19050">
                <a:solidFill>
                  <a:schemeClr val="bg1"/>
                </a:solidFill>
              </a:ln>
              <a:effectLst/>
            </c:spPr>
            <c:extLst>
              <c:ext xmlns:c16="http://schemas.microsoft.com/office/drawing/2014/chart" uri="{C3380CC4-5D6E-409C-BE32-E72D297353CC}">
                <c16:uniqueId val="{00000001-AC0D-43B5-9109-F4EA738ACF53}"/>
              </c:ext>
            </c:extLst>
          </c:dPt>
          <c:dPt>
            <c:idx val="1"/>
            <c:bubble3D val="0"/>
            <c:spPr>
              <a:solidFill>
                <a:schemeClr val="accent6">
                  <a:shade val="76000"/>
                </a:schemeClr>
              </a:solidFill>
              <a:ln w="19050">
                <a:solidFill>
                  <a:schemeClr val="bg1"/>
                </a:solidFill>
              </a:ln>
              <a:effectLst/>
            </c:spPr>
            <c:extLst>
              <c:ext xmlns:c16="http://schemas.microsoft.com/office/drawing/2014/chart" uri="{C3380CC4-5D6E-409C-BE32-E72D297353CC}">
                <c16:uniqueId val="{00000002-AC0D-43B5-9109-F4EA738ACF53}"/>
              </c:ext>
            </c:extLst>
          </c:dPt>
          <c:cat>
            <c:strRef>
              <c:f>'Ark1'!$A$2:$A$3</c:f>
              <c:strCache>
                <c:ptCount val="1"/>
                <c:pt idx="0">
                  <c:v>1. kvt.</c:v>
                </c:pt>
              </c:strCache>
            </c:strRef>
          </c:cat>
          <c:val>
            <c:numRef>
              <c:f>'Ark1'!$B$2:$B$3</c:f>
              <c:numCache>
                <c:formatCode>0%</c:formatCode>
                <c:ptCount val="2"/>
                <c:pt idx="0">
                  <c:v>0.14000000000000001</c:v>
                </c:pt>
                <c:pt idx="1">
                  <c:v>0.86</c:v>
                </c:pt>
              </c:numCache>
            </c:numRef>
          </c:val>
          <c:extLst>
            <c:ext xmlns:c16="http://schemas.microsoft.com/office/drawing/2014/chart" uri="{C3380CC4-5D6E-409C-BE32-E72D297353CC}">
              <c16:uniqueId val="{00000000-AC0D-43B5-9109-F4EA738ACF5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doughnutChart>
        <c:varyColors val="1"/>
        <c:ser>
          <c:idx val="0"/>
          <c:order val="0"/>
          <c:tx>
            <c:strRef>
              <c:f>'Ark1'!$B$1</c:f>
              <c:strCache>
                <c:ptCount val="1"/>
                <c:pt idx="0">
                  <c:v>Kolonne1</c:v>
                </c:pt>
              </c:strCache>
            </c:strRef>
          </c:tx>
          <c:spPr>
            <a:ln>
              <a:solidFill>
                <a:schemeClr val="bg1"/>
              </a:solidFill>
            </a:ln>
          </c:spPr>
          <c:dPt>
            <c:idx val="0"/>
            <c:bubble3D val="0"/>
            <c:spPr>
              <a:solidFill>
                <a:schemeClr val="accent3"/>
              </a:solidFill>
              <a:ln w="19050">
                <a:solidFill>
                  <a:schemeClr val="bg1"/>
                </a:solidFill>
              </a:ln>
              <a:effectLst/>
            </c:spPr>
            <c:extLst>
              <c:ext xmlns:c16="http://schemas.microsoft.com/office/drawing/2014/chart" uri="{C3380CC4-5D6E-409C-BE32-E72D297353CC}">
                <c16:uniqueId val="{00000001-3FEE-4B93-9E96-5B002A418101}"/>
              </c:ext>
            </c:extLst>
          </c:dPt>
          <c:dPt>
            <c:idx val="1"/>
            <c:bubble3D val="0"/>
            <c:spPr>
              <a:solidFill>
                <a:schemeClr val="accent6">
                  <a:shade val="76000"/>
                </a:schemeClr>
              </a:solidFill>
              <a:ln w="19050">
                <a:solidFill>
                  <a:schemeClr val="bg1"/>
                </a:solidFill>
              </a:ln>
              <a:effectLst/>
            </c:spPr>
            <c:extLst>
              <c:ext xmlns:c16="http://schemas.microsoft.com/office/drawing/2014/chart" uri="{C3380CC4-5D6E-409C-BE32-E72D297353CC}">
                <c16:uniqueId val="{00000003-3FEE-4B93-9E96-5B002A418101}"/>
              </c:ext>
            </c:extLst>
          </c:dPt>
          <c:cat>
            <c:strRef>
              <c:f>'Ark1'!$A$2:$A$3</c:f>
              <c:strCache>
                <c:ptCount val="1"/>
                <c:pt idx="0">
                  <c:v>1. kvt.</c:v>
                </c:pt>
              </c:strCache>
            </c:strRef>
          </c:cat>
          <c:val>
            <c:numRef>
              <c:f>'Ark1'!$B$2:$B$3</c:f>
              <c:numCache>
                <c:formatCode>0%</c:formatCode>
                <c:ptCount val="2"/>
                <c:pt idx="0">
                  <c:v>0.16</c:v>
                </c:pt>
                <c:pt idx="1">
                  <c:v>0.84</c:v>
                </c:pt>
              </c:numCache>
            </c:numRef>
          </c:val>
          <c:extLst>
            <c:ext xmlns:c16="http://schemas.microsoft.com/office/drawing/2014/chart" uri="{C3380CC4-5D6E-409C-BE32-E72D297353CC}">
              <c16:uniqueId val="{00000004-3FEE-4B93-9E96-5B002A41810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doughnutChart>
        <c:varyColors val="1"/>
        <c:ser>
          <c:idx val="0"/>
          <c:order val="0"/>
          <c:tx>
            <c:strRef>
              <c:f>'Ark1'!$B$1</c:f>
              <c:strCache>
                <c:ptCount val="1"/>
                <c:pt idx="0">
                  <c:v>Kolonne1</c:v>
                </c:pt>
              </c:strCache>
            </c:strRef>
          </c:tx>
          <c:spPr>
            <a:ln>
              <a:solidFill>
                <a:schemeClr val="bg1"/>
              </a:solidFill>
            </a:ln>
          </c:spPr>
          <c:dPt>
            <c:idx val="0"/>
            <c:bubble3D val="0"/>
            <c:spPr>
              <a:solidFill>
                <a:schemeClr val="accent3"/>
              </a:solidFill>
              <a:ln w="19050">
                <a:solidFill>
                  <a:schemeClr val="bg1"/>
                </a:solidFill>
              </a:ln>
              <a:effectLst/>
            </c:spPr>
            <c:extLst>
              <c:ext xmlns:c16="http://schemas.microsoft.com/office/drawing/2014/chart" uri="{C3380CC4-5D6E-409C-BE32-E72D297353CC}">
                <c16:uniqueId val="{00000001-E60D-49BA-A419-78A18321FF39}"/>
              </c:ext>
            </c:extLst>
          </c:dPt>
          <c:dPt>
            <c:idx val="1"/>
            <c:bubble3D val="0"/>
            <c:spPr>
              <a:solidFill>
                <a:schemeClr val="accent6">
                  <a:shade val="76000"/>
                </a:schemeClr>
              </a:solidFill>
              <a:ln w="19050">
                <a:solidFill>
                  <a:schemeClr val="bg1"/>
                </a:solidFill>
              </a:ln>
              <a:effectLst/>
            </c:spPr>
            <c:extLst>
              <c:ext xmlns:c16="http://schemas.microsoft.com/office/drawing/2014/chart" uri="{C3380CC4-5D6E-409C-BE32-E72D297353CC}">
                <c16:uniqueId val="{00000003-E60D-49BA-A419-78A18321FF39}"/>
              </c:ext>
            </c:extLst>
          </c:dPt>
          <c:cat>
            <c:strRef>
              <c:f>'Ark1'!$A$2:$A$3</c:f>
              <c:strCache>
                <c:ptCount val="1"/>
                <c:pt idx="0">
                  <c:v>1. kvt.</c:v>
                </c:pt>
              </c:strCache>
            </c:strRef>
          </c:cat>
          <c:val>
            <c:numRef>
              <c:f>'Ark1'!$B$2:$B$3</c:f>
              <c:numCache>
                <c:formatCode>0%</c:formatCode>
                <c:ptCount val="2"/>
                <c:pt idx="0">
                  <c:v>0.51</c:v>
                </c:pt>
                <c:pt idx="1">
                  <c:v>0.49</c:v>
                </c:pt>
              </c:numCache>
            </c:numRef>
          </c:val>
          <c:extLst>
            <c:ext xmlns:c16="http://schemas.microsoft.com/office/drawing/2014/chart" uri="{C3380CC4-5D6E-409C-BE32-E72D297353CC}">
              <c16:uniqueId val="{00000004-E60D-49BA-A419-78A18321FF3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doughnutChart>
        <c:varyColors val="1"/>
        <c:ser>
          <c:idx val="0"/>
          <c:order val="0"/>
          <c:tx>
            <c:strRef>
              <c:f>'Ark1'!$B$1</c:f>
              <c:strCache>
                <c:ptCount val="1"/>
                <c:pt idx="0">
                  <c:v>Kolonne1</c:v>
                </c:pt>
              </c:strCache>
            </c:strRef>
          </c:tx>
          <c:spPr>
            <a:ln>
              <a:solidFill>
                <a:schemeClr val="bg1"/>
              </a:solidFill>
            </a:ln>
          </c:spPr>
          <c:dPt>
            <c:idx val="0"/>
            <c:bubble3D val="0"/>
            <c:spPr>
              <a:solidFill>
                <a:schemeClr val="accent3"/>
              </a:solidFill>
              <a:ln w="19050">
                <a:solidFill>
                  <a:schemeClr val="bg1"/>
                </a:solidFill>
              </a:ln>
              <a:effectLst/>
            </c:spPr>
            <c:extLst>
              <c:ext xmlns:c16="http://schemas.microsoft.com/office/drawing/2014/chart" uri="{C3380CC4-5D6E-409C-BE32-E72D297353CC}">
                <c16:uniqueId val="{00000001-9AF5-4A94-8E8F-E71F92AED581}"/>
              </c:ext>
            </c:extLst>
          </c:dPt>
          <c:dPt>
            <c:idx val="1"/>
            <c:bubble3D val="0"/>
            <c:spPr>
              <a:solidFill>
                <a:schemeClr val="accent6">
                  <a:shade val="76000"/>
                </a:schemeClr>
              </a:solidFill>
              <a:ln w="19050">
                <a:solidFill>
                  <a:schemeClr val="bg1"/>
                </a:solidFill>
              </a:ln>
              <a:effectLst/>
            </c:spPr>
            <c:extLst>
              <c:ext xmlns:c16="http://schemas.microsoft.com/office/drawing/2014/chart" uri="{C3380CC4-5D6E-409C-BE32-E72D297353CC}">
                <c16:uniqueId val="{00000003-9AF5-4A94-8E8F-E71F92AED581}"/>
              </c:ext>
            </c:extLst>
          </c:dPt>
          <c:cat>
            <c:strRef>
              <c:f>'Ark1'!$A$2:$A$3</c:f>
              <c:strCache>
                <c:ptCount val="1"/>
                <c:pt idx="0">
                  <c:v>1. kvt.</c:v>
                </c:pt>
              </c:strCache>
            </c:strRef>
          </c:cat>
          <c:val>
            <c:numRef>
              <c:f>'Ark1'!$B$2:$B$3</c:f>
              <c:numCache>
                <c:formatCode>0%</c:formatCode>
                <c:ptCount val="2"/>
                <c:pt idx="0">
                  <c:v>0.9</c:v>
                </c:pt>
                <c:pt idx="1">
                  <c:v>0.1</c:v>
                </c:pt>
              </c:numCache>
            </c:numRef>
          </c:val>
          <c:extLst>
            <c:ext xmlns:c16="http://schemas.microsoft.com/office/drawing/2014/chart" uri="{C3380CC4-5D6E-409C-BE32-E72D297353CC}">
              <c16:uniqueId val="{00000004-9AF5-4A94-8E8F-E71F92AED58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6">
  <a:schemeClr val="accent6"/>
</cs:colorStyle>
</file>

<file path=ppt/charts/colors4.xml><?xml version="1.0" encoding="utf-8"?>
<cs:colorStyle xmlns:cs="http://schemas.microsoft.com/office/drawing/2012/chartStyle" xmlns:a="http://schemas.openxmlformats.org/drawingml/2006/main" meth="withinLinearReversed" id="26">
  <a:schemeClr val="accent6"/>
</cs:colorStyle>
</file>

<file path=ppt/charts/colors5.xml><?xml version="1.0" encoding="utf-8"?>
<cs:colorStyle xmlns:cs="http://schemas.microsoft.com/office/drawing/2012/chartStyle" xmlns:a="http://schemas.openxmlformats.org/drawingml/2006/main" meth="withinLinearReversed" id="26">
  <a:schemeClr val="accent6"/>
</cs:colorStyle>
</file>

<file path=ppt/charts/colors6.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F4DD9B-5673-8E45-B84C-719C1DAD04B6}" type="datetimeFigureOut">
              <a:rPr lang="en-GB" smtClean="0"/>
              <a:t>16/11/2023</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BE0236-4FFA-374A-8090-2822EB2D3FED}" type="slidenum">
              <a:rPr lang="en-GB" smtClean="0"/>
              <a:t>‹#›</a:t>
            </a:fld>
            <a:endParaRPr lang="en-GB"/>
          </a:p>
        </p:txBody>
      </p:sp>
    </p:spTree>
    <p:extLst>
      <p:ext uri="{BB962C8B-B14F-4D97-AF65-F5344CB8AC3E}">
        <p14:creationId xmlns:p14="http://schemas.microsoft.com/office/powerpoint/2010/main" val="3422979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latin typeface="Skanska Sans Pro" panose="02000503060000020004" pitchFamily="50" charset="0"/>
                <a:ea typeface="Skanska Sans Pro" panose="02000503060000020004" pitchFamily="50" charset="0"/>
                <a:cs typeface="Skanska Sans Pro" panose="02000503060000020004" pitchFamily="50" charset="0"/>
              </a:rPr>
              <a:t>I Skanska har vi i flere år jobbet med å etablere en mer klima- og miljøvennlig maskinpark, samt etterspørre mer miljøvennlige transportløsninger hos våre leverandører og samarbeidspartnere. Det er ingen tvil at vi har fortsatt store muligheter foran oss, men vi ser allerede at prosjektene som satser på miljøvennlige transport og maskiner oppnår betydelige klimakutt.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solidFill>
                <a:srgbClr val="000000"/>
              </a:solidFill>
              <a:effectLst/>
              <a:latin typeface="Skanska Sans Pro" panose="02000503060000020004" pitchFamily="50" charset="0"/>
              <a:ea typeface="Skanska Sans Pro" panose="02000503060000020004" pitchFamily="50" charset="0"/>
              <a:cs typeface="Skanska Sans Pro" panose="02000503060000020004"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latin typeface="Skanska Sans Pro" panose="02000503060000020004" pitchFamily="50" charset="0"/>
                <a:ea typeface="Skanska Sans Pro" panose="02000503060000020004" pitchFamily="50" charset="0"/>
                <a:cs typeface="Skanska Sans Pro" panose="02000503060000020004" pitchFamily="50" charset="0"/>
              </a:rPr>
              <a:t>I 2021, utgjorde biodrivstoff ca. 12% av vårt totale drivstofforbruk – og bidro til å reduserte vårt klimagassutslipp for drivstoff med ca. 4500 tonn CO2. </a:t>
            </a:r>
            <a:endParaRPr lang="nb-NO" sz="12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5"/>
          </p:nvPr>
        </p:nvSpPr>
        <p:spPr/>
        <p:txBody>
          <a:bodyPr/>
          <a:lstStyle/>
          <a:p>
            <a:fld id="{F9BE0236-4FFA-374A-8090-2822EB2D3FED}" type="slidenum">
              <a:rPr lang="en-GB" smtClean="0"/>
              <a:t>3</a:t>
            </a:fld>
            <a:endParaRPr lang="en-GB"/>
          </a:p>
        </p:txBody>
      </p:sp>
    </p:spTree>
    <p:extLst>
      <p:ext uri="{BB962C8B-B14F-4D97-AF65-F5344CB8AC3E}">
        <p14:creationId xmlns:p14="http://schemas.microsoft.com/office/powerpoint/2010/main" val="2902382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latin typeface="Skanska Sans Pro" panose="02000503060000020004" pitchFamily="50" charset="0"/>
                <a:ea typeface="Skanska Sans Pro" panose="02000503060000020004" pitchFamily="50" charset="0"/>
                <a:cs typeface="Skanska Sans Pro" panose="02000503060000020004" pitchFamily="50" charset="0"/>
              </a:rPr>
              <a:t>Skanska og FO Anlegg har fokus på elektrifisering: både for ombygging av eksisterende maskiner – men også ved innkjøp an nye maskiner. Vi har en voksende utslippsfri maskinpark. Over 10% av maskiner og biler under 3,5 tonn i dag er elektriske. I tillegg har vi flere tyngre utslippsfrie anleggsmaskiner. Et samlet FO Anlegg (inkl. døtre) investerer tungt i ny teknologi. Sammen realisere våre ambisjoner. </a:t>
            </a:r>
            <a:endParaRPr lang="nb-NO" dirty="0"/>
          </a:p>
          <a:p>
            <a:endParaRPr lang="nb-NO" dirty="0"/>
          </a:p>
          <a:p>
            <a:endParaRPr lang="nb-NO" dirty="0"/>
          </a:p>
        </p:txBody>
      </p:sp>
      <p:sp>
        <p:nvSpPr>
          <p:cNvPr id="4" name="Slide Number Placeholder 3"/>
          <p:cNvSpPr>
            <a:spLocks noGrp="1"/>
          </p:cNvSpPr>
          <p:nvPr>
            <p:ph type="sldNum" sz="quarter" idx="5"/>
          </p:nvPr>
        </p:nvSpPr>
        <p:spPr/>
        <p:txBody>
          <a:bodyPr/>
          <a:lstStyle/>
          <a:p>
            <a:fld id="{F9BE0236-4FFA-374A-8090-2822EB2D3FED}" type="slidenum">
              <a:rPr lang="en-GB" smtClean="0"/>
              <a:t>4</a:t>
            </a:fld>
            <a:endParaRPr lang="en-GB"/>
          </a:p>
        </p:txBody>
      </p:sp>
    </p:spTree>
    <p:extLst>
      <p:ext uri="{BB962C8B-B14F-4D97-AF65-F5344CB8AC3E}">
        <p14:creationId xmlns:p14="http://schemas.microsoft.com/office/powerpoint/2010/main" val="3782487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På samme måte som FO Anlegg, har også vårt heleide datterselskap UCO nå en betydelig portefølje av utslippsfrie maskiner og utstyr til leie. </a:t>
            </a:r>
            <a:r>
              <a:rPr lang="nb-NO" dirty="0" err="1"/>
              <a:t>UCOs</a:t>
            </a:r>
            <a:r>
              <a:rPr lang="nb-NO" dirty="0"/>
              <a:t> utstyr benyttes spesielt i Bygg-prosjekter, men også i anleggsprosjekter. Utstyret er tilgjengelig til hele bygg- og anleggsbransjen og er et godt eksempel på hvordan Skanska som selskap bidrar som rollemodell for å oppnå en merklimavennlig bransje. </a:t>
            </a:r>
          </a:p>
          <a:p>
            <a:endParaRPr lang="nb-NO" dirty="0"/>
          </a:p>
        </p:txBody>
      </p:sp>
      <p:sp>
        <p:nvSpPr>
          <p:cNvPr id="4" name="Plassholder for lysbildenummer 3"/>
          <p:cNvSpPr>
            <a:spLocks noGrp="1"/>
          </p:cNvSpPr>
          <p:nvPr>
            <p:ph type="sldNum" sz="quarter" idx="5"/>
          </p:nvPr>
        </p:nvSpPr>
        <p:spPr/>
        <p:txBody>
          <a:bodyPr/>
          <a:lstStyle/>
          <a:p>
            <a:fld id="{F9BE0236-4FFA-374A-8090-2822EB2D3FED}" type="slidenum">
              <a:rPr lang="en-GB" smtClean="0"/>
              <a:t>5</a:t>
            </a:fld>
            <a:endParaRPr lang="en-GB"/>
          </a:p>
        </p:txBody>
      </p:sp>
    </p:spTree>
    <p:extLst>
      <p:ext uri="{BB962C8B-B14F-4D97-AF65-F5344CB8AC3E}">
        <p14:creationId xmlns:p14="http://schemas.microsoft.com/office/powerpoint/2010/main" val="3787703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rtl="0" fontAlgn="base"/>
            <a:r>
              <a:rPr lang="nb-NO" sz="1200" b="0" i="0" dirty="0">
                <a:solidFill>
                  <a:srgbClr val="000000"/>
                </a:solidFill>
                <a:effectLst/>
                <a:latin typeface="Skanska Sans Pro" panose="02000503060000020004" pitchFamily="50" charset="0"/>
              </a:rPr>
              <a:t>Allerede nå opplever vi at en stor andel av kundene våre etterspør utslipps- og fossilfrie løsninger i deres anleggs- og byggeprosjekter. Transportoptimalisering, bruk av biodrivstoff og elektrifisering av maskinparken, er noen av ambisjonene som flere av våre kunder etterspør. I prosjekter der vi i Skanska implementerer slike løsninger ser vi en reduksjon i </a:t>
            </a:r>
            <a:r>
              <a:rPr lang="nb-NO" sz="1200" b="0" i="0" dirty="0" err="1">
                <a:solidFill>
                  <a:srgbClr val="000000"/>
                </a:solidFill>
                <a:effectLst/>
                <a:latin typeface="Skanska Sans Pro" panose="02000503060000020004" pitchFamily="50" charset="0"/>
              </a:rPr>
              <a:t>wvåre</a:t>
            </a:r>
            <a:r>
              <a:rPr lang="nb-NO" sz="1200" b="0" i="0" dirty="0">
                <a:solidFill>
                  <a:srgbClr val="000000"/>
                </a:solidFill>
                <a:effectLst/>
                <a:latin typeface="Skanska Sans Pro" panose="02000503060000020004" pitchFamily="50" charset="0"/>
              </a:rPr>
              <a:t> klimagassutslipp. Vi har også prosjekter der det er knyttet bonus/malus til måloppnåelse av elektrifisering av maskinpark </a:t>
            </a:r>
            <a:endParaRPr lang="nb-NO" sz="1800" b="0" i="0" dirty="0">
              <a:solidFill>
                <a:srgbClr val="000000"/>
              </a:solidFill>
              <a:effectLst/>
              <a:latin typeface="Segoe UI" panose="020B0502040204020203" pitchFamily="34" charset="0"/>
            </a:endParaRPr>
          </a:p>
          <a:p>
            <a:pPr algn="just" rtl="0" fontAlgn="base"/>
            <a:r>
              <a:rPr lang="nb-NO" sz="1200" b="0" i="0" dirty="0">
                <a:solidFill>
                  <a:srgbClr val="000000"/>
                </a:solidFill>
                <a:effectLst/>
                <a:latin typeface="Skanska Sans Pro" panose="02000503060000020004" pitchFamily="50" charset="0"/>
              </a:rPr>
              <a:t> </a:t>
            </a:r>
            <a:endParaRPr lang="nb-NO" sz="1800" b="0" i="0" dirty="0">
              <a:solidFill>
                <a:srgbClr val="000000"/>
              </a:solidFill>
              <a:effectLst/>
              <a:latin typeface="Segoe UI" panose="020B0502040204020203" pitchFamily="34" charset="0"/>
            </a:endParaRPr>
          </a:p>
          <a:p>
            <a:pPr algn="just" rtl="0" fontAlgn="base"/>
            <a:r>
              <a:rPr lang="nb-NO" sz="1200" b="0" i="0" dirty="0">
                <a:solidFill>
                  <a:srgbClr val="000000"/>
                </a:solidFill>
                <a:effectLst/>
                <a:latin typeface="Skanska Sans Pro" panose="02000503060000020004" pitchFamily="50" charset="0"/>
              </a:rPr>
              <a:t>I 2021 undertegnet Bergen, Oslo, Tromsø, Trondheim, Stavanger og Drammen en storbyerklæring. Her satte de et mål om at kommunenes bygg- og anleggsvirksomhet skal være utslippsfri innen 2025. Innen 2030 skal målet etterleves av hele bygg – og anleggsbransjen – i både offentlig og privat sektor. Hensikten er å oppnå målene som er satt i den kjente Parisavtalen. </a:t>
            </a:r>
            <a:endParaRPr lang="nb-NO" sz="1800" b="0" i="0" dirty="0">
              <a:solidFill>
                <a:srgbClr val="000000"/>
              </a:solidFill>
              <a:effectLst/>
              <a:latin typeface="Segoe UI" panose="020B0502040204020203" pitchFamily="34" charset="0"/>
            </a:endParaRPr>
          </a:p>
          <a:p>
            <a:endParaRPr lang="nb-NO" dirty="0"/>
          </a:p>
        </p:txBody>
      </p:sp>
      <p:sp>
        <p:nvSpPr>
          <p:cNvPr id="4" name="Plassholder for lysbildenummer 3"/>
          <p:cNvSpPr>
            <a:spLocks noGrp="1"/>
          </p:cNvSpPr>
          <p:nvPr>
            <p:ph type="sldNum" sz="quarter" idx="5"/>
          </p:nvPr>
        </p:nvSpPr>
        <p:spPr/>
        <p:txBody>
          <a:bodyPr/>
          <a:lstStyle/>
          <a:p>
            <a:fld id="{F9BE0236-4FFA-374A-8090-2822EB2D3FED}" type="slidenum">
              <a:rPr lang="en-GB" smtClean="0"/>
              <a:t>6</a:t>
            </a:fld>
            <a:endParaRPr lang="en-GB"/>
          </a:p>
        </p:txBody>
      </p:sp>
    </p:spTree>
    <p:extLst>
      <p:ext uri="{BB962C8B-B14F-4D97-AF65-F5344CB8AC3E}">
        <p14:creationId xmlns:p14="http://schemas.microsoft.com/office/powerpoint/2010/main" val="158453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latin typeface="Skanska Sans Pro" panose="02000503060000020004" pitchFamily="50" charset="0"/>
                <a:ea typeface="Skanska Sans Pro" panose="02000503060000020004" pitchFamily="50" charset="0"/>
                <a:cs typeface="Skanska Sans Pro" panose="02000503060000020004" pitchFamily="50" charset="0"/>
              </a:rPr>
              <a:t>Skanska har gjennomført flere prosjekter med ambisjon om fossilfri byggeplass, både for offentlige og private byggherrer. I Bergen er vi i planleggingsfasen for den første utslippsfrie byggeplassen, ved Midtbygda sykehjem, og flere andre følger etter.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solidFill>
                <a:srgbClr val="000000"/>
              </a:solidFill>
              <a:effectLst/>
              <a:latin typeface="Skanska Sans Pro" panose="02000503060000020004" pitchFamily="50" charset="0"/>
              <a:ea typeface="Skanska Sans Pro" panose="02000503060000020004" pitchFamily="50" charset="0"/>
              <a:cs typeface="Skanska Sans Pro" panose="02000503060000020004"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latin typeface="Skanska Sans Pro" panose="02000503060000020004" pitchFamily="50" charset="0"/>
                <a:ea typeface="Skanska Sans Pro" panose="02000503060000020004" pitchFamily="50" charset="0"/>
                <a:cs typeface="Skanska Sans Pro" panose="02000503060000020004" pitchFamily="50" charset="0"/>
              </a:rPr>
              <a:t>Alt dette vi snakker om nå er både utfordrende og kostbart, men å være i front gjør oss konkurransedyktige. Signalene fra markedet er krystallklare, fremtiden er utslippsfri.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solidFill>
                <a:srgbClr val="000000"/>
              </a:solidFill>
              <a:effectLst/>
              <a:latin typeface="Skanska Sans Pro" panose="02000503060000020004" pitchFamily="50"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latin typeface="Skanska Sans Pro" panose="02000503060000020004" pitchFamily="50" charset="0"/>
                <a:ea typeface="Calibri" panose="020F0502020204030204" pitchFamily="34" charset="0"/>
                <a:cs typeface="Arial" panose="020B0604020202020204" pitchFamily="34" charset="0"/>
              </a:rPr>
              <a:t>Vi er likefult avhengig av at nødvendig infrastruktur inn mot, og i, prosjektet har tilstrekkelig kapasitet og ny teknologi</a:t>
            </a:r>
            <a:endParaRPr lang="nb-NO" sz="12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a:p>
            <a:endParaRPr lang="nb-NO" dirty="0"/>
          </a:p>
        </p:txBody>
      </p:sp>
      <p:sp>
        <p:nvSpPr>
          <p:cNvPr id="4" name="Slide Number Placeholder 3"/>
          <p:cNvSpPr>
            <a:spLocks noGrp="1"/>
          </p:cNvSpPr>
          <p:nvPr>
            <p:ph type="sldNum" sz="quarter" idx="5"/>
          </p:nvPr>
        </p:nvSpPr>
        <p:spPr/>
        <p:txBody>
          <a:bodyPr/>
          <a:lstStyle/>
          <a:p>
            <a:fld id="{F9BE0236-4FFA-374A-8090-2822EB2D3FED}" type="slidenum">
              <a:rPr lang="en-GB" smtClean="0"/>
              <a:t>7</a:t>
            </a:fld>
            <a:endParaRPr lang="en-GB"/>
          </a:p>
        </p:txBody>
      </p:sp>
    </p:spTree>
    <p:extLst>
      <p:ext uri="{BB962C8B-B14F-4D97-AF65-F5344CB8AC3E}">
        <p14:creationId xmlns:p14="http://schemas.microsoft.com/office/powerpoint/2010/main" val="2045184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a:t>UCOs</a:t>
            </a:r>
            <a:r>
              <a:rPr lang="nb-NO" dirty="0"/>
              <a:t> samarbeid med </a:t>
            </a:r>
            <a:r>
              <a:rPr lang="nb-NO" dirty="0" err="1"/>
              <a:t>Ohmia</a:t>
            </a:r>
            <a:r>
              <a:rPr lang="nb-NO" dirty="0"/>
              <a:t> Construction er et viktig strategisk partnerskap. Ved å tilby totalløsninger for byggeplasser er målet og gjøre utslippsfrie byggeplasser til et enkelt og sikkert valg. Mulighet for kundetilpasning gjør at alle kundetyper skal kunne håndteres like godt.</a:t>
            </a:r>
          </a:p>
          <a:p>
            <a:endParaRPr lang="nb-NO" dirty="0"/>
          </a:p>
        </p:txBody>
      </p:sp>
      <p:sp>
        <p:nvSpPr>
          <p:cNvPr id="4" name="Plassholder for lysbildenummer 3"/>
          <p:cNvSpPr>
            <a:spLocks noGrp="1"/>
          </p:cNvSpPr>
          <p:nvPr>
            <p:ph type="sldNum" sz="quarter" idx="5"/>
          </p:nvPr>
        </p:nvSpPr>
        <p:spPr/>
        <p:txBody>
          <a:bodyPr/>
          <a:lstStyle/>
          <a:p>
            <a:fld id="{F9BE0236-4FFA-374A-8090-2822EB2D3FED}" type="slidenum">
              <a:rPr lang="en-GB" smtClean="0"/>
              <a:t>8</a:t>
            </a:fld>
            <a:endParaRPr lang="en-GB"/>
          </a:p>
        </p:txBody>
      </p:sp>
    </p:spTree>
    <p:extLst>
      <p:ext uri="{BB962C8B-B14F-4D97-AF65-F5344CB8AC3E}">
        <p14:creationId xmlns:p14="http://schemas.microsoft.com/office/powerpoint/2010/main" val="2786451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latin typeface="Skanska Sans Pro" panose="02000503060000020004" pitchFamily="50" charset="0"/>
                <a:ea typeface="Skanska Sans Pro" panose="02000503060000020004" pitchFamily="50" charset="0"/>
                <a:cs typeface="Skanska Sans Pro" panose="02000503060000020004" pitchFamily="50" charset="0"/>
              </a:rPr>
              <a:t>Men det er ikke bare ny teknologi som skal hjelpe oss å oppnå klimakutt. Unødvendige transport av leveranser, avfall, masser og personer har stor betydning for våre klimatall. Det er viktig at vi vurderer hvilke muligheter vi har for optimalisering av transportmengder, for eksempel ved å velge lokale samarbeidspartnere eller ved å gjenbruke gravemasser internt på prosjektet. Prosjektene bør også tenke på hvordan vi kan effektivisere innkjøpet av materialer og ressurser for at minst mulig transport skal brukes. Tomgangskjøring er også et område der vi ser vi kan bli bedre på.   </a:t>
            </a:r>
            <a:endParaRPr lang="nb-NO" sz="12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a:p>
            <a:endParaRPr lang="nb-NO" dirty="0"/>
          </a:p>
        </p:txBody>
      </p:sp>
      <p:sp>
        <p:nvSpPr>
          <p:cNvPr id="4" name="Slide Number Placeholder 3"/>
          <p:cNvSpPr>
            <a:spLocks noGrp="1"/>
          </p:cNvSpPr>
          <p:nvPr>
            <p:ph type="sldNum" sz="quarter" idx="5"/>
          </p:nvPr>
        </p:nvSpPr>
        <p:spPr/>
        <p:txBody>
          <a:bodyPr/>
          <a:lstStyle/>
          <a:p>
            <a:fld id="{F9BE0236-4FFA-374A-8090-2822EB2D3FED}" type="slidenum">
              <a:rPr lang="en-GB" smtClean="0"/>
              <a:t>9</a:t>
            </a:fld>
            <a:endParaRPr lang="en-GB"/>
          </a:p>
        </p:txBody>
      </p:sp>
    </p:spTree>
    <p:extLst>
      <p:ext uri="{BB962C8B-B14F-4D97-AF65-F5344CB8AC3E}">
        <p14:creationId xmlns:p14="http://schemas.microsoft.com/office/powerpoint/2010/main" val="2304032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9BE0236-4FFA-374A-8090-2822EB2D3FED}" type="slidenum">
              <a:rPr lang="en-GB" smtClean="0"/>
              <a:t>10</a:t>
            </a:fld>
            <a:endParaRPr lang="en-GB"/>
          </a:p>
        </p:txBody>
      </p:sp>
    </p:spTree>
    <p:extLst>
      <p:ext uri="{BB962C8B-B14F-4D97-AF65-F5344CB8AC3E}">
        <p14:creationId xmlns:p14="http://schemas.microsoft.com/office/powerpoint/2010/main" val="640312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Start Image Right">
    <p:bg>
      <p:bgPr>
        <a:solidFill>
          <a:schemeClr val="bg1"/>
        </a:solidFill>
        <a:effectLst/>
      </p:bgPr>
    </p:bg>
    <p:spTree>
      <p:nvGrpSpPr>
        <p:cNvPr id="1" name=""/>
        <p:cNvGrpSpPr/>
        <p:nvPr/>
      </p:nvGrpSpPr>
      <p:grpSpPr>
        <a:xfrm>
          <a:off x="0" y="0"/>
          <a:ext cx="0" cy="0"/>
          <a:chOff x="0" y="0"/>
          <a:chExt cx="0" cy="0"/>
        </a:xfrm>
      </p:grpSpPr>
      <p:pic>
        <p:nvPicPr>
          <p:cNvPr id="7" name="Bild 5">
            <a:extLst>
              <a:ext uri="{FF2B5EF4-FFF2-40B4-BE49-F238E27FC236}">
                <a16:creationId xmlns:a16="http://schemas.microsoft.com/office/drawing/2014/main" id="{49C7E62B-C1DE-D94E-81CE-BFB872EFC95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3376" t="27887" r="62203" b="57610"/>
          <a:stretch/>
        </p:blipFill>
        <p:spPr>
          <a:xfrm>
            <a:off x="-10454" y="3423644"/>
            <a:ext cx="6116897" cy="3460051"/>
          </a:xfrm>
          <a:prstGeom prst="rect">
            <a:avLst/>
          </a:prstGeom>
        </p:spPr>
      </p:pic>
      <p:sp>
        <p:nvSpPr>
          <p:cNvPr id="9" name="Picture Placeholder 8">
            <a:extLst>
              <a:ext uri="{FF2B5EF4-FFF2-40B4-BE49-F238E27FC236}">
                <a16:creationId xmlns:a16="http://schemas.microsoft.com/office/drawing/2014/main" id="{03AC9EDD-8C27-D14A-8926-6F5BFEA987E1}"/>
              </a:ext>
            </a:extLst>
          </p:cNvPr>
          <p:cNvSpPr>
            <a:spLocks noGrp="1"/>
          </p:cNvSpPr>
          <p:nvPr>
            <p:ph type="pic" sz="quarter" idx="13" hasCustomPrompt="1"/>
          </p:nvPr>
        </p:nvSpPr>
        <p:spPr>
          <a:xfrm>
            <a:off x="6106443" y="5"/>
            <a:ext cx="6094408" cy="6857997"/>
          </a:xfrm>
          <a:custGeom>
            <a:avLst/>
            <a:gdLst>
              <a:gd name="connsiteX0" fmla="*/ 0 w 6094408"/>
              <a:gd name="connsiteY0" fmla="*/ 0 h 6857997"/>
              <a:gd name="connsiteX1" fmla="*/ 6094408 w 6094408"/>
              <a:gd name="connsiteY1" fmla="*/ 0 h 6857997"/>
              <a:gd name="connsiteX2" fmla="*/ 6094408 w 6094408"/>
              <a:gd name="connsiteY2" fmla="*/ 6857997 h 6857997"/>
              <a:gd name="connsiteX3" fmla="*/ 0 w 6094408"/>
              <a:gd name="connsiteY3" fmla="*/ 6857997 h 6857997"/>
            </a:gdLst>
            <a:ahLst/>
            <a:cxnLst>
              <a:cxn ang="0">
                <a:pos x="connsiteX0" y="connsiteY0"/>
              </a:cxn>
              <a:cxn ang="0">
                <a:pos x="connsiteX1" y="connsiteY1"/>
              </a:cxn>
              <a:cxn ang="0">
                <a:pos x="connsiteX2" y="connsiteY2"/>
              </a:cxn>
              <a:cxn ang="0">
                <a:pos x="connsiteX3" y="connsiteY3"/>
              </a:cxn>
            </a:cxnLst>
            <a:rect l="l" t="t" r="r" b="b"/>
            <a:pathLst>
              <a:path w="6094408" h="6857997">
                <a:moveTo>
                  <a:pt x="0" y="0"/>
                </a:moveTo>
                <a:lnTo>
                  <a:pt x="6094408" y="0"/>
                </a:lnTo>
                <a:lnTo>
                  <a:pt x="6094408"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11" name="Text Placeholder 18">
            <a:extLst>
              <a:ext uri="{FF2B5EF4-FFF2-40B4-BE49-F238E27FC236}">
                <a16:creationId xmlns:a16="http://schemas.microsoft.com/office/drawing/2014/main" id="{F33AAA9B-2FD7-7742-8FFC-0853E10FF816}"/>
              </a:ext>
            </a:extLst>
          </p:cNvPr>
          <p:cNvSpPr>
            <a:spLocks noGrp="1"/>
          </p:cNvSpPr>
          <p:nvPr>
            <p:ph type="body" sz="quarter" idx="14" hasCustomPrompt="1"/>
          </p:nvPr>
        </p:nvSpPr>
        <p:spPr>
          <a:xfrm>
            <a:off x="576000" y="1151096"/>
            <a:ext cx="5367178" cy="606455"/>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to add a headline </a:t>
            </a:r>
            <a:br>
              <a:rPr lang="en-GB"/>
            </a:br>
            <a:r>
              <a:rPr lang="en-GB"/>
              <a:t>of maximum two lines</a:t>
            </a:r>
          </a:p>
          <a:p>
            <a:pPr lvl="0"/>
            <a:endParaRPr lang="en-GB"/>
          </a:p>
        </p:txBody>
      </p:sp>
      <p:sp>
        <p:nvSpPr>
          <p:cNvPr id="13" name="Text Placeholder 7">
            <a:extLst>
              <a:ext uri="{FF2B5EF4-FFF2-40B4-BE49-F238E27FC236}">
                <a16:creationId xmlns:a16="http://schemas.microsoft.com/office/drawing/2014/main" id="{82C1EA7A-B2DC-6047-B1F0-EB47347CB0FD}"/>
              </a:ext>
            </a:extLst>
          </p:cNvPr>
          <p:cNvSpPr>
            <a:spLocks noGrp="1"/>
          </p:cNvSpPr>
          <p:nvPr>
            <p:ph type="body" sz="quarter" idx="19" hasCustomPrompt="1"/>
          </p:nvPr>
        </p:nvSpPr>
        <p:spPr>
          <a:xfrm>
            <a:off x="575999" y="2242800"/>
            <a:ext cx="5377125" cy="887911"/>
          </a:xfrm>
        </p:spPr>
        <p:txBody>
          <a:bodyPr/>
          <a:lstStyle>
            <a:lvl1pPr marL="0" indent="0">
              <a:lnSpc>
                <a:spcPct val="100000"/>
              </a:lnSpc>
              <a:spcBef>
                <a:spcPts val="0"/>
              </a:spcBef>
              <a:spcAft>
                <a:spcPts val="1000"/>
              </a:spcAft>
              <a:buNone/>
              <a:defRPr sz="1400" spc="40" baseline="0"/>
            </a:lvl1pPr>
            <a:lvl2pPr>
              <a:lnSpc>
                <a:spcPct val="100000"/>
              </a:lnSpc>
              <a:spcBef>
                <a:spcPts val="0"/>
              </a:spcBef>
              <a:spcAft>
                <a:spcPts val="600"/>
              </a:spcAft>
              <a:defRPr spc="40" baseline="0"/>
            </a:lvl2pPr>
            <a:lvl3pPr>
              <a:defRPr spc="40" baseline="0"/>
            </a:lvl3pPr>
            <a:lvl4pPr>
              <a:defRPr spc="40" baseline="0"/>
            </a:lvl4pPr>
            <a:lvl5pPr>
              <a:defRPr spc="40" baseline="0"/>
            </a:lvl5pPr>
          </a:lstStyle>
          <a:p>
            <a:pPr lvl="0"/>
            <a:r>
              <a:rPr lang="en-GB"/>
              <a:t>Click to add text</a:t>
            </a:r>
          </a:p>
        </p:txBody>
      </p:sp>
      <p:grpSp>
        <p:nvGrpSpPr>
          <p:cNvPr id="14" name="Grupp 36">
            <a:extLst>
              <a:ext uri="{FF2B5EF4-FFF2-40B4-BE49-F238E27FC236}">
                <a16:creationId xmlns:a16="http://schemas.microsoft.com/office/drawing/2014/main" id="{3F712A42-435E-5043-A943-E4E2B19528B0}"/>
              </a:ext>
            </a:extLst>
          </p:cNvPr>
          <p:cNvGrpSpPr/>
          <p:nvPr userDrawn="1"/>
        </p:nvGrpSpPr>
        <p:grpSpPr>
          <a:xfrm>
            <a:off x="580243" y="358826"/>
            <a:ext cx="1060858" cy="157184"/>
            <a:chOff x="2940050" y="2740025"/>
            <a:chExt cx="6235699" cy="923925"/>
          </a:xfrm>
          <a:solidFill>
            <a:schemeClr val="accent1"/>
          </a:solidFill>
        </p:grpSpPr>
        <p:sp>
          <p:nvSpPr>
            <p:cNvPr id="15" name="Bild 2">
              <a:extLst>
                <a:ext uri="{FF2B5EF4-FFF2-40B4-BE49-F238E27FC236}">
                  <a16:creationId xmlns:a16="http://schemas.microsoft.com/office/drawing/2014/main" id="{D7269BB1-D3CF-5044-857D-1A0B58A65373}"/>
                </a:ext>
              </a:extLst>
            </p:cNvPr>
            <p:cNvSpPr/>
            <p:nvPr/>
          </p:nvSpPr>
          <p:spPr>
            <a:xfrm>
              <a:off x="5629275" y="2740660"/>
              <a:ext cx="803275" cy="923289"/>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p>
          </p:txBody>
        </p:sp>
        <p:sp>
          <p:nvSpPr>
            <p:cNvPr id="17" name="Bild 2">
              <a:extLst>
                <a:ext uri="{FF2B5EF4-FFF2-40B4-BE49-F238E27FC236}">
                  <a16:creationId xmlns:a16="http://schemas.microsoft.com/office/drawing/2014/main" id="{5EEAC040-EA0D-5A4B-8ADF-21D65E865AB5}"/>
                </a:ext>
              </a:extLst>
            </p:cNvPr>
            <p:cNvSpPr/>
            <p:nvPr/>
          </p:nvSpPr>
          <p:spPr>
            <a:xfrm>
              <a:off x="4629785" y="2740660"/>
              <a:ext cx="920114" cy="923289"/>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p>
          </p:txBody>
        </p:sp>
        <p:sp>
          <p:nvSpPr>
            <p:cNvPr id="18" name="Bild 2">
              <a:extLst>
                <a:ext uri="{FF2B5EF4-FFF2-40B4-BE49-F238E27FC236}">
                  <a16:creationId xmlns:a16="http://schemas.microsoft.com/office/drawing/2014/main" id="{89FCFA60-6CB0-464D-B5BC-5BF7C7E36D0D}"/>
                </a:ext>
              </a:extLst>
            </p:cNvPr>
            <p:cNvSpPr/>
            <p:nvPr/>
          </p:nvSpPr>
          <p:spPr>
            <a:xfrm>
              <a:off x="2940050" y="2740660"/>
              <a:ext cx="786764" cy="923289"/>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p>
          </p:txBody>
        </p:sp>
        <p:sp>
          <p:nvSpPr>
            <p:cNvPr id="19" name="Bild 2">
              <a:extLst>
                <a:ext uri="{FF2B5EF4-FFF2-40B4-BE49-F238E27FC236}">
                  <a16:creationId xmlns:a16="http://schemas.microsoft.com/office/drawing/2014/main" id="{9FE0EB8F-8680-B144-A3E2-EC14C2F2A334}"/>
                </a:ext>
              </a:extLst>
            </p:cNvPr>
            <p:cNvSpPr/>
            <p:nvPr/>
          </p:nvSpPr>
          <p:spPr>
            <a:xfrm>
              <a:off x="3851275" y="2740025"/>
              <a:ext cx="765175" cy="923925"/>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p>
          </p:txBody>
        </p:sp>
        <p:sp>
          <p:nvSpPr>
            <p:cNvPr id="20" name="Bild 2">
              <a:extLst>
                <a:ext uri="{FF2B5EF4-FFF2-40B4-BE49-F238E27FC236}">
                  <a16:creationId xmlns:a16="http://schemas.microsoft.com/office/drawing/2014/main" id="{59A5EA93-292C-1B4C-A6B0-233D749054F3}"/>
                </a:ext>
              </a:extLst>
            </p:cNvPr>
            <p:cNvSpPr/>
            <p:nvPr/>
          </p:nvSpPr>
          <p:spPr>
            <a:xfrm>
              <a:off x="8256270" y="2740660"/>
              <a:ext cx="919479" cy="923289"/>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p>
          </p:txBody>
        </p:sp>
        <p:sp>
          <p:nvSpPr>
            <p:cNvPr id="21" name="Bild 2">
              <a:extLst>
                <a:ext uri="{FF2B5EF4-FFF2-40B4-BE49-F238E27FC236}">
                  <a16:creationId xmlns:a16="http://schemas.microsoft.com/office/drawing/2014/main" id="{DC6A2CCA-5F03-834D-A9B2-43DEF99BAD06}"/>
                </a:ext>
              </a:extLst>
            </p:cNvPr>
            <p:cNvSpPr/>
            <p:nvPr/>
          </p:nvSpPr>
          <p:spPr>
            <a:xfrm>
              <a:off x="6562090" y="2740660"/>
              <a:ext cx="787400" cy="923289"/>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p>
          </p:txBody>
        </p:sp>
        <p:sp>
          <p:nvSpPr>
            <p:cNvPr id="22" name="Bild 2">
              <a:extLst>
                <a:ext uri="{FF2B5EF4-FFF2-40B4-BE49-F238E27FC236}">
                  <a16:creationId xmlns:a16="http://schemas.microsoft.com/office/drawing/2014/main" id="{AF606199-8A73-4C4C-B9D7-DD53934BDA95}"/>
                </a:ext>
              </a:extLst>
            </p:cNvPr>
            <p:cNvSpPr/>
            <p:nvPr/>
          </p:nvSpPr>
          <p:spPr>
            <a:xfrm>
              <a:off x="7477125" y="2740025"/>
              <a:ext cx="765175" cy="923925"/>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p>
          </p:txBody>
        </p:sp>
      </p:grpSp>
    </p:spTree>
    <p:extLst>
      <p:ext uri="{BB962C8B-B14F-4D97-AF65-F5344CB8AC3E}">
        <p14:creationId xmlns:p14="http://schemas.microsoft.com/office/powerpoint/2010/main" val="593711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Table Image">
    <p:bg>
      <p:bgPr>
        <a:solidFill>
          <a:schemeClr val="bg1"/>
        </a:solidFill>
        <a:effectLst/>
      </p:bgPr>
    </p:bg>
    <p:spTree>
      <p:nvGrpSpPr>
        <p:cNvPr id="1" name=""/>
        <p:cNvGrpSpPr/>
        <p:nvPr/>
      </p:nvGrpSpPr>
      <p:grpSpPr>
        <a:xfrm>
          <a:off x="0" y="0"/>
          <a:ext cx="0" cy="0"/>
          <a:chOff x="0" y="0"/>
          <a:chExt cx="0" cy="0"/>
        </a:xfrm>
      </p:grpSpPr>
      <p:sp>
        <p:nvSpPr>
          <p:cNvPr id="23" name="Picture Placeholder 10">
            <a:extLst>
              <a:ext uri="{FF2B5EF4-FFF2-40B4-BE49-F238E27FC236}">
                <a16:creationId xmlns:a16="http://schemas.microsoft.com/office/drawing/2014/main" id="{86E476F6-89CC-3C44-93CC-6B5D2DF6CACA}"/>
              </a:ext>
            </a:extLst>
          </p:cNvPr>
          <p:cNvSpPr>
            <a:spLocks noGrp="1"/>
          </p:cNvSpPr>
          <p:nvPr>
            <p:ph type="pic" sz="quarter" idx="18" hasCustomPrompt="1"/>
          </p:nvPr>
        </p:nvSpPr>
        <p:spPr>
          <a:xfrm>
            <a:off x="8128000" y="0"/>
            <a:ext cx="406241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bg1"/>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D524F3A6-4B65-4162-89F1-347943ABCCF9}" type="datetime1">
              <a:rPr lang="en-US" smtClean="0"/>
              <a:t>11/16/2023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7253550"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sp>
        <p:nvSpPr>
          <p:cNvPr id="26" name="Table Placeholder 5">
            <a:extLst>
              <a:ext uri="{FF2B5EF4-FFF2-40B4-BE49-F238E27FC236}">
                <a16:creationId xmlns:a16="http://schemas.microsoft.com/office/drawing/2014/main" id="{3BFD68C4-B563-2D4A-A4B9-CA7F194CE4D4}"/>
              </a:ext>
            </a:extLst>
          </p:cNvPr>
          <p:cNvSpPr>
            <a:spLocks noGrp="1"/>
          </p:cNvSpPr>
          <p:nvPr>
            <p:ph type="tbl" sz="quarter" idx="19" hasCustomPrompt="1"/>
          </p:nvPr>
        </p:nvSpPr>
        <p:spPr>
          <a:xfrm>
            <a:off x="576264" y="2098801"/>
            <a:ext cx="7261806" cy="4037362"/>
          </a:xfrm>
        </p:spPr>
        <p:txBody>
          <a:bodyPr/>
          <a:lstStyle>
            <a:lvl1pPr marL="12700" indent="0" algn="ctr">
              <a:buNone/>
              <a:defRPr sz="1300"/>
            </a:lvl1pPr>
          </a:lstStyle>
          <a:p>
            <a:r>
              <a:rPr lang="en-GB"/>
              <a:t>Click to add a table</a:t>
            </a:r>
          </a:p>
        </p:txBody>
      </p:sp>
      <p:grpSp>
        <p:nvGrpSpPr>
          <p:cNvPr id="27" name="Grupp 32">
            <a:extLst>
              <a:ext uri="{FF2B5EF4-FFF2-40B4-BE49-F238E27FC236}">
                <a16:creationId xmlns:a16="http://schemas.microsoft.com/office/drawing/2014/main" id="{CDF3AAB1-9B53-9142-B44F-6AFAA7DD1A49}"/>
              </a:ext>
            </a:extLst>
          </p:cNvPr>
          <p:cNvGrpSpPr/>
          <p:nvPr userDrawn="1"/>
        </p:nvGrpSpPr>
        <p:grpSpPr>
          <a:xfrm>
            <a:off x="576140" y="6451484"/>
            <a:ext cx="615478" cy="91194"/>
            <a:chOff x="576140" y="6451484"/>
            <a:chExt cx="615478" cy="91194"/>
          </a:xfrm>
          <a:solidFill>
            <a:schemeClr val="tx2"/>
          </a:solidFill>
        </p:grpSpPr>
        <p:sp>
          <p:nvSpPr>
            <p:cNvPr id="28" name="Bild 2">
              <a:extLst>
                <a:ext uri="{FF2B5EF4-FFF2-40B4-BE49-F238E27FC236}">
                  <a16:creationId xmlns:a16="http://schemas.microsoft.com/office/drawing/2014/main" id="{064C2612-9C8A-2E4D-896F-841A074FD97F}"/>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A6F81152-FC00-CC44-914D-BF003ADC226B}"/>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30" name="Bild 2">
              <a:extLst>
                <a:ext uri="{FF2B5EF4-FFF2-40B4-BE49-F238E27FC236}">
                  <a16:creationId xmlns:a16="http://schemas.microsoft.com/office/drawing/2014/main" id="{965AA447-8B48-C943-9B8F-852728B99677}"/>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1" name="Bild 2">
              <a:extLst>
                <a:ext uri="{FF2B5EF4-FFF2-40B4-BE49-F238E27FC236}">
                  <a16:creationId xmlns:a16="http://schemas.microsoft.com/office/drawing/2014/main" id="{934AFAF3-F792-D54A-A80B-6300A67845F9}"/>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2" name="Bild 2">
              <a:extLst>
                <a:ext uri="{FF2B5EF4-FFF2-40B4-BE49-F238E27FC236}">
                  <a16:creationId xmlns:a16="http://schemas.microsoft.com/office/drawing/2014/main" id="{632C7458-9491-174C-A2C2-97FA4F0CF56B}"/>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3" name="Bild 2">
              <a:extLst>
                <a:ext uri="{FF2B5EF4-FFF2-40B4-BE49-F238E27FC236}">
                  <a16:creationId xmlns:a16="http://schemas.microsoft.com/office/drawing/2014/main" id="{35BB9C56-848D-354C-82C4-33DB049EA1FE}"/>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4" name="Bild 2">
              <a:extLst>
                <a:ext uri="{FF2B5EF4-FFF2-40B4-BE49-F238E27FC236}">
                  <a16:creationId xmlns:a16="http://schemas.microsoft.com/office/drawing/2014/main" id="{A7B1DB06-ECDC-C34D-ADF0-DBB2AA1235E7}"/>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Tree>
    <p:extLst>
      <p:ext uri="{BB962C8B-B14F-4D97-AF65-F5344CB8AC3E}">
        <p14:creationId xmlns:p14="http://schemas.microsoft.com/office/powerpoint/2010/main" val="228654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Chart Image">
    <p:bg>
      <p:bgPr>
        <a:solidFill>
          <a:schemeClr val="bg1"/>
        </a:solidFill>
        <a:effectLst/>
      </p:bgPr>
    </p:bg>
    <p:spTree>
      <p:nvGrpSpPr>
        <p:cNvPr id="1" name=""/>
        <p:cNvGrpSpPr/>
        <p:nvPr/>
      </p:nvGrpSpPr>
      <p:grpSpPr>
        <a:xfrm>
          <a:off x="0" y="0"/>
          <a:ext cx="0" cy="0"/>
          <a:chOff x="0" y="0"/>
          <a:chExt cx="0" cy="0"/>
        </a:xfrm>
      </p:grpSpPr>
      <p:sp>
        <p:nvSpPr>
          <p:cNvPr id="23" name="Picture Placeholder 10">
            <a:extLst>
              <a:ext uri="{FF2B5EF4-FFF2-40B4-BE49-F238E27FC236}">
                <a16:creationId xmlns:a16="http://schemas.microsoft.com/office/drawing/2014/main" id="{86E476F6-89CC-3C44-93CC-6B5D2DF6CACA}"/>
              </a:ext>
            </a:extLst>
          </p:cNvPr>
          <p:cNvSpPr>
            <a:spLocks noGrp="1"/>
          </p:cNvSpPr>
          <p:nvPr>
            <p:ph type="pic" sz="quarter" idx="18" hasCustomPrompt="1"/>
          </p:nvPr>
        </p:nvSpPr>
        <p:spPr>
          <a:xfrm>
            <a:off x="8128000" y="0"/>
            <a:ext cx="406241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bg1"/>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A54F425A-9EAC-415E-80FE-6C52C19D9149}" type="datetime1">
              <a:rPr lang="en-US" smtClean="0"/>
              <a:t>11/16/2023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sz="800"/>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7253550"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sp>
        <p:nvSpPr>
          <p:cNvPr id="22" name="Chart Placeholder 4">
            <a:extLst>
              <a:ext uri="{FF2B5EF4-FFF2-40B4-BE49-F238E27FC236}">
                <a16:creationId xmlns:a16="http://schemas.microsoft.com/office/drawing/2014/main" id="{C3D3CB84-4C51-4944-9D93-F993A25F730B}"/>
              </a:ext>
            </a:extLst>
          </p:cNvPr>
          <p:cNvSpPr>
            <a:spLocks noGrp="1"/>
          </p:cNvSpPr>
          <p:nvPr>
            <p:ph type="chart" sz="quarter" idx="20" hasCustomPrompt="1"/>
          </p:nvPr>
        </p:nvSpPr>
        <p:spPr>
          <a:xfrm>
            <a:off x="576264" y="2098674"/>
            <a:ext cx="7253286" cy="4037487"/>
          </a:xfrm>
        </p:spPr>
        <p:txBody>
          <a:bodyPr/>
          <a:lstStyle>
            <a:lvl1pPr marL="12700" indent="0" algn="ctr">
              <a:buNone/>
              <a:defRPr sz="1300"/>
            </a:lvl1pPr>
          </a:lstStyle>
          <a:p>
            <a:r>
              <a:rPr lang="en-GB"/>
              <a:t>Click to add a chart</a:t>
            </a:r>
          </a:p>
        </p:txBody>
      </p:sp>
      <p:grpSp>
        <p:nvGrpSpPr>
          <p:cNvPr id="24" name="Grupp 32">
            <a:extLst>
              <a:ext uri="{FF2B5EF4-FFF2-40B4-BE49-F238E27FC236}">
                <a16:creationId xmlns:a16="http://schemas.microsoft.com/office/drawing/2014/main" id="{0166D808-3CB7-884E-95C7-EA74E9B4F048}"/>
              </a:ext>
            </a:extLst>
          </p:cNvPr>
          <p:cNvGrpSpPr/>
          <p:nvPr userDrawn="1"/>
        </p:nvGrpSpPr>
        <p:grpSpPr>
          <a:xfrm>
            <a:off x="576140" y="6451484"/>
            <a:ext cx="615478" cy="91194"/>
            <a:chOff x="576140" y="6451484"/>
            <a:chExt cx="615478" cy="91194"/>
          </a:xfrm>
          <a:solidFill>
            <a:schemeClr val="tx2"/>
          </a:solidFill>
        </p:grpSpPr>
        <p:sp>
          <p:nvSpPr>
            <p:cNvPr id="25" name="Bild 2">
              <a:extLst>
                <a:ext uri="{FF2B5EF4-FFF2-40B4-BE49-F238E27FC236}">
                  <a16:creationId xmlns:a16="http://schemas.microsoft.com/office/drawing/2014/main" id="{E6026D09-5D94-2047-81A1-BDED6F7CDCFD}"/>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7" name="Bild 2">
              <a:extLst>
                <a:ext uri="{FF2B5EF4-FFF2-40B4-BE49-F238E27FC236}">
                  <a16:creationId xmlns:a16="http://schemas.microsoft.com/office/drawing/2014/main" id="{09D15658-F29E-EE41-AE3A-1E438ADAB93C}"/>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8" name="Bild 2">
              <a:extLst>
                <a:ext uri="{FF2B5EF4-FFF2-40B4-BE49-F238E27FC236}">
                  <a16:creationId xmlns:a16="http://schemas.microsoft.com/office/drawing/2014/main" id="{9A3DDF5D-46F5-B344-8DAD-D5914874C3D5}"/>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3A509201-ECF6-B64B-A0A7-231FAA504AB9}"/>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0" name="Bild 2">
              <a:extLst>
                <a:ext uri="{FF2B5EF4-FFF2-40B4-BE49-F238E27FC236}">
                  <a16:creationId xmlns:a16="http://schemas.microsoft.com/office/drawing/2014/main" id="{A8421D0D-3339-7742-993A-EC5B51EBE59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1" name="Bild 2">
              <a:extLst>
                <a:ext uri="{FF2B5EF4-FFF2-40B4-BE49-F238E27FC236}">
                  <a16:creationId xmlns:a16="http://schemas.microsoft.com/office/drawing/2014/main" id="{D82288C4-6EC8-9547-AC38-3AE9F31FE908}"/>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2" name="Bild 2">
              <a:extLst>
                <a:ext uri="{FF2B5EF4-FFF2-40B4-BE49-F238E27FC236}">
                  <a16:creationId xmlns:a16="http://schemas.microsoft.com/office/drawing/2014/main" id="{66082E5D-4163-2F49-AA1C-B2405257920A}"/>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Tree>
    <p:extLst>
      <p:ext uri="{BB962C8B-B14F-4D97-AF65-F5344CB8AC3E}">
        <p14:creationId xmlns:p14="http://schemas.microsoft.com/office/powerpoint/2010/main" val="1416287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Text Charts Image">
    <p:bg>
      <p:bgPr>
        <a:solidFill>
          <a:schemeClr val="bg1"/>
        </a:solidFill>
        <a:effectLst/>
      </p:bgPr>
    </p:bg>
    <p:spTree>
      <p:nvGrpSpPr>
        <p:cNvPr id="1" name=""/>
        <p:cNvGrpSpPr/>
        <p:nvPr/>
      </p:nvGrpSpPr>
      <p:grpSpPr>
        <a:xfrm>
          <a:off x="0" y="0"/>
          <a:ext cx="0" cy="0"/>
          <a:chOff x="0" y="0"/>
          <a:chExt cx="0" cy="0"/>
        </a:xfrm>
      </p:grpSpPr>
      <p:sp>
        <p:nvSpPr>
          <p:cNvPr id="23" name="Picture Placeholder 10">
            <a:extLst>
              <a:ext uri="{FF2B5EF4-FFF2-40B4-BE49-F238E27FC236}">
                <a16:creationId xmlns:a16="http://schemas.microsoft.com/office/drawing/2014/main" id="{86E476F6-89CC-3C44-93CC-6B5D2DF6CACA}"/>
              </a:ext>
            </a:extLst>
          </p:cNvPr>
          <p:cNvSpPr>
            <a:spLocks noGrp="1"/>
          </p:cNvSpPr>
          <p:nvPr>
            <p:ph type="pic" sz="quarter" idx="18" hasCustomPrompt="1"/>
          </p:nvPr>
        </p:nvSpPr>
        <p:spPr>
          <a:xfrm>
            <a:off x="8128000" y="0"/>
            <a:ext cx="406241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bg1"/>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A9DE3D05-CBAC-444D-80BA-9346DB50455A}" type="datetime1">
              <a:rPr lang="en-US" smtClean="0"/>
              <a:t>11/16/2023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sz="800"/>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7253550"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sp>
        <p:nvSpPr>
          <p:cNvPr id="22" name="Chart Placeholder 4">
            <a:extLst>
              <a:ext uri="{FF2B5EF4-FFF2-40B4-BE49-F238E27FC236}">
                <a16:creationId xmlns:a16="http://schemas.microsoft.com/office/drawing/2014/main" id="{C3D3CB84-4C51-4944-9D93-F993A25F730B}"/>
              </a:ext>
            </a:extLst>
          </p:cNvPr>
          <p:cNvSpPr>
            <a:spLocks noGrp="1"/>
          </p:cNvSpPr>
          <p:nvPr>
            <p:ph type="chart" sz="quarter" idx="20" hasCustomPrompt="1"/>
          </p:nvPr>
        </p:nvSpPr>
        <p:spPr>
          <a:xfrm>
            <a:off x="4359274" y="2098674"/>
            <a:ext cx="3470275" cy="1857091"/>
          </a:xfrm>
        </p:spPr>
        <p:txBody>
          <a:bodyPr/>
          <a:lstStyle>
            <a:lvl1pPr marL="12700" indent="0" algn="ctr">
              <a:buNone/>
              <a:defRPr sz="1300"/>
            </a:lvl1pPr>
          </a:lstStyle>
          <a:p>
            <a:r>
              <a:rPr lang="en-GB"/>
              <a:t>Click to add a chart</a:t>
            </a:r>
          </a:p>
        </p:txBody>
      </p:sp>
      <p:sp>
        <p:nvSpPr>
          <p:cNvPr id="25" name="Chart Placeholder 4">
            <a:extLst>
              <a:ext uri="{FF2B5EF4-FFF2-40B4-BE49-F238E27FC236}">
                <a16:creationId xmlns:a16="http://schemas.microsoft.com/office/drawing/2014/main" id="{DF83F763-96A7-2C49-9F33-C70E5E5252C4}"/>
              </a:ext>
            </a:extLst>
          </p:cNvPr>
          <p:cNvSpPr>
            <a:spLocks noGrp="1"/>
          </p:cNvSpPr>
          <p:nvPr>
            <p:ph type="chart" sz="quarter" idx="21" hasCustomPrompt="1"/>
          </p:nvPr>
        </p:nvSpPr>
        <p:spPr>
          <a:xfrm>
            <a:off x="4359274" y="4272247"/>
            <a:ext cx="3470275" cy="1857091"/>
          </a:xfrm>
        </p:spPr>
        <p:txBody>
          <a:bodyPr/>
          <a:lstStyle>
            <a:lvl1pPr marL="12700" indent="0" algn="ctr">
              <a:buNone/>
              <a:defRPr sz="1300"/>
            </a:lvl1pPr>
          </a:lstStyle>
          <a:p>
            <a:r>
              <a:rPr lang="en-GB"/>
              <a:t>Click to add a chart</a:t>
            </a:r>
          </a:p>
        </p:txBody>
      </p:sp>
      <p:grpSp>
        <p:nvGrpSpPr>
          <p:cNvPr id="26" name="Grupp 32">
            <a:extLst>
              <a:ext uri="{FF2B5EF4-FFF2-40B4-BE49-F238E27FC236}">
                <a16:creationId xmlns:a16="http://schemas.microsoft.com/office/drawing/2014/main" id="{F4809FD5-BC37-DF45-B113-51A6E08D9DB3}"/>
              </a:ext>
            </a:extLst>
          </p:cNvPr>
          <p:cNvGrpSpPr/>
          <p:nvPr userDrawn="1"/>
        </p:nvGrpSpPr>
        <p:grpSpPr>
          <a:xfrm>
            <a:off x="576140" y="6451484"/>
            <a:ext cx="615478" cy="91194"/>
            <a:chOff x="576140" y="6451484"/>
            <a:chExt cx="615478" cy="91194"/>
          </a:xfrm>
          <a:solidFill>
            <a:schemeClr val="tx2"/>
          </a:solidFill>
        </p:grpSpPr>
        <p:sp>
          <p:nvSpPr>
            <p:cNvPr id="27" name="Bild 2">
              <a:extLst>
                <a:ext uri="{FF2B5EF4-FFF2-40B4-BE49-F238E27FC236}">
                  <a16:creationId xmlns:a16="http://schemas.microsoft.com/office/drawing/2014/main" id="{2CD505AA-3C70-3041-AE10-654DE95DCF0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8" name="Bild 2">
              <a:extLst>
                <a:ext uri="{FF2B5EF4-FFF2-40B4-BE49-F238E27FC236}">
                  <a16:creationId xmlns:a16="http://schemas.microsoft.com/office/drawing/2014/main" id="{9491251B-C224-5749-AF60-131665804638}"/>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F2FE2244-A4A9-2A4A-BF24-12B0B6B0D1B8}"/>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0" name="Bild 2">
              <a:extLst>
                <a:ext uri="{FF2B5EF4-FFF2-40B4-BE49-F238E27FC236}">
                  <a16:creationId xmlns:a16="http://schemas.microsoft.com/office/drawing/2014/main" id="{EC2EE902-1226-E94C-824B-6551750B12F3}"/>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1" name="Bild 2">
              <a:extLst>
                <a:ext uri="{FF2B5EF4-FFF2-40B4-BE49-F238E27FC236}">
                  <a16:creationId xmlns:a16="http://schemas.microsoft.com/office/drawing/2014/main" id="{5EF0DE2E-98D4-D640-B82D-505C1343D3B2}"/>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2" name="Bild 2">
              <a:extLst>
                <a:ext uri="{FF2B5EF4-FFF2-40B4-BE49-F238E27FC236}">
                  <a16:creationId xmlns:a16="http://schemas.microsoft.com/office/drawing/2014/main" id="{B04BCCC7-6148-5B49-B281-9BA4B7E90DD8}"/>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3" name="Bild 2">
              <a:extLst>
                <a:ext uri="{FF2B5EF4-FFF2-40B4-BE49-F238E27FC236}">
                  <a16:creationId xmlns:a16="http://schemas.microsoft.com/office/drawing/2014/main" id="{0F0CAFBD-C94C-9D48-8626-E2A438B3A8DE}"/>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18" name="Platshållare för text 2">
            <a:extLst>
              <a:ext uri="{FF2B5EF4-FFF2-40B4-BE49-F238E27FC236}">
                <a16:creationId xmlns:a16="http://schemas.microsoft.com/office/drawing/2014/main" id="{C574831C-AC1A-BA45-BC5F-91DA4CC9D63F}"/>
              </a:ext>
            </a:extLst>
          </p:cNvPr>
          <p:cNvSpPr>
            <a:spLocks noGrp="1"/>
          </p:cNvSpPr>
          <p:nvPr>
            <p:ph type="body" sz="quarter" idx="22" hasCustomPrompt="1"/>
          </p:nvPr>
        </p:nvSpPr>
        <p:spPr>
          <a:xfrm>
            <a:off x="576000" y="2098800"/>
            <a:ext cx="3484823" cy="4030663"/>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986595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Three Columns Text Chart">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07E32B04-7860-40F6-B2C7-18A12FB41DF9}" type="datetime1">
              <a:rPr lang="en-US" smtClean="0"/>
              <a:t>11/16/2023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sz="800"/>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sp>
        <p:nvSpPr>
          <p:cNvPr id="25" name="Chart Placeholder 4">
            <a:extLst>
              <a:ext uri="{FF2B5EF4-FFF2-40B4-BE49-F238E27FC236}">
                <a16:creationId xmlns:a16="http://schemas.microsoft.com/office/drawing/2014/main" id="{6FF95646-AD27-8440-B493-6779ED154EB6}"/>
              </a:ext>
            </a:extLst>
          </p:cNvPr>
          <p:cNvSpPr>
            <a:spLocks noGrp="1"/>
          </p:cNvSpPr>
          <p:nvPr>
            <p:ph type="chart" sz="quarter" idx="21" hasCustomPrompt="1"/>
          </p:nvPr>
        </p:nvSpPr>
        <p:spPr>
          <a:xfrm>
            <a:off x="8145463" y="2098674"/>
            <a:ext cx="3470275" cy="1857091"/>
          </a:xfrm>
        </p:spPr>
        <p:txBody>
          <a:bodyPr/>
          <a:lstStyle>
            <a:lvl1pPr marL="12700" indent="0" algn="ctr">
              <a:buNone/>
              <a:defRPr sz="1300"/>
            </a:lvl1pPr>
          </a:lstStyle>
          <a:p>
            <a:r>
              <a:rPr lang="en-GB"/>
              <a:t>Click to add a chart</a:t>
            </a:r>
          </a:p>
        </p:txBody>
      </p:sp>
      <p:sp>
        <p:nvSpPr>
          <p:cNvPr id="26" name="Chart Placeholder 4">
            <a:extLst>
              <a:ext uri="{FF2B5EF4-FFF2-40B4-BE49-F238E27FC236}">
                <a16:creationId xmlns:a16="http://schemas.microsoft.com/office/drawing/2014/main" id="{4B757421-2FBC-E741-A174-86B2942AFE57}"/>
              </a:ext>
            </a:extLst>
          </p:cNvPr>
          <p:cNvSpPr>
            <a:spLocks noGrp="1"/>
          </p:cNvSpPr>
          <p:nvPr>
            <p:ph type="chart" sz="quarter" idx="22" hasCustomPrompt="1"/>
          </p:nvPr>
        </p:nvSpPr>
        <p:spPr>
          <a:xfrm>
            <a:off x="8145463" y="4272247"/>
            <a:ext cx="3470275" cy="1857091"/>
          </a:xfrm>
        </p:spPr>
        <p:txBody>
          <a:bodyPr/>
          <a:lstStyle>
            <a:lvl1pPr marL="12700" indent="0" algn="ctr">
              <a:buNone/>
              <a:defRPr sz="1300"/>
            </a:lvl1pPr>
          </a:lstStyle>
          <a:p>
            <a:r>
              <a:rPr lang="en-GB"/>
              <a:t>Click to add a chart</a:t>
            </a:r>
          </a:p>
        </p:txBody>
      </p:sp>
      <p:grpSp>
        <p:nvGrpSpPr>
          <p:cNvPr id="27" name="Grupp 32">
            <a:extLst>
              <a:ext uri="{FF2B5EF4-FFF2-40B4-BE49-F238E27FC236}">
                <a16:creationId xmlns:a16="http://schemas.microsoft.com/office/drawing/2014/main" id="{2299BFFD-8D76-2B49-B434-B9878C23FBAE}"/>
              </a:ext>
            </a:extLst>
          </p:cNvPr>
          <p:cNvGrpSpPr/>
          <p:nvPr userDrawn="1"/>
        </p:nvGrpSpPr>
        <p:grpSpPr>
          <a:xfrm>
            <a:off x="576140" y="6451484"/>
            <a:ext cx="615478" cy="91194"/>
            <a:chOff x="576140" y="6451484"/>
            <a:chExt cx="615478" cy="91194"/>
          </a:xfrm>
          <a:solidFill>
            <a:schemeClr val="tx2"/>
          </a:solidFill>
        </p:grpSpPr>
        <p:sp>
          <p:nvSpPr>
            <p:cNvPr id="28" name="Bild 2">
              <a:extLst>
                <a:ext uri="{FF2B5EF4-FFF2-40B4-BE49-F238E27FC236}">
                  <a16:creationId xmlns:a16="http://schemas.microsoft.com/office/drawing/2014/main" id="{CEBE1B54-B6FB-B740-8B56-3B8AAEC1EC85}"/>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EEA3F33C-E9E0-DD4C-BBEA-2C0B6114522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30" name="Bild 2">
              <a:extLst>
                <a:ext uri="{FF2B5EF4-FFF2-40B4-BE49-F238E27FC236}">
                  <a16:creationId xmlns:a16="http://schemas.microsoft.com/office/drawing/2014/main" id="{5B11D485-06F7-1548-89B6-C85BD0EC567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1" name="Bild 2">
              <a:extLst>
                <a:ext uri="{FF2B5EF4-FFF2-40B4-BE49-F238E27FC236}">
                  <a16:creationId xmlns:a16="http://schemas.microsoft.com/office/drawing/2014/main" id="{FE6DB499-8CE4-9741-9C94-C79478F18068}"/>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2" name="Bild 2">
              <a:extLst>
                <a:ext uri="{FF2B5EF4-FFF2-40B4-BE49-F238E27FC236}">
                  <a16:creationId xmlns:a16="http://schemas.microsoft.com/office/drawing/2014/main" id="{2EBABB22-6F1D-4643-9B74-FD71012EB63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3" name="Bild 2">
              <a:extLst>
                <a:ext uri="{FF2B5EF4-FFF2-40B4-BE49-F238E27FC236}">
                  <a16:creationId xmlns:a16="http://schemas.microsoft.com/office/drawing/2014/main" id="{1E29AA56-2A38-0144-924A-9E08CF1CF399}"/>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4" name="Bild 2">
              <a:extLst>
                <a:ext uri="{FF2B5EF4-FFF2-40B4-BE49-F238E27FC236}">
                  <a16:creationId xmlns:a16="http://schemas.microsoft.com/office/drawing/2014/main" id="{D3C5CA02-6820-9A46-994C-6A82C4DDA75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18" name="Text Placeholder 7">
            <a:extLst>
              <a:ext uri="{FF2B5EF4-FFF2-40B4-BE49-F238E27FC236}">
                <a16:creationId xmlns:a16="http://schemas.microsoft.com/office/drawing/2014/main" id="{CCF0A91F-C49F-E041-B82D-A6DDF705351D}"/>
              </a:ext>
            </a:extLst>
          </p:cNvPr>
          <p:cNvSpPr>
            <a:spLocks noGrp="1"/>
          </p:cNvSpPr>
          <p:nvPr>
            <p:ph type="body" sz="quarter" idx="19" hasCustomPrompt="1"/>
          </p:nvPr>
        </p:nvSpPr>
        <p:spPr>
          <a:xfrm>
            <a:off x="576001" y="2098800"/>
            <a:ext cx="3481650"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20" name="Platshållare för text 2">
            <a:extLst>
              <a:ext uri="{FF2B5EF4-FFF2-40B4-BE49-F238E27FC236}">
                <a16:creationId xmlns:a16="http://schemas.microsoft.com/office/drawing/2014/main" id="{C66EF980-A725-2949-B97A-749850FCDB51}"/>
              </a:ext>
            </a:extLst>
          </p:cNvPr>
          <p:cNvSpPr>
            <a:spLocks noGrp="1"/>
          </p:cNvSpPr>
          <p:nvPr>
            <p:ph type="body" sz="quarter" idx="23" hasCustomPrompt="1"/>
          </p:nvPr>
        </p:nvSpPr>
        <p:spPr>
          <a:xfrm>
            <a:off x="576001" y="2464310"/>
            <a:ext cx="3481650" cy="3665028"/>
          </a:xfrm>
        </p:spPr>
        <p:txBody>
          <a:bodyPr numCol="1" spcCol="288000"/>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Text Placeholder 7">
            <a:extLst>
              <a:ext uri="{FF2B5EF4-FFF2-40B4-BE49-F238E27FC236}">
                <a16:creationId xmlns:a16="http://schemas.microsoft.com/office/drawing/2014/main" id="{C002EC38-A2CD-9441-A63D-21CB0A77532B}"/>
              </a:ext>
            </a:extLst>
          </p:cNvPr>
          <p:cNvSpPr>
            <a:spLocks noGrp="1"/>
          </p:cNvSpPr>
          <p:nvPr>
            <p:ph type="body" sz="quarter" idx="24" hasCustomPrompt="1"/>
          </p:nvPr>
        </p:nvSpPr>
        <p:spPr>
          <a:xfrm>
            <a:off x="4360822" y="2098800"/>
            <a:ext cx="3481650"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24" name="Platshållare för text 2">
            <a:extLst>
              <a:ext uri="{FF2B5EF4-FFF2-40B4-BE49-F238E27FC236}">
                <a16:creationId xmlns:a16="http://schemas.microsoft.com/office/drawing/2014/main" id="{68F64643-0934-E544-8EF3-DDF27D23990C}"/>
              </a:ext>
            </a:extLst>
          </p:cNvPr>
          <p:cNvSpPr>
            <a:spLocks noGrp="1"/>
          </p:cNvSpPr>
          <p:nvPr>
            <p:ph type="body" sz="quarter" idx="25" hasCustomPrompt="1"/>
          </p:nvPr>
        </p:nvSpPr>
        <p:spPr>
          <a:xfrm>
            <a:off x="4360822" y="2464310"/>
            <a:ext cx="3481650" cy="3665028"/>
          </a:xfrm>
        </p:spPr>
        <p:txBody>
          <a:bodyPr numCol="1" spcCol="288000"/>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904696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Full Table">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A6A3584A-075C-4048-ABA4-1F8F212B14BC}" type="datetime1">
              <a:rPr lang="en-US" smtClean="0"/>
              <a:t>11/16/2023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sz="800"/>
              <a:t>Go to header/footer to change text </a:t>
            </a:r>
            <a:endParaRPr lang="en-US"/>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5999" y="720001"/>
            <a:ext cx="11027991"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grpSp>
        <p:nvGrpSpPr>
          <p:cNvPr id="13" name="Grupp 32">
            <a:extLst>
              <a:ext uri="{FF2B5EF4-FFF2-40B4-BE49-F238E27FC236}">
                <a16:creationId xmlns:a16="http://schemas.microsoft.com/office/drawing/2014/main" id="{6052E143-9E4E-A74A-B270-30FD881BF636}"/>
              </a:ext>
            </a:extLst>
          </p:cNvPr>
          <p:cNvGrpSpPr/>
          <p:nvPr userDrawn="1"/>
        </p:nvGrpSpPr>
        <p:grpSpPr>
          <a:xfrm>
            <a:off x="576140" y="6451484"/>
            <a:ext cx="615478" cy="91194"/>
            <a:chOff x="576140" y="6451484"/>
            <a:chExt cx="615478" cy="91194"/>
          </a:xfrm>
          <a:solidFill>
            <a:schemeClr val="tx2"/>
          </a:solidFill>
        </p:grpSpPr>
        <p:sp>
          <p:nvSpPr>
            <p:cNvPr id="14" name="Bild 2">
              <a:extLst>
                <a:ext uri="{FF2B5EF4-FFF2-40B4-BE49-F238E27FC236}">
                  <a16:creationId xmlns:a16="http://schemas.microsoft.com/office/drawing/2014/main" id="{8EFB6FE1-71C4-C84E-8225-1ED321BF2576}"/>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5" name="Bild 2">
              <a:extLst>
                <a:ext uri="{FF2B5EF4-FFF2-40B4-BE49-F238E27FC236}">
                  <a16:creationId xmlns:a16="http://schemas.microsoft.com/office/drawing/2014/main" id="{C75C6BBC-8CE7-1447-9C1A-5CF2E31B8E86}"/>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16" name="Bild 2">
              <a:extLst>
                <a:ext uri="{FF2B5EF4-FFF2-40B4-BE49-F238E27FC236}">
                  <a16:creationId xmlns:a16="http://schemas.microsoft.com/office/drawing/2014/main" id="{C67E8788-BA40-7B4E-8CE0-D014697FF57F}"/>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17" name="Bild 2">
              <a:extLst>
                <a:ext uri="{FF2B5EF4-FFF2-40B4-BE49-F238E27FC236}">
                  <a16:creationId xmlns:a16="http://schemas.microsoft.com/office/drawing/2014/main" id="{95E3D91E-8773-7A4B-A13C-0E4FBDFC5FE3}"/>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18" name="Bild 2">
              <a:extLst>
                <a:ext uri="{FF2B5EF4-FFF2-40B4-BE49-F238E27FC236}">
                  <a16:creationId xmlns:a16="http://schemas.microsoft.com/office/drawing/2014/main" id="{93A47CE2-36F2-314E-B92A-3F8A641FD515}"/>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E1EEBA04-4683-4848-BB26-CA97EA2ECDBF}"/>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00FB335B-B11A-1A47-80E0-92010385FE92}"/>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26" name="Table Placeholder 5">
            <a:extLst>
              <a:ext uri="{FF2B5EF4-FFF2-40B4-BE49-F238E27FC236}">
                <a16:creationId xmlns:a16="http://schemas.microsoft.com/office/drawing/2014/main" id="{3BFD68C4-B563-2D4A-A4B9-CA7F194CE4D4}"/>
              </a:ext>
            </a:extLst>
          </p:cNvPr>
          <p:cNvSpPr>
            <a:spLocks noGrp="1"/>
          </p:cNvSpPr>
          <p:nvPr>
            <p:ph type="tbl" sz="quarter" idx="19" hasCustomPrompt="1"/>
          </p:nvPr>
        </p:nvSpPr>
        <p:spPr>
          <a:xfrm>
            <a:off x="576264" y="2098801"/>
            <a:ext cx="11039474" cy="4037362"/>
          </a:xfrm>
        </p:spPr>
        <p:txBody>
          <a:bodyPr/>
          <a:lstStyle>
            <a:lvl1pPr marL="12700" indent="0" algn="ctr">
              <a:buNone/>
              <a:defRPr sz="1300"/>
            </a:lvl1pPr>
          </a:lstStyle>
          <a:p>
            <a:r>
              <a:rPr lang="en-GB"/>
              <a:t>Click to add a table</a:t>
            </a:r>
          </a:p>
        </p:txBody>
      </p:sp>
    </p:spTree>
    <p:extLst>
      <p:ext uri="{BB962C8B-B14F-4D97-AF65-F5344CB8AC3E}">
        <p14:creationId xmlns:p14="http://schemas.microsoft.com/office/powerpoint/2010/main" val="4206882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 Text Two Columns Blue/Grey">
    <p:bg>
      <p:bgPr>
        <a:solidFill>
          <a:schemeClr val="bg1"/>
        </a:solidFill>
        <a:effectLst/>
      </p:bgPr>
    </p:bg>
    <p:spTree>
      <p:nvGrpSpPr>
        <p:cNvPr id="1" name=""/>
        <p:cNvGrpSpPr/>
        <p:nvPr/>
      </p:nvGrpSpPr>
      <p:grpSpPr>
        <a:xfrm>
          <a:off x="0" y="0"/>
          <a:ext cx="0" cy="0"/>
          <a:chOff x="0" y="0"/>
          <a:chExt cx="0" cy="0"/>
        </a:xfrm>
      </p:grpSpPr>
      <p:sp>
        <p:nvSpPr>
          <p:cNvPr id="24" name="Rektangel 44">
            <a:extLst>
              <a:ext uri="{FF2B5EF4-FFF2-40B4-BE49-F238E27FC236}">
                <a16:creationId xmlns:a16="http://schemas.microsoft.com/office/drawing/2014/main" id="{27844A3D-8243-2143-85B5-BB3E1585307B}"/>
              </a:ext>
            </a:extLst>
          </p:cNvPr>
          <p:cNvSpPr/>
          <p:nvPr userDrawn="1"/>
        </p:nvSpPr>
        <p:spPr>
          <a:xfrm>
            <a:off x="587718" y="1507524"/>
            <a:ext cx="5365407" cy="46234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7" name="Rektangel 43">
            <a:extLst>
              <a:ext uri="{FF2B5EF4-FFF2-40B4-BE49-F238E27FC236}">
                <a16:creationId xmlns:a16="http://schemas.microsoft.com/office/drawing/2014/main" id="{D2047841-A38E-E04D-92A9-4F647F6B7944}"/>
              </a:ext>
            </a:extLst>
          </p:cNvPr>
          <p:cNvSpPr/>
          <p:nvPr userDrawn="1"/>
        </p:nvSpPr>
        <p:spPr>
          <a:xfrm>
            <a:off x="6238875" y="1507524"/>
            <a:ext cx="5382444" cy="46234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02751893-6F37-491B-93A5-0287147592D2}" type="datetime1">
              <a:rPr lang="en-US" smtClean="0"/>
              <a:t>11/16/2023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sz="800"/>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487452"/>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one line</a:t>
            </a:r>
          </a:p>
          <a:p>
            <a:pPr lvl="0"/>
            <a:endParaRPr lang="en-GB"/>
          </a:p>
        </p:txBody>
      </p:sp>
      <p:grpSp>
        <p:nvGrpSpPr>
          <p:cNvPr id="13" name="Grupp 32">
            <a:extLst>
              <a:ext uri="{FF2B5EF4-FFF2-40B4-BE49-F238E27FC236}">
                <a16:creationId xmlns:a16="http://schemas.microsoft.com/office/drawing/2014/main" id="{6052E143-9E4E-A74A-B270-30FD881BF636}"/>
              </a:ext>
            </a:extLst>
          </p:cNvPr>
          <p:cNvGrpSpPr/>
          <p:nvPr userDrawn="1"/>
        </p:nvGrpSpPr>
        <p:grpSpPr>
          <a:xfrm>
            <a:off x="576140" y="6451484"/>
            <a:ext cx="615478" cy="91194"/>
            <a:chOff x="576140" y="6451484"/>
            <a:chExt cx="615478" cy="91194"/>
          </a:xfrm>
          <a:solidFill>
            <a:schemeClr val="tx2"/>
          </a:solidFill>
        </p:grpSpPr>
        <p:sp>
          <p:nvSpPr>
            <p:cNvPr id="14" name="Bild 2">
              <a:extLst>
                <a:ext uri="{FF2B5EF4-FFF2-40B4-BE49-F238E27FC236}">
                  <a16:creationId xmlns:a16="http://schemas.microsoft.com/office/drawing/2014/main" id="{8EFB6FE1-71C4-C84E-8225-1ED321BF2576}"/>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5" name="Bild 2">
              <a:extLst>
                <a:ext uri="{FF2B5EF4-FFF2-40B4-BE49-F238E27FC236}">
                  <a16:creationId xmlns:a16="http://schemas.microsoft.com/office/drawing/2014/main" id="{C75C6BBC-8CE7-1447-9C1A-5CF2E31B8E86}"/>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16" name="Bild 2">
              <a:extLst>
                <a:ext uri="{FF2B5EF4-FFF2-40B4-BE49-F238E27FC236}">
                  <a16:creationId xmlns:a16="http://schemas.microsoft.com/office/drawing/2014/main" id="{C67E8788-BA40-7B4E-8CE0-D014697FF57F}"/>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17" name="Bild 2">
              <a:extLst>
                <a:ext uri="{FF2B5EF4-FFF2-40B4-BE49-F238E27FC236}">
                  <a16:creationId xmlns:a16="http://schemas.microsoft.com/office/drawing/2014/main" id="{95E3D91E-8773-7A4B-A13C-0E4FBDFC5FE3}"/>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18" name="Bild 2">
              <a:extLst>
                <a:ext uri="{FF2B5EF4-FFF2-40B4-BE49-F238E27FC236}">
                  <a16:creationId xmlns:a16="http://schemas.microsoft.com/office/drawing/2014/main" id="{93A47CE2-36F2-314E-B92A-3F8A641FD515}"/>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E1EEBA04-4683-4848-BB26-CA97EA2ECDBF}"/>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00FB335B-B11A-1A47-80E0-92010385FE92}"/>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22" name="Text Placeholder 7">
            <a:extLst>
              <a:ext uri="{FF2B5EF4-FFF2-40B4-BE49-F238E27FC236}">
                <a16:creationId xmlns:a16="http://schemas.microsoft.com/office/drawing/2014/main" id="{5B47F0ED-B34E-F740-BB96-31AB716AB214}"/>
              </a:ext>
            </a:extLst>
          </p:cNvPr>
          <p:cNvSpPr>
            <a:spLocks noGrp="1"/>
          </p:cNvSpPr>
          <p:nvPr>
            <p:ph type="body" sz="quarter" idx="21" hasCustomPrompt="1"/>
          </p:nvPr>
        </p:nvSpPr>
        <p:spPr>
          <a:xfrm>
            <a:off x="996819" y="1812559"/>
            <a:ext cx="4545239" cy="278640"/>
          </a:xfrm>
        </p:spPr>
        <p:txBody>
          <a:bodyPr numCol="1"/>
          <a:lstStyle>
            <a:lvl1pPr marL="0" indent="0">
              <a:lnSpc>
                <a:spcPct val="100000"/>
              </a:lnSpc>
              <a:spcBef>
                <a:spcPts val="0"/>
              </a:spcBef>
              <a:spcAft>
                <a:spcPts val="1000"/>
              </a:spcAft>
              <a:buNone/>
              <a:defRPr sz="1600" b="1" spc="40" baseline="0">
                <a:solidFill>
                  <a:schemeClr val="bg1"/>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23" name="Platshållare för text 2">
            <a:extLst>
              <a:ext uri="{FF2B5EF4-FFF2-40B4-BE49-F238E27FC236}">
                <a16:creationId xmlns:a16="http://schemas.microsoft.com/office/drawing/2014/main" id="{82839781-9E89-2E4B-BF5A-FCFE0FEEAF53}"/>
              </a:ext>
            </a:extLst>
          </p:cNvPr>
          <p:cNvSpPr>
            <a:spLocks noGrp="1"/>
          </p:cNvSpPr>
          <p:nvPr>
            <p:ph type="body" sz="quarter" idx="23" hasCustomPrompt="1"/>
          </p:nvPr>
        </p:nvSpPr>
        <p:spPr>
          <a:xfrm>
            <a:off x="996819" y="2178069"/>
            <a:ext cx="4545239" cy="3665028"/>
          </a:xfrm>
        </p:spPr>
        <p:txBody>
          <a:bodyPr numCol="1" spcCol="28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7">
            <a:extLst>
              <a:ext uri="{FF2B5EF4-FFF2-40B4-BE49-F238E27FC236}">
                <a16:creationId xmlns:a16="http://schemas.microsoft.com/office/drawing/2014/main" id="{A6ACECAA-6C52-1F44-BE0A-70D683814D99}"/>
              </a:ext>
            </a:extLst>
          </p:cNvPr>
          <p:cNvSpPr>
            <a:spLocks noGrp="1"/>
          </p:cNvSpPr>
          <p:nvPr>
            <p:ph type="body" sz="quarter" idx="24" hasCustomPrompt="1"/>
          </p:nvPr>
        </p:nvSpPr>
        <p:spPr>
          <a:xfrm>
            <a:off x="6657478" y="1812559"/>
            <a:ext cx="4545239"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26" name="Platshållare för text 2">
            <a:extLst>
              <a:ext uri="{FF2B5EF4-FFF2-40B4-BE49-F238E27FC236}">
                <a16:creationId xmlns:a16="http://schemas.microsoft.com/office/drawing/2014/main" id="{A69AB6DF-EAFF-2242-82F5-78B1D08532CF}"/>
              </a:ext>
            </a:extLst>
          </p:cNvPr>
          <p:cNvSpPr>
            <a:spLocks noGrp="1"/>
          </p:cNvSpPr>
          <p:nvPr>
            <p:ph type="body" sz="quarter" idx="25" hasCustomPrompt="1"/>
          </p:nvPr>
        </p:nvSpPr>
        <p:spPr>
          <a:xfrm>
            <a:off x="6657478" y="2178069"/>
            <a:ext cx="4545239" cy="3665028"/>
          </a:xfrm>
        </p:spPr>
        <p:txBody>
          <a:bodyPr numCol="1" spcCol="28800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44947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Text Two Columns Green/Grey">
    <p:bg>
      <p:bgPr>
        <a:solidFill>
          <a:schemeClr val="bg1"/>
        </a:solidFill>
        <a:effectLst/>
      </p:bgPr>
    </p:bg>
    <p:spTree>
      <p:nvGrpSpPr>
        <p:cNvPr id="1" name=""/>
        <p:cNvGrpSpPr/>
        <p:nvPr/>
      </p:nvGrpSpPr>
      <p:grpSpPr>
        <a:xfrm>
          <a:off x="0" y="0"/>
          <a:ext cx="0" cy="0"/>
          <a:chOff x="0" y="0"/>
          <a:chExt cx="0" cy="0"/>
        </a:xfrm>
      </p:grpSpPr>
      <p:sp>
        <p:nvSpPr>
          <p:cNvPr id="24" name="Rektangel 44">
            <a:extLst>
              <a:ext uri="{FF2B5EF4-FFF2-40B4-BE49-F238E27FC236}">
                <a16:creationId xmlns:a16="http://schemas.microsoft.com/office/drawing/2014/main" id="{27844A3D-8243-2143-85B5-BB3E1585307B}"/>
              </a:ext>
            </a:extLst>
          </p:cNvPr>
          <p:cNvSpPr/>
          <p:nvPr userDrawn="1"/>
        </p:nvSpPr>
        <p:spPr>
          <a:xfrm>
            <a:off x="587718" y="1507524"/>
            <a:ext cx="5365407" cy="46234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7" name="Rektangel 43">
            <a:extLst>
              <a:ext uri="{FF2B5EF4-FFF2-40B4-BE49-F238E27FC236}">
                <a16:creationId xmlns:a16="http://schemas.microsoft.com/office/drawing/2014/main" id="{D2047841-A38E-E04D-92A9-4F647F6B7944}"/>
              </a:ext>
            </a:extLst>
          </p:cNvPr>
          <p:cNvSpPr/>
          <p:nvPr userDrawn="1"/>
        </p:nvSpPr>
        <p:spPr>
          <a:xfrm>
            <a:off x="6238875" y="1507524"/>
            <a:ext cx="5382444" cy="46234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56A7147D-961B-4A54-9EDB-83DF2DF4DF2E}" type="datetime1">
              <a:rPr lang="en-US" smtClean="0"/>
              <a:t>11/16/2023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sz="800"/>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487452"/>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one line</a:t>
            </a:r>
          </a:p>
          <a:p>
            <a:pPr lvl="0"/>
            <a:endParaRPr lang="en-GB"/>
          </a:p>
        </p:txBody>
      </p:sp>
      <p:grpSp>
        <p:nvGrpSpPr>
          <p:cNvPr id="13" name="Grupp 32">
            <a:extLst>
              <a:ext uri="{FF2B5EF4-FFF2-40B4-BE49-F238E27FC236}">
                <a16:creationId xmlns:a16="http://schemas.microsoft.com/office/drawing/2014/main" id="{6052E143-9E4E-A74A-B270-30FD881BF636}"/>
              </a:ext>
            </a:extLst>
          </p:cNvPr>
          <p:cNvGrpSpPr/>
          <p:nvPr userDrawn="1"/>
        </p:nvGrpSpPr>
        <p:grpSpPr>
          <a:xfrm>
            <a:off x="576140" y="6451484"/>
            <a:ext cx="615478" cy="91194"/>
            <a:chOff x="576140" y="6451484"/>
            <a:chExt cx="615478" cy="91194"/>
          </a:xfrm>
          <a:solidFill>
            <a:schemeClr val="tx2"/>
          </a:solidFill>
        </p:grpSpPr>
        <p:sp>
          <p:nvSpPr>
            <p:cNvPr id="14" name="Bild 2">
              <a:extLst>
                <a:ext uri="{FF2B5EF4-FFF2-40B4-BE49-F238E27FC236}">
                  <a16:creationId xmlns:a16="http://schemas.microsoft.com/office/drawing/2014/main" id="{8EFB6FE1-71C4-C84E-8225-1ED321BF2576}"/>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5" name="Bild 2">
              <a:extLst>
                <a:ext uri="{FF2B5EF4-FFF2-40B4-BE49-F238E27FC236}">
                  <a16:creationId xmlns:a16="http://schemas.microsoft.com/office/drawing/2014/main" id="{C75C6BBC-8CE7-1447-9C1A-5CF2E31B8E86}"/>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16" name="Bild 2">
              <a:extLst>
                <a:ext uri="{FF2B5EF4-FFF2-40B4-BE49-F238E27FC236}">
                  <a16:creationId xmlns:a16="http://schemas.microsoft.com/office/drawing/2014/main" id="{C67E8788-BA40-7B4E-8CE0-D014697FF57F}"/>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17" name="Bild 2">
              <a:extLst>
                <a:ext uri="{FF2B5EF4-FFF2-40B4-BE49-F238E27FC236}">
                  <a16:creationId xmlns:a16="http://schemas.microsoft.com/office/drawing/2014/main" id="{95E3D91E-8773-7A4B-A13C-0E4FBDFC5FE3}"/>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18" name="Bild 2">
              <a:extLst>
                <a:ext uri="{FF2B5EF4-FFF2-40B4-BE49-F238E27FC236}">
                  <a16:creationId xmlns:a16="http://schemas.microsoft.com/office/drawing/2014/main" id="{93A47CE2-36F2-314E-B92A-3F8A641FD515}"/>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E1EEBA04-4683-4848-BB26-CA97EA2ECDBF}"/>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00FB335B-B11A-1A47-80E0-92010385FE92}"/>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22" name="Text Placeholder 7">
            <a:extLst>
              <a:ext uri="{FF2B5EF4-FFF2-40B4-BE49-F238E27FC236}">
                <a16:creationId xmlns:a16="http://schemas.microsoft.com/office/drawing/2014/main" id="{4B605BB7-B2F3-B84E-B03B-86DFCB3BA50D}"/>
              </a:ext>
            </a:extLst>
          </p:cNvPr>
          <p:cNvSpPr>
            <a:spLocks noGrp="1"/>
          </p:cNvSpPr>
          <p:nvPr>
            <p:ph type="body" sz="quarter" idx="21" hasCustomPrompt="1"/>
          </p:nvPr>
        </p:nvSpPr>
        <p:spPr>
          <a:xfrm>
            <a:off x="996819" y="1812559"/>
            <a:ext cx="4545239" cy="278640"/>
          </a:xfrm>
        </p:spPr>
        <p:txBody>
          <a:bodyPr numCol="1"/>
          <a:lstStyle>
            <a:lvl1pPr marL="0" indent="0">
              <a:lnSpc>
                <a:spcPct val="100000"/>
              </a:lnSpc>
              <a:spcBef>
                <a:spcPts val="0"/>
              </a:spcBef>
              <a:spcAft>
                <a:spcPts val="1000"/>
              </a:spcAft>
              <a:buNone/>
              <a:defRPr sz="1600" b="1" spc="40" baseline="0">
                <a:solidFill>
                  <a:schemeClr val="bg1"/>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23" name="Platshållare för text 2">
            <a:extLst>
              <a:ext uri="{FF2B5EF4-FFF2-40B4-BE49-F238E27FC236}">
                <a16:creationId xmlns:a16="http://schemas.microsoft.com/office/drawing/2014/main" id="{91A18B88-BC29-1545-A005-7757B0356CFF}"/>
              </a:ext>
            </a:extLst>
          </p:cNvPr>
          <p:cNvSpPr>
            <a:spLocks noGrp="1"/>
          </p:cNvSpPr>
          <p:nvPr>
            <p:ph type="body" sz="quarter" idx="23" hasCustomPrompt="1"/>
          </p:nvPr>
        </p:nvSpPr>
        <p:spPr>
          <a:xfrm>
            <a:off x="996819" y="2178069"/>
            <a:ext cx="4545239" cy="3665028"/>
          </a:xfrm>
        </p:spPr>
        <p:txBody>
          <a:bodyPr numCol="1" spcCol="28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6" name="Text Placeholder 7">
            <a:extLst>
              <a:ext uri="{FF2B5EF4-FFF2-40B4-BE49-F238E27FC236}">
                <a16:creationId xmlns:a16="http://schemas.microsoft.com/office/drawing/2014/main" id="{23B7487A-37EB-5B4D-AD31-7D94C9D39783}"/>
              </a:ext>
            </a:extLst>
          </p:cNvPr>
          <p:cNvSpPr>
            <a:spLocks noGrp="1"/>
          </p:cNvSpPr>
          <p:nvPr>
            <p:ph type="body" sz="quarter" idx="24" hasCustomPrompt="1"/>
          </p:nvPr>
        </p:nvSpPr>
        <p:spPr>
          <a:xfrm>
            <a:off x="6657478" y="1812559"/>
            <a:ext cx="4545239"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29" name="Platshållare för text 2">
            <a:extLst>
              <a:ext uri="{FF2B5EF4-FFF2-40B4-BE49-F238E27FC236}">
                <a16:creationId xmlns:a16="http://schemas.microsoft.com/office/drawing/2014/main" id="{814F133D-F0F6-F94F-9E60-968BEDC32C44}"/>
              </a:ext>
            </a:extLst>
          </p:cNvPr>
          <p:cNvSpPr>
            <a:spLocks noGrp="1"/>
          </p:cNvSpPr>
          <p:nvPr>
            <p:ph type="body" sz="quarter" idx="25" hasCustomPrompt="1"/>
          </p:nvPr>
        </p:nvSpPr>
        <p:spPr>
          <a:xfrm>
            <a:off x="6657478" y="2178069"/>
            <a:ext cx="4545239" cy="3665028"/>
          </a:xfrm>
        </p:spPr>
        <p:txBody>
          <a:bodyPr numCol="1" spcCol="28800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212245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3952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verkrift med tekst og bilde til høyr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432985" y="1699200"/>
            <a:ext cx="6588000" cy="44532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icture Placeholder 4"/>
          <p:cNvSpPr>
            <a:spLocks noGrp="1"/>
          </p:cNvSpPr>
          <p:nvPr>
            <p:ph type="pic" sz="quarter" idx="14"/>
          </p:nvPr>
        </p:nvSpPr>
        <p:spPr>
          <a:xfrm>
            <a:off x="8700000" y="651180"/>
            <a:ext cx="3492000" cy="5767200"/>
          </a:xfrm>
        </p:spPr>
        <p:txBody>
          <a:bodyPr/>
          <a:lstStyle>
            <a:lvl1pPr marL="0" indent="0" algn="ctr">
              <a:buFontTx/>
              <a:buNone/>
              <a:defRPr/>
            </a:lvl1pPr>
          </a:lstStyle>
          <a:p>
            <a:r>
              <a:rPr lang="nb-NO"/>
              <a:t>Klikk på ikonet for å legge til et bilde</a:t>
            </a:r>
          </a:p>
        </p:txBody>
      </p:sp>
      <p:sp>
        <p:nvSpPr>
          <p:cNvPr id="4" name="Text Placeholder 3"/>
          <p:cNvSpPr>
            <a:spLocks noGrp="1"/>
          </p:cNvSpPr>
          <p:nvPr>
            <p:ph type="body" sz="quarter" idx="15"/>
          </p:nvPr>
        </p:nvSpPr>
        <p:spPr>
          <a:xfrm>
            <a:off x="8700000" y="6184800"/>
            <a:ext cx="3492000" cy="234000"/>
          </a:xfrm>
        </p:spPr>
        <p:txBody>
          <a:bodyPr lIns="46800" tIns="46800" rIns="46800" bIns="46800" anchor="b" anchorCtr="0"/>
          <a:lstStyle>
            <a:lvl1pPr marL="0" indent="0">
              <a:buNone/>
              <a:defRPr sz="750"/>
            </a:lvl1pPr>
          </a:lstStyle>
          <a:p>
            <a:pPr lvl="0"/>
            <a:r>
              <a:rPr lang="nb-NO"/>
              <a:t>Klikk for å redigere tekststiler i malen</a:t>
            </a:r>
          </a:p>
        </p:txBody>
      </p:sp>
      <p:sp>
        <p:nvSpPr>
          <p:cNvPr id="5" name="Date Placeholder 4"/>
          <p:cNvSpPr>
            <a:spLocks noGrp="1"/>
          </p:cNvSpPr>
          <p:nvPr>
            <p:ph type="dt" sz="half" idx="10"/>
          </p:nvPr>
        </p:nvSpPr>
        <p:spPr/>
        <p:txBody>
          <a:bodyPr/>
          <a:lstStyle/>
          <a:p>
            <a:fld id="{DD56977C-D5DB-4259-A5AE-4ADD8118790A}" type="datetime1">
              <a:rPr lang="en-US" smtClean="0"/>
              <a:t>11/16/2023</a:t>
            </a:fld>
            <a:endParaRPr lang="nb-NO"/>
          </a:p>
        </p:txBody>
      </p:sp>
      <p:sp>
        <p:nvSpPr>
          <p:cNvPr id="6" name="Footer Placeholder 5"/>
          <p:cNvSpPr>
            <a:spLocks noGrp="1"/>
          </p:cNvSpPr>
          <p:nvPr>
            <p:ph type="ftr" sz="quarter" idx="11"/>
          </p:nvPr>
        </p:nvSpPr>
        <p:spPr/>
        <p:txBody>
          <a:bodyPr/>
          <a:lstStyle/>
          <a:p>
            <a:r>
              <a:rPr lang="en-US"/>
              <a:t>Go to header/footer to change text </a:t>
            </a:r>
            <a:endParaRPr lang="nb-NO"/>
          </a:p>
        </p:txBody>
      </p:sp>
      <p:sp>
        <p:nvSpPr>
          <p:cNvPr id="7" name="Slide Number Placeholder 6"/>
          <p:cNvSpPr>
            <a:spLocks noGrp="1"/>
          </p:cNvSpPr>
          <p:nvPr>
            <p:ph type="sldNum" sz="quarter" idx="12"/>
          </p:nvPr>
        </p:nvSpPr>
        <p:spPr/>
        <p:txBody>
          <a:bodyPr/>
          <a:lstStyle/>
          <a:p>
            <a:fld id="{552F452E-B795-4D05-B605-588F6513802C}" type="slidenum">
              <a:rPr lang="nb-NO" smtClean="0"/>
              <a:t>‹#›</a:t>
            </a:fld>
            <a:endParaRPr lang="nb-NO"/>
          </a:p>
        </p:txBody>
      </p:sp>
      <p:sp>
        <p:nvSpPr>
          <p:cNvPr id="3" name="Title 2"/>
          <p:cNvSpPr>
            <a:spLocks noGrp="1"/>
          </p:cNvSpPr>
          <p:nvPr>
            <p:ph type="title"/>
          </p:nvPr>
        </p:nvSpPr>
        <p:spPr>
          <a:xfrm>
            <a:off x="1435199" y="696914"/>
            <a:ext cx="6588000" cy="978729"/>
          </a:xfrm>
        </p:spPr>
        <p:txBody>
          <a:bodyPr/>
          <a:lstStyle/>
          <a:p>
            <a:r>
              <a:rPr lang="nb-NO"/>
              <a:t>Klikk for å redigere tittelstil</a:t>
            </a:r>
          </a:p>
        </p:txBody>
      </p:sp>
    </p:spTree>
    <p:extLst>
      <p:ext uri="{BB962C8B-B14F-4D97-AF65-F5344CB8AC3E}">
        <p14:creationId xmlns:p14="http://schemas.microsoft.com/office/powerpoint/2010/main" val="3293809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Generic Image Start">
    <p:bg>
      <p:bgPr>
        <a:solidFill>
          <a:schemeClr val="bg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5F25FCAC-9D7B-3242-B85D-0E4AD5A08447}"/>
              </a:ext>
            </a:extLst>
          </p:cNvPr>
          <p:cNvSpPr>
            <a:spLocks noGrp="1"/>
          </p:cNvSpPr>
          <p:nvPr>
            <p:ph type="pic" sz="quarter" idx="13" hasCustomPrompt="1"/>
          </p:nvPr>
        </p:nvSpPr>
        <p:spPr>
          <a:xfrm>
            <a:off x="2" y="2"/>
            <a:ext cx="12191999" cy="6857999"/>
          </a:xfrm>
          <a:custGeom>
            <a:avLst/>
            <a:gdLst>
              <a:gd name="connsiteX0" fmla="*/ 4964326 w 12191999"/>
              <a:gd name="connsiteY0" fmla="*/ 3115140 h 6857999"/>
              <a:gd name="connsiteX1" fmla="*/ 5103655 w 12191999"/>
              <a:gd name="connsiteY1" fmla="*/ 3528679 h 6857999"/>
              <a:gd name="connsiteX2" fmla="*/ 4829444 w 12191999"/>
              <a:gd name="connsiteY2" fmla="*/ 3528679 h 6857999"/>
              <a:gd name="connsiteX3" fmla="*/ 9196063 w 12191999"/>
              <a:gd name="connsiteY3" fmla="*/ 3115140 h 6857999"/>
              <a:gd name="connsiteX4" fmla="*/ 9335392 w 12191999"/>
              <a:gd name="connsiteY4" fmla="*/ 3528679 h 6857999"/>
              <a:gd name="connsiteX5" fmla="*/ 9061181 w 12191999"/>
              <a:gd name="connsiteY5" fmla="*/ 3528679 h 6857999"/>
              <a:gd name="connsiteX6" fmla="*/ 5595751 w 12191999"/>
              <a:gd name="connsiteY6" fmla="*/ 2890584 h 6857999"/>
              <a:gd name="connsiteX7" fmla="*/ 5595751 w 12191999"/>
              <a:gd name="connsiteY7" fmla="*/ 3968157 h 6857999"/>
              <a:gd name="connsiteX8" fmla="*/ 5845505 w 12191999"/>
              <a:gd name="connsiteY8" fmla="*/ 3968157 h 6857999"/>
              <a:gd name="connsiteX9" fmla="*/ 5845505 w 12191999"/>
              <a:gd name="connsiteY9" fmla="*/ 3303382 h 6857999"/>
              <a:gd name="connsiteX10" fmla="*/ 6274608 w 12191999"/>
              <a:gd name="connsiteY10" fmla="*/ 3965934 h 6857999"/>
              <a:gd name="connsiteX11" fmla="*/ 6274608 w 12191999"/>
              <a:gd name="connsiteY11" fmla="*/ 3968157 h 6857999"/>
              <a:gd name="connsiteX12" fmla="*/ 6533255 w 12191999"/>
              <a:gd name="connsiteY12" fmla="*/ 3968157 h 6857999"/>
              <a:gd name="connsiteX13" fmla="*/ 6532514 w 12191999"/>
              <a:gd name="connsiteY13" fmla="*/ 3735449 h 6857999"/>
              <a:gd name="connsiteX14" fmla="*/ 6531032 w 12191999"/>
              <a:gd name="connsiteY14" fmla="*/ 2890584 h 6857999"/>
              <a:gd name="connsiteX15" fmla="*/ 6282760 w 12191999"/>
              <a:gd name="connsiteY15" fmla="*/ 2890584 h 6857999"/>
              <a:gd name="connsiteX16" fmla="*/ 6282760 w 12191999"/>
              <a:gd name="connsiteY16" fmla="*/ 3567958 h 6857999"/>
              <a:gd name="connsiteX17" fmla="*/ 5849952 w 12191999"/>
              <a:gd name="connsiteY17" fmla="*/ 2890584 h 6857999"/>
              <a:gd name="connsiteX18" fmla="*/ 4802022 w 12191999"/>
              <a:gd name="connsiteY18" fmla="*/ 2890584 h 6857999"/>
              <a:gd name="connsiteX19" fmla="*/ 4429245 w 12191999"/>
              <a:gd name="connsiteY19" fmla="*/ 3968157 h 6857999"/>
              <a:gd name="connsiteX20" fmla="*/ 4692339 w 12191999"/>
              <a:gd name="connsiteY20" fmla="*/ 3968157 h 6857999"/>
              <a:gd name="connsiteX21" fmla="*/ 4760520 w 12191999"/>
              <a:gd name="connsiteY21" fmla="*/ 3748048 h 6857999"/>
              <a:gd name="connsiteX22" fmla="*/ 5173319 w 12191999"/>
              <a:gd name="connsiteY22" fmla="*/ 3748048 h 6857999"/>
              <a:gd name="connsiteX23" fmla="*/ 5243725 w 12191999"/>
              <a:gd name="connsiteY23" fmla="*/ 3968157 h 6857999"/>
              <a:gd name="connsiteX24" fmla="*/ 5503113 w 12191999"/>
              <a:gd name="connsiteY24" fmla="*/ 3968157 h 6857999"/>
              <a:gd name="connsiteX25" fmla="*/ 5119218 w 12191999"/>
              <a:gd name="connsiteY25" fmla="*/ 2890584 h 6857999"/>
              <a:gd name="connsiteX26" fmla="*/ 2791392 w 12191999"/>
              <a:gd name="connsiteY26" fmla="*/ 2890584 h 6857999"/>
              <a:gd name="connsiteX27" fmla="*/ 2457151 w 12191999"/>
              <a:gd name="connsiteY27" fmla="*/ 3218154 h 6857999"/>
              <a:gd name="connsiteX28" fmla="*/ 2791392 w 12191999"/>
              <a:gd name="connsiteY28" fmla="*/ 3532385 h 6857999"/>
              <a:gd name="connsiteX29" fmla="*/ 3046334 w 12191999"/>
              <a:gd name="connsiteY29" fmla="*/ 3532385 h 6857999"/>
              <a:gd name="connsiteX30" fmla="*/ 3143419 w 12191999"/>
              <a:gd name="connsiteY30" fmla="*/ 3632434 h 6857999"/>
              <a:gd name="connsiteX31" fmla="*/ 3046334 w 12191999"/>
              <a:gd name="connsiteY31" fmla="*/ 3732484 h 6857999"/>
              <a:gd name="connsiteX32" fmla="*/ 2500136 w 12191999"/>
              <a:gd name="connsiteY32" fmla="*/ 3732484 h 6857999"/>
              <a:gd name="connsiteX33" fmla="*/ 2500136 w 12191999"/>
              <a:gd name="connsiteY33" fmla="*/ 3968157 h 6857999"/>
              <a:gd name="connsiteX34" fmla="*/ 3036699 w 12191999"/>
              <a:gd name="connsiteY34" fmla="*/ 3968157 h 6857999"/>
              <a:gd name="connsiteX35" fmla="*/ 3375386 w 12191999"/>
              <a:gd name="connsiteY35" fmla="*/ 3632434 h 6857999"/>
              <a:gd name="connsiteX36" fmla="*/ 3084871 w 12191999"/>
              <a:gd name="connsiteY36" fmla="*/ 3318204 h 6857999"/>
              <a:gd name="connsiteX37" fmla="*/ 2791392 w 12191999"/>
              <a:gd name="connsiteY37" fmla="*/ 3318204 h 6857999"/>
              <a:gd name="connsiteX38" fmla="*/ 2689860 w 12191999"/>
              <a:gd name="connsiteY38" fmla="*/ 3218154 h 6857999"/>
              <a:gd name="connsiteX39" fmla="*/ 2791392 w 12191999"/>
              <a:gd name="connsiteY39" fmla="*/ 3118105 h 6857999"/>
              <a:gd name="connsiteX40" fmla="*/ 3300534 w 12191999"/>
              <a:gd name="connsiteY40" fmla="*/ 3118105 h 6857999"/>
              <a:gd name="connsiteX41" fmla="*/ 3300534 w 12191999"/>
              <a:gd name="connsiteY41" fmla="*/ 2890584 h 6857999"/>
              <a:gd name="connsiteX42" fmla="*/ 9033760 w 12191999"/>
              <a:gd name="connsiteY42" fmla="*/ 2890583 h 6857999"/>
              <a:gd name="connsiteX43" fmla="*/ 8661723 w 12191999"/>
              <a:gd name="connsiteY43" fmla="*/ 3968157 h 6857999"/>
              <a:gd name="connsiteX44" fmla="*/ 8924817 w 12191999"/>
              <a:gd name="connsiteY44" fmla="*/ 3968157 h 6857999"/>
              <a:gd name="connsiteX45" fmla="*/ 8992999 w 12191999"/>
              <a:gd name="connsiteY45" fmla="*/ 3748048 h 6857999"/>
              <a:gd name="connsiteX46" fmla="*/ 9405797 w 12191999"/>
              <a:gd name="connsiteY46" fmla="*/ 3748048 h 6857999"/>
              <a:gd name="connsiteX47" fmla="*/ 9476203 w 12191999"/>
              <a:gd name="connsiteY47" fmla="*/ 3968157 h 6857999"/>
              <a:gd name="connsiteX48" fmla="*/ 9734850 w 12191999"/>
              <a:gd name="connsiteY48" fmla="*/ 3968157 h 6857999"/>
              <a:gd name="connsiteX49" fmla="*/ 9350955 w 12191999"/>
              <a:gd name="connsiteY49" fmla="*/ 2890583 h 6857999"/>
              <a:gd name="connsiteX50" fmla="*/ 7018682 w 12191999"/>
              <a:gd name="connsiteY50" fmla="*/ 2890583 h 6857999"/>
              <a:gd name="connsiteX51" fmla="*/ 6684441 w 12191999"/>
              <a:gd name="connsiteY51" fmla="*/ 3218154 h 6857999"/>
              <a:gd name="connsiteX52" fmla="*/ 7018682 w 12191999"/>
              <a:gd name="connsiteY52" fmla="*/ 3532385 h 6857999"/>
              <a:gd name="connsiteX53" fmla="*/ 7273623 w 12191999"/>
              <a:gd name="connsiteY53" fmla="*/ 3532385 h 6857999"/>
              <a:gd name="connsiteX54" fmla="*/ 7370709 w 12191999"/>
              <a:gd name="connsiteY54" fmla="*/ 3632434 h 6857999"/>
              <a:gd name="connsiteX55" fmla="*/ 7273623 w 12191999"/>
              <a:gd name="connsiteY55" fmla="*/ 3732484 h 6857999"/>
              <a:gd name="connsiteX56" fmla="*/ 6728167 w 12191999"/>
              <a:gd name="connsiteY56" fmla="*/ 3732484 h 6857999"/>
              <a:gd name="connsiteX57" fmla="*/ 6728167 w 12191999"/>
              <a:gd name="connsiteY57" fmla="*/ 3968157 h 6857999"/>
              <a:gd name="connsiteX58" fmla="*/ 7264730 w 12191999"/>
              <a:gd name="connsiteY58" fmla="*/ 3968157 h 6857999"/>
              <a:gd name="connsiteX59" fmla="*/ 7603417 w 12191999"/>
              <a:gd name="connsiteY59" fmla="*/ 3632434 h 6857999"/>
              <a:gd name="connsiteX60" fmla="*/ 7312161 w 12191999"/>
              <a:gd name="connsiteY60" fmla="*/ 3318204 h 6857999"/>
              <a:gd name="connsiteX61" fmla="*/ 7018682 w 12191999"/>
              <a:gd name="connsiteY61" fmla="*/ 3318204 h 6857999"/>
              <a:gd name="connsiteX62" fmla="*/ 6917150 w 12191999"/>
              <a:gd name="connsiteY62" fmla="*/ 3218154 h 6857999"/>
              <a:gd name="connsiteX63" fmla="*/ 7018682 w 12191999"/>
              <a:gd name="connsiteY63" fmla="*/ 3118104 h 6857999"/>
              <a:gd name="connsiteX64" fmla="*/ 7527824 w 12191999"/>
              <a:gd name="connsiteY64" fmla="*/ 3118104 h 6857999"/>
              <a:gd name="connsiteX65" fmla="*/ 7527824 w 12191999"/>
              <a:gd name="connsiteY65" fmla="*/ 2890583 h 6857999"/>
              <a:gd name="connsiteX66" fmla="*/ 3520644 w 12191999"/>
              <a:gd name="connsiteY66" fmla="*/ 2889843 h 6857999"/>
              <a:gd name="connsiteX67" fmla="*/ 3520644 w 12191999"/>
              <a:gd name="connsiteY67" fmla="*/ 3968157 h 6857999"/>
              <a:gd name="connsiteX68" fmla="*/ 3768916 w 12191999"/>
              <a:gd name="connsiteY68" fmla="*/ 3968157 h 6857999"/>
              <a:gd name="connsiteX69" fmla="*/ 3768916 w 12191999"/>
              <a:gd name="connsiteY69" fmla="*/ 3513116 h 6857999"/>
              <a:gd name="connsiteX70" fmla="*/ 4123167 w 12191999"/>
              <a:gd name="connsiteY70" fmla="*/ 3968157 h 6857999"/>
              <a:gd name="connsiteX71" fmla="*/ 4413681 w 12191999"/>
              <a:gd name="connsiteY71" fmla="*/ 3968157 h 6857999"/>
              <a:gd name="connsiteX72" fmla="*/ 4005330 w 12191999"/>
              <a:gd name="connsiteY72" fmla="*/ 3429370 h 6857999"/>
              <a:gd name="connsiteX73" fmla="*/ 4413681 w 12191999"/>
              <a:gd name="connsiteY73" fmla="*/ 2889843 h 6857999"/>
              <a:gd name="connsiteX74" fmla="*/ 4123167 w 12191999"/>
              <a:gd name="connsiteY74" fmla="*/ 2889843 h 6857999"/>
              <a:gd name="connsiteX75" fmla="*/ 3768916 w 12191999"/>
              <a:gd name="connsiteY75" fmla="*/ 3344884 h 6857999"/>
              <a:gd name="connsiteX76" fmla="*/ 3768916 w 12191999"/>
              <a:gd name="connsiteY76" fmla="*/ 2889843 h 6857999"/>
              <a:gd name="connsiteX77" fmla="*/ 7752381 w 12191999"/>
              <a:gd name="connsiteY77" fmla="*/ 2889842 h 6857999"/>
              <a:gd name="connsiteX78" fmla="*/ 7752381 w 12191999"/>
              <a:gd name="connsiteY78" fmla="*/ 3968157 h 6857999"/>
              <a:gd name="connsiteX79" fmla="*/ 8001394 w 12191999"/>
              <a:gd name="connsiteY79" fmla="*/ 3968157 h 6857999"/>
              <a:gd name="connsiteX80" fmla="*/ 8001394 w 12191999"/>
              <a:gd name="connsiteY80" fmla="*/ 3513116 h 6857999"/>
              <a:gd name="connsiteX81" fmla="*/ 8355645 w 12191999"/>
              <a:gd name="connsiteY81" fmla="*/ 3968157 h 6857999"/>
              <a:gd name="connsiteX82" fmla="*/ 8645419 w 12191999"/>
              <a:gd name="connsiteY82" fmla="*/ 3968157 h 6857999"/>
              <a:gd name="connsiteX83" fmla="*/ 8237809 w 12191999"/>
              <a:gd name="connsiteY83" fmla="*/ 3429370 h 6857999"/>
              <a:gd name="connsiteX84" fmla="*/ 8645419 w 12191999"/>
              <a:gd name="connsiteY84" fmla="*/ 2889842 h 6857999"/>
              <a:gd name="connsiteX85" fmla="*/ 8355645 w 12191999"/>
              <a:gd name="connsiteY85" fmla="*/ 2889842 h 6857999"/>
              <a:gd name="connsiteX86" fmla="*/ 8001394 w 12191999"/>
              <a:gd name="connsiteY86" fmla="*/ 3344884 h 6857999"/>
              <a:gd name="connsiteX87" fmla="*/ 8001394 w 12191999"/>
              <a:gd name="connsiteY87" fmla="*/ 2889842 h 6857999"/>
              <a:gd name="connsiteX88" fmla="*/ 0 w 12191999"/>
              <a:gd name="connsiteY88" fmla="*/ 0 h 6857999"/>
              <a:gd name="connsiteX89" fmla="*/ 12191999 w 12191999"/>
              <a:gd name="connsiteY89" fmla="*/ 0 h 6857999"/>
              <a:gd name="connsiteX90" fmla="*/ 12191999 w 12191999"/>
              <a:gd name="connsiteY90" fmla="*/ 6857999 h 6857999"/>
              <a:gd name="connsiteX91" fmla="*/ 0 w 12191999"/>
              <a:gd name="connsiteY9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9" h="6857999">
                <a:moveTo>
                  <a:pt x="4964326" y="3115140"/>
                </a:moveTo>
                <a:lnTo>
                  <a:pt x="5103655" y="3528679"/>
                </a:lnTo>
                <a:lnTo>
                  <a:pt x="4829444" y="3528679"/>
                </a:lnTo>
                <a:close/>
                <a:moveTo>
                  <a:pt x="9196063" y="3115140"/>
                </a:moveTo>
                <a:lnTo>
                  <a:pt x="9335392" y="3528679"/>
                </a:lnTo>
                <a:lnTo>
                  <a:pt x="9061181" y="3528679"/>
                </a:lnTo>
                <a:close/>
                <a:moveTo>
                  <a:pt x="5595751" y="2890584"/>
                </a:moveTo>
                <a:lnTo>
                  <a:pt x="5595751" y="3968157"/>
                </a:lnTo>
                <a:lnTo>
                  <a:pt x="5845505" y="3968157"/>
                </a:lnTo>
                <a:lnTo>
                  <a:pt x="5845505" y="3303382"/>
                </a:lnTo>
                <a:lnTo>
                  <a:pt x="6274608" y="3965934"/>
                </a:lnTo>
                <a:lnTo>
                  <a:pt x="6274608" y="3968157"/>
                </a:lnTo>
                <a:lnTo>
                  <a:pt x="6533255" y="3968157"/>
                </a:lnTo>
                <a:lnTo>
                  <a:pt x="6532514" y="3735449"/>
                </a:lnTo>
                <a:lnTo>
                  <a:pt x="6531032" y="2890584"/>
                </a:lnTo>
                <a:lnTo>
                  <a:pt x="6282760" y="2890584"/>
                </a:lnTo>
                <a:lnTo>
                  <a:pt x="6282760" y="3567958"/>
                </a:lnTo>
                <a:lnTo>
                  <a:pt x="5849952" y="2890584"/>
                </a:lnTo>
                <a:close/>
                <a:moveTo>
                  <a:pt x="4802022" y="2890584"/>
                </a:moveTo>
                <a:lnTo>
                  <a:pt x="4429245" y="3968157"/>
                </a:lnTo>
                <a:lnTo>
                  <a:pt x="4692339" y="3968157"/>
                </a:lnTo>
                <a:lnTo>
                  <a:pt x="4760520" y="3748048"/>
                </a:lnTo>
                <a:lnTo>
                  <a:pt x="5173319" y="3748048"/>
                </a:lnTo>
                <a:lnTo>
                  <a:pt x="5243725" y="3968157"/>
                </a:lnTo>
                <a:lnTo>
                  <a:pt x="5503113" y="3968157"/>
                </a:lnTo>
                <a:lnTo>
                  <a:pt x="5119218" y="2890584"/>
                </a:lnTo>
                <a:close/>
                <a:moveTo>
                  <a:pt x="2791392" y="2890584"/>
                </a:moveTo>
                <a:cubicBezTo>
                  <a:pt x="2583140" y="2890584"/>
                  <a:pt x="2457151" y="3012125"/>
                  <a:pt x="2457151" y="3218154"/>
                </a:cubicBezTo>
                <a:cubicBezTo>
                  <a:pt x="2457151" y="3424184"/>
                  <a:pt x="2603150" y="3532385"/>
                  <a:pt x="2791392" y="3532385"/>
                </a:cubicBezTo>
                <a:lnTo>
                  <a:pt x="3046334" y="3532385"/>
                </a:lnTo>
                <a:cubicBezTo>
                  <a:pt x="3110810" y="3532385"/>
                  <a:pt x="3143419" y="3581298"/>
                  <a:pt x="3143419" y="3632434"/>
                </a:cubicBezTo>
                <a:cubicBezTo>
                  <a:pt x="3143419" y="3685053"/>
                  <a:pt x="3110810" y="3732484"/>
                  <a:pt x="3046334" y="3732484"/>
                </a:cubicBezTo>
                <a:lnTo>
                  <a:pt x="2500136" y="3732484"/>
                </a:lnTo>
                <a:lnTo>
                  <a:pt x="2500136" y="3968157"/>
                </a:lnTo>
                <a:lnTo>
                  <a:pt x="3036699" y="3968157"/>
                </a:lnTo>
                <a:cubicBezTo>
                  <a:pt x="3249398" y="3968157"/>
                  <a:pt x="3375386" y="3851062"/>
                  <a:pt x="3375386" y="3632434"/>
                </a:cubicBezTo>
                <a:cubicBezTo>
                  <a:pt x="3375386" y="3435299"/>
                  <a:pt x="3249398" y="3318204"/>
                  <a:pt x="3084871" y="3318204"/>
                </a:cubicBezTo>
                <a:lnTo>
                  <a:pt x="2791392" y="3318204"/>
                </a:lnTo>
                <a:cubicBezTo>
                  <a:pt x="2722468" y="3318204"/>
                  <a:pt x="2689860" y="3270773"/>
                  <a:pt x="2689860" y="3218154"/>
                </a:cubicBezTo>
                <a:cubicBezTo>
                  <a:pt x="2689860" y="3165536"/>
                  <a:pt x="2722468" y="3118105"/>
                  <a:pt x="2791392" y="3118105"/>
                </a:cubicBezTo>
                <a:lnTo>
                  <a:pt x="3300534" y="3118105"/>
                </a:lnTo>
                <a:lnTo>
                  <a:pt x="3300534" y="2890584"/>
                </a:lnTo>
                <a:close/>
                <a:moveTo>
                  <a:pt x="9033760" y="2890583"/>
                </a:moveTo>
                <a:lnTo>
                  <a:pt x="8661723" y="3968157"/>
                </a:lnTo>
                <a:lnTo>
                  <a:pt x="8924817" y="3968157"/>
                </a:lnTo>
                <a:lnTo>
                  <a:pt x="8992999" y="3748048"/>
                </a:lnTo>
                <a:lnTo>
                  <a:pt x="9405797" y="3748048"/>
                </a:lnTo>
                <a:lnTo>
                  <a:pt x="9476203" y="3968157"/>
                </a:lnTo>
                <a:lnTo>
                  <a:pt x="9734850" y="3968157"/>
                </a:lnTo>
                <a:lnTo>
                  <a:pt x="9350955" y="2890583"/>
                </a:lnTo>
                <a:close/>
                <a:moveTo>
                  <a:pt x="7018682" y="2890583"/>
                </a:moveTo>
                <a:cubicBezTo>
                  <a:pt x="6811171" y="2890583"/>
                  <a:pt x="6684441" y="3012125"/>
                  <a:pt x="6684441" y="3218154"/>
                </a:cubicBezTo>
                <a:cubicBezTo>
                  <a:pt x="6684441" y="3424183"/>
                  <a:pt x="6830440" y="3532385"/>
                  <a:pt x="7018682" y="3532385"/>
                </a:cubicBezTo>
                <a:lnTo>
                  <a:pt x="7273623" y="3532385"/>
                </a:lnTo>
                <a:cubicBezTo>
                  <a:pt x="7338100" y="3532385"/>
                  <a:pt x="7370709" y="3581298"/>
                  <a:pt x="7370709" y="3632434"/>
                </a:cubicBezTo>
                <a:cubicBezTo>
                  <a:pt x="7370709" y="3685053"/>
                  <a:pt x="7338100" y="3732484"/>
                  <a:pt x="7273623" y="3732484"/>
                </a:cubicBezTo>
                <a:lnTo>
                  <a:pt x="6728167" y="3732484"/>
                </a:lnTo>
                <a:lnTo>
                  <a:pt x="6728167" y="3968157"/>
                </a:lnTo>
                <a:lnTo>
                  <a:pt x="7264730" y="3968157"/>
                </a:lnTo>
                <a:cubicBezTo>
                  <a:pt x="7477429" y="3968157"/>
                  <a:pt x="7603417" y="3851062"/>
                  <a:pt x="7603417" y="3632434"/>
                </a:cubicBezTo>
                <a:cubicBezTo>
                  <a:pt x="7603417" y="3435299"/>
                  <a:pt x="7476687" y="3318204"/>
                  <a:pt x="7312161" y="3318204"/>
                </a:cubicBezTo>
                <a:lnTo>
                  <a:pt x="7018682" y="3318204"/>
                </a:lnTo>
                <a:cubicBezTo>
                  <a:pt x="6949758" y="3318204"/>
                  <a:pt x="6917150" y="3270773"/>
                  <a:pt x="6917150" y="3218154"/>
                </a:cubicBezTo>
                <a:cubicBezTo>
                  <a:pt x="6917150" y="3165535"/>
                  <a:pt x="6949758" y="3118104"/>
                  <a:pt x="7018682" y="3118104"/>
                </a:cubicBezTo>
                <a:lnTo>
                  <a:pt x="7527824" y="3118104"/>
                </a:lnTo>
                <a:lnTo>
                  <a:pt x="7527824" y="2890583"/>
                </a:lnTo>
                <a:close/>
                <a:moveTo>
                  <a:pt x="3520644" y="2889843"/>
                </a:moveTo>
                <a:lnTo>
                  <a:pt x="3520644" y="3968157"/>
                </a:lnTo>
                <a:lnTo>
                  <a:pt x="3768916" y="3968157"/>
                </a:lnTo>
                <a:lnTo>
                  <a:pt x="3768916" y="3513116"/>
                </a:lnTo>
                <a:lnTo>
                  <a:pt x="4123167" y="3968157"/>
                </a:lnTo>
                <a:lnTo>
                  <a:pt x="4413681" y="3968157"/>
                </a:lnTo>
                <a:lnTo>
                  <a:pt x="4005330" y="3429370"/>
                </a:lnTo>
                <a:lnTo>
                  <a:pt x="4413681" y="2889843"/>
                </a:lnTo>
                <a:lnTo>
                  <a:pt x="4123167" y="2889843"/>
                </a:lnTo>
                <a:lnTo>
                  <a:pt x="3768916" y="3344884"/>
                </a:lnTo>
                <a:lnTo>
                  <a:pt x="3768916" y="2889843"/>
                </a:lnTo>
                <a:close/>
                <a:moveTo>
                  <a:pt x="7752381" y="2889842"/>
                </a:moveTo>
                <a:lnTo>
                  <a:pt x="7752381" y="3968157"/>
                </a:lnTo>
                <a:lnTo>
                  <a:pt x="8001394" y="3968157"/>
                </a:lnTo>
                <a:lnTo>
                  <a:pt x="8001394" y="3513116"/>
                </a:lnTo>
                <a:lnTo>
                  <a:pt x="8355645" y="3968157"/>
                </a:lnTo>
                <a:lnTo>
                  <a:pt x="8645419" y="3968157"/>
                </a:lnTo>
                <a:lnTo>
                  <a:pt x="8237809" y="3429370"/>
                </a:lnTo>
                <a:lnTo>
                  <a:pt x="8645419" y="2889842"/>
                </a:lnTo>
                <a:lnTo>
                  <a:pt x="8355645" y="2889842"/>
                </a:lnTo>
                <a:lnTo>
                  <a:pt x="8001394" y="3344884"/>
                </a:lnTo>
                <a:lnTo>
                  <a:pt x="8001394" y="2889842"/>
                </a:lnTo>
                <a:close/>
                <a:moveTo>
                  <a:pt x="0" y="0"/>
                </a:moveTo>
                <a:lnTo>
                  <a:pt x="12191999" y="0"/>
                </a:lnTo>
                <a:lnTo>
                  <a:pt x="12191999" y="6857999"/>
                </a:lnTo>
                <a:lnTo>
                  <a:pt x="0" y="6857999"/>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4" name="Date Placeholder 3">
            <a:extLst>
              <a:ext uri="{FF2B5EF4-FFF2-40B4-BE49-F238E27FC236}">
                <a16:creationId xmlns:a16="http://schemas.microsoft.com/office/drawing/2014/main" id="{3A358274-BB1A-8541-BA58-8538BC31447B}"/>
              </a:ext>
            </a:extLst>
          </p:cNvPr>
          <p:cNvSpPr>
            <a:spLocks noGrp="1"/>
          </p:cNvSpPr>
          <p:nvPr>
            <p:ph type="dt" sz="half" idx="14"/>
          </p:nvPr>
        </p:nvSpPr>
        <p:spPr/>
        <p:txBody>
          <a:bodyPr/>
          <a:lstStyle/>
          <a:p>
            <a:fld id="{93444162-C215-430A-BE07-8A1B49ED1C77}" type="datetime1">
              <a:rPr lang="en-US" smtClean="0"/>
              <a:t>11/16/2023</a:t>
            </a:fld>
            <a:endParaRPr lang="en-US"/>
          </a:p>
        </p:txBody>
      </p:sp>
      <p:sp>
        <p:nvSpPr>
          <p:cNvPr id="5" name="Footer Placeholder 4">
            <a:extLst>
              <a:ext uri="{FF2B5EF4-FFF2-40B4-BE49-F238E27FC236}">
                <a16:creationId xmlns:a16="http://schemas.microsoft.com/office/drawing/2014/main" id="{B48D846C-D8CE-BA45-ABBB-57725301B882}"/>
              </a:ext>
            </a:extLst>
          </p:cNvPr>
          <p:cNvSpPr>
            <a:spLocks noGrp="1"/>
          </p:cNvSpPr>
          <p:nvPr>
            <p:ph type="ftr" sz="quarter" idx="15"/>
          </p:nvPr>
        </p:nvSpPr>
        <p:spPr/>
        <p:txBody>
          <a:bodyPr/>
          <a:lstStyle/>
          <a:p>
            <a:r>
              <a:rPr lang="en-US"/>
              <a:t>Go to header/footer to change text </a:t>
            </a:r>
          </a:p>
        </p:txBody>
      </p:sp>
      <p:sp>
        <p:nvSpPr>
          <p:cNvPr id="6" name="Slide Number Placeholder 5">
            <a:extLst>
              <a:ext uri="{FF2B5EF4-FFF2-40B4-BE49-F238E27FC236}">
                <a16:creationId xmlns:a16="http://schemas.microsoft.com/office/drawing/2014/main" id="{ADEF0C56-5CD7-4D46-940E-DB64EB69B1E0}"/>
              </a:ext>
            </a:extLst>
          </p:cNvPr>
          <p:cNvSpPr>
            <a:spLocks noGrp="1"/>
          </p:cNvSpPr>
          <p:nvPr>
            <p:ph type="sldNum" sz="quarter" idx="16"/>
          </p:nvPr>
        </p:nvSpPr>
        <p:spPr/>
        <p:txBody>
          <a:bodyPr/>
          <a:lstStyle/>
          <a:p>
            <a:fld id="{EF8DBD5B-30F9-4F9C-AE39-E065C1AC514D}" type="slidenum">
              <a:rPr lang="en-US" smtClean="0"/>
              <a:pPr/>
              <a:t>‹#›</a:t>
            </a:fld>
            <a:endParaRPr lang="en-US"/>
          </a:p>
        </p:txBody>
      </p:sp>
      <p:sp>
        <p:nvSpPr>
          <p:cNvPr id="7" name="textruta 5">
            <a:extLst>
              <a:ext uri="{FF2B5EF4-FFF2-40B4-BE49-F238E27FC236}">
                <a16:creationId xmlns:a16="http://schemas.microsoft.com/office/drawing/2014/main" id="{DD15DF14-DC97-0441-A680-C2968AEFA306}"/>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8" name="textruta 7">
            <a:extLst>
              <a:ext uri="{FF2B5EF4-FFF2-40B4-BE49-F238E27FC236}">
                <a16:creationId xmlns:a16="http://schemas.microsoft.com/office/drawing/2014/main" id="{E0537F98-ABDA-2B41-84CF-74F9E5F3D4D6}"/>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Rektangel 8">
            <a:extLst>
              <a:ext uri="{FF2B5EF4-FFF2-40B4-BE49-F238E27FC236}">
                <a16:creationId xmlns:a16="http://schemas.microsoft.com/office/drawing/2014/main" id="{2969CE8A-3B45-0F4A-88EC-7412D4614DB6}"/>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ktangel 9">
            <a:extLst>
              <a:ext uri="{FF2B5EF4-FFF2-40B4-BE49-F238E27FC236}">
                <a16:creationId xmlns:a16="http://schemas.microsoft.com/office/drawing/2014/main" id="{12D09706-7225-E047-9047-32D75A378EAF}"/>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1435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Start Image bottom ">
    <p:bg>
      <p:bgPr>
        <a:solidFill>
          <a:schemeClr val="bg1"/>
        </a:solidFill>
        <a:effectLst/>
      </p:bgPr>
    </p:bg>
    <p:spTree>
      <p:nvGrpSpPr>
        <p:cNvPr id="1" name=""/>
        <p:cNvGrpSpPr/>
        <p:nvPr/>
      </p:nvGrpSpPr>
      <p:grpSpPr>
        <a:xfrm>
          <a:off x="0" y="0"/>
          <a:ext cx="0" cy="0"/>
          <a:chOff x="0" y="0"/>
          <a:chExt cx="0" cy="0"/>
        </a:xfrm>
      </p:grpSpPr>
      <p:sp>
        <p:nvSpPr>
          <p:cNvPr id="11" name="Text Placeholder 18">
            <a:extLst>
              <a:ext uri="{FF2B5EF4-FFF2-40B4-BE49-F238E27FC236}">
                <a16:creationId xmlns:a16="http://schemas.microsoft.com/office/drawing/2014/main" id="{F33AAA9B-2FD7-7742-8FFC-0853E10FF816}"/>
              </a:ext>
            </a:extLst>
          </p:cNvPr>
          <p:cNvSpPr>
            <a:spLocks noGrp="1"/>
          </p:cNvSpPr>
          <p:nvPr>
            <p:ph type="body" sz="quarter" idx="14" hasCustomPrompt="1"/>
          </p:nvPr>
        </p:nvSpPr>
        <p:spPr>
          <a:xfrm>
            <a:off x="576000" y="1022400"/>
            <a:ext cx="5367178" cy="887911"/>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to add a headline </a:t>
            </a:r>
            <a:br>
              <a:rPr lang="en-GB"/>
            </a:br>
            <a:r>
              <a:rPr lang="en-GB"/>
              <a:t>of maximum two lines</a:t>
            </a:r>
          </a:p>
        </p:txBody>
      </p:sp>
      <p:sp>
        <p:nvSpPr>
          <p:cNvPr id="13" name="Text Placeholder 7">
            <a:extLst>
              <a:ext uri="{FF2B5EF4-FFF2-40B4-BE49-F238E27FC236}">
                <a16:creationId xmlns:a16="http://schemas.microsoft.com/office/drawing/2014/main" id="{82C1EA7A-B2DC-6047-B1F0-EB47347CB0FD}"/>
              </a:ext>
            </a:extLst>
          </p:cNvPr>
          <p:cNvSpPr>
            <a:spLocks noGrp="1"/>
          </p:cNvSpPr>
          <p:nvPr>
            <p:ph type="body" sz="quarter" idx="19" hasCustomPrompt="1"/>
          </p:nvPr>
        </p:nvSpPr>
        <p:spPr>
          <a:xfrm>
            <a:off x="575999" y="2242800"/>
            <a:ext cx="5377125" cy="887911"/>
          </a:xfrm>
        </p:spPr>
        <p:txBody>
          <a:bodyPr/>
          <a:lstStyle>
            <a:lvl1pPr marL="0" indent="0">
              <a:lnSpc>
                <a:spcPct val="100000"/>
              </a:lnSpc>
              <a:spcBef>
                <a:spcPts val="0"/>
              </a:spcBef>
              <a:spcAft>
                <a:spcPts val="1000"/>
              </a:spcAft>
              <a:buNone/>
              <a:defRPr sz="1400" spc="40" baseline="0"/>
            </a:lvl1pPr>
            <a:lvl2pPr>
              <a:lnSpc>
                <a:spcPct val="100000"/>
              </a:lnSpc>
              <a:spcBef>
                <a:spcPts val="0"/>
              </a:spcBef>
              <a:spcAft>
                <a:spcPts val="600"/>
              </a:spcAft>
              <a:defRPr spc="40" baseline="0"/>
            </a:lvl2pPr>
            <a:lvl3pPr>
              <a:defRPr spc="40" baseline="0"/>
            </a:lvl3pPr>
            <a:lvl4pPr>
              <a:defRPr spc="40" baseline="0"/>
            </a:lvl4pPr>
            <a:lvl5pPr>
              <a:defRPr spc="40" baseline="0"/>
            </a:lvl5pPr>
          </a:lstStyle>
          <a:p>
            <a:pPr lvl="0"/>
            <a:r>
              <a:rPr lang="en-GB"/>
              <a:t>Click to add text</a:t>
            </a:r>
          </a:p>
        </p:txBody>
      </p:sp>
      <p:grpSp>
        <p:nvGrpSpPr>
          <p:cNvPr id="14" name="Grupp 36">
            <a:extLst>
              <a:ext uri="{FF2B5EF4-FFF2-40B4-BE49-F238E27FC236}">
                <a16:creationId xmlns:a16="http://schemas.microsoft.com/office/drawing/2014/main" id="{3F712A42-435E-5043-A943-E4E2B19528B0}"/>
              </a:ext>
            </a:extLst>
          </p:cNvPr>
          <p:cNvGrpSpPr/>
          <p:nvPr userDrawn="1"/>
        </p:nvGrpSpPr>
        <p:grpSpPr>
          <a:xfrm>
            <a:off x="580243" y="358826"/>
            <a:ext cx="1060858" cy="157184"/>
            <a:chOff x="2940050" y="2740025"/>
            <a:chExt cx="6235699" cy="923925"/>
          </a:xfrm>
          <a:solidFill>
            <a:schemeClr val="accent1"/>
          </a:solidFill>
        </p:grpSpPr>
        <p:sp>
          <p:nvSpPr>
            <p:cNvPr id="15" name="Bild 2">
              <a:extLst>
                <a:ext uri="{FF2B5EF4-FFF2-40B4-BE49-F238E27FC236}">
                  <a16:creationId xmlns:a16="http://schemas.microsoft.com/office/drawing/2014/main" id="{D7269BB1-D3CF-5044-857D-1A0B58A65373}"/>
                </a:ext>
              </a:extLst>
            </p:cNvPr>
            <p:cNvSpPr/>
            <p:nvPr/>
          </p:nvSpPr>
          <p:spPr>
            <a:xfrm>
              <a:off x="5629275" y="2740660"/>
              <a:ext cx="803275" cy="923289"/>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p>
          </p:txBody>
        </p:sp>
        <p:sp>
          <p:nvSpPr>
            <p:cNvPr id="17" name="Bild 2">
              <a:extLst>
                <a:ext uri="{FF2B5EF4-FFF2-40B4-BE49-F238E27FC236}">
                  <a16:creationId xmlns:a16="http://schemas.microsoft.com/office/drawing/2014/main" id="{5EEAC040-EA0D-5A4B-8ADF-21D65E865AB5}"/>
                </a:ext>
              </a:extLst>
            </p:cNvPr>
            <p:cNvSpPr/>
            <p:nvPr/>
          </p:nvSpPr>
          <p:spPr>
            <a:xfrm>
              <a:off x="4629785" y="2740660"/>
              <a:ext cx="920114" cy="923289"/>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p>
          </p:txBody>
        </p:sp>
        <p:sp>
          <p:nvSpPr>
            <p:cNvPr id="18" name="Bild 2">
              <a:extLst>
                <a:ext uri="{FF2B5EF4-FFF2-40B4-BE49-F238E27FC236}">
                  <a16:creationId xmlns:a16="http://schemas.microsoft.com/office/drawing/2014/main" id="{89FCFA60-6CB0-464D-B5BC-5BF7C7E36D0D}"/>
                </a:ext>
              </a:extLst>
            </p:cNvPr>
            <p:cNvSpPr/>
            <p:nvPr/>
          </p:nvSpPr>
          <p:spPr>
            <a:xfrm>
              <a:off x="2940050" y="2740660"/>
              <a:ext cx="786764" cy="923289"/>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p>
          </p:txBody>
        </p:sp>
        <p:sp>
          <p:nvSpPr>
            <p:cNvPr id="19" name="Bild 2">
              <a:extLst>
                <a:ext uri="{FF2B5EF4-FFF2-40B4-BE49-F238E27FC236}">
                  <a16:creationId xmlns:a16="http://schemas.microsoft.com/office/drawing/2014/main" id="{9FE0EB8F-8680-B144-A3E2-EC14C2F2A334}"/>
                </a:ext>
              </a:extLst>
            </p:cNvPr>
            <p:cNvSpPr/>
            <p:nvPr/>
          </p:nvSpPr>
          <p:spPr>
            <a:xfrm>
              <a:off x="3851275" y="2740025"/>
              <a:ext cx="765175" cy="923925"/>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p>
          </p:txBody>
        </p:sp>
        <p:sp>
          <p:nvSpPr>
            <p:cNvPr id="20" name="Bild 2">
              <a:extLst>
                <a:ext uri="{FF2B5EF4-FFF2-40B4-BE49-F238E27FC236}">
                  <a16:creationId xmlns:a16="http://schemas.microsoft.com/office/drawing/2014/main" id="{59A5EA93-292C-1B4C-A6B0-233D749054F3}"/>
                </a:ext>
              </a:extLst>
            </p:cNvPr>
            <p:cNvSpPr/>
            <p:nvPr/>
          </p:nvSpPr>
          <p:spPr>
            <a:xfrm>
              <a:off x="8256270" y="2740660"/>
              <a:ext cx="919479" cy="923289"/>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p>
          </p:txBody>
        </p:sp>
        <p:sp>
          <p:nvSpPr>
            <p:cNvPr id="21" name="Bild 2">
              <a:extLst>
                <a:ext uri="{FF2B5EF4-FFF2-40B4-BE49-F238E27FC236}">
                  <a16:creationId xmlns:a16="http://schemas.microsoft.com/office/drawing/2014/main" id="{DC6A2CCA-5F03-834D-A9B2-43DEF99BAD06}"/>
                </a:ext>
              </a:extLst>
            </p:cNvPr>
            <p:cNvSpPr/>
            <p:nvPr/>
          </p:nvSpPr>
          <p:spPr>
            <a:xfrm>
              <a:off x="6562090" y="2740660"/>
              <a:ext cx="787400" cy="923289"/>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p>
          </p:txBody>
        </p:sp>
        <p:sp>
          <p:nvSpPr>
            <p:cNvPr id="22" name="Bild 2">
              <a:extLst>
                <a:ext uri="{FF2B5EF4-FFF2-40B4-BE49-F238E27FC236}">
                  <a16:creationId xmlns:a16="http://schemas.microsoft.com/office/drawing/2014/main" id="{AF606199-8A73-4C4C-B9D7-DD53934BDA95}"/>
                </a:ext>
              </a:extLst>
            </p:cNvPr>
            <p:cNvSpPr/>
            <p:nvPr/>
          </p:nvSpPr>
          <p:spPr>
            <a:xfrm>
              <a:off x="7477125" y="2740025"/>
              <a:ext cx="765175" cy="923925"/>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p>
          </p:txBody>
        </p:sp>
      </p:grpSp>
      <p:pic>
        <p:nvPicPr>
          <p:cNvPr id="16" name="Bild 5">
            <a:extLst>
              <a:ext uri="{FF2B5EF4-FFF2-40B4-BE49-F238E27FC236}">
                <a16:creationId xmlns:a16="http://schemas.microsoft.com/office/drawing/2014/main" id="{28E75F0E-4B2E-8B47-9C7C-74605E350BB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3317" t="27887" r="62203" b="57610"/>
          <a:stretch/>
        </p:blipFill>
        <p:spPr>
          <a:xfrm>
            <a:off x="6073835" y="-22141"/>
            <a:ext cx="6141611" cy="3460051"/>
          </a:xfrm>
          <a:prstGeom prst="rect">
            <a:avLst/>
          </a:prstGeom>
        </p:spPr>
      </p:pic>
      <p:sp>
        <p:nvSpPr>
          <p:cNvPr id="24" name="Picture Placeholder 23">
            <a:extLst>
              <a:ext uri="{FF2B5EF4-FFF2-40B4-BE49-F238E27FC236}">
                <a16:creationId xmlns:a16="http://schemas.microsoft.com/office/drawing/2014/main" id="{EE6BDD26-0003-9E49-B5AA-0AFE38C202D5}"/>
              </a:ext>
            </a:extLst>
          </p:cNvPr>
          <p:cNvSpPr>
            <a:spLocks noGrp="1"/>
          </p:cNvSpPr>
          <p:nvPr>
            <p:ph type="pic" sz="quarter" idx="13"/>
          </p:nvPr>
        </p:nvSpPr>
        <p:spPr>
          <a:xfrm>
            <a:off x="5" y="3429000"/>
            <a:ext cx="12191997" cy="3429000"/>
          </a:xfrm>
          <a:custGeom>
            <a:avLst/>
            <a:gdLst>
              <a:gd name="connsiteX0" fmla="*/ 0 w 12191997"/>
              <a:gd name="connsiteY0" fmla="*/ 0 h 3429000"/>
              <a:gd name="connsiteX1" fmla="*/ 12191997 w 12191997"/>
              <a:gd name="connsiteY1" fmla="*/ 0 h 3429000"/>
              <a:gd name="connsiteX2" fmla="*/ 12191997 w 12191997"/>
              <a:gd name="connsiteY2" fmla="*/ 3429000 h 3429000"/>
              <a:gd name="connsiteX3" fmla="*/ 0 w 12191997"/>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1997" h="3429000">
                <a:moveTo>
                  <a:pt x="0" y="0"/>
                </a:moveTo>
                <a:lnTo>
                  <a:pt x="12191997" y="0"/>
                </a:lnTo>
                <a:lnTo>
                  <a:pt x="12191997" y="3429000"/>
                </a:lnTo>
                <a:lnTo>
                  <a:pt x="0" y="3429000"/>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endParaRPr lang="en-GB"/>
          </a:p>
          <a:p>
            <a:r>
              <a:rPr lang="en-GB"/>
              <a:t>Click on the icon to add an image</a:t>
            </a:r>
          </a:p>
        </p:txBody>
      </p:sp>
    </p:spTree>
    <p:extLst>
      <p:ext uri="{BB962C8B-B14F-4D97-AF65-F5344CB8AC3E}">
        <p14:creationId xmlns:p14="http://schemas.microsoft.com/office/powerpoint/2010/main" val="1818788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Title Start Image">
    <p:bg>
      <p:bgPr>
        <a:solidFill>
          <a:schemeClr val="bg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65EEAE91-E57E-6747-89AA-18B1431204B2}"/>
              </a:ext>
            </a:extLst>
          </p:cNvPr>
          <p:cNvSpPr>
            <a:spLocks noGrp="1"/>
          </p:cNvSpPr>
          <p:nvPr>
            <p:ph type="pic" sz="quarter" idx="13" hasCustomPrompt="1"/>
          </p:nvPr>
        </p:nvSpPr>
        <p:spPr>
          <a:xfrm>
            <a:off x="3" y="3"/>
            <a:ext cx="12191998" cy="6857998"/>
          </a:xfrm>
          <a:custGeom>
            <a:avLst/>
            <a:gdLst>
              <a:gd name="connsiteX0" fmla="*/ 936965 w 12191998"/>
              <a:gd name="connsiteY0" fmla="*/ 389410 h 6857998"/>
              <a:gd name="connsiteX1" fmla="*/ 957275 w 12191998"/>
              <a:gd name="connsiteY1" fmla="*/ 449691 h 6857998"/>
              <a:gd name="connsiteX2" fmla="*/ 917304 w 12191998"/>
              <a:gd name="connsiteY2" fmla="*/ 449691 h 6857998"/>
              <a:gd name="connsiteX3" fmla="*/ 1553818 w 12191998"/>
              <a:gd name="connsiteY3" fmla="*/ 389410 h 6857998"/>
              <a:gd name="connsiteX4" fmla="*/ 1574127 w 12191998"/>
              <a:gd name="connsiteY4" fmla="*/ 449690 h 6857998"/>
              <a:gd name="connsiteX5" fmla="*/ 1534156 w 12191998"/>
              <a:gd name="connsiteY5" fmla="*/ 449690 h 6857998"/>
              <a:gd name="connsiteX6" fmla="*/ 1029007 w 12191998"/>
              <a:gd name="connsiteY6" fmla="*/ 356677 h 6857998"/>
              <a:gd name="connsiteX7" fmla="*/ 1029007 w 12191998"/>
              <a:gd name="connsiteY7" fmla="*/ 513753 h 6857998"/>
              <a:gd name="connsiteX8" fmla="*/ 1065413 w 12191998"/>
              <a:gd name="connsiteY8" fmla="*/ 513753 h 6857998"/>
              <a:gd name="connsiteX9" fmla="*/ 1065413 w 12191998"/>
              <a:gd name="connsiteY9" fmla="*/ 416850 h 6857998"/>
              <a:gd name="connsiteX10" fmla="*/ 1127963 w 12191998"/>
              <a:gd name="connsiteY10" fmla="*/ 513429 h 6857998"/>
              <a:gd name="connsiteX11" fmla="*/ 1127963 w 12191998"/>
              <a:gd name="connsiteY11" fmla="*/ 513753 h 6857998"/>
              <a:gd name="connsiteX12" fmla="*/ 1165665 w 12191998"/>
              <a:gd name="connsiteY12" fmla="*/ 513753 h 6857998"/>
              <a:gd name="connsiteX13" fmla="*/ 1165557 w 12191998"/>
              <a:gd name="connsiteY13" fmla="*/ 479831 h 6857998"/>
              <a:gd name="connsiteX14" fmla="*/ 1165341 w 12191998"/>
              <a:gd name="connsiteY14" fmla="*/ 356677 h 6857998"/>
              <a:gd name="connsiteX15" fmla="*/ 1129151 w 12191998"/>
              <a:gd name="connsiteY15" fmla="*/ 356677 h 6857998"/>
              <a:gd name="connsiteX16" fmla="*/ 1129151 w 12191998"/>
              <a:gd name="connsiteY16" fmla="*/ 455416 h 6857998"/>
              <a:gd name="connsiteX17" fmla="*/ 1066062 w 12191998"/>
              <a:gd name="connsiteY17" fmla="*/ 356677 h 6857998"/>
              <a:gd name="connsiteX18" fmla="*/ 913306 w 12191998"/>
              <a:gd name="connsiteY18" fmla="*/ 356677 h 6857998"/>
              <a:gd name="connsiteX19" fmla="*/ 858967 w 12191998"/>
              <a:gd name="connsiteY19" fmla="*/ 513753 h 6857998"/>
              <a:gd name="connsiteX20" fmla="*/ 897318 w 12191998"/>
              <a:gd name="connsiteY20" fmla="*/ 513753 h 6857998"/>
              <a:gd name="connsiteX21" fmla="*/ 907257 w 12191998"/>
              <a:gd name="connsiteY21" fmla="*/ 481668 h 6857998"/>
              <a:gd name="connsiteX22" fmla="*/ 967430 w 12191998"/>
              <a:gd name="connsiteY22" fmla="*/ 481668 h 6857998"/>
              <a:gd name="connsiteX23" fmla="*/ 977693 w 12191998"/>
              <a:gd name="connsiteY23" fmla="*/ 513753 h 6857998"/>
              <a:gd name="connsiteX24" fmla="*/ 1015503 w 12191998"/>
              <a:gd name="connsiteY24" fmla="*/ 513753 h 6857998"/>
              <a:gd name="connsiteX25" fmla="*/ 959543 w 12191998"/>
              <a:gd name="connsiteY25" fmla="*/ 356677 h 6857998"/>
              <a:gd name="connsiteX26" fmla="*/ 620219 w 12191998"/>
              <a:gd name="connsiteY26" fmla="*/ 356677 h 6857998"/>
              <a:gd name="connsiteX27" fmla="*/ 571498 w 12191998"/>
              <a:gd name="connsiteY27" fmla="*/ 404426 h 6857998"/>
              <a:gd name="connsiteX28" fmla="*/ 620219 w 12191998"/>
              <a:gd name="connsiteY28" fmla="*/ 450231 h 6857998"/>
              <a:gd name="connsiteX29" fmla="*/ 657382 w 12191998"/>
              <a:gd name="connsiteY29" fmla="*/ 450231 h 6857998"/>
              <a:gd name="connsiteX30" fmla="*/ 671534 w 12191998"/>
              <a:gd name="connsiteY30" fmla="*/ 464815 h 6857998"/>
              <a:gd name="connsiteX31" fmla="*/ 657382 w 12191998"/>
              <a:gd name="connsiteY31" fmla="*/ 479399 h 6857998"/>
              <a:gd name="connsiteX32" fmla="*/ 577764 w 12191998"/>
              <a:gd name="connsiteY32" fmla="*/ 479399 h 6857998"/>
              <a:gd name="connsiteX33" fmla="*/ 577764 w 12191998"/>
              <a:gd name="connsiteY33" fmla="*/ 513753 h 6857998"/>
              <a:gd name="connsiteX34" fmla="*/ 655977 w 12191998"/>
              <a:gd name="connsiteY34" fmla="*/ 513753 h 6857998"/>
              <a:gd name="connsiteX35" fmla="*/ 705347 w 12191998"/>
              <a:gd name="connsiteY35" fmla="*/ 464815 h 6857998"/>
              <a:gd name="connsiteX36" fmla="*/ 662999 w 12191998"/>
              <a:gd name="connsiteY36" fmla="*/ 419010 h 6857998"/>
              <a:gd name="connsiteX37" fmla="*/ 620219 w 12191998"/>
              <a:gd name="connsiteY37" fmla="*/ 419010 h 6857998"/>
              <a:gd name="connsiteX38" fmla="*/ 605419 w 12191998"/>
              <a:gd name="connsiteY38" fmla="*/ 404426 h 6857998"/>
              <a:gd name="connsiteX39" fmla="*/ 620219 w 12191998"/>
              <a:gd name="connsiteY39" fmla="*/ 389842 h 6857998"/>
              <a:gd name="connsiteX40" fmla="*/ 694436 w 12191998"/>
              <a:gd name="connsiteY40" fmla="*/ 389842 h 6857998"/>
              <a:gd name="connsiteX41" fmla="*/ 694436 w 12191998"/>
              <a:gd name="connsiteY41" fmla="*/ 356677 h 6857998"/>
              <a:gd name="connsiteX42" fmla="*/ 1530159 w 12191998"/>
              <a:gd name="connsiteY42" fmla="*/ 356676 h 6857998"/>
              <a:gd name="connsiteX43" fmla="*/ 1475928 w 12191998"/>
              <a:gd name="connsiteY43" fmla="*/ 513752 h 6857998"/>
              <a:gd name="connsiteX44" fmla="*/ 1514278 w 12191998"/>
              <a:gd name="connsiteY44" fmla="*/ 513752 h 6857998"/>
              <a:gd name="connsiteX45" fmla="*/ 1524217 w 12191998"/>
              <a:gd name="connsiteY45" fmla="*/ 481668 h 6857998"/>
              <a:gd name="connsiteX46" fmla="*/ 1584390 w 12191998"/>
              <a:gd name="connsiteY46" fmla="*/ 481668 h 6857998"/>
              <a:gd name="connsiteX47" fmla="*/ 1594653 w 12191998"/>
              <a:gd name="connsiteY47" fmla="*/ 513752 h 6857998"/>
              <a:gd name="connsiteX48" fmla="*/ 1632356 w 12191998"/>
              <a:gd name="connsiteY48" fmla="*/ 513752 h 6857998"/>
              <a:gd name="connsiteX49" fmla="*/ 1576396 w 12191998"/>
              <a:gd name="connsiteY49" fmla="*/ 356676 h 6857998"/>
              <a:gd name="connsiteX50" fmla="*/ 1236424 w 12191998"/>
              <a:gd name="connsiteY50" fmla="*/ 356676 h 6857998"/>
              <a:gd name="connsiteX51" fmla="*/ 1187702 w 12191998"/>
              <a:gd name="connsiteY51" fmla="*/ 404426 h 6857998"/>
              <a:gd name="connsiteX52" fmla="*/ 1236424 w 12191998"/>
              <a:gd name="connsiteY52" fmla="*/ 450231 h 6857998"/>
              <a:gd name="connsiteX53" fmla="*/ 1273587 w 12191998"/>
              <a:gd name="connsiteY53" fmla="*/ 450231 h 6857998"/>
              <a:gd name="connsiteX54" fmla="*/ 1287739 w 12191998"/>
              <a:gd name="connsiteY54" fmla="*/ 464815 h 6857998"/>
              <a:gd name="connsiteX55" fmla="*/ 1273587 w 12191998"/>
              <a:gd name="connsiteY55" fmla="*/ 479399 h 6857998"/>
              <a:gd name="connsiteX56" fmla="*/ 1194076 w 12191998"/>
              <a:gd name="connsiteY56" fmla="*/ 479399 h 6857998"/>
              <a:gd name="connsiteX57" fmla="*/ 1194076 w 12191998"/>
              <a:gd name="connsiteY57" fmla="*/ 513752 h 6857998"/>
              <a:gd name="connsiteX58" fmla="*/ 1272290 w 12191998"/>
              <a:gd name="connsiteY58" fmla="*/ 513752 h 6857998"/>
              <a:gd name="connsiteX59" fmla="*/ 1321660 w 12191998"/>
              <a:gd name="connsiteY59" fmla="*/ 464815 h 6857998"/>
              <a:gd name="connsiteX60" fmla="*/ 1279204 w 12191998"/>
              <a:gd name="connsiteY60" fmla="*/ 419010 h 6857998"/>
              <a:gd name="connsiteX61" fmla="*/ 1236424 w 12191998"/>
              <a:gd name="connsiteY61" fmla="*/ 419010 h 6857998"/>
              <a:gd name="connsiteX62" fmla="*/ 1221624 w 12191998"/>
              <a:gd name="connsiteY62" fmla="*/ 404426 h 6857998"/>
              <a:gd name="connsiteX63" fmla="*/ 1236424 w 12191998"/>
              <a:gd name="connsiteY63" fmla="*/ 389842 h 6857998"/>
              <a:gd name="connsiteX64" fmla="*/ 1310641 w 12191998"/>
              <a:gd name="connsiteY64" fmla="*/ 389842 h 6857998"/>
              <a:gd name="connsiteX65" fmla="*/ 1310641 w 12191998"/>
              <a:gd name="connsiteY65" fmla="*/ 356676 h 6857998"/>
              <a:gd name="connsiteX66" fmla="*/ 726522 w 12191998"/>
              <a:gd name="connsiteY66" fmla="*/ 356568 h 6857998"/>
              <a:gd name="connsiteX67" fmla="*/ 726522 w 12191998"/>
              <a:gd name="connsiteY67" fmla="*/ 513752 h 6857998"/>
              <a:gd name="connsiteX68" fmla="*/ 762712 w 12191998"/>
              <a:gd name="connsiteY68" fmla="*/ 513752 h 6857998"/>
              <a:gd name="connsiteX69" fmla="*/ 762712 w 12191998"/>
              <a:gd name="connsiteY69" fmla="*/ 447422 h 6857998"/>
              <a:gd name="connsiteX70" fmla="*/ 814351 w 12191998"/>
              <a:gd name="connsiteY70" fmla="*/ 513752 h 6857998"/>
              <a:gd name="connsiteX71" fmla="*/ 856699 w 12191998"/>
              <a:gd name="connsiteY71" fmla="*/ 513752 h 6857998"/>
              <a:gd name="connsiteX72" fmla="*/ 797174 w 12191998"/>
              <a:gd name="connsiteY72" fmla="*/ 435214 h 6857998"/>
              <a:gd name="connsiteX73" fmla="*/ 856699 w 12191998"/>
              <a:gd name="connsiteY73" fmla="*/ 356568 h 6857998"/>
              <a:gd name="connsiteX74" fmla="*/ 814351 w 12191998"/>
              <a:gd name="connsiteY74" fmla="*/ 356568 h 6857998"/>
              <a:gd name="connsiteX75" fmla="*/ 762712 w 12191998"/>
              <a:gd name="connsiteY75" fmla="*/ 422899 h 6857998"/>
              <a:gd name="connsiteX76" fmla="*/ 762712 w 12191998"/>
              <a:gd name="connsiteY76" fmla="*/ 356568 h 6857998"/>
              <a:gd name="connsiteX77" fmla="*/ 1343374 w 12191998"/>
              <a:gd name="connsiteY77" fmla="*/ 356568 h 6857998"/>
              <a:gd name="connsiteX78" fmla="*/ 1343374 w 12191998"/>
              <a:gd name="connsiteY78" fmla="*/ 513752 h 6857998"/>
              <a:gd name="connsiteX79" fmla="*/ 1379673 w 12191998"/>
              <a:gd name="connsiteY79" fmla="*/ 513752 h 6857998"/>
              <a:gd name="connsiteX80" fmla="*/ 1379673 w 12191998"/>
              <a:gd name="connsiteY80" fmla="*/ 447422 h 6857998"/>
              <a:gd name="connsiteX81" fmla="*/ 1431311 w 12191998"/>
              <a:gd name="connsiteY81" fmla="*/ 513752 h 6857998"/>
              <a:gd name="connsiteX82" fmla="*/ 1473551 w 12191998"/>
              <a:gd name="connsiteY82" fmla="*/ 513752 h 6857998"/>
              <a:gd name="connsiteX83" fmla="*/ 1414134 w 12191998"/>
              <a:gd name="connsiteY83" fmla="*/ 435214 h 6857998"/>
              <a:gd name="connsiteX84" fmla="*/ 1473551 w 12191998"/>
              <a:gd name="connsiteY84" fmla="*/ 356568 h 6857998"/>
              <a:gd name="connsiteX85" fmla="*/ 1431311 w 12191998"/>
              <a:gd name="connsiteY85" fmla="*/ 356568 h 6857998"/>
              <a:gd name="connsiteX86" fmla="*/ 1379673 w 12191998"/>
              <a:gd name="connsiteY86" fmla="*/ 422899 h 6857998"/>
              <a:gd name="connsiteX87" fmla="*/ 1379673 w 12191998"/>
              <a:gd name="connsiteY87" fmla="*/ 356568 h 6857998"/>
              <a:gd name="connsiteX88" fmla="*/ 0 w 12191998"/>
              <a:gd name="connsiteY88" fmla="*/ 0 h 6857998"/>
              <a:gd name="connsiteX89" fmla="*/ 12191998 w 12191998"/>
              <a:gd name="connsiteY89" fmla="*/ 0 h 6857998"/>
              <a:gd name="connsiteX90" fmla="*/ 12191998 w 12191998"/>
              <a:gd name="connsiteY90" fmla="*/ 6857998 h 6857998"/>
              <a:gd name="connsiteX91" fmla="*/ 0 w 12191998"/>
              <a:gd name="connsiteY91"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8" h="6857998">
                <a:moveTo>
                  <a:pt x="936965" y="389410"/>
                </a:moveTo>
                <a:lnTo>
                  <a:pt x="957275" y="449691"/>
                </a:lnTo>
                <a:lnTo>
                  <a:pt x="917304" y="449691"/>
                </a:lnTo>
                <a:close/>
                <a:moveTo>
                  <a:pt x="1553818" y="389410"/>
                </a:moveTo>
                <a:lnTo>
                  <a:pt x="1574127" y="449690"/>
                </a:lnTo>
                <a:lnTo>
                  <a:pt x="1534156" y="449690"/>
                </a:lnTo>
                <a:close/>
                <a:moveTo>
                  <a:pt x="1029007" y="356677"/>
                </a:moveTo>
                <a:lnTo>
                  <a:pt x="1029007" y="513753"/>
                </a:lnTo>
                <a:lnTo>
                  <a:pt x="1065413" y="513753"/>
                </a:lnTo>
                <a:lnTo>
                  <a:pt x="1065413" y="416850"/>
                </a:lnTo>
                <a:lnTo>
                  <a:pt x="1127963" y="513429"/>
                </a:lnTo>
                <a:lnTo>
                  <a:pt x="1127963" y="513753"/>
                </a:lnTo>
                <a:lnTo>
                  <a:pt x="1165665" y="513753"/>
                </a:lnTo>
                <a:lnTo>
                  <a:pt x="1165557" y="479831"/>
                </a:lnTo>
                <a:lnTo>
                  <a:pt x="1165341" y="356677"/>
                </a:lnTo>
                <a:lnTo>
                  <a:pt x="1129151" y="356677"/>
                </a:lnTo>
                <a:lnTo>
                  <a:pt x="1129151" y="455416"/>
                </a:lnTo>
                <a:lnTo>
                  <a:pt x="1066062" y="356677"/>
                </a:lnTo>
                <a:close/>
                <a:moveTo>
                  <a:pt x="913306" y="356677"/>
                </a:moveTo>
                <a:lnTo>
                  <a:pt x="858967" y="513753"/>
                </a:lnTo>
                <a:lnTo>
                  <a:pt x="897318" y="513753"/>
                </a:lnTo>
                <a:lnTo>
                  <a:pt x="907257" y="481668"/>
                </a:lnTo>
                <a:lnTo>
                  <a:pt x="967430" y="481668"/>
                </a:lnTo>
                <a:lnTo>
                  <a:pt x="977693" y="513753"/>
                </a:lnTo>
                <a:lnTo>
                  <a:pt x="1015503" y="513753"/>
                </a:lnTo>
                <a:lnTo>
                  <a:pt x="959543" y="356677"/>
                </a:lnTo>
                <a:close/>
                <a:moveTo>
                  <a:pt x="620219" y="356677"/>
                </a:moveTo>
                <a:cubicBezTo>
                  <a:pt x="589863" y="356677"/>
                  <a:pt x="571498" y="374393"/>
                  <a:pt x="571498" y="404426"/>
                </a:cubicBezTo>
                <a:cubicBezTo>
                  <a:pt x="571498" y="434458"/>
                  <a:pt x="592780" y="450231"/>
                  <a:pt x="620219" y="450231"/>
                </a:cubicBezTo>
                <a:lnTo>
                  <a:pt x="657382" y="450231"/>
                </a:lnTo>
                <a:cubicBezTo>
                  <a:pt x="666780" y="450231"/>
                  <a:pt x="671534" y="457361"/>
                  <a:pt x="671534" y="464815"/>
                </a:cubicBezTo>
                <a:cubicBezTo>
                  <a:pt x="671534" y="472485"/>
                  <a:pt x="666780" y="479399"/>
                  <a:pt x="657382" y="479399"/>
                </a:cubicBezTo>
                <a:lnTo>
                  <a:pt x="577764" y="479399"/>
                </a:lnTo>
                <a:lnTo>
                  <a:pt x="577764" y="513753"/>
                </a:lnTo>
                <a:lnTo>
                  <a:pt x="655977" y="513753"/>
                </a:lnTo>
                <a:cubicBezTo>
                  <a:pt x="686982" y="513753"/>
                  <a:pt x="705347" y="496684"/>
                  <a:pt x="705347" y="464815"/>
                </a:cubicBezTo>
                <a:cubicBezTo>
                  <a:pt x="705347" y="436079"/>
                  <a:pt x="686982" y="419010"/>
                  <a:pt x="662999" y="419010"/>
                </a:cubicBezTo>
                <a:lnTo>
                  <a:pt x="620219" y="419010"/>
                </a:lnTo>
                <a:cubicBezTo>
                  <a:pt x="610173" y="419010"/>
                  <a:pt x="605419" y="412096"/>
                  <a:pt x="605419" y="404426"/>
                </a:cubicBezTo>
                <a:cubicBezTo>
                  <a:pt x="605419" y="396756"/>
                  <a:pt x="610173" y="389842"/>
                  <a:pt x="620219" y="389842"/>
                </a:cubicBezTo>
                <a:lnTo>
                  <a:pt x="694436" y="389842"/>
                </a:lnTo>
                <a:lnTo>
                  <a:pt x="694436" y="356677"/>
                </a:lnTo>
                <a:close/>
                <a:moveTo>
                  <a:pt x="1530159" y="356676"/>
                </a:moveTo>
                <a:lnTo>
                  <a:pt x="1475928" y="513752"/>
                </a:lnTo>
                <a:lnTo>
                  <a:pt x="1514278" y="513752"/>
                </a:lnTo>
                <a:lnTo>
                  <a:pt x="1524217" y="481668"/>
                </a:lnTo>
                <a:lnTo>
                  <a:pt x="1584390" y="481668"/>
                </a:lnTo>
                <a:lnTo>
                  <a:pt x="1594653" y="513752"/>
                </a:lnTo>
                <a:lnTo>
                  <a:pt x="1632356" y="513752"/>
                </a:lnTo>
                <a:lnTo>
                  <a:pt x="1576396" y="356676"/>
                </a:lnTo>
                <a:close/>
                <a:moveTo>
                  <a:pt x="1236424" y="356676"/>
                </a:moveTo>
                <a:cubicBezTo>
                  <a:pt x="1206176" y="356676"/>
                  <a:pt x="1187702" y="374393"/>
                  <a:pt x="1187702" y="404426"/>
                </a:cubicBezTo>
                <a:cubicBezTo>
                  <a:pt x="1187702" y="434458"/>
                  <a:pt x="1208984" y="450231"/>
                  <a:pt x="1236424" y="450231"/>
                </a:cubicBezTo>
                <a:lnTo>
                  <a:pt x="1273587" y="450231"/>
                </a:lnTo>
                <a:cubicBezTo>
                  <a:pt x="1282985" y="450231"/>
                  <a:pt x="1287739" y="457360"/>
                  <a:pt x="1287739" y="464815"/>
                </a:cubicBezTo>
                <a:cubicBezTo>
                  <a:pt x="1287739" y="472485"/>
                  <a:pt x="1282985" y="479399"/>
                  <a:pt x="1273587" y="479399"/>
                </a:cubicBezTo>
                <a:lnTo>
                  <a:pt x="1194076" y="479399"/>
                </a:lnTo>
                <a:lnTo>
                  <a:pt x="1194076" y="513752"/>
                </a:lnTo>
                <a:lnTo>
                  <a:pt x="1272290" y="513752"/>
                </a:lnTo>
                <a:cubicBezTo>
                  <a:pt x="1303295" y="513752"/>
                  <a:pt x="1321660" y="496684"/>
                  <a:pt x="1321660" y="464815"/>
                </a:cubicBezTo>
                <a:cubicBezTo>
                  <a:pt x="1321660" y="436079"/>
                  <a:pt x="1303187" y="419010"/>
                  <a:pt x="1279204" y="419010"/>
                </a:cubicBezTo>
                <a:lnTo>
                  <a:pt x="1236424" y="419010"/>
                </a:lnTo>
                <a:cubicBezTo>
                  <a:pt x="1226377" y="419010"/>
                  <a:pt x="1221624" y="412096"/>
                  <a:pt x="1221624" y="404426"/>
                </a:cubicBezTo>
                <a:cubicBezTo>
                  <a:pt x="1221624" y="396756"/>
                  <a:pt x="1226377" y="389842"/>
                  <a:pt x="1236424" y="389842"/>
                </a:cubicBezTo>
                <a:lnTo>
                  <a:pt x="1310641" y="389842"/>
                </a:lnTo>
                <a:lnTo>
                  <a:pt x="1310641" y="356676"/>
                </a:lnTo>
                <a:close/>
                <a:moveTo>
                  <a:pt x="726522" y="356568"/>
                </a:moveTo>
                <a:lnTo>
                  <a:pt x="726522" y="513752"/>
                </a:lnTo>
                <a:lnTo>
                  <a:pt x="762712" y="513752"/>
                </a:lnTo>
                <a:lnTo>
                  <a:pt x="762712" y="447422"/>
                </a:lnTo>
                <a:lnTo>
                  <a:pt x="814351" y="513752"/>
                </a:lnTo>
                <a:lnTo>
                  <a:pt x="856699" y="513752"/>
                </a:lnTo>
                <a:lnTo>
                  <a:pt x="797174" y="435214"/>
                </a:lnTo>
                <a:lnTo>
                  <a:pt x="856699" y="356568"/>
                </a:lnTo>
                <a:lnTo>
                  <a:pt x="814351" y="356568"/>
                </a:lnTo>
                <a:lnTo>
                  <a:pt x="762712" y="422899"/>
                </a:lnTo>
                <a:lnTo>
                  <a:pt x="762712" y="356568"/>
                </a:lnTo>
                <a:close/>
                <a:moveTo>
                  <a:pt x="1343374" y="356568"/>
                </a:moveTo>
                <a:lnTo>
                  <a:pt x="1343374" y="513752"/>
                </a:lnTo>
                <a:lnTo>
                  <a:pt x="1379673" y="513752"/>
                </a:lnTo>
                <a:lnTo>
                  <a:pt x="1379673" y="447422"/>
                </a:lnTo>
                <a:lnTo>
                  <a:pt x="1431311" y="513752"/>
                </a:lnTo>
                <a:lnTo>
                  <a:pt x="1473551" y="513752"/>
                </a:lnTo>
                <a:lnTo>
                  <a:pt x="1414134" y="435214"/>
                </a:lnTo>
                <a:lnTo>
                  <a:pt x="1473551" y="356568"/>
                </a:lnTo>
                <a:lnTo>
                  <a:pt x="1431311" y="356568"/>
                </a:lnTo>
                <a:lnTo>
                  <a:pt x="1379673" y="422899"/>
                </a:lnTo>
                <a:lnTo>
                  <a:pt x="1379673" y="356568"/>
                </a:lnTo>
                <a:close/>
                <a:moveTo>
                  <a:pt x="0" y="0"/>
                </a:moveTo>
                <a:lnTo>
                  <a:pt x="12191998" y="0"/>
                </a:lnTo>
                <a:lnTo>
                  <a:pt x="12191998" y="6857998"/>
                </a:lnTo>
                <a:lnTo>
                  <a:pt x="0" y="6857998"/>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14" name="Text Placeholder 18">
            <a:extLst>
              <a:ext uri="{FF2B5EF4-FFF2-40B4-BE49-F238E27FC236}">
                <a16:creationId xmlns:a16="http://schemas.microsoft.com/office/drawing/2014/main" id="{CB22D302-BA64-604C-A387-9C7AFEFF2E74}"/>
              </a:ext>
            </a:extLst>
          </p:cNvPr>
          <p:cNvSpPr>
            <a:spLocks noGrp="1"/>
          </p:cNvSpPr>
          <p:nvPr>
            <p:ph type="body" sz="quarter" idx="14" hasCustomPrompt="1"/>
          </p:nvPr>
        </p:nvSpPr>
        <p:spPr>
          <a:xfrm>
            <a:off x="576000" y="1845591"/>
            <a:ext cx="5665788" cy="1903912"/>
          </a:xfrm>
          <a:prstGeom prst="rect">
            <a:avLst/>
          </a:prstGeom>
        </p:spPr>
        <p:txBody>
          <a:bodyPr anchor="b">
            <a:noAutofit/>
          </a:bodyPr>
          <a:lstStyle>
            <a:lvl1pPr marL="0" indent="0">
              <a:lnSpc>
                <a:spcPct val="85000"/>
              </a:lnSpc>
              <a:spcBef>
                <a:spcPts val="0"/>
              </a:spcBef>
              <a:buNone/>
              <a:defRPr sz="4200" spc="40" baseline="0">
                <a:solidFill>
                  <a:schemeClr val="bg1"/>
                </a:solidFill>
              </a:defRPr>
            </a:lvl1pPr>
          </a:lstStyle>
          <a:p>
            <a:pPr lvl="0"/>
            <a:r>
              <a:rPr lang="en-GB"/>
              <a:t>Click to add a headline </a:t>
            </a:r>
            <a:br>
              <a:rPr lang="en-GB"/>
            </a:br>
            <a:r>
              <a:rPr lang="en-GB"/>
              <a:t>of maximum two lines</a:t>
            </a:r>
          </a:p>
        </p:txBody>
      </p:sp>
      <p:sp>
        <p:nvSpPr>
          <p:cNvPr id="15" name="Text Placeholder 18">
            <a:extLst>
              <a:ext uri="{FF2B5EF4-FFF2-40B4-BE49-F238E27FC236}">
                <a16:creationId xmlns:a16="http://schemas.microsoft.com/office/drawing/2014/main" id="{4ADADDBC-B851-244D-89BA-2589CA8A6CD4}"/>
              </a:ext>
            </a:extLst>
          </p:cNvPr>
          <p:cNvSpPr>
            <a:spLocks noGrp="1"/>
          </p:cNvSpPr>
          <p:nvPr>
            <p:ph type="body" sz="quarter" idx="15" hasCustomPrompt="1"/>
          </p:nvPr>
        </p:nvSpPr>
        <p:spPr>
          <a:xfrm>
            <a:off x="576000" y="3915585"/>
            <a:ext cx="3773171" cy="646331"/>
          </a:xfrm>
          <a:prstGeom prst="rect">
            <a:avLst/>
          </a:prstGeom>
        </p:spPr>
        <p:txBody>
          <a:bodyPr anchor="t">
            <a:noAutofit/>
          </a:bodyPr>
          <a:lstStyle>
            <a:lvl1pPr marL="0" indent="0">
              <a:lnSpc>
                <a:spcPct val="100000"/>
              </a:lnSpc>
              <a:spcBef>
                <a:spcPts val="0"/>
              </a:spcBef>
              <a:buNone/>
              <a:defRPr sz="1400" spc="70" baseline="0">
                <a:solidFill>
                  <a:schemeClr val="bg1"/>
                </a:solidFill>
              </a:defRPr>
            </a:lvl1pPr>
          </a:lstStyle>
          <a:p>
            <a:pPr lvl="0"/>
            <a:r>
              <a:rPr lang="en-GB"/>
              <a:t>Click to add name </a:t>
            </a:r>
            <a:br>
              <a:rPr lang="en-GB"/>
            </a:br>
            <a:r>
              <a:rPr lang="en-GB"/>
              <a:t>Title, Business Unit</a:t>
            </a:r>
          </a:p>
          <a:p>
            <a:pPr lvl="0"/>
            <a:r>
              <a:rPr lang="en-GB"/>
              <a:t>And Date</a:t>
            </a:r>
          </a:p>
        </p:txBody>
      </p:sp>
      <p:sp>
        <p:nvSpPr>
          <p:cNvPr id="4" name="Date Placeholder 3">
            <a:extLst>
              <a:ext uri="{FF2B5EF4-FFF2-40B4-BE49-F238E27FC236}">
                <a16:creationId xmlns:a16="http://schemas.microsoft.com/office/drawing/2014/main" id="{C46DC6D5-3F70-6748-8B1F-E4BE845DB0DB}"/>
              </a:ext>
            </a:extLst>
          </p:cNvPr>
          <p:cNvSpPr>
            <a:spLocks noGrp="1"/>
          </p:cNvSpPr>
          <p:nvPr>
            <p:ph type="dt" sz="half" idx="16"/>
          </p:nvPr>
        </p:nvSpPr>
        <p:spPr/>
        <p:txBody>
          <a:bodyPr/>
          <a:lstStyle/>
          <a:p>
            <a:fld id="{3E375217-52B7-4B19-AA00-1DBE6BD05773}" type="datetime1">
              <a:rPr lang="en-US" smtClean="0"/>
              <a:t>11/16/2023</a:t>
            </a:fld>
            <a:endParaRPr lang="en-US"/>
          </a:p>
        </p:txBody>
      </p:sp>
      <p:sp>
        <p:nvSpPr>
          <p:cNvPr id="5" name="Footer Placeholder 4">
            <a:extLst>
              <a:ext uri="{FF2B5EF4-FFF2-40B4-BE49-F238E27FC236}">
                <a16:creationId xmlns:a16="http://schemas.microsoft.com/office/drawing/2014/main" id="{EB931455-4FC4-FC47-B88E-3BC8A71CBF9A}"/>
              </a:ext>
            </a:extLst>
          </p:cNvPr>
          <p:cNvSpPr>
            <a:spLocks noGrp="1"/>
          </p:cNvSpPr>
          <p:nvPr>
            <p:ph type="ftr" sz="quarter" idx="17"/>
          </p:nvPr>
        </p:nvSpPr>
        <p:spPr/>
        <p:txBody>
          <a:bodyPr/>
          <a:lstStyle/>
          <a:p>
            <a:r>
              <a:rPr lang="en-US"/>
              <a:t>Go to header/footer to change text </a:t>
            </a:r>
          </a:p>
        </p:txBody>
      </p:sp>
      <p:sp>
        <p:nvSpPr>
          <p:cNvPr id="6" name="Slide Number Placeholder 5">
            <a:extLst>
              <a:ext uri="{FF2B5EF4-FFF2-40B4-BE49-F238E27FC236}">
                <a16:creationId xmlns:a16="http://schemas.microsoft.com/office/drawing/2014/main" id="{EC4DA063-8779-214B-8857-E6FC7E440634}"/>
              </a:ext>
            </a:extLst>
          </p:cNvPr>
          <p:cNvSpPr>
            <a:spLocks noGrp="1"/>
          </p:cNvSpPr>
          <p:nvPr>
            <p:ph type="sldNum" sz="quarter" idx="18"/>
          </p:nvPr>
        </p:nvSpPr>
        <p:spPr/>
        <p:txBody>
          <a:bodyPr/>
          <a:lstStyle/>
          <a:p>
            <a:fld id="{EF8DBD5B-30F9-4F9C-AE39-E065C1AC514D}" type="slidenum">
              <a:rPr lang="en-US" smtClean="0"/>
              <a:pPr/>
              <a:t>‹#›</a:t>
            </a:fld>
            <a:endParaRPr lang="en-US"/>
          </a:p>
        </p:txBody>
      </p:sp>
      <p:sp>
        <p:nvSpPr>
          <p:cNvPr id="8" name="textruta 5">
            <a:extLst>
              <a:ext uri="{FF2B5EF4-FFF2-40B4-BE49-F238E27FC236}">
                <a16:creationId xmlns:a16="http://schemas.microsoft.com/office/drawing/2014/main" id="{51D675F3-1889-4447-B0F4-FBE407433188}"/>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9" name="textruta 8">
            <a:extLst>
              <a:ext uri="{FF2B5EF4-FFF2-40B4-BE49-F238E27FC236}">
                <a16:creationId xmlns:a16="http://schemas.microsoft.com/office/drawing/2014/main" id="{018DEEF0-DD94-5249-9246-FD6718231BD2}"/>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0C1C4400-D3B5-244D-A4E9-12F13E258CD7}"/>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ktangel 10">
            <a:extLst>
              <a:ext uri="{FF2B5EF4-FFF2-40B4-BE49-F238E27FC236}">
                <a16:creationId xmlns:a16="http://schemas.microsoft.com/office/drawing/2014/main" id="{862FDDFE-BBE6-8844-9178-35DB0AD8FE9D}"/>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6780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Title Start Image Blue">
    <p:bg>
      <p:bgPr>
        <a:solidFill>
          <a:schemeClr val="tx2"/>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65EEAE91-E57E-6747-89AA-18B1431204B2}"/>
              </a:ext>
            </a:extLst>
          </p:cNvPr>
          <p:cNvSpPr>
            <a:spLocks noGrp="1"/>
          </p:cNvSpPr>
          <p:nvPr>
            <p:ph type="pic" sz="quarter" idx="13" hasCustomPrompt="1"/>
          </p:nvPr>
        </p:nvSpPr>
        <p:spPr>
          <a:xfrm>
            <a:off x="3" y="3"/>
            <a:ext cx="12191998" cy="6857998"/>
          </a:xfrm>
          <a:custGeom>
            <a:avLst/>
            <a:gdLst>
              <a:gd name="connsiteX0" fmla="*/ 936965 w 12191998"/>
              <a:gd name="connsiteY0" fmla="*/ 389410 h 6857998"/>
              <a:gd name="connsiteX1" fmla="*/ 957275 w 12191998"/>
              <a:gd name="connsiteY1" fmla="*/ 449691 h 6857998"/>
              <a:gd name="connsiteX2" fmla="*/ 917304 w 12191998"/>
              <a:gd name="connsiteY2" fmla="*/ 449691 h 6857998"/>
              <a:gd name="connsiteX3" fmla="*/ 1553818 w 12191998"/>
              <a:gd name="connsiteY3" fmla="*/ 389410 h 6857998"/>
              <a:gd name="connsiteX4" fmla="*/ 1574127 w 12191998"/>
              <a:gd name="connsiteY4" fmla="*/ 449690 h 6857998"/>
              <a:gd name="connsiteX5" fmla="*/ 1534156 w 12191998"/>
              <a:gd name="connsiteY5" fmla="*/ 449690 h 6857998"/>
              <a:gd name="connsiteX6" fmla="*/ 1029007 w 12191998"/>
              <a:gd name="connsiteY6" fmla="*/ 356677 h 6857998"/>
              <a:gd name="connsiteX7" fmla="*/ 1029007 w 12191998"/>
              <a:gd name="connsiteY7" fmla="*/ 513753 h 6857998"/>
              <a:gd name="connsiteX8" fmla="*/ 1065413 w 12191998"/>
              <a:gd name="connsiteY8" fmla="*/ 513753 h 6857998"/>
              <a:gd name="connsiteX9" fmla="*/ 1065413 w 12191998"/>
              <a:gd name="connsiteY9" fmla="*/ 416850 h 6857998"/>
              <a:gd name="connsiteX10" fmla="*/ 1127963 w 12191998"/>
              <a:gd name="connsiteY10" fmla="*/ 513429 h 6857998"/>
              <a:gd name="connsiteX11" fmla="*/ 1127963 w 12191998"/>
              <a:gd name="connsiteY11" fmla="*/ 513753 h 6857998"/>
              <a:gd name="connsiteX12" fmla="*/ 1165665 w 12191998"/>
              <a:gd name="connsiteY12" fmla="*/ 513753 h 6857998"/>
              <a:gd name="connsiteX13" fmla="*/ 1165557 w 12191998"/>
              <a:gd name="connsiteY13" fmla="*/ 479831 h 6857998"/>
              <a:gd name="connsiteX14" fmla="*/ 1165341 w 12191998"/>
              <a:gd name="connsiteY14" fmla="*/ 356677 h 6857998"/>
              <a:gd name="connsiteX15" fmla="*/ 1129151 w 12191998"/>
              <a:gd name="connsiteY15" fmla="*/ 356677 h 6857998"/>
              <a:gd name="connsiteX16" fmla="*/ 1129151 w 12191998"/>
              <a:gd name="connsiteY16" fmla="*/ 455416 h 6857998"/>
              <a:gd name="connsiteX17" fmla="*/ 1066062 w 12191998"/>
              <a:gd name="connsiteY17" fmla="*/ 356677 h 6857998"/>
              <a:gd name="connsiteX18" fmla="*/ 913306 w 12191998"/>
              <a:gd name="connsiteY18" fmla="*/ 356677 h 6857998"/>
              <a:gd name="connsiteX19" fmla="*/ 858967 w 12191998"/>
              <a:gd name="connsiteY19" fmla="*/ 513753 h 6857998"/>
              <a:gd name="connsiteX20" fmla="*/ 897318 w 12191998"/>
              <a:gd name="connsiteY20" fmla="*/ 513753 h 6857998"/>
              <a:gd name="connsiteX21" fmla="*/ 907257 w 12191998"/>
              <a:gd name="connsiteY21" fmla="*/ 481668 h 6857998"/>
              <a:gd name="connsiteX22" fmla="*/ 967430 w 12191998"/>
              <a:gd name="connsiteY22" fmla="*/ 481668 h 6857998"/>
              <a:gd name="connsiteX23" fmla="*/ 977693 w 12191998"/>
              <a:gd name="connsiteY23" fmla="*/ 513753 h 6857998"/>
              <a:gd name="connsiteX24" fmla="*/ 1015503 w 12191998"/>
              <a:gd name="connsiteY24" fmla="*/ 513753 h 6857998"/>
              <a:gd name="connsiteX25" fmla="*/ 959543 w 12191998"/>
              <a:gd name="connsiteY25" fmla="*/ 356677 h 6857998"/>
              <a:gd name="connsiteX26" fmla="*/ 620219 w 12191998"/>
              <a:gd name="connsiteY26" fmla="*/ 356677 h 6857998"/>
              <a:gd name="connsiteX27" fmla="*/ 571498 w 12191998"/>
              <a:gd name="connsiteY27" fmla="*/ 404426 h 6857998"/>
              <a:gd name="connsiteX28" fmla="*/ 620219 w 12191998"/>
              <a:gd name="connsiteY28" fmla="*/ 450231 h 6857998"/>
              <a:gd name="connsiteX29" fmla="*/ 657382 w 12191998"/>
              <a:gd name="connsiteY29" fmla="*/ 450231 h 6857998"/>
              <a:gd name="connsiteX30" fmla="*/ 671534 w 12191998"/>
              <a:gd name="connsiteY30" fmla="*/ 464815 h 6857998"/>
              <a:gd name="connsiteX31" fmla="*/ 657382 w 12191998"/>
              <a:gd name="connsiteY31" fmla="*/ 479399 h 6857998"/>
              <a:gd name="connsiteX32" fmla="*/ 577764 w 12191998"/>
              <a:gd name="connsiteY32" fmla="*/ 479399 h 6857998"/>
              <a:gd name="connsiteX33" fmla="*/ 577764 w 12191998"/>
              <a:gd name="connsiteY33" fmla="*/ 513753 h 6857998"/>
              <a:gd name="connsiteX34" fmla="*/ 655977 w 12191998"/>
              <a:gd name="connsiteY34" fmla="*/ 513753 h 6857998"/>
              <a:gd name="connsiteX35" fmla="*/ 705347 w 12191998"/>
              <a:gd name="connsiteY35" fmla="*/ 464815 h 6857998"/>
              <a:gd name="connsiteX36" fmla="*/ 662999 w 12191998"/>
              <a:gd name="connsiteY36" fmla="*/ 419010 h 6857998"/>
              <a:gd name="connsiteX37" fmla="*/ 620219 w 12191998"/>
              <a:gd name="connsiteY37" fmla="*/ 419010 h 6857998"/>
              <a:gd name="connsiteX38" fmla="*/ 605419 w 12191998"/>
              <a:gd name="connsiteY38" fmla="*/ 404426 h 6857998"/>
              <a:gd name="connsiteX39" fmla="*/ 620219 w 12191998"/>
              <a:gd name="connsiteY39" fmla="*/ 389842 h 6857998"/>
              <a:gd name="connsiteX40" fmla="*/ 694436 w 12191998"/>
              <a:gd name="connsiteY40" fmla="*/ 389842 h 6857998"/>
              <a:gd name="connsiteX41" fmla="*/ 694436 w 12191998"/>
              <a:gd name="connsiteY41" fmla="*/ 356677 h 6857998"/>
              <a:gd name="connsiteX42" fmla="*/ 1530159 w 12191998"/>
              <a:gd name="connsiteY42" fmla="*/ 356676 h 6857998"/>
              <a:gd name="connsiteX43" fmla="*/ 1475928 w 12191998"/>
              <a:gd name="connsiteY43" fmla="*/ 513752 h 6857998"/>
              <a:gd name="connsiteX44" fmla="*/ 1514278 w 12191998"/>
              <a:gd name="connsiteY44" fmla="*/ 513752 h 6857998"/>
              <a:gd name="connsiteX45" fmla="*/ 1524217 w 12191998"/>
              <a:gd name="connsiteY45" fmla="*/ 481668 h 6857998"/>
              <a:gd name="connsiteX46" fmla="*/ 1584390 w 12191998"/>
              <a:gd name="connsiteY46" fmla="*/ 481668 h 6857998"/>
              <a:gd name="connsiteX47" fmla="*/ 1594653 w 12191998"/>
              <a:gd name="connsiteY47" fmla="*/ 513752 h 6857998"/>
              <a:gd name="connsiteX48" fmla="*/ 1632356 w 12191998"/>
              <a:gd name="connsiteY48" fmla="*/ 513752 h 6857998"/>
              <a:gd name="connsiteX49" fmla="*/ 1576396 w 12191998"/>
              <a:gd name="connsiteY49" fmla="*/ 356676 h 6857998"/>
              <a:gd name="connsiteX50" fmla="*/ 1236424 w 12191998"/>
              <a:gd name="connsiteY50" fmla="*/ 356676 h 6857998"/>
              <a:gd name="connsiteX51" fmla="*/ 1187702 w 12191998"/>
              <a:gd name="connsiteY51" fmla="*/ 404426 h 6857998"/>
              <a:gd name="connsiteX52" fmla="*/ 1236424 w 12191998"/>
              <a:gd name="connsiteY52" fmla="*/ 450231 h 6857998"/>
              <a:gd name="connsiteX53" fmla="*/ 1273587 w 12191998"/>
              <a:gd name="connsiteY53" fmla="*/ 450231 h 6857998"/>
              <a:gd name="connsiteX54" fmla="*/ 1287739 w 12191998"/>
              <a:gd name="connsiteY54" fmla="*/ 464815 h 6857998"/>
              <a:gd name="connsiteX55" fmla="*/ 1273587 w 12191998"/>
              <a:gd name="connsiteY55" fmla="*/ 479399 h 6857998"/>
              <a:gd name="connsiteX56" fmla="*/ 1194076 w 12191998"/>
              <a:gd name="connsiteY56" fmla="*/ 479399 h 6857998"/>
              <a:gd name="connsiteX57" fmla="*/ 1194076 w 12191998"/>
              <a:gd name="connsiteY57" fmla="*/ 513752 h 6857998"/>
              <a:gd name="connsiteX58" fmla="*/ 1272290 w 12191998"/>
              <a:gd name="connsiteY58" fmla="*/ 513752 h 6857998"/>
              <a:gd name="connsiteX59" fmla="*/ 1321660 w 12191998"/>
              <a:gd name="connsiteY59" fmla="*/ 464815 h 6857998"/>
              <a:gd name="connsiteX60" fmla="*/ 1279204 w 12191998"/>
              <a:gd name="connsiteY60" fmla="*/ 419010 h 6857998"/>
              <a:gd name="connsiteX61" fmla="*/ 1236424 w 12191998"/>
              <a:gd name="connsiteY61" fmla="*/ 419010 h 6857998"/>
              <a:gd name="connsiteX62" fmla="*/ 1221624 w 12191998"/>
              <a:gd name="connsiteY62" fmla="*/ 404426 h 6857998"/>
              <a:gd name="connsiteX63" fmla="*/ 1236424 w 12191998"/>
              <a:gd name="connsiteY63" fmla="*/ 389842 h 6857998"/>
              <a:gd name="connsiteX64" fmla="*/ 1310641 w 12191998"/>
              <a:gd name="connsiteY64" fmla="*/ 389842 h 6857998"/>
              <a:gd name="connsiteX65" fmla="*/ 1310641 w 12191998"/>
              <a:gd name="connsiteY65" fmla="*/ 356676 h 6857998"/>
              <a:gd name="connsiteX66" fmla="*/ 726522 w 12191998"/>
              <a:gd name="connsiteY66" fmla="*/ 356568 h 6857998"/>
              <a:gd name="connsiteX67" fmla="*/ 726522 w 12191998"/>
              <a:gd name="connsiteY67" fmla="*/ 513752 h 6857998"/>
              <a:gd name="connsiteX68" fmla="*/ 762712 w 12191998"/>
              <a:gd name="connsiteY68" fmla="*/ 513752 h 6857998"/>
              <a:gd name="connsiteX69" fmla="*/ 762712 w 12191998"/>
              <a:gd name="connsiteY69" fmla="*/ 447422 h 6857998"/>
              <a:gd name="connsiteX70" fmla="*/ 814351 w 12191998"/>
              <a:gd name="connsiteY70" fmla="*/ 513752 h 6857998"/>
              <a:gd name="connsiteX71" fmla="*/ 856699 w 12191998"/>
              <a:gd name="connsiteY71" fmla="*/ 513752 h 6857998"/>
              <a:gd name="connsiteX72" fmla="*/ 797174 w 12191998"/>
              <a:gd name="connsiteY72" fmla="*/ 435214 h 6857998"/>
              <a:gd name="connsiteX73" fmla="*/ 856699 w 12191998"/>
              <a:gd name="connsiteY73" fmla="*/ 356568 h 6857998"/>
              <a:gd name="connsiteX74" fmla="*/ 814351 w 12191998"/>
              <a:gd name="connsiteY74" fmla="*/ 356568 h 6857998"/>
              <a:gd name="connsiteX75" fmla="*/ 762712 w 12191998"/>
              <a:gd name="connsiteY75" fmla="*/ 422899 h 6857998"/>
              <a:gd name="connsiteX76" fmla="*/ 762712 w 12191998"/>
              <a:gd name="connsiteY76" fmla="*/ 356568 h 6857998"/>
              <a:gd name="connsiteX77" fmla="*/ 1343374 w 12191998"/>
              <a:gd name="connsiteY77" fmla="*/ 356568 h 6857998"/>
              <a:gd name="connsiteX78" fmla="*/ 1343374 w 12191998"/>
              <a:gd name="connsiteY78" fmla="*/ 513752 h 6857998"/>
              <a:gd name="connsiteX79" fmla="*/ 1379673 w 12191998"/>
              <a:gd name="connsiteY79" fmla="*/ 513752 h 6857998"/>
              <a:gd name="connsiteX80" fmla="*/ 1379673 w 12191998"/>
              <a:gd name="connsiteY80" fmla="*/ 447422 h 6857998"/>
              <a:gd name="connsiteX81" fmla="*/ 1431311 w 12191998"/>
              <a:gd name="connsiteY81" fmla="*/ 513752 h 6857998"/>
              <a:gd name="connsiteX82" fmla="*/ 1473551 w 12191998"/>
              <a:gd name="connsiteY82" fmla="*/ 513752 h 6857998"/>
              <a:gd name="connsiteX83" fmla="*/ 1414134 w 12191998"/>
              <a:gd name="connsiteY83" fmla="*/ 435214 h 6857998"/>
              <a:gd name="connsiteX84" fmla="*/ 1473551 w 12191998"/>
              <a:gd name="connsiteY84" fmla="*/ 356568 h 6857998"/>
              <a:gd name="connsiteX85" fmla="*/ 1431311 w 12191998"/>
              <a:gd name="connsiteY85" fmla="*/ 356568 h 6857998"/>
              <a:gd name="connsiteX86" fmla="*/ 1379673 w 12191998"/>
              <a:gd name="connsiteY86" fmla="*/ 422899 h 6857998"/>
              <a:gd name="connsiteX87" fmla="*/ 1379673 w 12191998"/>
              <a:gd name="connsiteY87" fmla="*/ 356568 h 6857998"/>
              <a:gd name="connsiteX88" fmla="*/ 0 w 12191998"/>
              <a:gd name="connsiteY88" fmla="*/ 0 h 6857998"/>
              <a:gd name="connsiteX89" fmla="*/ 12191998 w 12191998"/>
              <a:gd name="connsiteY89" fmla="*/ 0 h 6857998"/>
              <a:gd name="connsiteX90" fmla="*/ 12191998 w 12191998"/>
              <a:gd name="connsiteY90" fmla="*/ 6857998 h 6857998"/>
              <a:gd name="connsiteX91" fmla="*/ 0 w 12191998"/>
              <a:gd name="connsiteY91"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8" h="6857998">
                <a:moveTo>
                  <a:pt x="936965" y="389410"/>
                </a:moveTo>
                <a:lnTo>
                  <a:pt x="957275" y="449691"/>
                </a:lnTo>
                <a:lnTo>
                  <a:pt x="917304" y="449691"/>
                </a:lnTo>
                <a:close/>
                <a:moveTo>
                  <a:pt x="1553818" y="389410"/>
                </a:moveTo>
                <a:lnTo>
                  <a:pt x="1574127" y="449690"/>
                </a:lnTo>
                <a:lnTo>
                  <a:pt x="1534156" y="449690"/>
                </a:lnTo>
                <a:close/>
                <a:moveTo>
                  <a:pt x="1029007" y="356677"/>
                </a:moveTo>
                <a:lnTo>
                  <a:pt x="1029007" y="513753"/>
                </a:lnTo>
                <a:lnTo>
                  <a:pt x="1065413" y="513753"/>
                </a:lnTo>
                <a:lnTo>
                  <a:pt x="1065413" y="416850"/>
                </a:lnTo>
                <a:lnTo>
                  <a:pt x="1127963" y="513429"/>
                </a:lnTo>
                <a:lnTo>
                  <a:pt x="1127963" y="513753"/>
                </a:lnTo>
                <a:lnTo>
                  <a:pt x="1165665" y="513753"/>
                </a:lnTo>
                <a:lnTo>
                  <a:pt x="1165557" y="479831"/>
                </a:lnTo>
                <a:lnTo>
                  <a:pt x="1165341" y="356677"/>
                </a:lnTo>
                <a:lnTo>
                  <a:pt x="1129151" y="356677"/>
                </a:lnTo>
                <a:lnTo>
                  <a:pt x="1129151" y="455416"/>
                </a:lnTo>
                <a:lnTo>
                  <a:pt x="1066062" y="356677"/>
                </a:lnTo>
                <a:close/>
                <a:moveTo>
                  <a:pt x="913306" y="356677"/>
                </a:moveTo>
                <a:lnTo>
                  <a:pt x="858967" y="513753"/>
                </a:lnTo>
                <a:lnTo>
                  <a:pt x="897318" y="513753"/>
                </a:lnTo>
                <a:lnTo>
                  <a:pt x="907257" y="481668"/>
                </a:lnTo>
                <a:lnTo>
                  <a:pt x="967430" y="481668"/>
                </a:lnTo>
                <a:lnTo>
                  <a:pt x="977693" y="513753"/>
                </a:lnTo>
                <a:lnTo>
                  <a:pt x="1015503" y="513753"/>
                </a:lnTo>
                <a:lnTo>
                  <a:pt x="959543" y="356677"/>
                </a:lnTo>
                <a:close/>
                <a:moveTo>
                  <a:pt x="620219" y="356677"/>
                </a:moveTo>
                <a:cubicBezTo>
                  <a:pt x="589863" y="356677"/>
                  <a:pt x="571498" y="374393"/>
                  <a:pt x="571498" y="404426"/>
                </a:cubicBezTo>
                <a:cubicBezTo>
                  <a:pt x="571498" y="434458"/>
                  <a:pt x="592780" y="450231"/>
                  <a:pt x="620219" y="450231"/>
                </a:cubicBezTo>
                <a:lnTo>
                  <a:pt x="657382" y="450231"/>
                </a:lnTo>
                <a:cubicBezTo>
                  <a:pt x="666780" y="450231"/>
                  <a:pt x="671534" y="457361"/>
                  <a:pt x="671534" y="464815"/>
                </a:cubicBezTo>
                <a:cubicBezTo>
                  <a:pt x="671534" y="472485"/>
                  <a:pt x="666780" y="479399"/>
                  <a:pt x="657382" y="479399"/>
                </a:cubicBezTo>
                <a:lnTo>
                  <a:pt x="577764" y="479399"/>
                </a:lnTo>
                <a:lnTo>
                  <a:pt x="577764" y="513753"/>
                </a:lnTo>
                <a:lnTo>
                  <a:pt x="655977" y="513753"/>
                </a:lnTo>
                <a:cubicBezTo>
                  <a:pt x="686982" y="513753"/>
                  <a:pt x="705347" y="496684"/>
                  <a:pt x="705347" y="464815"/>
                </a:cubicBezTo>
                <a:cubicBezTo>
                  <a:pt x="705347" y="436079"/>
                  <a:pt x="686982" y="419010"/>
                  <a:pt x="662999" y="419010"/>
                </a:cubicBezTo>
                <a:lnTo>
                  <a:pt x="620219" y="419010"/>
                </a:lnTo>
                <a:cubicBezTo>
                  <a:pt x="610173" y="419010"/>
                  <a:pt x="605419" y="412096"/>
                  <a:pt x="605419" y="404426"/>
                </a:cubicBezTo>
                <a:cubicBezTo>
                  <a:pt x="605419" y="396756"/>
                  <a:pt x="610173" y="389842"/>
                  <a:pt x="620219" y="389842"/>
                </a:cubicBezTo>
                <a:lnTo>
                  <a:pt x="694436" y="389842"/>
                </a:lnTo>
                <a:lnTo>
                  <a:pt x="694436" y="356677"/>
                </a:lnTo>
                <a:close/>
                <a:moveTo>
                  <a:pt x="1530159" y="356676"/>
                </a:moveTo>
                <a:lnTo>
                  <a:pt x="1475928" y="513752"/>
                </a:lnTo>
                <a:lnTo>
                  <a:pt x="1514278" y="513752"/>
                </a:lnTo>
                <a:lnTo>
                  <a:pt x="1524217" y="481668"/>
                </a:lnTo>
                <a:lnTo>
                  <a:pt x="1584390" y="481668"/>
                </a:lnTo>
                <a:lnTo>
                  <a:pt x="1594653" y="513752"/>
                </a:lnTo>
                <a:lnTo>
                  <a:pt x="1632356" y="513752"/>
                </a:lnTo>
                <a:lnTo>
                  <a:pt x="1576396" y="356676"/>
                </a:lnTo>
                <a:close/>
                <a:moveTo>
                  <a:pt x="1236424" y="356676"/>
                </a:moveTo>
                <a:cubicBezTo>
                  <a:pt x="1206176" y="356676"/>
                  <a:pt x="1187702" y="374393"/>
                  <a:pt x="1187702" y="404426"/>
                </a:cubicBezTo>
                <a:cubicBezTo>
                  <a:pt x="1187702" y="434458"/>
                  <a:pt x="1208984" y="450231"/>
                  <a:pt x="1236424" y="450231"/>
                </a:cubicBezTo>
                <a:lnTo>
                  <a:pt x="1273587" y="450231"/>
                </a:lnTo>
                <a:cubicBezTo>
                  <a:pt x="1282985" y="450231"/>
                  <a:pt x="1287739" y="457360"/>
                  <a:pt x="1287739" y="464815"/>
                </a:cubicBezTo>
                <a:cubicBezTo>
                  <a:pt x="1287739" y="472485"/>
                  <a:pt x="1282985" y="479399"/>
                  <a:pt x="1273587" y="479399"/>
                </a:cubicBezTo>
                <a:lnTo>
                  <a:pt x="1194076" y="479399"/>
                </a:lnTo>
                <a:lnTo>
                  <a:pt x="1194076" y="513752"/>
                </a:lnTo>
                <a:lnTo>
                  <a:pt x="1272290" y="513752"/>
                </a:lnTo>
                <a:cubicBezTo>
                  <a:pt x="1303295" y="513752"/>
                  <a:pt x="1321660" y="496684"/>
                  <a:pt x="1321660" y="464815"/>
                </a:cubicBezTo>
                <a:cubicBezTo>
                  <a:pt x="1321660" y="436079"/>
                  <a:pt x="1303187" y="419010"/>
                  <a:pt x="1279204" y="419010"/>
                </a:cubicBezTo>
                <a:lnTo>
                  <a:pt x="1236424" y="419010"/>
                </a:lnTo>
                <a:cubicBezTo>
                  <a:pt x="1226377" y="419010"/>
                  <a:pt x="1221624" y="412096"/>
                  <a:pt x="1221624" y="404426"/>
                </a:cubicBezTo>
                <a:cubicBezTo>
                  <a:pt x="1221624" y="396756"/>
                  <a:pt x="1226377" y="389842"/>
                  <a:pt x="1236424" y="389842"/>
                </a:cubicBezTo>
                <a:lnTo>
                  <a:pt x="1310641" y="389842"/>
                </a:lnTo>
                <a:lnTo>
                  <a:pt x="1310641" y="356676"/>
                </a:lnTo>
                <a:close/>
                <a:moveTo>
                  <a:pt x="726522" y="356568"/>
                </a:moveTo>
                <a:lnTo>
                  <a:pt x="726522" y="513752"/>
                </a:lnTo>
                <a:lnTo>
                  <a:pt x="762712" y="513752"/>
                </a:lnTo>
                <a:lnTo>
                  <a:pt x="762712" y="447422"/>
                </a:lnTo>
                <a:lnTo>
                  <a:pt x="814351" y="513752"/>
                </a:lnTo>
                <a:lnTo>
                  <a:pt x="856699" y="513752"/>
                </a:lnTo>
                <a:lnTo>
                  <a:pt x="797174" y="435214"/>
                </a:lnTo>
                <a:lnTo>
                  <a:pt x="856699" y="356568"/>
                </a:lnTo>
                <a:lnTo>
                  <a:pt x="814351" y="356568"/>
                </a:lnTo>
                <a:lnTo>
                  <a:pt x="762712" y="422899"/>
                </a:lnTo>
                <a:lnTo>
                  <a:pt x="762712" y="356568"/>
                </a:lnTo>
                <a:close/>
                <a:moveTo>
                  <a:pt x="1343374" y="356568"/>
                </a:moveTo>
                <a:lnTo>
                  <a:pt x="1343374" y="513752"/>
                </a:lnTo>
                <a:lnTo>
                  <a:pt x="1379673" y="513752"/>
                </a:lnTo>
                <a:lnTo>
                  <a:pt x="1379673" y="447422"/>
                </a:lnTo>
                <a:lnTo>
                  <a:pt x="1431311" y="513752"/>
                </a:lnTo>
                <a:lnTo>
                  <a:pt x="1473551" y="513752"/>
                </a:lnTo>
                <a:lnTo>
                  <a:pt x="1414134" y="435214"/>
                </a:lnTo>
                <a:lnTo>
                  <a:pt x="1473551" y="356568"/>
                </a:lnTo>
                <a:lnTo>
                  <a:pt x="1431311" y="356568"/>
                </a:lnTo>
                <a:lnTo>
                  <a:pt x="1379673" y="422899"/>
                </a:lnTo>
                <a:lnTo>
                  <a:pt x="1379673" y="356568"/>
                </a:lnTo>
                <a:close/>
                <a:moveTo>
                  <a:pt x="0" y="0"/>
                </a:moveTo>
                <a:lnTo>
                  <a:pt x="12191998" y="0"/>
                </a:lnTo>
                <a:lnTo>
                  <a:pt x="12191998" y="6857998"/>
                </a:lnTo>
                <a:lnTo>
                  <a:pt x="0" y="6857998"/>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17" name="Text Placeholder 18">
            <a:extLst>
              <a:ext uri="{FF2B5EF4-FFF2-40B4-BE49-F238E27FC236}">
                <a16:creationId xmlns:a16="http://schemas.microsoft.com/office/drawing/2014/main" id="{8FE87EE4-F8DA-4F40-B4CD-A892BA20AD03}"/>
              </a:ext>
            </a:extLst>
          </p:cNvPr>
          <p:cNvSpPr>
            <a:spLocks noGrp="1"/>
          </p:cNvSpPr>
          <p:nvPr>
            <p:ph type="body" sz="quarter" idx="14" hasCustomPrompt="1"/>
          </p:nvPr>
        </p:nvSpPr>
        <p:spPr>
          <a:xfrm>
            <a:off x="576000" y="1845591"/>
            <a:ext cx="5665788" cy="1903912"/>
          </a:xfrm>
          <a:prstGeom prst="rect">
            <a:avLst/>
          </a:prstGeom>
        </p:spPr>
        <p:txBody>
          <a:bodyPr anchor="b">
            <a:noAutofit/>
          </a:bodyPr>
          <a:lstStyle>
            <a:lvl1pPr marL="0" indent="0">
              <a:lnSpc>
                <a:spcPct val="85000"/>
              </a:lnSpc>
              <a:spcBef>
                <a:spcPts val="0"/>
              </a:spcBef>
              <a:buNone/>
              <a:defRPr sz="4200" spc="40" baseline="0">
                <a:solidFill>
                  <a:schemeClr val="accent1"/>
                </a:solidFill>
              </a:defRPr>
            </a:lvl1pPr>
          </a:lstStyle>
          <a:p>
            <a:pPr lvl="0"/>
            <a:r>
              <a:rPr lang="en-GB"/>
              <a:t>Click to add a headline </a:t>
            </a:r>
            <a:br>
              <a:rPr lang="en-GB"/>
            </a:br>
            <a:r>
              <a:rPr lang="en-GB"/>
              <a:t>of maximum two lines</a:t>
            </a:r>
          </a:p>
        </p:txBody>
      </p:sp>
      <p:sp>
        <p:nvSpPr>
          <p:cNvPr id="18" name="Text Placeholder 18">
            <a:extLst>
              <a:ext uri="{FF2B5EF4-FFF2-40B4-BE49-F238E27FC236}">
                <a16:creationId xmlns:a16="http://schemas.microsoft.com/office/drawing/2014/main" id="{599C1913-26BB-DD40-827B-9C508080F48A}"/>
              </a:ext>
            </a:extLst>
          </p:cNvPr>
          <p:cNvSpPr>
            <a:spLocks noGrp="1"/>
          </p:cNvSpPr>
          <p:nvPr>
            <p:ph type="body" sz="quarter" idx="15" hasCustomPrompt="1"/>
          </p:nvPr>
        </p:nvSpPr>
        <p:spPr>
          <a:xfrm>
            <a:off x="576000" y="3915585"/>
            <a:ext cx="3773171" cy="646331"/>
          </a:xfrm>
          <a:prstGeom prst="rect">
            <a:avLst/>
          </a:prstGeom>
        </p:spPr>
        <p:txBody>
          <a:bodyPr anchor="t">
            <a:noAutofit/>
          </a:bodyPr>
          <a:lstStyle>
            <a:lvl1pPr marL="0" indent="0">
              <a:lnSpc>
                <a:spcPct val="100000"/>
              </a:lnSpc>
              <a:spcBef>
                <a:spcPts val="0"/>
              </a:spcBef>
              <a:buNone/>
              <a:defRPr sz="1400" spc="70" baseline="0">
                <a:solidFill>
                  <a:schemeClr val="accent1"/>
                </a:solidFill>
              </a:defRPr>
            </a:lvl1pPr>
          </a:lstStyle>
          <a:p>
            <a:pPr lvl="0"/>
            <a:r>
              <a:rPr lang="en-GB"/>
              <a:t>Click to add name </a:t>
            </a:r>
            <a:br>
              <a:rPr lang="en-GB"/>
            </a:br>
            <a:r>
              <a:rPr lang="en-GB"/>
              <a:t>Title, Business Unit</a:t>
            </a:r>
          </a:p>
          <a:p>
            <a:pPr lvl="0"/>
            <a:r>
              <a:rPr lang="en-GB"/>
              <a:t>And Date</a:t>
            </a:r>
          </a:p>
        </p:txBody>
      </p:sp>
      <p:sp>
        <p:nvSpPr>
          <p:cNvPr id="4" name="Date Placeholder 3">
            <a:extLst>
              <a:ext uri="{FF2B5EF4-FFF2-40B4-BE49-F238E27FC236}">
                <a16:creationId xmlns:a16="http://schemas.microsoft.com/office/drawing/2014/main" id="{5D196A54-183F-F74B-8324-CF71A0711D30}"/>
              </a:ext>
            </a:extLst>
          </p:cNvPr>
          <p:cNvSpPr>
            <a:spLocks noGrp="1"/>
          </p:cNvSpPr>
          <p:nvPr>
            <p:ph type="dt" sz="half" idx="16"/>
          </p:nvPr>
        </p:nvSpPr>
        <p:spPr/>
        <p:txBody>
          <a:bodyPr/>
          <a:lstStyle/>
          <a:p>
            <a:fld id="{157C7417-EFA5-4ECF-BF33-3EA635D0942A}" type="datetime1">
              <a:rPr lang="en-US" smtClean="0"/>
              <a:t>11/16/2023</a:t>
            </a:fld>
            <a:endParaRPr lang="en-US"/>
          </a:p>
        </p:txBody>
      </p:sp>
      <p:sp>
        <p:nvSpPr>
          <p:cNvPr id="5" name="Footer Placeholder 4">
            <a:extLst>
              <a:ext uri="{FF2B5EF4-FFF2-40B4-BE49-F238E27FC236}">
                <a16:creationId xmlns:a16="http://schemas.microsoft.com/office/drawing/2014/main" id="{24EAD065-7888-074E-B49D-63044E991CC7}"/>
              </a:ext>
            </a:extLst>
          </p:cNvPr>
          <p:cNvSpPr>
            <a:spLocks noGrp="1"/>
          </p:cNvSpPr>
          <p:nvPr>
            <p:ph type="ftr" sz="quarter" idx="17"/>
          </p:nvPr>
        </p:nvSpPr>
        <p:spPr/>
        <p:txBody>
          <a:bodyPr/>
          <a:lstStyle/>
          <a:p>
            <a:r>
              <a:rPr lang="en-US"/>
              <a:t>Go to header/footer to change text </a:t>
            </a:r>
          </a:p>
        </p:txBody>
      </p:sp>
      <p:sp>
        <p:nvSpPr>
          <p:cNvPr id="6" name="Slide Number Placeholder 5">
            <a:extLst>
              <a:ext uri="{FF2B5EF4-FFF2-40B4-BE49-F238E27FC236}">
                <a16:creationId xmlns:a16="http://schemas.microsoft.com/office/drawing/2014/main" id="{488314F0-66D5-A844-9A11-CB77ADE28DCE}"/>
              </a:ext>
            </a:extLst>
          </p:cNvPr>
          <p:cNvSpPr>
            <a:spLocks noGrp="1"/>
          </p:cNvSpPr>
          <p:nvPr>
            <p:ph type="sldNum" sz="quarter" idx="18"/>
          </p:nvPr>
        </p:nvSpPr>
        <p:spPr/>
        <p:txBody>
          <a:bodyPr/>
          <a:lstStyle/>
          <a:p>
            <a:fld id="{EF8DBD5B-30F9-4F9C-AE39-E065C1AC514D}" type="slidenum">
              <a:rPr lang="en-US" smtClean="0"/>
              <a:pPr/>
              <a:t>‹#›</a:t>
            </a:fld>
            <a:endParaRPr lang="en-US"/>
          </a:p>
        </p:txBody>
      </p:sp>
      <p:sp>
        <p:nvSpPr>
          <p:cNvPr id="8" name="textruta 5">
            <a:extLst>
              <a:ext uri="{FF2B5EF4-FFF2-40B4-BE49-F238E27FC236}">
                <a16:creationId xmlns:a16="http://schemas.microsoft.com/office/drawing/2014/main" id="{753B49A9-6373-BE4F-ABC3-64C5AB184A78}"/>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9" name="textruta 8">
            <a:extLst>
              <a:ext uri="{FF2B5EF4-FFF2-40B4-BE49-F238E27FC236}">
                <a16:creationId xmlns:a16="http://schemas.microsoft.com/office/drawing/2014/main" id="{04E0EF0D-7851-6B40-A1EB-F8EEC09B316C}"/>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A0AE1B99-39ED-B84C-B91C-49AAA1356FB8}"/>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ktangel 10">
            <a:extLst>
              <a:ext uri="{FF2B5EF4-FFF2-40B4-BE49-F238E27FC236}">
                <a16:creationId xmlns:a16="http://schemas.microsoft.com/office/drawing/2014/main" id="{76FFDE6E-E3A0-B64F-B635-EC4F5335CBB1}"/>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3942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Title Start Blue">
    <p:bg>
      <p:bgPr>
        <a:solidFill>
          <a:schemeClr val="accent1"/>
        </a:solidFill>
        <a:effectLst/>
      </p:bgPr>
    </p:bg>
    <p:spTree>
      <p:nvGrpSpPr>
        <p:cNvPr id="1" name=""/>
        <p:cNvGrpSpPr/>
        <p:nvPr/>
      </p:nvGrpSpPr>
      <p:grpSpPr>
        <a:xfrm>
          <a:off x="0" y="0"/>
          <a:ext cx="0" cy="0"/>
          <a:chOff x="0" y="0"/>
          <a:chExt cx="0" cy="0"/>
        </a:xfrm>
      </p:grpSpPr>
      <p:grpSp>
        <p:nvGrpSpPr>
          <p:cNvPr id="8" name="Grupp 12">
            <a:extLst>
              <a:ext uri="{FF2B5EF4-FFF2-40B4-BE49-F238E27FC236}">
                <a16:creationId xmlns:a16="http://schemas.microsoft.com/office/drawing/2014/main" id="{020B7E71-8C9B-5242-B01F-6CA360F416B2}"/>
              </a:ext>
            </a:extLst>
          </p:cNvPr>
          <p:cNvGrpSpPr/>
          <p:nvPr userDrawn="1"/>
        </p:nvGrpSpPr>
        <p:grpSpPr>
          <a:xfrm>
            <a:off x="576139" y="356679"/>
            <a:ext cx="1060123" cy="157076"/>
            <a:chOff x="576140" y="6451484"/>
            <a:chExt cx="615478" cy="91194"/>
          </a:xfrm>
          <a:solidFill>
            <a:schemeClr val="bg1"/>
          </a:solidFill>
        </p:grpSpPr>
        <p:sp>
          <p:nvSpPr>
            <p:cNvPr id="9" name="Bild 2">
              <a:extLst>
                <a:ext uri="{FF2B5EF4-FFF2-40B4-BE49-F238E27FC236}">
                  <a16:creationId xmlns:a16="http://schemas.microsoft.com/office/drawing/2014/main" id="{6318E37B-AA14-0649-9DA7-69211BFB17CA}"/>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0" name="Bild 2">
              <a:extLst>
                <a:ext uri="{FF2B5EF4-FFF2-40B4-BE49-F238E27FC236}">
                  <a16:creationId xmlns:a16="http://schemas.microsoft.com/office/drawing/2014/main" id="{32E1F09D-ED0C-DE46-9B1B-B9E26DF0BD3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11" name="Bild 2">
              <a:extLst>
                <a:ext uri="{FF2B5EF4-FFF2-40B4-BE49-F238E27FC236}">
                  <a16:creationId xmlns:a16="http://schemas.microsoft.com/office/drawing/2014/main" id="{3CA8F4F3-6275-ED44-8BB0-3552187481D5}"/>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12" name="Bild 2">
              <a:extLst>
                <a:ext uri="{FF2B5EF4-FFF2-40B4-BE49-F238E27FC236}">
                  <a16:creationId xmlns:a16="http://schemas.microsoft.com/office/drawing/2014/main" id="{9CDD8FD0-0EEC-FF4A-887F-3DDDEE806432}"/>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13" name="Bild 2">
              <a:extLst>
                <a:ext uri="{FF2B5EF4-FFF2-40B4-BE49-F238E27FC236}">
                  <a16:creationId xmlns:a16="http://schemas.microsoft.com/office/drawing/2014/main" id="{6CFB5C2E-2D79-B54B-B355-1FAC5B95A304}"/>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14" name="Bild 2">
              <a:extLst>
                <a:ext uri="{FF2B5EF4-FFF2-40B4-BE49-F238E27FC236}">
                  <a16:creationId xmlns:a16="http://schemas.microsoft.com/office/drawing/2014/main" id="{A94DC018-4855-8D4B-9A15-FEB331F2E3F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15" name="Bild 2">
              <a:extLst>
                <a:ext uri="{FF2B5EF4-FFF2-40B4-BE49-F238E27FC236}">
                  <a16:creationId xmlns:a16="http://schemas.microsoft.com/office/drawing/2014/main" id="{8C343B86-2555-6D48-AE8D-2ACDF160AD2F}"/>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16" name="Text Placeholder 18">
            <a:extLst>
              <a:ext uri="{FF2B5EF4-FFF2-40B4-BE49-F238E27FC236}">
                <a16:creationId xmlns:a16="http://schemas.microsoft.com/office/drawing/2014/main" id="{F7778766-F776-2644-80BC-C322DB5143E5}"/>
              </a:ext>
            </a:extLst>
          </p:cNvPr>
          <p:cNvSpPr>
            <a:spLocks noGrp="1"/>
          </p:cNvSpPr>
          <p:nvPr>
            <p:ph type="body" sz="quarter" idx="14" hasCustomPrompt="1"/>
          </p:nvPr>
        </p:nvSpPr>
        <p:spPr>
          <a:xfrm>
            <a:off x="576000" y="1845591"/>
            <a:ext cx="5665788" cy="1903912"/>
          </a:xfrm>
          <a:prstGeom prst="rect">
            <a:avLst/>
          </a:prstGeom>
        </p:spPr>
        <p:txBody>
          <a:bodyPr anchor="b">
            <a:noAutofit/>
          </a:bodyPr>
          <a:lstStyle>
            <a:lvl1pPr marL="0" indent="0">
              <a:lnSpc>
                <a:spcPct val="85000"/>
              </a:lnSpc>
              <a:spcBef>
                <a:spcPts val="0"/>
              </a:spcBef>
              <a:buNone/>
              <a:defRPr sz="4200" spc="40" baseline="0">
                <a:solidFill>
                  <a:schemeClr val="bg1"/>
                </a:solidFill>
              </a:defRPr>
            </a:lvl1pPr>
          </a:lstStyle>
          <a:p>
            <a:pPr lvl="0"/>
            <a:r>
              <a:rPr lang="en-GB"/>
              <a:t>Click to add a headline </a:t>
            </a:r>
            <a:br>
              <a:rPr lang="en-GB"/>
            </a:br>
            <a:r>
              <a:rPr lang="en-GB"/>
              <a:t>of maximum two lines</a:t>
            </a:r>
          </a:p>
        </p:txBody>
      </p:sp>
      <p:sp>
        <p:nvSpPr>
          <p:cNvPr id="17" name="Text Placeholder 18">
            <a:extLst>
              <a:ext uri="{FF2B5EF4-FFF2-40B4-BE49-F238E27FC236}">
                <a16:creationId xmlns:a16="http://schemas.microsoft.com/office/drawing/2014/main" id="{5CE2C598-208E-6443-A5A6-FF5E07D00E14}"/>
              </a:ext>
            </a:extLst>
          </p:cNvPr>
          <p:cNvSpPr>
            <a:spLocks noGrp="1"/>
          </p:cNvSpPr>
          <p:nvPr>
            <p:ph type="body" sz="quarter" idx="15" hasCustomPrompt="1"/>
          </p:nvPr>
        </p:nvSpPr>
        <p:spPr>
          <a:xfrm>
            <a:off x="576000" y="3915585"/>
            <a:ext cx="3773171" cy="646331"/>
          </a:xfrm>
          <a:prstGeom prst="rect">
            <a:avLst/>
          </a:prstGeom>
        </p:spPr>
        <p:txBody>
          <a:bodyPr anchor="t">
            <a:noAutofit/>
          </a:bodyPr>
          <a:lstStyle>
            <a:lvl1pPr marL="0" indent="0">
              <a:lnSpc>
                <a:spcPct val="100000"/>
              </a:lnSpc>
              <a:spcBef>
                <a:spcPts val="0"/>
              </a:spcBef>
              <a:buNone/>
              <a:defRPr sz="1400" spc="70" baseline="0">
                <a:solidFill>
                  <a:schemeClr val="bg1"/>
                </a:solidFill>
              </a:defRPr>
            </a:lvl1pPr>
          </a:lstStyle>
          <a:p>
            <a:pPr lvl="0"/>
            <a:r>
              <a:rPr lang="en-GB"/>
              <a:t>Click to add name </a:t>
            </a:r>
            <a:br>
              <a:rPr lang="en-GB"/>
            </a:br>
            <a:r>
              <a:rPr lang="en-GB"/>
              <a:t>Title, Business Unit</a:t>
            </a:r>
          </a:p>
          <a:p>
            <a:pPr lvl="0"/>
            <a:r>
              <a:rPr lang="en-GB"/>
              <a:t>And Date</a:t>
            </a:r>
          </a:p>
        </p:txBody>
      </p:sp>
      <p:sp>
        <p:nvSpPr>
          <p:cNvPr id="2" name="Date Placeholder 1">
            <a:extLst>
              <a:ext uri="{FF2B5EF4-FFF2-40B4-BE49-F238E27FC236}">
                <a16:creationId xmlns:a16="http://schemas.microsoft.com/office/drawing/2014/main" id="{AA5FB192-9E45-274C-9A14-A7D6CF870ADA}"/>
              </a:ext>
            </a:extLst>
          </p:cNvPr>
          <p:cNvSpPr>
            <a:spLocks noGrp="1"/>
          </p:cNvSpPr>
          <p:nvPr>
            <p:ph type="dt" sz="half" idx="16"/>
          </p:nvPr>
        </p:nvSpPr>
        <p:spPr/>
        <p:txBody>
          <a:bodyPr/>
          <a:lstStyle>
            <a:lvl1pPr>
              <a:defRPr>
                <a:solidFill>
                  <a:schemeClr val="bg1"/>
                </a:solidFill>
              </a:defRPr>
            </a:lvl1pPr>
          </a:lstStyle>
          <a:p>
            <a:fld id="{F52AB0ED-B989-4B6A-8687-ABAB7B379DA2}" type="datetime1">
              <a:rPr lang="en-US" smtClean="0"/>
              <a:t>11/16/2023</a:t>
            </a:fld>
            <a:endParaRPr lang="en-US"/>
          </a:p>
        </p:txBody>
      </p:sp>
      <p:sp>
        <p:nvSpPr>
          <p:cNvPr id="3" name="Footer Placeholder 2">
            <a:extLst>
              <a:ext uri="{FF2B5EF4-FFF2-40B4-BE49-F238E27FC236}">
                <a16:creationId xmlns:a16="http://schemas.microsoft.com/office/drawing/2014/main" id="{F801067D-1272-9840-8BBD-FE34D0C1B311}"/>
              </a:ext>
            </a:extLst>
          </p:cNvPr>
          <p:cNvSpPr>
            <a:spLocks noGrp="1"/>
          </p:cNvSpPr>
          <p:nvPr>
            <p:ph type="ftr" sz="quarter" idx="17"/>
          </p:nvPr>
        </p:nvSpPr>
        <p:spPr/>
        <p:txBody>
          <a:bodyPr/>
          <a:lstStyle>
            <a:lvl1pPr>
              <a:defRPr>
                <a:solidFill>
                  <a:schemeClr val="bg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9E37FF1B-14CD-014E-A7E5-7A6A0AF75B24}"/>
              </a:ext>
            </a:extLst>
          </p:cNvPr>
          <p:cNvSpPr>
            <a:spLocks noGrp="1"/>
          </p:cNvSpPr>
          <p:nvPr>
            <p:ph type="sldNum" sz="quarter" idx="18"/>
          </p:nvPr>
        </p:nvSpPr>
        <p:spPr/>
        <p:txBody>
          <a:bodyPr/>
          <a:lstStyle>
            <a:lvl1pPr>
              <a:defRPr>
                <a:solidFill>
                  <a:schemeClr val="bg1"/>
                </a:solidFill>
              </a:defRPr>
            </a:lvl1pPr>
          </a:lstStyle>
          <a:p>
            <a:fld id="{EF8DBD5B-30F9-4F9C-AE39-E065C1AC514D}" type="slidenum">
              <a:rPr lang="en-US" smtClean="0"/>
              <a:pPr/>
              <a:t>‹#›</a:t>
            </a:fld>
            <a:endParaRPr lang="en-US"/>
          </a:p>
        </p:txBody>
      </p:sp>
    </p:spTree>
    <p:extLst>
      <p:ext uri="{BB962C8B-B14F-4D97-AF65-F5344CB8AC3E}">
        <p14:creationId xmlns:p14="http://schemas.microsoft.com/office/powerpoint/2010/main" val="4012258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Title Start Grey">
    <p:bg>
      <p:bgPr>
        <a:solidFill>
          <a:srgbClr val="ECECEC"/>
        </a:solidFill>
        <a:effectLst/>
      </p:bgPr>
    </p:bg>
    <p:spTree>
      <p:nvGrpSpPr>
        <p:cNvPr id="1" name=""/>
        <p:cNvGrpSpPr/>
        <p:nvPr/>
      </p:nvGrpSpPr>
      <p:grpSpPr>
        <a:xfrm>
          <a:off x="0" y="0"/>
          <a:ext cx="0" cy="0"/>
          <a:chOff x="0" y="0"/>
          <a:chExt cx="0" cy="0"/>
        </a:xfrm>
      </p:grpSpPr>
      <p:grpSp>
        <p:nvGrpSpPr>
          <p:cNvPr id="8" name="Grupp 12">
            <a:extLst>
              <a:ext uri="{FF2B5EF4-FFF2-40B4-BE49-F238E27FC236}">
                <a16:creationId xmlns:a16="http://schemas.microsoft.com/office/drawing/2014/main" id="{020B7E71-8C9B-5242-B01F-6CA360F416B2}"/>
              </a:ext>
            </a:extLst>
          </p:cNvPr>
          <p:cNvGrpSpPr/>
          <p:nvPr userDrawn="1"/>
        </p:nvGrpSpPr>
        <p:grpSpPr>
          <a:xfrm>
            <a:off x="576139" y="356679"/>
            <a:ext cx="1060123" cy="157076"/>
            <a:chOff x="576140" y="6451484"/>
            <a:chExt cx="615478" cy="91194"/>
          </a:xfrm>
          <a:solidFill>
            <a:schemeClr val="tx2"/>
          </a:solidFill>
        </p:grpSpPr>
        <p:sp>
          <p:nvSpPr>
            <p:cNvPr id="9" name="Bild 2">
              <a:extLst>
                <a:ext uri="{FF2B5EF4-FFF2-40B4-BE49-F238E27FC236}">
                  <a16:creationId xmlns:a16="http://schemas.microsoft.com/office/drawing/2014/main" id="{6318E37B-AA14-0649-9DA7-69211BFB17CA}"/>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0" name="Bild 2">
              <a:extLst>
                <a:ext uri="{FF2B5EF4-FFF2-40B4-BE49-F238E27FC236}">
                  <a16:creationId xmlns:a16="http://schemas.microsoft.com/office/drawing/2014/main" id="{32E1F09D-ED0C-DE46-9B1B-B9E26DF0BD3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11" name="Bild 2">
              <a:extLst>
                <a:ext uri="{FF2B5EF4-FFF2-40B4-BE49-F238E27FC236}">
                  <a16:creationId xmlns:a16="http://schemas.microsoft.com/office/drawing/2014/main" id="{3CA8F4F3-6275-ED44-8BB0-3552187481D5}"/>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12" name="Bild 2">
              <a:extLst>
                <a:ext uri="{FF2B5EF4-FFF2-40B4-BE49-F238E27FC236}">
                  <a16:creationId xmlns:a16="http://schemas.microsoft.com/office/drawing/2014/main" id="{9CDD8FD0-0EEC-FF4A-887F-3DDDEE806432}"/>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13" name="Bild 2">
              <a:extLst>
                <a:ext uri="{FF2B5EF4-FFF2-40B4-BE49-F238E27FC236}">
                  <a16:creationId xmlns:a16="http://schemas.microsoft.com/office/drawing/2014/main" id="{6CFB5C2E-2D79-B54B-B355-1FAC5B95A304}"/>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14" name="Bild 2">
              <a:extLst>
                <a:ext uri="{FF2B5EF4-FFF2-40B4-BE49-F238E27FC236}">
                  <a16:creationId xmlns:a16="http://schemas.microsoft.com/office/drawing/2014/main" id="{A94DC018-4855-8D4B-9A15-FEB331F2E3F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15" name="Bild 2">
              <a:extLst>
                <a:ext uri="{FF2B5EF4-FFF2-40B4-BE49-F238E27FC236}">
                  <a16:creationId xmlns:a16="http://schemas.microsoft.com/office/drawing/2014/main" id="{8C343B86-2555-6D48-AE8D-2ACDF160AD2F}"/>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16" name="Text Placeholder 18">
            <a:extLst>
              <a:ext uri="{FF2B5EF4-FFF2-40B4-BE49-F238E27FC236}">
                <a16:creationId xmlns:a16="http://schemas.microsoft.com/office/drawing/2014/main" id="{24922639-C89C-B84A-AA5D-5F56DD1D1156}"/>
              </a:ext>
            </a:extLst>
          </p:cNvPr>
          <p:cNvSpPr>
            <a:spLocks noGrp="1"/>
          </p:cNvSpPr>
          <p:nvPr>
            <p:ph type="body" sz="quarter" idx="14" hasCustomPrompt="1"/>
          </p:nvPr>
        </p:nvSpPr>
        <p:spPr>
          <a:xfrm>
            <a:off x="576000" y="1845591"/>
            <a:ext cx="5665788" cy="1903912"/>
          </a:xfrm>
          <a:prstGeom prst="rect">
            <a:avLst/>
          </a:prstGeom>
        </p:spPr>
        <p:txBody>
          <a:bodyPr anchor="b">
            <a:noAutofit/>
          </a:bodyPr>
          <a:lstStyle>
            <a:lvl1pPr marL="0" indent="0">
              <a:lnSpc>
                <a:spcPct val="85000"/>
              </a:lnSpc>
              <a:spcBef>
                <a:spcPts val="0"/>
              </a:spcBef>
              <a:buNone/>
              <a:defRPr sz="4200" spc="40" baseline="0">
                <a:solidFill>
                  <a:schemeClr val="accent1"/>
                </a:solidFill>
              </a:defRPr>
            </a:lvl1pPr>
          </a:lstStyle>
          <a:p>
            <a:pPr lvl="0"/>
            <a:r>
              <a:rPr lang="en-GB"/>
              <a:t>Click to add a headline </a:t>
            </a:r>
            <a:br>
              <a:rPr lang="en-GB"/>
            </a:br>
            <a:r>
              <a:rPr lang="en-GB"/>
              <a:t>of maximum two lines</a:t>
            </a:r>
          </a:p>
        </p:txBody>
      </p:sp>
      <p:sp>
        <p:nvSpPr>
          <p:cNvPr id="17" name="Text Placeholder 18">
            <a:extLst>
              <a:ext uri="{FF2B5EF4-FFF2-40B4-BE49-F238E27FC236}">
                <a16:creationId xmlns:a16="http://schemas.microsoft.com/office/drawing/2014/main" id="{13062C08-0B1B-AD44-AD72-AA0948D72B37}"/>
              </a:ext>
            </a:extLst>
          </p:cNvPr>
          <p:cNvSpPr>
            <a:spLocks noGrp="1"/>
          </p:cNvSpPr>
          <p:nvPr>
            <p:ph type="body" sz="quarter" idx="15" hasCustomPrompt="1"/>
          </p:nvPr>
        </p:nvSpPr>
        <p:spPr>
          <a:xfrm>
            <a:off x="576000" y="3915585"/>
            <a:ext cx="3773171" cy="646331"/>
          </a:xfrm>
          <a:prstGeom prst="rect">
            <a:avLst/>
          </a:prstGeom>
        </p:spPr>
        <p:txBody>
          <a:bodyPr anchor="t">
            <a:noAutofit/>
          </a:bodyPr>
          <a:lstStyle>
            <a:lvl1pPr marL="0" indent="0">
              <a:lnSpc>
                <a:spcPct val="100000"/>
              </a:lnSpc>
              <a:spcBef>
                <a:spcPts val="0"/>
              </a:spcBef>
              <a:buNone/>
              <a:defRPr sz="1400" spc="70" baseline="0">
                <a:solidFill>
                  <a:schemeClr val="accent1"/>
                </a:solidFill>
              </a:defRPr>
            </a:lvl1pPr>
          </a:lstStyle>
          <a:p>
            <a:pPr lvl="0"/>
            <a:r>
              <a:rPr lang="en-GB"/>
              <a:t>Click to add name </a:t>
            </a:r>
            <a:br>
              <a:rPr lang="en-GB"/>
            </a:br>
            <a:r>
              <a:rPr lang="en-GB"/>
              <a:t>Title, Business Unit</a:t>
            </a:r>
          </a:p>
          <a:p>
            <a:pPr lvl="0"/>
            <a:r>
              <a:rPr lang="en-GB"/>
              <a:t>And Date</a:t>
            </a:r>
          </a:p>
        </p:txBody>
      </p:sp>
      <p:sp>
        <p:nvSpPr>
          <p:cNvPr id="2" name="Date Placeholder 1">
            <a:extLst>
              <a:ext uri="{FF2B5EF4-FFF2-40B4-BE49-F238E27FC236}">
                <a16:creationId xmlns:a16="http://schemas.microsoft.com/office/drawing/2014/main" id="{83D909A7-D04B-BD4A-8960-DC738DA4A5A2}"/>
              </a:ext>
            </a:extLst>
          </p:cNvPr>
          <p:cNvSpPr>
            <a:spLocks noGrp="1"/>
          </p:cNvSpPr>
          <p:nvPr>
            <p:ph type="dt" sz="half" idx="16"/>
          </p:nvPr>
        </p:nvSpPr>
        <p:spPr/>
        <p:txBody>
          <a:bodyPr/>
          <a:lstStyle/>
          <a:p>
            <a:fld id="{BC14D5E8-7F3B-448F-A88B-87F77D580F4E}" type="datetime1">
              <a:rPr lang="en-US" smtClean="0"/>
              <a:t>11/16/2023</a:t>
            </a:fld>
            <a:endParaRPr lang="en-US"/>
          </a:p>
        </p:txBody>
      </p:sp>
      <p:sp>
        <p:nvSpPr>
          <p:cNvPr id="3" name="Footer Placeholder 2">
            <a:extLst>
              <a:ext uri="{FF2B5EF4-FFF2-40B4-BE49-F238E27FC236}">
                <a16:creationId xmlns:a16="http://schemas.microsoft.com/office/drawing/2014/main" id="{B0FADB04-A7B2-9A4E-B81C-5A10735ACCB0}"/>
              </a:ext>
            </a:extLst>
          </p:cNvPr>
          <p:cNvSpPr>
            <a:spLocks noGrp="1"/>
          </p:cNvSpPr>
          <p:nvPr>
            <p:ph type="ftr" sz="quarter" idx="17"/>
          </p:nvPr>
        </p:nvSpPr>
        <p:spPr/>
        <p:txBody>
          <a:bodyPr/>
          <a:lstStyle/>
          <a:p>
            <a:r>
              <a:rPr lang="en-US"/>
              <a:t>Go to header/footer to change text </a:t>
            </a:r>
          </a:p>
        </p:txBody>
      </p:sp>
      <p:sp>
        <p:nvSpPr>
          <p:cNvPr id="7" name="Slide Number Placeholder 6">
            <a:extLst>
              <a:ext uri="{FF2B5EF4-FFF2-40B4-BE49-F238E27FC236}">
                <a16:creationId xmlns:a16="http://schemas.microsoft.com/office/drawing/2014/main" id="{87766B32-07A6-AA45-B4F5-784ED2DC30F0}"/>
              </a:ext>
            </a:extLst>
          </p:cNvPr>
          <p:cNvSpPr>
            <a:spLocks noGrp="1"/>
          </p:cNvSpPr>
          <p:nvPr>
            <p:ph type="sldNum" sz="quarter" idx="18"/>
          </p:nvPr>
        </p:nvSpPr>
        <p:spPr/>
        <p:txBody>
          <a:bodyPr/>
          <a:lstStyle/>
          <a:p>
            <a:fld id="{EF8DBD5B-30F9-4F9C-AE39-E065C1AC514D}" type="slidenum">
              <a:rPr lang="en-US" smtClean="0"/>
              <a:pPr/>
              <a:t>‹#›</a:t>
            </a:fld>
            <a:endParaRPr lang="en-US"/>
          </a:p>
        </p:txBody>
      </p:sp>
    </p:spTree>
    <p:extLst>
      <p:ext uri="{BB962C8B-B14F-4D97-AF65-F5344CB8AC3E}">
        <p14:creationId xmlns:p14="http://schemas.microsoft.com/office/powerpoint/2010/main" val="3367839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hapter Slide Blue">
    <p:bg>
      <p:bgPr>
        <a:solidFill>
          <a:schemeClr val="accent1"/>
        </a:solidFill>
        <a:effectLst/>
      </p:bgPr>
    </p:bg>
    <p:spTree>
      <p:nvGrpSpPr>
        <p:cNvPr id="1" name=""/>
        <p:cNvGrpSpPr/>
        <p:nvPr/>
      </p:nvGrpSpPr>
      <p:grpSpPr>
        <a:xfrm>
          <a:off x="0" y="0"/>
          <a:ext cx="0" cy="0"/>
          <a:chOff x="0" y="0"/>
          <a:chExt cx="0" cy="0"/>
        </a:xfrm>
      </p:grpSpPr>
      <p:sp>
        <p:nvSpPr>
          <p:cNvPr id="16" name="Text Placeholder 18">
            <a:extLst>
              <a:ext uri="{FF2B5EF4-FFF2-40B4-BE49-F238E27FC236}">
                <a16:creationId xmlns:a16="http://schemas.microsoft.com/office/drawing/2014/main" id="{F7778766-F776-2644-80BC-C322DB5143E5}"/>
              </a:ext>
            </a:extLst>
          </p:cNvPr>
          <p:cNvSpPr>
            <a:spLocks noGrp="1"/>
          </p:cNvSpPr>
          <p:nvPr>
            <p:ph type="body" sz="quarter" idx="14" hasCustomPrompt="1"/>
          </p:nvPr>
        </p:nvSpPr>
        <p:spPr>
          <a:xfrm>
            <a:off x="576000" y="2661138"/>
            <a:ext cx="5520000" cy="982858"/>
          </a:xfrm>
          <a:prstGeom prst="rect">
            <a:avLst/>
          </a:prstGeom>
        </p:spPr>
        <p:txBody>
          <a:bodyPr anchor="b">
            <a:noAutofit/>
          </a:bodyPr>
          <a:lstStyle>
            <a:lvl1pPr marL="0" indent="0">
              <a:lnSpc>
                <a:spcPct val="85000"/>
              </a:lnSpc>
              <a:spcBef>
                <a:spcPts val="0"/>
              </a:spcBef>
              <a:buNone/>
              <a:defRPr sz="3600" spc="40" baseline="0">
                <a:solidFill>
                  <a:schemeClr val="bg1"/>
                </a:solidFill>
              </a:defRPr>
            </a:lvl1pPr>
          </a:lstStyle>
          <a:p>
            <a:pPr lvl="0"/>
            <a:r>
              <a:rPr lang="en-GB"/>
              <a:t>Click to add a headline </a:t>
            </a:r>
            <a:br>
              <a:rPr lang="en-GB"/>
            </a:br>
            <a:r>
              <a:rPr lang="en-GB"/>
              <a:t>of maximum two lines</a:t>
            </a:r>
          </a:p>
        </p:txBody>
      </p:sp>
      <p:sp>
        <p:nvSpPr>
          <p:cNvPr id="2" name="Date Placeholder 1">
            <a:extLst>
              <a:ext uri="{FF2B5EF4-FFF2-40B4-BE49-F238E27FC236}">
                <a16:creationId xmlns:a16="http://schemas.microsoft.com/office/drawing/2014/main" id="{27BB9056-B430-D34B-B1AC-1224D7F31467}"/>
              </a:ext>
            </a:extLst>
          </p:cNvPr>
          <p:cNvSpPr>
            <a:spLocks noGrp="1"/>
          </p:cNvSpPr>
          <p:nvPr>
            <p:ph type="dt" sz="half" idx="15"/>
          </p:nvPr>
        </p:nvSpPr>
        <p:spPr/>
        <p:txBody>
          <a:bodyPr/>
          <a:lstStyle>
            <a:lvl1pPr>
              <a:defRPr>
                <a:solidFill>
                  <a:schemeClr val="bg1"/>
                </a:solidFill>
              </a:defRPr>
            </a:lvl1pPr>
          </a:lstStyle>
          <a:p>
            <a:fld id="{FD825AEE-E800-4D8A-B42E-00CDDE1B2306}" type="datetime1">
              <a:rPr lang="en-US" smtClean="0"/>
              <a:t>11/16/2023</a:t>
            </a:fld>
            <a:endParaRPr lang="en-US"/>
          </a:p>
        </p:txBody>
      </p:sp>
      <p:sp>
        <p:nvSpPr>
          <p:cNvPr id="3" name="Footer Placeholder 2">
            <a:extLst>
              <a:ext uri="{FF2B5EF4-FFF2-40B4-BE49-F238E27FC236}">
                <a16:creationId xmlns:a16="http://schemas.microsoft.com/office/drawing/2014/main" id="{BEF9A345-DD08-7141-924E-4D11368277BF}"/>
              </a:ext>
            </a:extLst>
          </p:cNvPr>
          <p:cNvSpPr>
            <a:spLocks noGrp="1"/>
          </p:cNvSpPr>
          <p:nvPr>
            <p:ph type="ftr" sz="quarter" idx="16"/>
          </p:nvPr>
        </p:nvSpPr>
        <p:spPr/>
        <p:txBody>
          <a:bodyPr/>
          <a:lstStyle>
            <a:lvl1pPr>
              <a:defRPr>
                <a:solidFill>
                  <a:schemeClr val="bg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E448D809-491E-504C-835E-425EC0B6BEB8}"/>
              </a:ext>
            </a:extLst>
          </p:cNvPr>
          <p:cNvSpPr>
            <a:spLocks noGrp="1"/>
          </p:cNvSpPr>
          <p:nvPr>
            <p:ph type="sldNum" sz="quarter" idx="17"/>
          </p:nvPr>
        </p:nvSpPr>
        <p:spPr/>
        <p:txBody>
          <a:bodyPr/>
          <a:lstStyle>
            <a:lvl1pPr>
              <a:defRPr>
                <a:solidFill>
                  <a:schemeClr val="bg1"/>
                </a:solidFill>
              </a:defRPr>
            </a:lvl1pPr>
          </a:lstStyle>
          <a:p>
            <a:fld id="{EF8DBD5B-30F9-4F9C-AE39-E065C1AC514D}" type="slidenum">
              <a:rPr lang="en-US" smtClean="0"/>
              <a:pPr/>
              <a:t>‹#›</a:t>
            </a:fld>
            <a:endParaRPr lang="en-US"/>
          </a:p>
        </p:txBody>
      </p:sp>
      <p:grpSp>
        <p:nvGrpSpPr>
          <p:cNvPr id="17" name="Grupp 32">
            <a:extLst>
              <a:ext uri="{FF2B5EF4-FFF2-40B4-BE49-F238E27FC236}">
                <a16:creationId xmlns:a16="http://schemas.microsoft.com/office/drawing/2014/main" id="{CCC1C461-9A79-5540-8EA5-15E5AD6E1CA7}"/>
              </a:ext>
            </a:extLst>
          </p:cNvPr>
          <p:cNvGrpSpPr/>
          <p:nvPr userDrawn="1"/>
        </p:nvGrpSpPr>
        <p:grpSpPr>
          <a:xfrm>
            <a:off x="576140" y="6451484"/>
            <a:ext cx="615478" cy="91194"/>
            <a:chOff x="576140" y="6451484"/>
            <a:chExt cx="615478" cy="91194"/>
          </a:xfrm>
          <a:solidFill>
            <a:schemeClr val="bg1"/>
          </a:solidFill>
        </p:grpSpPr>
        <p:sp>
          <p:nvSpPr>
            <p:cNvPr id="18" name="Bild 2">
              <a:extLst>
                <a:ext uri="{FF2B5EF4-FFF2-40B4-BE49-F238E27FC236}">
                  <a16:creationId xmlns:a16="http://schemas.microsoft.com/office/drawing/2014/main" id="{B7D99BA8-54ED-9945-B3A3-B69B3E549BA3}"/>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9" name="Bild 2">
              <a:extLst>
                <a:ext uri="{FF2B5EF4-FFF2-40B4-BE49-F238E27FC236}">
                  <a16:creationId xmlns:a16="http://schemas.microsoft.com/office/drawing/2014/main" id="{67860190-748E-D545-AF14-8F029A04EDF3}"/>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1FB3FDA7-54B9-074B-B62F-1B2C37A3F984}"/>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423BE486-7867-7E49-B208-7017D21BF759}"/>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2" name="Bild 2">
              <a:extLst>
                <a:ext uri="{FF2B5EF4-FFF2-40B4-BE49-F238E27FC236}">
                  <a16:creationId xmlns:a16="http://schemas.microsoft.com/office/drawing/2014/main" id="{E7B5CB21-99E6-A940-BA46-9C57EC56E7F7}"/>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8E0A5CDE-6444-0846-AB95-49DCBEBF1B14}"/>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668977B8-0ED8-024D-82B5-F29636A29043}"/>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Tree>
    <p:extLst>
      <p:ext uri="{BB962C8B-B14F-4D97-AF65-F5344CB8AC3E}">
        <p14:creationId xmlns:p14="http://schemas.microsoft.com/office/powerpoint/2010/main" val="4132097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hapter Slide Grey">
    <p:bg>
      <p:bgPr>
        <a:solidFill>
          <a:srgbClr val="ECECEC"/>
        </a:solidFill>
        <a:effectLst/>
      </p:bgPr>
    </p:bg>
    <p:spTree>
      <p:nvGrpSpPr>
        <p:cNvPr id="1" name=""/>
        <p:cNvGrpSpPr/>
        <p:nvPr/>
      </p:nvGrpSpPr>
      <p:grpSpPr>
        <a:xfrm>
          <a:off x="0" y="0"/>
          <a:ext cx="0" cy="0"/>
          <a:chOff x="0" y="0"/>
          <a:chExt cx="0" cy="0"/>
        </a:xfrm>
      </p:grpSpPr>
      <p:sp>
        <p:nvSpPr>
          <p:cNvPr id="18" name="Text Placeholder 18">
            <a:extLst>
              <a:ext uri="{FF2B5EF4-FFF2-40B4-BE49-F238E27FC236}">
                <a16:creationId xmlns:a16="http://schemas.microsoft.com/office/drawing/2014/main" id="{ED7479DB-E08A-074A-9190-F08269647CDA}"/>
              </a:ext>
            </a:extLst>
          </p:cNvPr>
          <p:cNvSpPr>
            <a:spLocks noGrp="1"/>
          </p:cNvSpPr>
          <p:nvPr>
            <p:ph type="body" sz="quarter" idx="14" hasCustomPrompt="1"/>
          </p:nvPr>
        </p:nvSpPr>
        <p:spPr>
          <a:xfrm>
            <a:off x="576000" y="2661138"/>
            <a:ext cx="5520000" cy="982858"/>
          </a:xfrm>
          <a:prstGeom prst="rect">
            <a:avLst/>
          </a:prstGeom>
        </p:spPr>
        <p:txBody>
          <a:bodyPr anchor="b">
            <a:noAutofit/>
          </a:bodyPr>
          <a:lstStyle>
            <a:lvl1pPr marL="0" indent="0">
              <a:lnSpc>
                <a:spcPct val="85000"/>
              </a:lnSpc>
              <a:spcBef>
                <a:spcPts val="0"/>
              </a:spcBef>
              <a:buNone/>
              <a:defRPr sz="3600" spc="40" baseline="0">
                <a:solidFill>
                  <a:schemeClr val="accent1"/>
                </a:solidFill>
              </a:defRPr>
            </a:lvl1pPr>
          </a:lstStyle>
          <a:p>
            <a:pPr lvl="0"/>
            <a:r>
              <a:rPr lang="en-GB"/>
              <a:t>Click to add a headline </a:t>
            </a:r>
            <a:br>
              <a:rPr lang="en-GB"/>
            </a:br>
            <a:r>
              <a:rPr lang="en-GB"/>
              <a:t>of maximum two lines</a:t>
            </a:r>
          </a:p>
        </p:txBody>
      </p:sp>
      <p:sp>
        <p:nvSpPr>
          <p:cNvPr id="2" name="Date Placeholder 1">
            <a:extLst>
              <a:ext uri="{FF2B5EF4-FFF2-40B4-BE49-F238E27FC236}">
                <a16:creationId xmlns:a16="http://schemas.microsoft.com/office/drawing/2014/main" id="{D25CE482-DFEC-5840-8935-844F339E6D1F}"/>
              </a:ext>
            </a:extLst>
          </p:cNvPr>
          <p:cNvSpPr>
            <a:spLocks noGrp="1"/>
          </p:cNvSpPr>
          <p:nvPr>
            <p:ph type="dt" sz="half" idx="15"/>
          </p:nvPr>
        </p:nvSpPr>
        <p:spPr/>
        <p:txBody>
          <a:bodyPr/>
          <a:lstStyle/>
          <a:p>
            <a:fld id="{344D312B-FDD0-4AC7-8F2D-8F2A6ECE60BD}" type="datetime1">
              <a:rPr lang="en-US" smtClean="0"/>
              <a:t>11/16/2023</a:t>
            </a:fld>
            <a:endParaRPr lang="en-US"/>
          </a:p>
        </p:txBody>
      </p:sp>
      <p:sp>
        <p:nvSpPr>
          <p:cNvPr id="3" name="Footer Placeholder 2">
            <a:extLst>
              <a:ext uri="{FF2B5EF4-FFF2-40B4-BE49-F238E27FC236}">
                <a16:creationId xmlns:a16="http://schemas.microsoft.com/office/drawing/2014/main" id="{2C83FE10-3EFD-A24A-BD7E-3DC54D3513B7}"/>
              </a:ext>
            </a:extLst>
          </p:cNvPr>
          <p:cNvSpPr>
            <a:spLocks noGrp="1"/>
          </p:cNvSpPr>
          <p:nvPr>
            <p:ph type="ftr" sz="quarter" idx="16"/>
          </p:nvPr>
        </p:nvSpPr>
        <p:spPr/>
        <p:txBody>
          <a:bodyPr/>
          <a:lstStyle/>
          <a:p>
            <a:r>
              <a:rPr lang="en-US"/>
              <a:t>Go to header/footer to change text </a:t>
            </a:r>
          </a:p>
        </p:txBody>
      </p:sp>
      <p:sp>
        <p:nvSpPr>
          <p:cNvPr id="7" name="Slide Number Placeholder 6">
            <a:extLst>
              <a:ext uri="{FF2B5EF4-FFF2-40B4-BE49-F238E27FC236}">
                <a16:creationId xmlns:a16="http://schemas.microsoft.com/office/drawing/2014/main" id="{38477E05-FE97-134A-99B2-836E7812A92B}"/>
              </a:ext>
            </a:extLst>
          </p:cNvPr>
          <p:cNvSpPr>
            <a:spLocks noGrp="1"/>
          </p:cNvSpPr>
          <p:nvPr>
            <p:ph type="sldNum" sz="quarter" idx="17"/>
          </p:nvPr>
        </p:nvSpPr>
        <p:spPr/>
        <p:txBody>
          <a:bodyPr/>
          <a:lstStyle/>
          <a:p>
            <a:fld id="{EF8DBD5B-30F9-4F9C-AE39-E065C1AC514D}" type="slidenum">
              <a:rPr lang="en-US" smtClean="0"/>
              <a:pPr/>
              <a:t>‹#›</a:t>
            </a:fld>
            <a:endParaRPr lang="en-US"/>
          </a:p>
        </p:txBody>
      </p:sp>
      <p:grpSp>
        <p:nvGrpSpPr>
          <p:cNvPr id="16" name="Grupp 32">
            <a:extLst>
              <a:ext uri="{FF2B5EF4-FFF2-40B4-BE49-F238E27FC236}">
                <a16:creationId xmlns:a16="http://schemas.microsoft.com/office/drawing/2014/main" id="{17401CF1-3F91-0F47-A923-9A1A2A3023B9}"/>
              </a:ext>
            </a:extLst>
          </p:cNvPr>
          <p:cNvGrpSpPr/>
          <p:nvPr userDrawn="1"/>
        </p:nvGrpSpPr>
        <p:grpSpPr>
          <a:xfrm>
            <a:off x="576140" y="6451484"/>
            <a:ext cx="615478" cy="91194"/>
            <a:chOff x="576140" y="6451484"/>
            <a:chExt cx="615478" cy="91194"/>
          </a:xfrm>
          <a:solidFill>
            <a:schemeClr val="tx2"/>
          </a:solidFill>
        </p:grpSpPr>
        <p:sp>
          <p:nvSpPr>
            <p:cNvPr id="17" name="Bild 2">
              <a:extLst>
                <a:ext uri="{FF2B5EF4-FFF2-40B4-BE49-F238E27FC236}">
                  <a16:creationId xmlns:a16="http://schemas.microsoft.com/office/drawing/2014/main" id="{6E1496DD-0A73-2C4B-A73D-9853A322E4A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9" name="Bild 2">
              <a:extLst>
                <a:ext uri="{FF2B5EF4-FFF2-40B4-BE49-F238E27FC236}">
                  <a16:creationId xmlns:a16="http://schemas.microsoft.com/office/drawing/2014/main" id="{26EC65F1-F77C-C041-A72C-B8486ACEF795}"/>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BD9DE731-8F91-FA4B-933B-DD044D82DC05}"/>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98AC7FAE-AFF1-334E-B393-6CABABAF7EE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2" name="Bild 2">
              <a:extLst>
                <a:ext uri="{FF2B5EF4-FFF2-40B4-BE49-F238E27FC236}">
                  <a16:creationId xmlns:a16="http://schemas.microsoft.com/office/drawing/2014/main" id="{55E86661-61FC-8049-B7AF-BB48D69AC52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403B29A7-4A9C-1246-9825-8722C2E02A6C}"/>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498EB4C4-F4C0-FC43-9E36-A6C23E4D712A}"/>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Tree>
    <p:extLst>
      <p:ext uri="{BB962C8B-B14F-4D97-AF65-F5344CB8AC3E}">
        <p14:creationId xmlns:p14="http://schemas.microsoft.com/office/powerpoint/2010/main" val="3084688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hapter Slide Images">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2E89455-241A-104F-BF85-D838D329100C}"/>
              </a:ext>
            </a:extLst>
          </p:cNvPr>
          <p:cNvSpPr>
            <a:spLocks noGrp="1"/>
          </p:cNvSpPr>
          <p:nvPr>
            <p:ph type="pic" sz="quarter" idx="13" hasCustomPrompt="1"/>
          </p:nvPr>
        </p:nvSpPr>
        <p:spPr>
          <a:xfrm>
            <a:off x="5" y="5"/>
            <a:ext cx="8141247" cy="6857997"/>
          </a:xfrm>
          <a:custGeom>
            <a:avLst/>
            <a:gdLst>
              <a:gd name="connsiteX0" fmla="*/ 1146049 w 8141247"/>
              <a:gd name="connsiteY0" fmla="*/ 6470534 h 6857997"/>
              <a:gd name="connsiteX1" fmla="*/ 1157832 w 8141247"/>
              <a:gd name="connsiteY1" fmla="*/ 6505507 h 6857997"/>
              <a:gd name="connsiteX2" fmla="*/ 1134642 w 8141247"/>
              <a:gd name="connsiteY2" fmla="*/ 6505507 h 6857997"/>
              <a:gd name="connsiteX3" fmla="*/ 788170 w 8141247"/>
              <a:gd name="connsiteY3" fmla="*/ 6470534 h 6857997"/>
              <a:gd name="connsiteX4" fmla="*/ 799953 w 8141247"/>
              <a:gd name="connsiteY4" fmla="*/ 6505507 h 6857997"/>
              <a:gd name="connsiteX5" fmla="*/ 776763 w 8141247"/>
              <a:gd name="connsiteY5" fmla="*/ 6505507 h 6857997"/>
              <a:gd name="connsiteX6" fmla="*/ 1132323 w 8141247"/>
              <a:gd name="connsiteY6" fmla="*/ 6451543 h 6857997"/>
              <a:gd name="connsiteX7" fmla="*/ 1100860 w 8141247"/>
              <a:gd name="connsiteY7" fmla="*/ 6542674 h 6857997"/>
              <a:gd name="connsiteX8" fmla="*/ 1123110 w 8141247"/>
              <a:gd name="connsiteY8" fmla="*/ 6542674 h 6857997"/>
              <a:gd name="connsiteX9" fmla="*/ 1128876 w 8141247"/>
              <a:gd name="connsiteY9" fmla="*/ 6524060 h 6857997"/>
              <a:gd name="connsiteX10" fmla="*/ 1163786 w 8141247"/>
              <a:gd name="connsiteY10" fmla="*/ 6524060 h 6857997"/>
              <a:gd name="connsiteX11" fmla="*/ 1169741 w 8141247"/>
              <a:gd name="connsiteY11" fmla="*/ 6542674 h 6857997"/>
              <a:gd name="connsiteX12" fmla="*/ 1191615 w 8141247"/>
              <a:gd name="connsiteY12" fmla="*/ 6542674 h 6857997"/>
              <a:gd name="connsiteX13" fmla="*/ 1159148 w 8141247"/>
              <a:gd name="connsiteY13" fmla="*/ 6451543 h 6857997"/>
              <a:gd name="connsiteX14" fmla="*/ 961907 w 8141247"/>
              <a:gd name="connsiteY14" fmla="*/ 6451543 h 6857997"/>
              <a:gd name="connsiteX15" fmla="*/ 933640 w 8141247"/>
              <a:gd name="connsiteY15" fmla="*/ 6479246 h 6857997"/>
              <a:gd name="connsiteX16" fmla="*/ 961907 w 8141247"/>
              <a:gd name="connsiteY16" fmla="*/ 6505821 h 6857997"/>
              <a:gd name="connsiteX17" fmla="*/ 983468 w 8141247"/>
              <a:gd name="connsiteY17" fmla="*/ 6505821 h 6857997"/>
              <a:gd name="connsiteX18" fmla="*/ 991678 w 8141247"/>
              <a:gd name="connsiteY18" fmla="*/ 6514282 h 6857997"/>
              <a:gd name="connsiteX19" fmla="*/ 983468 w 8141247"/>
              <a:gd name="connsiteY19" fmla="*/ 6522743 h 6857997"/>
              <a:gd name="connsiteX20" fmla="*/ 937338 w 8141247"/>
              <a:gd name="connsiteY20" fmla="*/ 6522743 h 6857997"/>
              <a:gd name="connsiteX21" fmla="*/ 937338 w 8141247"/>
              <a:gd name="connsiteY21" fmla="*/ 6542674 h 6857997"/>
              <a:gd name="connsiteX22" fmla="*/ 982716 w 8141247"/>
              <a:gd name="connsiteY22" fmla="*/ 6542674 h 6857997"/>
              <a:gd name="connsiteX23" fmla="*/ 1011358 w 8141247"/>
              <a:gd name="connsiteY23" fmla="*/ 6514282 h 6857997"/>
              <a:gd name="connsiteX24" fmla="*/ 986727 w 8141247"/>
              <a:gd name="connsiteY24" fmla="*/ 6487707 h 6857997"/>
              <a:gd name="connsiteX25" fmla="*/ 961907 w 8141247"/>
              <a:gd name="connsiteY25" fmla="*/ 6487707 h 6857997"/>
              <a:gd name="connsiteX26" fmla="*/ 953321 w 8141247"/>
              <a:gd name="connsiteY26" fmla="*/ 6479246 h 6857997"/>
              <a:gd name="connsiteX27" fmla="*/ 961907 w 8141247"/>
              <a:gd name="connsiteY27" fmla="*/ 6470785 h 6857997"/>
              <a:gd name="connsiteX28" fmla="*/ 1004965 w 8141247"/>
              <a:gd name="connsiteY28" fmla="*/ 6470785 h 6857997"/>
              <a:gd name="connsiteX29" fmla="*/ 1004965 w 8141247"/>
              <a:gd name="connsiteY29" fmla="*/ 6451543 h 6857997"/>
              <a:gd name="connsiteX30" fmla="*/ 841570 w 8141247"/>
              <a:gd name="connsiteY30" fmla="*/ 6451543 h 6857997"/>
              <a:gd name="connsiteX31" fmla="*/ 841570 w 8141247"/>
              <a:gd name="connsiteY31" fmla="*/ 6542674 h 6857997"/>
              <a:gd name="connsiteX32" fmla="*/ 862692 w 8141247"/>
              <a:gd name="connsiteY32" fmla="*/ 6542674 h 6857997"/>
              <a:gd name="connsiteX33" fmla="*/ 862692 w 8141247"/>
              <a:gd name="connsiteY33" fmla="*/ 6486454 h 6857997"/>
              <a:gd name="connsiteX34" fmla="*/ 898981 w 8141247"/>
              <a:gd name="connsiteY34" fmla="*/ 6542486 h 6857997"/>
              <a:gd name="connsiteX35" fmla="*/ 898981 w 8141247"/>
              <a:gd name="connsiteY35" fmla="*/ 6542674 h 6857997"/>
              <a:gd name="connsiteX36" fmla="*/ 920855 w 8141247"/>
              <a:gd name="connsiteY36" fmla="*/ 6542674 h 6857997"/>
              <a:gd name="connsiteX37" fmla="*/ 920793 w 8141247"/>
              <a:gd name="connsiteY37" fmla="*/ 6522994 h 6857997"/>
              <a:gd name="connsiteX38" fmla="*/ 920667 w 8141247"/>
              <a:gd name="connsiteY38" fmla="*/ 6451543 h 6857997"/>
              <a:gd name="connsiteX39" fmla="*/ 899671 w 8141247"/>
              <a:gd name="connsiteY39" fmla="*/ 6451543 h 6857997"/>
              <a:gd name="connsiteX40" fmla="*/ 899671 w 8141247"/>
              <a:gd name="connsiteY40" fmla="*/ 6508829 h 6857997"/>
              <a:gd name="connsiteX41" fmla="*/ 863068 w 8141247"/>
              <a:gd name="connsiteY41" fmla="*/ 6451543 h 6857997"/>
              <a:gd name="connsiteX42" fmla="*/ 774444 w 8141247"/>
              <a:gd name="connsiteY42" fmla="*/ 6451543 h 6857997"/>
              <a:gd name="connsiteX43" fmla="*/ 742918 w 8141247"/>
              <a:gd name="connsiteY43" fmla="*/ 6542674 h 6857997"/>
              <a:gd name="connsiteX44" fmla="*/ 765168 w 8141247"/>
              <a:gd name="connsiteY44" fmla="*/ 6542674 h 6857997"/>
              <a:gd name="connsiteX45" fmla="*/ 770934 w 8141247"/>
              <a:gd name="connsiteY45" fmla="*/ 6524060 h 6857997"/>
              <a:gd name="connsiteX46" fmla="*/ 805845 w 8141247"/>
              <a:gd name="connsiteY46" fmla="*/ 6524060 h 6857997"/>
              <a:gd name="connsiteX47" fmla="*/ 811799 w 8141247"/>
              <a:gd name="connsiteY47" fmla="*/ 6542674 h 6857997"/>
              <a:gd name="connsiteX48" fmla="*/ 833735 w 8141247"/>
              <a:gd name="connsiteY48" fmla="*/ 6542674 h 6857997"/>
              <a:gd name="connsiteX49" fmla="*/ 801269 w 8141247"/>
              <a:gd name="connsiteY49" fmla="*/ 6451543 h 6857997"/>
              <a:gd name="connsiteX50" fmla="*/ 604404 w 8141247"/>
              <a:gd name="connsiteY50" fmla="*/ 6451543 h 6857997"/>
              <a:gd name="connsiteX51" fmla="*/ 576137 w 8141247"/>
              <a:gd name="connsiteY51" fmla="*/ 6479246 h 6857997"/>
              <a:gd name="connsiteX52" fmla="*/ 604404 w 8141247"/>
              <a:gd name="connsiteY52" fmla="*/ 6505821 h 6857997"/>
              <a:gd name="connsiteX53" fmla="*/ 625964 w 8141247"/>
              <a:gd name="connsiteY53" fmla="*/ 6505821 h 6857997"/>
              <a:gd name="connsiteX54" fmla="*/ 634174 w 8141247"/>
              <a:gd name="connsiteY54" fmla="*/ 6514282 h 6857997"/>
              <a:gd name="connsiteX55" fmla="*/ 625964 w 8141247"/>
              <a:gd name="connsiteY55" fmla="*/ 6522743 h 6857997"/>
              <a:gd name="connsiteX56" fmla="*/ 579772 w 8141247"/>
              <a:gd name="connsiteY56" fmla="*/ 6522743 h 6857997"/>
              <a:gd name="connsiteX57" fmla="*/ 579772 w 8141247"/>
              <a:gd name="connsiteY57" fmla="*/ 6542674 h 6857997"/>
              <a:gd name="connsiteX58" fmla="*/ 625149 w 8141247"/>
              <a:gd name="connsiteY58" fmla="*/ 6542674 h 6857997"/>
              <a:gd name="connsiteX59" fmla="*/ 653792 w 8141247"/>
              <a:gd name="connsiteY59" fmla="*/ 6514282 h 6857997"/>
              <a:gd name="connsiteX60" fmla="*/ 629223 w 8141247"/>
              <a:gd name="connsiteY60" fmla="*/ 6487707 h 6857997"/>
              <a:gd name="connsiteX61" fmla="*/ 604404 w 8141247"/>
              <a:gd name="connsiteY61" fmla="*/ 6487707 h 6857997"/>
              <a:gd name="connsiteX62" fmla="*/ 595817 w 8141247"/>
              <a:gd name="connsiteY62" fmla="*/ 6479246 h 6857997"/>
              <a:gd name="connsiteX63" fmla="*/ 604404 w 8141247"/>
              <a:gd name="connsiteY63" fmla="*/ 6470785 h 6857997"/>
              <a:gd name="connsiteX64" fmla="*/ 647462 w 8141247"/>
              <a:gd name="connsiteY64" fmla="*/ 6470785 h 6857997"/>
              <a:gd name="connsiteX65" fmla="*/ 647462 w 8141247"/>
              <a:gd name="connsiteY65" fmla="*/ 6451543 h 6857997"/>
              <a:gd name="connsiteX66" fmla="*/ 1023956 w 8141247"/>
              <a:gd name="connsiteY66" fmla="*/ 6451480 h 6857997"/>
              <a:gd name="connsiteX67" fmla="*/ 1023956 w 8141247"/>
              <a:gd name="connsiteY67" fmla="*/ 6542674 h 6857997"/>
              <a:gd name="connsiteX68" fmla="*/ 1045016 w 8141247"/>
              <a:gd name="connsiteY68" fmla="*/ 6542674 h 6857997"/>
              <a:gd name="connsiteX69" fmla="*/ 1045016 w 8141247"/>
              <a:gd name="connsiteY69" fmla="*/ 6504191 h 6857997"/>
              <a:gd name="connsiteX70" fmla="*/ 1074975 w 8141247"/>
              <a:gd name="connsiteY70" fmla="*/ 6542674 h 6857997"/>
              <a:gd name="connsiteX71" fmla="*/ 1099481 w 8141247"/>
              <a:gd name="connsiteY71" fmla="*/ 6542674 h 6857997"/>
              <a:gd name="connsiteX72" fmla="*/ 1065009 w 8141247"/>
              <a:gd name="connsiteY72" fmla="*/ 6497109 h 6857997"/>
              <a:gd name="connsiteX73" fmla="*/ 1099481 w 8141247"/>
              <a:gd name="connsiteY73" fmla="*/ 6451480 h 6857997"/>
              <a:gd name="connsiteX74" fmla="*/ 1074975 w 8141247"/>
              <a:gd name="connsiteY74" fmla="*/ 6451480 h 6857997"/>
              <a:gd name="connsiteX75" fmla="*/ 1045016 w 8141247"/>
              <a:gd name="connsiteY75" fmla="*/ 6489963 h 6857997"/>
              <a:gd name="connsiteX76" fmla="*/ 1045016 w 8141247"/>
              <a:gd name="connsiteY76" fmla="*/ 6451480 h 6857997"/>
              <a:gd name="connsiteX77" fmla="*/ 666077 w 8141247"/>
              <a:gd name="connsiteY77" fmla="*/ 6451480 h 6857997"/>
              <a:gd name="connsiteX78" fmla="*/ 666077 w 8141247"/>
              <a:gd name="connsiteY78" fmla="*/ 6542674 h 6857997"/>
              <a:gd name="connsiteX79" fmla="*/ 687073 w 8141247"/>
              <a:gd name="connsiteY79" fmla="*/ 6542674 h 6857997"/>
              <a:gd name="connsiteX80" fmla="*/ 687073 w 8141247"/>
              <a:gd name="connsiteY80" fmla="*/ 6504191 h 6857997"/>
              <a:gd name="connsiteX81" fmla="*/ 717033 w 8141247"/>
              <a:gd name="connsiteY81" fmla="*/ 6542674 h 6857997"/>
              <a:gd name="connsiteX82" fmla="*/ 741602 w 8141247"/>
              <a:gd name="connsiteY82" fmla="*/ 6542674 h 6857997"/>
              <a:gd name="connsiteX83" fmla="*/ 707067 w 8141247"/>
              <a:gd name="connsiteY83" fmla="*/ 6497109 h 6857997"/>
              <a:gd name="connsiteX84" fmla="*/ 741602 w 8141247"/>
              <a:gd name="connsiteY84" fmla="*/ 6451480 h 6857997"/>
              <a:gd name="connsiteX85" fmla="*/ 717033 w 8141247"/>
              <a:gd name="connsiteY85" fmla="*/ 6451480 h 6857997"/>
              <a:gd name="connsiteX86" fmla="*/ 687073 w 8141247"/>
              <a:gd name="connsiteY86" fmla="*/ 6489963 h 6857997"/>
              <a:gd name="connsiteX87" fmla="*/ 687073 w 8141247"/>
              <a:gd name="connsiteY87" fmla="*/ 6451480 h 6857997"/>
              <a:gd name="connsiteX88" fmla="*/ 0 w 8141247"/>
              <a:gd name="connsiteY88" fmla="*/ 0 h 6857997"/>
              <a:gd name="connsiteX89" fmla="*/ 8141247 w 8141247"/>
              <a:gd name="connsiteY89" fmla="*/ 0 h 6857997"/>
              <a:gd name="connsiteX90" fmla="*/ 8141247 w 8141247"/>
              <a:gd name="connsiteY90" fmla="*/ 6857997 h 6857997"/>
              <a:gd name="connsiteX91" fmla="*/ 0 w 814124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14124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8141247" y="0"/>
                </a:lnTo>
                <a:lnTo>
                  <a:pt x="814124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18" name="Picture Placeholder 6">
            <a:extLst>
              <a:ext uri="{FF2B5EF4-FFF2-40B4-BE49-F238E27FC236}">
                <a16:creationId xmlns:a16="http://schemas.microsoft.com/office/drawing/2014/main" id="{106399E1-1DE8-EE44-81BD-42302CB5679F}"/>
              </a:ext>
            </a:extLst>
          </p:cNvPr>
          <p:cNvSpPr>
            <a:spLocks noGrp="1"/>
          </p:cNvSpPr>
          <p:nvPr>
            <p:ph type="pic" sz="quarter" idx="17" hasCustomPrompt="1"/>
          </p:nvPr>
        </p:nvSpPr>
        <p:spPr>
          <a:xfrm>
            <a:off x="8140700" y="0"/>
            <a:ext cx="4051300" cy="6871252"/>
          </a:xfrm>
          <a:solidFill>
            <a:schemeClr val="bg1">
              <a:lumMod val="85000"/>
            </a:schemeClr>
          </a:solidFill>
        </p:spPr>
        <p:txBody>
          <a:bodyPr lIns="36000" tIns="36000"/>
          <a:lstStyle>
            <a:lvl1pPr marL="1270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a:solidFill>
                  <a:schemeClr val="tx2"/>
                </a:solidFill>
              </a:defRPr>
            </a:lvl1pPr>
          </a:lstStyle>
          <a:p>
            <a:pPr marL="127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Click on the icon to add an image</a:t>
            </a:r>
          </a:p>
          <a:p>
            <a:endParaRPr lang="en-GB"/>
          </a:p>
        </p:txBody>
      </p:sp>
      <p:sp>
        <p:nvSpPr>
          <p:cNvPr id="21" name="Text Placeholder 18">
            <a:extLst>
              <a:ext uri="{FF2B5EF4-FFF2-40B4-BE49-F238E27FC236}">
                <a16:creationId xmlns:a16="http://schemas.microsoft.com/office/drawing/2014/main" id="{50055E5E-7191-EB40-B5EB-0E791AADEDE6}"/>
              </a:ext>
            </a:extLst>
          </p:cNvPr>
          <p:cNvSpPr>
            <a:spLocks noGrp="1"/>
          </p:cNvSpPr>
          <p:nvPr>
            <p:ph type="body" sz="quarter" idx="14" hasCustomPrompt="1"/>
          </p:nvPr>
        </p:nvSpPr>
        <p:spPr>
          <a:xfrm>
            <a:off x="576000" y="2661138"/>
            <a:ext cx="5520000" cy="982858"/>
          </a:xfrm>
          <a:prstGeom prst="rect">
            <a:avLst/>
          </a:prstGeom>
        </p:spPr>
        <p:txBody>
          <a:bodyPr anchor="b">
            <a:noAutofit/>
          </a:bodyPr>
          <a:lstStyle>
            <a:lvl1pPr marL="0" indent="0">
              <a:lnSpc>
                <a:spcPct val="85000"/>
              </a:lnSpc>
              <a:spcBef>
                <a:spcPts val="0"/>
              </a:spcBef>
              <a:buNone/>
              <a:defRPr sz="3600" spc="40" baseline="0">
                <a:solidFill>
                  <a:schemeClr val="bg1"/>
                </a:solidFill>
              </a:defRPr>
            </a:lvl1pPr>
          </a:lstStyle>
          <a:p>
            <a:pPr lvl="0"/>
            <a:r>
              <a:rPr lang="en-GB"/>
              <a:t>Click to add a headline </a:t>
            </a:r>
            <a:br>
              <a:rPr lang="en-GB"/>
            </a:br>
            <a:r>
              <a:rPr lang="en-GB"/>
              <a:t>of maximum two lines</a:t>
            </a:r>
          </a:p>
        </p:txBody>
      </p:sp>
      <p:sp>
        <p:nvSpPr>
          <p:cNvPr id="8" name="Platshållare för datum 3">
            <a:extLst>
              <a:ext uri="{FF2B5EF4-FFF2-40B4-BE49-F238E27FC236}">
                <a16:creationId xmlns:a16="http://schemas.microsoft.com/office/drawing/2014/main" id="{D4BC6AFF-84A0-AD4F-B048-6DE0A4189B3C}"/>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1"/>
                </a:solidFill>
              </a:defRPr>
            </a:lvl1pPr>
          </a:lstStyle>
          <a:p>
            <a:fld id="{B5BFC635-AF8E-4A8D-AB2B-56177FA3D744}" type="datetime1">
              <a:rPr lang="en-US" smtClean="0"/>
              <a:t>11/16/2023</a:t>
            </a:fld>
            <a:endParaRPr lang="en-US"/>
          </a:p>
        </p:txBody>
      </p:sp>
      <p:sp>
        <p:nvSpPr>
          <p:cNvPr id="9" name="Platshållare för sidfot 4">
            <a:extLst>
              <a:ext uri="{FF2B5EF4-FFF2-40B4-BE49-F238E27FC236}">
                <a16:creationId xmlns:a16="http://schemas.microsoft.com/office/drawing/2014/main" id="{88B51407-A677-4348-A150-47D381B6D504}"/>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bg1"/>
                </a:solidFill>
              </a:defRPr>
            </a:lvl1pPr>
          </a:lstStyle>
          <a:p>
            <a:r>
              <a:rPr lang="en-US"/>
              <a:t>Go to header/footer to change text </a:t>
            </a:r>
          </a:p>
        </p:txBody>
      </p:sp>
      <p:sp>
        <p:nvSpPr>
          <p:cNvPr id="10" name="Platshållare för bildnummer 5">
            <a:extLst>
              <a:ext uri="{FF2B5EF4-FFF2-40B4-BE49-F238E27FC236}">
                <a16:creationId xmlns:a16="http://schemas.microsoft.com/office/drawing/2014/main" id="{BCF588A9-3122-5D4B-8982-EB7C3E8612EF}"/>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bg1"/>
                </a:solidFill>
              </a:defRPr>
            </a:lvl1pPr>
          </a:lstStyle>
          <a:p>
            <a:fld id="{EF8DBD5B-30F9-4F9C-AE39-E065C1AC514D}" type="slidenum">
              <a:rPr lang="en-US" smtClean="0"/>
              <a:pPr/>
              <a:t>‹#›</a:t>
            </a:fld>
            <a:endParaRPr lang="en-US"/>
          </a:p>
        </p:txBody>
      </p:sp>
      <p:sp>
        <p:nvSpPr>
          <p:cNvPr id="15" name="textruta 5">
            <a:extLst>
              <a:ext uri="{FF2B5EF4-FFF2-40B4-BE49-F238E27FC236}">
                <a16:creationId xmlns:a16="http://schemas.microsoft.com/office/drawing/2014/main" id="{5BB9A0DA-E9F3-704C-BDCF-FC259DAC129A}"/>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6" name="textruta 15">
            <a:extLst>
              <a:ext uri="{FF2B5EF4-FFF2-40B4-BE49-F238E27FC236}">
                <a16:creationId xmlns:a16="http://schemas.microsoft.com/office/drawing/2014/main" id="{DE5DD293-B27B-7A43-85D7-BD43BA586097}"/>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7" name="Rektangel 16">
            <a:extLst>
              <a:ext uri="{FF2B5EF4-FFF2-40B4-BE49-F238E27FC236}">
                <a16:creationId xmlns:a16="http://schemas.microsoft.com/office/drawing/2014/main" id="{A750B50A-9D17-1447-8213-B2935EA38090}"/>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ktangel 18">
            <a:extLst>
              <a:ext uri="{FF2B5EF4-FFF2-40B4-BE49-F238E27FC236}">
                <a16:creationId xmlns:a16="http://schemas.microsoft.com/office/drawing/2014/main" id="{805FC0CB-297F-3541-A68A-BD42D3187508}"/>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1477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hapter Slide Images Blue">
    <p:bg>
      <p:bgPr>
        <a:solidFill>
          <a:schemeClr val="accent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2E89455-241A-104F-BF85-D838D329100C}"/>
              </a:ext>
            </a:extLst>
          </p:cNvPr>
          <p:cNvSpPr>
            <a:spLocks noGrp="1"/>
          </p:cNvSpPr>
          <p:nvPr>
            <p:ph type="pic" sz="quarter" idx="13" hasCustomPrompt="1"/>
          </p:nvPr>
        </p:nvSpPr>
        <p:spPr>
          <a:xfrm>
            <a:off x="5" y="5"/>
            <a:ext cx="8141247" cy="6857997"/>
          </a:xfrm>
          <a:custGeom>
            <a:avLst/>
            <a:gdLst>
              <a:gd name="connsiteX0" fmla="*/ 1146049 w 8141247"/>
              <a:gd name="connsiteY0" fmla="*/ 6470534 h 6857997"/>
              <a:gd name="connsiteX1" fmla="*/ 1157832 w 8141247"/>
              <a:gd name="connsiteY1" fmla="*/ 6505507 h 6857997"/>
              <a:gd name="connsiteX2" fmla="*/ 1134642 w 8141247"/>
              <a:gd name="connsiteY2" fmla="*/ 6505507 h 6857997"/>
              <a:gd name="connsiteX3" fmla="*/ 788170 w 8141247"/>
              <a:gd name="connsiteY3" fmla="*/ 6470534 h 6857997"/>
              <a:gd name="connsiteX4" fmla="*/ 799953 w 8141247"/>
              <a:gd name="connsiteY4" fmla="*/ 6505507 h 6857997"/>
              <a:gd name="connsiteX5" fmla="*/ 776763 w 8141247"/>
              <a:gd name="connsiteY5" fmla="*/ 6505507 h 6857997"/>
              <a:gd name="connsiteX6" fmla="*/ 1132323 w 8141247"/>
              <a:gd name="connsiteY6" fmla="*/ 6451543 h 6857997"/>
              <a:gd name="connsiteX7" fmla="*/ 1100860 w 8141247"/>
              <a:gd name="connsiteY7" fmla="*/ 6542674 h 6857997"/>
              <a:gd name="connsiteX8" fmla="*/ 1123110 w 8141247"/>
              <a:gd name="connsiteY8" fmla="*/ 6542674 h 6857997"/>
              <a:gd name="connsiteX9" fmla="*/ 1128876 w 8141247"/>
              <a:gd name="connsiteY9" fmla="*/ 6524060 h 6857997"/>
              <a:gd name="connsiteX10" fmla="*/ 1163786 w 8141247"/>
              <a:gd name="connsiteY10" fmla="*/ 6524060 h 6857997"/>
              <a:gd name="connsiteX11" fmla="*/ 1169741 w 8141247"/>
              <a:gd name="connsiteY11" fmla="*/ 6542674 h 6857997"/>
              <a:gd name="connsiteX12" fmla="*/ 1191615 w 8141247"/>
              <a:gd name="connsiteY12" fmla="*/ 6542674 h 6857997"/>
              <a:gd name="connsiteX13" fmla="*/ 1159148 w 8141247"/>
              <a:gd name="connsiteY13" fmla="*/ 6451543 h 6857997"/>
              <a:gd name="connsiteX14" fmla="*/ 961907 w 8141247"/>
              <a:gd name="connsiteY14" fmla="*/ 6451543 h 6857997"/>
              <a:gd name="connsiteX15" fmla="*/ 933640 w 8141247"/>
              <a:gd name="connsiteY15" fmla="*/ 6479246 h 6857997"/>
              <a:gd name="connsiteX16" fmla="*/ 961907 w 8141247"/>
              <a:gd name="connsiteY16" fmla="*/ 6505821 h 6857997"/>
              <a:gd name="connsiteX17" fmla="*/ 983468 w 8141247"/>
              <a:gd name="connsiteY17" fmla="*/ 6505821 h 6857997"/>
              <a:gd name="connsiteX18" fmla="*/ 991678 w 8141247"/>
              <a:gd name="connsiteY18" fmla="*/ 6514282 h 6857997"/>
              <a:gd name="connsiteX19" fmla="*/ 983468 w 8141247"/>
              <a:gd name="connsiteY19" fmla="*/ 6522743 h 6857997"/>
              <a:gd name="connsiteX20" fmla="*/ 937338 w 8141247"/>
              <a:gd name="connsiteY20" fmla="*/ 6522743 h 6857997"/>
              <a:gd name="connsiteX21" fmla="*/ 937338 w 8141247"/>
              <a:gd name="connsiteY21" fmla="*/ 6542674 h 6857997"/>
              <a:gd name="connsiteX22" fmla="*/ 982716 w 8141247"/>
              <a:gd name="connsiteY22" fmla="*/ 6542674 h 6857997"/>
              <a:gd name="connsiteX23" fmla="*/ 1011358 w 8141247"/>
              <a:gd name="connsiteY23" fmla="*/ 6514282 h 6857997"/>
              <a:gd name="connsiteX24" fmla="*/ 986727 w 8141247"/>
              <a:gd name="connsiteY24" fmla="*/ 6487707 h 6857997"/>
              <a:gd name="connsiteX25" fmla="*/ 961907 w 8141247"/>
              <a:gd name="connsiteY25" fmla="*/ 6487707 h 6857997"/>
              <a:gd name="connsiteX26" fmla="*/ 953321 w 8141247"/>
              <a:gd name="connsiteY26" fmla="*/ 6479246 h 6857997"/>
              <a:gd name="connsiteX27" fmla="*/ 961907 w 8141247"/>
              <a:gd name="connsiteY27" fmla="*/ 6470785 h 6857997"/>
              <a:gd name="connsiteX28" fmla="*/ 1004965 w 8141247"/>
              <a:gd name="connsiteY28" fmla="*/ 6470785 h 6857997"/>
              <a:gd name="connsiteX29" fmla="*/ 1004965 w 8141247"/>
              <a:gd name="connsiteY29" fmla="*/ 6451543 h 6857997"/>
              <a:gd name="connsiteX30" fmla="*/ 841570 w 8141247"/>
              <a:gd name="connsiteY30" fmla="*/ 6451543 h 6857997"/>
              <a:gd name="connsiteX31" fmla="*/ 841570 w 8141247"/>
              <a:gd name="connsiteY31" fmla="*/ 6542674 h 6857997"/>
              <a:gd name="connsiteX32" fmla="*/ 862692 w 8141247"/>
              <a:gd name="connsiteY32" fmla="*/ 6542674 h 6857997"/>
              <a:gd name="connsiteX33" fmla="*/ 862692 w 8141247"/>
              <a:gd name="connsiteY33" fmla="*/ 6486454 h 6857997"/>
              <a:gd name="connsiteX34" fmla="*/ 898981 w 8141247"/>
              <a:gd name="connsiteY34" fmla="*/ 6542486 h 6857997"/>
              <a:gd name="connsiteX35" fmla="*/ 898981 w 8141247"/>
              <a:gd name="connsiteY35" fmla="*/ 6542674 h 6857997"/>
              <a:gd name="connsiteX36" fmla="*/ 920855 w 8141247"/>
              <a:gd name="connsiteY36" fmla="*/ 6542674 h 6857997"/>
              <a:gd name="connsiteX37" fmla="*/ 920793 w 8141247"/>
              <a:gd name="connsiteY37" fmla="*/ 6522994 h 6857997"/>
              <a:gd name="connsiteX38" fmla="*/ 920667 w 8141247"/>
              <a:gd name="connsiteY38" fmla="*/ 6451543 h 6857997"/>
              <a:gd name="connsiteX39" fmla="*/ 899671 w 8141247"/>
              <a:gd name="connsiteY39" fmla="*/ 6451543 h 6857997"/>
              <a:gd name="connsiteX40" fmla="*/ 899671 w 8141247"/>
              <a:gd name="connsiteY40" fmla="*/ 6508829 h 6857997"/>
              <a:gd name="connsiteX41" fmla="*/ 863068 w 8141247"/>
              <a:gd name="connsiteY41" fmla="*/ 6451543 h 6857997"/>
              <a:gd name="connsiteX42" fmla="*/ 774444 w 8141247"/>
              <a:gd name="connsiteY42" fmla="*/ 6451543 h 6857997"/>
              <a:gd name="connsiteX43" fmla="*/ 742918 w 8141247"/>
              <a:gd name="connsiteY43" fmla="*/ 6542674 h 6857997"/>
              <a:gd name="connsiteX44" fmla="*/ 765168 w 8141247"/>
              <a:gd name="connsiteY44" fmla="*/ 6542674 h 6857997"/>
              <a:gd name="connsiteX45" fmla="*/ 770934 w 8141247"/>
              <a:gd name="connsiteY45" fmla="*/ 6524060 h 6857997"/>
              <a:gd name="connsiteX46" fmla="*/ 805845 w 8141247"/>
              <a:gd name="connsiteY46" fmla="*/ 6524060 h 6857997"/>
              <a:gd name="connsiteX47" fmla="*/ 811799 w 8141247"/>
              <a:gd name="connsiteY47" fmla="*/ 6542674 h 6857997"/>
              <a:gd name="connsiteX48" fmla="*/ 833735 w 8141247"/>
              <a:gd name="connsiteY48" fmla="*/ 6542674 h 6857997"/>
              <a:gd name="connsiteX49" fmla="*/ 801269 w 8141247"/>
              <a:gd name="connsiteY49" fmla="*/ 6451543 h 6857997"/>
              <a:gd name="connsiteX50" fmla="*/ 604404 w 8141247"/>
              <a:gd name="connsiteY50" fmla="*/ 6451543 h 6857997"/>
              <a:gd name="connsiteX51" fmla="*/ 576137 w 8141247"/>
              <a:gd name="connsiteY51" fmla="*/ 6479246 h 6857997"/>
              <a:gd name="connsiteX52" fmla="*/ 604404 w 8141247"/>
              <a:gd name="connsiteY52" fmla="*/ 6505821 h 6857997"/>
              <a:gd name="connsiteX53" fmla="*/ 625964 w 8141247"/>
              <a:gd name="connsiteY53" fmla="*/ 6505821 h 6857997"/>
              <a:gd name="connsiteX54" fmla="*/ 634174 w 8141247"/>
              <a:gd name="connsiteY54" fmla="*/ 6514282 h 6857997"/>
              <a:gd name="connsiteX55" fmla="*/ 625964 w 8141247"/>
              <a:gd name="connsiteY55" fmla="*/ 6522743 h 6857997"/>
              <a:gd name="connsiteX56" fmla="*/ 579772 w 8141247"/>
              <a:gd name="connsiteY56" fmla="*/ 6522743 h 6857997"/>
              <a:gd name="connsiteX57" fmla="*/ 579772 w 8141247"/>
              <a:gd name="connsiteY57" fmla="*/ 6542674 h 6857997"/>
              <a:gd name="connsiteX58" fmla="*/ 625149 w 8141247"/>
              <a:gd name="connsiteY58" fmla="*/ 6542674 h 6857997"/>
              <a:gd name="connsiteX59" fmla="*/ 653792 w 8141247"/>
              <a:gd name="connsiteY59" fmla="*/ 6514282 h 6857997"/>
              <a:gd name="connsiteX60" fmla="*/ 629223 w 8141247"/>
              <a:gd name="connsiteY60" fmla="*/ 6487707 h 6857997"/>
              <a:gd name="connsiteX61" fmla="*/ 604404 w 8141247"/>
              <a:gd name="connsiteY61" fmla="*/ 6487707 h 6857997"/>
              <a:gd name="connsiteX62" fmla="*/ 595817 w 8141247"/>
              <a:gd name="connsiteY62" fmla="*/ 6479246 h 6857997"/>
              <a:gd name="connsiteX63" fmla="*/ 604404 w 8141247"/>
              <a:gd name="connsiteY63" fmla="*/ 6470785 h 6857997"/>
              <a:gd name="connsiteX64" fmla="*/ 647462 w 8141247"/>
              <a:gd name="connsiteY64" fmla="*/ 6470785 h 6857997"/>
              <a:gd name="connsiteX65" fmla="*/ 647462 w 8141247"/>
              <a:gd name="connsiteY65" fmla="*/ 6451543 h 6857997"/>
              <a:gd name="connsiteX66" fmla="*/ 1023956 w 8141247"/>
              <a:gd name="connsiteY66" fmla="*/ 6451480 h 6857997"/>
              <a:gd name="connsiteX67" fmla="*/ 1023956 w 8141247"/>
              <a:gd name="connsiteY67" fmla="*/ 6542674 h 6857997"/>
              <a:gd name="connsiteX68" fmla="*/ 1045016 w 8141247"/>
              <a:gd name="connsiteY68" fmla="*/ 6542674 h 6857997"/>
              <a:gd name="connsiteX69" fmla="*/ 1045016 w 8141247"/>
              <a:gd name="connsiteY69" fmla="*/ 6504191 h 6857997"/>
              <a:gd name="connsiteX70" fmla="*/ 1074975 w 8141247"/>
              <a:gd name="connsiteY70" fmla="*/ 6542674 h 6857997"/>
              <a:gd name="connsiteX71" fmla="*/ 1099481 w 8141247"/>
              <a:gd name="connsiteY71" fmla="*/ 6542674 h 6857997"/>
              <a:gd name="connsiteX72" fmla="*/ 1065009 w 8141247"/>
              <a:gd name="connsiteY72" fmla="*/ 6497109 h 6857997"/>
              <a:gd name="connsiteX73" fmla="*/ 1099481 w 8141247"/>
              <a:gd name="connsiteY73" fmla="*/ 6451480 h 6857997"/>
              <a:gd name="connsiteX74" fmla="*/ 1074975 w 8141247"/>
              <a:gd name="connsiteY74" fmla="*/ 6451480 h 6857997"/>
              <a:gd name="connsiteX75" fmla="*/ 1045016 w 8141247"/>
              <a:gd name="connsiteY75" fmla="*/ 6489963 h 6857997"/>
              <a:gd name="connsiteX76" fmla="*/ 1045016 w 8141247"/>
              <a:gd name="connsiteY76" fmla="*/ 6451480 h 6857997"/>
              <a:gd name="connsiteX77" fmla="*/ 666077 w 8141247"/>
              <a:gd name="connsiteY77" fmla="*/ 6451480 h 6857997"/>
              <a:gd name="connsiteX78" fmla="*/ 666077 w 8141247"/>
              <a:gd name="connsiteY78" fmla="*/ 6542674 h 6857997"/>
              <a:gd name="connsiteX79" fmla="*/ 687073 w 8141247"/>
              <a:gd name="connsiteY79" fmla="*/ 6542674 h 6857997"/>
              <a:gd name="connsiteX80" fmla="*/ 687073 w 8141247"/>
              <a:gd name="connsiteY80" fmla="*/ 6504191 h 6857997"/>
              <a:gd name="connsiteX81" fmla="*/ 717033 w 8141247"/>
              <a:gd name="connsiteY81" fmla="*/ 6542674 h 6857997"/>
              <a:gd name="connsiteX82" fmla="*/ 741602 w 8141247"/>
              <a:gd name="connsiteY82" fmla="*/ 6542674 h 6857997"/>
              <a:gd name="connsiteX83" fmla="*/ 707067 w 8141247"/>
              <a:gd name="connsiteY83" fmla="*/ 6497109 h 6857997"/>
              <a:gd name="connsiteX84" fmla="*/ 741602 w 8141247"/>
              <a:gd name="connsiteY84" fmla="*/ 6451480 h 6857997"/>
              <a:gd name="connsiteX85" fmla="*/ 717033 w 8141247"/>
              <a:gd name="connsiteY85" fmla="*/ 6451480 h 6857997"/>
              <a:gd name="connsiteX86" fmla="*/ 687073 w 8141247"/>
              <a:gd name="connsiteY86" fmla="*/ 6489963 h 6857997"/>
              <a:gd name="connsiteX87" fmla="*/ 687073 w 8141247"/>
              <a:gd name="connsiteY87" fmla="*/ 6451480 h 6857997"/>
              <a:gd name="connsiteX88" fmla="*/ 0 w 8141247"/>
              <a:gd name="connsiteY88" fmla="*/ 0 h 6857997"/>
              <a:gd name="connsiteX89" fmla="*/ 8141247 w 8141247"/>
              <a:gd name="connsiteY89" fmla="*/ 0 h 6857997"/>
              <a:gd name="connsiteX90" fmla="*/ 8141247 w 8141247"/>
              <a:gd name="connsiteY90" fmla="*/ 6857997 h 6857997"/>
              <a:gd name="connsiteX91" fmla="*/ 0 w 814124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14124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8141247" y="0"/>
                </a:lnTo>
                <a:lnTo>
                  <a:pt x="8141247" y="6857997"/>
                </a:lnTo>
                <a:lnTo>
                  <a:pt x="0" y="6857997"/>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18" name="Picture Placeholder 6">
            <a:extLst>
              <a:ext uri="{FF2B5EF4-FFF2-40B4-BE49-F238E27FC236}">
                <a16:creationId xmlns:a16="http://schemas.microsoft.com/office/drawing/2014/main" id="{106399E1-1DE8-EE44-81BD-42302CB5679F}"/>
              </a:ext>
            </a:extLst>
          </p:cNvPr>
          <p:cNvSpPr>
            <a:spLocks noGrp="1"/>
          </p:cNvSpPr>
          <p:nvPr>
            <p:ph type="pic" sz="quarter" idx="17" hasCustomPrompt="1"/>
          </p:nvPr>
        </p:nvSpPr>
        <p:spPr>
          <a:xfrm>
            <a:off x="8140700" y="0"/>
            <a:ext cx="4051300" cy="6871252"/>
          </a:xfrm>
          <a:solidFill>
            <a:schemeClr val="accent5"/>
          </a:solidFill>
        </p:spPr>
        <p:txBody>
          <a:bodyPr lIns="36000" tIns="36000"/>
          <a:lstStyle>
            <a:lvl1pPr marL="1270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a:lvl1pPr>
          </a:lstStyle>
          <a:p>
            <a:pPr marL="127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Click on the icon to add an image</a:t>
            </a:r>
          </a:p>
          <a:p>
            <a:endParaRPr lang="en-GB"/>
          </a:p>
        </p:txBody>
      </p:sp>
      <p:sp>
        <p:nvSpPr>
          <p:cNvPr id="23" name="Text Placeholder 18">
            <a:extLst>
              <a:ext uri="{FF2B5EF4-FFF2-40B4-BE49-F238E27FC236}">
                <a16:creationId xmlns:a16="http://schemas.microsoft.com/office/drawing/2014/main" id="{CCFF2505-905F-E846-89FE-0AC1EB6ED761}"/>
              </a:ext>
            </a:extLst>
          </p:cNvPr>
          <p:cNvSpPr>
            <a:spLocks noGrp="1"/>
          </p:cNvSpPr>
          <p:nvPr>
            <p:ph type="body" sz="quarter" idx="14" hasCustomPrompt="1"/>
          </p:nvPr>
        </p:nvSpPr>
        <p:spPr>
          <a:xfrm>
            <a:off x="576000" y="2661138"/>
            <a:ext cx="5520000" cy="982858"/>
          </a:xfrm>
          <a:prstGeom prst="rect">
            <a:avLst/>
          </a:prstGeom>
        </p:spPr>
        <p:txBody>
          <a:bodyPr anchor="b">
            <a:noAutofit/>
          </a:bodyPr>
          <a:lstStyle>
            <a:lvl1pPr marL="0" indent="0">
              <a:lnSpc>
                <a:spcPct val="85000"/>
              </a:lnSpc>
              <a:spcBef>
                <a:spcPts val="0"/>
              </a:spcBef>
              <a:buNone/>
              <a:defRPr sz="3600" spc="40" baseline="0">
                <a:solidFill>
                  <a:schemeClr val="bg1"/>
                </a:solidFill>
              </a:defRPr>
            </a:lvl1pPr>
          </a:lstStyle>
          <a:p>
            <a:pPr lvl="0"/>
            <a:r>
              <a:rPr lang="en-GB"/>
              <a:t>Click to add a headline </a:t>
            </a:r>
            <a:br>
              <a:rPr lang="en-GB"/>
            </a:br>
            <a:r>
              <a:rPr lang="en-GB"/>
              <a:t>of maximum two lines</a:t>
            </a:r>
          </a:p>
        </p:txBody>
      </p:sp>
      <p:sp>
        <p:nvSpPr>
          <p:cNvPr id="8" name="Platshållare för datum 3">
            <a:extLst>
              <a:ext uri="{FF2B5EF4-FFF2-40B4-BE49-F238E27FC236}">
                <a16:creationId xmlns:a16="http://schemas.microsoft.com/office/drawing/2014/main" id="{261DD7BA-9549-4442-97B8-29BFA2F761E2}"/>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1"/>
                </a:solidFill>
              </a:defRPr>
            </a:lvl1pPr>
          </a:lstStyle>
          <a:p>
            <a:fld id="{8F8A6CED-87B7-4929-8E58-EA8656F5E0D9}" type="datetime1">
              <a:rPr lang="en-US" smtClean="0"/>
              <a:t>11/16/2023</a:t>
            </a:fld>
            <a:endParaRPr lang="en-US"/>
          </a:p>
        </p:txBody>
      </p:sp>
      <p:sp>
        <p:nvSpPr>
          <p:cNvPr id="9" name="Platshållare för sidfot 4">
            <a:extLst>
              <a:ext uri="{FF2B5EF4-FFF2-40B4-BE49-F238E27FC236}">
                <a16:creationId xmlns:a16="http://schemas.microsoft.com/office/drawing/2014/main" id="{088A8C50-E420-E745-AC93-261D6800A87C}"/>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bg1"/>
                </a:solidFill>
              </a:defRPr>
            </a:lvl1pPr>
          </a:lstStyle>
          <a:p>
            <a:r>
              <a:rPr lang="en-US"/>
              <a:t>Go to header/footer to change text </a:t>
            </a:r>
          </a:p>
        </p:txBody>
      </p:sp>
      <p:sp>
        <p:nvSpPr>
          <p:cNvPr id="10" name="Platshållare för bildnummer 5">
            <a:extLst>
              <a:ext uri="{FF2B5EF4-FFF2-40B4-BE49-F238E27FC236}">
                <a16:creationId xmlns:a16="http://schemas.microsoft.com/office/drawing/2014/main" id="{8FF83E99-0B4E-B441-A821-71084F7A4007}"/>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bg1"/>
                </a:solidFill>
              </a:defRPr>
            </a:lvl1pPr>
          </a:lstStyle>
          <a:p>
            <a:fld id="{EF8DBD5B-30F9-4F9C-AE39-E065C1AC514D}" type="slidenum">
              <a:rPr lang="en-US" smtClean="0"/>
              <a:pPr/>
              <a:t>‹#›</a:t>
            </a:fld>
            <a:endParaRPr lang="en-US"/>
          </a:p>
        </p:txBody>
      </p:sp>
      <p:sp>
        <p:nvSpPr>
          <p:cNvPr id="12" name="textruta 5">
            <a:extLst>
              <a:ext uri="{FF2B5EF4-FFF2-40B4-BE49-F238E27FC236}">
                <a16:creationId xmlns:a16="http://schemas.microsoft.com/office/drawing/2014/main" id="{9F7EEDA8-F16E-5844-A768-2819CC18FE40}"/>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3" name="textruta 12">
            <a:extLst>
              <a:ext uri="{FF2B5EF4-FFF2-40B4-BE49-F238E27FC236}">
                <a16:creationId xmlns:a16="http://schemas.microsoft.com/office/drawing/2014/main" id="{BF117D04-D5EF-8046-91EF-3ED92DE98C4D}"/>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Rektangel 13">
            <a:extLst>
              <a:ext uri="{FF2B5EF4-FFF2-40B4-BE49-F238E27FC236}">
                <a16:creationId xmlns:a16="http://schemas.microsoft.com/office/drawing/2014/main" id="{CFAA477D-62CA-ED4F-AE9A-64731EA229A8}"/>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ktangel 14">
            <a:extLst>
              <a:ext uri="{FF2B5EF4-FFF2-40B4-BE49-F238E27FC236}">
                <a16:creationId xmlns:a16="http://schemas.microsoft.com/office/drawing/2014/main" id="{DD9509B1-ED80-3F4B-AA99-2EC0F9FF2FC8}"/>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51987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hapter Slide Imag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CBA7EE4-EB8C-8F45-95DB-49CBDE2D978D}"/>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bg1"/>
                </a:solidFill>
              </a:defRPr>
            </a:lvl1pPr>
          </a:lstStyle>
          <a:p>
            <a:fld id="{8080717C-9A0D-495B-8A1A-10A2C0E58579}" type="datetime1">
              <a:rPr lang="en-US" smtClean="0"/>
              <a:t>11/16/2023</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bg1"/>
                </a:solidFill>
              </a:defRPr>
            </a:lvl1pPr>
          </a:lstStyle>
          <a:p>
            <a:r>
              <a:rPr lang="en-US" sz="800"/>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bg1"/>
                </a:solidFill>
              </a:defRPr>
            </a:lvl1pPr>
          </a:lstStyle>
          <a:p>
            <a:fld id="{EF8DBD5B-30F9-4F9C-AE39-E065C1AC514D}" type="slidenum">
              <a:rPr lang="en-US" smtClean="0"/>
              <a:pPr/>
              <a:t>‹#›</a:t>
            </a:fld>
            <a:endParaRPr lang="en-US"/>
          </a:p>
        </p:txBody>
      </p:sp>
      <p:sp>
        <p:nvSpPr>
          <p:cNvPr id="11" name="Text Placeholder 18">
            <a:extLst>
              <a:ext uri="{FF2B5EF4-FFF2-40B4-BE49-F238E27FC236}">
                <a16:creationId xmlns:a16="http://schemas.microsoft.com/office/drawing/2014/main" id="{9E632AA3-7BD2-F044-BBB9-1D2351901556}"/>
              </a:ext>
            </a:extLst>
          </p:cNvPr>
          <p:cNvSpPr>
            <a:spLocks noGrp="1"/>
          </p:cNvSpPr>
          <p:nvPr>
            <p:ph type="body" sz="quarter" idx="14" hasCustomPrompt="1"/>
          </p:nvPr>
        </p:nvSpPr>
        <p:spPr>
          <a:xfrm>
            <a:off x="576000" y="2661138"/>
            <a:ext cx="5520000" cy="982858"/>
          </a:xfrm>
          <a:prstGeom prst="rect">
            <a:avLst/>
          </a:prstGeom>
        </p:spPr>
        <p:txBody>
          <a:bodyPr anchor="b">
            <a:noAutofit/>
          </a:bodyPr>
          <a:lstStyle>
            <a:lvl1pPr marL="0" indent="0">
              <a:lnSpc>
                <a:spcPct val="85000"/>
              </a:lnSpc>
              <a:spcBef>
                <a:spcPts val="0"/>
              </a:spcBef>
              <a:buNone/>
              <a:defRPr sz="3600" spc="40" baseline="0">
                <a:solidFill>
                  <a:schemeClr val="bg1"/>
                </a:solidFill>
              </a:defRPr>
            </a:lvl1pPr>
          </a:lstStyle>
          <a:p>
            <a:pPr lvl="0"/>
            <a:r>
              <a:rPr lang="en-GB"/>
              <a:t>Click to add a headline </a:t>
            </a:r>
            <a:br>
              <a:rPr lang="en-GB"/>
            </a:br>
            <a:r>
              <a:rPr lang="en-GB"/>
              <a:t>of maximum two lines</a:t>
            </a:r>
          </a:p>
        </p:txBody>
      </p:sp>
      <p:sp>
        <p:nvSpPr>
          <p:cNvPr id="9" name="textruta 5">
            <a:extLst>
              <a:ext uri="{FF2B5EF4-FFF2-40B4-BE49-F238E27FC236}">
                <a16:creationId xmlns:a16="http://schemas.microsoft.com/office/drawing/2014/main" id="{FC83AE35-878B-F54A-AFFF-15CF59CCA970}"/>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0" name="textruta 9">
            <a:extLst>
              <a:ext uri="{FF2B5EF4-FFF2-40B4-BE49-F238E27FC236}">
                <a16:creationId xmlns:a16="http://schemas.microsoft.com/office/drawing/2014/main" id="{8847623D-7CF8-354F-90BA-8A886C948F9B}"/>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Rektangel 11">
            <a:extLst>
              <a:ext uri="{FF2B5EF4-FFF2-40B4-BE49-F238E27FC236}">
                <a16:creationId xmlns:a16="http://schemas.microsoft.com/office/drawing/2014/main" id="{3B9D092F-3826-0D44-BE12-8BDC39E229EF}"/>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ktangel 12">
            <a:extLst>
              <a:ext uri="{FF2B5EF4-FFF2-40B4-BE49-F238E27FC236}">
                <a16:creationId xmlns:a16="http://schemas.microsoft.com/office/drawing/2014/main" id="{EAF63052-34D6-4B45-BFD9-6062FD759EA4}"/>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155505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Agenda Image">
    <p:bg>
      <p:bgPr>
        <a:solidFill>
          <a:schemeClr val="accent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9E321D00-36B4-854A-96FD-995EBC9F18B5}"/>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8C96B0D6-0425-4843-B3C3-39ED2308A48F}" type="datetime1">
              <a:rPr lang="en-US" smtClean="0"/>
              <a:t>11/16/2023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5367178" cy="461527"/>
          </a:xfrm>
          <a:prstGeom prst="rect">
            <a:avLst/>
          </a:prstGeom>
        </p:spPr>
        <p:txBody>
          <a:bodyPr anchor="t">
            <a:noAutofit/>
          </a:bodyPr>
          <a:lstStyle>
            <a:lvl1pPr marL="0" indent="0">
              <a:lnSpc>
                <a:spcPct val="85000"/>
              </a:lnSpc>
              <a:spcBef>
                <a:spcPts val="0"/>
              </a:spcBef>
              <a:buNone/>
              <a:defRPr sz="3600" spc="40" baseline="0">
                <a:solidFill>
                  <a:schemeClr val="accent1"/>
                </a:solidFill>
              </a:defRPr>
            </a:lvl1pPr>
          </a:lstStyle>
          <a:p>
            <a:pPr lvl="0"/>
            <a:r>
              <a:rPr lang="en-GB"/>
              <a:t>Click for a short headline </a:t>
            </a:r>
          </a:p>
        </p:txBody>
      </p:sp>
      <p:sp>
        <p:nvSpPr>
          <p:cNvPr id="40" name="Text Placeholder 8">
            <a:extLst>
              <a:ext uri="{FF2B5EF4-FFF2-40B4-BE49-F238E27FC236}">
                <a16:creationId xmlns:a16="http://schemas.microsoft.com/office/drawing/2014/main" id="{71F6E362-8923-6340-A1FF-64BF191D73D7}"/>
              </a:ext>
            </a:extLst>
          </p:cNvPr>
          <p:cNvSpPr>
            <a:spLocks noGrp="1"/>
          </p:cNvSpPr>
          <p:nvPr>
            <p:ph type="body" sz="quarter" idx="15" hasCustomPrompt="1"/>
          </p:nvPr>
        </p:nvSpPr>
        <p:spPr>
          <a:xfrm>
            <a:off x="576263" y="1746000"/>
            <a:ext cx="3481387" cy="4391999"/>
          </a:xfrm>
        </p:spPr>
        <p:txBody>
          <a:bodyPr/>
          <a:lstStyle>
            <a:lvl1pPr marL="342000" indent="-342000">
              <a:lnSpc>
                <a:spcPct val="100000"/>
              </a:lnSpc>
              <a:spcBef>
                <a:spcPts val="0"/>
              </a:spcBef>
              <a:spcAft>
                <a:spcPts val="1000"/>
              </a:spcAft>
              <a:buFont typeface="+mj-lt"/>
              <a:buAutoNum type="arabicPeriod"/>
              <a:defRPr sz="1800" spc="40" baseline="0"/>
            </a:lvl1pPr>
            <a:lvl2pPr marL="342000" indent="-342000">
              <a:lnSpc>
                <a:spcPct val="100000"/>
              </a:lnSpc>
              <a:spcAft>
                <a:spcPts val="1000"/>
              </a:spcAft>
              <a:tabLst/>
              <a:defRPr sz="1800" spc="40" baseline="0"/>
            </a:lvl2pPr>
            <a:lvl3pPr>
              <a:defRPr sz="1400" spc="40" baseline="0"/>
            </a:lvl3pPr>
            <a:lvl4pPr>
              <a:defRPr sz="1200" spc="40" baseline="0"/>
            </a:lvl4pPr>
            <a:lvl5pPr>
              <a:defRPr sz="1100" spc="40" baseline="0"/>
            </a:lvl5pPr>
          </a:lstStyle>
          <a:p>
            <a:pPr lvl="0"/>
            <a:r>
              <a:rPr lang="en-GB"/>
              <a:t>Click for agenda</a:t>
            </a:r>
          </a:p>
        </p:txBody>
      </p:sp>
      <p:sp>
        <p:nvSpPr>
          <p:cNvPr id="8" name="textruta 5">
            <a:extLst>
              <a:ext uri="{FF2B5EF4-FFF2-40B4-BE49-F238E27FC236}">
                <a16:creationId xmlns:a16="http://schemas.microsoft.com/office/drawing/2014/main" id="{52378F2C-FB46-444B-B9E1-375B7ADD4B13}"/>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9" name="textruta 8">
            <a:extLst>
              <a:ext uri="{FF2B5EF4-FFF2-40B4-BE49-F238E27FC236}">
                <a16:creationId xmlns:a16="http://schemas.microsoft.com/office/drawing/2014/main" id="{83DB998B-6166-B149-AE9C-B422BE1B47A4}"/>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9EEE8BC0-6652-EC43-AA7F-F1FAA638F0F5}"/>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ktangel 10">
            <a:extLst>
              <a:ext uri="{FF2B5EF4-FFF2-40B4-BE49-F238E27FC236}">
                <a16:creationId xmlns:a16="http://schemas.microsoft.com/office/drawing/2014/main" id="{2330825F-2C3A-E940-8BCE-84CDB2959E3C}"/>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1960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Agenda Two Columns">
    <p:bg>
      <p:bgPr>
        <a:solidFill>
          <a:schemeClr val="bg1"/>
        </a:solidFill>
        <a:effectLst/>
      </p:bgPr>
    </p:bg>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F1C700C8-E7B5-C246-BF0A-50734999BFF2}"/>
              </a:ext>
            </a:extLst>
          </p:cNvPr>
          <p:cNvSpPr>
            <a:spLocks noGrp="1"/>
          </p:cNvSpPr>
          <p:nvPr>
            <p:ph type="pic" sz="quarter" idx="18" hasCustomPrompt="1"/>
          </p:nvPr>
        </p:nvSpPr>
        <p:spPr>
          <a:xfrm>
            <a:off x="8128000" y="0"/>
            <a:ext cx="406241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6433C7EC-C804-4D0A-93E2-803416F8D115}" type="datetime1">
              <a:rPr lang="en-US" smtClean="0"/>
              <a:t>11/16/2023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7253550" cy="377279"/>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for a short headline </a:t>
            </a:r>
          </a:p>
        </p:txBody>
      </p:sp>
      <p:sp>
        <p:nvSpPr>
          <p:cNvPr id="9" name="Text Placeholder 8">
            <a:extLst>
              <a:ext uri="{FF2B5EF4-FFF2-40B4-BE49-F238E27FC236}">
                <a16:creationId xmlns:a16="http://schemas.microsoft.com/office/drawing/2014/main" id="{A02FE398-BCDE-144D-BB12-B6AB8C96E842}"/>
              </a:ext>
            </a:extLst>
          </p:cNvPr>
          <p:cNvSpPr>
            <a:spLocks noGrp="1"/>
          </p:cNvSpPr>
          <p:nvPr>
            <p:ph type="body" sz="quarter" idx="15" hasCustomPrompt="1"/>
          </p:nvPr>
        </p:nvSpPr>
        <p:spPr>
          <a:xfrm>
            <a:off x="576262" y="1746000"/>
            <a:ext cx="7253287" cy="4391999"/>
          </a:xfrm>
        </p:spPr>
        <p:txBody>
          <a:bodyPr numCol="2" spcCol="288000"/>
          <a:lstStyle>
            <a:lvl1pPr marL="342000" indent="-342000">
              <a:lnSpc>
                <a:spcPct val="100000"/>
              </a:lnSpc>
              <a:spcBef>
                <a:spcPts val="0"/>
              </a:spcBef>
              <a:spcAft>
                <a:spcPts val="1000"/>
              </a:spcAft>
              <a:buFont typeface="+mj-lt"/>
              <a:buAutoNum type="arabicPeriod"/>
              <a:defRPr sz="1800" spc="40" baseline="0">
                <a:solidFill>
                  <a:schemeClr val="tx2"/>
                </a:solidFill>
              </a:defRPr>
            </a:lvl1pPr>
            <a:lvl2pPr marL="342000" indent="-342000">
              <a:lnSpc>
                <a:spcPct val="100000"/>
              </a:lnSpc>
              <a:spcAft>
                <a:spcPts val="1000"/>
              </a:spcAft>
              <a:tabLst/>
              <a:defRPr sz="1800" spc="40" baseline="0">
                <a:solidFill>
                  <a:schemeClr val="tx1"/>
                </a:solidFill>
              </a:defRPr>
            </a:lvl2pPr>
            <a:lvl3pPr>
              <a:lnSpc>
                <a:spcPct val="100000"/>
              </a:lnSpc>
              <a:defRPr sz="1400" spc="40" baseline="0">
                <a:solidFill>
                  <a:schemeClr val="tx1"/>
                </a:solidFill>
              </a:defRPr>
            </a:lvl3pPr>
            <a:lvl4pPr>
              <a:lnSpc>
                <a:spcPct val="100000"/>
              </a:lnSpc>
              <a:defRPr sz="1200" spc="40" baseline="0">
                <a:solidFill>
                  <a:schemeClr val="tx1"/>
                </a:solidFill>
              </a:defRPr>
            </a:lvl4pPr>
            <a:lvl5pPr>
              <a:lnSpc>
                <a:spcPct val="100000"/>
              </a:lnSpc>
              <a:defRPr sz="1100" spc="40" baseline="0">
                <a:solidFill>
                  <a:schemeClr val="tx1"/>
                </a:solidFill>
              </a:defRPr>
            </a:lvl5pPr>
          </a:lstStyle>
          <a:p>
            <a:pPr lvl="0"/>
            <a:r>
              <a:rPr lang="en-GB"/>
              <a:t>Click for agenda</a:t>
            </a:r>
          </a:p>
        </p:txBody>
      </p:sp>
      <p:grpSp>
        <p:nvGrpSpPr>
          <p:cNvPr id="22" name="Grupp 32">
            <a:extLst>
              <a:ext uri="{FF2B5EF4-FFF2-40B4-BE49-F238E27FC236}">
                <a16:creationId xmlns:a16="http://schemas.microsoft.com/office/drawing/2014/main" id="{C530D02F-41BB-2342-8817-E7BBC1EE526F}"/>
              </a:ext>
            </a:extLst>
          </p:cNvPr>
          <p:cNvGrpSpPr/>
          <p:nvPr userDrawn="1"/>
        </p:nvGrpSpPr>
        <p:grpSpPr>
          <a:xfrm>
            <a:off x="576140" y="6451484"/>
            <a:ext cx="615478" cy="91194"/>
            <a:chOff x="576140" y="6451484"/>
            <a:chExt cx="615478" cy="91194"/>
          </a:xfrm>
          <a:solidFill>
            <a:schemeClr val="tx2"/>
          </a:solidFill>
        </p:grpSpPr>
        <p:sp>
          <p:nvSpPr>
            <p:cNvPr id="23" name="Bild 2">
              <a:extLst>
                <a:ext uri="{FF2B5EF4-FFF2-40B4-BE49-F238E27FC236}">
                  <a16:creationId xmlns:a16="http://schemas.microsoft.com/office/drawing/2014/main" id="{85A084C9-2542-8848-9DB5-5D86D692D297}"/>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2BA0AFD0-9020-B146-9C91-DE2B2751DBBC}"/>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5" name="Bild 2">
              <a:extLst>
                <a:ext uri="{FF2B5EF4-FFF2-40B4-BE49-F238E27FC236}">
                  <a16:creationId xmlns:a16="http://schemas.microsoft.com/office/drawing/2014/main" id="{F99A1589-2BCF-A445-9FED-09E2BBBF016D}"/>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6" name="Bild 2">
              <a:extLst>
                <a:ext uri="{FF2B5EF4-FFF2-40B4-BE49-F238E27FC236}">
                  <a16:creationId xmlns:a16="http://schemas.microsoft.com/office/drawing/2014/main" id="{756FE558-AE20-A14D-A4E5-DE74496F9A25}"/>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7" name="Bild 2">
              <a:extLst>
                <a:ext uri="{FF2B5EF4-FFF2-40B4-BE49-F238E27FC236}">
                  <a16:creationId xmlns:a16="http://schemas.microsoft.com/office/drawing/2014/main" id="{EF190895-7218-EF44-85C0-DEA8162E54FE}"/>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8" name="Bild 2">
              <a:extLst>
                <a:ext uri="{FF2B5EF4-FFF2-40B4-BE49-F238E27FC236}">
                  <a16:creationId xmlns:a16="http://schemas.microsoft.com/office/drawing/2014/main" id="{75B0F7AD-B7A4-AD46-94AB-05D26F86F5B5}"/>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24162085-50AF-7D4F-B851-EB1B84146BC8}"/>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Tree>
    <p:extLst>
      <p:ext uri="{BB962C8B-B14F-4D97-AF65-F5344CB8AC3E}">
        <p14:creationId xmlns:p14="http://schemas.microsoft.com/office/powerpoint/2010/main" val="10422114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Agenda 2 Columns Image">
    <p:bg>
      <p:bgPr>
        <a:solidFill>
          <a:schemeClr val="accent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9E321D00-36B4-854A-96FD-995EBC9F18B5}"/>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bg1"/>
                </a:solidFill>
              </a:defRPr>
            </a:lvl1pPr>
          </a:lstStyle>
          <a:p>
            <a:fld id="{0F81CE67-97A9-4799-AD34-98192831923F}" type="datetime1">
              <a:rPr lang="en-US" smtClean="0"/>
              <a:t>11/16/2023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bg1"/>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bg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5367178" cy="377279"/>
          </a:xfrm>
          <a:prstGeom prst="rect">
            <a:avLst/>
          </a:prstGeom>
        </p:spPr>
        <p:txBody>
          <a:bodyPr anchor="t">
            <a:noAutofit/>
          </a:bodyPr>
          <a:lstStyle>
            <a:lvl1pPr marL="0" indent="0">
              <a:lnSpc>
                <a:spcPct val="85000"/>
              </a:lnSpc>
              <a:spcBef>
                <a:spcPts val="0"/>
              </a:spcBef>
              <a:buNone/>
              <a:defRPr sz="3600" spc="40" baseline="0">
                <a:solidFill>
                  <a:schemeClr val="bg1"/>
                </a:solidFill>
              </a:defRPr>
            </a:lvl1pPr>
          </a:lstStyle>
          <a:p>
            <a:pPr lvl="0"/>
            <a:r>
              <a:rPr lang="en-GB"/>
              <a:t>Click for a short headline </a:t>
            </a:r>
          </a:p>
        </p:txBody>
      </p:sp>
      <p:sp>
        <p:nvSpPr>
          <p:cNvPr id="9" name="Text Placeholder 8">
            <a:extLst>
              <a:ext uri="{FF2B5EF4-FFF2-40B4-BE49-F238E27FC236}">
                <a16:creationId xmlns:a16="http://schemas.microsoft.com/office/drawing/2014/main" id="{A02FE398-BCDE-144D-BB12-B6AB8C96E842}"/>
              </a:ext>
            </a:extLst>
          </p:cNvPr>
          <p:cNvSpPr>
            <a:spLocks noGrp="1"/>
          </p:cNvSpPr>
          <p:nvPr>
            <p:ph type="body" sz="quarter" idx="15" hasCustomPrompt="1"/>
          </p:nvPr>
        </p:nvSpPr>
        <p:spPr>
          <a:xfrm>
            <a:off x="576263" y="1746000"/>
            <a:ext cx="7253287" cy="4391999"/>
          </a:xfrm>
        </p:spPr>
        <p:txBody>
          <a:bodyPr numCol="2" spcCol="288000"/>
          <a:lstStyle>
            <a:lvl1pPr marL="342000" indent="-342000">
              <a:lnSpc>
                <a:spcPct val="100000"/>
              </a:lnSpc>
              <a:spcBef>
                <a:spcPts val="0"/>
              </a:spcBef>
              <a:spcAft>
                <a:spcPts val="1000"/>
              </a:spcAft>
              <a:buFont typeface="+mj-lt"/>
              <a:buAutoNum type="arabicPeriod"/>
              <a:defRPr sz="1800" spc="40" baseline="0">
                <a:solidFill>
                  <a:schemeClr val="bg1"/>
                </a:solidFill>
              </a:defRPr>
            </a:lvl1pPr>
            <a:lvl2pPr marL="342000" indent="-342000">
              <a:lnSpc>
                <a:spcPct val="100000"/>
              </a:lnSpc>
              <a:spcBef>
                <a:spcPts val="0"/>
              </a:spcBef>
              <a:spcAft>
                <a:spcPts val="1000"/>
              </a:spcAft>
              <a:tabLst/>
              <a:defRPr sz="1800" spc="40" baseline="0">
                <a:solidFill>
                  <a:schemeClr val="bg1"/>
                </a:solidFill>
              </a:defRPr>
            </a:lvl2pPr>
            <a:lvl3pPr>
              <a:defRPr sz="1400" spc="40" baseline="0">
                <a:solidFill>
                  <a:schemeClr val="bg1"/>
                </a:solidFill>
              </a:defRPr>
            </a:lvl3pPr>
            <a:lvl4pPr>
              <a:defRPr sz="1200" spc="40" baseline="0">
                <a:solidFill>
                  <a:schemeClr val="bg1"/>
                </a:solidFill>
              </a:defRPr>
            </a:lvl4pPr>
            <a:lvl5pPr>
              <a:defRPr sz="1100" spc="40" baseline="0">
                <a:solidFill>
                  <a:schemeClr val="bg1"/>
                </a:solidFill>
              </a:defRPr>
            </a:lvl5pPr>
          </a:lstStyle>
          <a:p>
            <a:pPr lvl="0"/>
            <a:r>
              <a:rPr lang="en-GB"/>
              <a:t>Click for agenda</a:t>
            </a:r>
          </a:p>
        </p:txBody>
      </p:sp>
      <p:sp>
        <p:nvSpPr>
          <p:cNvPr id="8" name="textruta 5">
            <a:extLst>
              <a:ext uri="{FF2B5EF4-FFF2-40B4-BE49-F238E27FC236}">
                <a16:creationId xmlns:a16="http://schemas.microsoft.com/office/drawing/2014/main" id="{00284F2E-F31D-BF4B-994C-3E331A29D073}"/>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0" name="textruta 9">
            <a:extLst>
              <a:ext uri="{FF2B5EF4-FFF2-40B4-BE49-F238E27FC236}">
                <a16:creationId xmlns:a16="http://schemas.microsoft.com/office/drawing/2014/main" id="{E1BCA37F-BCB7-E04A-BF96-DF2F97908106}"/>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Rektangel 10">
            <a:extLst>
              <a:ext uri="{FF2B5EF4-FFF2-40B4-BE49-F238E27FC236}">
                <a16:creationId xmlns:a16="http://schemas.microsoft.com/office/drawing/2014/main" id="{81504CAB-86DC-7B40-8E88-8772421ABA81}"/>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ktangel 11">
            <a:extLst>
              <a:ext uri="{FF2B5EF4-FFF2-40B4-BE49-F238E27FC236}">
                <a16:creationId xmlns:a16="http://schemas.microsoft.com/office/drawing/2014/main" id="{F7F99CA5-DEDA-AF48-B232-7095F0A1D6DD}"/>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86879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Quote Slide">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CBA7EE4-EB8C-8F45-95DB-49CBDE2D978D}"/>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1852246"/>
            <a:ext cx="7253550" cy="2312681"/>
          </a:xfrm>
          <a:prstGeom prst="rect">
            <a:avLst/>
          </a:prstGeom>
        </p:spPr>
        <p:txBody>
          <a:bodyPr anchor="b">
            <a:noAutofit/>
          </a:bodyPr>
          <a:lstStyle>
            <a:lvl1pPr marL="0" indent="0" algn="l">
              <a:lnSpc>
                <a:spcPct val="90000"/>
              </a:lnSpc>
              <a:spcBef>
                <a:spcPts val="0"/>
              </a:spcBef>
              <a:buNone/>
              <a:defRPr sz="3600" spc="40" baseline="0">
                <a:solidFill>
                  <a:schemeClr val="tx2"/>
                </a:solidFill>
              </a:defRPr>
            </a:lvl1pPr>
          </a:lstStyle>
          <a:p>
            <a:pPr lvl="0"/>
            <a:r>
              <a:rPr lang="en-GB"/>
              <a:t>Click to add a quotation </a:t>
            </a:r>
            <a:br>
              <a:rPr lang="en-GB"/>
            </a:br>
            <a:r>
              <a:rPr lang="en-GB"/>
              <a:t>of maximum four lines</a:t>
            </a:r>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tx2"/>
                </a:solidFill>
              </a:defRPr>
            </a:lvl1pPr>
          </a:lstStyle>
          <a:p>
            <a:fld id="{3F5B006F-4159-4C5F-9ED2-C6F9295A228C}" type="datetime1">
              <a:rPr lang="en-US" smtClean="0"/>
              <a:t>11/16/2023</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tx2"/>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tx2"/>
                </a:solidFill>
              </a:defRPr>
            </a:lvl1pPr>
          </a:lstStyle>
          <a:p>
            <a:fld id="{EF8DBD5B-30F9-4F9C-AE39-E065C1AC514D}" type="slidenum">
              <a:rPr lang="en-US" smtClean="0"/>
              <a:pPr/>
              <a:t>‹#›</a:t>
            </a:fld>
            <a:endParaRPr lang="en-US"/>
          </a:p>
        </p:txBody>
      </p:sp>
      <p:sp>
        <p:nvSpPr>
          <p:cNvPr id="9" name="Text Placeholder 18">
            <a:extLst>
              <a:ext uri="{FF2B5EF4-FFF2-40B4-BE49-F238E27FC236}">
                <a16:creationId xmlns:a16="http://schemas.microsoft.com/office/drawing/2014/main" id="{02F1B97F-3A95-9446-9E62-C3B80BE6BCE7}"/>
              </a:ext>
            </a:extLst>
          </p:cNvPr>
          <p:cNvSpPr>
            <a:spLocks noGrp="1"/>
          </p:cNvSpPr>
          <p:nvPr>
            <p:ph type="body" sz="quarter" idx="19" hasCustomPrompt="1"/>
          </p:nvPr>
        </p:nvSpPr>
        <p:spPr>
          <a:xfrm>
            <a:off x="576263" y="4426246"/>
            <a:ext cx="4064000" cy="112593"/>
          </a:xfrm>
          <a:prstGeom prst="rect">
            <a:avLst/>
          </a:prstGeom>
        </p:spPr>
        <p:txBody>
          <a:bodyPr anchor="t">
            <a:noAutofit/>
          </a:bodyPr>
          <a:lstStyle>
            <a:lvl1pPr marL="0" indent="0" algn="l">
              <a:lnSpc>
                <a:spcPct val="85000"/>
              </a:lnSpc>
              <a:spcBef>
                <a:spcPts val="0"/>
              </a:spcBef>
              <a:buNone/>
              <a:defRPr sz="1200" cap="all" spc="70" baseline="0">
                <a:solidFill>
                  <a:schemeClr val="tx2"/>
                </a:solidFill>
              </a:defRPr>
            </a:lvl1pPr>
          </a:lstStyle>
          <a:p>
            <a:pPr lvl="0"/>
            <a:r>
              <a:rPr lang="en-GB"/>
              <a:t>Click to add </a:t>
            </a:r>
            <a:r>
              <a:rPr lang="en-GB" sz="1200"/>
              <a:t>AUTHOR</a:t>
            </a:r>
            <a:r>
              <a:rPr lang="en-GB"/>
              <a:t>/sender</a:t>
            </a:r>
          </a:p>
        </p:txBody>
      </p:sp>
      <p:sp>
        <p:nvSpPr>
          <p:cNvPr id="10" name="textruta 5">
            <a:extLst>
              <a:ext uri="{FF2B5EF4-FFF2-40B4-BE49-F238E27FC236}">
                <a16:creationId xmlns:a16="http://schemas.microsoft.com/office/drawing/2014/main" id="{6125E698-E501-F948-80A2-6E99F56F7359}"/>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1" name="textruta 10">
            <a:extLst>
              <a:ext uri="{FF2B5EF4-FFF2-40B4-BE49-F238E27FC236}">
                <a16:creationId xmlns:a16="http://schemas.microsoft.com/office/drawing/2014/main" id="{F96DE2D7-6EC7-F04E-BCD5-54998471501A}"/>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Rektangel 11">
            <a:extLst>
              <a:ext uri="{FF2B5EF4-FFF2-40B4-BE49-F238E27FC236}">
                <a16:creationId xmlns:a16="http://schemas.microsoft.com/office/drawing/2014/main" id="{51356C9E-5E92-A04E-A4AA-821A446C8B64}"/>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ktangel 12">
            <a:extLst>
              <a:ext uri="{FF2B5EF4-FFF2-40B4-BE49-F238E27FC236}">
                <a16:creationId xmlns:a16="http://schemas.microsoft.com/office/drawing/2014/main" id="{15B3ED12-EA8B-F946-BFC3-D77E68E2793F}"/>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3758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Full Imag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CBA7EE4-EB8C-8F45-95DB-49CBDE2D978D}"/>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bg1"/>
                </a:solidFill>
              </a:defRPr>
            </a:lvl1pPr>
          </a:lstStyle>
          <a:p>
            <a:fld id="{E3F88D78-0C59-4660-8A7C-C8A2E86F16BA}" type="datetime1">
              <a:rPr lang="en-US" smtClean="0"/>
              <a:t>11/16/2023</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bg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bg1"/>
                </a:solidFill>
              </a:defRPr>
            </a:lvl1pPr>
          </a:lstStyle>
          <a:p>
            <a:fld id="{EF8DBD5B-30F9-4F9C-AE39-E065C1AC514D}" type="slidenum">
              <a:rPr lang="en-US" smtClean="0"/>
              <a:pPr/>
              <a:t>‹#›</a:t>
            </a:fld>
            <a:endParaRPr lang="en-US"/>
          </a:p>
        </p:txBody>
      </p:sp>
      <p:sp>
        <p:nvSpPr>
          <p:cNvPr id="6" name="textruta 5">
            <a:extLst>
              <a:ext uri="{FF2B5EF4-FFF2-40B4-BE49-F238E27FC236}">
                <a16:creationId xmlns:a16="http://schemas.microsoft.com/office/drawing/2014/main" id="{CAF12B7D-4908-C140-8479-BBA74C392BFA}"/>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9" name="textruta 8">
            <a:extLst>
              <a:ext uri="{FF2B5EF4-FFF2-40B4-BE49-F238E27FC236}">
                <a16:creationId xmlns:a16="http://schemas.microsoft.com/office/drawing/2014/main" id="{6D001312-59F0-0442-8F6B-117B57EE550F}"/>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05ECD74A-D0B6-194F-B25C-1455CC84FABD}"/>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ktangel 10">
            <a:extLst>
              <a:ext uri="{FF2B5EF4-FFF2-40B4-BE49-F238E27FC236}">
                <a16:creationId xmlns:a16="http://schemas.microsoft.com/office/drawing/2014/main" id="{E8C8C4A5-D430-0940-8213-633339896161}"/>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193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Full video">
    <p:bg>
      <p:bgPr>
        <a:solidFill>
          <a:schemeClr val="accent6"/>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7A464D3A-71AD-CC4E-A666-6026DBFB2FDC}"/>
              </a:ext>
            </a:extLst>
          </p:cNvPr>
          <p:cNvSpPr>
            <a:spLocks noGrp="1"/>
          </p:cNvSpPr>
          <p:nvPr>
            <p:ph type="media" sz="quarter" idx="13" hasCustomPrompt="1"/>
          </p:nvPr>
        </p:nvSpPr>
        <p:spPr>
          <a:xfrm>
            <a:off x="0" y="0"/>
            <a:ext cx="12192000" cy="6858000"/>
          </a:xfrm>
          <a:solidFill>
            <a:srgbClr val="ECECEC"/>
          </a:solidFill>
        </p:spPr>
        <p:txBody>
          <a:bodyPr lIns="36000" tIns="36000" rIns="36000" bIns="36000"/>
          <a:lstStyle>
            <a:lvl1pPr marL="12700" indent="0" algn="ctr">
              <a:buNone/>
              <a:defRPr sz="1300"/>
            </a:lvl1pPr>
          </a:lstStyle>
          <a:p>
            <a:r>
              <a:rPr lang="en-GB"/>
              <a:t>Click to add media</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2FB153F9-6C66-4CCE-AD28-3231151F7B4A}" type="datetime1">
              <a:rPr lang="en-US" smtClean="0"/>
              <a:t>11/16/2023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Tree>
    <p:extLst>
      <p:ext uri="{BB962C8B-B14F-4D97-AF65-F5344CB8AC3E}">
        <p14:creationId xmlns:p14="http://schemas.microsoft.com/office/powerpoint/2010/main" val="9482607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 Three Images Text">
    <p:bg>
      <p:bgPr>
        <a:solidFill>
          <a:schemeClr val="bg1"/>
        </a:solidFill>
        <a:effectLst/>
      </p:bgPr>
    </p:bg>
    <p:spTree>
      <p:nvGrpSpPr>
        <p:cNvPr id="1" name=""/>
        <p:cNvGrpSpPr/>
        <p:nvPr/>
      </p:nvGrpSpPr>
      <p:grpSpPr>
        <a:xfrm>
          <a:off x="0" y="0"/>
          <a:ext cx="0" cy="0"/>
          <a:chOff x="0" y="0"/>
          <a:chExt cx="0" cy="0"/>
        </a:xfrm>
      </p:grpSpPr>
      <p:sp>
        <p:nvSpPr>
          <p:cNvPr id="21" name="Picture Placeholder 17">
            <a:extLst>
              <a:ext uri="{FF2B5EF4-FFF2-40B4-BE49-F238E27FC236}">
                <a16:creationId xmlns:a16="http://schemas.microsoft.com/office/drawing/2014/main" id="{D5A74226-F457-F043-94EE-661CB4E40ED2}"/>
              </a:ext>
            </a:extLst>
          </p:cNvPr>
          <p:cNvSpPr>
            <a:spLocks noGrp="1"/>
          </p:cNvSpPr>
          <p:nvPr>
            <p:ph type="pic" sz="quarter" idx="27" hasCustomPrompt="1"/>
          </p:nvPr>
        </p:nvSpPr>
        <p:spPr>
          <a:xfrm>
            <a:off x="4062560" y="0"/>
            <a:ext cx="4076277" cy="6858000"/>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25" name="Picture Placeholder 24">
            <a:extLst>
              <a:ext uri="{FF2B5EF4-FFF2-40B4-BE49-F238E27FC236}">
                <a16:creationId xmlns:a16="http://schemas.microsoft.com/office/drawing/2014/main" id="{7FFAF88D-4CA3-474F-A41C-BB68F020FECF}"/>
              </a:ext>
            </a:extLst>
          </p:cNvPr>
          <p:cNvSpPr>
            <a:spLocks noGrp="1"/>
          </p:cNvSpPr>
          <p:nvPr>
            <p:ph type="pic" sz="quarter" idx="13" hasCustomPrompt="1"/>
          </p:nvPr>
        </p:nvSpPr>
        <p:spPr>
          <a:xfrm>
            <a:off x="5" y="5"/>
            <a:ext cx="4072023" cy="6857997"/>
          </a:xfrm>
          <a:custGeom>
            <a:avLst/>
            <a:gdLst>
              <a:gd name="connsiteX0" fmla="*/ 1146049 w 4072023"/>
              <a:gd name="connsiteY0" fmla="*/ 6470534 h 6857997"/>
              <a:gd name="connsiteX1" fmla="*/ 1157832 w 4072023"/>
              <a:gd name="connsiteY1" fmla="*/ 6505507 h 6857997"/>
              <a:gd name="connsiteX2" fmla="*/ 1134642 w 4072023"/>
              <a:gd name="connsiteY2" fmla="*/ 6505507 h 6857997"/>
              <a:gd name="connsiteX3" fmla="*/ 788170 w 4072023"/>
              <a:gd name="connsiteY3" fmla="*/ 6470534 h 6857997"/>
              <a:gd name="connsiteX4" fmla="*/ 799953 w 4072023"/>
              <a:gd name="connsiteY4" fmla="*/ 6505507 h 6857997"/>
              <a:gd name="connsiteX5" fmla="*/ 776763 w 4072023"/>
              <a:gd name="connsiteY5" fmla="*/ 6505507 h 6857997"/>
              <a:gd name="connsiteX6" fmla="*/ 1132323 w 4072023"/>
              <a:gd name="connsiteY6" fmla="*/ 6451543 h 6857997"/>
              <a:gd name="connsiteX7" fmla="*/ 1100860 w 4072023"/>
              <a:gd name="connsiteY7" fmla="*/ 6542674 h 6857997"/>
              <a:gd name="connsiteX8" fmla="*/ 1123110 w 4072023"/>
              <a:gd name="connsiteY8" fmla="*/ 6542674 h 6857997"/>
              <a:gd name="connsiteX9" fmla="*/ 1128876 w 4072023"/>
              <a:gd name="connsiteY9" fmla="*/ 6524060 h 6857997"/>
              <a:gd name="connsiteX10" fmla="*/ 1163786 w 4072023"/>
              <a:gd name="connsiteY10" fmla="*/ 6524060 h 6857997"/>
              <a:gd name="connsiteX11" fmla="*/ 1169741 w 4072023"/>
              <a:gd name="connsiteY11" fmla="*/ 6542674 h 6857997"/>
              <a:gd name="connsiteX12" fmla="*/ 1191615 w 4072023"/>
              <a:gd name="connsiteY12" fmla="*/ 6542674 h 6857997"/>
              <a:gd name="connsiteX13" fmla="*/ 1159148 w 4072023"/>
              <a:gd name="connsiteY13" fmla="*/ 6451543 h 6857997"/>
              <a:gd name="connsiteX14" fmla="*/ 961907 w 4072023"/>
              <a:gd name="connsiteY14" fmla="*/ 6451543 h 6857997"/>
              <a:gd name="connsiteX15" fmla="*/ 933640 w 4072023"/>
              <a:gd name="connsiteY15" fmla="*/ 6479246 h 6857997"/>
              <a:gd name="connsiteX16" fmla="*/ 961907 w 4072023"/>
              <a:gd name="connsiteY16" fmla="*/ 6505821 h 6857997"/>
              <a:gd name="connsiteX17" fmla="*/ 983468 w 4072023"/>
              <a:gd name="connsiteY17" fmla="*/ 6505821 h 6857997"/>
              <a:gd name="connsiteX18" fmla="*/ 991678 w 4072023"/>
              <a:gd name="connsiteY18" fmla="*/ 6514282 h 6857997"/>
              <a:gd name="connsiteX19" fmla="*/ 983468 w 4072023"/>
              <a:gd name="connsiteY19" fmla="*/ 6522743 h 6857997"/>
              <a:gd name="connsiteX20" fmla="*/ 937338 w 4072023"/>
              <a:gd name="connsiteY20" fmla="*/ 6522743 h 6857997"/>
              <a:gd name="connsiteX21" fmla="*/ 937338 w 4072023"/>
              <a:gd name="connsiteY21" fmla="*/ 6542674 h 6857997"/>
              <a:gd name="connsiteX22" fmla="*/ 982716 w 4072023"/>
              <a:gd name="connsiteY22" fmla="*/ 6542674 h 6857997"/>
              <a:gd name="connsiteX23" fmla="*/ 1011358 w 4072023"/>
              <a:gd name="connsiteY23" fmla="*/ 6514282 h 6857997"/>
              <a:gd name="connsiteX24" fmla="*/ 986727 w 4072023"/>
              <a:gd name="connsiteY24" fmla="*/ 6487707 h 6857997"/>
              <a:gd name="connsiteX25" fmla="*/ 961907 w 4072023"/>
              <a:gd name="connsiteY25" fmla="*/ 6487707 h 6857997"/>
              <a:gd name="connsiteX26" fmla="*/ 953321 w 4072023"/>
              <a:gd name="connsiteY26" fmla="*/ 6479246 h 6857997"/>
              <a:gd name="connsiteX27" fmla="*/ 961907 w 4072023"/>
              <a:gd name="connsiteY27" fmla="*/ 6470785 h 6857997"/>
              <a:gd name="connsiteX28" fmla="*/ 1004965 w 4072023"/>
              <a:gd name="connsiteY28" fmla="*/ 6470785 h 6857997"/>
              <a:gd name="connsiteX29" fmla="*/ 1004965 w 4072023"/>
              <a:gd name="connsiteY29" fmla="*/ 6451543 h 6857997"/>
              <a:gd name="connsiteX30" fmla="*/ 841570 w 4072023"/>
              <a:gd name="connsiteY30" fmla="*/ 6451543 h 6857997"/>
              <a:gd name="connsiteX31" fmla="*/ 841570 w 4072023"/>
              <a:gd name="connsiteY31" fmla="*/ 6542674 h 6857997"/>
              <a:gd name="connsiteX32" fmla="*/ 862692 w 4072023"/>
              <a:gd name="connsiteY32" fmla="*/ 6542674 h 6857997"/>
              <a:gd name="connsiteX33" fmla="*/ 862692 w 4072023"/>
              <a:gd name="connsiteY33" fmla="*/ 6486454 h 6857997"/>
              <a:gd name="connsiteX34" fmla="*/ 898981 w 4072023"/>
              <a:gd name="connsiteY34" fmla="*/ 6542486 h 6857997"/>
              <a:gd name="connsiteX35" fmla="*/ 898981 w 4072023"/>
              <a:gd name="connsiteY35" fmla="*/ 6542674 h 6857997"/>
              <a:gd name="connsiteX36" fmla="*/ 920855 w 4072023"/>
              <a:gd name="connsiteY36" fmla="*/ 6542674 h 6857997"/>
              <a:gd name="connsiteX37" fmla="*/ 920793 w 4072023"/>
              <a:gd name="connsiteY37" fmla="*/ 6522994 h 6857997"/>
              <a:gd name="connsiteX38" fmla="*/ 920667 w 4072023"/>
              <a:gd name="connsiteY38" fmla="*/ 6451543 h 6857997"/>
              <a:gd name="connsiteX39" fmla="*/ 899671 w 4072023"/>
              <a:gd name="connsiteY39" fmla="*/ 6451543 h 6857997"/>
              <a:gd name="connsiteX40" fmla="*/ 899671 w 4072023"/>
              <a:gd name="connsiteY40" fmla="*/ 6508829 h 6857997"/>
              <a:gd name="connsiteX41" fmla="*/ 863068 w 4072023"/>
              <a:gd name="connsiteY41" fmla="*/ 6451543 h 6857997"/>
              <a:gd name="connsiteX42" fmla="*/ 774444 w 4072023"/>
              <a:gd name="connsiteY42" fmla="*/ 6451543 h 6857997"/>
              <a:gd name="connsiteX43" fmla="*/ 742918 w 4072023"/>
              <a:gd name="connsiteY43" fmla="*/ 6542674 h 6857997"/>
              <a:gd name="connsiteX44" fmla="*/ 765168 w 4072023"/>
              <a:gd name="connsiteY44" fmla="*/ 6542674 h 6857997"/>
              <a:gd name="connsiteX45" fmla="*/ 770934 w 4072023"/>
              <a:gd name="connsiteY45" fmla="*/ 6524060 h 6857997"/>
              <a:gd name="connsiteX46" fmla="*/ 805845 w 4072023"/>
              <a:gd name="connsiteY46" fmla="*/ 6524060 h 6857997"/>
              <a:gd name="connsiteX47" fmla="*/ 811799 w 4072023"/>
              <a:gd name="connsiteY47" fmla="*/ 6542674 h 6857997"/>
              <a:gd name="connsiteX48" fmla="*/ 833735 w 4072023"/>
              <a:gd name="connsiteY48" fmla="*/ 6542674 h 6857997"/>
              <a:gd name="connsiteX49" fmla="*/ 801269 w 4072023"/>
              <a:gd name="connsiteY49" fmla="*/ 6451543 h 6857997"/>
              <a:gd name="connsiteX50" fmla="*/ 604404 w 4072023"/>
              <a:gd name="connsiteY50" fmla="*/ 6451543 h 6857997"/>
              <a:gd name="connsiteX51" fmla="*/ 576137 w 4072023"/>
              <a:gd name="connsiteY51" fmla="*/ 6479246 h 6857997"/>
              <a:gd name="connsiteX52" fmla="*/ 604404 w 4072023"/>
              <a:gd name="connsiteY52" fmla="*/ 6505821 h 6857997"/>
              <a:gd name="connsiteX53" fmla="*/ 625964 w 4072023"/>
              <a:gd name="connsiteY53" fmla="*/ 6505821 h 6857997"/>
              <a:gd name="connsiteX54" fmla="*/ 634174 w 4072023"/>
              <a:gd name="connsiteY54" fmla="*/ 6514282 h 6857997"/>
              <a:gd name="connsiteX55" fmla="*/ 625964 w 4072023"/>
              <a:gd name="connsiteY55" fmla="*/ 6522743 h 6857997"/>
              <a:gd name="connsiteX56" fmla="*/ 579772 w 4072023"/>
              <a:gd name="connsiteY56" fmla="*/ 6522743 h 6857997"/>
              <a:gd name="connsiteX57" fmla="*/ 579772 w 4072023"/>
              <a:gd name="connsiteY57" fmla="*/ 6542674 h 6857997"/>
              <a:gd name="connsiteX58" fmla="*/ 625149 w 4072023"/>
              <a:gd name="connsiteY58" fmla="*/ 6542674 h 6857997"/>
              <a:gd name="connsiteX59" fmla="*/ 653792 w 4072023"/>
              <a:gd name="connsiteY59" fmla="*/ 6514282 h 6857997"/>
              <a:gd name="connsiteX60" fmla="*/ 629223 w 4072023"/>
              <a:gd name="connsiteY60" fmla="*/ 6487707 h 6857997"/>
              <a:gd name="connsiteX61" fmla="*/ 604404 w 4072023"/>
              <a:gd name="connsiteY61" fmla="*/ 6487707 h 6857997"/>
              <a:gd name="connsiteX62" fmla="*/ 595817 w 4072023"/>
              <a:gd name="connsiteY62" fmla="*/ 6479246 h 6857997"/>
              <a:gd name="connsiteX63" fmla="*/ 604404 w 4072023"/>
              <a:gd name="connsiteY63" fmla="*/ 6470785 h 6857997"/>
              <a:gd name="connsiteX64" fmla="*/ 647462 w 4072023"/>
              <a:gd name="connsiteY64" fmla="*/ 6470785 h 6857997"/>
              <a:gd name="connsiteX65" fmla="*/ 647462 w 4072023"/>
              <a:gd name="connsiteY65" fmla="*/ 6451543 h 6857997"/>
              <a:gd name="connsiteX66" fmla="*/ 1023956 w 4072023"/>
              <a:gd name="connsiteY66" fmla="*/ 6451480 h 6857997"/>
              <a:gd name="connsiteX67" fmla="*/ 1023956 w 4072023"/>
              <a:gd name="connsiteY67" fmla="*/ 6542674 h 6857997"/>
              <a:gd name="connsiteX68" fmla="*/ 1045016 w 4072023"/>
              <a:gd name="connsiteY68" fmla="*/ 6542674 h 6857997"/>
              <a:gd name="connsiteX69" fmla="*/ 1045016 w 4072023"/>
              <a:gd name="connsiteY69" fmla="*/ 6504191 h 6857997"/>
              <a:gd name="connsiteX70" fmla="*/ 1074975 w 4072023"/>
              <a:gd name="connsiteY70" fmla="*/ 6542674 h 6857997"/>
              <a:gd name="connsiteX71" fmla="*/ 1099481 w 4072023"/>
              <a:gd name="connsiteY71" fmla="*/ 6542674 h 6857997"/>
              <a:gd name="connsiteX72" fmla="*/ 1065009 w 4072023"/>
              <a:gd name="connsiteY72" fmla="*/ 6497109 h 6857997"/>
              <a:gd name="connsiteX73" fmla="*/ 1099481 w 4072023"/>
              <a:gd name="connsiteY73" fmla="*/ 6451480 h 6857997"/>
              <a:gd name="connsiteX74" fmla="*/ 1074975 w 4072023"/>
              <a:gd name="connsiteY74" fmla="*/ 6451480 h 6857997"/>
              <a:gd name="connsiteX75" fmla="*/ 1045016 w 4072023"/>
              <a:gd name="connsiteY75" fmla="*/ 6489963 h 6857997"/>
              <a:gd name="connsiteX76" fmla="*/ 1045016 w 4072023"/>
              <a:gd name="connsiteY76" fmla="*/ 6451480 h 6857997"/>
              <a:gd name="connsiteX77" fmla="*/ 666077 w 4072023"/>
              <a:gd name="connsiteY77" fmla="*/ 6451480 h 6857997"/>
              <a:gd name="connsiteX78" fmla="*/ 666077 w 4072023"/>
              <a:gd name="connsiteY78" fmla="*/ 6542674 h 6857997"/>
              <a:gd name="connsiteX79" fmla="*/ 687073 w 4072023"/>
              <a:gd name="connsiteY79" fmla="*/ 6542674 h 6857997"/>
              <a:gd name="connsiteX80" fmla="*/ 687073 w 4072023"/>
              <a:gd name="connsiteY80" fmla="*/ 6504191 h 6857997"/>
              <a:gd name="connsiteX81" fmla="*/ 717033 w 4072023"/>
              <a:gd name="connsiteY81" fmla="*/ 6542674 h 6857997"/>
              <a:gd name="connsiteX82" fmla="*/ 741602 w 4072023"/>
              <a:gd name="connsiteY82" fmla="*/ 6542674 h 6857997"/>
              <a:gd name="connsiteX83" fmla="*/ 707067 w 4072023"/>
              <a:gd name="connsiteY83" fmla="*/ 6497109 h 6857997"/>
              <a:gd name="connsiteX84" fmla="*/ 741602 w 4072023"/>
              <a:gd name="connsiteY84" fmla="*/ 6451480 h 6857997"/>
              <a:gd name="connsiteX85" fmla="*/ 717033 w 4072023"/>
              <a:gd name="connsiteY85" fmla="*/ 6451480 h 6857997"/>
              <a:gd name="connsiteX86" fmla="*/ 687073 w 4072023"/>
              <a:gd name="connsiteY86" fmla="*/ 6489963 h 6857997"/>
              <a:gd name="connsiteX87" fmla="*/ 687073 w 4072023"/>
              <a:gd name="connsiteY87" fmla="*/ 6451480 h 6857997"/>
              <a:gd name="connsiteX88" fmla="*/ 0 w 4072023"/>
              <a:gd name="connsiteY88" fmla="*/ 0 h 6857997"/>
              <a:gd name="connsiteX89" fmla="*/ 4072023 w 4072023"/>
              <a:gd name="connsiteY89" fmla="*/ 0 h 6857997"/>
              <a:gd name="connsiteX90" fmla="*/ 4072023 w 4072023"/>
              <a:gd name="connsiteY90" fmla="*/ 6857997 h 6857997"/>
              <a:gd name="connsiteX91" fmla="*/ 0 w 4072023"/>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072023"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4072023" y="0"/>
                </a:lnTo>
                <a:lnTo>
                  <a:pt x="4072023"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18" name="Picture Placeholder 17">
            <a:extLst>
              <a:ext uri="{FF2B5EF4-FFF2-40B4-BE49-F238E27FC236}">
                <a16:creationId xmlns:a16="http://schemas.microsoft.com/office/drawing/2014/main" id="{1D8C10B2-C5B9-8C42-AAE6-7022794E8D33}"/>
              </a:ext>
            </a:extLst>
          </p:cNvPr>
          <p:cNvSpPr>
            <a:spLocks noGrp="1"/>
          </p:cNvSpPr>
          <p:nvPr>
            <p:ph type="pic" sz="quarter" idx="18" hasCustomPrompt="1"/>
          </p:nvPr>
        </p:nvSpPr>
        <p:spPr>
          <a:xfrm>
            <a:off x="8127999" y="0"/>
            <a:ext cx="4076277" cy="6858000"/>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16" name="Text Placeholder 18">
            <a:extLst>
              <a:ext uri="{FF2B5EF4-FFF2-40B4-BE49-F238E27FC236}">
                <a16:creationId xmlns:a16="http://schemas.microsoft.com/office/drawing/2014/main" id="{CAD788D9-156D-3B46-B27B-0C6E941B8270}"/>
              </a:ext>
            </a:extLst>
          </p:cNvPr>
          <p:cNvSpPr>
            <a:spLocks noGrp="1"/>
          </p:cNvSpPr>
          <p:nvPr>
            <p:ph type="body" sz="quarter" idx="21" hasCustomPrompt="1"/>
          </p:nvPr>
        </p:nvSpPr>
        <p:spPr>
          <a:xfrm>
            <a:off x="8146861" y="2600435"/>
            <a:ext cx="4057415" cy="1657129"/>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2" name="Date Placeholder 1">
            <a:extLst>
              <a:ext uri="{FF2B5EF4-FFF2-40B4-BE49-F238E27FC236}">
                <a16:creationId xmlns:a16="http://schemas.microsoft.com/office/drawing/2014/main" id="{00C08EC2-6E79-3E46-9C18-969C0EDDB2C7}"/>
              </a:ext>
            </a:extLst>
          </p:cNvPr>
          <p:cNvSpPr>
            <a:spLocks noGrp="1"/>
          </p:cNvSpPr>
          <p:nvPr>
            <p:ph type="dt" sz="half" idx="22"/>
          </p:nvPr>
        </p:nvSpPr>
        <p:spPr/>
        <p:txBody>
          <a:bodyPr/>
          <a:lstStyle>
            <a:lvl1pPr>
              <a:defRPr>
                <a:solidFill>
                  <a:schemeClr val="bg1"/>
                </a:solidFill>
              </a:defRPr>
            </a:lvl1pPr>
          </a:lstStyle>
          <a:p>
            <a:fld id="{5237707D-8A85-4B2C-9A8E-DC7F6AA7F7EC}" type="datetime1">
              <a:rPr lang="en-US" smtClean="0"/>
              <a:t>11/16/2023</a:t>
            </a:fld>
            <a:endParaRPr lang="en-US"/>
          </a:p>
        </p:txBody>
      </p:sp>
      <p:sp>
        <p:nvSpPr>
          <p:cNvPr id="3" name="Footer Placeholder 2">
            <a:extLst>
              <a:ext uri="{FF2B5EF4-FFF2-40B4-BE49-F238E27FC236}">
                <a16:creationId xmlns:a16="http://schemas.microsoft.com/office/drawing/2014/main" id="{2F8A30FF-09F6-1A42-BA07-5C6F41D198BB}"/>
              </a:ext>
            </a:extLst>
          </p:cNvPr>
          <p:cNvSpPr>
            <a:spLocks noGrp="1"/>
          </p:cNvSpPr>
          <p:nvPr>
            <p:ph type="ftr" sz="quarter" idx="23"/>
          </p:nvPr>
        </p:nvSpPr>
        <p:spPr/>
        <p:txBody>
          <a:bodyPr/>
          <a:lstStyle>
            <a:lvl1pPr>
              <a:defRPr>
                <a:solidFill>
                  <a:schemeClr val="bg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7FC00A60-A86C-D24F-AE45-EAAE6E1F7C47}"/>
              </a:ext>
            </a:extLst>
          </p:cNvPr>
          <p:cNvSpPr>
            <a:spLocks noGrp="1"/>
          </p:cNvSpPr>
          <p:nvPr>
            <p:ph type="sldNum" sz="quarter" idx="24"/>
          </p:nvPr>
        </p:nvSpPr>
        <p:spPr/>
        <p:txBody>
          <a:bodyPr/>
          <a:lstStyle>
            <a:lvl1pPr>
              <a:defRPr>
                <a:solidFill>
                  <a:schemeClr val="bg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9E751731-59C5-B049-9487-248BD0C40892}"/>
              </a:ext>
            </a:extLst>
          </p:cNvPr>
          <p:cNvSpPr>
            <a:spLocks noGrp="1"/>
          </p:cNvSpPr>
          <p:nvPr>
            <p:ph type="body" sz="quarter" idx="26" hasCustomPrompt="1"/>
          </p:nvPr>
        </p:nvSpPr>
        <p:spPr>
          <a:xfrm>
            <a:off x="-8834" y="2600435"/>
            <a:ext cx="4076276" cy="1657129"/>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22" name="Text Placeholder 18">
            <a:extLst>
              <a:ext uri="{FF2B5EF4-FFF2-40B4-BE49-F238E27FC236}">
                <a16:creationId xmlns:a16="http://schemas.microsoft.com/office/drawing/2014/main" id="{2DA0EC46-A30E-6E40-B15A-2A147BD09EBB}"/>
              </a:ext>
            </a:extLst>
          </p:cNvPr>
          <p:cNvSpPr>
            <a:spLocks noGrp="1"/>
          </p:cNvSpPr>
          <p:nvPr>
            <p:ph type="body" sz="quarter" idx="28" hasCustomPrompt="1"/>
          </p:nvPr>
        </p:nvSpPr>
        <p:spPr>
          <a:xfrm>
            <a:off x="4072836" y="2600435"/>
            <a:ext cx="4047138" cy="1657129"/>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11" name="textruta 5">
            <a:extLst>
              <a:ext uri="{FF2B5EF4-FFF2-40B4-BE49-F238E27FC236}">
                <a16:creationId xmlns:a16="http://schemas.microsoft.com/office/drawing/2014/main" id="{11454871-6E41-9045-84A7-31FC43D47801}"/>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2" name="textruta 11">
            <a:extLst>
              <a:ext uri="{FF2B5EF4-FFF2-40B4-BE49-F238E27FC236}">
                <a16:creationId xmlns:a16="http://schemas.microsoft.com/office/drawing/2014/main" id="{8E1720B2-EFAF-B84F-B64E-421B9C701D7D}"/>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Rektangel 12">
            <a:extLst>
              <a:ext uri="{FF2B5EF4-FFF2-40B4-BE49-F238E27FC236}">
                <a16:creationId xmlns:a16="http://schemas.microsoft.com/office/drawing/2014/main" id="{5A2B0DFE-5964-6446-982D-1886963B932D}"/>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ktangel 13">
            <a:extLst>
              <a:ext uri="{FF2B5EF4-FFF2-40B4-BE49-F238E27FC236}">
                <a16:creationId xmlns:a16="http://schemas.microsoft.com/office/drawing/2014/main" id="{D05655AB-CE15-6D47-8CB8-6546336F9E01}"/>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98900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 Four Images Text">
    <p:bg>
      <p:bgPr>
        <a:solidFill>
          <a:schemeClr val="bg1"/>
        </a:solidFill>
        <a:effectLst/>
      </p:bgPr>
    </p:bg>
    <p:spTree>
      <p:nvGrpSpPr>
        <p:cNvPr id="1" name=""/>
        <p:cNvGrpSpPr/>
        <p:nvPr/>
      </p:nvGrpSpPr>
      <p:grpSpPr>
        <a:xfrm>
          <a:off x="0" y="0"/>
          <a:ext cx="0" cy="0"/>
          <a:chOff x="0" y="0"/>
          <a:chExt cx="0" cy="0"/>
        </a:xfrm>
      </p:grpSpPr>
      <p:sp>
        <p:nvSpPr>
          <p:cNvPr id="33" name="Picture Placeholder 17">
            <a:extLst>
              <a:ext uri="{FF2B5EF4-FFF2-40B4-BE49-F238E27FC236}">
                <a16:creationId xmlns:a16="http://schemas.microsoft.com/office/drawing/2014/main" id="{91BA1C63-2CDA-0D4F-B07B-0D835EE08330}"/>
              </a:ext>
            </a:extLst>
          </p:cNvPr>
          <p:cNvSpPr>
            <a:spLocks noGrp="1"/>
          </p:cNvSpPr>
          <p:nvPr>
            <p:ph type="pic" sz="quarter" idx="18" hasCustomPrompt="1"/>
          </p:nvPr>
        </p:nvSpPr>
        <p:spPr>
          <a:xfrm>
            <a:off x="6096557" y="3429002"/>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32" name="Picture Placeholder 31">
            <a:extLst>
              <a:ext uri="{FF2B5EF4-FFF2-40B4-BE49-F238E27FC236}">
                <a16:creationId xmlns:a16="http://schemas.microsoft.com/office/drawing/2014/main" id="{511CEB27-B422-504F-B7BF-31E339BFB94A}"/>
              </a:ext>
            </a:extLst>
          </p:cNvPr>
          <p:cNvSpPr>
            <a:spLocks noGrp="1"/>
          </p:cNvSpPr>
          <p:nvPr>
            <p:ph type="pic" sz="quarter" idx="25" hasCustomPrompt="1"/>
          </p:nvPr>
        </p:nvSpPr>
        <p:spPr>
          <a:xfrm>
            <a:off x="5" y="3429000"/>
            <a:ext cx="6096552" cy="3429002"/>
          </a:xfrm>
          <a:custGeom>
            <a:avLst/>
            <a:gdLst>
              <a:gd name="connsiteX0" fmla="*/ 1146049 w 6096552"/>
              <a:gd name="connsiteY0" fmla="*/ 3041539 h 3429002"/>
              <a:gd name="connsiteX1" fmla="*/ 1157832 w 6096552"/>
              <a:gd name="connsiteY1" fmla="*/ 3076512 h 3429002"/>
              <a:gd name="connsiteX2" fmla="*/ 1134642 w 6096552"/>
              <a:gd name="connsiteY2" fmla="*/ 3076512 h 3429002"/>
              <a:gd name="connsiteX3" fmla="*/ 788170 w 6096552"/>
              <a:gd name="connsiteY3" fmla="*/ 3041539 h 3429002"/>
              <a:gd name="connsiteX4" fmla="*/ 799953 w 6096552"/>
              <a:gd name="connsiteY4" fmla="*/ 3076512 h 3429002"/>
              <a:gd name="connsiteX5" fmla="*/ 776763 w 6096552"/>
              <a:gd name="connsiteY5" fmla="*/ 3076512 h 3429002"/>
              <a:gd name="connsiteX6" fmla="*/ 1132323 w 6096552"/>
              <a:gd name="connsiteY6" fmla="*/ 3022548 h 3429002"/>
              <a:gd name="connsiteX7" fmla="*/ 1100860 w 6096552"/>
              <a:gd name="connsiteY7" fmla="*/ 3113679 h 3429002"/>
              <a:gd name="connsiteX8" fmla="*/ 1123110 w 6096552"/>
              <a:gd name="connsiteY8" fmla="*/ 3113679 h 3429002"/>
              <a:gd name="connsiteX9" fmla="*/ 1128876 w 6096552"/>
              <a:gd name="connsiteY9" fmla="*/ 3095065 h 3429002"/>
              <a:gd name="connsiteX10" fmla="*/ 1163786 w 6096552"/>
              <a:gd name="connsiteY10" fmla="*/ 3095065 h 3429002"/>
              <a:gd name="connsiteX11" fmla="*/ 1169741 w 6096552"/>
              <a:gd name="connsiteY11" fmla="*/ 3113679 h 3429002"/>
              <a:gd name="connsiteX12" fmla="*/ 1191615 w 6096552"/>
              <a:gd name="connsiteY12" fmla="*/ 3113679 h 3429002"/>
              <a:gd name="connsiteX13" fmla="*/ 1159148 w 6096552"/>
              <a:gd name="connsiteY13" fmla="*/ 3022548 h 3429002"/>
              <a:gd name="connsiteX14" fmla="*/ 961907 w 6096552"/>
              <a:gd name="connsiteY14" fmla="*/ 3022548 h 3429002"/>
              <a:gd name="connsiteX15" fmla="*/ 933640 w 6096552"/>
              <a:gd name="connsiteY15" fmla="*/ 3050251 h 3429002"/>
              <a:gd name="connsiteX16" fmla="*/ 961907 w 6096552"/>
              <a:gd name="connsiteY16" fmla="*/ 3076826 h 3429002"/>
              <a:gd name="connsiteX17" fmla="*/ 983468 w 6096552"/>
              <a:gd name="connsiteY17" fmla="*/ 3076826 h 3429002"/>
              <a:gd name="connsiteX18" fmla="*/ 991678 w 6096552"/>
              <a:gd name="connsiteY18" fmla="*/ 3085287 h 3429002"/>
              <a:gd name="connsiteX19" fmla="*/ 983468 w 6096552"/>
              <a:gd name="connsiteY19" fmla="*/ 3093748 h 3429002"/>
              <a:gd name="connsiteX20" fmla="*/ 937338 w 6096552"/>
              <a:gd name="connsiteY20" fmla="*/ 3093748 h 3429002"/>
              <a:gd name="connsiteX21" fmla="*/ 937338 w 6096552"/>
              <a:gd name="connsiteY21" fmla="*/ 3113679 h 3429002"/>
              <a:gd name="connsiteX22" fmla="*/ 982716 w 6096552"/>
              <a:gd name="connsiteY22" fmla="*/ 3113679 h 3429002"/>
              <a:gd name="connsiteX23" fmla="*/ 1011358 w 6096552"/>
              <a:gd name="connsiteY23" fmla="*/ 3085287 h 3429002"/>
              <a:gd name="connsiteX24" fmla="*/ 986727 w 6096552"/>
              <a:gd name="connsiteY24" fmla="*/ 3058712 h 3429002"/>
              <a:gd name="connsiteX25" fmla="*/ 961907 w 6096552"/>
              <a:gd name="connsiteY25" fmla="*/ 3058712 h 3429002"/>
              <a:gd name="connsiteX26" fmla="*/ 953321 w 6096552"/>
              <a:gd name="connsiteY26" fmla="*/ 3050251 h 3429002"/>
              <a:gd name="connsiteX27" fmla="*/ 961907 w 6096552"/>
              <a:gd name="connsiteY27" fmla="*/ 3041790 h 3429002"/>
              <a:gd name="connsiteX28" fmla="*/ 1004965 w 6096552"/>
              <a:gd name="connsiteY28" fmla="*/ 3041790 h 3429002"/>
              <a:gd name="connsiteX29" fmla="*/ 1004965 w 6096552"/>
              <a:gd name="connsiteY29" fmla="*/ 3022548 h 3429002"/>
              <a:gd name="connsiteX30" fmla="*/ 841570 w 6096552"/>
              <a:gd name="connsiteY30" fmla="*/ 3022548 h 3429002"/>
              <a:gd name="connsiteX31" fmla="*/ 841570 w 6096552"/>
              <a:gd name="connsiteY31" fmla="*/ 3113679 h 3429002"/>
              <a:gd name="connsiteX32" fmla="*/ 862692 w 6096552"/>
              <a:gd name="connsiteY32" fmla="*/ 3113679 h 3429002"/>
              <a:gd name="connsiteX33" fmla="*/ 862692 w 6096552"/>
              <a:gd name="connsiteY33" fmla="*/ 3057459 h 3429002"/>
              <a:gd name="connsiteX34" fmla="*/ 898981 w 6096552"/>
              <a:gd name="connsiteY34" fmla="*/ 3113491 h 3429002"/>
              <a:gd name="connsiteX35" fmla="*/ 898981 w 6096552"/>
              <a:gd name="connsiteY35" fmla="*/ 3113679 h 3429002"/>
              <a:gd name="connsiteX36" fmla="*/ 920855 w 6096552"/>
              <a:gd name="connsiteY36" fmla="*/ 3113679 h 3429002"/>
              <a:gd name="connsiteX37" fmla="*/ 920793 w 6096552"/>
              <a:gd name="connsiteY37" fmla="*/ 3093999 h 3429002"/>
              <a:gd name="connsiteX38" fmla="*/ 920667 w 6096552"/>
              <a:gd name="connsiteY38" fmla="*/ 3022548 h 3429002"/>
              <a:gd name="connsiteX39" fmla="*/ 899671 w 6096552"/>
              <a:gd name="connsiteY39" fmla="*/ 3022548 h 3429002"/>
              <a:gd name="connsiteX40" fmla="*/ 899671 w 6096552"/>
              <a:gd name="connsiteY40" fmla="*/ 3079834 h 3429002"/>
              <a:gd name="connsiteX41" fmla="*/ 863068 w 6096552"/>
              <a:gd name="connsiteY41" fmla="*/ 3022548 h 3429002"/>
              <a:gd name="connsiteX42" fmla="*/ 774444 w 6096552"/>
              <a:gd name="connsiteY42" fmla="*/ 3022548 h 3429002"/>
              <a:gd name="connsiteX43" fmla="*/ 742918 w 6096552"/>
              <a:gd name="connsiteY43" fmla="*/ 3113679 h 3429002"/>
              <a:gd name="connsiteX44" fmla="*/ 765168 w 6096552"/>
              <a:gd name="connsiteY44" fmla="*/ 3113679 h 3429002"/>
              <a:gd name="connsiteX45" fmla="*/ 770934 w 6096552"/>
              <a:gd name="connsiteY45" fmla="*/ 3095065 h 3429002"/>
              <a:gd name="connsiteX46" fmla="*/ 805845 w 6096552"/>
              <a:gd name="connsiteY46" fmla="*/ 3095065 h 3429002"/>
              <a:gd name="connsiteX47" fmla="*/ 811799 w 6096552"/>
              <a:gd name="connsiteY47" fmla="*/ 3113679 h 3429002"/>
              <a:gd name="connsiteX48" fmla="*/ 833735 w 6096552"/>
              <a:gd name="connsiteY48" fmla="*/ 3113679 h 3429002"/>
              <a:gd name="connsiteX49" fmla="*/ 801269 w 6096552"/>
              <a:gd name="connsiteY49" fmla="*/ 3022548 h 3429002"/>
              <a:gd name="connsiteX50" fmla="*/ 604404 w 6096552"/>
              <a:gd name="connsiteY50" fmla="*/ 3022548 h 3429002"/>
              <a:gd name="connsiteX51" fmla="*/ 576137 w 6096552"/>
              <a:gd name="connsiteY51" fmla="*/ 3050251 h 3429002"/>
              <a:gd name="connsiteX52" fmla="*/ 604404 w 6096552"/>
              <a:gd name="connsiteY52" fmla="*/ 3076826 h 3429002"/>
              <a:gd name="connsiteX53" fmla="*/ 625964 w 6096552"/>
              <a:gd name="connsiteY53" fmla="*/ 3076826 h 3429002"/>
              <a:gd name="connsiteX54" fmla="*/ 634174 w 6096552"/>
              <a:gd name="connsiteY54" fmla="*/ 3085287 h 3429002"/>
              <a:gd name="connsiteX55" fmla="*/ 625964 w 6096552"/>
              <a:gd name="connsiteY55" fmla="*/ 3093748 h 3429002"/>
              <a:gd name="connsiteX56" fmla="*/ 579772 w 6096552"/>
              <a:gd name="connsiteY56" fmla="*/ 3093748 h 3429002"/>
              <a:gd name="connsiteX57" fmla="*/ 579772 w 6096552"/>
              <a:gd name="connsiteY57" fmla="*/ 3113679 h 3429002"/>
              <a:gd name="connsiteX58" fmla="*/ 625149 w 6096552"/>
              <a:gd name="connsiteY58" fmla="*/ 3113679 h 3429002"/>
              <a:gd name="connsiteX59" fmla="*/ 653792 w 6096552"/>
              <a:gd name="connsiteY59" fmla="*/ 3085287 h 3429002"/>
              <a:gd name="connsiteX60" fmla="*/ 629223 w 6096552"/>
              <a:gd name="connsiteY60" fmla="*/ 3058712 h 3429002"/>
              <a:gd name="connsiteX61" fmla="*/ 604404 w 6096552"/>
              <a:gd name="connsiteY61" fmla="*/ 3058712 h 3429002"/>
              <a:gd name="connsiteX62" fmla="*/ 595817 w 6096552"/>
              <a:gd name="connsiteY62" fmla="*/ 3050251 h 3429002"/>
              <a:gd name="connsiteX63" fmla="*/ 604404 w 6096552"/>
              <a:gd name="connsiteY63" fmla="*/ 3041790 h 3429002"/>
              <a:gd name="connsiteX64" fmla="*/ 647462 w 6096552"/>
              <a:gd name="connsiteY64" fmla="*/ 3041790 h 3429002"/>
              <a:gd name="connsiteX65" fmla="*/ 647462 w 6096552"/>
              <a:gd name="connsiteY65" fmla="*/ 3022548 h 3429002"/>
              <a:gd name="connsiteX66" fmla="*/ 1023956 w 6096552"/>
              <a:gd name="connsiteY66" fmla="*/ 3022485 h 3429002"/>
              <a:gd name="connsiteX67" fmla="*/ 1023956 w 6096552"/>
              <a:gd name="connsiteY67" fmla="*/ 3113679 h 3429002"/>
              <a:gd name="connsiteX68" fmla="*/ 1045016 w 6096552"/>
              <a:gd name="connsiteY68" fmla="*/ 3113679 h 3429002"/>
              <a:gd name="connsiteX69" fmla="*/ 1045016 w 6096552"/>
              <a:gd name="connsiteY69" fmla="*/ 3075196 h 3429002"/>
              <a:gd name="connsiteX70" fmla="*/ 1074975 w 6096552"/>
              <a:gd name="connsiteY70" fmla="*/ 3113679 h 3429002"/>
              <a:gd name="connsiteX71" fmla="*/ 1099481 w 6096552"/>
              <a:gd name="connsiteY71" fmla="*/ 3113679 h 3429002"/>
              <a:gd name="connsiteX72" fmla="*/ 1065009 w 6096552"/>
              <a:gd name="connsiteY72" fmla="*/ 3068114 h 3429002"/>
              <a:gd name="connsiteX73" fmla="*/ 1099481 w 6096552"/>
              <a:gd name="connsiteY73" fmla="*/ 3022485 h 3429002"/>
              <a:gd name="connsiteX74" fmla="*/ 1074975 w 6096552"/>
              <a:gd name="connsiteY74" fmla="*/ 3022485 h 3429002"/>
              <a:gd name="connsiteX75" fmla="*/ 1045016 w 6096552"/>
              <a:gd name="connsiteY75" fmla="*/ 3060968 h 3429002"/>
              <a:gd name="connsiteX76" fmla="*/ 1045016 w 6096552"/>
              <a:gd name="connsiteY76" fmla="*/ 3022485 h 3429002"/>
              <a:gd name="connsiteX77" fmla="*/ 666077 w 6096552"/>
              <a:gd name="connsiteY77" fmla="*/ 3022485 h 3429002"/>
              <a:gd name="connsiteX78" fmla="*/ 666077 w 6096552"/>
              <a:gd name="connsiteY78" fmla="*/ 3113679 h 3429002"/>
              <a:gd name="connsiteX79" fmla="*/ 687073 w 6096552"/>
              <a:gd name="connsiteY79" fmla="*/ 3113679 h 3429002"/>
              <a:gd name="connsiteX80" fmla="*/ 687073 w 6096552"/>
              <a:gd name="connsiteY80" fmla="*/ 3075196 h 3429002"/>
              <a:gd name="connsiteX81" fmla="*/ 717033 w 6096552"/>
              <a:gd name="connsiteY81" fmla="*/ 3113679 h 3429002"/>
              <a:gd name="connsiteX82" fmla="*/ 741602 w 6096552"/>
              <a:gd name="connsiteY82" fmla="*/ 3113679 h 3429002"/>
              <a:gd name="connsiteX83" fmla="*/ 707067 w 6096552"/>
              <a:gd name="connsiteY83" fmla="*/ 3068114 h 3429002"/>
              <a:gd name="connsiteX84" fmla="*/ 741602 w 6096552"/>
              <a:gd name="connsiteY84" fmla="*/ 3022485 h 3429002"/>
              <a:gd name="connsiteX85" fmla="*/ 717033 w 6096552"/>
              <a:gd name="connsiteY85" fmla="*/ 3022485 h 3429002"/>
              <a:gd name="connsiteX86" fmla="*/ 687073 w 6096552"/>
              <a:gd name="connsiteY86" fmla="*/ 3060968 h 3429002"/>
              <a:gd name="connsiteX87" fmla="*/ 687073 w 6096552"/>
              <a:gd name="connsiteY87" fmla="*/ 3022485 h 3429002"/>
              <a:gd name="connsiteX88" fmla="*/ 0 w 6096552"/>
              <a:gd name="connsiteY88" fmla="*/ 0 h 3429002"/>
              <a:gd name="connsiteX89" fmla="*/ 6096552 w 6096552"/>
              <a:gd name="connsiteY89" fmla="*/ 0 h 3429002"/>
              <a:gd name="connsiteX90" fmla="*/ 6096552 w 6096552"/>
              <a:gd name="connsiteY90" fmla="*/ 1 h 3429002"/>
              <a:gd name="connsiteX91" fmla="*/ 6096552 w 6096552"/>
              <a:gd name="connsiteY91" fmla="*/ 2 h 3429002"/>
              <a:gd name="connsiteX92" fmla="*/ 6096552 w 6096552"/>
              <a:gd name="connsiteY92" fmla="*/ 3429000 h 3429002"/>
              <a:gd name="connsiteX93" fmla="*/ 6096552 w 6096552"/>
              <a:gd name="connsiteY93" fmla="*/ 3429002 h 3429002"/>
              <a:gd name="connsiteX94" fmla="*/ 0 w 6096552"/>
              <a:gd name="connsiteY94" fmla="*/ 3429002 h 342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6096552" h="3429002">
                <a:moveTo>
                  <a:pt x="1146049" y="3041539"/>
                </a:moveTo>
                <a:lnTo>
                  <a:pt x="1157832" y="3076512"/>
                </a:lnTo>
                <a:lnTo>
                  <a:pt x="1134642" y="3076512"/>
                </a:lnTo>
                <a:close/>
                <a:moveTo>
                  <a:pt x="788170" y="3041539"/>
                </a:moveTo>
                <a:lnTo>
                  <a:pt x="799953" y="3076512"/>
                </a:lnTo>
                <a:lnTo>
                  <a:pt x="776763" y="3076512"/>
                </a:lnTo>
                <a:close/>
                <a:moveTo>
                  <a:pt x="1132323" y="3022548"/>
                </a:moveTo>
                <a:lnTo>
                  <a:pt x="1100860" y="3113679"/>
                </a:lnTo>
                <a:lnTo>
                  <a:pt x="1123110" y="3113679"/>
                </a:lnTo>
                <a:lnTo>
                  <a:pt x="1128876" y="3095065"/>
                </a:lnTo>
                <a:lnTo>
                  <a:pt x="1163786" y="3095065"/>
                </a:lnTo>
                <a:lnTo>
                  <a:pt x="1169741" y="3113679"/>
                </a:lnTo>
                <a:lnTo>
                  <a:pt x="1191615" y="3113679"/>
                </a:lnTo>
                <a:lnTo>
                  <a:pt x="1159148" y="3022548"/>
                </a:lnTo>
                <a:close/>
                <a:moveTo>
                  <a:pt x="961907" y="3022548"/>
                </a:moveTo>
                <a:cubicBezTo>
                  <a:pt x="944358" y="3022548"/>
                  <a:pt x="933640" y="3032827"/>
                  <a:pt x="933640" y="3050251"/>
                </a:cubicBezTo>
                <a:cubicBezTo>
                  <a:pt x="933640" y="3067675"/>
                  <a:pt x="945987" y="3076826"/>
                  <a:pt x="961907" y="3076826"/>
                </a:cubicBezTo>
                <a:lnTo>
                  <a:pt x="983468" y="3076826"/>
                </a:lnTo>
                <a:cubicBezTo>
                  <a:pt x="988921" y="3076826"/>
                  <a:pt x="991678" y="3080962"/>
                  <a:pt x="991678" y="3085287"/>
                </a:cubicBezTo>
                <a:cubicBezTo>
                  <a:pt x="991678" y="3089737"/>
                  <a:pt x="988921" y="3093748"/>
                  <a:pt x="983468" y="3093748"/>
                </a:cubicBezTo>
                <a:lnTo>
                  <a:pt x="937338" y="3093748"/>
                </a:lnTo>
                <a:lnTo>
                  <a:pt x="937338" y="3113679"/>
                </a:lnTo>
                <a:lnTo>
                  <a:pt x="982716" y="3113679"/>
                </a:lnTo>
                <a:cubicBezTo>
                  <a:pt x="1000704" y="3113679"/>
                  <a:pt x="1011358" y="3103777"/>
                  <a:pt x="1011358" y="3085287"/>
                </a:cubicBezTo>
                <a:cubicBezTo>
                  <a:pt x="1011358" y="3068615"/>
                  <a:pt x="1000641" y="3058712"/>
                  <a:pt x="986727" y="3058712"/>
                </a:cubicBezTo>
                <a:lnTo>
                  <a:pt x="961907" y="3058712"/>
                </a:lnTo>
                <a:cubicBezTo>
                  <a:pt x="956078" y="3058712"/>
                  <a:pt x="953321" y="3054701"/>
                  <a:pt x="953321" y="3050251"/>
                </a:cubicBezTo>
                <a:cubicBezTo>
                  <a:pt x="953321" y="3045801"/>
                  <a:pt x="956078" y="3041790"/>
                  <a:pt x="961907" y="3041790"/>
                </a:cubicBezTo>
                <a:lnTo>
                  <a:pt x="1004965" y="3041790"/>
                </a:lnTo>
                <a:lnTo>
                  <a:pt x="1004965" y="3022548"/>
                </a:lnTo>
                <a:close/>
                <a:moveTo>
                  <a:pt x="841570" y="3022548"/>
                </a:moveTo>
                <a:lnTo>
                  <a:pt x="841570" y="3113679"/>
                </a:lnTo>
                <a:lnTo>
                  <a:pt x="862692" y="3113679"/>
                </a:lnTo>
                <a:lnTo>
                  <a:pt x="862692" y="3057459"/>
                </a:lnTo>
                <a:lnTo>
                  <a:pt x="898981" y="3113491"/>
                </a:lnTo>
                <a:lnTo>
                  <a:pt x="898981" y="3113679"/>
                </a:lnTo>
                <a:lnTo>
                  <a:pt x="920855" y="3113679"/>
                </a:lnTo>
                <a:lnTo>
                  <a:pt x="920793" y="3093999"/>
                </a:lnTo>
                <a:lnTo>
                  <a:pt x="920667" y="3022548"/>
                </a:lnTo>
                <a:lnTo>
                  <a:pt x="899671" y="3022548"/>
                </a:lnTo>
                <a:lnTo>
                  <a:pt x="899671" y="3079834"/>
                </a:lnTo>
                <a:lnTo>
                  <a:pt x="863068" y="3022548"/>
                </a:lnTo>
                <a:close/>
                <a:moveTo>
                  <a:pt x="774444" y="3022548"/>
                </a:moveTo>
                <a:lnTo>
                  <a:pt x="742918" y="3113679"/>
                </a:lnTo>
                <a:lnTo>
                  <a:pt x="765168" y="3113679"/>
                </a:lnTo>
                <a:lnTo>
                  <a:pt x="770934" y="3095065"/>
                </a:lnTo>
                <a:lnTo>
                  <a:pt x="805845" y="3095065"/>
                </a:lnTo>
                <a:lnTo>
                  <a:pt x="811799" y="3113679"/>
                </a:lnTo>
                <a:lnTo>
                  <a:pt x="833735" y="3113679"/>
                </a:lnTo>
                <a:lnTo>
                  <a:pt x="801269" y="3022548"/>
                </a:lnTo>
                <a:close/>
                <a:moveTo>
                  <a:pt x="604404" y="3022548"/>
                </a:moveTo>
                <a:cubicBezTo>
                  <a:pt x="586792" y="3022548"/>
                  <a:pt x="576137" y="3032827"/>
                  <a:pt x="576137" y="3050251"/>
                </a:cubicBezTo>
                <a:cubicBezTo>
                  <a:pt x="576137" y="3067675"/>
                  <a:pt x="588484" y="3076826"/>
                  <a:pt x="604404" y="3076826"/>
                </a:cubicBezTo>
                <a:lnTo>
                  <a:pt x="625964" y="3076826"/>
                </a:lnTo>
                <a:cubicBezTo>
                  <a:pt x="631417" y="3076826"/>
                  <a:pt x="634174" y="3080962"/>
                  <a:pt x="634174" y="3085287"/>
                </a:cubicBezTo>
                <a:cubicBezTo>
                  <a:pt x="634174" y="3089737"/>
                  <a:pt x="631417" y="3093748"/>
                  <a:pt x="625964" y="3093748"/>
                </a:cubicBezTo>
                <a:lnTo>
                  <a:pt x="579772" y="3093748"/>
                </a:lnTo>
                <a:lnTo>
                  <a:pt x="579772" y="3113679"/>
                </a:lnTo>
                <a:lnTo>
                  <a:pt x="625149" y="3113679"/>
                </a:lnTo>
                <a:cubicBezTo>
                  <a:pt x="643137" y="3113679"/>
                  <a:pt x="653792" y="3103777"/>
                  <a:pt x="653792" y="3085287"/>
                </a:cubicBezTo>
                <a:cubicBezTo>
                  <a:pt x="653792" y="3068615"/>
                  <a:pt x="643137" y="3058712"/>
                  <a:pt x="629223" y="3058712"/>
                </a:cubicBezTo>
                <a:lnTo>
                  <a:pt x="604404" y="3058712"/>
                </a:lnTo>
                <a:cubicBezTo>
                  <a:pt x="598575" y="3058712"/>
                  <a:pt x="595817" y="3054701"/>
                  <a:pt x="595817" y="3050251"/>
                </a:cubicBezTo>
                <a:cubicBezTo>
                  <a:pt x="595817" y="3045801"/>
                  <a:pt x="598575" y="3041790"/>
                  <a:pt x="604404" y="3041790"/>
                </a:cubicBezTo>
                <a:lnTo>
                  <a:pt x="647462" y="3041790"/>
                </a:lnTo>
                <a:lnTo>
                  <a:pt x="647462" y="3022548"/>
                </a:lnTo>
                <a:close/>
                <a:moveTo>
                  <a:pt x="1023956" y="3022485"/>
                </a:moveTo>
                <a:lnTo>
                  <a:pt x="1023956" y="3113679"/>
                </a:lnTo>
                <a:lnTo>
                  <a:pt x="1045016" y="3113679"/>
                </a:lnTo>
                <a:lnTo>
                  <a:pt x="1045016" y="3075196"/>
                </a:lnTo>
                <a:lnTo>
                  <a:pt x="1074975" y="3113679"/>
                </a:lnTo>
                <a:lnTo>
                  <a:pt x="1099481" y="3113679"/>
                </a:lnTo>
                <a:lnTo>
                  <a:pt x="1065009" y="3068114"/>
                </a:lnTo>
                <a:lnTo>
                  <a:pt x="1099481" y="3022485"/>
                </a:lnTo>
                <a:lnTo>
                  <a:pt x="1074975" y="3022485"/>
                </a:lnTo>
                <a:lnTo>
                  <a:pt x="1045016" y="3060968"/>
                </a:lnTo>
                <a:lnTo>
                  <a:pt x="1045016" y="3022485"/>
                </a:lnTo>
                <a:close/>
                <a:moveTo>
                  <a:pt x="666077" y="3022485"/>
                </a:moveTo>
                <a:lnTo>
                  <a:pt x="666077" y="3113679"/>
                </a:lnTo>
                <a:lnTo>
                  <a:pt x="687073" y="3113679"/>
                </a:lnTo>
                <a:lnTo>
                  <a:pt x="687073" y="3075196"/>
                </a:lnTo>
                <a:lnTo>
                  <a:pt x="717033" y="3113679"/>
                </a:lnTo>
                <a:lnTo>
                  <a:pt x="741602" y="3113679"/>
                </a:lnTo>
                <a:lnTo>
                  <a:pt x="707067" y="3068114"/>
                </a:lnTo>
                <a:lnTo>
                  <a:pt x="741602" y="3022485"/>
                </a:lnTo>
                <a:lnTo>
                  <a:pt x="717033" y="3022485"/>
                </a:lnTo>
                <a:lnTo>
                  <a:pt x="687073" y="3060968"/>
                </a:lnTo>
                <a:lnTo>
                  <a:pt x="687073" y="3022485"/>
                </a:lnTo>
                <a:close/>
                <a:moveTo>
                  <a:pt x="0" y="0"/>
                </a:moveTo>
                <a:lnTo>
                  <a:pt x="6096552" y="0"/>
                </a:lnTo>
                <a:lnTo>
                  <a:pt x="6096552" y="1"/>
                </a:lnTo>
                <a:lnTo>
                  <a:pt x="6096552" y="2"/>
                </a:lnTo>
                <a:lnTo>
                  <a:pt x="6096552" y="3429000"/>
                </a:lnTo>
                <a:lnTo>
                  <a:pt x="6096552" y="3429002"/>
                </a:lnTo>
                <a:lnTo>
                  <a:pt x="0" y="3429002"/>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p:txBody>
      </p:sp>
      <p:sp>
        <p:nvSpPr>
          <p:cNvPr id="20" name="Picture Placeholder 11">
            <a:extLst>
              <a:ext uri="{FF2B5EF4-FFF2-40B4-BE49-F238E27FC236}">
                <a16:creationId xmlns:a16="http://schemas.microsoft.com/office/drawing/2014/main" id="{E26C3E65-10F6-D14C-A4C6-B9C29EF3382F}"/>
              </a:ext>
            </a:extLst>
          </p:cNvPr>
          <p:cNvSpPr>
            <a:spLocks noGrp="1"/>
          </p:cNvSpPr>
          <p:nvPr>
            <p:ph type="pic" sz="quarter" idx="13" hasCustomPrompt="1"/>
          </p:nvPr>
        </p:nvSpPr>
        <p:spPr>
          <a:xfrm>
            <a:off x="3"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21" name="Picture Placeholder 13">
            <a:extLst>
              <a:ext uri="{FF2B5EF4-FFF2-40B4-BE49-F238E27FC236}">
                <a16:creationId xmlns:a16="http://schemas.microsoft.com/office/drawing/2014/main" id="{6478AEAD-2263-1A47-A959-55E27B18824E}"/>
              </a:ext>
            </a:extLst>
          </p:cNvPr>
          <p:cNvSpPr>
            <a:spLocks noGrp="1"/>
          </p:cNvSpPr>
          <p:nvPr>
            <p:ph type="pic" sz="quarter" idx="16" hasCustomPrompt="1"/>
          </p:nvPr>
        </p:nvSpPr>
        <p:spPr>
          <a:xfrm>
            <a:off x="6096557"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13" name="Text Placeholder 18">
            <a:extLst>
              <a:ext uri="{FF2B5EF4-FFF2-40B4-BE49-F238E27FC236}">
                <a16:creationId xmlns:a16="http://schemas.microsoft.com/office/drawing/2014/main" id="{AE36B329-0BE6-7A49-8654-DDEA7932EC4D}"/>
              </a:ext>
            </a:extLst>
          </p:cNvPr>
          <p:cNvSpPr>
            <a:spLocks noGrp="1"/>
          </p:cNvSpPr>
          <p:nvPr>
            <p:ph type="body" sz="quarter" idx="19" hasCustomPrompt="1"/>
          </p:nvPr>
        </p:nvSpPr>
        <p:spPr>
          <a:xfrm>
            <a:off x="6102156" y="1300220"/>
            <a:ext cx="6096552" cy="828564"/>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16" name="Text Placeholder 18">
            <a:extLst>
              <a:ext uri="{FF2B5EF4-FFF2-40B4-BE49-F238E27FC236}">
                <a16:creationId xmlns:a16="http://schemas.microsoft.com/office/drawing/2014/main" id="{CAD788D9-156D-3B46-B27B-0C6E941B8270}"/>
              </a:ext>
            </a:extLst>
          </p:cNvPr>
          <p:cNvSpPr>
            <a:spLocks noGrp="1"/>
          </p:cNvSpPr>
          <p:nvPr>
            <p:ph type="body" sz="quarter" idx="21" hasCustomPrompt="1"/>
          </p:nvPr>
        </p:nvSpPr>
        <p:spPr>
          <a:xfrm>
            <a:off x="6102155" y="4729219"/>
            <a:ext cx="6089839" cy="828564"/>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2" name="Date Placeholder 1">
            <a:extLst>
              <a:ext uri="{FF2B5EF4-FFF2-40B4-BE49-F238E27FC236}">
                <a16:creationId xmlns:a16="http://schemas.microsoft.com/office/drawing/2014/main" id="{00C08EC2-6E79-3E46-9C18-969C0EDDB2C7}"/>
              </a:ext>
            </a:extLst>
          </p:cNvPr>
          <p:cNvSpPr>
            <a:spLocks noGrp="1"/>
          </p:cNvSpPr>
          <p:nvPr>
            <p:ph type="dt" sz="half" idx="22"/>
          </p:nvPr>
        </p:nvSpPr>
        <p:spPr/>
        <p:txBody>
          <a:bodyPr>
            <a:noAutofit/>
          </a:bodyPr>
          <a:lstStyle>
            <a:lvl1pPr>
              <a:defRPr>
                <a:solidFill>
                  <a:schemeClr val="bg1"/>
                </a:solidFill>
              </a:defRPr>
            </a:lvl1pPr>
          </a:lstStyle>
          <a:p>
            <a:fld id="{B5B8076D-C994-46F4-8FF1-4B0F19602705}" type="datetime1">
              <a:rPr lang="en-US" smtClean="0"/>
              <a:t>11/16/2023</a:t>
            </a:fld>
            <a:endParaRPr lang="en-US"/>
          </a:p>
        </p:txBody>
      </p:sp>
      <p:sp>
        <p:nvSpPr>
          <p:cNvPr id="3" name="Footer Placeholder 2">
            <a:extLst>
              <a:ext uri="{FF2B5EF4-FFF2-40B4-BE49-F238E27FC236}">
                <a16:creationId xmlns:a16="http://schemas.microsoft.com/office/drawing/2014/main" id="{2F8A30FF-09F6-1A42-BA07-5C6F41D198BB}"/>
              </a:ext>
            </a:extLst>
          </p:cNvPr>
          <p:cNvSpPr>
            <a:spLocks noGrp="1"/>
          </p:cNvSpPr>
          <p:nvPr>
            <p:ph type="ftr" sz="quarter" idx="23"/>
          </p:nvPr>
        </p:nvSpPr>
        <p:spPr/>
        <p:txBody>
          <a:bodyPr>
            <a:noAutofit/>
          </a:bodyPr>
          <a:lstStyle>
            <a:lvl1pPr>
              <a:defRPr>
                <a:solidFill>
                  <a:schemeClr val="bg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7FC00A60-A86C-D24F-AE45-EAAE6E1F7C47}"/>
              </a:ext>
            </a:extLst>
          </p:cNvPr>
          <p:cNvSpPr>
            <a:spLocks noGrp="1"/>
          </p:cNvSpPr>
          <p:nvPr>
            <p:ph type="sldNum" sz="quarter" idx="24"/>
          </p:nvPr>
        </p:nvSpPr>
        <p:spPr/>
        <p:txBody>
          <a:bodyPr>
            <a:noAutofit/>
          </a:bodyPr>
          <a:lstStyle>
            <a:lvl1pPr>
              <a:defRPr>
                <a:solidFill>
                  <a:schemeClr val="bg1"/>
                </a:solidFill>
              </a:defRPr>
            </a:lvl1pPr>
          </a:lstStyle>
          <a:p>
            <a:fld id="{EF8DBD5B-30F9-4F9C-AE39-E065C1AC514D}" type="slidenum">
              <a:rPr lang="en-US" smtClean="0"/>
              <a:pPr/>
              <a:t>‹#›</a:t>
            </a:fld>
            <a:endParaRPr lang="en-US"/>
          </a:p>
        </p:txBody>
      </p:sp>
      <p:sp>
        <p:nvSpPr>
          <p:cNvPr id="11" name="Text Placeholder 18">
            <a:extLst>
              <a:ext uri="{FF2B5EF4-FFF2-40B4-BE49-F238E27FC236}">
                <a16:creationId xmlns:a16="http://schemas.microsoft.com/office/drawing/2014/main" id="{CAE0F1B9-C51D-2C4C-8657-A80AEC2E3D1F}"/>
              </a:ext>
            </a:extLst>
          </p:cNvPr>
          <p:cNvSpPr>
            <a:spLocks noGrp="1"/>
          </p:cNvSpPr>
          <p:nvPr>
            <p:ph type="body" sz="quarter" idx="14" hasCustomPrompt="1"/>
          </p:nvPr>
        </p:nvSpPr>
        <p:spPr>
          <a:xfrm>
            <a:off x="0" y="1300220"/>
            <a:ext cx="6096000" cy="828564"/>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15" name="Text Placeholder 18">
            <a:extLst>
              <a:ext uri="{FF2B5EF4-FFF2-40B4-BE49-F238E27FC236}">
                <a16:creationId xmlns:a16="http://schemas.microsoft.com/office/drawing/2014/main" id="{7744189A-DC50-C443-9FD4-A84FC60A0108}"/>
              </a:ext>
            </a:extLst>
          </p:cNvPr>
          <p:cNvSpPr>
            <a:spLocks noGrp="1"/>
          </p:cNvSpPr>
          <p:nvPr>
            <p:ph type="body" sz="quarter" idx="20" hasCustomPrompt="1"/>
          </p:nvPr>
        </p:nvSpPr>
        <p:spPr>
          <a:xfrm>
            <a:off x="-5594" y="4729219"/>
            <a:ext cx="6101594" cy="828564"/>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14" name="textruta 5">
            <a:extLst>
              <a:ext uri="{FF2B5EF4-FFF2-40B4-BE49-F238E27FC236}">
                <a16:creationId xmlns:a16="http://schemas.microsoft.com/office/drawing/2014/main" id="{19FBFB5A-FFAC-8E48-BE9F-8171ABD4A956}"/>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7" name="textruta 16">
            <a:extLst>
              <a:ext uri="{FF2B5EF4-FFF2-40B4-BE49-F238E27FC236}">
                <a16:creationId xmlns:a16="http://schemas.microsoft.com/office/drawing/2014/main" id="{75DFCBE9-EE68-0440-97A2-234715FAABCE}"/>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8" name="Rektangel 17">
            <a:extLst>
              <a:ext uri="{FF2B5EF4-FFF2-40B4-BE49-F238E27FC236}">
                <a16:creationId xmlns:a16="http://schemas.microsoft.com/office/drawing/2014/main" id="{559F1CA4-11DF-CD41-9092-56CD49479BD3}"/>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ktangel 18">
            <a:extLst>
              <a:ext uri="{FF2B5EF4-FFF2-40B4-BE49-F238E27FC236}">
                <a16:creationId xmlns:a16="http://schemas.microsoft.com/office/drawing/2014/main" id="{420B4BDA-12DF-064A-BD9D-7A5CBB0BD6CB}"/>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41994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 Three images">
    <p:bg>
      <p:bgPr>
        <a:solidFill>
          <a:schemeClr val="bg1"/>
        </a:solidFill>
        <a:effectLst/>
      </p:bgPr>
    </p:bg>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67A803C1-5E85-5C45-B84F-9737F92F8DDF}"/>
              </a:ext>
            </a:extLst>
          </p:cNvPr>
          <p:cNvSpPr>
            <a:spLocks noGrp="1"/>
          </p:cNvSpPr>
          <p:nvPr>
            <p:ph type="pic" sz="quarter" idx="13" hasCustomPrompt="1"/>
          </p:nvPr>
        </p:nvSpPr>
        <p:spPr>
          <a:xfrm>
            <a:off x="5" y="5"/>
            <a:ext cx="6109247" cy="6857997"/>
          </a:xfrm>
          <a:custGeom>
            <a:avLst/>
            <a:gdLst>
              <a:gd name="connsiteX0" fmla="*/ 1146049 w 6094408"/>
              <a:gd name="connsiteY0" fmla="*/ 6470534 h 6857997"/>
              <a:gd name="connsiteX1" fmla="*/ 1157832 w 6094408"/>
              <a:gd name="connsiteY1" fmla="*/ 6505507 h 6857997"/>
              <a:gd name="connsiteX2" fmla="*/ 1134642 w 6094408"/>
              <a:gd name="connsiteY2" fmla="*/ 6505507 h 6857997"/>
              <a:gd name="connsiteX3" fmla="*/ 788170 w 6094408"/>
              <a:gd name="connsiteY3" fmla="*/ 6470534 h 6857997"/>
              <a:gd name="connsiteX4" fmla="*/ 799953 w 6094408"/>
              <a:gd name="connsiteY4" fmla="*/ 6505507 h 6857997"/>
              <a:gd name="connsiteX5" fmla="*/ 776763 w 6094408"/>
              <a:gd name="connsiteY5" fmla="*/ 6505507 h 6857997"/>
              <a:gd name="connsiteX6" fmla="*/ 1132323 w 6094408"/>
              <a:gd name="connsiteY6" fmla="*/ 6451543 h 6857997"/>
              <a:gd name="connsiteX7" fmla="*/ 1100860 w 6094408"/>
              <a:gd name="connsiteY7" fmla="*/ 6542674 h 6857997"/>
              <a:gd name="connsiteX8" fmla="*/ 1123110 w 6094408"/>
              <a:gd name="connsiteY8" fmla="*/ 6542674 h 6857997"/>
              <a:gd name="connsiteX9" fmla="*/ 1128876 w 6094408"/>
              <a:gd name="connsiteY9" fmla="*/ 6524060 h 6857997"/>
              <a:gd name="connsiteX10" fmla="*/ 1163786 w 6094408"/>
              <a:gd name="connsiteY10" fmla="*/ 6524060 h 6857997"/>
              <a:gd name="connsiteX11" fmla="*/ 1169741 w 6094408"/>
              <a:gd name="connsiteY11" fmla="*/ 6542674 h 6857997"/>
              <a:gd name="connsiteX12" fmla="*/ 1191615 w 6094408"/>
              <a:gd name="connsiteY12" fmla="*/ 6542674 h 6857997"/>
              <a:gd name="connsiteX13" fmla="*/ 1159148 w 6094408"/>
              <a:gd name="connsiteY13" fmla="*/ 6451543 h 6857997"/>
              <a:gd name="connsiteX14" fmla="*/ 961907 w 6094408"/>
              <a:gd name="connsiteY14" fmla="*/ 6451543 h 6857997"/>
              <a:gd name="connsiteX15" fmla="*/ 933640 w 6094408"/>
              <a:gd name="connsiteY15" fmla="*/ 6479246 h 6857997"/>
              <a:gd name="connsiteX16" fmla="*/ 961907 w 6094408"/>
              <a:gd name="connsiteY16" fmla="*/ 6505821 h 6857997"/>
              <a:gd name="connsiteX17" fmla="*/ 983468 w 6094408"/>
              <a:gd name="connsiteY17" fmla="*/ 6505821 h 6857997"/>
              <a:gd name="connsiteX18" fmla="*/ 991678 w 6094408"/>
              <a:gd name="connsiteY18" fmla="*/ 6514282 h 6857997"/>
              <a:gd name="connsiteX19" fmla="*/ 983468 w 6094408"/>
              <a:gd name="connsiteY19" fmla="*/ 6522743 h 6857997"/>
              <a:gd name="connsiteX20" fmla="*/ 937338 w 6094408"/>
              <a:gd name="connsiteY20" fmla="*/ 6522743 h 6857997"/>
              <a:gd name="connsiteX21" fmla="*/ 937338 w 6094408"/>
              <a:gd name="connsiteY21" fmla="*/ 6542674 h 6857997"/>
              <a:gd name="connsiteX22" fmla="*/ 982716 w 6094408"/>
              <a:gd name="connsiteY22" fmla="*/ 6542674 h 6857997"/>
              <a:gd name="connsiteX23" fmla="*/ 1011358 w 6094408"/>
              <a:gd name="connsiteY23" fmla="*/ 6514282 h 6857997"/>
              <a:gd name="connsiteX24" fmla="*/ 986727 w 6094408"/>
              <a:gd name="connsiteY24" fmla="*/ 6487707 h 6857997"/>
              <a:gd name="connsiteX25" fmla="*/ 961907 w 6094408"/>
              <a:gd name="connsiteY25" fmla="*/ 6487707 h 6857997"/>
              <a:gd name="connsiteX26" fmla="*/ 953321 w 6094408"/>
              <a:gd name="connsiteY26" fmla="*/ 6479246 h 6857997"/>
              <a:gd name="connsiteX27" fmla="*/ 961907 w 6094408"/>
              <a:gd name="connsiteY27" fmla="*/ 6470785 h 6857997"/>
              <a:gd name="connsiteX28" fmla="*/ 1004965 w 6094408"/>
              <a:gd name="connsiteY28" fmla="*/ 6470785 h 6857997"/>
              <a:gd name="connsiteX29" fmla="*/ 1004965 w 6094408"/>
              <a:gd name="connsiteY29" fmla="*/ 6451543 h 6857997"/>
              <a:gd name="connsiteX30" fmla="*/ 841570 w 6094408"/>
              <a:gd name="connsiteY30" fmla="*/ 6451543 h 6857997"/>
              <a:gd name="connsiteX31" fmla="*/ 841570 w 6094408"/>
              <a:gd name="connsiteY31" fmla="*/ 6542674 h 6857997"/>
              <a:gd name="connsiteX32" fmla="*/ 862692 w 6094408"/>
              <a:gd name="connsiteY32" fmla="*/ 6542674 h 6857997"/>
              <a:gd name="connsiteX33" fmla="*/ 862692 w 6094408"/>
              <a:gd name="connsiteY33" fmla="*/ 6486454 h 6857997"/>
              <a:gd name="connsiteX34" fmla="*/ 898981 w 6094408"/>
              <a:gd name="connsiteY34" fmla="*/ 6542486 h 6857997"/>
              <a:gd name="connsiteX35" fmla="*/ 898981 w 6094408"/>
              <a:gd name="connsiteY35" fmla="*/ 6542674 h 6857997"/>
              <a:gd name="connsiteX36" fmla="*/ 920855 w 6094408"/>
              <a:gd name="connsiteY36" fmla="*/ 6542674 h 6857997"/>
              <a:gd name="connsiteX37" fmla="*/ 920793 w 6094408"/>
              <a:gd name="connsiteY37" fmla="*/ 6522994 h 6857997"/>
              <a:gd name="connsiteX38" fmla="*/ 920667 w 6094408"/>
              <a:gd name="connsiteY38" fmla="*/ 6451543 h 6857997"/>
              <a:gd name="connsiteX39" fmla="*/ 899671 w 6094408"/>
              <a:gd name="connsiteY39" fmla="*/ 6451543 h 6857997"/>
              <a:gd name="connsiteX40" fmla="*/ 899671 w 6094408"/>
              <a:gd name="connsiteY40" fmla="*/ 6508829 h 6857997"/>
              <a:gd name="connsiteX41" fmla="*/ 863068 w 6094408"/>
              <a:gd name="connsiteY41" fmla="*/ 6451543 h 6857997"/>
              <a:gd name="connsiteX42" fmla="*/ 774444 w 6094408"/>
              <a:gd name="connsiteY42" fmla="*/ 6451543 h 6857997"/>
              <a:gd name="connsiteX43" fmla="*/ 742918 w 6094408"/>
              <a:gd name="connsiteY43" fmla="*/ 6542674 h 6857997"/>
              <a:gd name="connsiteX44" fmla="*/ 765168 w 6094408"/>
              <a:gd name="connsiteY44" fmla="*/ 6542674 h 6857997"/>
              <a:gd name="connsiteX45" fmla="*/ 770934 w 6094408"/>
              <a:gd name="connsiteY45" fmla="*/ 6524060 h 6857997"/>
              <a:gd name="connsiteX46" fmla="*/ 805845 w 6094408"/>
              <a:gd name="connsiteY46" fmla="*/ 6524060 h 6857997"/>
              <a:gd name="connsiteX47" fmla="*/ 811799 w 6094408"/>
              <a:gd name="connsiteY47" fmla="*/ 6542674 h 6857997"/>
              <a:gd name="connsiteX48" fmla="*/ 833735 w 6094408"/>
              <a:gd name="connsiteY48" fmla="*/ 6542674 h 6857997"/>
              <a:gd name="connsiteX49" fmla="*/ 801269 w 6094408"/>
              <a:gd name="connsiteY49" fmla="*/ 6451543 h 6857997"/>
              <a:gd name="connsiteX50" fmla="*/ 604404 w 6094408"/>
              <a:gd name="connsiteY50" fmla="*/ 6451543 h 6857997"/>
              <a:gd name="connsiteX51" fmla="*/ 576137 w 6094408"/>
              <a:gd name="connsiteY51" fmla="*/ 6479246 h 6857997"/>
              <a:gd name="connsiteX52" fmla="*/ 604404 w 6094408"/>
              <a:gd name="connsiteY52" fmla="*/ 6505821 h 6857997"/>
              <a:gd name="connsiteX53" fmla="*/ 625964 w 6094408"/>
              <a:gd name="connsiteY53" fmla="*/ 6505821 h 6857997"/>
              <a:gd name="connsiteX54" fmla="*/ 634174 w 6094408"/>
              <a:gd name="connsiteY54" fmla="*/ 6514282 h 6857997"/>
              <a:gd name="connsiteX55" fmla="*/ 625964 w 6094408"/>
              <a:gd name="connsiteY55" fmla="*/ 6522743 h 6857997"/>
              <a:gd name="connsiteX56" fmla="*/ 579772 w 6094408"/>
              <a:gd name="connsiteY56" fmla="*/ 6522743 h 6857997"/>
              <a:gd name="connsiteX57" fmla="*/ 579772 w 6094408"/>
              <a:gd name="connsiteY57" fmla="*/ 6542674 h 6857997"/>
              <a:gd name="connsiteX58" fmla="*/ 625149 w 6094408"/>
              <a:gd name="connsiteY58" fmla="*/ 6542674 h 6857997"/>
              <a:gd name="connsiteX59" fmla="*/ 653792 w 6094408"/>
              <a:gd name="connsiteY59" fmla="*/ 6514282 h 6857997"/>
              <a:gd name="connsiteX60" fmla="*/ 629223 w 6094408"/>
              <a:gd name="connsiteY60" fmla="*/ 6487707 h 6857997"/>
              <a:gd name="connsiteX61" fmla="*/ 604404 w 6094408"/>
              <a:gd name="connsiteY61" fmla="*/ 6487707 h 6857997"/>
              <a:gd name="connsiteX62" fmla="*/ 595817 w 6094408"/>
              <a:gd name="connsiteY62" fmla="*/ 6479246 h 6857997"/>
              <a:gd name="connsiteX63" fmla="*/ 604404 w 6094408"/>
              <a:gd name="connsiteY63" fmla="*/ 6470785 h 6857997"/>
              <a:gd name="connsiteX64" fmla="*/ 647462 w 6094408"/>
              <a:gd name="connsiteY64" fmla="*/ 6470785 h 6857997"/>
              <a:gd name="connsiteX65" fmla="*/ 647462 w 6094408"/>
              <a:gd name="connsiteY65" fmla="*/ 6451543 h 6857997"/>
              <a:gd name="connsiteX66" fmla="*/ 1023956 w 6094408"/>
              <a:gd name="connsiteY66" fmla="*/ 6451480 h 6857997"/>
              <a:gd name="connsiteX67" fmla="*/ 1023956 w 6094408"/>
              <a:gd name="connsiteY67" fmla="*/ 6542674 h 6857997"/>
              <a:gd name="connsiteX68" fmla="*/ 1045016 w 6094408"/>
              <a:gd name="connsiteY68" fmla="*/ 6542674 h 6857997"/>
              <a:gd name="connsiteX69" fmla="*/ 1045016 w 6094408"/>
              <a:gd name="connsiteY69" fmla="*/ 6504191 h 6857997"/>
              <a:gd name="connsiteX70" fmla="*/ 1074975 w 6094408"/>
              <a:gd name="connsiteY70" fmla="*/ 6542674 h 6857997"/>
              <a:gd name="connsiteX71" fmla="*/ 1099481 w 6094408"/>
              <a:gd name="connsiteY71" fmla="*/ 6542674 h 6857997"/>
              <a:gd name="connsiteX72" fmla="*/ 1065009 w 6094408"/>
              <a:gd name="connsiteY72" fmla="*/ 6497109 h 6857997"/>
              <a:gd name="connsiteX73" fmla="*/ 1099481 w 6094408"/>
              <a:gd name="connsiteY73" fmla="*/ 6451480 h 6857997"/>
              <a:gd name="connsiteX74" fmla="*/ 1074975 w 6094408"/>
              <a:gd name="connsiteY74" fmla="*/ 6451480 h 6857997"/>
              <a:gd name="connsiteX75" fmla="*/ 1045016 w 6094408"/>
              <a:gd name="connsiteY75" fmla="*/ 6489963 h 6857997"/>
              <a:gd name="connsiteX76" fmla="*/ 1045016 w 6094408"/>
              <a:gd name="connsiteY76" fmla="*/ 6451480 h 6857997"/>
              <a:gd name="connsiteX77" fmla="*/ 666077 w 6094408"/>
              <a:gd name="connsiteY77" fmla="*/ 6451480 h 6857997"/>
              <a:gd name="connsiteX78" fmla="*/ 666077 w 6094408"/>
              <a:gd name="connsiteY78" fmla="*/ 6542674 h 6857997"/>
              <a:gd name="connsiteX79" fmla="*/ 687073 w 6094408"/>
              <a:gd name="connsiteY79" fmla="*/ 6542674 h 6857997"/>
              <a:gd name="connsiteX80" fmla="*/ 687073 w 6094408"/>
              <a:gd name="connsiteY80" fmla="*/ 6504191 h 6857997"/>
              <a:gd name="connsiteX81" fmla="*/ 717033 w 6094408"/>
              <a:gd name="connsiteY81" fmla="*/ 6542674 h 6857997"/>
              <a:gd name="connsiteX82" fmla="*/ 741602 w 6094408"/>
              <a:gd name="connsiteY82" fmla="*/ 6542674 h 6857997"/>
              <a:gd name="connsiteX83" fmla="*/ 707067 w 6094408"/>
              <a:gd name="connsiteY83" fmla="*/ 6497109 h 6857997"/>
              <a:gd name="connsiteX84" fmla="*/ 741602 w 6094408"/>
              <a:gd name="connsiteY84" fmla="*/ 6451480 h 6857997"/>
              <a:gd name="connsiteX85" fmla="*/ 717033 w 6094408"/>
              <a:gd name="connsiteY85" fmla="*/ 6451480 h 6857997"/>
              <a:gd name="connsiteX86" fmla="*/ 687073 w 6094408"/>
              <a:gd name="connsiteY86" fmla="*/ 6489963 h 6857997"/>
              <a:gd name="connsiteX87" fmla="*/ 687073 w 6094408"/>
              <a:gd name="connsiteY87" fmla="*/ 6451480 h 6857997"/>
              <a:gd name="connsiteX88" fmla="*/ 0 w 6094408"/>
              <a:gd name="connsiteY88" fmla="*/ 0 h 6857997"/>
              <a:gd name="connsiteX89" fmla="*/ 6094408 w 6094408"/>
              <a:gd name="connsiteY89" fmla="*/ 0 h 6857997"/>
              <a:gd name="connsiteX90" fmla="*/ 6094408 w 6094408"/>
              <a:gd name="connsiteY90" fmla="*/ 6857997 h 6857997"/>
              <a:gd name="connsiteX91" fmla="*/ 0 w 6094408"/>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94408"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6094408" y="0"/>
                </a:lnTo>
                <a:lnTo>
                  <a:pt x="6094408"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noAutofit/>
          </a:bodyPr>
          <a:lstStyle>
            <a:lvl1pPr>
              <a:defRPr>
                <a:solidFill>
                  <a:schemeClr val="bg1"/>
                </a:solidFill>
              </a:defRPr>
            </a:lvl1pPr>
          </a:lstStyle>
          <a:p>
            <a:fld id="{A23A5108-0E0B-4341-AF3E-13E23D989E60}" type="datetime1">
              <a:rPr lang="en-US" smtClean="0"/>
              <a:t>11/16/2023</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noAutofit/>
          </a:bodyPr>
          <a:lstStyle>
            <a:lvl1pPr>
              <a:defRPr>
                <a:solidFill>
                  <a:schemeClr val="bg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noAutofit/>
          </a:bodyPr>
          <a:lstStyle>
            <a:lvl1pPr>
              <a:defRPr>
                <a:solidFill>
                  <a:schemeClr val="tx1"/>
                </a:solidFill>
              </a:defRPr>
            </a:lvl1pPr>
          </a:lstStyle>
          <a:p>
            <a:fld id="{EF8DBD5B-30F9-4F9C-AE39-E065C1AC514D}" type="slidenum">
              <a:rPr lang="en-US" smtClean="0"/>
              <a:pPr/>
              <a:t>‹#›</a:t>
            </a:fld>
            <a:endParaRPr lang="en-US"/>
          </a:p>
        </p:txBody>
      </p:sp>
      <p:sp>
        <p:nvSpPr>
          <p:cNvPr id="16" name="Picture Placeholder 13">
            <a:extLst>
              <a:ext uri="{FF2B5EF4-FFF2-40B4-BE49-F238E27FC236}">
                <a16:creationId xmlns:a16="http://schemas.microsoft.com/office/drawing/2014/main" id="{4112384D-AFE6-0044-8D33-BD96D1F23E2F}"/>
              </a:ext>
            </a:extLst>
          </p:cNvPr>
          <p:cNvSpPr>
            <a:spLocks noGrp="1"/>
          </p:cNvSpPr>
          <p:nvPr>
            <p:ph type="pic" sz="quarter" idx="19" hasCustomPrompt="1"/>
          </p:nvPr>
        </p:nvSpPr>
        <p:spPr>
          <a:xfrm>
            <a:off x="6098400"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p:txBody>
      </p:sp>
      <p:sp>
        <p:nvSpPr>
          <p:cNvPr id="17" name="Picture Placeholder 17">
            <a:extLst>
              <a:ext uri="{FF2B5EF4-FFF2-40B4-BE49-F238E27FC236}">
                <a16:creationId xmlns:a16="http://schemas.microsoft.com/office/drawing/2014/main" id="{ACAB582F-A4D3-6042-80E5-449FA4DD1AC0}"/>
              </a:ext>
            </a:extLst>
          </p:cNvPr>
          <p:cNvSpPr>
            <a:spLocks noGrp="1"/>
          </p:cNvSpPr>
          <p:nvPr>
            <p:ph type="pic" sz="quarter" idx="20" hasCustomPrompt="1"/>
          </p:nvPr>
        </p:nvSpPr>
        <p:spPr>
          <a:xfrm>
            <a:off x="6098400" y="3429002"/>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p:txBody>
      </p:sp>
      <p:sp>
        <p:nvSpPr>
          <p:cNvPr id="21" name="Slide Number Placeholder 6">
            <a:extLst>
              <a:ext uri="{FF2B5EF4-FFF2-40B4-BE49-F238E27FC236}">
                <a16:creationId xmlns:a16="http://schemas.microsoft.com/office/drawing/2014/main" id="{B789A19D-A7A5-5648-9A3E-7BA96A7EFC9E}"/>
              </a:ext>
            </a:extLst>
          </p:cNvPr>
          <p:cNvSpPr txBox="1">
            <a:spLocks/>
          </p:cNvSpPr>
          <p:nvPr userDrawn="1"/>
        </p:nvSpPr>
        <p:spPr>
          <a:xfrm>
            <a:off x="10007159" y="6431082"/>
            <a:ext cx="1590676" cy="112593"/>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8DBD5B-30F9-4F9C-AE39-E065C1AC514D}" type="slidenum">
              <a:rPr lang="en-US" smtClean="0"/>
              <a:pPr/>
              <a:t>‹#›</a:t>
            </a:fld>
            <a:endParaRPr lang="en-US"/>
          </a:p>
        </p:txBody>
      </p:sp>
      <p:sp>
        <p:nvSpPr>
          <p:cNvPr id="22" name="Text Placeholder 18">
            <a:extLst>
              <a:ext uri="{FF2B5EF4-FFF2-40B4-BE49-F238E27FC236}">
                <a16:creationId xmlns:a16="http://schemas.microsoft.com/office/drawing/2014/main" id="{1BB6EBC7-3CB0-7949-AB1F-7B011BF726B5}"/>
              </a:ext>
            </a:extLst>
          </p:cNvPr>
          <p:cNvSpPr>
            <a:spLocks noGrp="1"/>
          </p:cNvSpPr>
          <p:nvPr>
            <p:ph type="body" sz="quarter" idx="23" hasCustomPrompt="1"/>
          </p:nvPr>
        </p:nvSpPr>
        <p:spPr>
          <a:xfrm>
            <a:off x="-6151" y="3014721"/>
            <a:ext cx="6109247" cy="828564"/>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23" name="Text Placeholder 18">
            <a:extLst>
              <a:ext uri="{FF2B5EF4-FFF2-40B4-BE49-F238E27FC236}">
                <a16:creationId xmlns:a16="http://schemas.microsoft.com/office/drawing/2014/main" id="{1A6292A0-28D6-8F43-9A84-193B84BC52B2}"/>
              </a:ext>
            </a:extLst>
          </p:cNvPr>
          <p:cNvSpPr>
            <a:spLocks noGrp="1"/>
          </p:cNvSpPr>
          <p:nvPr>
            <p:ph type="body" sz="quarter" idx="24" hasCustomPrompt="1"/>
          </p:nvPr>
        </p:nvSpPr>
        <p:spPr>
          <a:xfrm>
            <a:off x="6102155" y="1300220"/>
            <a:ext cx="6105491" cy="828564"/>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24" name="Text Placeholder 18">
            <a:extLst>
              <a:ext uri="{FF2B5EF4-FFF2-40B4-BE49-F238E27FC236}">
                <a16:creationId xmlns:a16="http://schemas.microsoft.com/office/drawing/2014/main" id="{D141078C-5B10-0549-8F72-9894A9BF4F46}"/>
              </a:ext>
            </a:extLst>
          </p:cNvPr>
          <p:cNvSpPr>
            <a:spLocks noGrp="1"/>
          </p:cNvSpPr>
          <p:nvPr>
            <p:ph type="body" sz="quarter" idx="21" hasCustomPrompt="1"/>
          </p:nvPr>
        </p:nvSpPr>
        <p:spPr>
          <a:xfrm>
            <a:off x="6102156" y="4729219"/>
            <a:ext cx="6105490" cy="828564"/>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12" name="textruta 5">
            <a:extLst>
              <a:ext uri="{FF2B5EF4-FFF2-40B4-BE49-F238E27FC236}">
                <a16:creationId xmlns:a16="http://schemas.microsoft.com/office/drawing/2014/main" id="{BAE890E4-E523-6647-98A4-B32F05744FF3}"/>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3" name="textruta 12">
            <a:extLst>
              <a:ext uri="{FF2B5EF4-FFF2-40B4-BE49-F238E27FC236}">
                <a16:creationId xmlns:a16="http://schemas.microsoft.com/office/drawing/2014/main" id="{11616D45-9A27-C34A-86FA-CB9409332032}"/>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Rektangel 13">
            <a:extLst>
              <a:ext uri="{FF2B5EF4-FFF2-40B4-BE49-F238E27FC236}">
                <a16:creationId xmlns:a16="http://schemas.microsoft.com/office/drawing/2014/main" id="{F19A6BCC-975E-7545-BB3A-57857992C98F}"/>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ktangel 14">
            <a:extLst>
              <a:ext uri="{FF2B5EF4-FFF2-40B4-BE49-F238E27FC236}">
                <a16:creationId xmlns:a16="http://schemas.microsoft.com/office/drawing/2014/main" id="{D6050EB3-8959-584C-BBC7-5A81E084A618}"/>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92418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Four Images Icons">
    <p:bg>
      <p:bgPr>
        <a:solidFill>
          <a:schemeClr val="bg1"/>
        </a:solidFill>
        <a:effectLst/>
      </p:bgPr>
    </p:bg>
    <p:spTree>
      <p:nvGrpSpPr>
        <p:cNvPr id="1" name=""/>
        <p:cNvGrpSpPr/>
        <p:nvPr/>
      </p:nvGrpSpPr>
      <p:grpSpPr>
        <a:xfrm>
          <a:off x="0" y="0"/>
          <a:ext cx="0" cy="0"/>
          <a:chOff x="0" y="0"/>
          <a:chExt cx="0" cy="0"/>
        </a:xfrm>
      </p:grpSpPr>
      <p:sp>
        <p:nvSpPr>
          <p:cNvPr id="12" name="Picture Placeholder 28">
            <a:extLst>
              <a:ext uri="{FF2B5EF4-FFF2-40B4-BE49-F238E27FC236}">
                <a16:creationId xmlns:a16="http://schemas.microsoft.com/office/drawing/2014/main" id="{66A1736D-0DE2-E745-88D9-563B710EF5D1}"/>
              </a:ext>
            </a:extLst>
          </p:cNvPr>
          <p:cNvSpPr>
            <a:spLocks noGrp="1"/>
          </p:cNvSpPr>
          <p:nvPr>
            <p:ph type="pic" sz="quarter" idx="17" hasCustomPrompt="1"/>
          </p:nvPr>
        </p:nvSpPr>
        <p:spPr>
          <a:xfrm>
            <a:off x="4" y="3429002"/>
            <a:ext cx="6095996" cy="3428998"/>
          </a:xfrm>
          <a:custGeom>
            <a:avLst/>
            <a:gdLst>
              <a:gd name="connsiteX0" fmla="*/ 1146049 w 6095996"/>
              <a:gd name="connsiteY0" fmla="*/ 3041536 h 3428998"/>
              <a:gd name="connsiteX1" fmla="*/ 1157832 w 6095996"/>
              <a:gd name="connsiteY1" fmla="*/ 3076509 h 3428998"/>
              <a:gd name="connsiteX2" fmla="*/ 1134642 w 6095996"/>
              <a:gd name="connsiteY2" fmla="*/ 3076509 h 3428998"/>
              <a:gd name="connsiteX3" fmla="*/ 788169 w 6095996"/>
              <a:gd name="connsiteY3" fmla="*/ 3041536 h 3428998"/>
              <a:gd name="connsiteX4" fmla="*/ 799952 w 6095996"/>
              <a:gd name="connsiteY4" fmla="*/ 3076509 h 3428998"/>
              <a:gd name="connsiteX5" fmla="*/ 776762 w 6095996"/>
              <a:gd name="connsiteY5" fmla="*/ 3076509 h 3428998"/>
              <a:gd name="connsiteX6" fmla="*/ 1132323 w 6095996"/>
              <a:gd name="connsiteY6" fmla="*/ 3022545 h 3428998"/>
              <a:gd name="connsiteX7" fmla="*/ 1100859 w 6095996"/>
              <a:gd name="connsiteY7" fmla="*/ 3113676 h 3428998"/>
              <a:gd name="connsiteX8" fmla="*/ 1123109 w 6095996"/>
              <a:gd name="connsiteY8" fmla="*/ 3113676 h 3428998"/>
              <a:gd name="connsiteX9" fmla="*/ 1128876 w 6095996"/>
              <a:gd name="connsiteY9" fmla="*/ 3095062 h 3428998"/>
              <a:gd name="connsiteX10" fmla="*/ 1163786 w 6095996"/>
              <a:gd name="connsiteY10" fmla="*/ 3095062 h 3428998"/>
              <a:gd name="connsiteX11" fmla="*/ 1169740 w 6095996"/>
              <a:gd name="connsiteY11" fmla="*/ 3113676 h 3428998"/>
              <a:gd name="connsiteX12" fmla="*/ 1191614 w 6095996"/>
              <a:gd name="connsiteY12" fmla="*/ 3113676 h 3428998"/>
              <a:gd name="connsiteX13" fmla="*/ 1159148 w 6095996"/>
              <a:gd name="connsiteY13" fmla="*/ 3022545 h 3428998"/>
              <a:gd name="connsiteX14" fmla="*/ 961907 w 6095996"/>
              <a:gd name="connsiteY14" fmla="*/ 3022545 h 3428998"/>
              <a:gd name="connsiteX15" fmla="*/ 933640 w 6095996"/>
              <a:gd name="connsiteY15" fmla="*/ 3050248 h 3428998"/>
              <a:gd name="connsiteX16" fmla="*/ 961907 w 6095996"/>
              <a:gd name="connsiteY16" fmla="*/ 3076823 h 3428998"/>
              <a:gd name="connsiteX17" fmla="*/ 983467 w 6095996"/>
              <a:gd name="connsiteY17" fmla="*/ 3076823 h 3428998"/>
              <a:gd name="connsiteX18" fmla="*/ 991678 w 6095996"/>
              <a:gd name="connsiteY18" fmla="*/ 3085284 h 3428998"/>
              <a:gd name="connsiteX19" fmla="*/ 983467 w 6095996"/>
              <a:gd name="connsiteY19" fmla="*/ 3093745 h 3428998"/>
              <a:gd name="connsiteX20" fmla="*/ 937338 w 6095996"/>
              <a:gd name="connsiteY20" fmla="*/ 3093745 h 3428998"/>
              <a:gd name="connsiteX21" fmla="*/ 937338 w 6095996"/>
              <a:gd name="connsiteY21" fmla="*/ 3113676 h 3428998"/>
              <a:gd name="connsiteX22" fmla="*/ 982715 w 6095996"/>
              <a:gd name="connsiteY22" fmla="*/ 3113676 h 3428998"/>
              <a:gd name="connsiteX23" fmla="*/ 1011358 w 6095996"/>
              <a:gd name="connsiteY23" fmla="*/ 3085284 h 3428998"/>
              <a:gd name="connsiteX24" fmla="*/ 986727 w 6095996"/>
              <a:gd name="connsiteY24" fmla="*/ 3058709 h 3428998"/>
              <a:gd name="connsiteX25" fmla="*/ 961907 w 6095996"/>
              <a:gd name="connsiteY25" fmla="*/ 3058709 h 3428998"/>
              <a:gd name="connsiteX26" fmla="*/ 953320 w 6095996"/>
              <a:gd name="connsiteY26" fmla="*/ 3050248 h 3428998"/>
              <a:gd name="connsiteX27" fmla="*/ 961907 w 6095996"/>
              <a:gd name="connsiteY27" fmla="*/ 3041787 h 3428998"/>
              <a:gd name="connsiteX28" fmla="*/ 1004965 w 6095996"/>
              <a:gd name="connsiteY28" fmla="*/ 3041787 h 3428998"/>
              <a:gd name="connsiteX29" fmla="*/ 1004965 w 6095996"/>
              <a:gd name="connsiteY29" fmla="*/ 3022545 h 3428998"/>
              <a:gd name="connsiteX30" fmla="*/ 841570 w 6095996"/>
              <a:gd name="connsiteY30" fmla="*/ 3022545 h 3428998"/>
              <a:gd name="connsiteX31" fmla="*/ 841570 w 6095996"/>
              <a:gd name="connsiteY31" fmla="*/ 3113676 h 3428998"/>
              <a:gd name="connsiteX32" fmla="*/ 862691 w 6095996"/>
              <a:gd name="connsiteY32" fmla="*/ 3113676 h 3428998"/>
              <a:gd name="connsiteX33" fmla="*/ 862691 w 6095996"/>
              <a:gd name="connsiteY33" fmla="*/ 3057456 h 3428998"/>
              <a:gd name="connsiteX34" fmla="*/ 898981 w 6095996"/>
              <a:gd name="connsiteY34" fmla="*/ 3113488 h 3428998"/>
              <a:gd name="connsiteX35" fmla="*/ 898981 w 6095996"/>
              <a:gd name="connsiteY35" fmla="*/ 3113676 h 3428998"/>
              <a:gd name="connsiteX36" fmla="*/ 920855 w 6095996"/>
              <a:gd name="connsiteY36" fmla="*/ 3113676 h 3428998"/>
              <a:gd name="connsiteX37" fmla="*/ 920792 w 6095996"/>
              <a:gd name="connsiteY37" fmla="*/ 3093996 h 3428998"/>
              <a:gd name="connsiteX38" fmla="*/ 920667 w 6095996"/>
              <a:gd name="connsiteY38" fmla="*/ 3022545 h 3428998"/>
              <a:gd name="connsiteX39" fmla="*/ 899670 w 6095996"/>
              <a:gd name="connsiteY39" fmla="*/ 3022545 h 3428998"/>
              <a:gd name="connsiteX40" fmla="*/ 899670 w 6095996"/>
              <a:gd name="connsiteY40" fmla="*/ 3079831 h 3428998"/>
              <a:gd name="connsiteX41" fmla="*/ 863067 w 6095996"/>
              <a:gd name="connsiteY41" fmla="*/ 3022545 h 3428998"/>
              <a:gd name="connsiteX42" fmla="*/ 774443 w 6095996"/>
              <a:gd name="connsiteY42" fmla="*/ 3022545 h 3428998"/>
              <a:gd name="connsiteX43" fmla="*/ 742918 w 6095996"/>
              <a:gd name="connsiteY43" fmla="*/ 3113676 h 3428998"/>
              <a:gd name="connsiteX44" fmla="*/ 765167 w 6095996"/>
              <a:gd name="connsiteY44" fmla="*/ 3113676 h 3428998"/>
              <a:gd name="connsiteX45" fmla="*/ 770934 w 6095996"/>
              <a:gd name="connsiteY45" fmla="*/ 3095062 h 3428998"/>
              <a:gd name="connsiteX46" fmla="*/ 805844 w 6095996"/>
              <a:gd name="connsiteY46" fmla="*/ 3095062 h 3428998"/>
              <a:gd name="connsiteX47" fmla="*/ 811798 w 6095996"/>
              <a:gd name="connsiteY47" fmla="*/ 3113676 h 3428998"/>
              <a:gd name="connsiteX48" fmla="*/ 833735 w 6095996"/>
              <a:gd name="connsiteY48" fmla="*/ 3113676 h 3428998"/>
              <a:gd name="connsiteX49" fmla="*/ 801269 w 6095996"/>
              <a:gd name="connsiteY49" fmla="*/ 3022545 h 3428998"/>
              <a:gd name="connsiteX50" fmla="*/ 604403 w 6095996"/>
              <a:gd name="connsiteY50" fmla="*/ 3022545 h 3428998"/>
              <a:gd name="connsiteX51" fmla="*/ 576136 w 6095996"/>
              <a:gd name="connsiteY51" fmla="*/ 3050248 h 3428998"/>
              <a:gd name="connsiteX52" fmla="*/ 604403 w 6095996"/>
              <a:gd name="connsiteY52" fmla="*/ 3076823 h 3428998"/>
              <a:gd name="connsiteX53" fmla="*/ 625964 w 6095996"/>
              <a:gd name="connsiteY53" fmla="*/ 3076823 h 3428998"/>
              <a:gd name="connsiteX54" fmla="*/ 634174 w 6095996"/>
              <a:gd name="connsiteY54" fmla="*/ 3085284 h 3428998"/>
              <a:gd name="connsiteX55" fmla="*/ 625964 w 6095996"/>
              <a:gd name="connsiteY55" fmla="*/ 3093745 h 3428998"/>
              <a:gd name="connsiteX56" fmla="*/ 579772 w 6095996"/>
              <a:gd name="connsiteY56" fmla="*/ 3093745 h 3428998"/>
              <a:gd name="connsiteX57" fmla="*/ 579772 w 6095996"/>
              <a:gd name="connsiteY57" fmla="*/ 3113676 h 3428998"/>
              <a:gd name="connsiteX58" fmla="*/ 625149 w 6095996"/>
              <a:gd name="connsiteY58" fmla="*/ 3113676 h 3428998"/>
              <a:gd name="connsiteX59" fmla="*/ 653792 w 6095996"/>
              <a:gd name="connsiteY59" fmla="*/ 3085284 h 3428998"/>
              <a:gd name="connsiteX60" fmla="*/ 629223 w 6095996"/>
              <a:gd name="connsiteY60" fmla="*/ 3058709 h 3428998"/>
              <a:gd name="connsiteX61" fmla="*/ 604403 w 6095996"/>
              <a:gd name="connsiteY61" fmla="*/ 3058709 h 3428998"/>
              <a:gd name="connsiteX62" fmla="*/ 595817 w 6095996"/>
              <a:gd name="connsiteY62" fmla="*/ 3050248 h 3428998"/>
              <a:gd name="connsiteX63" fmla="*/ 604403 w 6095996"/>
              <a:gd name="connsiteY63" fmla="*/ 3041787 h 3428998"/>
              <a:gd name="connsiteX64" fmla="*/ 647461 w 6095996"/>
              <a:gd name="connsiteY64" fmla="*/ 3041787 h 3428998"/>
              <a:gd name="connsiteX65" fmla="*/ 647461 w 6095996"/>
              <a:gd name="connsiteY65" fmla="*/ 3022545 h 3428998"/>
              <a:gd name="connsiteX66" fmla="*/ 1023956 w 6095996"/>
              <a:gd name="connsiteY66" fmla="*/ 3022482 h 3428998"/>
              <a:gd name="connsiteX67" fmla="*/ 1023956 w 6095996"/>
              <a:gd name="connsiteY67" fmla="*/ 3113676 h 3428998"/>
              <a:gd name="connsiteX68" fmla="*/ 1045015 w 6095996"/>
              <a:gd name="connsiteY68" fmla="*/ 3113676 h 3428998"/>
              <a:gd name="connsiteX69" fmla="*/ 1045015 w 6095996"/>
              <a:gd name="connsiteY69" fmla="*/ 3075193 h 3428998"/>
              <a:gd name="connsiteX70" fmla="*/ 1074975 w 6095996"/>
              <a:gd name="connsiteY70" fmla="*/ 3113676 h 3428998"/>
              <a:gd name="connsiteX71" fmla="*/ 1099481 w 6095996"/>
              <a:gd name="connsiteY71" fmla="*/ 3113676 h 3428998"/>
              <a:gd name="connsiteX72" fmla="*/ 1065009 w 6095996"/>
              <a:gd name="connsiteY72" fmla="*/ 3068111 h 3428998"/>
              <a:gd name="connsiteX73" fmla="*/ 1099481 w 6095996"/>
              <a:gd name="connsiteY73" fmla="*/ 3022482 h 3428998"/>
              <a:gd name="connsiteX74" fmla="*/ 1074975 w 6095996"/>
              <a:gd name="connsiteY74" fmla="*/ 3022482 h 3428998"/>
              <a:gd name="connsiteX75" fmla="*/ 1045015 w 6095996"/>
              <a:gd name="connsiteY75" fmla="*/ 3060965 h 3428998"/>
              <a:gd name="connsiteX76" fmla="*/ 1045015 w 6095996"/>
              <a:gd name="connsiteY76" fmla="*/ 3022482 h 3428998"/>
              <a:gd name="connsiteX77" fmla="*/ 666076 w 6095996"/>
              <a:gd name="connsiteY77" fmla="*/ 3022482 h 3428998"/>
              <a:gd name="connsiteX78" fmla="*/ 666076 w 6095996"/>
              <a:gd name="connsiteY78" fmla="*/ 3113676 h 3428998"/>
              <a:gd name="connsiteX79" fmla="*/ 687073 w 6095996"/>
              <a:gd name="connsiteY79" fmla="*/ 3113676 h 3428998"/>
              <a:gd name="connsiteX80" fmla="*/ 687073 w 6095996"/>
              <a:gd name="connsiteY80" fmla="*/ 3075193 h 3428998"/>
              <a:gd name="connsiteX81" fmla="*/ 717032 w 6095996"/>
              <a:gd name="connsiteY81" fmla="*/ 3113676 h 3428998"/>
              <a:gd name="connsiteX82" fmla="*/ 741601 w 6095996"/>
              <a:gd name="connsiteY82" fmla="*/ 3113676 h 3428998"/>
              <a:gd name="connsiteX83" fmla="*/ 707067 w 6095996"/>
              <a:gd name="connsiteY83" fmla="*/ 3068111 h 3428998"/>
              <a:gd name="connsiteX84" fmla="*/ 741601 w 6095996"/>
              <a:gd name="connsiteY84" fmla="*/ 3022482 h 3428998"/>
              <a:gd name="connsiteX85" fmla="*/ 717032 w 6095996"/>
              <a:gd name="connsiteY85" fmla="*/ 3022482 h 3428998"/>
              <a:gd name="connsiteX86" fmla="*/ 687073 w 6095996"/>
              <a:gd name="connsiteY86" fmla="*/ 3060965 h 3428998"/>
              <a:gd name="connsiteX87" fmla="*/ 687073 w 6095996"/>
              <a:gd name="connsiteY87" fmla="*/ 3022482 h 3428998"/>
              <a:gd name="connsiteX88" fmla="*/ 0 w 6095996"/>
              <a:gd name="connsiteY88" fmla="*/ 0 h 3428998"/>
              <a:gd name="connsiteX89" fmla="*/ 6095996 w 6095996"/>
              <a:gd name="connsiteY89" fmla="*/ 0 h 3428998"/>
              <a:gd name="connsiteX90" fmla="*/ 6095996 w 6095996"/>
              <a:gd name="connsiteY90" fmla="*/ 3428998 h 3428998"/>
              <a:gd name="connsiteX91" fmla="*/ 0 w 6095996"/>
              <a:gd name="connsiteY91" fmla="*/ 3428998 h 342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95996" h="3428998">
                <a:moveTo>
                  <a:pt x="1146049" y="3041536"/>
                </a:moveTo>
                <a:lnTo>
                  <a:pt x="1157832" y="3076509"/>
                </a:lnTo>
                <a:lnTo>
                  <a:pt x="1134642" y="3076509"/>
                </a:lnTo>
                <a:close/>
                <a:moveTo>
                  <a:pt x="788169" y="3041536"/>
                </a:moveTo>
                <a:lnTo>
                  <a:pt x="799952" y="3076509"/>
                </a:lnTo>
                <a:lnTo>
                  <a:pt x="776762" y="3076509"/>
                </a:lnTo>
                <a:close/>
                <a:moveTo>
                  <a:pt x="1132323" y="3022545"/>
                </a:moveTo>
                <a:lnTo>
                  <a:pt x="1100859" y="3113676"/>
                </a:lnTo>
                <a:lnTo>
                  <a:pt x="1123109" y="3113676"/>
                </a:lnTo>
                <a:lnTo>
                  <a:pt x="1128876" y="3095062"/>
                </a:lnTo>
                <a:lnTo>
                  <a:pt x="1163786" y="3095062"/>
                </a:lnTo>
                <a:lnTo>
                  <a:pt x="1169740" y="3113676"/>
                </a:lnTo>
                <a:lnTo>
                  <a:pt x="1191614" y="3113676"/>
                </a:lnTo>
                <a:lnTo>
                  <a:pt x="1159148" y="3022545"/>
                </a:lnTo>
                <a:close/>
                <a:moveTo>
                  <a:pt x="961907" y="3022545"/>
                </a:moveTo>
                <a:cubicBezTo>
                  <a:pt x="944358" y="3022545"/>
                  <a:pt x="933640" y="3032824"/>
                  <a:pt x="933640" y="3050248"/>
                </a:cubicBezTo>
                <a:cubicBezTo>
                  <a:pt x="933640" y="3067672"/>
                  <a:pt x="945987" y="3076823"/>
                  <a:pt x="961907" y="3076823"/>
                </a:cubicBezTo>
                <a:lnTo>
                  <a:pt x="983467" y="3076823"/>
                </a:lnTo>
                <a:cubicBezTo>
                  <a:pt x="988920" y="3076823"/>
                  <a:pt x="991678" y="3080959"/>
                  <a:pt x="991678" y="3085284"/>
                </a:cubicBezTo>
                <a:cubicBezTo>
                  <a:pt x="991678" y="3089734"/>
                  <a:pt x="988920" y="3093745"/>
                  <a:pt x="983467" y="3093745"/>
                </a:cubicBezTo>
                <a:lnTo>
                  <a:pt x="937338" y="3093745"/>
                </a:lnTo>
                <a:lnTo>
                  <a:pt x="937338" y="3113676"/>
                </a:lnTo>
                <a:lnTo>
                  <a:pt x="982715" y="3113676"/>
                </a:lnTo>
                <a:cubicBezTo>
                  <a:pt x="1000703" y="3113676"/>
                  <a:pt x="1011358" y="3103774"/>
                  <a:pt x="1011358" y="3085284"/>
                </a:cubicBezTo>
                <a:cubicBezTo>
                  <a:pt x="1011358" y="3068612"/>
                  <a:pt x="1000641" y="3058709"/>
                  <a:pt x="986727" y="3058709"/>
                </a:cubicBezTo>
                <a:lnTo>
                  <a:pt x="961907" y="3058709"/>
                </a:lnTo>
                <a:cubicBezTo>
                  <a:pt x="956078" y="3058709"/>
                  <a:pt x="953320" y="3054698"/>
                  <a:pt x="953320" y="3050248"/>
                </a:cubicBezTo>
                <a:cubicBezTo>
                  <a:pt x="953320" y="3045798"/>
                  <a:pt x="956078" y="3041787"/>
                  <a:pt x="961907" y="3041787"/>
                </a:cubicBezTo>
                <a:lnTo>
                  <a:pt x="1004965" y="3041787"/>
                </a:lnTo>
                <a:lnTo>
                  <a:pt x="1004965" y="3022545"/>
                </a:lnTo>
                <a:close/>
                <a:moveTo>
                  <a:pt x="841570" y="3022545"/>
                </a:moveTo>
                <a:lnTo>
                  <a:pt x="841570" y="3113676"/>
                </a:lnTo>
                <a:lnTo>
                  <a:pt x="862691" y="3113676"/>
                </a:lnTo>
                <a:lnTo>
                  <a:pt x="862691" y="3057456"/>
                </a:lnTo>
                <a:lnTo>
                  <a:pt x="898981" y="3113488"/>
                </a:lnTo>
                <a:lnTo>
                  <a:pt x="898981" y="3113676"/>
                </a:lnTo>
                <a:lnTo>
                  <a:pt x="920855" y="3113676"/>
                </a:lnTo>
                <a:lnTo>
                  <a:pt x="920792" y="3093996"/>
                </a:lnTo>
                <a:lnTo>
                  <a:pt x="920667" y="3022545"/>
                </a:lnTo>
                <a:lnTo>
                  <a:pt x="899670" y="3022545"/>
                </a:lnTo>
                <a:lnTo>
                  <a:pt x="899670" y="3079831"/>
                </a:lnTo>
                <a:lnTo>
                  <a:pt x="863067" y="3022545"/>
                </a:lnTo>
                <a:close/>
                <a:moveTo>
                  <a:pt x="774443" y="3022545"/>
                </a:moveTo>
                <a:lnTo>
                  <a:pt x="742918" y="3113676"/>
                </a:lnTo>
                <a:lnTo>
                  <a:pt x="765167" y="3113676"/>
                </a:lnTo>
                <a:lnTo>
                  <a:pt x="770934" y="3095062"/>
                </a:lnTo>
                <a:lnTo>
                  <a:pt x="805844" y="3095062"/>
                </a:lnTo>
                <a:lnTo>
                  <a:pt x="811798" y="3113676"/>
                </a:lnTo>
                <a:lnTo>
                  <a:pt x="833735" y="3113676"/>
                </a:lnTo>
                <a:lnTo>
                  <a:pt x="801269" y="3022545"/>
                </a:lnTo>
                <a:close/>
                <a:moveTo>
                  <a:pt x="604403" y="3022545"/>
                </a:moveTo>
                <a:cubicBezTo>
                  <a:pt x="586791" y="3022545"/>
                  <a:pt x="576136" y="3032824"/>
                  <a:pt x="576136" y="3050248"/>
                </a:cubicBezTo>
                <a:cubicBezTo>
                  <a:pt x="576136" y="3067672"/>
                  <a:pt x="588484" y="3076823"/>
                  <a:pt x="604403" y="3076823"/>
                </a:cubicBezTo>
                <a:lnTo>
                  <a:pt x="625964" y="3076823"/>
                </a:lnTo>
                <a:cubicBezTo>
                  <a:pt x="631416" y="3076823"/>
                  <a:pt x="634174" y="3080959"/>
                  <a:pt x="634174" y="3085284"/>
                </a:cubicBezTo>
                <a:cubicBezTo>
                  <a:pt x="634174" y="3089734"/>
                  <a:pt x="631416" y="3093745"/>
                  <a:pt x="625964" y="3093745"/>
                </a:cubicBezTo>
                <a:lnTo>
                  <a:pt x="579772" y="3093745"/>
                </a:lnTo>
                <a:lnTo>
                  <a:pt x="579772" y="3113676"/>
                </a:lnTo>
                <a:lnTo>
                  <a:pt x="625149" y="3113676"/>
                </a:lnTo>
                <a:cubicBezTo>
                  <a:pt x="643137" y="3113676"/>
                  <a:pt x="653792" y="3103774"/>
                  <a:pt x="653792" y="3085284"/>
                </a:cubicBezTo>
                <a:cubicBezTo>
                  <a:pt x="653792" y="3068612"/>
                  <a:pt x="643137" y="3058709"/>
                  <a:pt x="629223" y="3058709"/>
                </a:cubicBezTo>
                <a:lnTo>
                  <a:pt x="604403" y="3058709"/>
                </a:lnTo>
                <a:cubicBezTo>
                  <a:pt x="598574" y="3058709"/>
                  <a:pt x="595817" y="3054698"/>
                  <a:pt x="595817" y="3050248"/>
                </a:cubicBezTo>
                <a:cubicBezTo>
                  <a:pt x="595817" y="3045798"/>
                  <a:pt x="598574" y="3041787"/>
                  <a:pt x="604403" y="3041787"/>
                </a:cubicBezTo>
                <a:lnTo>
                  <a:pt x="647461" y="3041787"/>
                </a:lnTo>
                <a:lnTo>
                  <a:pt x="647461" y="3022545"/>
                </a:lnTo>
                <a:close/>
                <a:moveTo>
                  <a:pt x="1023956" y="3022482"/>
                </a:moveTo>
                <a:lnTo>
                  <a:pt x="1023956" y="3113676"/>
                </a:lnTo>
                <a:lnTo>
                  <a:pt x="1045015" y="3113676"/>
                </a:lnTo>
                <a:lnTo>
                  <a:pt x="1045015" y="3075193"/>
                </a:lnTo>
                <a:lnTo>
                  <a:pt x="1074975" y="3113676"/>
                </a:lnTo>
                <a:lnTo>
                  <a:pt x="1099481" y="3113676"/>
                </a:lnTo>
                <a:lnTo>
                  <a:pt x="1065009" y="3068111"/>
                </a:lnTo>
                <a:lnTo>
                  <a:pt x="1099481" y="3022482"/>
                </a:lnTo>
                <a:lnTo>
                  <a:pt x="1074975" y="3022482"/>
                </a:lnTo>
                <a:lnTo>
                  <a:pt x="1045015" y="3060965"/>
                </a:lnTo>
                <a:lnTo>
                  <a:pt x="1045015" y="3022482"/>
                </a:lnTo>
                <a:close/>
                <a:moveTo>
                  <a:pt x="666076" y="3022482"/>
                </a:moveTo>
                <a:lnTo>
                  <a:pt x="666076" y="3113676"/>
                </a:lnTo>
                <a:lnTo>
                  <a:pt x="687073" y="3113676"/>
                </a:lnTo>
                <a:lnTo>
                  <a:pt x="687073" y="3075193"/>
                </a:lnTo>
                <a:lnTo>
                  <a:pt x="717032" y="3113676"/>
                </a:lnTo>
                <a:lnTo>
                  <a:pt x="741601" y="3113676"/>
                </a:lnTo>
                <a:lnTo>
                  <a:pt x="707067" y="3068111"/>
                </a:lnTo>
                <a:lnTo>
                  <a:pt x="741601" y="3022482"/>
                </a:lnTo>
                <a:lnTo>
                  <a:pt x="717032" y="3022482"/>
                </a:lnTo>
                <a:lnTo>
                  <a:pt x="687073" y="3060965"/>
                </a:lnTo>
                <a:lnTo>
                  <a:pt x="687073" y="3022482"/>
                </a:lnTo>
                <a:close/>
                <a:moveTo>
                  <a:pt x="0" y="0"/>
                </a:moveTo>
                <a:lnTo>
                  <a:pt x="6095996" y="0"/>
                </a:lnTo>
                <a:lnTo>
                  <a:pt x="6095996"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13" name="Picture Placeholder 17">
            <a:extLst>
              <a:ext uri="{FF2B5EF4-FFF2-40B4-BE49-F238E27FC236}">
                <a16:creationId xmlns:a16="http://schemas.microsoft.com/office/drawing/2014/main" id="{F6D91FA2-3158-514E-AC7C-830A94A59D60}"/>
              </a:ext>
            </a:extLst>
          </p:cNvPr>
          <p:cNvSpPr>
            <a:spLocks noGrp="1"/>
          </p:cNvSpPr>
          <p:nvPr>
            <p:ph type="pic" sz="quarter" idx="18" hasCustomPrompt="1"/>
          </p:nvPr>
        </p:nvSpPr>
        <p:spPr>
          <a:xfrm>
            <a:off x="6096557" y="3429002"/>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10" name="Picture Placeholder 11">
            <a:extLst>
              <a:ext uri="{FF2B5EF4-FFF2-40B4-BE49-F238E27FC236}">
                <a16:creationId xmlns:a16="http://schemas.microsoft.com/office/drawing/2014/main" id="{1B7FC29D-F898-3A44-989C-87EB7E0AE74E}"/>
              </a:ext>
            </a:extLst>
          </p:cNvPr>
          <p:cNvSpPr>
            <a:spLocks noGrp="1"/>
          </p:cNvSpPr>
          <p:nvPr>
            <p:ph type="pic" sz="quarter" idx="13" hasCustomPrompt="1"/>
          </p:nvPr>
        </p:nvSpPr>
        <p:spPr>
          <a:xfrm>
            <a:off x="3"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11" name="Picture Placeholder 13">
            <a:extLst>
              <a:ext uri="{FF2B5EF4-FFF2-40B4-BE49-F238E27FC236}">
                <a16:creationId xmlns:a16="http://schemas.microsoft.com/office/drawing/2014/main" id="{F7C6A77F-C0D1-A44A-862B-B2F2882592E3}"/>
              </a:ext>
            </a:extLst>
          </p:cNvPr>
          <p:cNvSpPr>
            <a:spLocks noGrp="1"/>
          </p:cNvSpPr>
          <p:nvPr>
            <p:ph type="pic" sz="quarter" idx="16" hasCustomPrompt="1"/>
          </p:nvPr>
        </p:nvSpPr>
        <p:spPr>
          <a:xfrm>
            <a:off x="6096557"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14" name="Picture Placeholder 4">
            <a:extLst>
              <a:ext uri="{FF2B5EF4-FFF2-40B4-BE49-F238E27FC236}">
                <a16:creationId xmlns:a16="http://schemas.microsoft.com/office/drawing/2014/main" id="{81D91098-732B-074B-B219-BF059229333C}"/>
              </a:ext>
            </a:extLst>
          </p:cNvPr>
          <p:cNvSpPr>
            <a:spLocks noGrp="1"/>
          </p:cNvSpPr>
          <p:nvPr>
            <p:ph type="pic" sz="quarter" idx="39" hasCustomPrompt="1"/>
          </p:nvPr>
        </p:nvSpPr>
        <p:spPr>
          <a:xfrm>
            <a:off x="2058068" y="800102"/>
            <a:ext cx="1979867" cy="1828800"/>
          </a:xfrm>
        </p:spPr>
        <p:txBody>
          <a:bodyPr/>
          <a:lstStyle>
            <a:lvl1pPr marL="12700" indent="0" algn="ctr">
              <a:buNone/>
              <a:defRPr sz="1300">
                <a:solidFill>
                  <a:schemeClr val="tx2"/>
                </a:solidFill>
              </a:defRPr>
            </a:lvl1pPr>
          </a:lstStyle>
          <a:p>
            <a:r>
              <a:rPr lang="en-GB"/>
              <a:t>Click to add icon</a:t>
            </a:r>
          </a:p>
        </p:txBody>
      </p:sp>
      <p:sp>
        <p:nvSpPr>
          <p:cNvPr id="15" name="Picture Placeholder 4">
            <a:extLst>
              <a:ext uri="{FF2B5EF4-FFF2-40B4-BE49-F238E27FC236}">
                <a16:creationId xmlns:a16="http://schemas.microsoft.com/office/drawing/2014/main" id="{71F87AE1-7112-F54A-A977-6BBBC300F50F}"/>
              </a:ext>
            </a:extLst>
          </p:cNvPr>
          <p:cNvSpPr>
            <a:spLocks noGrp="1"/>
          </p:cNvSpPr>
          <p:nvPr>
            <p:ph type="pic" sz="quarter" idx="40" hasCustomPrompt="1"/>
          </p:nvPr>
        </p:nvSpPr>
        <p:spPr>
          <a:xfrm>
            <a:off x="2058069" y="4229101"/>
            <a:ext cx="1979867" cy="1828800"/>
          </a:xfrm>
        </p:spPr>
        <p:txBody>
          <a:bodyPr/>
          <a:lstStyle>
            <a:lvl1pPr marL="12700" indent="0" algn="ctr">
              <a:buNone/>
              <a:defRPr sz="1300">
                <a:solidFill>
                  <a:schemeClr val="tx2"/>
                </a:solidFill>
              </a:defRPr>
            </a:lvl1pPr>
          </a:lstStyle>
          <a:p>
            <a:r>
              <a:rPr lang="en-GB"/>
              <a:t>Click to add icon</a:t>
            </a:r>
          </a:p>
        </p:txBody>
      </p:sp>
      <p:sp>
        <p:nvSpPr>
          <p:cNvPr id="18" name="Picture Placeholder 4">
            <a:extLst>
              <a:ext uri="{FF2B5EF4-FFF2-40B4-BE49-F238E27FC236}">
                <a16:creationId xmlns:a16="http://schemas.microsoft.com/office/drawing/2014/main" id="{19DE4C17-73C1-B043-AFB8-39C52FFF977C}"/>
              </a:ext>
            </a:extLst>
          </p:cNvPr>
          <p:cNvSpPr>
            <a:spLocks noGrp="1"/>
          </p:cNvSpPr>
          <p:nvPr>
            <p:ph type="pic" sz="quarter" idx="41" hasCustomPrompt="1"/>
          </p:nvPr>
        </p:nvSpPr>
        <p:spPr>
          <a:xfrm>
            <a:off x="8154622" y="800102"/>
            <a:ext cx="1979867" cy="1828800"/>
          </a:xfrm>
        </p:spPr>
        <p:txBody>
          <a:bodyPr/>
          <a:lstStyle>
            <a:lvl1pPr marL="12700" indent="0" algn="ctr">
              <a:buNone/>
              <a:defRPr sz="1300">
                <a:solidFill>
                  <a:schemeClr val="tx2"/>
                </a:solidFill>
              </a:defRPr>
            </a:lvl1pPr>
          </a:lstStyle>
          <a:p>
            <a:r>
              <a:rPr lang="en-GB"/>
              <a:t>Click to add icon</a:t>
            </a:r>
          </a:p>
        </p:txBody>
      </p:sp>
      <p:sp>
        <p:nvSpPr>
          <p:cNvPr id="19" name="Picture Placeholder 4">
            <a:extLst>
              <a:ext uri="{FF2B5EF4-FFF2-40B4-BE49-F238E27FC236}">
                <a16:creationId xmlns:a16="http://schemas.microsoft.com/office/drawing/2014/main" id="{9EAD56EA-10D4-4F4A-832B-AA6DC1EA75DB}"/>
              </a:ext>
            </a:extLst>
          </p:cNvPr>
          <p:cNvSpPr>
            <a:spLocks noGrp="1"/>
          </p:cNvSpPr>
          <p:nvPr>
            <p:ph type="pic" sz="quarter" idx="42" hasCustomPrompt="1"/>
          </p:nvPr>
        </p:nvSpPr>
        <p:spPr>
          <a:xfrm>
            <a:off x="8154622" y="4229101"/>
            <a:ext cx="1979867" cy="1828800"/>
          </a:xfrm>
        </p:spPr>
        <p:txBody>
          <a:bodyPr/>
          <a:lstStyle>
            <a:lvl1pPr marL="12700" indent="0" algn="ctr">
              <a:buNone/>
              <a:defRPr sz="1300">
                <a:solidFill>
                  <a:schemeClr val="tx2"/>
                </a:solidFill>
              </a:defRPr>
            </a:lvl1pPr>
          </a:lstStyle>
          <a:p>
            <a:r>
              <a:rPr lang="en-GB"/>
              <a:t>Click to add icon</a:t>
            </a:r>
          </a:p>
        </p:txBody>
      </p:sp>
      <p:sp>
        <p:nvSpPr>
          <p:cNvPr id="16" name="Platshållare för datum 3">
            <a:extLst>
              <a:ext uri="{FF2B5EF4-FFF2-40B4-BE49-F238E27FC236}">
                <a16:creationId xmlns:a16="http://schemas.microsoft.com/office/drawing/2014/main" id="{8AE29859-2AD4-2242-9A40-ACB03312FD5B}"/>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1"/>
                </a:solidFill>
              </a:defRPr>
            </a:lvl1pPr>
          </a:lstStyle>
          <a:p>
            <a:fld id="{A5D29C6A-C2A1-45AF-AD88-0D310AE6E9E4}" type="datetime1">
              <a:rPr lang="en-US" smtClean="0"/>
              <a:t>11/16/2023</a:t>
            </a:fld>
            <a:endParaRPr lang="en-US"/>
          </a:p>
        </p:txBody>
      </p:sp>
      <p:sp>
        <p:nvSpPr>
          <p:cNvPr id="17" name="Platshållare för sidfot 4">
            <a:extLst>
              <a:ext uri="{FF2B5EF4-FFF2-40B4-BE49-F238E27FC236}">
                <a16:creationId xmlns:a16="http://schemas.microsoft.com/office/drawing/2014/main" id="{67517430-9B91-D040-8ED9-D9A51C7C572B}"/>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bg1"/>
                </a:solidFill>
              </a:defRPr>
            </a:lvl1pPr>
          </a:lstStyle>
          <a:p>
            <a:r>
              <a:rPr lang="en-US"/>
              <a:t>Go to header/footer to change text </a:t>
            </a:r>
          </a:p>
        </p:txBody>
      </p:sp>
      <p:sp>
        <p:nvSpPr>
          <p:cNvPr id="20" name="Platshållare för bildnummer 5">
            <a:extLst>
              <a:ext uri="{FF2B5EF4-FFF2-40B4-BE49-F238E27FC236}">
                <a16:creationId xmlns:a16="http://schemas.microsoft.com/office/drawing/2014/main" id="{993E76DD-7C5F-2C4A-BA80-70C072794F7B}"/>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bg1"/>
                </a:solidFill>
              </a:defRPr>
            </a:lvl1pPr>
          </a:lstStyle>
          <a:p>
            <a:fld id="{EF8DBD5B-30F9-4F9C-AE39-E065C1AC514D}" type="slidenum">
              <a:rPr lang="en-US" smtClean="0"/>
              <a:pPr/>
              <a:t>‹#›</a:t>
            </a:fld>
            <a:endParaRPr lang="en-US"/>
          </a:p>
        </p:txBody>
      </p:sp>
      <p:sp>
        <p:nvSpPr>
          <p:cNvPr id="21" name="textruta 5">
            <a:extLst>
              <a:ext uri="{FF2B5EF4-FFF2-40B4-BE49-F238E27FC236}">
                <a16:creationId xmlns:a16="http://schemas.microsoft.com/office/drawing/2014/main" id="{A867E855-1CA1-124C-A73A-4577E63450A5}"/>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22" name="textruta 21">
            <a:extLst>
              <a:ext uri="{FF2B5EF4-FFF2-40B4-BE49-F238E27FC236}">
                <a16:creationId xmlns:a16="http://schemas.microsoft.com/office/drawing/2014/main" id="{5C3A5ECD-B09B-A84A-8F8E-F03DFD781083}"/>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23" name="Rektangel 22">
            <a:extLst>
              <a:ext uri="{FF2B5EF4-FFF2-40B4-BE49-F238E27FC236}">
                <a16:creationId xmlns:a16="http://schemas.microsoft.com/office/drawing/2014/main" id="{D93BA509-6EA5-E74C-96F8-12235769CEBF}"/>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ktangel 23">
            <a:extLst>
              <a:ext uri="{FF2B5EF4-FFF2-40B4-BE49-F238E27FC236}">
                <a16:creationId xmlns:a16="http://schemas.microsoft.com/office/drawing/2014/main" id="{FB1B6B98-C666-824F-AC61-3E64E1ECD821}"/>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6760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Two Images Graphic">
    <p:bg>
      <p:bgPr>
        <a:solidFill>
          <a:schemeClr val="bg1"/>
        </a:solidFill>
        <a:effectLst/>
      </p:bgPr>
    </p:bg>
    <p:spTree>
      <p:nvGrpSpPr>
        <p:cNvPr id="1" name=""/>
        <p:cNvGrpSpPr/>
        <p:nvPr/>
      </p:nvGrpSpPr>
      <p:grpSpPr>
        <a:xfrm>
          <a:off x="0" y="0"/>
          <a:ext cx="0" cy="0"/>
          <a:chOff x="0" y="0"/>
          <a:chExt cx="0" cy="0"/>
        </a:xfrm>
      </p:grpSpPr>
      <p:pic>
        <p:nvPicPr>
          <p:cNvPr id="12" name="Bild 26">
            <a:extLst>
              <a:ext uri="{FF2B5EF4-FFF2-40B4-BE49-F238E27FC236}">
                <a16:creationId xmlns:a16="http://schemas.microsoft.com/office/drawing/2014/main" id="{0F18AA04-E7EB-9546-BB70-FEFF65E8B30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3317" t="27887" r="62203" b="57610"/>
          <a:stretch/>
        </p:blipFill>
        <p:spPr>
          <a:xfrm>
            <a:off x="6069600" y="3424537"/>
            <a:ext cx="6122400" cy="3449228"/>
          </a:xfrm>
          <a:prstGeom prst="rect">
            <a:avLst/>
          </a:prstGeom>
        </p:spPr>
      </p:pic>
      <p:sp>
        <p:nvSpPr>
          <p:cNvPr id="16" name="Picture Placeholder 13">
            <a:extLst>
              <a:ext uri="{FF2B5EF4-FFF2-40B4-BE49-F238E27FC236}">
                <a16:creationId xmlns:a16="http://schemas.microsoft.com/office/drawing/2014/main" id="{4112384D-AFE6-0044-8D33-BD96D1F23E2F}"/>
              </a:ext>
            </a:extLst>
          </p:cNvPr>
          <p:cNvSpPr>
            <a:spLocks noGrp="1"/>
          </p:cNvSpPr>
          <p:nvPr>
            <p:ph type="pic" sz="quarter" idx="19" hasCustomPrompt="1"/>
          </p:nvPr>
        </p:nvSpPr>
        <p:spPr>
          <a:xfrm>
            <a:off x="6106523"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chemeClr val="accent6">
              <a:lumMod val="90000"/>
            </a:schemeClr>
          </a:solidFill>
        </p:spPr>
        <p:txBody>
          <a:bodyPr wrap="square" lIns="36000" tIns="36000" rIns="36000" bIns="36000" anchor="t">
            <a:noAutofit/>
          </a:bodyPr>
          <a:lstStyle>
            <a:lvl1pPr marL="0" indent="0" algn="ctr">
              <a:buNone/>
              <a:defRPr sz="1300">
                <a:solidFill>
                  <a:schemeClr val="tx2"/>
                </a:solidFill>
              </a:defRPr>
            </a:lvl1pPr>
          </a:lstStyle>
          <a:p>
            <a:r>
              <a:rPr lang="en-GB"/>
              <a:t>Click on the icon to add an image</a:t>
            </a:r>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bg1"/>
                </a:solidFill>
              </a:defRPr>
            </a:lvl1pPr>
          </a:lstStyle>
          <a:p>
            <a:fld id="{47BF98D4-DD5F-4E4E-A4A8-EFF40955116E}" type="datetime1">
              <a:rPr lang="en-US" smtClean="0"/>
              <a:t>11/16/2023</a:t>
            </a:fld>
            <a:endParaRPr lang="en-US"/>
          </a:p>
        </p:txBody>
      </p:sp>
      <p:sp>
        <p:nvSpPr>
          <p:cNvPr id="13" name="Picture Placeholder 12">
            <a:extLst>
              <a:ext uri="{FF2B5EF4-FFF2-40B4-BE49-F238E27FC236}">
                <a16:creationId xmlns:a16="http://schemas.microsoft.com/office/drawing/2014/main" id="{E694F34C-2436-894C-9A38-5ECC387754EF}"/>
              </a:ext>
            </a:extLst>
          </p:cNvPr>
          <p:cNvSpPr>
            <a:spLocks noGrp="1"/>
          </p:cNvSpPr>
          <p:nvPr>
            <p:ph type="pic" sz="quarter" idx="13" hasCustomPrompt="1"/>
          </p:nvPr>
        </p:nvSpPr>
        <p:spPr>
          <a:xfrm>
            <a:off x="5" y="5"/>
            <a:ext cx="6109247" cy="6857997"/>
          </a:xfrm>
          <a:custGeom>
            <a:avLst/>
            <a:gdLst>
              <a:gd name="connsiteX0" fmla="*/ 1146049 w 6094408"/>
              <a:gd name="connsiteY0" fmla="*/ 6470534 h 6857997"/>
              <a:gd name="connsiteX1" fmla="*/ 1157832 w 6094408"/>
              <a:gd name="connsiteY1" fmla="*/ 6505507 h 6857997"/>
              <a:gd name="connsiteX2" fmla="*/ 1134642 w 6094408"/>
              <a:gd name="connsiteY2" fmla="*/ 6505507 h 6857997"/>
              <a:gd name="connsiteX3" fmla="*/ 788170 w 6094408"/>
              <a:gd name="connsiteY3" fmla="*/ 6470534 h 6857997"/>
              <a:gd name="connsiteX4" fmla="*/ 799953 w 6094408"/>
              <a:gd name="connsiteY4" fmla="*/ 6505507 h 6857997"/>
              <a:gd name="connsiteX5" fmla="*/ 776763 w 6094408"/>
              <a:gd name="connsiteY5" fmla="*/ 6505507 h 6857997"/>
              <a:gd name="connsiteX6" fmla="*/ 1132323 w 6094408"/>
              <a:gd name="connsiteY6" fmla="*/ 6451543 h 6857997"/>
              <a:gd name="connsiteX7" fmla="*/ 1100860 w 6094408"/>
              <a:gd name="connsiteY7" fmla="*/ 6542674 h 6857997"/>
              <a:gd name="connsiteX8" fmla="*/ 1123110 w 6094408"/>
              <a:gd name="connsiteY8" fmla="*/ 6542674 h 6857997"/>
              <a:gd name="connsiteX9" fmla="*/ 1128876 w 6094408"/>
              <a:gd name="connsiteY9" fmla="*/ 6524060 h 6857997"/>
              <a:gd name="connsiteX10" fmla="*/ 1163786 w 6094408"/>
              <a:gd name="connsiteY10" fmla="*/ 6524060 h 6857997"/>
              <a:gd name="connsiteX11" fmla="*/ 1169741 w 6094408"/>
              <a:gd name="connsiteY11" fmla="*/ 6542674 h 6857997"/>
              <a:gd name="connsiteX12" fmla="*/ 1191615 w 6094408"/>
              <a:gd name="connsiteY12" fmla="*/ 6542674 h 6857997"/>
              <a:gd name="connsiteX13" fmla="*/ 1159148 w 6094408"/>
              <a:gd name="connsiteY13" fmla="*/ 6451543 h 6857997"/>
              <a:gd name="connsiteX14" fmla="*/ 961907 w 6094408"/>
              <a:gd name="connsiteY14" fmla="*/ 6451543 h 6857997"/>
              <a:gd name="connsiteX15" fmla="*/ 933640 w 6094408"/>
              <a:gd name="connsiteY15" fmla="*/ 6479246 h 6857997"/>
              <a:gd name="connsiteX16" fmla="*/ 961907 w 6094408"/>
              <a:gd name="connsiteY16" fmla="*/ 6505821 h 6857997"/>
              <a:gd name="connsiteX17" fmla="*/ 983468 w 6094408"/>
              <a:gd name="connsiteY17" fmla="*/ 6505821 h 6857997"/>
              <a:gd name="connsiteX18" fmla="*/ 991678 w 6094408"/>
              <a:gd name="connsiteY18" fmla="*/ 6514282 h 6857997"/>
              <a:gd name="connsiteX19" fmla="*/ 983468 w 6094408"/>
              <a:gd name="connsiteY19" fmla="*/ 6522743 h 6857997"/>
              <a:gd name="connsiteX20" fmla="*/ 937338 w 6094408"/>
              <a:gd name="connsiteY20" fmla="*/ 6522743 h 6857997"/>
              <a:gd name="connsiteX21" fmla="*/ 937338 w 6094408"/>
              <a:gd name="connsiteY21" fmla="*/ 6542674 h 6857997"/>
              <a:gd name="connsiteX22" fmla="*/ 982716 w 6094408"/>
              <a:gd name="connsiteY22" fmla="*/ 6542674 h 6857997"/>
              <a:gd name="connsiteX23" fmla="*/ 1011358 w 6094408"/>
              <a:gd name="connsiteY23" fmla="*/ 6514282 h 6857997"/>
              <a:gd name="connsiteX24" fmla="*/ 986727 w 6094408"/>
              <a:gd name="connsiteY24" fmla="*/ 6487707 h 6857997"/>
              <a:gd name="connsiteX25" fmla="*/ 961907 w 6094408"/>
              <a:gd name="connsiteY25" fmla="*/ 6487707 h 6857997"/>
              <a:gd name="connsiteX26" fmla="*/ 953321 w 6094408"/>
              <a:gd name="connsiteY26" fmla="*/ 6479246 h 6857997"/>
              <a:gd name="connsiteX27" fmla="*/ 961907 w 6094408"/>
              <a:gd name="connsiteY27" fmla="*/ 6470785 h 6857997"/>
              <a:gd name="connsiteX28" fmla="*/ 1004965 w 6094408"/>
              <a:gd name="connsiteY28" fmla="*/ 6470785 h 6857997"/>
              <a:gd name="connsiteX29" fmla="*/ 1004965 w 6094408"/>
              <a:gd name="connsiteY29" fmla="*/ 6451543 h 6857997"/>
              <a:gd name="connsiteX30" fmla="*/ 841570 w 6094408"/>
              <a:gd name="connsiteY30" fmla="*/ 6451543 h 6857997"/>
              <a:gd name="connsiteX31" fmla="*/ 841570 w 6094408"/>
              <a:gd name="connsiteY31" fmla="*/ 6542674 h 6857997"/>
              <a:gd name="connsiteX32" fmla="*/ 862692 w 6094408"/>
              <a:gd name="connsiteY32" fmla="*/ 6542674 h 6857997"/>
              <a:gd name="connsiteX33" fmla="*/ 862692 w 6094408"/>
              <a:gd name="connsiteY33" fmla="*/ 6486454 h 6857997"/>
              <a:gd name="connsiteX34" fmla="*/ 898981 w 6094408"/>
              <a:gd name="connsiteY34" fmla="*/ 6542486 h 6857997"/>
              <a:gd name="connsiteX35" fmla="*/ 898981 w 6094408"/>
              <a:gd name="connsiteY35" fmla="*/ 6542674 h 6857997"/>
              <a:gd name="connsiteX36" fmla="*/ 920855 w 6094408"/>
              <a:gd name="connsiteY36" fmla="*/ 6542674 h 6857997"/>
              <a:gd name="connsiteX37" fmla="*/ 920793 w 6094408"/>
              <a:gd name="connsiteY37" fmla="*/ 6522994 h 6857997"/>
              <a:gd name="connsiteX38" fmla="*/ 920667 w 6094408"/>
              <a:gd name="connsiteY38" fmla="*/ 6451543 h 6857997"/>
              <a:gd name="connsiteX39" fmla="*/ 899671 w 6094408"/>
              <a:gd name="connsiteY39" fmla="*/ 6451543 h 6857997"/>
              <a:gd name="connsiteX40" fmla="*/ 899671 w 6094408"/>
              <a:gd name="connsiteY40" fmla="*/ 6508829 h 6857997"/>
              <a:gd name="connsiteX41" fmla="*/ 863068 w 6094408"/>
              <a:gd name="connsiteY41" fmla="*/ 6451543 h 6857997"/>
              <a:gd name="connsiteX42" fmla="*/ 774444 w 6094408"/>
              <a:gd name="connsiteY42" fmla="*/ 6451543 h 6857997"/>
              <a:gd name="connsiteX43" fmla="*/ 742918 w 6094408"/>
              <a:gd name="connsiteY43" fmla="*/ 6542674 h 6857997"/>
              <a:gd name="connsiteX44" fmla="*/ 765168 w 6094408"/>
              <a:gd name="connsiteY44" fmla="*/ 6542674 h 6857997"/>
              <a:gd name="connsiteX45" fmla="*/ 770934 w 6094408"/>
              <a:gd name="connsiteY45" fmla="*/ 6524060 h 6857997"/>
              <a:gd name="connsiteX46" fmla="*/ 805845 w 6094408"/>
              <a:gd name="connsiteY46" fmla="*/ 6524060 h 6857997"/>
              <a:gd name="connsiteX47" fmla="*/ 811799 w 6094408"/>
              <a:gd name="connsiteY47" fmla="*/ 6542674 h 6857997"/>
              <a:gd name="connsiteX48" fmla="*/ 833735 w 6094408"/>
              <a:gd name="connsiteY48" fmla="*/ 6542674 h 6857997"/>
              <a:gd name="connsiteX49" fmla="*/ 801269 w 6094408"/>
              <a:gd name="connsiteY49" fmla="*/ 6451543 h 6857997"/>
              <a:gd name="connsiteX50" fmla="*/ 604404 w 6094408"/>
              <a:gd name="connsiteY50" fmla="*/ 6451543 h 6857997"/>
              <a:gd name="connsiteX51" fmla="*/ 576137 w 6094408"/>
              <a:gd name="connsiteY51" fmla="*/ 6479246 h 6857997"/>
              <a:gd name="connsiteX52" fmla="*/ 604404 w 6094408"/>
              <a:gd name="connsiteY52" fmla="*/ 6505821 h 6857997"/>
              <a:gd name="connsiteX53" fmla="*/ 625964 w 6094408"/>
              <a:gd name="connsiteY53" fmla="*/ 6505821 h 6857997"/>
              <a:gd name="connsiteX54" fmla="*/ 634174 w 6094408"/>
              <a:gd name="connsiteY54" fmla="*/ 6514282 h 6857997"/>
              <a:gd name="connsiteX55" fmla="*/ 625964 w 6094408"/>
              <a:gd name="connsiteY55" fmla="*/ 6522743 h 6857997"/>
              <a:gd name="connsiteX56" fmla="*/ 579772 w 6094408"/>
              <a:gd name="connsiteY56" fmla="*/ 6522743 h 6857997"/>
              <a:gd name="connsiteX57" fmla="*/ 579772 w 6094408"/>
              <a:gd name="connsiteY57" fmla="*/ 6542674 h 6857997"/>
              <a:gd name="connsiteX58" fmla="*/ 625149 w 6094408"/>
              <a:gd name="connsiteY58" fmla="*/ 6542674 h 6857997"/>
              <a:gd name="connsiteX59" fmla="*/ 653792 w 6094408"/>
              <a:gd name="connsiteY59" fmla="*/ 6514282 h 6857997"/>
              <a:gd name="connsiteX60" fmla="*/ 629223 w 6094408"/>
              <a:gd name="connsiteY60" fmla="*/ 6487707 h 6857997"/>
              <a:gd name="connsiteX61" fmla="*/ 604404 w 6094408"/>
              <a:gd name="connsiteY61" fmla="*/ 6487707 h 6857997"/>
              <a:gd name="connsiteX62" fmla="*/ 595817 w 6094408"/>
              <a:gd name="connsiteY62" fmla="*/ 6479246 h 6857997"/>
              <a:gd name="connsiteX63" fmla="*/ 604404 w 6094408"/>
              <a:gd name="connsiteY63" fmla="*/ 6470785 h 6857997"/>
              <a:gd name="connsiteX64" fmla="*/ 647462 w 6094408"/>
              <a:gd name="connsiteY64" fmla="*/ 6470785 h 6857997"/>
              <a:gd name="connsiteX65" fmla="*/ 647462 w 6094408"/>
              <a:gd name="connsiteY65" fmla="*/ 6451543 h 6857997"/>
              <a:gd name="connsiteX66" fmla="*/ 1023956 w 6094408"/>
              <a:gd name="connsiteY66" fmla="*/ 6451480 h 6857997"/>
              <a:gd name="connsiteX67" fmla="*/ 1023956 w 6094408"/>
              <a:gd name="connsiteY67" fmla="*/ 6542674 h 6857997"/>
              <a:gd name="connsiteX68" fmla="*/ 1045016 w 6094408"/>
              <a:gd name="connsiteY68" fmla="*/ 6542674 h 6857997"/>
              <a:gd name="connsiteX69" fmla="*/ 1045016 w 6094408"/>
              <a:gd name="connsiteY69" fmla="*/ 6504191 h 6857997"/>
              <a:gd name="connsiteX70" fmla="*/ 1074975 w 6094408"/>
              <a:gd name="connsiteY70" fmla="*/ 6542674 h 6857997"/>
              <a:gd name="connsiteX71" fmla="*/ 1099481 w 6094408"/>
              <a:gd name="connsiteY71" fmla="*/ 6542674 h 6857997"/>
              <a:gd name="connsiteX72" fmla="*/ 1065009 w 6094408"/>
              <a:gd name="connsiteY72" fmla="*/ 6497109 h 6857997"/>
              <a:gd name="connsiteX73" fmla="*/ 1099481 w 6094408"/>
              <a:gd name="connsiteY73" fmla="*/ 6451480 h 6857997"/>
              <a:gd name="connsiteX74" fmla="*/ 1074975 w 6094408"/>
              <a:gd name="connsiteY74" fmla="*/ 6451480 h 6857997"/>
              <a:gd name="connsiteX75" fmla="*/ 1045016 w 6094408"/>
              <a:gd name="connsiteY75" fmla="*/ 6489963 h 6857997"/>
              <a:gd name="connsiteX76" fmla="*/ 1045016 w 6094408"/>
              <a:gd name="connsiteY76" fmla="*/ 6451480 h 6857997"/>
              <a:gd name="connsiteX77" fmla="*/ 666077 w 6094408"/>
              <a:gd name="connsiteY77" fmla="*/ 6451480 h 6857997"/>
              <a:gd name="connsiteX78" fmla="*/ 666077 w 6094408"/>
              <a:gd name="connsiteY78" fmla="*/ 6542674 h 6857997"/>
              <a:gd name="connsiteX79" fmla="*/ 687073 w 6094408"/>
              <a:gd name="connsiteY79" fmla="*/ 6542674 h 6857997"/>
              <a:gd name="connsiteX80" fmla="*/ 687073 w 6094408"/>
              <a:gd name="connsiteY80" fmla="*/ 6504191 h 6857997"/>
              <a:gd name="connsiteX81" fmla="*/ 717033 w 6094408"/>
              <a:gd name="connsiteY81" fmla="*/ 6542674 h 6857997"/>
              <a:gd name="connsiteX82" fmla="*/ 741602 w 6094408"/>
              <a:gd name="connsiteY82" fmla="*/ 6542674 h 6857997"/>
              <a:gd name="connsiteX83" fmla="*/ 707067 w 6094408"/>
              <a:gd name="connsiteY83" fmla="*/ 6497109 h 6857997"/>
              <a:gd name="connsiteX84" fmla="*/ 741602 w 6094408"/>
              <a:gd name="connsiteY84" fmla="*/ 6451480 h 6857997"/>
              <a:gd name="connsiteX85" fmla="*/ 717033 w 6094408"/>
              <a:gd name="connsiteY85" fmla="*/ 6451480 h 6857997"/>
              <a:gd name="connsiteX86" fmla="*/ 687073 w 6094408"/>
              <a:gd name="connsiteY86" fmla="*/ 6489963 h 6857997"/>
              <a:gd name="connsiteX87" fmla="*/ 687073 w 6094408"/>
              <a:gd name="connsiteY87" fmla="*/ 6451480 h 6857997"/>
              <a:gd name="connsiteX88" fmla="*/ 0 w 6094408"/>
              <a:gd name="connsiteY88" fmla="*/ 0 h 6857997"/>
              <a:gd name="connsiteX89" fmla="*/ 6094408 w 6094408"/>
              <a:gd name="connsiteY89" fmla="*/ 0 h 6857997"/>
              <a:gd name="connsiteX90" fmla="*/ 6094408 w 6094408"/>
              <a:gd name="connsiteY90" fmla="*/ 6857997 h 6857997"/>
              <a:gd name="connsiteX91" fmla="*/ 0 w 6094408"/>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94408"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6094408" y="0"/>
                </a:lnTo>
                <a:lnTo>
                  <a:pt x="6094408" y="6857997"/>
                </a:lnTo>
                <a:lnTo>
                  <a:pt x="0" y="6857997"/>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6" name="textruta 5">
            <a:extLst>
              <a:ext uri="{FF2B5EF4-FFF2-40B4-BE49-F238E27FC236}">
                <a16:creationId xmlns:a16="http://schemas.microsoft.com/office/drawing/2014/main" id="{9FE728FC-C64C-ED4F-8B3A-2159EA348AD2}"/>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7" name="textruta 6">
            <a:extLst>
              <a:ext uri="{FF2B5EF4-FFF2-40B4-BE49-F238E27FC236}">
                <a16:creationId xmlns:a16="http://schemas.microsoft.com/office/drawing/2014/main" id="{BE6ABED2-384F-4748-8CE8-E5DB02B0EC75}"/>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8" name="Rektangel 7">
            <a:extLst>
              <a:ext uri="{FF2B5EF4-FFF2-40B4-BE49-F238E27FC236}">
                <a16:creationId xmlns:a16="http://schemas.microsoft.com/office/drawing/2014/main" id="{739A018F-446B-C241-8ABA-56BE21D1A174}"/>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ktangel 8">
            <a:extLst>
              <a:ext uri="{FF2B5EF4-FFF2-40B4-BE49-F238E27FC236}">
                <a16:creationId xmlns:a16="http://schemas.microsoft.com/office/drawing/2014/main" id="{D857EEAE-5D56-214C-B466-54015AC35F80}"/>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63265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6 Text Half Image">
    <p:bg>
      <p:bgPr>
        <a:solidFill>
          <a:srgbClr val="ECECEC"/>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3718FC5-379A-3343-904E-06A5A117D84C}"/>
              </a:ext>
            </a:extLst>
          </p:cNvPr>
          <p:cNvSpPr>
            <a:spLocks noGrp="1"/>
          </p:cNvSpPr>
          <p:nvPr>
            <p:ph type="pic" sz="quarter" idx="18" hasCustomPrompt="1"/>
          </p:nvPr>
        </p:nvSpPr>
        <p:spPr>
          <a:xfrm>
            <a:off x="6094413" y="0"/>
            <a:ext cx="6095997"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tx2"/>
                </a:solidFill>
              </a:defRPr>
            </a:lvl1pPr>
          </a:lstStyle>
          <a:p>
            <a:fld id="{848D16E4-994F-469D-BEE6-B1577092A52D}" type="datetime1">
              <a:rPr lang="en-US" smtClean="0"/>
              <a:t>11/16/2023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tx2"/>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tx2"/>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31027"/>
            <a:ext cx="5367178" cy="1365942"/>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to add a headline </a:t>
            </a:r>
            <a:br>
              <a:rPr lang="en-GB"/>
            </a:br>
            <a:r>
              <a:rPr lang="en-GB"/>
              <a:t>of maximum three lines</a:t>
            </a:r>
          </a:p>
        </p:txBody>
      </p:sp>
      <p:grpSp>
        <p:nvGrpSpPr>
          <p:cNvPr id="21" name="Grupp 32">
            <a:extLst>
              <a:ext uri="{FF2B5EF4-FFF2-40B4-BE49-F238E27FC236}">
                <a16:creationId xmlns:a16="http://schemas.microsoft.com/office/drawing/2014/main" id="{CF6F4381-F814-DC49-BAE8-DA80AFFD9E68}"/>
              </a:ext>
            </a:extLst>
          </p:cNvPr>
          <p:cNvGrpSpPr/>
          <p:nvPr userDrawn="1"/>
        </p:nvGrpSpPr>
        <p:grpSpPr>
          <a:xfrm>
            <a:off x="576140" y="6451484"/>
            <a:ext cx="615478" cy="91194"/>
            <a:chOff x="576140" y="6451484"/>
            <a:chExt cx="615478" cy="91194"/>
          </a:xfrm>
          <a:solidFill>
            <a:schemeClr val="tx2"/>
          </a:solidFill>
        </p:grpSpPr>
        <p:sp>
          <p:nvSpPr>
            <p:cNvPr id="22" name="Bild 2">
              <a:extLst>
                <a:ext uri="{FF2B5EF4-FFF2-40B4-BE49-F238E27FC236}">
                  <a16:creationId xmlns:a16="http://schemas.microsoft.com/office/drawing/2014/main" id="{62E9B87D-A5ED-B24D-896A-D5B9B26AB28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A0B698E7-BE43-3549-8D56-915B3552259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AE8F0FFE-43AD-8B46-AD52-5AAAB3A7E14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3" name="Bild 2">
              <a:extLst>
                <a:ext uri="{FF2B5EF4-FFF2-40B4-BE49-F238E27FC236}">
                  <a16:creationId xmlns:a16="http://schemas.microsoft.com/office/drawing/2014/main" id="{F449D80C-39D5-B049-8099-1AB0DFB21C56}"/>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4" name="Bild 2">
              <a:extLst>
                <a:ext uri="{FF2B5EF4-FFF2-40B4-BE49-F238E27FC236}">
                  <a16:creationId xmlns:a16="http://schemas.microsoft.com/office/drawing/2014/main" id="{20D2215C-82C7-5E49-AD19-A866B46120D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5" name="Bild 2">
              <a:extLst>
                <a:ext uri="{FF2B5EF4-FFF2-40B4-BE49-F238E27FC236}">
                  <a16:creationId xmlns:a16="http://schemas.microsoft.com/office/drawing/2014/main" id="{70CBD1E9-7FEE-9349-9D43-444D469EBEE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6" name="Bild 2">
              <a:extLst>
                <a:ext uri="{FF2B5EF4-FFF2-40B4-BE49-F238E27FC236}">
                  <a16:creationId xmlns:a16="http://schemas.microsoft.com/office/drawing/2014/main" id="{2BE0EC2B-5FD2-9449-827A-76C703008BD0}"/>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12" name="Platshållare för text 11">
            <a:extLst>
              <a:ext uri="{FF2B5EF4-FFF2-40B4-BE49-F238E27FC236}">
                <a16:creationId xmlns:a16="http://schemas.microsoft.com/office/drawing/2014/main" id="{2A42B50C-7FD1-C146-8ECB-95091B05A65D}"/>
              </a:ext>
            </a:extLst>
          </p:cNvPr>
          <p:cNvSpPr>
            <a:spLocks noGrp="1"/>
          </p:cNvSpPr>
          <p:nvPr>
            <p:ph type="body" sz="quarter" idx="20" hasCustomPrompt="1"/>
          </p:nvPr>
        </p:nvSpPr>
        <p:spPr>
          <a:xfrm>
            <a:off x="576000" y="2527200"/>
            <a:ext cx="5377125" cy="3600450"/>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Tree>
    <p:extLst>
      <p:ext uri="{BB962C8B-B14F-4D97-AF65-F5344CB8AC3E}">
        <p14:creationId xmlns:p14="http://schemas.microsoft.com/office/powerpoint/2010/main" val="186198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Text One Column">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3EA0124F-B04C-4015-BEE4-48B2E05AFD00}" type="datetime1">
              <a:rPr lang="en-US" smtClean="0"/>
              <a:t>11/16/2023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grpSp>
        <p:nvGrpSpPr>
          <p:cNvPr id="31" name="Grupp 32">
            <a:extLst>
              <a:ext uri="{FF2B5EF4-FFF2-40B4-BE49-F238E27FC236}">
                <a16:creationId xmlns:a16="http://schemas.microsoft.com/office/drawing/2014/main" id="{45823251-0A92-F943-96AC-12DF30AF4CA3}"/>
              </a:ext>
            </a:extLst>
          </p:cNvPr>
          <p:cNvGrpSpPr/>
          <p:nvPr userDrawn="1"/>
        </p:nvGrpSpPr>
        <p:grpSpPr>
          <a:xfrm>
            <a:off x="576140" y="6451484"/>
            <a:ext cx="615478" cy="91194"/>
            <a:chOff x="576140" y="6451484"/>
            <a:chExt cx="615478" cy="91194"/>
          </a:xfrm>
          <a:solidFill>
            <a:schemeClr val="tx2"/>
          </a:solidFill>
        </p:grpSpPr>
        <p:sp>
          <p:nvSpPr>
            <p:cNvPr id="32" name="Bild 2">
              <a:extLst>
                <a:ext uri="{FF2B5EF4-FFF2-40B4-BE49-F238E27FC236}">
                  <a16:creationId xmlns:a16="http://schemas.microsoft.com/office/drawing/2014/main" id="{74762D86-6151-C443-84B7-A8309855863A}"/>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33" name="Bild 2">
              <a:extLst>
                <a:ext uri="{FF2B5EF4-FFF2-40B4-BE49-F238E27FC236}">
                  <a16:creationId xmlns:a16="http://schemas.microsoft.com/office/drawing/2014/main" id="{4BB7FB38-2672-3848-87FA-36EC29BDA202}"/>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34" name="Bild 2">
              <a:extLst>
                <a:ext uri="{FF2B5EF4-FFF2-40B4-BE49-F238E27FC236}">
                  <a16:creationId xmlns:a16="http://schemas.microsoft.com/office/drawing/2014/main" id="{8CCCB167-B621-E246-BA5E-9D378AEC7010}"/>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5" name="Bild 2">
              <a:extLst>
                <a:ext uri="{FF2B5EF4-FFF2-40B4-BE49-F238E27FC236}">
                  <a16:creationId xmlns:a16="http://schemas.microsoft.com/office/drawing/2014/main" id="{148DCF08-5B2F-BD4B-B128-2CD85227BFA4}"/>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6" name="Bild 2">
              <a:extLst>
                <a:ext uri="{FF2B5EF4-FFF2-40B4-BE49-F238E27FC236}">
                  <a16:creationId xmlns:a16="http://schemas.microsoft.com/office/drawing/2014/main" id="{5239769A-D8A1-E94D-8088-5E6F344F6FF7}"/>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7" name="Bild 2">
              <a:extLst>
                <a:ext uri="{FF2B5EF4-FFF2-40B4-BE49-F238E27FC236}">
                  <a16:creationId xmlns:a16="http://schemas.microsoft.com/office/drawing/2014/main" id="{21F33749-C7D4-BB47-8F30-DE2A281D3A9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8" name="Bild 2">
              <a:extLst>
                <a:ext uri="{FF2B5EF4-FFF2-40B4-BE49-F238E27FC236}">
                  <a16:creationId xmlns:a16="http://schemas.microsoft.com/office/drawing/2014/main" id="{47D910AE-98DC-D74F-8049-5CAC6FA0AF92}"/>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3" name="Platshållare för text 2">
            <a:extLst>
              <a:ext uri="{FF2B5EF4-FFF2-40B4-BE49-F238E27FC236}">
                <a16:creationId xmlns:a16="http://schemas.microsoft.com/office/drawing/2014/main" id="{A1D46F6E-F6BB-EC4F-8188-19A644D6F0A1}"/>
              </a:ext>
            </a:extLst>
          </p:cNvPr>
          <p:cNvSpPr>
            <a:spLocks noGrp="1"/>
          </p:cNvSpPr>
          <p:nvPr>
            <p:ph type="body" sz="quarter" idx="20" hasCustomPrompt="1"/>
          </p:nvPr>
        </p:nvSpPr>
        <p:spPr>
          <a:xfrm>
            <a:off x="576000" y="2098800"/>
            <a:ext cx="11039738" cy="4030663"/>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5700096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 Text Two Images">
    <p:spTree>
      <p:nvGrpSpPr>
        <p:cNvPr id="1" name=""/>
        <p:cNvGrpSpPr/>
        <p:nvPr/>
      </p:nvGrpSpPr>
      <p:grpSpPr>
        <a:xfrm>
          <a:off x="0" y="0"/>
          <a:ext cx="0" cy="0"/>
          <a:chOff x="0" y="0"/>
          <a:chExt cx="0" cy="0"/>
        </a:xfrm>
      </p:grpSpPr>
      <p:sp>
        <p:nvSpPr>
          <p:cNvPr id="17" name="Picture Placeholder 13">
            <a:extLst>
              <a:ext uri="{FF2B5EF4-FFF2-40B4-BE49-F238E27FC236}">
                <a16:creationId xmlns:a16="http://schemas.microsoft.com/office/drawing/2014/main" id="{9D64F04D-9016-D648-A564-243328D5CF42}"/>
              </a:ext>
            </a:extLst>
          </p:cNvPr>
          <p:cNvSpPr>
            <a:spLocks noGrp="1"/>
          </p:cNvSpPr>
          <p:nvPr>
            <p:ph type="pic" sz="quarter" idx="20" hasCustomPrompt="1"/>
          </p:nvPr>
        </p:nvSpPr>
        <p:spPr>
          <a:xfrm>
            <a:off x="6102124"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chemeClr val="accent6">
              <a:lumMod val="90000"/>
            </a:schemeClr>
          </a:solidFill>
        </p:spPr>
        <p:txBody>
          <a:bodyPr wrap="square" lIns="36000" tIns="36000" rIns="36000" bIns="36000" anchor="t">
            <a:noAutofit/>
          </a:bodyPr>
          <a:lstStyle>
            <a:lvl1pPr marL="0" indent="0" algn="ctr">
              <a:buNone/>
              <a:defRPr sz="1300">
                <a:solidFill>
                  <a:schemeClr val="tx2"/>
                </a:solidFill>
              </a:defRPr>
            </a:lvl1pPr>
          </a:lstStyle>
          <a:p>
            <a:r>
              <a:rPr lang="en-GB"/>
              <a:t>Click on the icon to add an image</a:t>
            </a:r>
          </a:p>
        </p:txBody>
      </p:sp>
      <p:sp>
        <p:nvSpPr>
          <p:cNvPr id="18" name="Picture Placeholder 17">
            <a:extLst>
              <a:ext uri="{FF2B5EF4-FFF2-40B4-BE49-F238E27FC236}">
                <a16:creationId xmlns:a16="http://schemas.microsoft.com/office/drawing/2014/main" id="{F0C79A00-1FF1-DE4A-B834-AE197A728667}"/>
              </a:ext>
            </a:extLst>
          </p:cNvPr>
          <p:cNvSpPr>
            <a:spLocks noGrp="1"/>
          </p:cNvSpPr>
          <p:nvPr>
            <p:ph type="pic" sz="quarter" idx="21" hasCustomPrompt="1"/>
          </p:nvPr>
        </p:nvSpPr>
        <p:spPr>
          <a:xfrm>
            <a:off x="6102124" y="3429002"/>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chemeClr val="accent6">
              <a:lumMod val="90000"/>
            </a:schemeClr>
          </a:solidFill>
        </p:spPr>
        <p:txBody>
          <a:bodyPr wrap="square" lIns="36000" tIns="36000" rIns="36000" bIns="36000" anchor="t">
            <a:noAutofit/>
          </a:bodyPr>
          <a:lstStyle>
            <a:lvl1pPr marL="0" indent="0" algn="ctr">
              <a:buNone/>
              <a:defRPr sz="1300">
                <a:solidFill>
                  <a:schemeClr val="tx2"/>
                </a:solidFill>
              </a:defRPr>
            </a:lvl1pPr>
          </a:lstStyle>
          <a:p>
            <a:r>
              <a:rPr lang="en-GB"/>
              <a:t>Click on the icon to add an image</a:t>
            </a:r>
          </a:p>
        </p:txBody>
      </p:sp>
      <p:grpSp>
        <p:nvGrpSpPr>
          <p:cNvPr id="21" name="Grupp 32">
            <a:extLst>
              <a:ext uri="{FF2B5EF4-FFF2-40B4-BE49-F238E27FC236}">
                <a16:creationId xmlns:a16="http://schemas.microsoft.com/office/drawing/2014/main" id="{CF6F4381-F814-DC49-BAE8-DA80AFFD9E68}"/>
              </a:ext>
            </a:extLst>
          </p:cNvPr>
          <p:cNvGrpSpPr/>
          <p:nvPr userDrawn="1"/>
        </p:nvGrpSpPr>
        <p:grpSpPr>
          <a:xfrm>
            <a:off x="576140" y="6451484"/>
            <a:ext cx="615478" cy="91194"/>
            <a:chOff x="576140" y="6451484"/>
            <a:chExt cx="615478" cy="91194"/>
          </a:xfrm>
          <a:solidFill>
            <a:schemeClr val="tx2"/>
          </a:solidFill>
        </p:grpSpPr>
        <p:sp>
          <p:nvSpPr>
            <p:cNvPr id="22" name="Bild 2">
              <a:extLst>
                <a:ext uri="{FF2B5EF4-FFF2-40B4-BE49-F238E27FC236}">
                  <a16:creationId xmlns:a16="http://schemas.microsoft.com/office/drawing/2014/main" id="{62E9B87D-A5ED-B24D-896A-D5B9B26AB28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A0B698E7-BE43-3549-8D56-915B3552259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AE8F0FFE-43AD-8B46-AD52-5AAAB3A7E14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3" name="Bild 2">
              <a:extLst>
                <a:ext uri="{FF2B5EF4-FFF2-40B4-BE49-F238E27FC236}">
                  <a16:creationId xmlns:a16="http://schemas.microsoft.com/office/drawing/2014/main" id="{F449D80C-39D5-B049-8099-1AB0DFB21C56}"/>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4" name="Bild 2">
              <a:extLst>
                <a:ext uri="{FF2B5EF4-FFF2-40B4-BE49-F238E27FC236}">
                  <a16:creationId xmlns:a16="http://schemas.microsoft.com/office/drawing/2014/main" id="{20D2215C-82C7-5E49-AD19-A866B46120D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5" name="Bild 2">
              <a:extLst>
                <a:ext uri="{FF2B5EF4-FFF2-40B4-BE49-F238E27FC236}">
                  <a16:creationId xmlns:a16="http://schemas.microsoft.com/office/drawing/2014/main" id="{70CBD1E9-7FEE-9349-9D43-444D469EBEE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6" name="Bild 2">
              <a:extLst>
                <a:ext uri="{FF2B5EF4-FFF2-40B4-BE49-F238E27FC236}">
                  <a16:creationId xmlns:a16="http://schemas.microsoft.com/office/drawing/2014/main" id="{2BE0EC2B-5FD2-9449-827A-76C703008BD0}"/>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26" name="Text Placeholder 18">
            <a:extLst>
              <a:ext uri="{FF2B5EF4-FFF2-40B4-BE49-F238E27FC236}">
                <a16:creationId xmlns:a16="http://schemas.microsoft.com/office/drawing/2014/main" id="{20467CA4-0B99-3D43-951D-AF48E93B71AF}"/>
              </a:ext>
            </a:extLst>
          </p:cNvPr>
          <p:cNvSpPr>
            <a:spLocks noGrp="1"/>
          </p:cNvSpPr>
          <p:nvPr>
            <p:ph type="body" sz="quarter" idx="14" hasCustomPrompt="1"/>
          </p:nvPr>
        </p:nvSpPr>
        <p:spPr>
          <a:xfrm>
            <a:off x="576000" y="731027"/>
            <a:ext cx="5367178" cy="1365942"/>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to add a headline </a:t>
            </a:r>
            <a:br>
              <a:rPr lang="en-GB"/>
            </a:br>
            <a:r>
              <a:rPr lang="en-GB"/>
              <a:t>of maximum three lines</a:t>
            </a:r>
          </a:p>
        </p:txBody>
      </p:sp>
      <p:sp>
        <p:nvSpPr>
          <p:cNvPr id="28" name="Platshållare för text 11">
            <a:extLst>
              <a:ext uri="{FF2B5EF4-FFF2-40B4-BE49-F238E27FC236}">
                <a16:creationId xmlns:a16="http://schemas.microsoft.com/office/drawing/2014/main" id="{6EA4EC91-4073-7042-8C47-9A5C07E48A82}"/>
              </a:ext>
            </a:extLst>
          </p:cNvPr>
          <p:cNvSpPr>
            <a:spLocks noGrp="1"/>
          </p:cNvSpPr>
          <p:nvPr>
            <p:ph type="body" sz="quarter" idx="22" hasCustomPrompt="1"/>
          </p:nvPr>
        </p:nvSpPr>
        <p:spPr>
          <a:xfrm>
            <a:off x="576000" y="2527200"/>
            <a:ext cx="5377125" cy="3600450"/>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
        <p:nvSpPr>
          <p:cNvPr id="29" name="Platshållare för datum 3">
            <a:extLst>
              <a:ext uri="{FF2B5EF4-FFF2-40B4-BE49-F238E27FC236}">
                <a16:creationId xmlns:a16="http://schemas.microsoft.com/office/drawing/2014/main" id="{D5944CBA-53EC-5B40-893D-30C9337E39DD}"/>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fld id="{EA4401B9-524D-4AEF-BE86-3F61D302D9C6}" type="datetime1">
              <a:rPr lang="en-US" smtClean="0"/>
              <a:t>11/16/2023</a:t>
            </a:fld>
            <a:endParaRPr lang="en-US"/>
          </a:p>
        </p:txBody>
      </p:sp>
      <p:sp>
        <p:nvSpPr>
          <p:cNvPr id="30" name="Platshållare för sidfot 4">
            <a:extLst>
              <a:ext uri="{FF2B5EF4-FFF2-40B4-BE49-F238E27FC236}">
                <a16:creationId xmlns:a16="http://schemas.microsoft.com/office/drawing/2014/main" id="{DDEE8BFE-A5E7-E742-9633-7045796D20D2}"/>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en-US"/>
              <a:t>Go to header/footer to change text </a:t>
            </a:r>
          </a:p>
        </p:txBody>
      </p:sp>
      <p:sp>
        <p:nvSpPr>
          <p:cNvPr id="31" name="Platshållare för bildnummer 5">
            <a:extLst>
              <a:ext uri="{FF2B5EF4-FFF2-40B4-BE49-F238E27FC236}">
                <a16:creationId xmlns:a16="http://schemas.microsoft.com/office/drawing/2014/main" id="{637A7F6A-21E9-0F47-B7B9-BA648BA97E0C}"/>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smtClean="0"/>
              <a:pPr/>
              <a:t>‹#›</a:t>
            </a:fld>
            <a:endParaRPr lang="en-US"/>
          </a:p>
        </p:txBody>
      </p:sp>
    </p:spTree>
    <p:extLst>
      <p:ext uri="{BB962C8B-B14F-4D97-AF65-F5344CB8AC3E}">
        <p14:creationId xmlns:p14="http://schemas.microsoft.com/office/powerpoint/2010/main" val="34039614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 Text Third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3718FC5-379A-3343-904E-06A5A117D84C}"/>
              </a:ext>
            </a:extLst>
          </p:cNvPr>
          <p:cNvSpPr>
            <a:spLocks noGrp="1"/>
          </p:cNvSpPr>
          <p:nvPr>
            <p:ph type="pic" sz="quarter" idx="18" hasCustomPrompt="1"/>
          </p:nvPr>
        </p:nvSpPr>
        <p:spPr>
          <a:xfrm>
            <a:off x="8128000" y="0"/>
            <a:ext cx="406241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tx2"/>
                </a:solidFill>
              </a:defRPr>
            </a:lvl1pPr>
          </a:lstStyle>
          <a:p>
            <a:fld id="{943E8110-D8F7-4AE6-A3D5-545F71DE64E0}" type="datetime1">
              <a:rPr lang="en-US" smtClean="0"/>
              <a:t>11/16/2023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tx2"/>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tx2"/>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30800"/>
            <a:ext cx="7258375" cy="1097773"/>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to add a headline </a:t>
            </a:r>
            <a:br>
              <a:rPr lang="en-GB"/>
            </a:br>
            <a:r>
              <a:rPr lang="en-GB"/>
              <a:t>of maximum two lines</a:t>
            </a:r>
          </a:p>
        </p:txBody>
      </p:sp>
      <p:grpSp>
        <p:nvGrpSpPr>
          <p:cNvPr id="21" name="Grupp 32">
            <a:extLst>
              <a:ext uri="{FF2B5EF4-FFF2-40B4-BE49-F238E27FC236}">
                <a16:creationId xmlns:a16="http://schemas.microsoft.com/office/drawing/2014/main" id="{CF6F4381-F814-DC49-BAE8-DA80AFFD9E68}"/>
              </a:ext>
            </a:extLst>
          </p:cNvPr>
          <p:cNvGrpSpPr/>
          <p:nvPr userDrawn="1"/>
        </p:nvGrpSpPr>
        <p:grpSpPr>
          <a:xfrm>
            <a:off x="576140" y="6451484"/>
            <a:ext cx="615478" cy="91194"/>
            <a:chOff x="576140" y="6451484"/>
            <a:chExt cx="615478" cy="91194"/>
          </a:xfrm>
          <a:solidFill>
            <a:schemeClr val="tx2"/>
          </a:solidFill>
        </p:grpSpPr>
        <p:sp>
          <p:nvSpPr>
            <p:cNvPr id="22" name="Bild 2">
              <a:extLst>
                <a:ext uri="{FF2B5EF4-FFF2-40B4-BE49-F238E27FC236}">
                  <a16:creationId xmlns:a16="http://schemas.microsoft.com/office/drawing/2014/main" id="{62E9B87D-A5ED-B24D-896A-D5B9B26AB28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A0B698E7-BE43-3549-8D56-915B3552259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AE8F0FFE-43AD-8B46-AD52-5AAAB3A7E14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3" name="Bild 2">
              <a:extLst>
                <a:ext uri="{FF2B5EF4-FFF2-40B4-BE49-F238E27FC236}">
                  <a16:creationId xmlns:a16="http://schemas.microsoft.com/office/drawing/2014/main" id="{F449D80C-39D5-B049-8099-1AB0DFB21C56}"/>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4" name="Bild 2">
              <a:extLst>
                <a:ext uri="{FF2B5EF4-FFF2-40B4-BE49-F238E27FC236}">
                  <a16:creationId xmlns:a16="http://schemas.microsoft.com/office/drawing/2014/main" id="{20D2215C-82C7-5E49-AD19-A866B46120D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5" name="Bild 2">
              <a:extLst>
                <a:ext uri="{FF2B5EF4-FFF2-40B4-BE49-F238E27FC236}">
                  <a16:creationId xmlns:a16="http://schemas.microsoft.com/office/drawing/2014/main" id="{70CBD1E9-7FEE-9349-9D43-444D469EBEE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6" name="Bild 2">
              <a:extLst>
                <a:ext uri="{FF2B5EF4-FFF2-40B4-BE49-F238E27FC236}">
                  <a16:creationId xmlns:a16="http://schemas.microsoft.com/office/drawing/2014/main" id="{2BE0EC2B-5FD2-9449-827A-76C703008BD0}"/>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8" name="Text Placeholder 7">
            <a:extLst>
              <a:ext uri="{FF2B5EF4-FFF2-40B4-BE49-F238E27FC236}">
                <a16:creationId xmlns:a16="http://schemas.microsoft.com/office/drawing/2014/main" id="{2E443046-6083-654F-90A3-8BC37A592844}"/>
              </a:ext>
            </a:extLst>
          </p:cNvPr>
          <p:cNvSpPr>
            <a:spLocks noGrp="1"/>
          </p:cNvSpPr>
          <p:nvPr>
            <p:ph type="body" sz="quarter" idx="19" hasCustomPrompt="1"/>
          </p:nvPr>
        </p:nvSpPr>
        <p:spPr>
          <a:xfrm>
            <a:off x="576000" y="2527201"/>
            <a:ext cx="3481650" cy="353159"/>
          </a:xfrm>
        </p:spPr>
        <p:txBody>
          <a:bodyPr/>
          <a:lstStyle>
            <a:lvl1pPr marL="0" indent="0">
              <a:lnSpc>
                <a:spcPct val="100000"/>
              </a:lnSpc>
              <a:spcBef>
                <a:spcPts val="0"/>
              </a:spcBef>
              <a:spcAft>
                <a:spcPts val="2000"/>
              </a:spcAft>
              <a:buNone/>
              <a:defRPr sz="1800" b="1" spc="40" baseline="0"/>
            </a:lvl1pPr>
            <a:lvl2pPr marL="180000">
              <a:lnSpc>
                <a:spcPct val="100000"/>
              </a:lnSpc>
              <a:spcBef>
                <a:spcPts val="0"/>
              </a:spcBef>
              <a:spcAft>
                <a:spcPts val="600"/>
              </a:spcAft>
              <a:defRPr sz="1800" spc="40" baseline="0"/>
            </a:lvl2pPr>
            <a:lvl3pPr marL="404813" indent="-182563">
              <a:tabLst/>
              <a:defRPr sz="1400" spc="40" baseline="0"/>
            </a:lvl3pPr>
            <a:lvl4pPr marL="536575" indent="-131763">
              <a:tabLst/>
              <a:defRPr sz="1200" spc="40" baseline="0"/>
            </a:lvl4pPr>
            <a:lvl5pPr marL="627063" indent="-130175">
              <a:tabLst/>
              <a:defRPr sz="1100" spc="40" baseline="0"/>
            </a:lvl5pPr>
          </a:lstStyle>
          <a:p>
            <a:pPr lvl="0"/>
            <a:r>
              <a:rPr lang="en-GB"/>
              <a:t>Click to add a short headline</a:t>
            </a:r>
          </a:p>
        </p:txBody>
      </p:sp>
      <p:sp>
        <p:nvSpPr>
          <p:cNvPr id="16" name="Text Placeholder 7">
            <a:extLst>
              <a:ext uri="{FF2B5EF4-FFF2-40B4-BE49-F238E27FC236}">
                <a16:creationId xmlns:a16="http://schemas.microsoft.com/office/drawing/2014/main" id="{E67F9331-98D1-9C4B-905A-0ADF2E53F9BE}"/>
              </a:ext>
            </a:extLst>
          </p:cNvPr>
          <p:cNvSpPr>
            <a:spLocks noGrp="1"/>
          </p:cNvSpPr>
          <p:nvPr>
            <p:ph type="body" sz="quarter" idx="20" hasCustomPrompt="1"/>
          </p:nvPr>
        </p:nvSpPr>
        <p:spPr>
          <a:xfrm>
            <a:off x="4360747" y="2527201"/>
            <a:ext cx="3470274" cy="353159"/>
          </a:xfrm>
        </p:spPr>
        <p:txBody>
          <a:bodyPr/>
          <a:lstStyle>
            <a:lvl1pPr marL="0" indent="0">
              <a:lnSpc>
                <a:spcPct val="100000"/>
              </a:lnSpc>
              <a:spcBef>
                <a:spcPts val="0"/>
              </a:spcBef>
              <a:spcAft>
                <a:spcPts val="2000"/>
              </a:spcAft>
              <a:buNone/>
              <a:defRPr sz="1800" b="1" spc="40" baseline="0"/>
            </a:lvl1pPr>
            <a:lvl2pPr marL="180000">
              <a:lnSpc>
                <a:spcPct val="100000"/>
              </a:lnSpc>
              <a:spcBef>
                <a:spcPts val="0"/>
              </a:spcBef>
              <a:spcAft>
                <a:spcPts val="600"/>
              </a:spcAft>
              <a:defRPr sz="1800" spc="40" baseline="0"/>
            </a:lvl2pPr>
            <a:lvl3pPr marL="404813" indent="-182563">
              <a:tabLst/>
              <a:defRPr sz="1400" spc="40" baseline="0"/>
            </a:lvl3pPr>
            <a:lvl4pPr marL="536575" indent="-131763">
              <a:tabLst/>
              <a:defRPr sz="1200" spc="40" baseline="0"/>
            </a:lvl4pPr>
            <a:lvl5pPr marL="627063" indent="-130175">
              <a:tabLst/>
              <a:defRPr sz="1100" spc="40" baseline="0"/>
            </a:lvl5pPr>
          </a:lstStyle>
          <a:p>
            <a:pPr lvl="0"/>
            <a:r>
              <a:rPr lang="en-GB"/>
              <a:t>Click to add a short headline</a:t>
            </a:r>
          </a:p>
        </p:txBody>
      </p:sp>
      <p:sp>
        <p:nvSpPr>
          <p:cNvPr id="18" name="Platshållare för text 11">
            <a:extLst>
              <a:ext uri="{FF2B5EF4-FFF2-40B4-BE49-F238E27FC236}">
                <a16:creationId xmlns:a16="http://schemas.microsoft.com/office/drawing/2014/main" id="{B167AB32-6297-C042-8F90-85FF79E8A715}"/>
              </a:ext>
            </a:extLst>
          </p:cNvPr>
          <p:cNvSpPr>
            <a:spLocks noGrp="1"/>
          </p:cNvSpPr>
          <p:nvPr>
            <p:ph type="body" sz="quarter" idx="22" hasCustomPrompt="1"/>
          </p:nvPr>
        </p:nvSpPr>
        <p:spPr>
          <a:xfrm>
            <a:off x="576001" y="3101340"/>
            <a:ext cx="3481650" cy="3027998"/>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
        <p:nvSpPr>
          <p:cNvPr id="20" name="Platshållare för text 11">
            <a:extLst>
              <a:ext uri="{FF2B5EF4-FFF2-40B4-BE49-F238E27FC236}">
                <a16:creationId xmlns:a16="http://schemas.microsoft.com/office/drawing/2014/main" id="{A3BB055C-51F0-9547-B732-F77893221A8A}"/>
              </a:ext>
            </a:extLst>
          </p:cNvPr>
          <p:cNvSpPr>
            <a:spLocks noGrp="1"/>
          </p:cNvSpPr>
          <p:nvPr>
            <p:ph type="body" sz="quarter" idx="23" hasCustomPrompt="1"/>
          </p:nvPr>
        </p:nvSpPr>
        <p:spPr>
          <a:xfrm>
            <a:off x="4360747" y="3101340"/>
            <a:ext cx="3468803" cy="3027998"/>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Tree>
    <p:extLst>
      <p:ext uri="{BB962C8B-B14F-4D97-AF65-F5344CB8AC3E}">
        <p14:creationId xmlns:p14="http://schemas.microsoft.com/office/powerpoint/2010/main" val="8507136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 Full Image Text">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CBA7EE4-EB8C-8F45-95DB-49CBDE2D978D}"/>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accent1"/>
                </a:solidFill>
              </a:defRPr>
            </a:lvl1pPr>
          </a:lstStyle>
          <a:p>
            <a:fld id="{6B29FDEB-6933-4DF6-96FC-9AFBE3977182}" type="datetime1">
              <a:rPr lang="en-US" smtClean="0"/>
              <a:t>11/16/2023</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accent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9" name="Text Placeholder 18">
            <a:extLst>
              <a:ext uri="{FF2B5EF4-FFF2-40B4-BE49-F238E27FC236}">
                <a16:creationId xmlns:a16="http://schemas.microsoft.com/office/drawing/2014/main" id="{58CE51E9-6C0E-C949-894C-193AA77B60DF}"/>
              </a:ext>
            </a:extLst>
          </p:cNvPr>
          <p:cNvSpPr>
            <a:spLocks noGrp="1"/>
          </p:cNvSpPr>
          <p:nvPr>
            <p:ph type="body" sz="quarter" idx="14" hasCustomPrompt="1"/>
          </p:nvPr>
        </p:nvSpPr>
        <p:spPr>
          <a:xfrm>
            <a:off x="576000" y="730800"/>
            <a:ext cx="7258375" cy="1097773"/>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to add a headline </a:t>
            </a:r>
            <a:br>
              <a:rPr lang="en-GB"/>
            </a:br>
            <a:r>
              <a:rPr lang="en-GB"/>
              <a:t>of maximum two lines</a:t>
            </a:r>
          </a:p>
        </p:txBody>
      </p:sp>
      <p:sp>
        <p:nvSpPr>
          <p:cNvPr id="11" name="Platshållare för text 11">
            <a:extLst>
              <a:ext uri="{FF2B5EF4-FFF2-40B4-BE49-F238E27FC236}">
                <a16:creationId xmlns:a16="http://schemas.microsoft.com/office/drawing/2014/main" id="{C5482E94-5FA1-1F47-8B93-C0D85448BA6E}"/>
              </a:ext>
            </a:extLst>
          </p:cNvPr>
          <p:cNvSpPr>
            <a:spLocks noGrp="1"/>
          </p:cNvSpPr>
          <p:nvPr>
            <p:ph type="body" sz="quarter" idx="22" hasCustomPrompt="1"/>
          </p:nvPr>
        </p:nvSpPr>
        <p:spPr>
          <a:xfrm>
            <a:off x="576000" y="2527200"/>
            <a:ext cx="7253550" cy="3600450"/>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
        <p:nvSpPr>
          <p:cNvPr id="12" name="textruta 5">
            <a:extLst>
              <a:ext uri="{FF2B5EF4-FFF2-40B4-BE49-F238E27FC236}">
                <a16:creationId xmlns:a16="http://schemas.microsoft.com/office/drawing/2014/main" id="{45196D91-67ED-F14C-AA23-1BB0E2429AAA}"/>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3" name="textruta 12">
            <a:extLst>
              <a:ext uri="{FF2B5EF4-FFF2-40B4-BE49-F238E27FC236}">
                <a16:creationId xmlns:a16="http://schemas.microsoft.com/office/drawing/2014/main" id="{E0F263F1-6466-534C-AD87-EA9164E74147}"/>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Rektangel 13">
            <a:extLst>
              <a:ext uri="{FF2B5EF4-FFF2-40B4-BE49-F238E27FC236}">
                <a16:creationId xmlns:a16="http://schemas.microsoft.com/office/drawing/2014/main" id="{916D287D-EFE0-9C43-8645-225101052B01}"/>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ktangel 14">
            <a:extLst>
              <a:ext uri="{FF2B5EF4-FFF2-40B4-BE49-F238E27FC236}">
                <a16:creationId xmlns:a16="http://schemas.microsoft.com/office/drawing/2014/main" id="{5C7F710D-EE3C-7646-9CC3-62F39C8BE8FF}"/>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62445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 Four Images Percentage">
    <p:bg>
      <p:bgPr>
        <a:solidFill>
          <a:schemeClr val="bg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794AD3A-B730-0944-AAFA-F8EE554E7682}"/>
              </a:ext>
            </a:extLst>
          </p:cNvPr>
          <p:cNvSpPr>
            <a:spLocks noGrp="1"/>
          </p:cNvSpPr>
          <p:nvPr>
            <p:ph type="pic" sz="quarter" idx="13" hasCustomPrompt="1"/>
          </p:nvPr>
        </p:nvSpPr>
        <p:spPr>
          <a:xfrm>
            <a:off x="3"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14" name="Picture Placeholder 13">
            <a:extLst>
              <a:ext uri="{FF2B5EF4-FFF2-40B4-BE49-F238E27FC236}">
                <a16:creationId xmlns:a16="http://schemas.microsoft.com/office/drawing/2014/main" id="{FF008750-47A3-4D46-89C6-9F1EFAE7170D}"/>
              </a:ext>
            </a:extLst>
          </p:cNvPr>
          <p:cNvSpPr>
            <a:spLocks noGrp="1"/>
          </p:cNvSpPr>
          <p:nvPr>
            <p:ph type="pic" sz="quarter" idx="16" hasCustomPrompt="1"/>
          </p:nvPr>
        </p:nvSpPr>
        <p:spPr>
          <a:xfrm>
            <a:off x="6096557"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29" name="Picture Placeholder 28">
            <a:extLst>
              <a:ext uri="{FF2B5EF4-FFF2-40B4-BE49-F238E27FC236}">
                <a16:creationId xmlns:a16="http://schemas.microsoft.com/office/drawing/2014/main" id="{C37FC6B3-B9C9-A04F-8FCD-09803B9D6C38}"/>
              </a:ext>
            </a:extLst>
          </p:cNvPr>
          <p:cNvSpPr>
            <a:spLocks noGrp="1"/>
          </p:cNvSpPr>
          <p:nvPr>
            <p:ph type="pic" sz="quarter" idx="17" hasCustomPrompt="1"/>
          </p:nvPr>
        </p:nvSpPr>
        <p:spPr>
          <a:xfrm>
            <a:off x="4" y="3429002"/>
            <a:ext cx="6095996" cy="3428998"/>
          </a:xfrm>
          <a:custGeom>
            <a:avLst/>
            <a:gdLst>
              <a:gd name="connsiteX0" fmla="*/ 1146049 w 6095996"/>
              <a:gd name="connsiteY0" fmla="*/ 3041536 h 3428998"/>
              <a:gd name="connsiteX1" fmla="*/ 1157832 w 6095996"/>
              <a:gd name="connsiteY1" fmla="*/ 3076509 h 3428998"/>
              <a:gd name="connsiteX2" fmla="*/ 1134642 w 6095996"/>
              <a:gd name="connsiteY2" fmla="*/ 3076509 h 3428998"/>
              <a:gd name="connsiteX3" fmla="*/ 788169 w 6095996"/>
              <a:gd name="connsiteY3" fmla="*/ 3041536 h 3428998"/>
              <a:gd name="connsiteX4" fmla="*/ 799952 w 6095996"/>
              <a:gd name="connsiteY4" fmla="*/ 3076509 h 3428998"/>
              <a:gd name="connsiteX5" fmla="*/ 776762 w 6095996"/>
              <a:gd name="connsiteY5" fmla="*/ 3076509 h 3428998"/>
              <a:gd name="connsiteX6" fmla="*/ 1132323 w 6095996"/>
              <a:gd name="connsiteY6" fmla="*/ 3022545 h 3428998"/>
              <a:gd name="connsiteX7" fmla="*/ 1100859 w 6095996"/>
              <a:gd name="connsiteY7" fmla="*/ 3113676 h 3428998"/>
              <a:gd name="connsiteX8" fmla="*/ 1123109 w 6095996"/>
              <a:gd name="connsiteY8" fmla="*/ 3113676 h 3428998"/>
              <a:gd name="connsiteX9" fmla="*/ 1128876 w 6095996"/>
              <a:gd name="connsiteY9" fmla="*/ 3095062 h 3428998"/>
              <a:gd name="connsiteX10" fmla="*/ 1163786 w 6095996"/>
              <a:gd name="connsiteY10" fmla="*/ 3095062 h 3428998"/>
              <a:gd name="connsiteX11" fmla="*/ 1169740 w 6095996"/>
              <a:gd name="connsiteY11" fmla="*/ 3113676 h 3428998"/>
              <a:gd name="connsiteX12" fmla="*/ 1191614 w 6095996"/>
              <a:gd name="connsiteY12" fmla="*/ 3113676 h 3428998"/>
              <a:gd name="connsiteX13" fmla="*/ 1159148 w 6095996"/>
              <a:gd name="connsiteY13" fmla="*/ 3022545 h 3428998"/>
              <a:gd name="connsiteX14" fmla="*/ 961907 w 6095996"/>
              <a:gd name="connsiteY14" fmla="*/ 3022545 h 3428998"/>
              <a:gd name="connsiteX15" fmla="*/ 933640 w 6095996"/>
              <a:gd name="connsiteY15" fmla="*/ 3050248 h 3428998"/>
              <a:gd name="connsiteX16" fmla="*/ 961907 w 6095996"/>
              <a:gd name="connsiteY16" fmla="*/ 3076823 h 3428998"/>
              <a:gd name="connsiteX17" fmla="*/ 983467 w 6095996"/>
              <a:gd name="connsiteY17" fmla="*/ 3076823 h 3428998"/>
              <a:gd name="connsiteX18" fmla="*/ 991678 w 6095996"/>
              <a:gd name="connsiteY18" fmla="*/ 3085284 h 3428998"/>
              <a:gd name="connsiteX19" fmla="*/ 983467 w 6095996"/>
              <a:gd name="connsiteY19" fmla="*/ 3093745 h 3428998"/>
              <a:gd name="connsiteX20" fmla="*/ 937338 w 6095996"/>
              <a:gd name="connsiteY20" fmla="*/ 3093745 h 3428998"/>
              <a:gd name="connsiteX21" fmla="*/ 937338 w 6095996"/>
              <a:gd name="connsiteY21" fmla="*/ 3113676 h 3428998"/>
              <a:gd name="connsiteX22" fmla="*/ 982715 w 6095996"/>
              <a:gd name="connsiteY22" fmla="*/ 3113676 h 3428998"/>
              <a:gd name="connsiteX23" fmla="*/ 1011358 w 6095996"/>
              <a:gd name="connsiteY23" fmla="*/ 3085284 h 3428998"/>
              <a:gd name="connsiteX24" fmla="*/ 986727 w 6095996"/>
              <a:gd name="connsiteY24" fmla="*/ 3058709 h 3428998"/>
              <a:gd name="connsiteX25" fmla="*/ 961907 w 6095996"/>
              <a:gd name="connsiteY25" fmla="*/ 3058709 h 3428998"/>
              <a:gd name="connsiteX26" fmla="*/ 953320 w 6095996"/>
              <a:gd name="connsiteY26" fmla="*/ 3050248 h 3428998"/>
              <a:gd name="connsiteX27" fmla="*/ 961907 w 6095996"/>
              <a:gd name="connsiteY27" fmla="*/ 3041787 h 3428998"/>
              <a:gd name="connsiteX28" fmla="*/ 1004965 w 6095996"/>
              <a:gd name="connsiteY28" fmla="*/ 3041787 h 3428998"/>
              <a:gd name="connsiteX29" fmla="*/ 1004965 w 6095996"/>
              <a:gd name="connsiteY29" fmla="*/ 3022545 h 3428998"/>
              <a:gd name="connsiteX30" fmla="*/ 841570 w 6095996"/>
              <a:gd name="connsiteY30" fmla="*/ 3022545 h 3428998"/>
              <a:gd name="connsiteX31" fmla="*/ 841570 w 6095996"/>
              <a:gd name="connsiteY31" fmla="*/ 3113676 h 3428998"/>
              <a:gd name="connsiteX32" fmla="*/ 862691 w 6095996"/>
              <a:gd name="connsiteY32" fmla="*/ 3113676 h 3428998"/>
              <a:gd name="connsiteX33" fmla="*/ 862691 w 6095996"/>
              <a:gd name="connsiteY33" fmla="*/ 3057456 h 3428998"/>
              <a:gd name="connsiteX34" fmla="*/ 898981 w 6095996"/>
              <a:gd name="connsiteY34" fmla="*/ 3113488 h 3428998"/>
              <a:gd name="connsiteX35" fmla="*/ 898981 w 6095996"/>
              <a:gd name="connsiteY35" fmla="*/ 3113676 h 3428998"/>
              <a:gd name="connsiteX36" fmla="*/ 920855 w 6095996"/>
              <a:gd name="connsiteY36" fmla="*/ 3113676 h 3428998"/>
              <a:gd name="connsiteX37" fmla="*/ 920792 w 6095996"/>
              <a:gd name="connsiteY37" fmla="*/ 3093996 h 3428998"/>
              <a:gd name="connsiteX38" fmla="*/ 920667 w 6095996"/>
              <a:gd name="connsiteY38" fmla="*/ 3022545 h 3428998"/>
              <a:gd name="connsiteX39" fmla="*/ 899670 w 6095996"/>
              <a:gd name="connsiteY39" fmla="*/ 3022545 h 3428998"/>
              <a:gd name="connsiteX40" fmla="*/ 899670 w 6095996"/>
              <a:gd name="connsiteY40" fmla="*/ 3079831 h 3428998"/>
              <a:gd name="connsiteX41" fmla="*/ 863067 w 6095996"/>
              <a:gd name="connsiteY41" fmla="*/ 3022545 h 3428998"/>
              <a:gd name="connsiteX42" fmla="*/ 774443 w 6095996"/>
              <a:gd name="connsiteY42" fmla="*/ 3022545 h 3428998"/>
              <a:gd name="connsiteX43" fmla="*/ 742918 w 6095996"/>
              <a:gd name="connsiteY43" fmla="*/ 3113676 h 3428998"/>
              <a:gd name="connsiteX44" fmla="*/ 765167 w 6095996"/>
              <a:gd name="connsiteY44" fmla="*/ 3113676 h 3428998"/>
              <a:gd name="connsiteX45" fmla="*/ 770934 w 6095996"/>
              <a:gd name="connsiteY45" fmla="*/ 3095062 h 3428998"/>
              <a:gd name="connsiteX46" fmla="*/ 805844 w 6095996"/>
              <a:gd name="connsiteY46" fmla="*/ 3095062 h 3428998"/>
              <a:gd name="connsiteX47" fmla="*/ 811798 w 6095996"/>
              <a:gd name="connsiteY47" fmla="*/ 3113676 h 3428998"/>
              <a:gd name="connsiteX48" fmla="*/ 833735 w 6095996"/>
              <a:gd name="connsiteY48" fmla="*/ 3113676 h 3428998"/>
              <a:gd name="connsiteX49" fmla="*/ 801269 w 6095996"/>
              <a:gd name="connsiteY49" fmla="*/ 3022545 h 3428998"/>
              <a:gd name="connsiteX50" fmla="*/ 604403 w 6095996"/>
              <a:gd name="connsiteY50" fmla="*/ 3022545 h 3428998"/>
              <a:gd name="connsiteX51" fmla="*/ 576136 w 6095996"/>
              <a:gd name="connsiteY51" fmla="*/ 3050248 h 3428998"/>
              <a:gd name="connsiteX52" fmla="*/ 604403 w 6095996"/>
              <a:gd name="connsiteY52" fmla="*/ 3076823 h 3428998"/>
              <a:gd name="connsiteX53" fmla="*/ 625964 w 6095996"/>
              <a:gd name="connsiteY53" fmla="*/ 3076823 h 3428998"/>
              <a:gd name="connsiteX54" fmla="*/ 634174 w 6095996"/>
              <a:gd name="connsiteY54" fmla="*/ 3085284 h 3428998"/>
              <a:gd name="connsiteX55" fmla="*/ 625964 w 6095996"/>
              <a:gd name="connsiteY55" fmla="*/ 3093745 h 3428998"/>
              <a:gd name="connsiteX56" fmla="*/ 579772 w 6095996"/>
              <a:gd name="connsiteY56" fmla="*/ 3093745 h 3428998"/>
              <a:gd name="connsiteX57" fmla="*/ 579772 w 6095996"/>
              <a:gd name="connsiteY57" fmla="*/ 3113676 h 3428998"/>
              <a:gd name="connsiteX58" fmla="*/ 625149 w 6095996"/>
              <a:gd name="connsiteY58" fmla="*/ 3113676 h 3428998"/>
              <a:gd name="connsiteX59" fmla="*/ 653792 w 6095996"/>
              <a:gd name="connsiteY59" fmla="*/ 3085284 h 3428998"/>
              <a:gd name="connsiteX60" fmla="*/ 629223 w 6095996"/>
              <a:gd name="connsiteY60" fmla="*/ 3058709 h 3428998"/>
              <a:gd name="connsiteX61" fmla="*/ 604403 w 6095996"/>
              <a:gd name="connsiteY61" fmla="*/ 3058709 h 3428998"/>
              <a:gd name="connsiteX62" fmla="*/ 595817 w 6095996"/>
              <a:gd name="connsiteY62" fmla="*/ 3050248 h 3428998"/>
              <a:gd name="connsiteX63" fmla="*/ 604403 w 6095996"/>
              <a:gd name="connsiteY63" fmla="*/ 3041787 h 3428998"/>
              <a:gd name="connsiteX64" fmla="*/ 647461 w 6095996"/>
              <a:gd name="connsiteY64" fmla="*/ 3041787 h 3428998"/>
              <a:gd name="connsiteX65" fmla="*/ 647461 w 6095996"/>
              <a:gd name="connsiteY65" fmla="*/ 3022545 h 3428998"/>
              <a:gd name="connsiteX66" fmla="*/ 1023956 w 6095996"/>
              <a:gd name="connsiteY66" fmla="*/ 3022482 h 3428998"/>
              <a:gd name="connsiteX67" fmla="*/ 1023956 w 6095996"/>
              <a:gd name="connsiteY67" fmla="*/ 3113676 h 3428998"/>
              <a:gd name="connsiteX68" fmla="*/ 1045015 w 6095996"/>
              <a:gd name="connsiteY68" fmla="*/ 3113676 h 3428998"/>
              <a:gd name="connsiteX69" fmla="*/ 1045015 w 6095996"/>
              <a:gd name="connsiteY69" fmla="*/ 3075193 h 3428998"/>
              <a:gd name="connsiteX70" fmla="*/ 1074975 w 6095996"/>
              <a:gd name="connsiteY70" fmla="*/ 3113676 h 3428998"/>
              <a:gd name="connsiteX71" fmla="*/ 1099481 w 6095996"/>
              <a:gd name="connsiteY71" fmla="*/ 3113676 h 3428998"/>
              <a:gd name="connsiteX72" fmla="*/ 1065009 w 6095996"/>
              <a:gd name="connsiteY72" fmla="*/ 3068111 h 3428998"/>
              <a:gd name="connsiteX73" fmla="*/ 1099481 w 6095996"/>
              <a:gd name="connsiteY73" fmla="*/ 3022482 h 3428998"/>
              <a:gd name="connsiteX74" fmla="*/ 1074975 w 6095996"/>
              <a:gd name="connsiteY74" fmla="*/ 3022482 h 3428998"/>
              <a:gd name="connsiteX75" fmla="*/ 1045015 w 6095996"/>
              <a:gd name="connsiteY75" fmla="*/ 3060965 h 3428998"/>
              <a:gd name="connsiteX76" fmla="*/ 1045015 w 6095996"/>
              <a:gd name="connsiteY76" fmla="*/ 3022482 h 3428998"/>
              <a:gd name="connsiteX77" fmla="*/ 666076 w 6095996"/>
              <a:gd name="connsiteY77" fmla="*/ 3022482 h 3428998"/>
              <a:gd name="connsiteX78" fmla="*/ 666076 w 6095996"/>
              <a:gd name="connsiteY78" fmla="*/ 3113676 h 3428998"/>
              <a:gd name="connsiteX79" fmla="*/ 687073 w 6095996"/>
              <a:gd name="connsiteY79" fmla="*/ 3113676 h 3428998"/>
              <a:gd name="connsiteX80" fmla="*/ 687073 w 6095996"/>
              <a:gd name="connsiteY80" fmla="*/ 3075193 h 3428998"/>
              <a:gd name="connsiteX81" fmla="*/ 717032 w 6095996"/>
              <a:gd name="connsiteY81" fmla="*/ 3113676 h 3428998"/>
              <a:gd name="connsiteX82" fmla="*/ 741601 w 6095996"/>
              <a:gd name="connsiteY82" fmla="*/ 3113676 h 3428998"/>
              <a:gd name="connsiteX83" fmla="*/ 707067 w 6095996"/>
              <a:gd name="connsiteY83" fmla="*/ 3068111 h 3428998"/>
              <a:gd name="connsiteX84" fmla="*/ 741601 w 6095996"/>
              <a:gd name="connsiteY84" fmla="*/ 3022482 h 3428998"/>
              <a:gd name="connsiteX85" fmla="*/ 717032 w 6095996"/>
              <a:gd name="connsiteY85" fmla="*/ 3022482 h 3428998"/>
              <a:gd name="connsiteX86" fmla="*/ 687073 w 6095996"/>
              <a:gd name="connsiteY86" fmla="*/ 3060965 h 3428998"/>
              <a:gd name="connsiteX87" fmla="*/ 687073 w 6095996"/>
              <a:gd name="connsiteY87" fmla="*/ 3022482 h 3428998"/>
              <a:gd name="connsiteX88" fmla="*/ 0 w 6095996"/>
              <a:gd name="connsiteY88" fmla="*/ 0 h 3428998"/>
              <a:gd name="connsiteX89" fmla="*/ 6095996 w 6095996"/>
              <a:gd name="connsiteY89" fmla="*/ 0 h 3428998"/>
              <a:gd name="connsiteX90" fmla="*/ 6095996 w 6095996"/>
              <a:gd name="connsiteY90" fmla="*/ 3428998 h 3428998"/>
              <a:gd name="connsiteX91" fmla="*/ 0 w 6095996"/>
              <a:gd name="connsiteY91" fmla="*/ 3428998 h 342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95996" h="3428998">
                <a:moveTo>
                  <a:pt x="1146049" y="3041536"/>
                </a:moveTo>
                <a:lnTo>
                  <a:pt x="1157832" y="3076509"/>
                </a:lnTo>
                <a:lnTo>
                  <a:pt x="1134642" y="3076509"/>
                </a:lnTo>
                <a:close/>
                <a:moveTo>
                  <a:pt x="788169" y="3041536"/>
                </a:moveTo>
                <a:lnTo>
                  <a:pt x="799952" y="3076509"/>
                </a:lnTo>
                <a:lnTo>
                  <a:pt x="776762" y="3076509"/>
                </a:lnTo>
                <a:close/>
                <a:moveTo>
                  <a:pt x="1132323" y="3022545"/>
                </a:moveTo>
                <a:lnTo>
                  <a:pt x="1100859" y="3113676"/>
                </a:lnTo>
                <a:lnTo>
                  <a:pt x="1123109" y="3113676"/>
                </a:lnTo>
                <a:lnTo>
                  <a:pt x="1128876" y="3095062"/>
                </a:lnTo>
                <a:lnTo>
                  <a:pt x="1163786" y="3095062"/>
                </a:lnTo>
                <a:lnTo>
                  <a:pt x="1169740" y="3113676"/>
                </a:lnTo>
                <a:lnTo>
                  <a:pt x="1191614" y="3113676"/>
                </a:lnTo>
                <a:lnTo>
                  <a:pt x="1159148" y="3022545"/>
                </a:lnTo>
                <a:close/>
                <a:moveTo>
                  <a:pt x="961907" y="3022545"/>
                </a:moveTo>
                <a:cubicBezTo>
                  <a:pt x="944358" y="3022545"/>
                  <a:pt x="933640" y="3032824"/>
                  <a:pt x="933640" y="3050248"/>
                </a:cubicBezTo>
                <a:cubicBezTo>
                  <a:pt x="933640" y="3067672"/>
                  <a:pt x="945987" y="3076823"/>
                  <a:pt x="961907" y="3076823"/>
                </a:cubicBezTo>
                <a:lnTo>
                  <a:pt x="983467" y="3076823"/>
                </a:lnTo>
                <a:cubicBezTo>
                  <a:pt x="988920" y="3076823"/>
                  <a:pt x="991678" y="3080959"/>
                  <a:pt x="991678" y="3085284"/>
                </a:cubicBezTo>
                <a:cubicBezTo>
                  <a:pt x="991678" y="3089734"/>
                  <a:pt x="988920" y="3093745"/>
                  <a:pt x="983467" y="3093745"/>
                </a:cubicBezTo>
                <a:lnTo>
                  <a:pt x="937338" y="3093745"/>
                </a:lnTo>
                <a:lnTo>
                  <a:pt x="937338" y="3113676"/>
                </a:lnTo>
                <a:lnTo>
                  <a:pt x="982715" y="3113676"/>
                </a:lnTo>
                <a:cubicBezTo>
                  <a:pt x="1000703" y="3113676"/>
                  <a:pt x="1011358" y="3103774"/>
                  <a:pt x="1011358" y="3085284"/>
                </a:cubicBezTo>
                <a:cubicBezTo>
                  <a:pt x="1011358" y="3068612"/>
                  <a:pt x="1000641" y="3058709"/>
                  <a:pt x="986727" y="3058709"/>
                </a:cubicBezTo>
                <a:lnTo>
                  <a:pt x="961907" y="3058709"/>
                </a:lnTo>
                <a:cubicBezTo>
                  <a:pt x="956078" y="3058709"/>
                  <a:pt x="953320" y="3054698"/>
                  <a:pt x="953320" y="3050248"/>
                </a:cubicBezTo>
                <a:cubicBezTo>
                  <a:pt x="953320" y="3045798"/>
                  <a:pt x="956078" y="3041787"/>
                  <a:pt x="961907" y="3041787"/>
                </a:cubicBezTo>
                <a:lnTo>
                  <a:pt x="1004965" y="3041787"/>
                </a:lnTo>
                <a:lnTo>
                  <a:pt x="1004965" y="3022545"/>
                </a:lnTo>
                <a:close/>
                <a:moveTo>
                  <a:pt x="841570" y="3022545"/>
                </a:moveTo>
                <a:lnTo>
                  <a:pt x="841570" y="3113676"/>
                </a:lnTo>
                <a:lnTo>
                  <a:pt x="862691" y="3113676"/>
                </a:lnTo>
                <a:lnTo>
                  <a:pt x="862691" y="3057456"/>
                </a:lnTo>
                <a:lnTo>
                  <a:pt x="898981" y="3113488"/>
                </a:lnTo>
                <a:lnTo>
                  <a:pt x="898981" y="3113676"/>
                </a:lnTo>
                <a:lnTo>
                  <a:pt x="920855" y="3113676"/>
                </a:lnTo>
                <a:lnTo>
                  <a:pt x="920792" y="3093996"/>
                </a:lnTo>
                <a:lnTo>
                  <a:pt x="920667" y="3022545"/>
                </a:lnTo>
                <a:lnTo>
                  <a:pt x="899670" y="3022545"/>
                </a:lnTo>
                <a:lnTo>
                  <a:pt x="899670" y="3079831"/>
                </a:lnTo>
                <a:lnTo>
                  <a:pt x="863067" y="3022545"/>
                </a:lnTo>
                <a:close/>
                <a:moveTo>
                  <a:pt x="774443" y="3022545"/>
                </a:moveTo>
                <a:lnTo>
                  <a:pt x="742918" y="3113676"/>
                </a:lnTo>
                <a:lnTo>
                  <a:pt x="765167" y="3113676"/>
                </a:lnTo>
                <a:lnTo>
                  <a:pt x="770934" y="3095062"/>
                </a:lnTo>
                <a:lnTo>
                  <a:pt x="805844" y="3095062"/>
                </a:lnTo>
                <a:lnTo>
                  <a:pt x="811798" y="3113676"/>
                </a:lnTo>
                <a:lnTo>
                  <a:pt x="833735" y="3113676"/>
                </a:lnTo>
                <a:lnTo>
                  <a:pt x="801269" y="3022545"/>
                </a:lnTo>
                <a:close/>
                <a:moveTo>
                  <a:pt x="604403" y="3022545"/>
                </a:moveTo>
                <a:cubicBezTo>
                  <a:pt x="586791" y="3022545"/>
                  <a:pt x="576136" y="3032824"/>
                  <a:pt x="576136" y="3050248"/>
                </a:cubicBezTo>
                <a:cubicBezTo>
                  <a:pt x="576136" y="3067672"/>
                  <a:pt x="588484" y="3076823"/>
                  <a:pt x="604403" y="3076823"/>
                </a:cubicBezTo>
                <a:lnTo>
                  <a:pt x="625964" y="3076823"/>
                </a:lnTo>
                <a:cubicBezTo>
                  <a:pt x="631416" y="3076823"/>
                  <a:pt x="634174" y="3080959"/>
                  <a:pt x="634174" y="3085284"/>
                </a:cubicBezTo>
                <a:cubicBezTo>
                  <a:pt x="634174" y="3089734"/>
                  <a:pt x="631416" y="3093745"/>
                  <a:pt x="625964" y="3093745"/>
                </a:cubicBezTo>
                <a:lnTo>
                  <a:pt x="579772" y="3093745"/>
                </a:lnTo>
                <a:lnTo>
                  <a:pt x="579772" y="3113676"/>
                </a:lnTo>
                <a:lnTo>
                  <a:pt x="625149" y="3113676"/>
                </a:lnTo>
                <a:cubicBezTo>
                  <a:pt x="643137" y="3113676"/>
                  <a:pt x="653792" y="3103774"/>
                  <a:pt x="653792" y="3085284"/>
                </a:cubicBezTo>
                <a:cubicBezTo>
                  <a:pt x="653792" y="3068612"/>
                  <a:pt x="643137" y="3058709"/>
                  <a:pt x="629223" y="3058709"/>
                </a:cubicBezTo>
                <a:lnTo>
                  <a:pt x="604403" y="3058709"/>
                </a:lnTo>
                <a:cubicBezTo>
                  <a:pt x="598574" y="3058709"/>
                  <a:pt x="595817" y="3054698"/>
                  <a:pt x="595817" y="3050248"/>
                </a:cubicBezTo>
                <a:cubicBezTo>
                  <a:pt x="595817" y="3045798"/>
                  <a:pt x="598574" y="3041787"/>
                  <a:pt x="604403" y="3041787"/>
                </a:cubicBezTo>
                <a:lnTo>
                  <a:pt x="647461" y="3041787"/>
                </a:lnTo>
                <a:lnTo>
                  <a:pt x="647461" y="3022545"/>
                </a:lnTo>
                <a:close/>
                <a:moveTo>
                  <a:pt x="1023956" y="3022482"/>
                </a:moveTo>
                <a:lnTo>
                  <a:pt x="1023956" y="3113676"/>
                </a:lnTo>
                <a:lnTo>
                  <a:pt x="1045015" y="3113676"/>
                </a:lnTo>
                <a:lnTo>
                  <a:pt x="1045015" y="3075193"/>
                </a:lnTo>
                <a:lnTo>
                  <a:pt x="1074975" y="3113676"/>
                </a:lnTo>
                <a:lnTo>
                  <a:pt x="1099481" y="3113676"/>
                </a:lnTo>
                <a:lnTo>
                  <a:pt x="1065009" y="3068111"/>
                </a:lnTo>
                <a:lnTo>
                  <a:pt x="1099481" y="3022482"/>
                </a:lnTo>
                <a:lnTo>
                  <a:pt x="1074975" y="3022482"/>
                </a:lnTo>
                <a:lnTo>
                  <a:pt x="1045015" y="3060965"/>
                </a:lnTo>
                <a:lnTo>
                  <a:pt x="1045015" y="3022482"/>
                </a:lnTo>
                <a:close/>
                <a:moveTo>
                  <a:pt x="666076" y="3022482"/>
                </a:moveTo>
                <a:lnTo>
                  <a:pt x="666076" y="3113676"/>
                </a:lnTo>
                <a:lnTo>
                  <a:pt x="687073" y="3113676"/>
                </a:lnTo>
                <a:lnTo>
                  <a:pt x="687073" y="3075193"/>
                </a:lnTo>
                <a:lnTo>
                  <a:pt x="717032" y="3113676"/>
                </a:lnTo>
                <a:lnTo>
                  <a:pt x="741601" y="3113676"/>
                </a:lnTo>
                <a:lnTo>
                  <a:pt x="707067" y="3068111"/>
                </a:lnTo>
                <a:lnTo>
                  <a:pt x="741601" y="3022482"/>
                </a:lnTo>
                <a:lnTo>
                  <a:pt x="717032" y="3022482"/>
                </a:lnTo>
                <a:lnTo>
                  <a:pt x="687073" y="3060965"/>
                </a:lnTo>
                <a:lnTo>
                  <a:pt x="687073" y="3022482"/>
                </a:lnTo>
                <a:close/>
                <a:moveTo>
                  <a:pt x="0" y="0"/>
                </a:moveTo>
                <a:lnTo>
                  <a:pt x="6095996" y="0"/>
                </a:lnTo>
                <a:lnTo>
                  <a:pt x="6095996"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18" name="Picture Placeholder 17">
            <a:extLst>
              <a:ext uri="{FF2B5EF4-FFF2-40B4-BE49-F238E27FC236}">
                <a16:creationId xmlns:a16="http://schemas.microsoft.com/office/drawing/2014/main" id="{1D8C10B2-C5B9-8C42-AAE6-7022794E8D33}"/>
              </a:ext>
            </a:extLst>
          </p:cNvPr>
          <p:cNvSpPr>
            <a:spLocks noGrp="1"/>
          </p:cNvSpPr>
          <p:nvPr>
            <p:ph type="pic" sz="quarter" idx="18" hasCustomPrompt="1"/>
          </p:nvPr>
        </p:nvSpPr>
        <p:spPr>
          <a:xfrm>
            <a:off x="6096557" y="3429002"/>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5" name="Date Placeholder 4">
            <a:extLst>
              <a:ext uri="{FF2B5EF4-FFF2-40B4-BE49-F238E27FC236}">
                <a16:creationId xmlns:a16="http://schemas.microsoft.com/office/drawing/2014/main" id="{E4A66601-A56F-D44B-BF7A-66D40DA145BF}"/>
              </a:ext>
            </a:extLst>
          </p:cNvPr>
          <p:cNvSpPr>
            <a:spLocks noGrp="1"/>
          </p:cNvSpPr>
          <p:nvPr>
            <p:ph type="dt" sz="half" idx="32"/>
          </p:nvPr>
        </p:nvSpPr>
        <p:spPr/>
        <p:txBody>
          <a:bodyPr/>
          <a:lstStyle>
            <a:lvl1pPr>
              <a:defRPr>
                <a:solidFill>
                  <a:schemeClr val="bg1"/>
                </a:solidFill>
              </a:defRPr>
            </a:lvl1pPr>
          </a:lstStyle>
          <a:p>
            <a:fld id="{F5D45EA1-7E3F-44D6-A1B2-683306604E1B}" type="datetime1">
              <a:rPr lang="en-US" smtClean="0"/>
              <a:t>11/16/2023</a:t>
            </a:fld>
            <a:endParaRPr lang="en-US"/>
          </a:p>
        </p:txBody>
      </p:sp>
      <p:sp>
        <p:nvSpPr>
          <p:cNvPr id="6" name="Footer Placeholder 5">
            <a:extLst>
              <a:ext uri="{FF2B5EF4-FFF2-40B4-BE49-F238E27FC236}">
                <a16:creationId xmlns:a16="http://schemas.microsoft.com/office/drawing/2014/main" id="{CA94102B-1CEC-AF48-93F6-35A91E8FC738}"/>
              </a:ext>
            </a:extLst>
          </p:cNvPr>
          <p:cNvSpPr>
            <a:spLocks noGrp="1"/>
          </p:cNvSpPr>
          <p:nvPr>
            <p:ph type="ftr" sz="quarter" idx="33"/>
          </p:nvPr>
        </p:nvSpPr>
        <p:spPr/>
        <p:txBody>
          <a:bodyPr/>
          <a:lstStyle>
            <a:lvl1pPr>
              <a:defRPr>
                <a:solidFill>
                  <a:schemeClr val="bg1"/>
                </a:solidFill>
              </a:defRPr>
            </a:lvl1pPr>
          </a:lstStyle>
          <a:p>
            <a:r>
              <a:rPr lang="en-US"/>
              <a:t>Go to header/footer to change text </a:t>
            </a:r>
          </a:p>
        </p:txBody>
      </p:sp>
      <p:sp>
        <p:nvSpPr>
          <p:cNvPr id="8" name="Slide Number Placeholder 7">
            <a:extLst>
              <a:ext uri="{FF2B5EF4-FFF2-40B4-BE49-F238E27FC236}">
                <a16:creationId xmlns:a16="http://schemas.microsoft.com/office/drawing/2014/main" id="{30A67F83-367F-074F-9B7C-60982AA52716}"/>
              </a:ext>
            </a:extLst>
          </p:cNvPr>
          <p:cNvSpPr>
            <a:spLocks noGrp="1"/>
          </p:cNvSpPr>
          <p:nvPr>
            <p:ph type="sldNum" sz="quarter" idx="34"/>
          </p:nvPr>
        </p:nvSpPr>
        <p:spPr/>
        <p:txBody>
          <a:bodyPr/>
          <a:lstStyle>
            <a:lvl1pPr>
              <a:defRPr>
                <a:solidFill>
                  <a:schemeClr val="bg1"/>
                </a:solidFill>
              </a:defRPr>
            </a:lvl1pPr>
          </a:lstStyle>
          <a:p>
            <a:fld id="{EF8DBD5B-30F9-4F9C-AE39-E065C1AC514D}" type="slidenum">
              <a:rPr lang="en-US" smtClean="0"/>
              <a:pPr/>
              <a:t>‹#›</a:t>
            </a:fld>
            <a:endParaRPr lang="en-US"/>
          </a:p>
        </p:txBody>
      </p:sp>
      <p:sp>
        <p:nvSpPr>
          <p:cNvPr id="28" name="Text Placeholder 18">
            <a:extLst>
              <a:ext uri="{FF2B5EF4-FFF2-40B4-BE49-F238E27FC236}">
                <a16:creationId xmlns:a16="http://schemas.microsoft.com/office/drawing/2014/main" id="{2DF6F143-809A-5045-8C63-0CB7DDC37D20}"/>
              </a:ext>
            </a:extLst>
          </p:cNvPr>
          <p:cNvSpPr>
            <a:spLocks noGrp="1"/>
          </p:cNvSpPr>
          <p:nvPr>
            <p:ph type="body" sz="quarter" idx="35" hasCustomPrompt="1"/>
          </p:nvPr>
        </p:nvSpPr>
        <p:spPr>
          <a:xfrm>
            <a:off x="3088267" y="1300220"/>
            <a:ext cx="2491409" cy="828564"/>
          </a:xfrm>
          <a:prstGeom prst="rect">
            <a:avLst/>
          </a:prstGeom>
        </p:spPr>
        <p:txBody>
          <a:bodyPr anchor="ctr">
            <a:noAutofit/>
          </a:bodyPr>
          <a:lstStyle>
            <a:lvl1pPr marL="0" indent="0" algn="l">
              <a:lnSpc>
                <a:spcPct val="85000"/>
              </a:lnSpc>
              <a:spcBef>
                <a:spcPts val="0"/>
              </a:spcBef>
              <a:buNone/>
              <a:defRPr sz="1800" spc="40" baseline="0">
                <a:solidFill>
                  <a:schemeClr val="bg1"/>
                </a:solidFill>
              </a:defRPr>
            </a:lvl1pPr>
          </a:lstStyle>
          <a:p>
            <a:pPr lvl="0"/>
            <a:r>
              <a:rPr lang="en-GB"/>
              <a:t>Click to add text</a:t>
            </a:r>
          </a:p>
        </p:txBody>
      </p:sp>
      <p:sp>
        <p:nvSpPr>
          <p:cNvPr id="30" name="Text Placeholder 18">
            <a:extLst>
              <a:ext uri="{FF2B5EF4-FFF2-40B4-BE49-F238E27FC236}">
                <a16:creationId xmlns:a16="http://schemas.microsoft.com/office/drawing/2014/main" id="{9304EB74-76ED-4B45-9D59-3E0FE9DA6187}"/>
              </a:ext>
            </a:extLst>
          </p:cNvPr>
          <p:cNvSpPr>
            <a:spLocks noGrp="1"/>
          </p:cNvSpPr>
          <p:nvPr>
            <p:ph type="body" sz="quarter" idx="36" hasCustomPrompt="1"/>
          </p:nvPr>
        </p:nvSpPr>
        <p:spPr>
          <a:xfrm>
            <a:off x="953647" y="1300220"/>
            <a:ext cx="2152968" cy="828564"/>
          </a:xfrm>
          <a:prstGeom prst="rect">
            <a:avLst/>
          </a:prstGeom>
        </p:spPr>
        <p:txBody>
          <a:bodyPr anchor="ctr">
            <a:noAutofit/>
          </a:bodyPr>
          <a:lstStyle>
            <a:lvl1pPr marL="0" indent="0" algn="l">
              <a:lnSpc>
                <a:spcPct val="85000"/>
              </a:lnSpc>
              <a:spcBef>
                <a:spcPts val="0"/>
              </a:spcBef>
              <a:buNone/>
              <a:defRPr sz="7500" b="1" spc="40" baseline="0">
                <a:solidFill>
                  <a:schemeClr val="bg1"/>
                </a:solidFill>
              </a:defRPr>
            </a:lvl1pPr>
          </a:lstStyle>
          <a:p>
            <a:pPr lvl="0"/>
            <a:r>
              <a:rPr lang="en-GB"/>
              <a:t>XX%</a:t>
            </a:r>
          </a:p>
        </p:txBody>
      </p:sp>
      <p:sp>
        <p:nvSpPr>
          <p:cNvPr id="33" name="Text Placeholder 18">
            <a:extLst>
              <a:ext uri="{FF2B5EF4-FFF2-40B4-BE49-F238E27FC236}">
                <a16:creationId xmlns:a16="http://schemas.microsoft.com/office/drawing/2014/main" id="{3FD14E92-C0C8-364E-BEAC-3BDE33210C69}"/>
              </a:ext>
            </a:extLst>
          </p:cNvPr>
          <p:cNvSpPr>
            <a:spLocks noGrp="1"/>
          </p:cNvSpPr>
          <p:nvPr>
            <p:ph type="body" sz="quarter" idx="37" hasCustomPrompt="1"/>
          </p:nvPr>
        </p:nvSpPr>
        <p:spPr>
          <a:xfrm>
            <a:off x="3088267" y="4729219"/>
            <a:ext cx="2491409" cy="828564"/>
          </a:xfrm>
          <a:prstGeom prst="rect">
            <a:avLst/>
          </a:prstGeom>
        </p:spPr>
        <p:txBody>
          <a:bodyPr anchor="ctr">
            <a:noAutofit/>
          </a:bodyPr>
          <a:lstStyle>
            <a:lvl1pPr marL="0" indent="0" algn="l">
              <a:lnSpc>
                <a:spcPct val="85000"/>
              </a:lnSpc>
              <a:spcBef>
                <a:spcPts val="0"/>
              </a:spcBef>
              <a:buNone/>
              <a:defRPr sz="1800" spc="40" baseline="0">
                <a:solidFill>
                  <a:schemeClr val="bg1"/>
                </a:solidFill>
              </a:defRPr>
            </a:lvl1pPr>
          </a:lstStyle>
          <a:p>
            <a:pPr lvl="0"/>
            <a:r>
              <a:rPr lang="en-GB"/>
              <a:t>Click to add text</a:t>
            </a:r>
          </a:p>
        </p:txBody>
      </p:sp>
      <p:sp>
        <p:nvSpPr>
          <p:cNvPr id="34" name="Text Placeholder 18">
            <a:extLst>
              <a:ext uri="{FF2B5EF4-FFF2-40B4-BE49-F238E27FC236}">
                <a16:creationId xmlns:a16="http://schemas.microsoft.com/office/drawing/2014/main" id="{C3C27830-0043-6743-8610-2CB87E45DD43}"/>
              </a:ext>
            </a:extLst>
          </p:cNvPr>
          <p:cNvSpPr>
            <a:spLocks noGrp="1"/>
          </p:cNvSpPr>
          <p:nvPr>
            <p:ph type="body" sz="quarter" idx="38" hasCustomPrompt="1"/>
          </p:nvPr>
        </p:nvSpPr>
        <p:spPr>
          <a:xfrm>
            <a:off x="953647" y="4729219"/>
            <a:ext cx="2152968" cy="828564"/>
          </a:xfrm>
          <a:prstGeom prst="rect">
            <a:avLst/>
          </a:prstGeom>
        </p:spPr>
        <p:txBody>
          <a:bodyPr anchor="ctr">
            <a:noAutofit/>
          </a:bodyPr>
          <a:lstStyle>
            <a:lvl1pPr marL="0" indent="0" algn="l">
              <a:lnSpc>
                <a:spcPct val="85000"/>
              </a:lnSpc>
              <a:spcBef>
                <a:spcPts val="0"/>
              </a:spcBef>
              <a:buNone/>
              <a:defRPr sz="7500" b="1" spc="40" baseline="0">
                <a:solidFill>
                  <a:schemeClr val="bg1"/>
                </a:solidFill>
              </a:defRPr>
            </a:lvl1pPr>
          </a:lstStyle>
          <a:p>
            <a:pPr lvl="0"/>
            <a:r>
              <a:rPr lang="en-GB"/>
              <a:t>XX%</a:t>
            </a:r>
          </a:p>
        </p:txBody>
      </p:sp>
      <p:sp>
        <p:nvSpPr>
          <p:cNvPr id="35" name="Text Placeholder 18">
            <a:extLst>
              <a:ext uri="{FF2B5EF4-FFF2-40B4-BE49-F238E27FC236}">
                <a16:creationId xmlns:a16="http://schemas.microsoft.com/office/drawing/2014/main" id="{6DE9334C-562A-5C4C-BB8C-952C00B60182}"/>
              </a:ext>
            </a:extLst>
          </p:cNvPr>
          <p:cNvSpPr>
            <a:spLocks noGrp="1"/>
          </p:cNvSpPr>
          <p:nvPr>
            <p:ph type="body" sz="quarter" idx="39" hasCustomPrompt="1"/>
          </p:nvPr>
        </p:nvSpPr>
        <p:spPr>
          <a:xfrm>
            <a:off x="8762237" y="1300220"/>
            <a:ext cx="2491409" cy="828564"/>
          </a:xfrm>
          <a:prstGeom prst="rect">
            <a:avLst/>
          </a:prstGeom>
        </p:spPr>
        <p:txBody>
          <a:bodyPr anchor="ctr">
            <a:noAutofit/>
          </a:bodyPr>
          <a:lstStyle>
            <a:lvl1pPr marL="0" indent="0" algn="l">
              <a:lnSpc>
                <a:spcPct val="85000"/>
              </a:lnSpc>
              <a:spcBef>
                <a:spcPts val="0"/>
              </a:spcBef>
              <a:buNone/>
              <a:defRPr sz="1800" spc="40" baseline="0">
                <a:solidFill>
                  <a:schemeClr val="bg1"/>
                </a:solidFill>
              </a:defRPr>
            </a:lvl1pPr>
          </a:lstStyle>
          <a:p>
            <a:pPr lvl="0"/>
            <a:r>
              <a:rPr lang="en-GB"/>
              <a:t>Click to add text</a:t>
            </a:r>
          </a:p>
        </p:txBody>
      </p:sp>
      <p:sp>
        <p:nvSpPr>
          <p:cNvPr id="36" name="Text Placeholder 18">
            <a:extLst>
              <a:ext uri="{FF2B5EF4-FFF2-40B4-BE49-F238E27FC236}">
                <a16:creationId xmlns:a16="http://schemas.microsoft.com/office/drawing/2014/main" id="{4B5F202E-21CC-1B4D-A21D-5E824680D7C3}"/>
              </a:ext>
            </a:extLst>
          </p:cNvPr>
          <p:cNvSpPr>
            <a:spLocks noGrp="1"/>
          </p:cNvSpPr>
          <p:nvPr>
            <p:ph type="body" sz="quarter" idx="40" hasCustomPrompt="1"/>
          </p:nvPr>
        </p:nvSpPr>
        <p:spPr>
          <a:xfrm>
            <a:off x="6627617" y="1300220"/>
            <a:ext cx="2152968" cy="828564"/>
          </a:xfrm>
          <a:prstGeom prst="rect">
            <a:avLst/>
          </a:prstGeom>
        </p:spPr>
        <p:txBody>
          <a:bodyPr anchor="ctr">
            <a:noAutofit/>
          </a:bodyPr>
          <a:lstStyle>
            <a:lvl1pPr marL="0" indent="0" algn="l">
              <a:lnSpc>
                <a:spcPct val="85000"/>
              </a:lnSpc>
              <a:spcBef>
                <a:spcPts val="0"/>
              </a:spcBef>
              <a:buNone/>
              <a:defRPr sz="7500" b="1" spc="40" baseline="0">
                <a:solidFill>
                  <a:schemeClr val="bg1"/>
                </a:solidFill>
              </a:defRPr>
            </a:lvl1pPr>
          </a:lstStyle>
          <a:p>
            <a:pPr lvl="0"/>
            <a:r>
              <a:rPr lang="en-GB"/>
              <a:t>XX%</a:t>
            </a:r>
          </a:p>
        </p:txBody>
      </p:sp>
      <p:sp>
        <p:nvSpPr>
          <p:cNvPr id="37" name="Text Placeholder 18">
            <a:extLst>
              <a:ext uri="{FF2B5EF4-FFF2-40B4-BE49-F238E27FC236}">
                <a16:creationId xmlns:a16="http://schemas.microsoft.com/office/drawing/2014/main" id="{8D75ACEF-8209-9749-9CB8-7EA7DA9892D4}"/>
              </a:ext>
            </a:extLst>
          </p:cNvPr>
          <p:cNvSpPr>
            <a:spLocks noGrp="1"/>
          </p:cNvSpPr>
          <p:nvPr>
            <p:ph type="body" sz="quarter" idx="41" hasCustomPrompt="1"/>
          </p:nvPr>
        </p:nvSpPr>
        <p:spPr>
          <a:xfrm>
            <a:off x="8762237" y="4729219"/>
            <a:ext cx="2491409" cy="828564"/>
          </a:xfrm>
          <a:prstGeom prst="rect">
            <a:avLst/>
          </a:prstGeom>
        </p:spPr>
        <p:txBody>
          <a:bodyPr anchor="ctr">
            <a:noAutofit/>
          </a:bodyPr>
          <a:lstStyle>
            <a:lvl1pPr marL="0" indent="0" algn="l">
              <a:lnSpc>
                <a:spcPct val="85000"/>
              </a:lnSpc>
              <a:spcBef>
                <a:spcPts val="0"/>
              </a:spcBef>
              <a:buNone/>
              <a:defRPr sz="1800" spc="40" baseline="0">
                <a:solidFill>
                  <a:schemeClr val="bg1"/>
                </a:solidFill>
              </a:defRPr>
            </a:lvl1pPr>
          </a:lstStyle>
          <a:p>
            <a:pPr lvl="0"/>
            <a:r>
              <a:rPr lang="en-GB"/>
              <a:t>Click to add text</a:t>
            </a:r>
          </a:p>
        </p:txBody>
      </p:sp>
      <p:sp>
        <p:nvSpPr>
          <p:cNvPr id="38" name="Text Placeholder 18">
            <a:extLst>
              <a:ext uri="{FF2B5EF4-FFF2-40B4-BE49-F238E27FC236}">
                <a16:creationId xmlns:a16="http://schemas.microsoft.com/office/drawing/2014/main" id="{1469836C-111D-B74A-A176-3FEDB9A33016}"/>
              </a:ext>
            </a:extLst>
          </p:cNvPr>
          <p:cNvSpPr>
            <a:spLocks noGrp="1"/>
          </p:cNvSpPr>
          <p:nvPr>
            <p:ph type="body" sz="quarter" idx="42" hasCustomPrompt="1"/>
          </p:nvPr>
        </p:nvSpPr>
        <p:spPr>
          <a:xfrm>
            <a:off x="6627617" y="4729219"/>
            <a:ext cx="2152968" cy="828564"/>
          </a:xfrm>
          <a:prstGeom prst="rect">
            <a:avLst/>
          </a:prstGeom>
        </p:spPr>
        <p:txBody>
          <a:bodyPr anchor="ctr">
            <a:noAutofit/>
          </a:bodyPr>
          <a:lstStyle>
            <a:lvl1pPr marL="0" indent="0" algn="l">
              <a:lnSpc>
                <a:spcPct val="85000"/>
              </a:lnSpc>
              <a:spcBef>
                <a:spcPts val="0"/>
              </a:spcBef>
              <a:buNone/>
              <a:defRPr sz="7500" b="1" spc="40" baseline="0">
                <a:solidFill>
                  <a:schemeClr val="bg1"/>
                </a:solidFill>
              </a:defRPr>
            </a:lvl1pPr>
          </a:lstStyle>
          <a:p>
            <a:pPr lvl="0"/>
            <a:r>
              <a:rPr lang="en-GB"/>
              <a:t>XX%</a:t>
            </a:r>
          </a:p>
        </p:txBody>
      </p:sp>
      <p:sp>
        <p:nvSpPr>
          <p:cNvPr id="17" name="textruta 5">
            <a:extLst>
              <a:ext uri="{FF2B5EF4-FFF2-40B4-BE49-F238E27FC236}">
                <a16:creationId xmlns:a16="http://schemas.microsoft.com/office/drawing/2014/main" id="{E90C3209-4C05-3C43-B48E-1ECBEF52FBA7}"/>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9" name="textruta 18">
            <a:extLst>
              <a:ext uri="{FF2B5EF4-FFF2-40B4-BE49-F238E27FC236}">
                <a16:creationId xmlns:a16="http://schemas.microsoft.com/office/drawing/2014/main" id="{88F68831-1F31-F148-A602-C4C4933E8B69}"/>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20" name="Rektangel 19">
            <a:extLst>
              <a:ext uri="{FF2B5EF4-FFF2-40B4-BE49-F238E27FC236}">
                <a16:creationId xmlns:a16="http://schemas.microsoft.com/office/drawing/2014/main" id="{C29F9589-B689-ED44-8A45-2DD215DCBD14}"/>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ktangel 20">
            <a:extLst>
              <a:ext uri="{FF2B5EF4-FFF2-40B4-BE49-F238E27FC236}">
                <a16:creationId xmlns:a16="http://schemas.microsoft.com/office/drawing/2014/main" id="{B0464F1E-024A-AA42-97B1-2B23E046CA94}"/>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64972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 Headline Text">
    <p:bg>
      <p:bgPr>
        <a:solidFill>
          <a:srgbClr val="ECECEC"/>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accent1"/>
                </a:solidFill>
              </a:defRPr>
            </a:lvl1pPr>
          </a:lstStyle>
          <a:p>
            <a:fld id="{DAE57AE6-2141-4AB5-B15A-CCAFBDA0CD40}" type="datetime1">
              <a:rPr lang="en-US" smtClean="0"/>
              <a:t>11/16/2023</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accent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accent1"/>
                </a:solidFill>
              </a:defRPr>
            </a:lvl1pPr>
          </a:lstStyle>
          <a:p>
            <a:fld id="{EF8DBD5B-30F9-4F9C-AE39-E065C1AC514D}" type="slidenum">
              <a:rPr lang="en-US" smtClean="0"/>
              <a:pPr/>
              <a:t>‹#›</a:t>
            </a:fld>
            <a:endParaRPr lang="en-US"/>
          </a:p>
        </p:txBody>
      </p:sp>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26" name="Text Placeholder 18">
            <a:extLst>
              <a:ext uri="{FF2B5EF4-FFF2-40B4-BE49-F238E27FC236}">
                <a16:creationId xmlns:a16="http://schemas.microsoft.com/office/drawing/2014/main" id="{A6ED295F-AFF0-3548-BAA8-8DAFA2BDE3F6}"/>
              </a:ext>
            </a:extLst>
          </p:cNvPr>
          <p:cNvSpPr>
            <a:spLocks noGrp="1"/>
          </p:cNvSpPr>
          <p:nvPr>
            <p:ph type="body" sz="quarter" idx="14" hasCustomPrompt="1"/>
          </p:nvPr>
        </p:nvSpPr>
        <p:spPr>
          <a:xfrm>
            <a:off x="576000" y="731027"/>
            <a:ext cx="11039738" cy="1365942"/>
          </a:xfrm>
          <a:prstGeom prst="rect">
            <a:avLst/>
          </a:prstGeom>
        </p:spPr>
        <p:txBody>
          <a:bodyPr anchor="t">
            <a:normAutofit/>
          </a:bodyPr>
          <a:lstStyle>
            <a:lvl1pPr marL="0" indent="0">
              <a:lnSpc>
                <a:spcPct val="85000"/>
              </a:lnSpc>
              <a:spcBef>
                <a:spcPts val="0"/>
              </a:spcBef>
              <a:buNone/>
              <a:defRPr sz="3600" spc="40" baseline="0">
                <a:solidFill>
                  <a:schemeClr val="tx2"/>
                </a:solidFill>
              </a:defRPr>
            </a:lvl1pPr>
          </a:lstStyle>
          <a:p>
            <a:pPr lvl="0"/>
            <a:r>
              <a:rPr lang="en-GB"/>
              <a:t>Click to add a headline of maximum two lines</a:t>
            </a:r>
          </a:p>
        </p:txBody>
      </p:sp>
      <p:sp>
        <p:nvSpPr>
          <p:cNvPr id="25" name="Platshållare för text 11">
            <a:extLst>
              <a:ext uri="{FF2B5EF4-FFF2-40B4-BE49-F238E27FC236}">
                <a16:creationId xmlns:a16="http://schemas.microsoft.com/office/drawing/2014/main" id="{2E8EBC9E-D535-B04E-BD8C-391B61C35F12}"/>
              </a:ext>
            </a:extLst>
          </p:cNvPr>
          <p:cNvSpPr>
            <a:spLocks noGrp="1"/>
          </p:cNvSpPr>
          <p:nvPr>
            <p:ph type="body" sz="quarter" idx="20" hasCustomPrompt="1"/>
          </p:nvPr>
        </p:nvSpPr>
        <p:spPr>
          <a:xfrm>
            <a:off x="576000" y="2527200"/>
            <a:ext cx="5377125" cy="3600450"/>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Tree>
    <p:extLst>
      <p:ext uri="{BB962C8B-B14F-4D97-AF65-F5344CB8AC3E}">
        <p14:creationId xmlns:p14="http://schemas.microsoft.com/office/powerpoint/2010/main" val="19411135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 Headline ">
    <p:bg>
      <p:bgPr>
        <a:solidFill>
          <a:srgbClr val="ECECEC"/>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accent1"/>
                </a:solidFill>
              </a:defRPr>
            </a:lvl1pPr>
          </a:lstStyle>
          <a:p>
            <a:fld id="{9A2821DC-5048-4C59-B629-DEE1CC4A8FAF}" type="datetime1">
              <a:rPr lang="en-US" smtClean="0"/>
              <a:t>11/16/2023</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accent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accent1"/>
                </a:solidFill>
              </a:defRPr>
            </a:lvl1pPr>
          </a:lstStyle>
          <a:p>
            <a:fld id="{EF8DBD5B-30F9-4F9C-AE39-E065C1AC514D}" type="slidenum">
              <a:rPr lang="en-US" smtClean="0"/>
              <a:pPr/>
              <a:t>‹#›</a:t>
            </a:fld>
            <a:endParaRPr lang="en-US"/>
          </a:p>
        </p:txBody>
      </p:sp>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26" name="Text Placeholder 18">
            <a:extLst>
              <a:ext uri="{FF2B5EF4-FFF2-40B4-BE49-F238E27FC236}">
                <a16:creationId xmlns:a16="http://schemas.microsoft.com/office/drawing/2014/main" id="{A6ED295F-AFF0-3548-BAA8-8DAFA2BDE3F6}"/>
              </a:ext>
            </a:extLst>
          </p:cNvPr>
          <p:cNvSpPr>
            <a:spLocks noGrp="1"/>
          </p:cNvSpPr>
          <p:nvPr>
            <p:ph type="body" sz="quarter" idx="14" hasCustomPrompt="1"/>
          </p:nvPr>
        </p:nvSpPr>
        <p:spPr>
          <a:xfrm>
            <a:off x="576000" y="731027"/>
            <a:ext cx="11039738" cy="1365942"/>
          </a:xfrm>
          <a:prstGeom prst="rect">
            <a:avLst/>
          </a:prstGeom>
        </p:spPr>
        <p:txBody>
          <a:bodyPr anchor="t">
            <a:normAutofit/>
          </a:bodyPr>
          <a:lstStyle>
            <a:lvl1pPr marL="0" indent="0">
              <a:lnSpc>
                <a:spcPct val="85000"/>
              </a:lnSpc>
              <a:spcBef>
                <a:spcPts val="0"/>
              </a:spcBef>
              <a:buNone/>
              <a:defRPr sz="3600" spc="40" baseline="0">
                <a:solidFill>
                  <a:schemeClr val="tx2"/>
                </a:solidFill>
              </a:defRPr>
            </a:lvl1pPr>
          </a:lstStyle>
          <a:p>
            <a:pPr lvl="0"/>
            <a:r>
              <a:rPr lang="en-GB"/>
              <a:t>Click to add a headline of maximum two lines</a:t>
            </a:r>
          </a:p>
        </p:txBody>
      </p:sp>
    </p:spTree>
    <p:extLst>
      <p:ext uri="{BB962C8B-B14F-4D97-AF65-F5344CB8AC3E}">
        <p14:creationId xmlns:p14="http://schemas.microsoft.com/office/powerpoint/2010/main" val="53308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 Text Icon Chart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3718FC5-379A-3343-904E-06A5A117D84C}"/>
              </a:ext>
            </a:extLst>
          </p:cNvPr>
          <p:cNvSpPr>
            <a:spLocks noGrp="1"/>
          </p:cNvSpPr>
          <p:nvPr>
            <p:ph type="pic" sz="quarter" idx="18" hasCustomPrompt="1"/>
          </p:nvPr>
        </p:nvSpPr>
        <p:spPr>
          <a:xfrm>
            <a:off x="4057651" y="0"/>
            <a:ext cx="813276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tx2"/>
                </a:solidFill>
              </a:defRPr>
            </a:lvl1pPr>
          </a:lstStyle>
          <a:p>
            <a:fld id="{40715EAF-E449-41BB-A8B3-3573926E5649}" type="datetime1">
              <a:rPr lang="en-US" smtClean="0"/>
              <a:t>11/16/2023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tx2"/>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tx2"/>
                </a:solidFill>
              </a:defRPr>
            </a:lvl1pPr>
          </a:lstStyle>
          <a:p>
            <a:fld id="{EF8DBD5B-30F9-4F9C-AE39-E065C1AC514D}" type="slidenum">
              <a:rPr lang="en-US" smtClean="0"/>
              <a:pPr/>
              <a:t>‹#›</a:t>
            </a:fld>
            <a:endParaRPr lang="en-US"/>
          </a:p>
        </p:txBody>
      </p:sp>
      <p:grpSp>
        <p:nvGrpSpPr>
          <p:cNvPr id="21" name="Grupp 32">
            <a:extLst>
              <a:ext uri="{FF2B5EF4-FFF2-40B4-BE49-F238E27FC236}">
                <a16:creationId xmlns:a16="http://schemas.microsoft.com/office/drawing/2014/main" id="{CF6F4381-F814-DC49-BAE8-DA80AFFD9E68}"/>
              </a:ext>
            </a:extLst>
          </p:cNvPr>
          <p:cNvGrpSpPr/>
          <p:nvPr userDrawn="1"/>
        </p:nvGrpSpPr>
        <p:grpSpPr>
          <a:xfrm>
            <a:off x="576140" y="6451484"/>
            <a:ext cx="615478" cy="91194"/>
            <a:chOff x="576140" y="6451484"/>
            <a:chExt cx="615478" cy="91194"/>
          </a:xfrm>
          <a:solidFill>
            <a:schemeClr val="tx2"/>
          </a:solidFill>
        </p:grpSpPr>
        <p:sp>
          <p:nvSpPr>
            <p:cNvPr id="22" name="Bild 2">
              <a:extLst>
                <a:ext uri="{FF2B5EF4-FFF2-40B4-BE49-F238E27FC236}">
                  <a16:creationId xmlns:a16="http://schemas.microsoft.com/office/drawing/2014/main" id="{62E9B87D-A5ED-B24D-896A-D5B9B26AB28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A0B698E7-BE43-3549-8D56-915B3552259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AE8F0FFE-43AD-8B46-AD52-5AAAB3A7E14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3" name="Bild 2">
              <a:extLst>
                <a:ext uri="{FF2B5EF4-FFF2-40B4-BE49-F238E27FC236}">
                  <a16:creationId xmlns:a16="http://schemas.microsoft.com/office/drawing/2014/main" id="{F449D80C-39D5-B049-8099-1AB0DFB21C56}"/>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4" name="Bild 2">
              <a:extLst>
                <a:ext uri="{FF2B5EF4-FFF2-40B4-BE49-F238E27FC236}">
                  <a16:creationId xmlns:a16="http://schemas.microsoft.com/office/drawing/2014/main" id="{20D2215C-82C7-5E49-AD19-A866B46120D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5" name="Bild 2">
              <a:extLst>
                <a:ext uri="{FF2B5EF4-FFF2-40B4-BE49-F238E27FC236}">
                  <a16:creationId xmlns:a16="http://schemas.microsoft.com/office/drawing/2014/main" id="{70CBD1E9-7FEE-9349-9D43-444D469EBEE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6" name="Bild 2">
              <a:extLst>
                <a:ext uri="{FF2B5EF4-FFF2-40B4-BE49-F238E27FC236}">
                  <a16:creationId xmlns:a16="http://schemas.microsoft.com/office/drawing/2014/main" id="{2BE0EC2B-5FD2-9449-827A-76C703008BD0}"/>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3" name="Picture Placeholder 2">
            <a:extLst>
              <a:ext uri="{FF2B5EF4-FFF2-40B4-BE49-F238E27FC236}">
                <a16:creationId xmlns:a16="http://schemas.microsoft.com/office/drawing/2014/main" id="{6E176A13-FE45-764E-B91A-CA0FC875F39D}"/>
              </a:ext>
            </a:extLst>
          </p:cNvPr>
          <p:cNvSpPr>
            <a:spLocks noGrp="1"/>
          </p:cNvSpPr>
          <p:nvPr>
            <p:ph type="pic" sz="quarter" idx="31" hasCustomPrompt="1"/>
          </p:nvPr>
        </p:nvSpPr>
        <p:spPr>
          <a:xfrm>
            <a:off x="4359275" y="720725"/>
            <a:ext cx="960438" cy="844550"/>
          </a:xfrm>
        </p:spPr>
        <p:txBody>
          <a:bodyPr/>
          <a:lstStyle>
            <a:lvl1pPr marL="12700" indent="0" algn="ctr">
              <a:buNone/>
              <a:defRPr sz="1300">
                <a:solidFill>
                  <a:schemeClr val="tx2"/>
                </a:solidFill>
              </a:defRPr>
            </a:lvl1pPr>
          </a:lstStyle>
          <a:p>
            <a:r>
              <a:rPr lang="en-GB"/>
              <a:t>Click to </a:t>
            </a:r>
            <a:br>
              <a:rPr lang="en-GB"/>
            </a:br>
            <a:r>
              <a:rPr lang="en-GB"/>
              <a:t>add icon</a:t>
            </a:r>
          </a:p>
        </p:txBody>
      </p:sp>
      <p:sp>
        <p:nvSpPr>
          <p:cNvPr id="26" name="Text Placeholder 7">
            <a:extLst>
              <a:ext uri="{FF2B5EF4-FFF2-40B4-BE49-F238E27FC236}">
                <a16:creationId xmlns:a16="http://schemas.microsoft.com/office/drawing/2014/main" id="{0D3A9D31-7EB1-064E-9796-404FE68E0632}"/>
              </a:ext>
            </a:extLst>
          </p:cNvPr>
          <p:cNvSpPr>
            <a:spLocks noGrp="1"/>
          </p:cNvSpPr>
          <p:nvPr>
            <p:ph type="body" sz="quarter" idx="32" hasCustomPrompt="1"/>
          </p:nvPr>
        </p:nvSpPr>
        <p:spPr>
          <a:xfrm>
            <a:off x="5376961" y="731028"/>
            <a:ext cx="2452589" cy="844550"/>
          </a:xfrm>
        </p:spPr>
        <p:txBody>
          <a:bodyPr/>
          <a:lstStyle>
            <a:lvl1pPr marL="0" indent="0">
              <a:lnSpc>
                <a:spcPct val="100000"/>
              </a:lnSpc>
              <a:spcBef>
                <a:spcPts val="0"/>
              </a:spcBef>
              <a:spcAft>
                <a:spcPts val="800"/>
              </a:spcAft>
              <a:buNone/>
              <a:defRPr sz="1400" b="1" spc="40" baseline="0">
                <a:solidFill>
                  <a:schemeClr val="bg1"/>
                </a:solidFill>
              </a:defRPr>
            </a:lvl1pPr>
            <a:lvl2pPr marL="0" indent="0">
              <a:lnSpc>
                <a:spcPct val="100000"/>
              </a:lnSpc>
              <a:spcBef>
                <a:spcPts val="0"/>
              </a:spcBef>
              <a:spcAft>
                <a:spcPts val="600"/>
              </a:spcAft>
              <a:buNone/>
              <a:defRPr sz="12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9" name="Chart Placeholder 8">
            <a:extLst>
              <a:ext uri="{FF2B5EF4-FFF2-40B4-BE49-F238E27FC236}">
                <a16:creationId xmlns:a16="http://schemas.microsoft.com/office/drawing/2014/main" id="{24D8D89D-9C5F-BF4B-912F-76A7A44AB335}"/>
              </a:ext>
            </a:extLst>
          </p:cNvPr>
          <p:cNvSpPr>
            <a:spLocks noGrp="1"/>
          </p:cNvSpPr>
          <p:nvPr>
            <p:ph type="chart" sz="quarter" idx="33" hasCustomPrompt="1"/>
          </p:nvPr>
        </p:nvSpPr>
        <p:spPr>
          <a:xfrm>
            <a:off x="4220308" y="2889250"/>
            <a:ext cx="3763107" cy="3240088"/>
          </a:xfrm>
        </p:spPr>
        <p:txBody>
          <a:bodyPr/>
          <a:lstStyle>
            <a:lvl1pPr marL="12700" indent="0" algn="ctr">
              <a:buNone/>
              <a:defRPr sz="1300">
                <a:solidFill>
                  <a:schemeClr val="tx2"/>
                </a:solidFill>
              </a:defRPr>
            </a:lvl1pPr>
          </a:lstStyle>
          <a:p>
            <a:r>
              <a:rPr lang="en-GB"/>
              <a:t>Click to add chart</a:t>
            </a:r>
          </a:p>
        </p:txBody>
      </p:sp>
      <p:sp>
        <p:nvSpPr>
          <p:cNvPr id="25" name="Text Placeholder 18">
            <a:extLst>
              <a:ext uri="{FF2B5EF4-FFF2-40B4-BE49-F238E27FC236}">
                <a16:creationId xmlns:a16="http://schemas.microsoft.com/office/drawing/2014/main" id="{402B4924-D544-E045-8A5D-5A1B50315EA8}"/>
              </a:ext>
            </a:extLst>
          </p:cNvPr>
          <p:cNvSpPr>
            <a:spLocks noGrp="1"/>
          </p:cNvSpPr>
          <p:nvPr>
            <p:ph type="body" sz="quarter" idx="14" hasCustomPrompt="1"/>
          </p:nvPr>
        </p:nvSpPr>
        <p:spPr>
          <a:xfrm>
            <a:off x="576000" y="731027"/>
            <a:ext cx="3161113" cy="1365942"/>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for a short headline of three lines</a:t>
            </a:r>
          </a:p>
        </p:txBody>
      </p:sp>
      <p:sp>
        <p:nvSpPr>
          <p:cNvPr id="20" name="Platshållare för text 11">
            <a:extLst>
              <a:ext uri="{FF2B5EF4-FFF2-40B4-BE49-F238E27FC236}">
                <a16:creationId xmlns:a16="http://schemas.microsoft.com/office/drawing/2014/main" id="{4721DB45-968F-184E-B248-24AB3A48401D}"/>
              </a:ext>
            </a:extLst>
          </p:cNvPr>
          <p:cNvSpPr>
            <a:spLocks noGrp="1"/>
          </p:cNvSpPr>
          <p:nvPr>
            <p:ph type="body" sz="quarter" idx="20" hasCustomPrompt="1"/>
          </p:nvPr>
        </p:nvSpPr>
        <p:spPr>
          <a:xfrm>
            <a:off x="576000" y="2527200"/>
            <a:ext cx="3161113" cy="3600450"/>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Tree>
    <p:extLst>
      <p:ext uri="{BB962C8B-B14F-4D97-AF65-F5344CB8AC3E}">
        <p14:creationId xmlns:p14="http://schemas.microsoft.com/office/powerpoint/2010/main" val="27693152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 Text Chart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3718FC5-379A-3343-904E-06A5A117D84C}"/>
              </a:ext>
            </a:extLst>
          </p:cNvPr>
          <p:cNvSpPr>
            <a:spLocks noGrp="1"/>
          </p:cNvSpPr>
          <p:nvPr>
            <p:ph type="pic" sz="quarter" idx="18" hasCustomPrompt="1"/>
          </p:nvPr>
        </p:nvSpPr>
        <p:spPr>
          <a:xfrm>
            <a:off x="4057651" y="0"/>
            <a:ext cx="813276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GB"/>
              <a:t>If the placeholder icon is underneath the chart box, select the grey placeholder box and then go to insert in the top menu and add picture. Do NOT move the textbox!</a:t>
            </a:r>
          </a:p>
          <a:p>
            <a:endParaRPr lang="en-GB"/>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tx2"/>
                </a:solidFill>
              </a:defRPr>
            </a:lvl1pPr>
          </a:lstStyle>
          <a:p>
            <a:fld id="{2D17BD2F-21DA-4270-962E-547002E1ECB1}" type="datetime1">
              <a:rPr lang="en-US" smtClean="0"/>
              <a:t>11/16/2023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tx2"/>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tx2"/>
                </a:solidFill>
              </a:defRPr>
            </a:lvl1pPr>
          </a:lstStyle>
          <a:p>
            <a:fld id="{EF8DBD5B-30F9-4F9C-AE39-E065C1AC514D}" type="slidenum">
              <a:rPr lang="en-US" smtClean="0"/>
              <a:pPr/>
              <a:t>‹#›</a:t>
            </a:fld>
            <a:endParaRPr lang="en-US"/>
          </a:p>
        </p:txBody>
      </p:sp>
      <p:grpSp>
        <p:nvGrpSpPr>
          <p:cNvPr id="21" name="Grupp 32">
            <a:extLst>
              <a:ext uri="{FF2B5EF4-FFF2-40B4-BE49-F238E27FC236}">
                <a16:creationId xmlns:a16="http://schemas.microsoft.com/office/drawing/2014/main" id="{CF6F4381-F814-DC49-BAE8-DA80AFFD9E68}"/>
              </a:ext>
            </a:extLst>
          </p:cNvPr>
          <p:cNvGrpSpPr/>
          <p:nvPr userDrawn="1"/>
        </p:nvGrpSpPr>
        <p:grpSpPr>
          <a:xfrm>
            <a:off x="576140" y="6451484"/>
            <a:ext cx="615478" cy="91194"/>
            <a:chOff x="576140" y="6451484"/>
            <a:chExt cx="615478" cy="91194"/>
          </a:xfrm>
          <a:solidFill>
            <a:schemeClr val="tx2"/>
          </a:solidFill>
        </p:grpSpPr>
        <p:sp>
          <p:nvSpPr>
            <p:cNvPr id="22" name="Bild 2">
              <a:extLst>
                <a:ext uri="{FF2B5EF4-FFF2-40B4-BE49-F238E27FC236}">
                  <a16:creationId xmlns:a16="http://schemas.microsoft.com/office/drawing/2014/main" id="{62E9B87D-A5ED-B24D-896A-D5B9B26AB28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A0B698E7-BE43-3549-8D56-915B3552259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AE8F0FFE-43AD-8B46-AD52-5AAAB3A7E14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3" name="Bild 2">
              <a:extLst>
                <a:ext uri="{FF2B5EF4-FFF2-40B4-BE49-F238E27FC236}">
                  <a16:creationId xmlns:a16="http://schemas.microsoft.com/office/drawing/2014/main" id="{F449D80C-39D5-B049-8099-1AB0DFB21C56}"/>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4" name="Bild 2">
              <a:extLst>
                <a:ext uri="{FF2B5EF4-FFF2-40B4-BE49-F238E27FC236}">
                  <a16:creationId xmlns:a16="http://schemas.microsoft.com/office/drawing/2014/main" id="{20D2215C-82C7-5E49-AD19-A866B46120D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5" name="Bild 2">
              <a:extLst>
                <a:ext uri="{FF2B5EF4-FFF2-40B4-BE49-F238E27FC236}">
                  <a16:creationId xmlns:a16="http://schemas.microsoft.com/office/drawing/2014/main" id="{70CBD1E9-7FEE-9349-9D43-444D469EBEE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6" name="Bild 2">
              <a:extLst>
                <a:ext uri="{FF2B5EF4-FFF2-40B4-BE49-F238E27FC236}">
                  <a16:creationId xmlns:a16="http://schemas.microsoft.com/office/drawing/2014/main" id="{2BE0EC2B-5FD2-9449-827A-76C703008BD0}"/>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9" name="Chart Placeholder 8">
            <a:extLst>
              <a:ext uri="{FF2B5EF4-FFF2-40B4-BE49-F238E27FC236}">
                <a16:creationId xmlns:a16="http://schemas.microsoft.com/office/drawing/2014/main" id="{24D8D89D-9C5F-BF4B-912F-76A7A44AB335}"/>
              </a:ext>
            </a:extLst>
          </p:cNvPr>
          <p:cNvSpPr>
            <a:spLocks noGrp="1"/>
          </p:cNvSpPr>
          <p:nvPr>
            <p:ph type="chart" sz="quarter" idx="33" hasCustomPrompt="1"/>
          </p:nvPr>
        </p:nvSpPr>
        <p:spPr>
          <a:xfrm>
            <a:off x="5562626" y="1200392"/>
            <a:ext cx="4823891" cy="4424545"/>
          </a:xfrm>
        </p:spPr>
        <p:txBody>
          <a:bodyPr/>
          <a:lstStyle>
            <a:lvl1pPr marL="12700" indent="0" algn="ctr">
              <a:buNone/>
              <a:defRPr sz="1300">
                <a:solidFill>
                  <a:schemeClr val="tx2"/>
                </a:solidFill>
              </a:defRPr>
            </a:lvl1pPr>
          </a:lstStyle>
          <a:p>
            <a:r>
              <a:rPr lang="en-GB"/>
              <a:t>Click to add chart</a:t>
            </a:r>
          </a:p>
        </p:txBody>
      </p:sp>
      <p:sp>
        <p:nvSpPr>
          <p:cNvPr id="25" name="Text Placeholder 18">
            <a:extLst>
              <a:ext uri="{FF2B5EF4-FFF2-40B4-BE49-F238E27FC236}">
                <a16:creationId xmlns:a16="http://schemas.microsoft.com/office/drawing/2014/main" id="{357E8C07-E7DB-4B47-A006-2F90A89E262C}"/>
              </a:ext>
            </a:extLst>
          </p:cNvPr>
          <p:cNvSpPr>
            <a:spLocks noGrp="1"/>
          </p:cNvSpPr>
          <p:nvPr>
            <p:ph type="body" sz="quarter" idx="14" hasCustomPrompt="1"/>
          </p:nvPr>
        </p:nvSpPr>
        <p:spPr>
          <a:xfrm>
            <a:off x="576000" y="731027"/>
            <a:ext cx="3161113" cy="1365942"/>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for a short headline of three lines</a:t>
            </a:r>
          </a:p>
        </p:txBody>
      </p:sp>
      <p:sp>
        <p:nvSpPr>
          <p:cNvPr id="18" name="Platshållare för text 11">
            <a:extLst>
              <a:ext uri="{FF2B5EF4-FFF2-40B4-BE49-F238E27FC236}">
                <a16:creationId xmlns:a16="http://schemas.microsoft.com/office/drawing/2014/main" id="{DBE4F817-848D-684D-8421-63796DD6A259}"/>
              </a:ext>
            </a:extLst>
          </p:cNvPr>
          <p:cNvSpPr>
            <a:spLocks noGrp="1"/>
          </p:cNvSpPr>
          <p:nvPr>
            <p:ph type="body" sz="quarter" idx="20" hasCustomPrompt="1"/>
          </p:nvPr>
        </p:nvSpPr>
        <p:spPr>
          <a:xfrm>
            <a:off x="576000" y="2527200"/>
            <a:ext cx="3161113" cy="3600450"/>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Tree>
    <p:extLst>
      <p:ext uri="{BB962C8B-B14F-4D97-AF65-F5344CB8AC3E}">
        <p14:creationId xmlns:p14="http://schemas.microsoft.com/office/powerpoint/2010/main" val="22022266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 Text Chart Image Three Columns ">
    <p:bg>
      <p:bgPr>
        <a:solidFill>
          <a:schemeClr val="bg1"/>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45A29B0-4F3D-6744-8612-D07AA5FC7EB7}"/>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bg1"/>
                </a:solidFill>
              </a:defRPr>
            </a:lvl1pPr>
          </a:lstStyle>
          <a:p>
            <a:fld id="{F0B738F5-1EF7-4BDB-8D5E-9C80D5F9B0DD}" type="datetime1">
              <a:rPr lang="en-US" smtClean="0"/>
              <a:t>11/16/2023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bg1"/>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bg1"/>
                </a:solidFill>
              </a:defRPr>
            </a:lvl1pPr>
          </a:lstStyle>
          <a:p>
            <a:fld id="{EF8DBD5B-30F9-4F9C-AE39-E065C1AC514D}" type="slidenum">
              <a:rPr lang="en-US" smtClean="0"/>
              <a:pPr/>
              <a:t>‹#›</a:t>
            </a:fld>
            <a:endParaRPr lang="en-US"/>
          </a:p>
        </p:txBody>
      </p:sp>
      <p:sp>
        <p:nvSpPr>
          <p:cNvPr id="9" name="Chart Placeholder 8">
            <a:extLst>
              <a:ext uri="{FF2B5EF4-FFF2-40B4-BE49-F238E27FC236}">
                <a16:creationId xmlns:a16="http://schemas.microsoft.com/office/drawing/2014/main" id="{24D8D89D-9C5F-BF4B-912F-76A7A44AB335}"/>
              </a:ext>
            </a:extLst>
          </p:cNvPr>
          <p:cNvSpPr>
            <a:spLocks noGrp="1"/>
          </p:cNvSpPr>
          <p:nvPr>
            <p:ph type="chart" sz="quarter" idx="33" hasCustomPrompt="1"/>
          </p:nvPr>
        </p:nvSpPr>
        <p:spPr>
          <a:xfrm>
            <a:off x="576263" y="1744190"/>
            <a:ext cx="3481387" cy="2627962"/>
          </a:xfrm>
        </p:spPr>
        <p:txBody>
          <a:bodyPr/>
          <a:lstStyle>
            <a:lvl1pPr marL="12700" indent="0" algn="ctr">
              <a:buNone/>
              <a:defRPr sz="1300">
                <a:solidFill>
                  <a:schemeClr val="tx2"/>
                </a:solidFill>
              </a:defRPr>
            </a:lvl1pPr>
          </a:lstStyle>
          <a:p>
            <a:r>
              <a:rPr lang="en-GB"/>
              <a:t>Click to add chart</a:t>
            </a:r>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31027"/>
            <a:ext cx="11039738" cy="501425"/>
          </a:xfrm>
          <a:prstGeom prst="rect">
            <a:avLst/>
          </a:prstGeom>
        </p:spPr>
        <p:txBody>
          <a:bodyPr anchor="t">
            <a:noAutofit/>
          </a:bodyPr>
          <a:lstStyle>
            <a:lvl1pPr marL="0" indent="0">
              <a:lnSpc>
                <a:spcPct val="85000"/>
              </a:lnSpc>
              <a:spcBef>
                <a:spcPts val="0"/>
              </a:spcBef>
              <a:buNone/>
              <a:defRPr sz="3600" spc="40" baseline="0">
                <a:solidFill>
                  <a:schemeClr val="bg1"/>
                </a:solidFill>
              </a:defRPr>
            </a:lvl1pPr>
          </a:lstStyle>
          <a:p>
            <a:pPr lvl="0"/>
            <a:r>
              <a:rPr lang="en-GB"/>
              <a:t>Click for a short headline of one line</a:t>
            </a:r>
          </a:p>
        </p:txBody>
      </p:sp>
      <p:sp>
        <p:nvSpPr>
          <p:cNvPr id="28" name="Text Placeholder 7">
            <a:extLst>
              <a:ext uri="{FF2B5EF4-FFF2-40B4-BE49-F238E27FC236}">
                <a16:creationId xmlns:a16="http://schemas.microsoft.com/office/drawing/2014/main" id="{9AFC5A01-2CE1-3843-B90A-FAF0804C9EB4}"/>
              </a:ext>
            </a:extLst>
          </p:cNvPr>
          <p:cNvSpPr>
            <a:spLocks noGrp="1"/>
          </p:cNvSpPr>
          <p:nvPr>
            <p:ph type="body" sz="quarter" idx="32" hasCustomPrompt="1"/>
          </p:nvPr>
        </p:nvSpPr>
        <p:spPr>
          <a:xfrm>
            <a:off x="576000" y="4546800"/>
            <a:ext cx="3481650" cy="844550"/>
          </a:xfrm>
        </p:spPr>
        <p:txBody>
          <a:bodyPr/>
          <a:lstStyle>
            <a:lvl1pPr marL="0" indent="0" algn="ctr">
              <a:lnSpc>
                <a:spcPct val="100000"/>
              </a:lnSpc>
              <a:spcBef>
                <a:spcPts val="0"/>
              </a:spcBef>
              <a:spcAft>
                <a:spcPts val="800"/>
              </a:spcAft>
              <a:buNone/>
              <a:defRPr sz="1800" b="1" spc="40" baseline="0">
                <a:solidFill>
                  <a:schemeClr val="bg1"/>
                </a:solidFill>
              </a:defRPr>
            </a:lvl1pPr>
            <a:lvl2pPr marL="0" indent="0" algn="ctr">
              <a:lnSpc>
                <a:spcPct val="100000"/>
              </a:lnSpc>
              <a:spcBef>
                <a:spcPts val="0"/>
              </a:spcBef>
              <a:spcAft>
                <a:spcPts val="600"/>
              </a:spcAft>
              <a:buNone/>
              <a:defRPr sz="16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29" name="Chart Placeholder 8">
            <a:extLst>
              <a:ext uri="{FF2B5EF4-FFF2-40B4-BE49-F238E27FC236}">
                <a16:creationId xmlns:a16="http://schemas.microsoft.com/office/drawing/2014/main" id="{72F43D24-E411-A945-9505-57F5F3934E9B}"/>
              </a:ext>
            </a:extLst>
          </p:cNvPr>
          <p:cNvSpPr>
            <a:spLocks noGrp="1"/>
          </p:cNvSpPr>
          <p:nvPr>
            <p:ph type="chart" sz="quarter" idx="34" hasCustomPrompt="1"/>
          </p:nvPr>
        </p:nvSpPr>
        <p:spPr>
          <a:xfrm>
            <a:off x="4353132" y="1744190"/>
            <a:ext cx="3481387" cy="2627962"/>
          </a:xfrm>
        </p:spPr>
        <p:txBody>
          <a:bodyPr/>
          <a:lstStyle>
            <a:lvl1pPr marL="12700" indent="0" algn="ctr">
              <a:buNone/>
              <a:defRPr sz="1300">
                <a:solidFill>
                  <a:schemeClr val="tx2"/>
                </a:solidFill>
              </a:defRPr>
            </a:lvl1pPr>
          </a:lstStyle>
          <a:p>
            <a:r>
              <a:rPr lang="en-GB"/>
              <a:t>Click to add chart</a:t>
            </a:r>
          </a:p>
        </p:txBody>
      </p:sp>
      <p:sp>
        <p:nvSpPr>
          <p:cNvPr id="30" name="Text Placeholder 7">
            <a:extLst>
              <a:ext uri="{FF2B5EF4-FFF2-40B4-BE49-F238E27FC236}">
                <a16:creationId xmlns:a16="http://schemas.microsoft.com/office/drawing/2014/main" id="{14E86413-0724-2540-BCE2-3995B7047F65}"/>
              </a:ext>
            </a:extLst>
          </p:cNvPr>
          <p:cNvSpPr>
            <a:spLocks noGrp="1"/>
          </p:cNvSpPr>
          <p:nvPr>
            <p:ph type="body" sz="quarter" idx="35" hasCustomPrompt="1"/>
          </p:nvPr>
        </p:nvSpPr>
        <p:spPr>
          <a:xfrm>
            <a:off x="4352869" y="4546800"/>
            <a:ext cx="3481650" cy="844550"/>
          </a:xfrm>
        </p:spPr>
        <p:txBody>
          <a:bodyPr/>
          <a:lstStyle>
            <a:lvl1pPr marL="0" indent="0" algn="ctr">
              <a:lnSpc>
                <a:spcPct val="100000"/>
              </a:lnSpc>
              <a:spcBef>
                <a:spcPts val="0"/>
              </a:spcBef>
              <a:spcAft>
                <a:spcPts val="800"/>
              </a:spcAft>
              <a:buNone/>
              <a:defRPr sz="1800" b="1" spc="40" baseline="0">
                <a:solidFill>
                  <a:schemeClr val="bg1"/>
                </a:solidFill>
              </a:defRPr>
            </a:lvl1pPr>
            <a:lvl2pPr marL="0" indent="0" algn="ctr">
              <a:lnSpc>
                <a:spcPct val="100000"/>
              </a:lnSpc>
              <a:spcBef>
                <a:spcPts val="0"/>
              </a:spcBef>
              <a:spcAft>
                <a:spcPts val="600"/>
              </a:spcAft>
              <a:buNone/>
              <a:defRPr sz="16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31" name="Chart Placeholder 8">
            <a:extLst>
              <a:ext uri="{FF2B5EF4-FFF2-40B4-BE49-F238E27FC236}">
                <a16:creationId xmlns:a16="http://schemas.microsoft.com/office/drawing/2014/main" id="{5CCBAE0B-F5C6-B440-9BC0-04285EBC38D9}"/>
              </a:ext>
            </a:extLst>
          </p:cNvPr>
          <p:cNvSpPr>
            <a:spLocks noGrp="1"/>
          </p:cNvSpPr>
          <p:nvPr>
            <p:ph type="chart" sz="quarter" idx="36" hasCustomPrompt="1"/>
          </p:nvPr>
        </p:nvSpPr>
        <p:spPr>
          <a:xfrm>
            <a:off x="8143254" y="1744190"/>
            <a:ext cx="3481387" cy="2627962"/>
          </a:xfrm>
        </p:spPr>
        <p:txBody>
          <a:bodyPr/>
          <a:lstStyle>
            <a:lvl1pPr marL="12700" indent="0" algn="ctr">
              <a:buNone/>
              <a:defRPr sz="1300">
                <a:solidFill>
                  <a:schemeClr val="tx2"/>
                </a:solidFill>
              </a:defRPr>
            </a:lvl1pPr>
          </a:lstStyle>
          <a:p>
            <a:r>
              <a:rPr lang="en-GB"/>
              <a:t>Click to add chart</a:t>
            </a:r>
          </a:p>
        </p:txBody>
      </p:sp>
      <p:sp>
        <p:nvSpPr>
          <p:cNvPr id="32" name="Text Placeholder 7">
            <a:extLst>
              <a:ext uri="{FF2B5EF4-FFF2-40B4-BE49-F238E27FC236}">
                <a16:creationId xmlns:a16="http://schemas.microsoft.com/office/drawing/2014/main" id="{A435FA06-C1B7-554E-B0E3-F6B929DF3951}"/>
              </a:ext>
            </a:extLst>
          </p:cNvPr>
          <p:cNvSpPr>
            <a:spLocks noGrp="1"/>
          </p:cNvSpPr>
          <p:nvPr>
            <p:ph type="body" sz="quarter" idx="37" hasCustomPrompt="1"/>
          </p:nvPr>
        </p:nvSpPr>
        <p:spPr>
          <a:xfrm>
            <a:off x="8142991" y="4546800"/>
            <a:ext cx="3481650" cy="844550"/>
          </a:xfrm>
        </p:spPr>
        <p:txBody>
          <a:bodyPr/>
          <a:lstStyle>
            <a:lvl1pPr marL="0" indent="0" algn="ctr">
              <a:lnSpc>
                <a:spcPct val="100000"/>
              </a:lnSpc>
              <a:spcBef>
                <a:spcPts val="0"/>
              </a:spcBef>
              <a:spcAft>
                <a:spcPts val="800"/>
              </a:spcAft>
              <a:buNone/>
              <a:defRPr sz="1800" b="1" spc="40" baseline="0">
                <a:solidFill>
                  <a:schemeClr val="bg1"/>
                </a:solidFill>
              </a:defRPr>
            </a:lvl1pPr>
            <a:lvl2pPr marL="0" indent="0" algn="ctr">
              <a:lnSpc>
                <a:spcPct val="100000"/>
              </a:lnSpc>
              <a:spcBef>
                <a:spcPts val="0"/>
              </a:spcBef>
              <a:spcAft>
                <a:spcPts val="600"/>
              </a:spcAft>
              <a:buNone/>
              <a:defRPr sz="16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13" name="textruta 12">
            <a:extLst>
              <a:ext uri="{FF2B5EF4-FFF2-40B4-BE49-F238E27FC236}">
                <a16:creationId xmlns:a16="http://schemas.microsoft.com/office/drawing/2014/main" id="{63744D4E-7A14-FF4F-97C0-C9226745D29A}"/>
              </a:ext>
            </a:extLst>
          </p:cNvPr>
          <p:cNvSpPr txBox="1"/>
          <p:nvPr userDrawn="1"/>
        </p:nvSpPr>
        <p:spPr>
          <a:xfrm>
            <a:off x="12395260" y="4546800"/>
            <a:ext cx="1681523" cy="1754326"/>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mn-lt"/>
                <a:cs typeface="Arial" panose="020B0604020202020204" pitchFamily="34" charset="0"/>
              </a:rPr>
              <a:t>To change from </a:t>
            </a:r>
            <a:r>
              <a:rPr lang="en-GB" sz="900" b="1" baseline="0">
                <a:solidFill>
                  <a:schemeClr val="tx1">
                    <a:lumMod val="65000"/>
                    <a:lumOff val="35000"/>
                  </a:schemeClr>
                </a:solidFill>
                <a:latin typeface="+mn-lt"/>
                <a:cs typeface="Arial" panose="020B0604020202020204" pitchFamily="34" charset="0"/>
              </a:rPr>
              <a:t>headline</a:t>
            </a:r>
            <a:r>
              <a:rPr lang="en-GB" sz="900" baseline="0">
                <a:solidFill>
                  <a:schemeClr val="tx1">
                    <a:lumMod val="65000"/>
                    <a:lumOff val="35000"/>
                  </a:schemeClr>
                </a:solidFill>
                <a:latin typeface="+mn-lt"/>
                <a:cs typeface="Arial" panose="020B0604020202020204" pitchFamily="34" charset="0"/>
              </a:rPr>
              <a:t> to </a:t>
            </a:r>
            <a:r>
              <a:rPr lang="en-GB" sz="900" b="1" baseline="0">
                <a:solidFill>
                  <a:schemeClr val="tx1">
                    <a:lumMod val="65000"/>
                    <a:lumOff val="35000"/>
                  </a:schemeClr>
                </a:solidFill>
                <a:latin typeface="+mn-lt"/>
                <a:cs typeface="Arial" panose="020B0604020202020204" pitchFamily="34" charset="0"/>
              </a:rPr>
              <a:t>body text </a:t>
            </a:r>
            <a:r>
              <a:rPr lang="en-GB" sz="900" baseline="0">
                <a:solidFill>
                  <a:schemeClr val="tx1">
                    <a:lumMod val="65000"/>
                    <a:lumOff val="35000"/>
                  </a:schemeClr>
                </a:solidFill>
                <a:latin typeface="+mn-lt"/>
                <a:cs typeface="Arial" panose="020B0604020202020204" pitchFamily="34" charset="0"/>
              </a:rPr>
              <a:t>or to </a:t>
            </a:r>
            <a:r>
              <a:rPr lang="en-GB" sz="900" b="1" baseline="0">
                <a:solidFill>
                  <a:schemeClr val="tx1">
                    <a:lumMod val="65000"/>
                    <a:lumOff val="35000"/>
                  </a:schemeClr>
                </a:solidFill>
                <a:latin typeface="+mn-lt"/>
                <a:cs typeface="Arial" panose="020B0604020202020204" pitchFamily="34" charset="0"/>
              </a:rPr>
              <a:t>use bullets</a:t>
            </a:r>
            <a:r>
              <a:rPr lang="en-GB" sz="900" baseline="0">
                <a:solidFill>
                  <a:schemeClr val="tx1">
                    <a:lumMod val="65000"/>
                    <a:lumOff val="35000"/>
                  </a:schemeClr>
                </a:solidFill>
                <a:latin typeface="+mn-lt"/>
                <a:cs typeface="Arial" panose="020B0604020202020204" pitchFamily="34" charset="0"/>
              </a:rPr>
              <a:t>, press </a:t>
            </a:r>
            <a:r>
              <a:rPr lang="en-GB" sz="900" b="1" baseline="0">
                <a:solidFill>
                  <a:schemeClr val="tx1">
                    <a:lumMod val="65000"/>
                    <a:lumOff val="35000"/>
                  </a:schemeClr>
                </a:solidFill>
                <a:latin typeface="+mn-lt"/>
                <a:cs typeface="Arial" panose="020B0604020202020204" pitchFamily="34" charset="0"/>
              </a:rPr>
              <a:t>enter/return </a:t>
            </a:r>
            <a:r>
              <a:rPr lang="en-GB" sz="900" baseline="0">
                <a:solidFill>
                  <a:schemeClr val="tx1">
                    <a:lumMod val="65000"/>
                    <a:lumOff val="35000"/>
                  </a:schemeClr>
                </a:solidFill>
                <a:latin typeface="+mn-lt"/>
                <a:cs typeface="Arial" panose="020B0604020202020204" pitchFamily="34" charset="0"/>
              </a:rPr>
              <a:t>after your headline then use this function toggle to body text.</a:t>
            </a: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p:txBody>
      </p:sp>
      <p:pic>
        <p:nvPicPr>
          <p:cNvPr id="14" name="Picture 9">
            <a:extLst>
              <a:ext uri="{FF2B5EF4-FFF2-40B4-BE49-F238E27FC236}">
                <a16:creationId xmlns:a16="http://schemas.microsoft.com/office/drawing/2014/main" id="{3F3058FB-111D-F94F-98E7-6D404384832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2522649" y="5451009"/>
            <a:ext cx="1422121" cy="721417"/>
          </a:xfrm>
          <a:prstGeom prst="rect">
            <a:avLst/>
          </a:prstGeom>
          <a:ln w="9525">
            <a:solidFill>
              <a:schemeClr val="tx2"/>
            </a:solidFill>
          </a:ln>
        </p:spPr>
      </p:pic>
      <p:sp>
        <p:nvSpPr>
          <p:cNvPr id="15" name="Oval 4">
            <a:extLst>
              <a:ext uri="{FF2B5EF4-FFF2-40B4-BE49-F238E27FC236}">
                <a16:creationId xmlns:a16="http://schemas.microsoft.com/office/drawing/2014/main" id="{1FC2FDB8-C7B2-5948-88E5-7395C14F114A}"/>
              </a:ext>
            </a:extLst>
          </p:cNvPr>
          <p:cNvSpPr/>
          <p:nvPr userDrawn="1"/>
        </p:nvSpPr>
        <p:spPr>
          <a:xfrm>
            <a:off x="13194299" y="5674306"/>
            <a:ext cx="282818" cy="282818"/>
          </a:xfrm>
          <a:prstGeom prst="ellipse">
            <a:avLst/>
          </a:prstGeom>
          <a:solidFill>
            <a:schemeClr val="bg1">
              <a:lumMod val="9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cxnSp>
        <p:nvCxnSpPr>
          <p:cNvPr id="16" name="Connector: Elbow 131">
            <a:extLst>
              <a:ext uri="{FF2B5EF4-FFF2-40B4-BE49-F238E27FC236}">
                <a16:creationId xmlns:a16="http://schemas.microsoft.com/office/drawing/2014/main" id="{4D094D2D-E3E2-8541-9B95-68913F6FD08E}"/>
              </a:ext>
            </a:extLst>
          </p:cNvPr>
          <p:cNvCxnSpPr>
            <a:cxnSpLocks/>
            <a:endCxn id="15" idx="0"/>
          </p:cNvCxnSpPr>
          <p:nvPr userDrawn="1"/>
        </p:nvCxnSpPr>
        <p:spPr>
          <a:xfrm rot="5400000">
            <a:off x="13324711" y="5402486"/>
            <a:ext cx="282818" cy="2608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ruta 5">
            <a:extLst>
              <a:ext uri="{FF2B5EF4-FFF2-40B4-BE49-F238E27FC236}">
                <a16:creationId xmlns:a16="http://schemas.microsoft.com/office/drawing/2014/main" id="{41A9DA98-B5D5-0648-9A5D-6CF702CA3812}"/>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20" name="textruta 19">
            <a:extLst>
              <a:ext uri="{FF2B5EF4-FFF2-40B4-BE49-F238E27FC236}">
                <a16:creationId xmlns:a16="http://schemas.microsoft.com/office/drawing/2014/main" id="{52CE317C-77EC-F049-9E9A-98EBFC8D922D}"/>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Rektangel 20">
            <a:extLst>
              <a:ext uri="{FF2B5EF4-FFF2-40B4-BE49-F238E27FC236}">
                <a16:creationId xmlns:a16="http://schemas.microsoft.com/office/drawing/2014/main" id="{38DDAB0F-E6C9-D640-856D-C484C7777781}"/>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ktangel 21">
            <a:extLst>
              <a:ext uri="{FF2B5EF4-FFF2-40B4-BE49-F238E27FC236}">
                <a16:creationId xmlns:a16="http://schemas.microsoft.com/office/drawing/2014/main" id="{485A4234-7053-054A-A6BF-061561FBBB87}"/>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97627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 Text Image Chart Grey">
    <p:bg>
      <p:bgPr>
        <a:solidFill>
          <a:schemeClr val="bg1"/>
        </a:solidFill>
        <a:effectLst/>
      </p:bgPr>
    </p:bg>
    <p:spTree>
      <p:nvGrpSpPr>
        <p:cNvPr id="1" name=""/>
        <p:cNvGrpSpPr/>
        <p:nvPr/>
      </p:nvGrpSpPr>
      <p:grpSpPr>
        <a:xfrm>
          <a:off x="0" y="0"/>
          <a:ext cx="0" cy="0"/>
          <a:chOff x="0" y="0"/>
          <a:chExt cx="0" cy="0"/>
        </a:xfrm>
      </p:grpSpPr>
      <p:sp>
        <p:nvSpPr>
          <p:cNvPr id="11" name="Rektangel 33">
            <a:extLst>
              <a:ext uri="{FF2B5EF4-FFF2-40B4-BE49-F238E27FC236}">
                <a16:creationId xmlns:a16="http://schemas.microsoft.com/office/drawing/2014/main" id="{2F19A064-1249-6F46-8F80-C6115CCF13F7}"/>
              </a:ext>
            </a:extLst>
          </p:cNvPr>
          <p:cNvSpPr/>
          <p:nvPr userDrawn="1"/>
        </p:nvSpPr>
        <p:spPr>
          <a:xfrm>
            <a:off x="7829550" y="0"/>
            <a:ext cx="436245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Picture Placeholder 14">
            <a:extLst>
              <a:ext uri="{FF2B5EF4-FFF2-40B4-BE49-F238E27FC236}">
                <a16:creationId xmlns:a16="http://schemas.microsoft.com/office/drawing/2014/main" id="{27EFD137-4B99-8842-A5F6-821FCB02CC2F}"/>
              </a:ext>
            </a:extLst>
          </p:cNvPr>
          <p:cNvSpPr>
            <a:spLocks noGrp="1"/>
          </p:cNvSpPr>
          <p:nvPr>
            <p:ph type="pic" sz="quarter" idx="13" hasCustomPrompt="1"/>
          </p:nvPr>
        </p:nvSpPr>
        <p:spPr>
          <a:xfrm>
            <a:off x="5" y="5"/>
            <a:ext cx="7838843" cy="6857997"/>
          </a:xfrm>
          <a:custGeom>
            <a:avLst/>
            <a:gdLst>
              <a:gd name="connsiteX0" fmla="*/ 1146049 w 7838843"/>
              <a:gd name="connsiteY0" fmla="*/ 6470534 h 6857997"/>
              <a:gd name="connsiteX1" fmla="*/ 1157832 w 7838843"/>
              <a:gd name="connsiteY1" fmla="*/ 6505507 h 6857997"/>
              <a:gd name="connsiteX2" fmla="*/ 1134642 w 7838843"/>
              <a:gd name="connsiteY2" fmla="*/ 6505507 h 6857997"/>
              <a:gd name="connsiteX3" fmla="*/ 788170 w 7838843"/>
              <a:gd name="connsiteY3" fmla="*/ 6470534 h 6857997"/>
              <a:gd name="connsiteX4" fmla="*/ 799953 w 7838843"/>
              <a:gd name="connsiteY4" fmla="*/ 6505507 h 6857997"/>
              <a:gd name="connsiteX5" fmla="*/ 776763 w 7838843"/>
              <a:gd name="connsiteY5" fmla="*/ 6505507 h 6857997"/>
              <a:gd name="connsiteX6" fmla="*/ 1132323 w 7838843"/>
              <a:gd name="connsiteY6" fmla="*/ 6451543 h 6857997"/>
              <a:gd name="connsiteX7" fmla="*/ 1100860 w 7838843"/>
              <a:gd name="connsiteY7" fmla="*/ 6542674 h 6857997"/>
              <a:gd name="connsiteX8" fmla="*/ 1123110 w 7838843"/>
              <a:gd name="connsiteY8" fmla="*/ 6542674 h 6857997"/>
              <a:gd name="connsiteX9" fmla="*/ 1128876 w 7838843"/>
              <a:gd name="connsiteY9" fmla="*/ 6524060 h 6857997"/>
              <a:gd name="connsiteX10" fmla="*/ 1163786 w 7838843"/>
              <a:gd name="connsiteY10" fmla="*/ 6524060 h 6857997"/>
              <a:gd name="connsiteX11" fmla="*/ 1169741 w 7838843"/>
              <a:gd name="connsiteY11" fmla="*/ 6542674 h 6857997"/>
              <a:gd name="connsiteX12" fmla="*/ 1191615 w 7838843"/>
              <a:gd name="connsiteY12" fmla="*/ 6542674 h 6857997"/>
              <a:gd name="connsiteX13" fmla="*/ 1159148 w 7838843"/>
              <a:gd name="connsiteY13" fmla="*/ 6451543 h 6857997"/>
              <a:gd name="connsiteX14" fmla="*/ 961907 w 7838843"/>
              <a:gd name="connsiteY14" fmla="*/ 6451543 h 6857997"/>
              <a:gd name="connsiteX15" fmla="*/ 933640 w 7838843"/>
              <a:gd name="connsiteY15" fmla="*/ 6479246 h 6857997"/>
              <a:gd name="connsiteX16" fmla="*/ 961907 w 7838843"/>
              <a:gd name="connsiteY16" fmla="*/ 6505821 h 6857997"/>
              <a:gd name="connsiteX17" fmla="*/ 983468 w 7838843"/>
              <a:gd name="connsiteY17" fmla="*/ 6505821 h 6857997"/>
              <a:gd name="connsiteX18" fmla="*/ 991678 w 7838843"/>
              <a:gd name="connsiteY18" fmla="*/ 6514282 h 6857997"/>
              <a:gd name="connsiteX19" fmla="*/ 983468 w 7838843"/>
              <a:gd name="connsiteY19" fmla="*/ 6522743 h 6857997"/>
              <a:gd name="connsiteX20" fmla="*/ 937338 w 7838843"/>
              <a:gd name="connsiteY20" fmla="*/ 6522743 h 6857997"/>
              <a:gd name="connsiteX21" fmla="*/ 937338 w 7838843"/>
              <a:gd name="connsiteY21" fmla="*/ 6542674 h 6857997"/>
              <a:gd name="connsiteX22" fmla="*/ 982716 w 7838843"/>
              <a:gd name="connsiteY22" fmla="*/ 6542674 h 6857997"/>
              <a:gd name="connsiteX23" fmla="*/ 1011358 w 7838843"/>
              <a:gd name="connsiteY23" fmla="*/ 6514282 h 6857997"/>
              <a:gd name="connsiteX24" fmla="*/ 986727 w 7838843"/>
              <a:gd name="connsiteY24" fmla="*/ 6487707 h 6857997"/>
              <a:gd name="connsiteX25" fmla="*/ 961907 w 7838843"/>
              <a:gd name="connsiteY25" fmla="*/ 6487707 h 6857997"/>
              <a:gd name="connsiteX26" fmla="*/ 953321 w 7838843"/>
              <a:gd name="connsiteY26" fmla="*/ 6479246 h 6857997"/>
              <a:gd name="connsiteX27" fmla="*/ 961907 w 7838843"/>
              <a:gd name="connsiteY27" fmla="*/ 6470785 h 6857997"/>
              <a:gd name="connsiteX28" fmla="*/ 1004965 w 7838843"/>
              <a:gd name="connsiteY28" fmla="*/ 6470785 h 6857997"/>
              <a:gd name="connsiteX29" fmla="*/ 1004965 w 7838843"/>
              <a:gd name="connsiteY29" fmla="*/ 6451543 h 6857997"/>
              <a:gd name="connsiteX30" fmla="*/ 841570 w 7838843"/>
              <a:gd name="connsiteY30" fmla="*/ 6451543 h 6857997"/>
              <a:gd name="connsiteX31" fmla="*/ 841570 w 7838843"/>
              <a:gd name="connsiteY31" fmla="*/ 6542674 h 6857997"/>
              <a:gd name="connsiteX32" fmla="*/ 862692 w 7838843"/>
              <a:gd name="connsiteY32" fmla="*/ 6542674 h 6857997"/>
              <a:gd name="connsiteX33" fmla="*/ 862692 w 7838843"/>
              <a:gd name="connsiteY33" fmla="*/ 6486454 h 6857997"/>
              <a:gd name="connsiteX34" fmla="*/ 898981 w 7838843"/>
              <a:gd name="connsiteY34" fmla="*/ 6542486 h 6857997"/>
              <a:gd name="connsiteX35" fmla="*/ 898981 w 7838843"/>
              <a:gd name="connsiteY35" fmla="*/ 6542674 h 6857997"/>
              <a:gd name="connsiteX36" fmla="*/ 920855 w 7838843"/>
              <a:gd name="connsiteY36" fmla="*/ 6542674 h 6857997"/>
              <a:gd name="connsiteX37" fmla="*/ 920793 w 7838843"/>
              <a:gd name="connsiteY37" fmla="*/ 6522994 h 6857997"/>
              <a:gd name="connsiteX38" fmla="*/ 920667 w 7838843"/>
              <a:gd name="connsiteY38" fmla="*/ 6451543 h 6857997"/>
              <a:gd name="connsiteX39" fmla="*/ 899671 w 7838843"/>
              <a:gd name="connsiteY39" fmla="*/ 6451543 h 6857997"/>
              <a:gd name="connsiteX40" fmla="*/ 899671 w 7838843"/>
              <a:gd name="connsiteY40" fmla="*/ 6508829 h 6857997"/>
              <a:gd name="connsiteX41" fmla="*/ 863068 w 7838843"/>
              <a:gd name="connsiteY41" fmla="*/ 6451543 h 6857997"/>
              <a:gd name="connsiteX42" fmla="*/ 774444 w 7838843"/>
              <a:gd name="connsiteY42" fmla="*/ 6451543 h 6857997"/>
              <a:gd name="connsiteX43" fmla="*/ 742918 w 7838843"/>
              <a:gd name="connsiteY43" fmla="*/ 6542674 h 6857997"/>
              <a:gd name="connsiteX44" fmla="*/ 765168 w 7838843"/>
              <a:gd name="connsiteY44" fmla="*/ 6542674 h 6857997"/>
              <a:gd name="connsiteX45" fmla="*/ 770934 w 7838843"/>
              <a:gd name="connsiteY45" fmla="*/ 6524060 h 6857997"/>
              <a:gd name="connsiteX46" fmla="*/ 805845 w 7838843"/>
              <a:gd name="connsiteY46" fmla="*/ 6524060 h 6857997"/>
              <a:gd name="connsiteX47" fmla="*/ 811799 w 7838843"/>
              <a:gd name="connsiteY47" fmla="*/ 6542674 h 6857997"/>
              <a:gd name="connsiteX48" fmla="*/ 833735 w 7838843"/>
              <a:gd name="connsiteY48" fmla="*/ 6542674 h 6857997"/>
              <a:gd name="connsiteX49" fmla="*/ 801269 w 7838843"/>
              <a:gd name="connsiteY49" fmla="*/ 6451543 h 6857997"/>
              <a:gd name="connsiteX50" fmla="*/ 604404 w 7838843"/>
              <a:gd name="connsiteY50" fmla="*/ 6451543 h 6857997"/>
              <a:gd name="connsiteX51" fmla="*/ 576137 w 7838843"/>
              <a:gd name="connsiteY51" fmla="*/ 6479246 h 6857997"/>
              <a:gd name="connsiteX52" fmla="*/ 604404 w 7838843"/>
              <a:gd name="connsiteY52" fmla="*/ 6505821 h 6857997"/>
              <a:gd name="connsiteX53" fmla="*/ 625964 w 7838843"/>
              <a:gd name="connsiteY53" fmla="*/ 6505821 h 6857997"/>
              <a:gd name="connsiteX54" fmla="*/ 634174 w 7838843"/>
              <a:gd name="connsiteY54" fmla="*/ 6514282 h 6857997"/>
              <a:gd name="connsiteX55" fmla="*/ 625964 w 7838843"/>
              <a:gd name="connsiteY55" fmla="*/ 6522743 h 6857997"/>
              <a:gd name="connsiteX56" fmla="*/ 579772 w 7838843"/>
              <a:gd name="connsiteY56" fmla="*/ 6522743 h 6857997"/>
              <a:gd name="connsiteX57" fmla="*/ 579772 w 7838843"/>
              <a:gd name="connsiteY57" fmla="*/ 6542674 h 6857997"/>
              <a:gd name="connsiteX58" fmla="*/ 625149 w 7838843"/>
              <a:gd name="connsiteY58" fmla="*/ 6542674 h 6857997"/>
              <a:gd name="connsiteX59" fmla="*/ 653792 w 7838843"/>
              <a:gd name="connsiteY59" fmla="*/ 6514282 h 6857997"/>
              <a:gd name="connsiteX60" fmla="*/ 629223 w 7838843"/>
              <a:gd name="connsiteY60" fmla="*/ 6487707 h 6857997"/>
              <a:gd name="connsiteX61" fmla="*/ 604404 w 7838843"/>
              <a:gd name="connsiteY61" fmla="*/ 6487707 h 6857997"/>
              <a:gd name="connsiteX62" fmla="*/ 595817 w 7838843"/>
              <a:gd name="connsiteY62" fmla="*/ 6479246 h 6857997"/>
              <a:gd name="connsiteX63" fmla="*/ 604404 w 7838843"/>
              <a:gd name="connsiteY63" fmla="*/ 6470785 h 6857997"/>
              <a:gd name="connsiteX64" fmla="*/ 647462 w 7838843"/>
              <a:gd name="connsiteY64" fmla="*/ 6470785 h 6857997"/>
              <a:gd name="connsiteX65" fmla="*/ 647462 w 7838843"/>
              <a:gd name="connsiteY65" fmla="*/ 6451543 h 6857997"/>
              <a:gd name="connsiteX66" fmla="*/ 1023956 w 7838843"/>
              <a:gd name="connsiteY66" fmla="*/ 6451480 h 6857997"/>
              <a:gd name="connsiteX67" fmla="*/ 1023956 w 7838843"/>
              <a:gd name="connsiteY67" fmla="*/ 6542674 h 6857997"/>
              <a:gd name="connsiteX68" fmla="*/ 1045016 w 7838843"/>
              <a:gd name="connsiteY68" fmla="*/ 6542674 h 6857997"/>
              <a:gd name="connsiteX69" fmla="*/ 1045016 w 7838843"/>
              <a:gd name="connsiteY69" fmla="*/ 6504191 h 6857997"/>
              <a:gd name="connsiteX70" fmla="*/ 1074975 w 7838843"/>
              <a:gd name="connsiteY70" fmla="*/ 6542674 h 6857997"/>
              <a:gd name="connsiteX71" fmla="*/ 1099481 w 7838843"/>
              <a:gd name="connsiteY71" fmla="*/ 6542674 h 6857997"/>
              <a:gd name="connsiteX72" fmla="*/ 1065009 w 7838843"/>
              <a:gd name="connsiteY72" fmla="*/ 6497109 h 6857997"/>
              <a:gd name="connsiteX73" fmla="*/ 1099481 w 7838843"/>
              <a:gd name="connsiteY73" fmla="*/ 6451480 h 6857997"/>
              <a:gd name="connsiteX74" fmla="*/ 1074975 w 7838843"/>
              <a:gd name="connsiteY74" fmla="*/ 6451480 h 6857997"/>
              <a:gd name="connsiteX75" fmla="*/ 1045016 w 7838843"/>
              <a:gd name="connsiteY75" fmla="*/ 6489963 h 6857997"/>
              <a:gd name="connsiteX76" fmla="*/ 1045016 w 7838843"/>
              <a:gd name="connsiteY76" fmla="*/ 6451480 h 6857997"/>
              <a:gd name="connsiteX77" fmla="*/ 666077 w 7838843"/>
              <a:gd name="connsiteY77" fmla="*/ 6451480 h 6857997"/>
              <a:gd name="connsiteX78" fmla="*/ 666077 w 7838843"/>
              <a:gd name="connsiteY78" fmla="*/ 6542674 h 6857997"/>
              <a:gd name="connsiteX79" fmla="*/ 687073 w 7838843"/>
              <a:gd name="connsiteY79" fmla="*/ 6542674 h 6857997"/>
              <a:gd name="connsiteX80" fmla="*/ 687073 w 7838843"/>
              <a:gd name="connsiteY80" fmla="*/ 6504191 h 6857997"/>
              <a:gd name="connsiteX81" fmla="*/ 717033 w 7838843"/>
              <a:gd name="connsiteY81" fmla="*/ 6542674 h 6857997"/>
              <a:gd name="connsiteX82" fmla="*/ 741602 w 7838843"/>
              <a:gd name="connsiteY82" fmla="*/ 6542674 h 6857997"/>
              <a:gd name="connsiteX83" fmla="*/ 707067 w 7838843"/>
              <a:gd name="connsiteY83" fmla="*/ 6497109 h 6857997"/>
              <a:gd name="connsiteX84" fmla="*/ 741602 w 7838843"/>
              <a:gd name="connsiteY84" fmla="*/ 6451480 h 6857997"/>
              <a:gd name="connsiteX85" fmla="*/ 717033 w 7838843"/>
              <a:gd name="connsiteY85" fmla="*/ 6451480 h 6857997"/>
              <a:gd name="connsiteX86" fmla="*/ 687073 w 7838843"/>
              <a:gd name="connsiteY86" fmla="*/ 6489963 h 6857997"/>
              <a:gd name="connsiteX87" fmla="*/ 687073 w 7838843"/>
              <a:gd name="connsiteY87" fmla="*/ 6451480 h 6857997"/>
              <a:gd name="connsiteX88" fmla="*/ 0 w 7838843"/>
              <a:gd name="connsiteY88" fmla="*/ 0 h 6857997"/>
              <a:gd name="connsiteX89" fmla="*/ 7838843 w 7838843"/>
              <a:gd name="connsiteY89" fmla="*/ 0 h 6857997"/>
              <a:gd name="connsiteX90" fmla="*/ 7838843 w 7838843"/>
              <a:gd name="connsiteY90" fmla="*/ 6857997 h 6857997"/>
              <a:gd name="connsiteX91" fmla="*/ 0 w 7838843"/>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7838843"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7838843" y="0"/>
                </a:lnTo>
                <a:lnTo>
                  <a:pt x="7838843" y="6857997"/>
                </a:lnTo>
                <a:lnTo>
                  <a:pt x="0" y="6857997"/>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bg1"/>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tx2"/>
                </a:solidFill>
              </a:defRPr>
            </a:lvl1pPr>
          </a:lstStyle>
          <a:p>
            <a:fld id="{26A05666-2995-4A18-B152-93B533AD679C}" type="datetime1">
              <a:rPr lang="en-US" smtClean="0"/>
              <a:t>11/16/2023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tx2"/>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31027"/>
            <a:ext cx="6975737" cy="1365942"/>
          </a:xfrm>
          <a:prstGeom prst="rect">
            <a:avLst/>
          </a:prstGeom>
        </p:spPr>
        <p:txBody>
          <a:bodyPr anchor="t">
            <a:noAutofit/>
          </a:bodyPr>
          <a:lstStyle>
            <a:lvl1pPr marL="0" indent="0">
              <a:lnSpc>
                <a:spcPct val="85000"/>
              </a:lnSpc>
              <a:spcBef>
                <a:spcPts val="0"/>
              </a:spcBef>
              <a:buNone/>
              <a:defRPr sz="3600" spc="40" baseline="0">
                <a:solidFill>
                  <a:schemeClr val="accent1"/>
                </a:solidFill>
              </a:defRPr>
            </a:lvl1pPr>
          </a:lstStyle>
          <a:p>
            <a:pPr lvl="0"/>
            <a:r>
              <a:rPr lang="en-GB"/>
              <a:t>Click to add a headline </a:t>
            </a:r>
            <a:br>
              <a:rPr lang="en-GB"/>
            </a:br>
            <a:r>
              <a:rPr lang="en-GB"/>
              <a:t>of maximum three lines</a:t>
            </a:r>
          </a:p>
          <a:p>
            <a:pPr lvl="0"/>
            <a:endParaRPr lang="en-GB"/>
          </a:p>
        </p:txBody>
      </p:sp>
      <p:sp>
        <p:nvSpPr>
          <p:cNvPr id="20" name="Chart Placeholder 8">
            <a:extLst>
              <a:ext uri="{FF2B5EF4-FFF2-40B4-BE49-F238E27FC236}">
                <a16:creationId xmlns:a16="http://schemas.microsoft.com/office/drawing/2014/main" id="{BB026610-336B-9444-B5C9-29901CCC0EC0}"/>
              </a:ext>
            </a:extLst>
          </p:cNvPr>
          <p:cNvSpPr>
            <a:spLocks noGrp="1"/>
          </p:cNvSpPr>
          <p:nvPr>
            <p:ph type="chart" sz="quarter" idx="36" hasCustomPrompt="1"/>
          </p:nvPr>
        </p:nvSpPr>
        <p:spPr>
          <a:xfrm>
            <a:off x="8311662" y="1062084"/>
            <a:ext cx="3106615" cy="3054107"/>
          </a:xfrm>
        </p:spPr>
        <p:txBody>
          <a:bodyPr/>
          <a:lstStyle>
            <a:lvl1pPr marL="12700" indent="0" algn="ctr">
              <a:buNone/>
              <a:defRPr sz="1300">
                <a:solidFill>
                  <a:schemeClr val="accent1"/>
                </a:solidFill>
              </a:defRPr>
            </a:lvl1pPr>
          </a:lstStyle>
          <a:p>
            <a:r>
              <a:rPr lang="en-GB"/>
              <a:t>Click to add chart</a:t>
            </a:r>
          </a:p>
        </p:txBody>
      </p:sp>
      <p:sp>
        <p:nvSpPr>
          <p:cNvPr id="25" name="Text Placeholder 7">
            <a:extLst>
              <a:ext uri="{FF2B5EF4-FFF2-40B4-BE49-F238E27FC236}">
                <a16:creationId xmlns:a16="http://schemas.microsoft.com/office/drawing/2014/main" id="{B520DA9E-0163-F247-8501-7565F6E8DDA8}"/>
              </a:ext>
            </a:extLst>
          </p:cNvPr>
          <p:cNvSpPr>
            <a:spLocks noGrp="1"/>
          </p:cNvSpPr>
          <p:nvPr>
            <p:ph type="body" sz="quarter" idx="37" hasCustomPrompt="1"/>
          </p:nvPr>
        </p:nvSpPr>
        <p:spPr>
          <a:xfrm>
            <a:off x="8142991" y="4409999"/>
            <a:ext cx="3481650" cy="1727275"/>
          </a:xfrm>
        </p:spPr>
        <p:txBody>
          <a:bodyPr/>
          <a:lstStyle>
            <a:lvl1pPr marL="0" indent="0" algn="ctr">
              <a:lnSpc>
                <a:spcPct val="100000"/>
              </a:lnSpc>
              <a:spcBef>
                <a:spcPts val="0"/>
              </a:spcBef>
              <a:spcAft>
                <a:spcPts val="800"/>
              </a:spcAft>
              <a:buNone/>
              <a:defRPr sz="1800" b="1" spc="40" baseline="0">
                <a:solidFill>
                  <a:schemeClr val="accent1"/>
                </a:solidFill>
              </a:defRPr>
            </a:lvl1pPr>
            <a:lvl2pPr marL="0" indent="0" algn="ctr">
              <a:lnSpc>
                <a:spcPct val="100000"/>
              </a:lnSpc>
              <a:spcBef>
                <a:spcPts val="0"/>
              </a:spcBef>
              <a:spcAft>
                <a:spcPts val="600"/>
              </a:spcAft>
              <a:buNone/>
              <a:defRPr sz="1600" spc="40" baseline="0">
                <a:solidFill>
                  <a:schemeClr val="accent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12" name="Platshållare för text 11">
            <a:extLst>
              <a:ext uri="{FF2B5EF4-FFF2-40B4-BE49-F238E27FC236}">
                <a16:creationId xmlns:a16="http://schemas.microsoft.com/office/drawing/2014/main" id="{34268D0C-E11B-C642-B393-3C933B403356}"/>
              </a:ext>
            </a:extLst>
          </p:cNvPr>
          <p:cNvSpPr>
            <a:spLocks noGrp="1"/>
          </p:cNvSpPr>
          <p:nvPr>
            <p:ph type="body" sz="quarter" idx="20" hasCustomPrompt="1"/>
          </p:nvPr>
        </p:nvSpPr>
        <p:spPr>
          <a:xfrm>
            <a:off x="576001" y="2527200"/>
            <a:ext cx="3487366" cy="3600450"/>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
        <p:nvSpPr>
          <p:cNvPr id="18" name="textruta 17">
            <a:extLst>
              <a:ext uri="{FF2B5EF4-FFF2-40B4-BE49-F238E27FC236}">
                <a16:creationId xmlns:a16="http://schemas.microsoft.com/office/drawing/2014/main" id="{8D3FDA7F-FEF7-5A4F-A6E6-FCE9B54715E2}"/>
              </a:ext>
            </a:extLst>
          </p:cNvPr>
          <p:cNvSpPr txBox="1"/>
          <p:nvPr userDrawn="1"/>
        </p:nvSpPr>
        <p:spPr>
          <a:xfrm>
            <a:off x="12395260" y="4409999"/>
            <a:ext cx="1681523" cy="1754326"/>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mn-lt"/>
                <a:cs typeface="Arial" panose="020B0604020202020204" pitchFamily="34" charset="0"/>
              </a:rPr>
              <a:t>To change from </a:t>
            </a:r>
            <a:r>
              <a:rPr lang="en-GB" sz="900" b="1" baseline="0">
                <a:solidFill>
                  <a:schemeClr val="tx1">
                    <a:lumMod val="65000"/>
                    <a:lumOff val="35000"/>
                  </a:schemeClr>
                </a:solidFill>
                <a:latin typeface="+mn-lt"/>
                <a:cs typeface="Arial" panose="020B0604020202020204" pitchFamily="34" charset="0"/>
              </a:rPr>
              <a:t>headline</a:t>
            </a:r>
            <a:r>
              <a:rPr lang="en-GB" sz="900" baseline="0">
                <a:solidFill>
                  <a:schemeClr val="tx1">
                    <a:lumMod val="65000"/>
                    <a:lumOff val="35000"/>
                  </a:schemeClr>
                </a:solidFill>
                <a:latin typeface="+mn-lt"/>
                <a:cs typeface="Arial" panose="020B0604020202020204" pitchFamily="34" charset="0"/>
              </a:rPr>
              <a:t> to </a:t>
            </a:r>
            <a:r>
              <a:rPr lang="en-GB" sz="900" b="1" baseline="0">
                <a:solidFill>
                  <a:schemeClr val="tx1">
                    <a:lumMod val="65000"/>
                    <a:lumOff val="35000"/>
                  </a:schemeClr>
                </a:solidFill>
                <a:latin typeface="+mn-lt"/>
                <a:cs typeface="Arial" panose="020B0604020202020204" pitchFamily="34" charset="0"/>
              </a:rPr>
              <a:t>body text </a:t>
            </a:r>
            <a:r>
              <a:rPr lang="en-GB" sz="900" baseline="0">
                <a:solidFill>
                  <a:schemeClr val="tx1">
                    <a:lumMod val="65000"/>
                    <a:lumOff val="35000"/>
                  </a:schemeClr>
                </a:solidFill>
                <a:latin typeface="+mn-lt"/>
                <a:cs typeface="Arial" panose="020B0604020202020204" pitchFamily="34" charset="0"/>
              </a:rPr>
              <a:t>or to </a:t>
            </a:r>
            <a:r>
              <a:rPr lang="en-GB" sz="900" b="1" baseline="0">
                <a:solidFill>
                  <a:schemeClr val="tx1">
                    <a:lumMod val="65000"/>
                    <a:lumOff val="35000"/>
                  </a:schemeClr>
                </a:solidFill>
                <a:latin typeface="+mn-lt"/>
                <a:cs typeface="Arial" panose="020B0604020202020204" pitchFamily="34" charset="0"/>
              </a:rPr>
              <a:t>use bullets</a:t>
            </a:r>
            <a:r>
              <a:rPr lang="en-GB" sz="900" baseline="0">
                <a:solidFill>
                  <a:schemeClr val="tx1">
                    <a:lumMod val="65000"/>
                    <a:lumOff val="35000"/>
                  </a:schemeClr>
                </a:solidFill>
                <a:latin typeface="+mn-lt"/>
                <a:cs typeface="Arial" panose="020B0604020202020204" pitchFamily="34" charset="0"/>
              </a:rPr>
              <a:t>, press </a:t>
            </a:r>
            <a:r>
              <a:rPr lang="en-GB" sz="900" b="1" baseline="0">
                <a:solidFill>
                  <a:schemeClr val="tx1">
                    <a:lumMod val="65000"/>
                    <a:lumOff val="35000"/>
                  </a:schemeClr>
                </a:solidFill>
                <a:latin typeface="+mn-lt"/>
                <a:cs typeface="Arial" panose="020B0604020202020204" pitchFamily="34" charset="0"/>
              </a:rPr>
              <a:t>enter/return </a:t>
            </a:r>
            <a:r>
              <a:rPr lang="en-GB" sz="900" baseline="0">
                <a:solidFill>
                  <a:schemeClr val="tx1">
                    <a:lumMod val="65000"/>
                    <a:lumOff val="35000"/>
                  </a:schemeClr>
                </a:solidFill>
                <a:latin typeface="+mn-lt"/>
                <a:cs typeface="Arial" panose="020B0604020202020204" pitchFamily="34" charset="0"/>
              </a:rPr>
              <a:t>after your headline then use this function toggle to body text.</a:t>
            </a: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p:txBody>
      </p:sp>
      <p:pic>
        <p:nvPicPr>
          <p:cNvPr id="21" name="Picture 9">
            <a:extLst>
              <a:ext uri="{FF2B5EF4-FFF2-40B4-BE49-F238E27FC236}">
                <a16:creationId xmlns:a16="http://schemas.microsoft.com/office/drawing/2014/main" id="{8D5D17FA-2B6B-A546-92A1-E3350691318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2522649" y="5314208"/>
            <a:ext cx="1422121" cy="721417"/>
          </a:xfrm>
          <a:prstGeom prst="rect">
            <a:avLst/>
          </a:prstGeom>
          <a:ln w="9525">
            <a:solidFill>
              <a:schemeClr val="tx2"/>
            </a:solidFill>
          </a:ln>
        </p:spPr>
      </p:pic>
      <p:sp>
        <p:nvSpPr>
          <p:cNvPr id="22" name="Oval 4">
            <a:extLst>
              <a:ext uri="{FF2B5EF4-FFF2-40B4-BE49-F238E27FC236}">
                <a16:creationId xmlns:a16="http://schemas.microsoft.com/office/drawing/2014/main" id="{1192E461-E279-7141-82CE-BA8A88897DE1}"/>
              </a:ext>
            </a:extLst>
          </p:cNvPr>
          <p:cNvSpPr/>
          <p:nvPr userDrawn="1"/>
        </p:nvSpPr>
        <p:spPr>
          <a:xfrm>
            <a:off x="13194299" y="5537505"/>
            <a:ext cx="282818" cy="282818"/>
          </a:xfrm>
          <a:prstGeom prst="ellipse">
            <a:avLst/>
          </a:prstGeom>
          <a:solidFill>
            <a:schemeClr val="bg1">
              <a:lumMod val="9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cxnSp>
        <p:nvCxnSpPr>
          <p:cNvPr id="23" name="Connector: Elbow 131">
            <a:extLst>
              <a:ext uri="{FF2B5EF4-FFF2-40B4-BE49-F238E27FC236}">
                <a16:creationId xmlns:a16="http://schemas.microsoft.com/office/drawing/2014/main" id="{7C6A921D-C76D-3D4C-B6A1-49E36AE156AA}"/>
              </a:ext>
            </a:extLst>
          </p:cNvPr>
          <p:cNvCxnSpPr>
            <a:cxnSpLocks/>
            <a:endCxn id="22" idx="0"/>
          </p:cNvCxnSpPr>
          <p:nvPr userDrawn="1"/>
        </p:nvCxnSpPr>
        <p:spPr>
          <a:xfrm rot="5400000">
            <a:off x="13324711" y="5265685"/>
            <a:ext cx="282818" cy="2608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ruta 5">
            <a:extLst>
              <a:ext uri="{FF2B5EF4-FFF2-40B4-BE49-F238E27FC236}">
                <a16:creationId xmlns:a16="http://schemas.microsoft.com/office/drawing/2014/main" id="{A4463C7D-F504-3941-8FDA-E34C13DFC7E5}"/>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26" name="textruta 25">
            <a:extLst>
              <a:ext uri="{FF2B5EF4-FFF2-40B4-BE49-F238E27FC236}">
                <a16:creationId xmlns:a16="http://schemas.microsoft.com/office/drawing/2014/main" id="{EDD868E4-C5F9-F44E-8E83-38E1C61A87CF}"/>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27" name="Rektangel 26">
            <a:extLst>
              <a:ext uri="{FF2B5EF4-FFF2-40B4-BE49-F238E27FC236}">
                <a16:creationId xmlns:a16="http://schemas.microsoft.com/office/drawing/2014/main" id="{34A09CD3-BE5C-4742-A5D0-0770E0DF2B53}"/>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ktangel 27">
            <a:extLst>
              <a:ext uri="{FF2B5EF4-FFF2-40B4-BE49-F238E27FC236}">
                <a16:creationId xmlns:a16="http://schemas.microsoft.com/office/drawing/2014/main" id="{D75D8CC9-6E65-624D-95DA-4173446B3AAB}"/>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3540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Text Two Flowing Columns">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2C5DCAEE-36F1-4028-A715-CD6D745CE89D}" type="datetime1">
              <a:rPr lang="en-US" smtClean="0"/>
              <a:t>11/16/2023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grpSp>
        <p:nvGrpSpPr>
          <p:cNvPr id="23" name="Grupp 32">
            <a:extLst>
              <a:ext uri="{FF2B5EF4-FFF2-40B4-BE49-F238E27FC236}">
                <a16:creationId xmlns:a16="http://schemas.microsoft.com/office/drawing/2014/main" id="{8B03C48B-F907-BE43-A494-AFCA1EC37F3F}"/>
              </a:ext>
            </a:extLst>
          </p:cNvPr>
          <p:cNvGrpSpPr/>
          <p:nvPr userDrawn="1"/>
        </p:nvGrpSpPr>
        <p:grpSpPr>
          <a:xfrm>
            <a:off x="576140" y="6451484"/>
            <a:ext cx="615478" cy="91194"/>
            <a:chOff x="576140" y="6451484"/>
            <a:chExt cx="615478" cy="91194"/>
          </a:xfrm>
          <a:solidFill>
            <a:schemeClr val="tx2"/>
          </a:solidFill>
        </p:grpSpPr>
        <p:sp>
          <p:nvSpPr>
            <p:cNvPr id="24" name="Bild 2">
              <a:extLst>
                <a:ext uri="{FF2B5EF4-FFF2-40B4-BE49-F238E27FC236}">
                  <a16:creationId xmlns:a16="http://schemas.microsoft.com/office/drawing/2014/main" id="{539AD44F-4AF2-FF4F-9D06-17E1A4C28BBE}"/>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5" name="Bild 2">
              <a:extLst>
                <a:ext uri="{FF2B5EF4-FFF2-40B4-BE49-F238E27FC236}">
                  <a16:creationId xmlns:a16="http://schemas.microsoft.com/office/drawing/2014/main" id="{5BE09178-ECA8-844A-B048-00F09827D6AE}"/>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6" name="Bild 2">
              <a:extLst>
                <a:ext uri="{FF2B5EF4-FFF2-40B4-BE49-F238E27FC236}">
                  <a16:creationId xmlns:a16="http://schemas.microsoft.com/office/drawing/2014/main" id="{2869571E-38AE-8E44-A360-01C17E6F98BD}"/>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7" name="Bild 2">
              <a:extLst>
                <a:ext uri="{FF2B5EF4-FFF2-40B4-BE49-F238E27FC236}">
                  <a16:creationId xmlns:a16="http://schemas.microsoft.com/office/drawing/2014/main" id="{BA7F8BE0-BC77-6840-BE67-8B740867F3BD}"/>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8" name="Bild 2">
              <a:extLst>
                <a:ext uri="{FF2B5EF4-FFF2-40B4-BE49-F238E27FC236}">
                  <a16:creationId xmlns:a16="http://schemas.microsoft.com/office/drawing/2014/main" id="{244CF4A3-7B1A-3C41-94CF-1DA929D1D49B}"/>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9B4D778E-499D-4744-AC87-93ABFC8BAD18}"/>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0" name="Bild 2">
              <a:extLst>
                <a:ext uri="{FF2B5EF4-FFF2-40B4-BE49-F238E27FC236}">
                  <a16:creationId xmlns:a16="http://schemas.microsoft.com/office/drawing/2014/main" id="{15D52584-E231-3B47-A1E3-E875B68A82BF}"/>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15" name="Platshållare för text 2">
            <a:extLst>
              <a:ext uri="{FF2B5EF4-FFF2-40B4-BE49-F238E27FC236}">
                <a16:creationId xmlns:a16="http://schemas.microsoft.com/office/drawing/2014/main" id="{F71CA44B-A516-DE48-8E00-49E05D1465C6}"/>
              </a:ext>
            </a:extLst>
          </p:cNvPr>
          <p:cNvSpPr>
            <a:spLocks noGrp="1"/>
          </p:cNvSpPr>
          <p:nvPr>
            <p:ph type="body" sz="quarter" idx="20" hasCustomPrompt="1"/>
          </p:nvPr>
        </p:nvSpPr>
        <p:spPr>
          <a:xfrm>
            <a:off x="576000" y="2098800"/>
            <a:ext cx="11039738" cy="4030663"/>
          </a:xfrm>
        </p:spPr>
        <p:txBody>
          <a:bodyPr numCol="2" spcCol="288000"/>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40837948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 Full Table">
    <p:bg>
      <p:bgPr>
        <a:solidFill>
          <a:srgbClr val="ECECEC"/>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accent1"/>
                </a:solidFill>
              </a:defRPr>
            </a:lvl1pPr>
          </a:lstStyle>
          <a:p>
            <a:fld id="{A15FEF7C-1501-4594-895C-DA360CA1B9F0}" type="datetime1">
              <a:rPr lang="en-US" smtClean="0"/>
              <a:t>11/16/2023</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accent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4" name="Text Placeholder 18">
            <a:extLst>
              <a:ext uri="{FF2B5EF4-FFF2-40B4-BE49-F238E27FC236}">
                <a16:creationId xmlns:a16="http://schemas.microsoft.com/office/drawing/2014/main" id="{50DAC6A8-070F-A541-973B-11A3E7A90998}"/>
              </a:ext>
            </a:extLst>
          </p:cNvPr>
          <p:cNvSpPr>
            <a:spLocks noGrp="1"/>
          </p:cNvSpPr>
          <p:nvPr>
            <p:ph type="body" sz="quarter" idx="14" hasCustomPrompt="1"/>
          </p:nvPr>
        </p:nvSpPr>
        <p:spPr>
          <a:xfrm>
            <a:off x="576000" y="731027"/>
            <a:ext cx="11039738" cy="501425"/>
          </a:xfrm>
          <a:prstGeom prst="rect">
            <a:avLst/>
          </a:prstGeom>
        </p:spPr>
        <p:txBody>
          <a:bodyPr anchor="t">
            <a:noAutofit/>
          </a:bodyPr>
          <a:lstStyle>
            <a:lvl1pPr marL="0" indent="0">
              <a:lnSpc>
                <a:spcPct val="85000"/>
              </a:lnSpc>
              <a:spcBef>
                <a:spcPts val="0"/>
              </a:spcBef>
              <a:buNone/>
              <a:defRPr sz="3600" spc="40" baseline="0">
                <a:solidFill>
                  <a:schemeClr val="accent1"/>
                </a:solidFill>
              </a:defRPr>
            </a:lvl1pPr>
          </a:lstStyle>
          <a:p>
            <a:pPr lvl="0"/>
            <a:r>
              <a:rPr lang="en-GB"/>
              <a:t>Click for a short headline of one line</a:t>
            </a:r>
          </a:p>
        </p:txBody>
      </p:sp>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6" name="Table Placeholder 5">
            <a:extLst>
              <a:ext uri="{FF2B5EF4-FFF2-40B4-BE49-F238E27FC236}">
                <a16:creationId xmlns:a16="http://schemas.microsoft.com/office/drawing/2014/main" id="{9D72F005-92A7-3E40-AE8B-C0483ED6C406}"/>
              </a:ext>
            </a:extLst>
          </p:cNvPr>
          <p:cNvSpPr>
            <a:spLocks noGrp="1"/>
          </p:cNvSpPr>
          <p:nvPr>
            <p:ph type="tbl" sz="quarter" idx="19" hasCustomPrompt="1"/>
          </p:nvPr>
        </p:nvSpPr>
        <p:spPr>
          <a:xfrm>
            <a:off x="576263" y="2098801"/>
            <a:ext cx="11039475" cy="4037362"/>
          </a:xfrm>
        </p:spPr>
        <p:txBody>
          <a:bodyPr/>
          <a:lstStyle>
            <a:lvl1pPr marL="12700" indent="0">
              <a:buNone/>
              <a:defRPr sz="1300"/>
            </a:lvl1pPr>
          </a:lstStyle>
          <a:p>
            <a:r>
              <a:rPr lang="en-GB"/>
              <a:t>Click to add a table</a:t>
            </a:r>
          </a:p>
        </p:txBody>
      </p:sp>
    </p:spTree>
    <p:extLst>
      <p:ext uri="{BB962C8B-B14F-4D97-AF65-F5344CB8AC3E}">
        <p14:creationId xmlns:p14="http://schemas.microsoft.com/office/powerpoint/2010/main" val="26262491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 Full Chart">
    <p:bg>
      <p:bgPr>
        <a:solidFill>
          <a:srgbClr val="ECECEC"/>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accent1"/>
                </a:solidFill>
              </a:defRPr>
            </a:lvl1pPr>
          </a:lstStyle>
          <a:p>
            <a:fld id="{D04AA08C-B636-4857-8FC2-80DEED5C1EB4}" type="datetime1">
              <a:rPr lang="en-US" smtClean="0"/>
              <a:t>11/16/2023</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accent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4" name="Text Placeholder 18">
            <a:extLst>
              <a:ext uri="{FF2B5EF4-FFF2-40B4-BE49-F238E27FC236}">
                <a16:creationId xmlns:a16="http://schemas.microsoft.com/office/drawing/2014/main" id="{50DAC6A8-070F-A541-973B-11A3E7A90998}"/>
              </a:ext>
            </a:extLst>
          </p:cNvPr>
          <p:cNvSpPr>
            <a:spLocks noGrp="1"/>
          </p:cNvSpPr>
          <p:nvPr>
            <p:ph type="body" sz="quarter" idx="14" hasCustomPrompt="1"/>
          </p:nvPr>
        </p:nvSpPr>
        <p:spPr>
          <a:xfrm>
            <a:off x="576000" y="731027"/>
            <a:ext cx="11039738" cy="501425"/>
          </a:xfrm>
          <a:prstGeom prst="rect">
            <a:avLst/>
          </a:prstGeom>
        </p:spPr>
        <p:txBody>
          <a:bodyPr anchor="t">
            <a:noAutofit/>
          </a:bodyPr>
          <a:lstStyle>
            <a:lvl1pPr marL="0" indent="0">
              <a:lnSpc>
                <a:spcPct val="85000"/>
              </a:lnSpc>
              <a:spcBef>
                <a:spcPts val="0"/>
              </a:spcBef>
              <a:buNone/>
              <a:defRPr sz="3600" spc="40" baseline="0">
                <a:solidFill>
                  <a:schemeClr val="accent1"/>
                </a:solidFill>
              </a:defRPr>
            </a:lvl1pPr>
          </a:lstStyle>
          <a:p>
            <a:pPr lvl="0"/>
            <a:r>
              <a:rPr lang="en-GB"/>
              <a:t>Click for a short headline of one line</a:t>
            </a:r>
          </a:p>
        </p:txBody>
      </p:sp>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5" name="Chart Placeholder 4">
            <a:extLst>
              <a:ext uri="{FF2B5EF4-FFF2-40B4-BE49-F238E27FC236}">
                <a16:creationId xmlns:a16="http://schemas.microsoft.com/office/drawing/2014/main" id="{DDEF365E-8714-A44E-BA5C-FEB93B5F6C16}"/>
              </a:ext>
            </a:extLst>
          </p:cNvPr>
          <p:cNvSpPr>
            <a:spLocks noGrp="1"/>
          </p:cNvSpPr>
          <p:nvPr>
            <p:ph type="chart" sz="quarter" idx="20" hasCustomPrompt="1"/>
          </p:nvPr>
        </p:nvSpPr>
        <p:spPr>
          <a:xfrm>
            <a:off x="576263" y="2098674"/>
            <a:ext cx="11039475" cy="4037487"/>
          </a:xfrm>
        </p:spPr>
        <p:txBody>
          <a:bodyPr/>
          <a:lstStyle>
            <a:lvl1pPr marL="12700" indent="0">
              <a:buNone/>
              <a:defRPr sz="1300"/>
            </a:lvl1pPr>
          </a:lstStyle>
          <a:p>
            <a:r>
              <a:rPr lang="en-GB"/>
              <a:t>Click to add a chart</a:t>
            </a:r>
          </a:p>
        </p:txBody>
      </p:sp>
    </p:spTree>
    <p:extLst>
      <p:ext uri="{BB962C8B-B14F-4D97-AF65-F5344CB8AC3E}">
        <p14:creationId xmlns:p14="http://schemas.microsoft.com/office/powerpoint/2010/main" val="36941283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7 Icons Text">
    <p:bg>
      <p:bgPr>
        <a:solidFill>
          <a:srgbClr val="ECECEC"/>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accent1"/>
                </a:solidFill>
              </a:defRPr>
            </a:lvl1pPr>
          </a:lstStyle>
          <a:p>
            <a:fld id="{EAE7FBE9-3DEB-4921-B66F-EBBC3CD34D38}" type="datetime1">
              <a:rPr lang="en-US" smtClean="0"/>
              <a:t>11/16/2023</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accent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1" name="Text Placeholder 7">
            <a:extLst>
              <a:ext uri="{FF2B5EF4-FFF2-40B4-BE49-F238E27FC236}">
                <a16:creationId xmlns:a16="http://schemas.microsoft.com/office/drawing/2014/main" id="{1E8E1731-23EB-0B4A-A05C-05B9BCA19C9C}"/>
              </a:ext>
            </a:extLst>
          </p:cNvPr>
          <p:cNvSpPr>
            <a:spLocks noGrp="1"/>
          </p:cNvSpPr>
          <p:nvPr>
            <p:ph type="body" sz="quarter" idx="32" hasCustomPrompt="1"/>
          </p:nvPr>
        </p:nvSpPr>
        <p:spPr>
          <a:xfrm>
            <a:off x="3416920" y="4154400"/>
            <a:ext cx="2531167" cy="1974938"/>
          </a:xfrm>
        </p:spPr>
        <p:txBody>
          <a:bodyPr/>
          <a:lstStyle>
            <a:lvl1pPr marL="0" indent="0" algn="ctr">
              <a:lnSpc>
                <a:spcPct val="100000"/>
              </a:lnSpc>
              <a:spcBef>
                <a:spcPts val="0"/>
              </a:spcBef>
              <a:spcAft>
                <a:spcPts val="800"/>
              </a:spcAft>
              <a:buNone/>
              <a:defRPr sz="1800" b="1" spc="40" baseline="0">
                <a:solidFill>
                  <a:schemeClr val="accent1"/>
                </a:solidFill>
              </a:defRPr>
            </a:lvl1pPr>
            <a:lvl2pPr marL="0" indent="0" algn="ctr">
              <a:lnSpc>
                <a:spcPct val="100000"/>
              </a:lnSpc>
              <a:spcBef>
                <a:spcPts val="0"/>
              </a:spcBef>
              <a:spcAft>
                <a:spcPts val="600"/>
              </a:spcAft>
              <a:buNone/>
              <a:defRPr sz="1600" spc="40" baseline="0">
                <a:solidFill>
                  <a:schemeClr val="accent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12" name="Text Placeholder 7">
            <a:extLst>
              <a:ext uri="{FF2B5EF4-FFF2-40B4-BE49-F238E27FC236}">
                <a16:creationId xmlns:a16="http://schemas.microsoft.com/office/drawing/2014/main" id="{2338588B-5749-8548-8A92-845B34954343}"/>
              </a:ext>
            </a:extLst>
          </p:cNvPr>
          <p:cNvSpPr>
            <a:spLocks noGrp="1"/>
          </p:cNvSpPr>
          <p:nvPr>
            <p:ph type="body" sz="quarter" idx="35" hasCustomPrompt="1"/>
          </p:nvPr>
        </p:nvSpPr>
        <p:spPr>
          <a:xfrm>
            <a:off x="6250746" y="4154400"/>
            <a:ext cx="2531167" cy="1974938"/>
          </a:xfrm>
        </p:spPr>
        <p:txBody>
          <a:bodyPr/>
          <a:lstStyle>
            <a:lvl1pPr marL="0" indent="0" algn="ctr">
              <a:lnSpc>
                <a:spcPct val="100000"/>
              </a:lnSpc>
              <a:spcBef>
                <a:spcPts val="0"/>
              </a:spcBef>
              <a:spcAft>
                <a:spcPts val="800"/>
              </a:spcAft>
              <a:buNone/>
              <a:defRPr sz="1800" b="1" spc="40" baseline="0">
                <a:solidFill>
                  <a:schemeClr val="accent1"/>
                </a:solidFill>
              </a:defRPr>
            </a:lvl1pPr>
            <a:lvl2pPr marL="0" indent="0" algn="ctr">
              <a:lnSpc>
                <a:spcPct val="100000"/>
              </a:lnSpc>
              <a:spcBef>
                <a:spcPts val="0"/>
              </a:spcBef>
              <a:spcAft>
                <a:spcPts val="600"/>
              </a:spcAft>
              <a:buNone/>
              <a:defRPr sz="1600" spc="40" baseline="0">
                <a:solidFill>
                  <a:schemeClr val="accent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13" name="Text Placeholder 7">
            <a:extLst>
              <a:ext uri="{FF2B5EF4-FFF2-40B4-BE49-F238E27FC236}">
                <a16:creationId xmlns:a16="http://schemas.microsoft.com/office/drawing/2014/main" id="{B2D2E607-59C0-854C-9641-8FC1939742CC}"/>
              </a:ext>
            </a:extLst>
          </p:cNvPr>
          <p:cNvSpPr>
            <a:spLocks noGrp="1"/>
          </p:cNvSpPr>
          <p:nvPr>
            <p:ph type="body" sz="quarter" idx="37" hasCustomPrompt="1"/>
          </p:nvPr>
        </p:nvSpPr>
        <p:spPr>
          <a:xfrm>
            <a:off x="9084571" y="4154400"/>
            <a:ext cx="2531167" cy="1974938"/>
          </a:xfrm>
        </p:spPr>
        <p:txBody>
          <a:bodyPr/>
          <a:lstStyle>
            <a:lvl1pPr marL="0" indent="0" algn="ctr">
              <a:lnSpc>
                <a:spcPct val="100000"/>
              </a:lnSpc>
              <a:spcBef>
                <a:spcPts val="0"/>
              </a:spcBef>
              <a:spcAft>
                <a:spcPts val="800"/>
              </a:spcAft>
              <a:buNone/>
              <a:defRPr sz="1800" b="1" spc="40" baseline="0">
                <a:solidFill>
                  <a:schemeClr val="accent1"/>
                </a:solidFill>
              </a:defRPr>
            </a:lvl1pPr>
            <a:lvl2pPr marL="0" indent="0" algn="ctr">
              <a:lnSpc>
                <a:spcPct val="100000"/>
              </a:lnSpc>
              <a:spcBef>
                <a:spcPts val="0"/>
              </a:spcBef>
              <a:spcAft>
                <a:spcPts val="600"/>
              </a:spcAft>
              <a:buNone/>
              <a:defRPr sz="1600" spc="40" baseline="0">
                <a:solidFill>
                  <a:schemeClr val="accent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14" name="Text Placeholder 18">
            <a:extLst>
              <a:ext uri="{FF2B5EF4-FFF2-40B4-BE49-F238E27FC236}">
                <a16:creationId xmlns:a16="http://schemas.microsoft.com/office/drawing/2014/main" id="{50DAC6A8-070F-A541-973B-11A3E7A90998}"/>
              </a:ext>
            </a:extLst>
          </p:cNvPr>
          <p:cNvSpPr>
            <a:spLocks noGrp="1"/>
          </p:cNvSpPr>
          <p:nvPr>
            <p:ph type="body" sz="quarter" idx="14" hasCustomPrompt="1"/>
          </p:nvPr>
        </p:nvSpPr>
        <p:spPr>
          <a:xfrm>
            <a:off x="576000" y="731027"/>
            <a:ext cx="11039738" cy="501425"/>
          </a:xfrm>
          <a:prstGeom prst="rect">
            <a:avLst/>
          </a:prstGeom>
        </p:spPr>
        <p:txBody>
          <a:bodyPr anchor="t">
            <a:normAutofit/>
          </a:bodyPr>
          <a:lstStyle>
            <a:lvl1pPr marL="0" indent="0">
              <a:lnSpc>
                <a:spcPct val="85000"/>
              </a:lnSpc>
              <a:spcBef>
                <a:spcPts val="0"/>
              </a:spcBef>
              <a:buNone/>
              <a:defRPr sz="3600" spc="40" baseline="0">
                <a:solidFill>
                  <a:schemeClr val="accent1"/>
                </a:solidFill>
              </a:defRPr>
            </a:lvl1pPr>
          </a:lstStyle>
          <a:p>
            <a:pPr lvl="0"/>
            <a:r>
              <a:rPr lang="en-GB"/>
              <a:t>Click for a short headline of one line</a:t>
            </a:r>
          </a:p>
        </p:txBody>
      </p:sp>
      <p:sp>
        <p:nvSpPr>
          <p:cNvPr id="15" name="Text Placeholder 7">
            <a:extLst>
              <a:ext uri="{FF2B5EF4-FFF2-40B4-BE49-F238E27FC236}">
                <a16:creationId xmlns:a16="http://schemas.microsoft.com/office/drawing/2014/main" id="{CD04EC2E-C805-E64A-BBA4-8DECB98EE820}"/>
              </a:ext>
            </a:extLst>
          </p:cNvPr>
          <p:cNvSpPr>
            <a:spLocks noGrp="1"/>
          </p:cNvSpPr>
          <p:nvPr>
            <p:ph type="body" sz="quarter" idx="38" hasCustomPrompt="1"/>
          </p:nvPr>
        </p:nvSpPr>
        <p:spPr>
          <a:xfrm>
            <a:off x="583094" y="4154400"/>
            <a:ext cx="2531167" cy="1974938"/>
          </a:xfrm>
        </p:spPr>
        <p:txBody>
          <a:bodyPr/>
          <a:lstStyle>
            <a:lvl1pPr marL="0" indent="0" algn="ctr">
              <a:lnSpc>
                <a:spcPct val="100000"/>
              </a:lnSpc>
              <a:spcBef>
                <a:spcPts val="0"/>
              </a:spcBef>
              <a:spcAft>
                <a:spcPts val="800"/>
              </a:spcAft>
              <a:buNone/>
              <a:defRPr sz="1800" b="1" spc="40" baseline="0">
                <a:solidFill>
                  <a:schemeClr val="accent1"/>
                </a:solidFill>
              </a:defRPr>
            </a:lvl1pPr>
            <a:lvl2pPr marL="0" indent="0" algn="ctr">
              <a:lnSpc>
                <a:spcPct val="100000"/>
              </a:lnSpc>
              <a:spcBef>
                <a:spcPts val="0"/>
              </a:spcBef>
              <a:spcAft>
                <a:spcPts val="600"/>
              </a:spcAft>
              <a:buNone/>
              <a:defRPr sz="1600" spc="40" baseline="0">
                <a:solidFill>
                  <a:schemeClr val="accent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5" name="Picture Placeholder 4">
            <a:extLst>
              <a:ext uri="{FF2B5EF4-FFF2-40B4-BE49-F238E27FC236}">
                <a16:creationId xmlns:a16="http://schemas.microsoft.com/office/drawing/2014/main" id="{664BB5C8-D6D6-9E45-86B2-CADD71FC5C88}"/>
              </a:ext>
            </a:extLst>
          </p:cNvPr>
          <p:cNvSpPr>
            <a:spLocks noGrp="1"/>
          </p:cNvSpPr>
          <p:nvPr>
            <p:ph type="pic" sz="quarter" idx="39" hasCustomPrompt="1"/>
          </p:nvPr>
        </p:nvSpPr>
        <p:spPr>
          <a:xfrm>
            <a:off x="858744" y="2133600"/>
            <a:ext cx="1979867" cy="1828800"/>
          </a:xfrm>
        </p:spPr>
        <p:txBody>
          <a:bodyPr/>
          <a:lstStyle>
            <a:lvl1pPr marL="12700" indent="0" algn="ctr">
              <a:buNone/>
              <a:defRPr sz="1300">
                <a:solidFill>
                  <a:schemeClr val="accent1"/>
                </a:solidFill>
              </a:defRPr>
            </a:lvl1pPr>
          </a:lstStyle>
          <a:p>
            <a:r>
              <a:rPr lang="en-GB"/>
              <a:t>Click to add icon</a:t>
            </a:r>
          </a:p>
        </p:txBody>
      </p:sp>
      <p:sp>
        <p:nvSpPr>
          <p:cNvPr id="30" name="Picture Placeholder 4">
            <a:extLst>
              <a:ext uri="{FF2B5EF4-FFF2-40B4-BE49-F238E27FC236}">
                <a16:creationId xmlns:a16="http://schemas.microsoft.com/office/drawing/2014/main" id="{21B4219E-EAF7-A840-BD4B-30965C2453D6}"/>
              </a:ext>
            </a:extLst>
          </p:cNvPr>
          <p:cNvSpPr>
            <a:spLocks noGrp="1"/>
          </p:cNvSpPr>
          <p:nvPr>
            <p:ph type="pic" sz="quarter" idx="40" hasCustomPrompt="1"/>
          </p:nvPr>
        </p:nvSpPr>
        <p:spPr>
          <a:xfrm>
            <a:off x="3692570" y="2133600"/>
            <a:ext cx="1979867" cy="1828800"/>
          </a:xfrm>
        </p:spPr>
        <p:txBody>
          <a:bodyPr/>
          <a:lstStyle>
            <a:lvl1pPr marL="12700" indent="0" algn="ctr">
              <a:buNone/>
              <a:defRPr sz="1300">
                <a:solidFill>
                  <a:schemeClr val="accent1"/>
                </a:solidFill>
              </a:defRPr>
            </a:lvl1pPr>
          </a:lstStyle>
          <a:p>
            <a:r>
              <a:rPr lang="en-GB"/>
              <a:t>Click to add icon</a:t>
            </a:r>
          </a:p>
        </p:txBody>
      </p:sp>
      <p:sp>
        <p:nvSpPr>
          <p:cNvPr id="31" name="Picture Placeholder 4">
            <a:extLst>
              <a:ext uri="{FF2B5EF4-FFF2-40B4-BE49-F238E27FC236}">
                <a16:creationId xmlns:a16="http://schemas.microsoft.com/office/drawing/2014/main" id="{3E3297E1-ECDE-7F49-9333-F2D3B667B9E2}"/>
              </a:ext>
            </a:extLst>
          </p:cNvPr>
          <p:cNvSpPr>
            <a:spLocks noGrp="1"/>
          </p:cNvSpPr>
          <p:nvPr>
            <p:ph type="pic" sz="quarter" idx="41" hasCustomPrompt="1"/>
          </p:nvPr>
        </p:nvSpPr>
        <p:spPr>
          <a:xfrm>
            <a:off x="6526396" y="2133600"/>
            <a:ext cx="1979867" cy="1828800"/>
          </a:xfrm>
        </p:spPr>
        <p:txBody>
          <a:bodyPr/>
          <a:lstStyle>
            <a:lvl1pPr marL="12700" indent="0" algn="ctr">
              <a:buNone/>
              <a:defRPr sz="1300">
                <a:solidFill>
                  <a:schemeClr val="accent1"/>
                </a:solidFill>
              </a:defRPr>
            </a:lvl1pPr>
          </a:lstStyle>
          <a:p>
            <a:r>
              <a:rPr lang="en-GB"/>
              <a:t>Click to add icon</a:t>
            </a:r>
          </a:p>
        </p:txBody>
      </p:sp>
      <p:sp>
        <p:nvSpPr>
          <p:cNvPr id="32" name="Picture Placeholder 4">
            <a:extLst>
              <a:ext uri="{FF2B5EF4-FFF2-40B4-BE49-F238E27FC236}">
                <a16:creationId xmlns:a16="http://schemas.microsoft.com/office/drawing/2014/main" id="{791D8F08-C508-FA4F-98BC-992A22771E82}"/>
              </a:ext>
            </a:extLst>
          </p:cNvPr>
          <p:cNvSpPr>
            <a:spLocks noGrp="1"/>
          </p:cNvSpPr>
          <p:nvPr>
            <p:ph type="pic" sz="quarter" idx="42" hasCustomPrompt="1"/>
          </p:nvPr>
        </p:nvSpPr>
        <p:spPr>
          <a:xfrm>
            <a:off x="9360221" y="2133600"/>
            <a:ext cx="1979867" cy="1828800"/>
          </a:xfrm>
        </p:spPr>
        <p:txBody>
          <a:bodyPr/>
          <a:lstStyle>
            <a:lvl1pPr marL="12700" indent="0" algn="ctr">
              <a:buNone/>
              <a:defRPr sz="1300">
                <a:solidFill>
                  <a:schemeClr val="accent1"/>
                </a:solidFill>
              </a:defRPr>
            </a:lvl1pPr>
          </a:lstStyle>
          <a:p>
            <a:r>
              <a:rPr lang="en-GB"/>
              <a:t>Click to add icon</a:t>
            </a:r>
          </a:p>
        </p:txBody>
      </p:sp>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25" name="textruta 24">
            <a:extLst>
              <a:ext uri="{FF2B5EF4-FFF2-40B4-BE49-F238E27FC236}">
                <a16:creationId xmlns:a16="http://schemas.microsoft.com/office/drawing/2014/main" id="{6FF8A552-8B94-0248-98BE-FC41CCC7238C}"/>
              </a:ext>
            </a:extLst>
          </p:cNvPr>
          <p:cNvSpPr txBox="1"/>
          <p:nvPr userDrawn="1"/>
        </p:nvSpPr>
        <p:spPr>
          <a:xfrm>
            <a:off x="12395260" y="4154400"/>
            <a:ext cx="1681523" cy="1754326"/>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mn-lt"/>
                <a:cs typeface="Arial" panose="020B0604020202020204" pitchFamily="34" charset="0"/>
              </a:rPr>
              <a:t>To change from </a:t>
            </a:r>
            <a:r>
              <a:rPr lang="en-GB" sz="900" b="1" baseline="0">
                <a:solidFill>
                  <a:schemeClr val="tx1">
                    <a:lumMod val="65000"/>
                    <a:lumOff val="35000"/>
                  </a:schemeClr>
                </a:solidFill>
                <a:latin typeface="+mn-lt"/>
                <a:cs typeface="Arial" panose="020B0604020202020204" pitchFamily="34" charset="0"/>
              </a:rPr>
              <a:t>headline</a:t>
            </a:r>
            <a:r>
              <a:rPr lang="en-GB" sz="900" baseline="0">
                <a:solidFill>
                  <a:schemeClr val="tx1">
                    <a:lumMod val="65000"/>
                    <a:lumOff val="35000"/>
                  </a:schemeClr>
                </a:solidFill>
                <a:latin typeface="+mn-lt"/>
                <a:cs typeface="Arial" panose="020B0604020202020204" pitchFamily="34" charset="0"/>
              </a:rPr>
              <a:t> to </a:t>
            </a:r>
            <a:r>
              <a:rPr lang="en-GB" sz="900" b="1" baseline="0">
                <a:solidFill>
                  <a:schemeClr val="tx1">
                    <a:lumMod val="65000"/>
                    <a:lumOff val="35000"/>
                  </a:schemeClr>
                </a:solidFill>
                <a:latin typeface="+mn-lt"/>
                <a:cs typeface="Arial" panose="020B0604020202020204" pitchFamily="34" charset="0"/>
              </a:rPr>
              <a:t>body text </a:t>
            </a:r>
            <a:r>
              <a:rPr lang="en-GB" sz="900" baseline="0">
                <a:solidFill>
                  <a:schemeClr val="tx1">
                    <a:lumMod val="65000"/>
                    <a:lumOff val="35000"/>
                  </a:schemeClr>
                </a:solidFill>
                <a:latin typeface="+mn-lt"/>
                <a:cs typeface="Arial" panose="020B0604020202020204" pitchFamily="34" charset="0"/>
              </a:rPr>
              <a:t>or to </a:t>
            </a:r>
            <a:r>
              <a:rPr lang="en-GB" sz="900" b="1" baseline="0">
                <a:solidFill>
                  <a:schemeClr val="tx1">
                    <a:lumMod val="65000"/>
                    <a:lumOff val="35000"/>
                  </a:schemeClr>
                </a:solidFill>
                <a:latin typeface="+mn-lt"/>
                <a:cs typeface="Arial" panose="020B0604020202020204" pitchFamily="34" charset="0"/>
              </a:rPr>
              <a:t>use bullets</a:t>
            </a:r>
            <a:r>
              <a:rPr lang="en-GB" sz="900" baseline="0">
                <a:solidFill>
                  <a:schemeClr val="tx1">
                    <a:lumMod val="65000"/>
                    <a:lumOff val="35000"/>
                  </a:schemeClr>
                </a:solidFill>
                <a:latin typeface="+mn-lt"/>
                <a:cs typeface="Arial" panose="020B0604020202020204" pitchFamily="34" charset="0"/>
              </a:rPr>
              <a:t>, press </a:t>
            </a:r>
            <a:r>
              <a:rPr lang="en-GB" sz="900" b="1" baseline="0">
                <a:solidFill>
                  <a:schemeClr val="tx1">
                    <a:lumMod val="65000"/>
                    <a:lumOff val="35000"/>
                  </a:schemeClr>
                </a:solidFill>
                <a:latin typeface="+mn-lt"/>
                <a:cs typeface="Arial" panose="020B0604020202020204" pitchFamily="34" charset="0"/>
              </a:rPr>
              <a:t>enter/return </a:t>
            </a:r>
            <a:r>
              <a:rPr lang="en-GB" sz="900" baseline="0">
                <a:solidFill>
                  <a:schemeClr val="tx1">
                    <a:lumMod val="65000"/>
                    <a:lumOff val="35000"/>
                  </a:schemeClr>
                </a:solidFill>
                <a:latin typeface="+mn-lt"/>
                <a:cs typeface="Arial" panose="020B0604020202020204" pitchFamily="34" charset="0"/>
              </a:rPr>
              <a:t>after your headline then use this function toggle to body text.</a:t>
            </a: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p:txBody>
      </p:sp>
      <p:pic>
        <p:nvPicPr>
          <p:cNvPr id="26" name="Picture 9">
            <a:extLst>
              <a:ext uri="{FF2B5EF4-FFF2-40B4-BE49-F238E27FC236}">
                <a16:creationId xmlns:a16="http://schemas.microsoft.com/office/drawing/2014/main" id="{93794F68-FA77-DA48-9A1A-E02A2FFA083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2522649" y="5058609"/>
            <a:ext cx="1422121" cy="721417"/>
          </a:xfrm>
          <a:prstGeom prst="rect">
            <a:avLst/>
          </a:prstGeom>
          <a:ln w="9525">
            <a:solidFill>
              <a:schemeClr val="tx2"/>
            </a:solidFill>
          </a:ln>
        </p:spPr>
      </p:pic>
      <p:sp>
        <p:nvSpPr>
          <p:cNvPr id="27" name="Oval 4">
            <a:extLst>
              <a:ext uri="{FF2B5EF4-FFF2-40B4-BE49-F238E27FC236}">
                <a16:creationId xmlns:a16="http://schemas.microsoft.com/office/drawing/2014/main" id="{5241205B-C4DB-DD49-956F-BF07FDFE2B88}"/>
              </a:ext>
            </a:extLst>
          </p:cNvPr>
          <p:cNvSpPr/>
          <p:nvPr userDrawn="1"/>
        </p:nvSpPr>
        <p:spPr>
          <a:xfrm>
            <a:off x="13194299" y="5281906"/>
            <a:ext cx="282818" cy="282818"/>
          </a:xfrm>
          <a:prstGeom prst="ellipse">
            <a:avLst/>
          </a:prstGeom>
          <a:solidFill>
            <a:schemeClr val="bg1">
              <a:lumMod val="9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cxnSp>
        <p:nvCxnSpPr>
          <p:cNvPr id="28" name="Connector: Elbow 131">
            <a:extLst>
              <a:ext uri="{FF2B5EF4-FFF2-40B4-BE49-F238E27FC236}">
                <a16:creationId xmlns:a16="http://schemas.microsoft.com/office/drawing/2014/main" id="{51B26D0D-F6C6-4746-9A73-F3230C78CC13}"/>
              </a:ext>
            </a:extLst>
          </p:cNvPr>
          <p:cNvCxnSpPr>
            <a:cxnSpLocks/>
            <a:endCxn id="27" idx="0"/>
          </p:cNvCxnSpPr>
          <p:nvPr userDrawn="1"/>
        </p:nvCxnSpPr>
        <p:spPr>
          <a:xfrm rot="5400000">
            <a:off x="13324711" y="5010086"/>
            <a:ext cx="282818" cy="2608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3503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 Icons Text Imag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CBA7EE4-EB8C-8F45-95DB-49CBDE2D978D}"/>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bg1"/>
                </a:solidFill>
              </a:defRPr>
            </a:lvl1pPr>
          </a:lstStyle>
          <a:p>
            <a:fld id="{2F5884BD-BC6B-4695-8FA9-A91048B04969}" type="datetime1">
              <a:rPr lang="en-US" smtClean="0"/>
              <a:t>11/16/2023</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bg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bg1"/>
                </a:solidFill>
              </a:defRPr>
            </a:lvl1pPr>
          </a:lstStyle>
          <a:p>
            <a:fld id="{EF8DBD5B-30F9-4F9C-AE39-E065C1AC514D}" type="slidenum">
              <a:rPr lang="en-US" smtClean="0"/>
              <a:pPr/>
              <a:t>‹#›</a:t>
            </a:fld>
            <a:endParaRPr lang="en-US"/>
          </a:p>
        </p:txBody>
      </p:sp>
      <p:sp>
        <p:nvSpPr>
          <p:cNvPr id="11" name="Text Placeholder 7">
            <a:extLst>
              <a:ext uri="{FF2B5EF4-FFF2-40B4-BE49-F238E27FC236}">
                <a16:creationId xmlns:a16="http://schemas.microsoft.com/office/drawing/2014/main" id="{1E8E1731-23EB-0B4A-A05C-05B9BCA19C9C}"/>
              </a:ext>
            </a:extLst>
          </p:cNvPr>
          <p:cNvSpPr>
            <a:spLocks noGrp="1"/>
          </p:cNvSpPr>
          <p:nvPr>
            <p:ph type="body" sz="quarter" idx="32" hasCustomPrompt="1"/>
          </p:nvPr>
        </p:nvSpPr>
        <p:spPr>
          <a:xfrm>
            <a:off x="3416920" y="4154400"/>
            <a:ext cx="2531167" cy="1974938"/>
          </a:xfrm>
        </p:spPr>
        <p:txBody>
          <a:bodyPr/>
          <a:lstStyle>
            <a:lvl1pPr marL="0" indent="0" algn="ctr">
              <a:lnSpc>
                <a:spcPct val="100000"/>
              </a:lnSpc>
              <a:spcBef>
                <a:spcPts val="0"/>
              </a:spcBef>
              <a:spcAft>
                <a:spcPts val="800"/>
              </a:spcAft>
              <a:buNone/>
              <a:defRPr sz="1800" b="1" spc="40" baseline="0">
                <a:solidFill>
                  <a:schemeClr val="bg1"/>
                </a:solidFill>
              </a:defRPr>
            </a:lvl1pPr>
            <a:lvl2pPr marL="0" indent="0" algn="ctr">
              <a:lnSpc>
                <a:spcPct val="100000"/>
              </a:lnSpc>
              <a:spcBef>
                <a:spcPts val="0"/>
              </a:spcBef>
              <a:spcAft>
                <a:spcPts val="600"/>
              </a:spcAft>
              <a:buNone/>
              <a:defRPr sz="16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12" name="Text Placeholder 7">
            <a:extLst>
              <a:ext uri="{FF2B5EF4-FFF2-40B4-BE49-F238E27FC236}">
                <a16:creationId xmlns:a16="http://schemas.microsoft.com/office/drawing/2014/main" id="{2338588B-5749-8548-8A92-845B34954343}"/>
              </a:ext>
            </a:extLst>
          </p:cNvPr>
          <p:cNvSpPr>
            <a:spLocks noGrp="1"/>
          </p:cNvSpPr>
          <p:nvPr>
            <p:ph type="body" sz="quarter" idx="35" hasCustomPrompt="1"/>
          </p:nvPr>
        </p:nvSpPr>
        <p:spPr>
          <a:xfrm>
            <a:off x="6250746" y="4154400"/>
            <a:ext cx="2531167" cy="1974938"/>
          </a:xfrm>
        </p:spPr>
        <p:txBody>
          <a:bodyPr/>
          <a:lstStyle>
            <a:lvl1pPr marL="0" indent="0" algn="ctr">
              <a:lnSpc>
                <a:spcPct val="100000"/>
              </a:lnSpc>
              <a:spcBef>
                <a:spcPts val="0"/>
              </a:spcBef>
              <a:spcAft>
                <a:spcPts val="800"/>
              </a:spcAft>
              <a:buNone/>
              <a:defRPr sz="1800" b="1" spc="40" baseline="0">
                <a:solidFill>
                  <a:schemeClr val="bg1"/>
                </a:solidFill>
              </a:defRPr>
            </a:lvl1pPr>
            <a:lvl2pPr marL="0" indent="0" algn="ctr">
              <a:lnSpc>
                <a:spcPct val="100000"/>
              </a:lnSpc>
              <a:spcBef>
                <a:spcPts val="0"/>
              </a:spcBef>
              <a:spcAft>
                <a:spcPts val="600"/>
              </a:spcAft>
              <a:buNone/>
              <a:defRPr sz="16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13" name="Text Placeholder 7">
            <a:extLst>
              <a:ext uri="{FF2B5EF4-FFF2-40B4-BE49-F238E27FC236}">
                <a16:creationId xmlns:a16="http://schemas.microsoft.com/office/drawing/2014/main" id="{B2D2E607-59C0-854C-9641-8FC1939742CC}"/>
              </a:ext>
            </a:extLst>
          </p:cNvPr>
          <p:cNvSpPr>
            <a:spLocks noGrp="1"/>
          </p:cNvSpPr>
          <p:nvPr>
            <p:ph type="body" sz="quarter" idx="37" hasCustomPrompt="1"/>
          </p:nvPr>
        </p:nvSpPr>
        <p:spPr>
          <a:xfrm>
            <a:off x="9084571" y="4154400"/>
            <a:ext cx="2531167" cy="1974938"/>
          </a:xfrm>
        </p:spPr>
        <p:txBody>
          <a:bodyPr/>
          <a:lstStyle>
            <a:lvl1pPr marL="0" indent="0" algn="ctr">
              <a:lnSpc>
                <a:spcPct val="100000"/>
              </a:lnSpc>
              <a:spcBef>
                <a:spcPts val="0"/>
              </a:spcBef>
              <a:spcAft>
                <a:spcPts val="800"/>
              </a:spcAft>
              <a:buNone/>
              <a:defRPr sz="1800" b="1" spc="40" baseline="0">
                <a:solidFill>
                  <a:schemeClr val="bg1"/>
                </a:solidFill>
              </a:defRPr>
            </a:lvl1pPr>
            <a:lvl2pPr marL="0" indent="0" algn="ctr">
              <a:lnSpc>
                <a:spcPct val="100000"/>
              </a:lnSpc>
              <a:spcBef>
                <a:spcPts val="0"/>
              </a:spcBef>
              <a:spcAft>
                <a:spcPts val="600"/>
              </a:spcAft>
              <a:buNone/>
              <a:defRPr sz="16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14" name="Text Placeholder 18">
            <a:extLst>
              <a:ext uri="{FF2B5EF4-FFF2-40B4-BE49-F238E27FC236}">
                <a16:creationId xmlns:a16="http://schemas.microsoft.com/office/drawing/2014/main" id="{50DAC6A8-070F-A541-973B-11A3E7A90998}"/>
              </a:ext>
            </a:extLst>
          </p:cNvPr>
          <p:cNvSpPr>
            <a:spLocks noGrp="1"/>
          </p:cNvSpPr>
          <p:nvPr>
            <p:ph type="body" sz="quarter" idx="14" hasCustomPrompt="1"/>
          </p:nvPr>
        </p:nvSpPr>
        <p:spPr>
          <a:xfrm>
            <a:off x="576000" y="731027"/>
            <a:ext cx="11039738" cy="501425"/>
          </a:xfrm>
          <a:prstGeom prst="rect">
            <a:avLst/>
          </a:prstGeom>
        </p:spPr>
        <p:txBody>
          <a:bodyPr anchor="t">
            <a:normAutofit/>
          </a:bodyPr>
          <a:lstStyle>
            <a:lvl1pPr marL="0" indent="0">
              <a:lnSpc>
                <a:spcPct val="85000"/>
              </a:lnSpc>
              <a:spcBef>
                <a:spcPts val="0"/>
              </a:spcBef>
              <a:buNone/>
              <a:defRPr sz="3600" spc="40" baseline="0">
                <a:solidFill>
                  <a:schemeClr val="bg1"/>
                </a:solidFill>
              </a:defRPr>
            </a:lvl1pPr>
          </a:lstStyle>
          <a:p>
            <a:pPr lvl="0"/>
            <a:r>
              <a:rPr lang="en-GB"/>
              <a:t>Click for a short headline of one line</a:t>
            </a:r>
          </a:p>
        </p:txBody>
      </p:sp>
      <p:sp>
        <p:nvSpPr>
          <p:cNvPr id="15" name="Text Placeholder 7">
            <a:extLst>
              <a:ext uri="{FF2B5EF4-FFF2-40B4-BE49-F238E27FC236}">
                <a16:creationId xmlns:a16="http://schemas.microsoft.com/office/drawing/2014/main" id="{CD04EC2E-C805-E64A-BBA4-8DECB98EE820}"/>
              </a:ext>
            </a:extLst>
          </p:cNvPr>
          <p:cNvSpPr>
            <a:spLocks noGrp="1"/>
          </p:cNvSpPr>
          <p:nvPr>
            <p:ph type="body" sz="quarter" idx="38" hasCustomPrompt="1"/>
          </p:nvPr>
        </p:nvSpPr>
        <p:spPr>
          <a:xfrm>
            <a:off x="583094" y="4154400"/>
            <a:ext cx="2531167" cy="1974938"/>
          </a:xfrm>
        </p:spPr>
        <p:txBody>
          <a:bodyPr/>
          <a:lstStyle>
            <a:lvl1pPr marL="0" indent="0" algn="ctr">
              <a:lnSpc>
                <a:spcPct val="100000"/>
              </a:lnSpc>
              <a:spcBef>
                <a:spcPts val="0"/>
              </a:spcBef>
              <a:spcAft>
                <a:spcPts val="800"/>
              </a:spcAft>
              <a:buNone/>
              <a:defRPr sz="1800" b="1" spc="40" baseline="0">
                <a:solidFill>
                  <a:schemeClr val="bg1"/>
                </a:solidFill>
              </a:defRPr>
            </a:lvl1pPr>
            <a:lvl2pPr marL="0" indent="0" algn="ctr">
              <a:lnSpc>
                <a:spcPct val="100000"/>
              </a:lnSpc>
              <a:spcBef>
                <a:spcPts val="0"/>
              </a:spcBef>
              <a:spcAft>
                <a:spcPts val="600"/>
              </a:spcAft>
              <a:buNone/>
              <a:defRPr sz="16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16" name="textruta 15">
            <a:extLst>
              <a:ext uri="{FF2B5EF4-FFF2-40B4-BE49-F238E27FC236}">
                <a16:creationId xmlns:a16="http://schemas.microsoft.com/office/drawing/2014/main" id="{5B557DC7-544E-9044-B335-9376734CE4C7}"/>
              </a:ext>
            </a:extLst>
          </p:cNvPr>
          <p:cNvSpPr txBox="1"/>
          <p:nvPr userDrawn="1"/>
        </p:nvSpPr>
        <p:spPr>
          <a:xfrm>
            <a:off x="12395260" y="4154400"/>
            <a:ext cx="1681523" cy="1754326"/>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mn-lt"/>
                <a:cs typeface="Arial" panose="020B0604020202020204" pitchFamily="34" charset="0"/>
              </a:rPr>
              <a:t>To change from </a:t>
            </a:r>
            <a:r>
              <a:rPr lang="en-GB" sz="900" b="1" baseline="0">
                <a:solidFill>
                  <a:schemeClr val="tx1">
                    <a:lumMod val="65000"/>
                    <a:lumOff val="35000"/>
                  </a:schemeClr>
                </a:solidFill>
                <a:latin typeface="+mn-lt"/>
                <a:cs typeface="Arial" panose="020B0604020202020204" pitchFamily="34" charset="0"/>
              </a:rPr>
              <a:t>headline</a:t>
            </a:r>
            <a:r>
              <a:rPr lang="en-GB" sz="900" baseline="0">
                <a:solidFill>
                  <a:schemeClr val="tx1">
                    <a:lumMod val="65000"/>
                    <a:lumOff val="35000"/>
                  </a:schemeClr>
                </a:solidFill>
                <a:latin typeface="+mn-lt"/>
                <a:cs typeface="Arial" panose="020B0604020202020204" pitchFamily="34" charset="0"/>
              </a:rPr>
              <a:t> to </a:t>
            </a:r>
            <a:r>
              <a:rPr lang="en-GB" sz="900" b="1" baseline="0">
                <a:solidFill>
                  <a:schemeClr val="tx1">
                    <a:lumMod val="65000"/>
                    <a:lumOff val="35000"/>
                  </a:schemeClr>
                </a:solidFill>
                <a:latin typeface="+mn-lt"/>
                <a:cs typeface="Arial" panose="020B0604020202020204" pitchFamily="34" charset="0"/>
              </a:rPr>
              <a:t>body text </a:t>
            </a:r>
            <a:r>
              <a:rPr lang="en-GB" sz="900" baseline="0">
                <a:solidFill>
                  <a:schemeClr val="tx1">
                    <a:lumMod val="65000"/>
                    <a:lumOff val="35000"/>
                  </a:schemeClr>
                </a:solidFill>
                <a:latin typeface="+mn-lt"/>
                <a:cs typeface="Arial" panose="020B0604020202020204" pitchFamily="34" charset="0"/>
              </a:rPr>
              <a:t>or to </a:t>
            </a:r>
            <a:r>
              <a:rPr lang="en-GB" sz="900" b="1" baseline="0">
                <a:solidFill>
                  <a:schemeClr val="tx1">
                    <a:lumMod val="65000"/>
                    <a:lumOff val="35000"/>
                  </a:schemeClr>
                </a:solidFill>
                <a:latin typeface="+mn-lt"/>
                <a:cs typeface="Arial" panose="020B0604020202020204" pitchFamily="34" charset="0"/>
              </a:rPr>
              <a:t>use bullets</a:t>
            </a:r>
            <a:r>
              <a:rPr lang="en-GB" sz="900" baseline="0">
                <a:solidFill>
                  <a:schemeClr val="tx1">
                    <a:lumMod val="65000"/>
                    <a:lumOff val="35000"/>
                  </a:schemeClr>
                </a:solidFill>
                <a:latin typeface="+mn-lt"/>
                <a:cs typeface="Arial" panose="020B0604020202020204" pitchFamily="34" charset="0"/>
              </a:rPr>
              <a:t>, press </a:t>
            </a:r>
            <a:r>
              <a:rPr lang="en-GB" sz="900" b="1" baseline="0">
                <a:solidFill>
                  <a:schemeClr val="tx1">
                    <a:lumMod val="65000"/>
                    <a:lumOff val="35000"/>
                  </a:schemeClr>
                </a:solidFill>
                <a:latin typeface="+mn-lt"/>
                <a:cs typeface="Arial" panose="020B0604020202020204" pitchFamily="34" charset="0"/>
              </a:rPr>
              <a:t>enter/return </a:t>
            </a:r>
            <a:r>
              <a:rPr lang="en-GB" sz="900" baseline="0">
                <a:solidFill>
                  <a:schemeClr val="tx1">
                    <a:lumMod val="65000"/>
                    <a:lumOff val="35000"/>
                  </a:schemeClr>
                </a:solidFill>
                <a:latin typeface="+mn-lt"/>
                <a:cs typeface="Arial" panose="020B0604020202020204" pitchFamily="34" charset="0"/>
              </a:rPr>
              <a:t>after your headline then use this function toggle to body text.</a:t>
            </a: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p:txBody>
      </p:sp>
      <p:pic>
        <p:nvPicPr>
          <p:cNvPr id="20" name="Picture 9">
            <a:extLst>
              <a:ext uri="{FF2B5EF4-FFF2-40B4-BE49-F238E27FC236}">
                <a16:creationId xmlns:a16="http://schemas.microsoft.com/office/drawing/2014/main" id="{5DB31F11-9F44-8645-A844-3ADA59673F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2522649" y="5058609"/>
            <a:ext cx="1422121" cy="721417"/>
          </a:xfrm>
          <a:prstGeom prst="rect">
            <a:avLst/>
          </a:prstGeom>
          <a:ln w="9525">
            <a:solidFill>
              <a:schemeClr val="tx2"/>
            </a:solidFill>
          </a:ln>
        </p:spPr>
      </p:pic>
      <p:sp>
        <p:nvSpPr>
          <p:cNvPr id="21" name="Oval 4">
            <a:extLst>
              <a:ext uri="{FF2B5EF4-FFF2-40B4-BE49-F238E27FC236}">
                <a16:creationId xmlns:a16="http://schemas.microsoft.com/office/drawing/2014/main" id="{A5F2B902-2364-FB49-99E0-D370C6CC7FB2}"/>
              </a:ext>
            </a:extLst>
          </p:cNvPr>
          <p:cNvSpPr/>
          <p:nvPr userDrawn="1"/>
        </p:nvSpPr>
        <p:spPr>
          <a:xfrm>
            <a:off x="13194299" y="5281906"/>
            <a:ext cx="282818" cy="282818"/>
          </a:xfrm>
          <a:prstGeom prst="ellipse">
            <a:avLst/>
          </a:prstGeom>
          <a:solidFill>
            <a:schemeClr val="bg1">
              <a:lumMod val="9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cxnSp>
        <p:nvCxnSpPr>
          <p:cNvPr id="22" name="Connector: Elbow 131">
            <a:extLst>
              <a:ext uri="{FF2B5EF4-FFF2-40B4-BE49-F238E27FC236}">
                <a16:creationId xmlns:a16="http://schemas.microsoft.com/office/drawing/2014/main" id="{2EF1A2AE-7440-6E41-8D23-42FC41929565}"/>
              </a:ext>
            </a:extLst>
          </p:cNvPr>
          <p:cNvCxnSpPr>
            <a:cxnSpLocks/>
            <a:endCxn id="21" idx="0"/>
          </p:cNvCxnSpPr>
          <p:nvPr userDrawn="1"/>
        </p:nvCxnSpPr>
        <p:spPr>
          <a:xfrm rot="5400000">
            <a:off x="13324711" y="5010086"/>
            <a:ext cx="282818" cy="2608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icture Placeholder 4">
            <a:extLst>
              <a:ext uri="{FF2B5EF4-FFF2-40B4-BE49-F238E27FC236}">
                <a16:creationId xmlns:a16="http://schemas.microsoft.com/office/drawing/2014/main" id="{D0E63235-FEA3-D948-A94A-0578C7768948}"/>
              </a:ext>
            </a:extLst>
          </p:cNvPr>
          <p:cNvSpPr>
            <a:spLocks noGrp="1"/>
          </p:cNvSpPr>
          <p:nvPr>
            <p:ph type="pic" sz="quarter" idx="39" hasCustomPrompt="1"/>
          </p:nvPr>
        </p:nvSpPr>
        <p:spPr>
          <a:xfrm>
            <a:off x="858744" y="2133600"/>
            <a:ext cx="1979867" cy="1828800"/>
          </a:xfrm>
        </p:spPr>
        <p:txBody>
          <a:bodyPr/>
          <a:lstStyle>
            <a:lvl1pPr marL="12700" indent="0" algn="ctr">
              <a:buNone/>
              <a:defRPr sz="1300">
                <a:solidFill>
                  <a:schemeClr val="accent1"/>
                </a:solidFill>
              </a:defRPr>
            </a:lvl1pPr>
          </a:lstStyle>
          <a:p>
            <a:r>
              <a:rPr lang="en-GB"/>
              <a:t>Click to add icon</a:t>
            </a:r>
          </a:p>
        </p:txBody>
      </p:sp>
      <p:sp>
        <p:nvSpPr>
          <p:cNvPr id="24" name="Picture Placeholder 4">
            <a:extLst>
              <a:ext uri="{FF2B5EF4-FFF2-40B4-BE49-F238E27FC236}">
                <a16:creationId xmlns:a16="http://schemas.microsoft.com/office/drawing/2014/main" id="{FB7545F6-DD9D-304C-9F71-C8CA7EFDC097}"/>
              </a:ext>
            </a:extLst>
          </p:cNvPr>
          <p:cNvSpPr>
            <a:spLocks noGrp="1"/>
          </p:cNvSpPr>
          <p:nvPr>
            <p:ph type="pic" sz="quarter" idx="40" hasCustomPrompt="1"/>
          </p:nvPr>
        </p:nvSpPr>
        <p:spPr>
          <a:xfrm>
            <a:off x="3692570" y="2133600"/>
            <a:ext cx="1979867" cy="1828800"/>
          </a:xfrm>
        </p:spPr>
        <p:txBody>
          <a:bodyPr/>
          <a:lstStyle>
            <a:lvl1pPr marL="12700" indent="0" algn="ctr">
              <a:buNone/>
              <a:defRPr sz="1300">
                <a:solidFill>
                  <a:schemeClr val="accent1"/>
                </a:solidFill>
              </a:defRPr>
            </a:lvl1pPr>
          </a:lstStyle>
          <a:p>
            <a:r>
              <a:rPr lang="en-GB"/>
              <a:t>Click to add icon</a:t>
            </a:r>
          </a:p>
        </p:txBody>
      </p:sp>
      <p:sp>
        <p:nvSpPr>
          <p:cNvPr id="25" name="Picture Placeholder 4">
            <a:extLst>
              <a:ext uri="{FF2B5EF4-FFF2-40B4-BE49-F238E27FC236}">
                <a16:creationId xmlns:a16="http://schemas.microsoft.com/office/drawing/2014/main" id="{A03EE993-57A1-F843-87BE-52AFE8FCB895}"/>
              </a:ext>
            </a:extLst>
          </p:cNvPr>
          <p:cNvSpPr>
            <a:spLocks noGrp="1"/>
          </p:cNvSpPr>
          <p:nvPr>
            <p:ph type="pic" sz="quarter" idx="41" hasCustomPrompt="1"/>
          </p:nvPr>
        </p:nvSpPr>
        <p:spPr>
          <a:xfrm>
            <a:off x="6526396" y="2133600"/>
            <a:ext cx="1979867" cy="1828800"/>
          </a:xfrm>
        </p:spPr>
        <p:txBody>
          <a:bodyPr/>
          <a:lstStyle>
            <a:lvl1pPr marL="12700" indent="0" algn="ctr">
              <a:buNone/>
              <a:defRPr sz="1300">
                <a:solidFill>
                  <a:schemeClr val="accent1"/>
                </a:solidFill>
              </a:defRPr>
            </a:lvl1pPr>
          </a:lstStyle>
          <a:p>
            <a:r>
              <a:rPr lang="en-GB"/>
              <a:t>Click to add icon</a:t>
            </a:r>
          </a:p>
        </p:txBody>
      </p:sp>
      <p:sp>
        <p:nvSpPr>
          <p:cNvPr id="26" name="Picture Placeholder 4">
            <a:extLst>
              <a:ext uri="{FF2B5EF4-FFF2-40B4-BE49-F238E27FC236}">
                <a16:creationId xmlns:a16="http://schemas.microsoft.com/office/drawing/2014/main" id="{BFA14DDB-89C6-5E45-A9BC-61F9CE9E1FCA}"/>
              </a:ext>
            </a:extLst>
          </p:cNvPr>
          <p:cNvSpPr>
            <a:spLocks noGrp="1"/>
          </p:cNvSpPr>
          <p:nvPr>
            <p:ph type="pic" sz="quarter" idx="42" hasCustomPrompt="1"/>
          </p:nvPr>
        </p:nvSpPr>
        <p:spPr>
          <a:xfrm>
            <a:off x="9360221" y="2133600"/>
            <a:ext cx="1979867" cy="1828800"/>
          </a:xfrm>
        </p:spPr>
        <p:txBody>
          <a:bodyPr/>
          <a:lstStyle>
            <a:lvl1pPr marL="12700" indent="0" algn="ctr">
              <a:buNone/>
              <a:defRPr sz="1300">
                <a:solidFill>
                  <a:schemeClr val="accent1"/>
                </a:solidFill>
              </a:defRPr>
            </a:lvl1pPr>
          </a:lstStyle>
          <a:p>
            <a:r>
              <a:rPr lang="en-GB"/>
              <a:t>Click to add icon</a:t>
            </a:r>
          </a:p>
        </p:txBody>
      </p:sp>
    </p:spTree>
    <p:extLst>
      <p:ext uri="{BB962C8B-B14F-4D97-AF65-F5344CB8AC3E}">
        <p14:creationId xmlns:p14="http://schemas.microsoft.com/office/powerpoint/2010/main" val="25908944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8 Phone Mockup">
    <p:bg>
      <p:bgPr>
        <a:solidFill>
          <a:srgbClr val="ECECEC"/>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accent1"/>
                </a:solidFill>
              </a:defRPr>
            </a:lvl1pPr>
          </a:lstStyle>
          <a:p>
            <a:fld id="{78084920-EE3D-4A10-9D91-F58A233D26E7}" type="datetime1">
              <a:rPr lang="en-US" smtClean="0"/>
              <a:t>11/16/2023</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accent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accent1"/>
                </a:solidFill>
              </a:defRPr>
            </a:lvl1pPr>
          </a:lstStyle>
          <a:p>
            <a:fld id="{EF8DBD5B-30F9-4F9C-AE39-E065C1AC514D}" type="slidenum">
              <a:rPr lang="en-US" smtClean="0"/>
              <a:pPr/>
              <a:t>‹#›</a:t>
            </a:fld>
            <a:endParaRPr lang="en-US"/>
          </a:p>
        </p:txBody>
      </p:sp>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pic>
        <p:nvPicPr>
          <p:cNvPr id="25" name="Bildobjekt 15">
            <a:extLst>
              <a:ext uri="{FF2B5EF4-FFF2-40B4-BE49-F238E27FC236}">
                <a16:creationId xmlns:a16="http://schemas.microsoft.com/office/drawing/2014/main" id="{13ED98E9-C731-A94B-BFD5-2ECE623D380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443227" y="571905"/>
            <a:ext cx="2979174" cy="5704803"/>
          </a:xfrm>
          <a:prstGeom prst="rect">
            <a:avLst/>
          </a:prstGeom>
        </p:spPr>
      </p:pic>
      <p:sp>
        <p:nvSpPr>
          <p:cNvPr id="26" name="Text Placeholder 18">
            <a:extLst>
              <a:ext uri="{FF2B5EF4-FFF2-40B4-BE49-F238E27FC236}">
                <a16:creationId xmlns:a16="http://schemas.microsoft.com/office/drawing/2014/main" id="{A6ED295F-AFF0-3548-BAA8-8DAFA2BDE3F6}"/>
              </a:ext>
            </a:extLst>
          </p:cNvPr>
          <p:cNvSpPr>
            <a:spLocks noGrp="1"/>
          </p:cNvSpPr>
          <p:nvPr>
            <p:ph type="body" sz="quarter" idx="14" hasCustomPrompt="1"/>
          </p:nvPr>
        </p:nvSpPr>
        <p:spPr>
          <a:xfrm>
            <a:off x="576000" y="731027"/>
            <a:ext cx="5367178" cy="1365942"/>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to add a headline </a:t>
            </a:r>
            <a:br>
              <a:rPr lang="en-GB"/>
            </a:br>
            <a:r>
              <a:rPr lang="en-GB"/>
              <a:t>of maximum three lines</a:t>
            </a:r>
          </a:p>
        </p:txBody>
      </p:sp>
      <p:sp>
        <p:nvSpPr>
          <p:cNvPr id="29" name="Picture Placeholder 28">
            <a:extLst>
              <a:ext uri="{FF2B5EF4-FFF2-40B4-BE49-F238E27FC236}">
                <a16:creationId xmlns:a16="http://schemas.microsoft.com/office/drawing/2014/main" id="{A08EABB5-1663-9D44-9EDB-6442B31EC5D9}"/>
              </a:ext>
            </a:extLst>
          </p:cNvPr>
          <p:cNvSpPr>
            <a:spLocks noGrp="1"/>
          </p:cNvSpPr>
          <p:nvPr>
            <p:ph type="pic" sz="quarter" idx="20" hasCustomPrompt="1"/>
          </p:nvPr>
        </p:nvSpPr>
        <p:spPr>
          <a:xfrm>
            <a:off x="7686262" y="874644"/>
            <a:ext cx="2451652" cy="5155096"/>
          </a:xfrm>
          <a:custGeom>
            <a:avLst/>
            <a:gdLst>
              <a:gd name="connsiteX0" fmla="*/ 246293 w 2451652"/>
              <a:gd name="connsiteY0" fmla="*/ 0 h 5155096"/>
              <a:gd name="connsiteX1" fmla="*/ 2205359 w 2451652"/>
              <a:gd name="connsiteY1" fmla="*/ 0 h 5155096"/>
              <a:gd name="connsiteX2" fmla="*/ 2451652 w 2451652"/>
              <a:gd name="connsiteY2" fmla="*/ 246293 h 5155096"/>
              <a:gd name="connsiteX3" fmla="*/ 2451652 w 2451652"/>
              <a:gd name="connsiteY3" fmla="*/ 4908803 h 5155096"/>
              <a:gd name="connsiteX4" fmla="*/ 2205359 w 2451652"/>
              <a:gd name="connsiteY4" fmla="*/ 5155096 h 5155096"/>
              <a:gd name="connsiteX5" fmla="*/ 246293 w 2451652"/>
              <a:gd name="connsiteY5" fmla="*/ 5155096 h 5155096"/>
              <a:gd name="connsiteX6" fmla="*/ 0 w 2451652"/>
              <a:gd name="connsiteY6" fmla="*/ 4908803 h 5155096"/>
              <a:gd name="connsiteX7" fmla="*/ 0 w 2451652"/>
              <a:gd name="connsiteY7" fmla="*/ 246293 h 5155096"/>
              <a:gd name="connsiteX8" fmla="*/ 246293 w 2451652"/>
              <a:gd name="connsiteY8" fmla="*/ 0 h 515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1652" h="5155096">
                <a:moveTo>
                  <a:pt x="246293" y="0"/>
                </a:moveTo>
                <a:lnTo>
                  <a:pt x="2205359" y="0"/>
                </a:lnTo>
                <a:cubicBezTo>
                  <a:pt x="2341383" y="0"/>
                  <a:pt x="2451652" y="110269"/>
                  <a:pt x="2451652" y="246293"/>
                </a:cubicBezTo>
                <a:lnTo>
                  <a:pt x="2451652" y="4908803"/>
                </a:lnTo>
                <a:cubicBezTo>
                  <a:pt x="2451652" y="5044827"/>
                  <a:pt x="2341383" y="5155096"/>
                  <a:pt x="2205359" y="5155096"/>
                </a:cubicBezTo>
                <a:lnTo>
                  <a:pt x="246293" y="5155096"/>
                </a:lnTo>
                <a:cubicBezTo>
                  <a:pt x="110269" y="5155096"/>
                  <a:pt x="0" y="5044827"/>
                  <a:pt x="0" y="4908803"/>
                </a:cubicBezTo>
                <a:lnTo>
                  <a:pt x="0" y="246293"/>
                </a:lnTo>
                <a:cubicBezTo>
                  <a:pt x="0" y="110269"/>
                  <a:pt x="110269" y="0"/>
                  <a:pt x="246293" y="0"/>
                </a:cubicBezTo>
                <a:close/>
              </a:path>
            </a:pathLst>
          </a:custGeom>
          <a:solidFill>
            <a:schemeClr val="bg1">
              <a:lumMod val="85000"/>
            </a:schemeClr>
          </a:solidFill>
        </p:spPr>
        <p:txBody>
          <a:bodyPr wrap="square" lIns="108000" tIns="108000" rIns="144000">
            <a:noAutofit/>
          </a:bodyPr>
          <a:lstStyle>
            <a:lvl1pPr marL="12700" indent="0" algn="ctr">
              <a:spcBef>
                <a:spcPts val="0"/>
              </a:spcBef>
              <a:buNone/>
              <a:defRPr sz="1300"/>
            </a:lvl1pPr>
          </a:lstStyle>
          <a:p>
            <a:r>
              <a:rPr lang="en-GB"/>
              <a:t>Click on the icon to add a print screen or image</a:t>
            </a:r>
          </a:p>
        </p:txBody>
      </p:sp>
      <p:sp>
        <p:nvSpPr>
          <p:cNvPr id="28" name="Platshållare för text 11">
            <a:extLst>
              <a:ext uri="{FF2B5EF4-FFF2-40B4-BE49-F238E27FC236}">
                <a16:creationId xmlns:a16="http://schemas.microsoft.com/office/drawing/2014/main" id="{E31C1F6F-95FC-D448-89F4-1960D28114DB}"/>
              </a:ext>
            </a:extLst>
          </p:cNvPr>
          <p:cNvSpPr>
            <a:spLocks noGrp="1"/>
          </p:cNvSpPr>
          <p:nvPr>
            <p:ph type="body" sz="quarter" idx="21" hasCustomPrompt="1"/>
          </p:nvPr>
        </p:nvSpPr>
        <p:spPr>
          <a:xfrm>
            <a:off x="576000" y="2527200"/>
            <a:ext cx="5377125" cy="3600450"/>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Tree>
    <p:extLst>
      <p:ext uri="{BB962C8B-B14F-4D97-AF65-F5344CB8AC3E}">
        <p14:creationId xmlns:p14="http://schemas.microsoft.com/office/powerpoint/2010/main" val="30594169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 Tablet Mockup">
    <p:bg>
      <p:bgPr>
        <a:solidFill>
          <a:srgbClr val="ECECEC"/>
        </a:solidFill>
        <a:effectLst/>
      </p:bgPr>
    </p:bg>
    <p:spTree>
      <p:nvGrpSpPr>
        <p:cNvPr id="1" name=""/>
        <p:cNvGrpSpPr/>
        <p:nvPr/>
      </p:nvGrpSpPr>
      <p:grpSpPr>
        <a:xfrm>
          <a:off x="0" y="0"/>
          <a:ext cx="0" cy="0"/>
          <a:chOff x="0" y="0"/>
          <a:chExt cx="0" cy="0"/>
        </a:xfrm>
      </p:grpSpPr>
      <p:pic>
        <p:nvPicPr>
          <p:cNvPr id="30" name="Bildobjekt 14">
            <a:extLst>
              <a:ext uri="{FF2B5EF4-FFF2-40B4-BE49-F238E27FC236}">
                <a16:creationId xmlns:a16="http://schemas.microsoft.com/office/drawing/2014/main" id="{99BEB798-BAD7-994E-B336-1BA64B6632D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689177" y="613726"/>
            <a:ext cx="4325139" cy="5646397"/>
          </a:xfrm>
          <a:prstGeom prst="rect">
            <a:avLst/>
          </a:prstGeom>
        </p:spPr>
      </p:pic>
      <p:sp>
        <p:nvSpPr>
          <p:cNvPr id="32" name="Picture Placeholder 31">
            <a:extLst>
              <a:ext uri="{FF2B5EF4-FFF2-40B4-BE49-F238E27FC236}">
                <a16:creationId xmlns:a16="http://schemas.microsoft.com/office/drawing/2014/main" id="{44B08C3B-79C1-2849-BF8E-3F68C34C99EB}"/>
              </a:ext>
            </a:extLst>
          </p:cNvPr>
          <p:cNvSpPr>
            <a:spLocks noGrp="1"/>
          </p:cNvSpPr>
          <p:nvPr>
            <p:ph type="pic" sz="quarter" idx="20" hasCustomPrompt="1"/>
          </p:nvPr>
        </p:nvSpPr>
        <p:spPr>
          <a:xfrm>
            <a:off x="6936658" y="875071"/>
            <a:ext cx="3854245" cy="5132439"/>
          </a:xfrm>
          <a:custGeom>
            <a:avLst/>
            <a:gdLst>
              <a:gd name="connsiteX0" fmla="*/ 112814 w 3854245"/>
              <a:gd name="connsiteY0" fmla="*/ 0 h 5132439"/>
              <a:gd name="connsiteX1" fmla="*/ 3741431 w 3854245"/>
              <a:gd name="connsiteY1" fmla="*/ 0 h 5132439"/>
              <a:gd name="connsiteX2" fmla="*/ 3854245 w 3854245"/>
              <a:gd name="connsiteY2" fmla="*/ 112814 h 5132439"/>
              <a:gd name="connsiteX3" fmla="*/ 3854245 w 3854245"/>
              <a:gd name="connsiteY3" fmla="*/ 5019625 h 5132439"/>
              <a:gd name="connsiteX4" fmla="*/ 3741431 w 3854245"/>
              <a:gd name="connsiteY4" fmla="*/ 5132439 h 5132439"/>
              <a:gd name="connsiteX5" fmla="*/ 112814 w 3854245"/>
              <a:gd name="connsiteY5" fmla="*/ 5132439 h 5132439"/>
              <a:gd name="connsiteX6" fmla="*/ 0 w 3854245"/>
              <a:gd name="connsiteY6" fmla="*/ 5019625 h 5132439"/>
              <a:gd name="connsiteX7" fmla="*/ 0 w 3854245"/>
              <a:gd name="connsiteY7" fmla="*/ 112814 h 5132439"/>
              <a:gd name="connsiteX8" fmla="*/ 112814 w 3854245"/>
              <a:gd name="connsiteY8" fmla="*/ 0 h 513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4245" h="5132439">
                <a:moveTo>
                  <a:pt x="112814" y="0"/>
                </a:moveTo>
                <a:lnTo>
                  <a:pt x="3741431" y="0"/>
                </a:lnTo>
                <a:cubicBezTo>
                  <a:pt x="3803736" y="0"/>
                  <a:pt x="3854245" y="50509"/>
                  <a:pt x="3854245" y="112814"/>
                </a:cubicBezTo>
                <a:lnTo>
                  <a:pt x="3854245" y="5019625"/>
                </a:lnTo>
                <a:cubicBezTo>
                  <a:pt x="3854245" y="5081930"/>
                  <a:pt x="3803736" y="5132439"/>
                  <a:pt x="3741431" y="5132439"/>
                </a:cubicBezTo>
                <a:lnTo>
                  <a:pt x="112814" y="5132439"/>
                </a:lnTo>
                <a:cubicBezTo>
                  <a:pt x="50509" y="5132439"/>
                  <a:pt x="0" y="5081930"/>
                  <a:pt x="0" y="5019625"/>
                </a:cubicBezTo>
                <a:lnTo>
                  <a:pt x="0" y="112814"/>
                </a:lnTo>
                <a:cubicBezTo>
                  <a:pt x="0" y="50509"/>
                  <a:pt x="50509" y="0"/>
                  <a:pt x="112814" y="0"/>
                </a:cubicBezTo>
                <a:close/>
              </a:path>
            </a:pathLst>
          </a:custGeom>
          <a:solidFill>
            <a:schemeClr val="bg1">
              <a:lumMod val="85000"/>
            </a:schemeClr>
          </a:solidFill>
        </p:spPr>
        <p:txBody>
          <a:bodyPr wrap="square" lIns="108000" tIns="108000" rIns="144000">
            <a:noAutofit/>
          </a:bodyPr>
          <a:lstStyle>
            <a:lvl1pPr marL="12700" indent="0" algn="ctr" fontAlgn="ctr">
              <a:spcBef>
                <a:spcPts val="0"/>
              </a:spcBef>
              <a:buNone/>
              <a:defRPr sz="1300"/>
            </a:lvl1pPr>
          </a:lstStyle>
          <a:p>
            <a:r>
              <a:rPr lang="en-GB"/>
              <a:t>Click on the icon to add a print screen </a:t>
            </a:r>
            <a:br>
              <a:rPr lang="en-GB"/>
            </a:br>
            <a:r>
              <a:rPr lang="en-GB"/>
              <a:t>or image</a:t>
            </a:r>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accent1"/>
                </a:solidFill>
              </a:defRPr>
            </a:lvl1pPr>
          </a:lstStyle>
          <a:p>
            <a:fld id="{3A9855DF-CB75-4F9D-B3C5-BF4AF285CCE7}" type="datetime1">
              <a:rPr lang="en-US" smtClean="0"/>
              <a:t>11/16/2023</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accent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accent1"/>
                </a:solidFill>
              </a:defRPr>
            </a:lvl1pPr>
          </a:lstStyle>
          <a:p>
            <a:fld id="{EF8DBD5B-30F9-4F9C-AE39-E065C1AC514D}" type="slidenum">
              <a:rPr lang="en-US" smtClean="0"/>
              <a:pPr/>
              <a:t>‹#›</a:t>
            </a:fld>
            <a:endParaRPr lang="en-US"/>
          </a:p>
        </p:txBody>
      </p:sp>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33" name="Text Placeholder 18">
            <a:extLst>
              <a:ext uri="{FF2B5EF4-FFF2-40B4-BE49-F238E27FC236}">
                <a16:creationId xmlns:a16="http://schemas.microsoft.com/office/drawing/2014/main" id="{96B2358A-BB39-7B47-9534-6E6E079F5E39}"/>
              </a:ext>
            </a:extLst>
          </p:cNvPr>
          <p:cNvSpPr>
            <a:spLocks noGrp="1"/>
          </p:cNvSpPr>
          <p:nvPr>
            <p:ph type="body" sz="quarter" idx="14" hasCustomPrompt="1"/>
          </p:nvPr>
        </p:nvSpPr>
        <p:spPr>
          <a:xfrm>
            <a:off x="575999" y="731027"/>
            <a:ext cx="5377125" cy="1365942"/>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to add a headline </a:t>
            </a:r>
            <a:br>
              <a:rPr lang="en-GB"/>
            </a:br>
            <a:r>
              <a:rPr lang="en-GB"/>
              <a:t>of maximum three lines</a:t>
            </a:r>
          </a:p>
        </p:txBody>
      </p:sp>
      <p:sp>
        <p:nvSpPr>
          <p:cNvPr id="25" name="Platshållare för text 11">
            <a:extLst>
              <a:ext uri="{FF2B5EF4-FFF2-40B4-BE49-F238E27FC236}">
                <a16:creationId xmlns:a16="http://schemas.microsoft.com/office/drawing/2014/main" id="{15044A8B-EC3C-AC48-809D-139C48BB0CB9}"/>
              </a:ext>
            </a:extLst>
          </p:cNvPr>
          <p:cNvSpPr>
            <a:spLocks noGrp="1"/>
          </p:cNvSpPr>
          <p:nvPr>
            <p:ph type="body" sz="quarter" idx="21" hasCustomPrompt="1"/>
          </p:nvPr>
        </p:nvSpPr>
        <p:spPr>
          <a:xfrm>
            <a:off x="576000" y="2527200"/>
            <a:ext cx="5377125" cy="3600450"/>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Tree>
    <p:extLst>
      <p:ext uri="{BB962C8B-B14F-4D97-AF65-F5344CB8AC3E}">
        <p14:creationId xmlns:p14="http://schemas.microsoft.com/office/powerpoint/2010/main" val="30601141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 End/Thank You Blue">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5544DF57-7764-0643-BBD9-8E9A5BB6A5C0}"/>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accent1"/>
                </a:solidFill>
              </a:defRPr>
            </a:lvl1pPr>
          </a:lstStyle>
          <a:p>
            <a:r>
              <a:rPr lang="en-GB"/>
              <a:t>Click on the icon to add an image</a:t>
            </a:r>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accent1"/>
                </a:solidFill>
              </a:defRPr>
            </a:lvl1pPr>
          </a:lstStyle>
          <a:p>
            <a:fld id="{F7969601-E11A-4CD9-8E53-9F6904C7CD68}" type="datetime1">
              <a:rPr lang="en-US" smtClean="0"/>
              <a:t>11/16/2023</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accent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25" name="Text Placeholder 7">
            <a:extLst>
              <a:ext uri="{FF2B5EF4-FFF2-40B4-BE49-F238E27FC236}">
                <a16:creationId xmlns:a16="http://schemas.microsoft.com/office/drawing/2014/main" id="{67488718-642D-1C4A-B768-5243ECAAFF54}"/>
              </a:ext>
            </a:extLst>
          </p:cNvPr>
          <p:cNvSpPr>
            <a:spLocks noGrp="1"/>
          </p:cNvSpPr>
          <p:nvPr>
            <p:ph type="body" sz="quarter" idx="38" hasCustomPrompt="1"/>
          </p:nvPr>
        </p:nvSpPr>
        <p:spPr>
          <a:xfrm>
            <a:off x="583093" y="720724"/>
            <a:ext cx="5370031" cy="2600325"/>
          </a:xfrm>
        </p:spPr>
        <p:txBody>
          <a:bodyPr/>
          <a:lstStyle>
            <a:lvl1pPr marL="0" indent="0" algn="l">
              <a:lnSpc>
                <a:spcPct val="100000"/>
              </a:lnSpc>
              <a:spcBef>
                <a:spcPts val="0"/>
              </a:spcBef>
              <a:spcAft>
                <a:spcPts val="850"/>
              </a:spcAft>
              <a:buNone/>
              <a:defRPr sz="3600" b="1" spc="40" baseline="0">
                <a:solidFill>
                  <a:schemeClr val="accent1"/>
                </a:solidFill>
              </a:defRPr>
            </a:lvl1pPr>
            <a:lvl2pPr marL="0" indent="0" algn="l">
              <a:lnSpc>
                <a:spcPct val="100000"/>
              </a:lnSpc>
              <a:spcBef>
                <a:spcPts val="0"/>
              </a:spcBef>
              <a:spcAft>
                <a:spcPts val="600"/>
              </a:spcAft>
              <a:buNone/>
              <a:defRPr sz="1400" spc="40" baseline="0">
                <a:solidFill>
                  <a:schemeClr val="accent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8" name="textruta 5">
            <a:extLst>
              <a:ext uri="{FF2B5EF4-FFF2-40B4-BE49-F238E27FC236}">
                <a16:creationId xmlns:a16="http://schemas.microsoft.com/office/drawing/2014/main" id="{9CA758BD-5C55-6540-BFC0-18BA5E290BA3}"/>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9" name="textruta 8">
            <a:extLst>
              <a:ext uri="{FF2B5EF4-FFF2-40B4-BE49-F238E27FC236}">
                <a16:creationId xmlns:a16="http://schemas.microsoft.com/office/drawing/2014/main" id="{D6D03EBC-FF28-B246-9262-70768DB96EB3}"/>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4C4F2B59-2BF8-804B-B8CA-05F71E9FA5C2}"/>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ktangel 10">
            <a:extLst>
              <a:ext uri="{FF2B5EF4-FFF2-40B4-BE49-F238E27FC236}">
                <a16:creationId xmlns:a16="http://schemas.microsoft.com/office/drawing/2014/main" id="{483A10B1-05B8-D24F-9FD4-3E109436BAAF}"/>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ruta 11">
            <a:extLst>
              <a:ext uri="{FF2B5EF4-FFF2-40B4-BE49-F238E27FC236}">
                <a16:creationId xmlns:a16="http://schemas.microsoft.com/office/drawing/2014/main" id="{567CC080-E0B4-6645-B343-8E58FF0C1643}"/>
              </a:ext>
            </a:extLst>
          </p:cNvPr>
          <p:cNvSpPr txBox="1"/>
          <p:nvPr userDrawn="1"/>
        </p:nvSpPr>
        <p:spPr>
          <a:xfrm>
            <a:off x="12395260" y="4154400"/>
            <a:ext cx="1681523" cy="1754326"/>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mn-lt"/>
                <a:cs typeface="Arial" panose="020B0604020202020204" pitchFamily="34" charset="0"/>
              </a:rPr>
              <a:t>To change from </a:t>
            </a:r>
            <a:r>
              <a:rPr lang="en-GB" sz="900" b="1" baseline="0">
                <a:solidFill>
                  <a:schemeClr val="tx1">
                    <a:lumMod val="65000"/>
                    <a:lumOff val="35000"/>
                  </a:schemeClr>
                </a:solidFill>
                <a:latin typeface="+mn-lt"/>
                <a:cs typeface="Arial" panose="020B0604020202020204" pitchFamily="34" charset="0"/>
              </a:rPr>
              <a:t>headline</a:t>
            </a:r>
            <a:r>
              <a:rPr lang="en-GB" sz="900" baseline="0">
                <a:solidFill>
                  <a:schemeClr val="tx1">
                    <a:lumMod val="65000"/>
                    <a:lumOff val="35000"/>
                  </a:schemeClr>
                </a:solidFill>
                <a:latin typeface="+mn-lt"/>
                <a:cs typeface="Arial" panose="020B0604020202020204" pitchFamily="34" charset="0"/>
              </a:rPr>
              <a:t> to </a:t>
            </a:r>
            <a:r>
              <a:rPr lang="en-GB" sz="900" b="1" baseline="0">
                <a:solidFill>
                  <a:schemeClr val="tx1">
                    <a:lumMod val="65000"/>
                    <a:lumOff val="35000"/>
                  </a:schemeClr>
                </a:solidFill>
                <a:latin typeface="+mn-lt"/>
                <a:cs typeface="Arial" panose="020B0604020202020204" pitchFamily="34" charset="0"/>
              </a:rPr>
              <a:t>body text </a:t>
            </a:r>
            <a:r>
              <a:rPr lang="en-GB" sz="900" baseline="0">
                <a:solidFill>
                  <a:schemeClr val="tx1">
                    <a:lumMod val="65000"/>
                    <a:lumOff val="35000"/>
                  </a:schemeClr>
                </a:solidFill>
                <a:latin typeface="+mn-lt"/>
                <a:cs typeface="Arial" panose="020B0604020202020204" pitchFamily="34" charset="0"/>
              </a:rPr>
              <a:t>or to </a:t>
            </a:r>
            <a:r>
              <a:rPr lang="en-GB" sz="900" b="1" baseline="0">
                <a:solidFill>
                  <a:schemeClr val="tx1">
                    <a:lumMod val="65000"/>
                    <a:lumOff val="35000"/>
                  </a:schemeClr>
                </a:solidFill>
                <a:latin typeface="+mn-lt"/>
                <a:cs typeface="Arial" panose="020B0604020202020204" pitchFamily="34" charset="0"/>
              </a:rPr>
              <a:t>use bullets</a:t>
            </a:r>
            <a:r>
              <a:rPr lang="en-GB" sz="900" baseline="0">
                <a:solidFill>
                  <a:schemeClr val="tx1">
                    <a:lumMod val="65000"/>
                    <a:lumOff val="35000"/>
                  </a:schemeClr>
                </a:solidFill>
                <a:latin typeface="+mn-lt"/>
                <a:cs typeface="Arial" panose="020B0604020202020204" pitchFamily="34" charset="0"/>
              </a:rPr>
              <a:t>, press </a:t>
            </a:r>
            <a:r>
              <a:rPr lang="en-GB" sz="900" b="1" baseline="0">
                <a:solidFill>
                  <a:schemeClr val="tx1">
                    <a:lumMod val="65000"/>
                    <a:lumOff val="35000"/>
                  </a:schemeClr>
                </a:solidFill>
                <a:latin typeface="+mn-lt"/>
                <a:cs typeface="Arial" panose="020B0604020202020204" pitchFamily="34" charset="0"/>
              </a:rPr>
              <a:t>enter/return </a:t>
            </a:r>
            <a:r>
              <a:rPr lang="en-GB" sz="900" baseline="0">
                <a:solidFill>
                  <a:schemeClr val="tx1">
                    <a:lumMod val="65000"/>
                    <a:lumOff val="35000"/>
                  </a:schemeClr>
                </a:solidFill>
                <a:latin typeface="+mn-lt"/>
                <a:cs typeface="Arial" panose="020B0604020202020204" pitchFamily="34" charset="0"/>
              </a:rPr>
              <a:t>after your headline then use this function toggle to body text.</a:t>
            </a: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p:txBody>
      </p:sp>
      <p:pic>
        <p:nvPicPr>
          <p:cNvPr id="13" name="Picture 9">
            <a:extLst>
              <a:ext uri="{FF2B5EF4-FFF2-40B4-BE49-F238E27FC236}">
                <a16:creationId xmlns:a16="http://schemas.microsoft.com/office/drawing/2014/main" id="{359C9406-E00B-424F-B110-6C1F4D84288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2522649" y="5058609"/>
            <a:ext cx="1422121" cy="721417"/>
          </a:xfrm>
          <a:prstGeom prst="rect">
            <a:avLst/>
          </a:prstGeom>
          <a:ln w="9525">
            <a:solidFill>
              <a:schemeClr val="tx2"/>
            </a:solidFill>
          </a:ln>
        </p:spPr>
      </p:pic>
      <p:sp>
        <p:nvSpPr>
          <p:cNvPr id="14" name="Oval 4">
            <a:extLst>
              <a:ext uri="{FF2B5EF4-FFF2-40B4-BE49-F238E27FC236}">
                <a16:creationId xmlns:a16="http://schemas.microsoft.com/office/drawing/2014/main" id="{5C256491-67DF-A248-A90E-627FCDF80B83}"/>
              </a:ext>
            </a:extLst>
          </p:cNvPr>
          <p:cNvSpPr/>
          <p:nvPr userDrawn="1"/>
        </p:nvSpPr>
        <p:spPr>
          <a:xfrm>
            <a:off x="13194299" y="5281906"/>
            <a:ext cx="282818" cy="282818"/>
          </a:xfrm>
          <a:prstGeom prst="ellipse">
            <a:avLst/>
          </a:prstGeom>
          <a:solidFill>
            <a:schemeClr val="bg1">
              <a:lumMod val="9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cxnSp>
        <p:nvCxnSpPr>
          <p:cNvPr id="16" name="Connector: Elbow 131">
            <a:extLst>
              <a:ext uri="{FF2B5EF4-FFF2-40B4-BE49-F238E27FC236}">
                <a16:creationId xmlns:a16="http://schemas.microsoft.com/office/drawing/2014/main" id="{5D4FBB2B-EA79-FE42-A088-3353E1F76FB1}"/>
              </a:ext>
            </a:extLst>
          </p:cNvPr>
          <p:cNvCxnSpPr>
            <a:cxnSpLocks/>
            <a:endCxn id="14" idx="0"/>
          </p:cNvCxnSpPr>
          <p:nvPr userDrawn="1"/>
        </p:nvCxnSpPr>
        <p:spPr>
          <a:xfrm rot="5400000">
            <a:off x="13324711" y="5010086"/>
            <a:ext cx="282818" cy="2608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4489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 End Slide/Thank You">
    <p:bg>
      <p:bgPr>
        <a:solidFill>
          <a:schemeClr val="bg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5544DF57-7764-0643-BBD9-8E9A5BB6A5C0}"/>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bg1"/>
                </a:solidFill>
              </a:defRPr>
            </a:lvl1pPr>
          </a:lstStyle>
          <a:p>
            <a:fld id="{7A4E9471-C16C-48B0-AF59-8D47444C5725}" type="datetime1">
              <a:rPr lang="en-US" smtClean="0"/>
              <a:t>11/16/2023</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bg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bg1"/>
                </a:solidFill>
              </a:defRPr>
            </a:lvl1pPr>
          </a:lstStyle>
          <a:p>
            <a:fld id="{EF8DBD5B-30F9-4F9C-AE39-E065C1AC514D}" type="slidenum">
              <a:rPr lang="en-US" smtClean="0"/>
              <a:pPr/>
              <a:t>‹#›</a:t>
            </a:fld>
            <a:endParaRPr lang="en-US"/>
          </a:p>
        </p:txBody>
      </p:sp>
      <p:sp>
        <p:nvSpPr>
          <p:cNvPr id="29" name="Text Placeholder 7">
            <a:extLst>
              <a:ext uri="{FF2B5EF4-FFF2-40B4-BE49-F238E27FC236}">
                <a16:creationId xmlns:a16="http://schemas.microsoft.com/office/drawing/2014/main" id="{0372CC69-D63F-AF4E-915B-F7E58ADA3E2E}"/>
              </a:ext>
            </a:extLst>
          </p:cNvPr>
          <p:cNvSpPr>
            <a:spLocks noGrp="1"/>
          </p:cNvSpPr>
          <p:nvPr>
            <p:ph type="body" sz="quarter" idx="39" hasCustomPrompt="1"/>
          </p:nvPr>
        </p:nvSpPr>
        <p:spPr>
          <a:xfrm>
            <a:off x="583093" y="4183201"/>
            <a:ext cx="5370031" cy="1946137"/>
          </a:xfrm>
        </p:spPr>
        <p:txBody>
          <a:bodyPr/>
          <a:lstStyle>
            <a:lvl1pPr marL="0" indent="0" algn="l">
              <a:lnSpc>
                <a:spcPct val="100000"/>
              </a:lnSpc>
              <a:spcBef>
                <a:spcPts val="0"/>
              </a:spcBef>
              <a:spcAft>
                <a:spcPts val="850"/>
              </a:spcAft>
              <a:buNone/>
              <a:defRPr sz="3600" b="1" spc="40" baseline="0">
                <a:solidFill>
                  <a:schemeClr val="bg1"/>
                </a:solidFill>
              </a:defRPr>
            </a:lvl1pPr>
            <a:lvl2pPr marL="0" indent="0" algn="l">
              <a:lnSpc>
                <a:spcPct val="100000"/>
              </a:lnSpc>
              <a:spcBef>
                <a:spcPts val="0"/>
              </a:spcBef>
              <a:spcAft>
                <a:spcPts val="600"/>
              </a:spcAft>
              <a:buNone/>
              <a:defRPr sz="14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8" name="textruta 5">
            <a:extLst>
              <a:ext uri="{FF2B5EF4-FFF2-40B4-BE49-F238E27FC236}">
                <a16:creationId xmlns:a16="http://schemas.microsoft.com/office/drawing/2014/main" id="{07728FC5-8FAF-D948-82AA-B9F786AAEBB7}"/>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9" name="textruta 8">
            <a:extLst>
              <a:ext uri="{FF2B5EF4-FFF2-40B4-BE49-F238E27FC236}">
                <a16:creationId xmlns:a16="http://schemas.microsoft.com/office/drawing/2014/main" id="{D18F62CC-60C1-DB42-9742-4AF366303413}"/>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73C348B4-C0EC-824B-814E-D42C562CBFA8}"/>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ktangel 10">
            <a:extLst>
              <a:ext uri="{FF2B5EF4-FFF2-40B4-BE49-F238E27FC236}">
                <a16:creationId xmlns:a16="http://schemas.microsoft.com/office/drawing/2014/main" id="{1C4A7DAB-0DBB-E649-8262-BE0207487BE8}"/>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ruta 11">
            <a:extLst>
              <a:ext uri="{FF2B5EF4-FFF2-40B4-BE49-F238E27FC236}">
                <a16:creationId xmlns:a16="http://schemas.microsoft.com/office/drawing/2014/main" id="{21862494-F897-CA4F-BE27-9C206870AF17}"/>
              </a:ext>
            </a:extLst>
          </p:cNvPr>
          <p:cNvSpPr txBox="1"/>
          <p:nvPr userDrawn="1"/>
        </p:nvSpPr>
        <p:spPr>
          <a:xfrm>
            <a:off x="12395260" y="4154400"/>
            <a:ext cx="1681523" cy="1754326"/>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mn-lt"/>
                <a:cs typeface="Arial" panose="020B0604020202020204" pitchFamily="34" charset="0"/>
              </a:rPr>
              <a:t>To change from </a:t>
            </a:r>
            <a:r>
              <a:rPr lang="en-GB" sz="900" b="1" baseline="0">
                <a:solidFill>
                  <a:schemeClr val="tx1">
                    <a:lumMod val="65000"/>
                    <a:lumOff val="35000"/>
                  </a:schemeClr>
                </a:solidFill>
                <a:latin typeface="+mn-lt"/>
                <a:cs typeface="Arial" panose="020B0604020202020204" pitchFamily="34" charset="0"/>
              </a:rPr>
              <a:t>headline</a:t>
            </a:r>
            <a:r>
              <a:rPr lang="en-GB" sz="900" baseline="0">
                <a:solidFill>
                  <a:schemeClr val="tx1">
                    <a:lumMod val="65000"/>
                    <a:lumOff val="35000"/>
                  </a:schemeClr>
                </a:solidFill>
                <a:latin typeface="+mn-lt"/>
                <a:cs typeface="Arial" panose="020B0604020202020204" pitchFamily="34" charset="0"/>
              </a:rPr>
              <a:t> to </a:t>
            </a:r>
            <a:r>
              <a:rPr lang="en-GB" sz="900" b="1" baseline="0">
                <a:solidFill>
                  <a:schemeClr val="tx1">
                    <a:lumMod val="65000"/>
                    <a:lumOff val="35000"/>
                  </a:schemeClr>
                </a:solidFill>
                <a:latin typeface="+mn-lt"/>
                <a:cs typeface="Arial" panose="020B0604020202020204" pitchFamily="34" charset="0"/>
              </a:rPr>
              <a:t>body text </a:t>
            </a:r>
            <a:r>
              <a:rPr lang="en-GB" sz="900" baseline="0">
                <a:solidFill>
                  <a:schemeClr val="tx1">
                    <a:lumMod val="65000"/>
                    <a:lumOff val="35000"/>
                  </a:schemeClr>
                </a:solidFill>
                <a:latin typeface="+mn-lt"/>
                <a:cs typeface="Arial" panose="020B0604020202020204" pitchFamily="34" charset="0"/>
              </a:rPr>
              <a:t>or to </a:t>
            </a:r>
            <a:r>
              <a:rPr lang="en-GB" sz="900" b="1" baseline="0">
                <a:solidFill>
                  <a:schemeClr val="tx1">
                    <a:lumMod val="65000"/>
                    <a:lumOff val="35000"/>
                  </a:schemeClr>
                </a:solidFill>
                <a:latin typeface="+mn-lt"/>
                <a:cs typeface="Arial" panose="020B0604020202020204" pitchFamily="34" charset="0"/>
              </a:rPr>
              <a:t>use bullets</a:t>
            </a:r>
            <a:r>
              <a:rPr lang="en-GB" sz="900" baseline="0">
                <a:solidFill>
                  <a:schemeClr val="tx1">
                    <a:lumMod val="65000"/>
                    <a:lumOff val="35000"/>
                  </a:schemeClr>
                </a:solidFill>
                <a:latin typeface="+mn-lt"/>
                <a:cs typeface="Arial" panose="020B0604020202020204" pitchFamily="34" charset="0"/>
              </a:rPr>
              <a:t>, press </a:t>
            </a:r>
            <a:r>
              <a:rPr lang="en-GB" sz="900" b="1" baseline="0">
                <a:solidFill>
                  <a:schemeClr val="tx1">
                    <a:lumMod val="65000"/>
                    <a:lumOff val="35000"/>
                  </a:schemeClr>
                </a:solidFill>
                <a:latin typeface="+mn-lt"/>
                <a:cs typeface="Arial" panose="020B0604020202020204" pitchFamily="34" charset="0"/>
              </a:rPr>
              <a:t>enter/return </a:t>
            </a:r>
            <a:r>
              <a:rPr lang="en-GB" sz="900" baseline="0">
                <a:solidFill>
                  <a:schemeClr val="tx1">
                    <a:lumMod val="65000"/>
                    <a:lumOff val="35000"/>
                  </a:schemeClr>
                </a:solidFill>
                <a:latin typeface="+mn-lt"/>
                <a:cs typeface="Arial" panose="020B0604020202020204" pitchFamily="34" charset="0"/>
              </a:rPr>
              <a:t>after your headline then use this function toggle to body text.</a:t>
            </a: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p:txBody>
      </p:sp>
      <p:pic>
        <p:nvPicPr>
          <p:cNvPr id="13" name="Picture 9">
            <a:extLst>
              <a:ext uri="{FF2B5EF4-FFF2-40B4-BE49-F238E27FC236}">
                <a16:creationId xmlns:a16="http://schemas.microsoft.com/office/drawing/2014/main" id="{81C34785-F336-8949-9792-85C82E9BAEE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2522649" y="5058609"/>
            <a:ext cx="1422121" cy="721417"/>
          </a:xfrm>
          <a:prstGeom prst="rect">
            <a:avLst/>
          </a:prstGeom>
          <a:ln w="9525">
            <a:solidFill>
              <a:schemeClr val="tx2"/>
            </a:solidFill>
          </a:ln>
        </p:spPr>
      </p:pic>
      <p:sp>
        <p:nvSpPr>
          <p:cNvPr id="14" name="Oval 4">
            <a:extLst>
              <a:ext uri="{FF2B5EF4-FFF2-40B4-BE49-F238E27FC236}">
                <a16:creationId xmlns:a16="http://schemas.microsoft.com/office/drawing/2014/main" id="{0DE5D575-685D-4949-9BD1-08C9CCBB6765}"/>
              </a:ext>
            </a:extLst>
          </p:cNvPr>
          <p:cNvSpPr/>
          <p:nvPr userDrawn="1"/>
        </p:nvSpPr>
        <p:spPr>
          <a:xfrm>
            <a:off x="13194299" y="5281906"/>
            <a:ext cx="282818" cy="282818"/>
          </a:xfrm>
          <a:prstGeom prst="ellipse">
            <a:avLst/>
          </a:prstGeom>
          <a:solidFill>
            <a:schemeClr val="bg1">
              <a:lumMod val="9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cxnSp>
        <p:nvCxnSpPr>
          <p:cNvPr id="16" name="Connector: Elbow 131">
            <a:extLst>
              <a:ext uri="{FF2B5EF4-FFF2-40B4-BE49-F238E27FC236}">
                <a16:creationId xmlns:a16="http://schemas.microsoft.com/office/drawing/2014/main" id="{BEF77753-BA66-494E-BCE3-D85708BA6103}"/>
              </a:ext>
            </a:extLst>
          </p:cNvPr>
          <p:cNvCxnSpPr>
            <a:cxnSpLocks/>
            <a:endCxn id="14" idx="0"/>
          </p:cNvCxnSpPr>
          <p:nvPr userDrawn="1"/>
        </p:nvCxnSpPr>
        <p:spPr>
          <a:xfrm rot="5400000">
            <a:off x="13324711" y="5010086"/>
            <a:ext cx="282818" cy="2608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1426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Empty">
    <p:bg>
      <p:bgPr>
        <a:solidFill>
          <a:srgbClr val="ECECE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83291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6 Text Half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3718FC5-379A-3343-904E-06A5A117D84C}"/>
              </a:ext>
            </a:extLst>
          </p:cNvPr>
          <p:cNvSpPr>
            <a:spLocks noGrp="1"/>
          </p:cNvSpPr>
          <p:nvPr>
            <p:ph type="pic" sz="quarter" idx="18" hasCustomPrompt="1"/>
          </p:nvPr>
        </p:nvSpPr>
        <p:spPr>
          <a:xfrm>
            <a:off x="6094413" y="0"/>
            <a:ext cx="6095997"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US" noProof="0"/>
              <a:t>Click on the icon to add an image</a:t>
            </a:r>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31027"/>
            <a:ext cx="5367178" cy="1365942"/>
          </a:xfrm>
          <a:prstGeom prst="rect">
            <a:avLst/>
          </a:prstGeom>
        </p:spPr>
        <p:txBody>
          <a:bodyPr anchor="t">
            <a:noAutofit/>
          </a:bodyPr>
          <a:lstStyle>
            <a:lvl1pPr marL="0" indent="0">
              <a:lnSpc>
                <a:spcPct val="85000"/>
              </a:lnSpc>
              <a:spcBef>
                <a:spcPts val="0"/>
              </a:spcBef>
              <a:buNone/>
              <a:defRPr sz="3600" spc="40" baseline="0">
                <a:solidFill>
                  <a:schemeClr val="tx2"/>
                </a:solidFill>
                <a:latin typeface="+mj-lt"/>
              </a:defRPr>
            </a:lvl1pPr>
          </a:lstStyle>
          <a:p>
            <a:pPr lvl="0"/>
            <a:r>
              <a:rPr lang="en-US" noProof="0" dirty="0"/>
              <a:t>Click to add a headline </a:t>
            </a:r>
            <a:br>
              <a:rPr lang="en-US" noProof="0" dirty="0"/>
            </a:br>
            <a:r>
              <a:rPr lang="en-US" noProof="0" dirty="0"/>
              <a:t>of maximum three lines</a:t>
            </a:r>
          </a:p>
        </p:txBody>
      </p:sp>
      <p:grpSp>
        <p:nvGrpSpPr>
          <p:cNvPr id="21" name="Grupp 32">
            <a:extLst>
              <a:ext uri="{FF2B5EF4-FFF2-40B4-BE49-F238E27FC236}">
                <a16:creationId xmlns:a16="http://schemas.microsoft.com/office/drawing/2014/main" id="{CF6F4381-F814-DC49-BAE8-DA80AFFD9E68}"/>
              </a:ext>
            </a:extLst>
          </p:cNvPr>
          <p:cNvGrpSpPr/>
          <p:nvPr userDrawn="1"/>
        </p:nvGrpSpPr>
        <p:grpSpPr>
          <a:xfrm>
            <a:off x="576140" y="6451484"/>
            <a:ext cx="615478" cy="91194"/>
            <a:chOff x="576140" y="6451484"/>
            <a:chExt cx="615478" cy="91194"/>
          </a:xfrm>
          <a:solidFill>
            <a:schemeClr val="tx2"/>
          </a:solidFill>
        </p:grpSpPr>
        <p:sp>
          <p:nvSpPr>
            <p:cNvPr id="22" name="Bild 2">
              <a:extLst>
                <a:ext uri="{FF2B5EF4-FFF2-40B4-BE49-F238E27FC236}">
                  <a16:creationId xmlns:a16="http://schemas.microsoft.com/office/drawing/2014/main" id="{62E9B87D-A5ED-B24D-896A-D5B9B26AB28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23" name="Bild 2">
              <a:extLst>
                <a:ext uri="{FF2B5EF4-FFF2-40B4-BE49-F238E27FC236}">
                  <a16:creationId xmlns:a16="http://schemas.microsoft.com/office/drawing/2014/main" id="{A0B698E7-BE43-3549-8D56-915B3552259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4" name="Bild 2">
              <a:extLst>
                <a:ext uri="{FF2B5EF4-FFF2-40B4-BE49-F238E27FC236}">
                  <a16:creationId xmlns:a16="http://schemas.microsoft.com/office/drawing/2014/main" id="{AE8F0FFE-43AD-8B46-AD52-5AAAB3A7E14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33" name="Bild 2">
              <a:extLst>
                <a:ext uri="{FF2B5EF4-FFF2-40B4-BE49-F238E27FC236}">
                  <a16:creationId xmlns:a16="http://schemas.microsoft.com/office/drawing/2014/main" id="{F449D80C-39D5-B049-8099-1AB0DFB21C56}"/>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34" name="Bild 2">
              <a:extLst>
                <a:ext uri="{FF2B5EF4-FFF2-40B4-BE49-F238E27FC236}">
                  <a16:creationId xmlns:a16="http://schemas.microsoft.com/office/drawing/2014/main" id="{20D2215C-82C7-5E49-AD19-A866B46120D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35" name="Bild 2">
              <a:extLst>
                <a:ext uri="{FF2B5EF4-FFF2-40B4-BE49-F238E27FC236}">
                  <a16:creationId xmlns:a16="http://schemas.microsoft.com/office/drawing/2014/main" id="{70CBD1E9-7FEE-9349-9D43-444D469EBEE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36" name="Bild 2">
              <a:extLst>
                <a:ext uri="{FF2B5EF4-FFF2-40B4-BE49-F238E27FC236}">
                  <a16:creationId xmlns:a16="http://schemas.microsoft.com/office/drawing/2014/main" id="{2BE0EC2B-5FD2-9449-827A-76C703008BD0}"/>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12" name="Platshållare för text 11">
            <a:extLst>
              <a:ext uri="{FF2B5EF4-FFF2-40B4-BE49-F238E27FC236}">
                <a16:creationId xmlns:a16="http://schemas.microsoft.com/office/drawing/2014/main" id="{2A42B50C-7FD1-C146-8ECB-95091B05A65D}"/>
              </a:ext>
            </a:extLst>
          </p:cNvPr>
          <p:cNvSpPr>
            <a:spLocks noGrp="1"/>
          </p:cNvSpPr>
          <p:nvPr>
            <p:ph type="body" sz="quarter" idx="20" hasCustomPrompt="1"/>
          </p:nvPr>
        </p:nvSpPr>
        <p:spPr>
          <a:xfrm>
            <a:off x="576000" y="2527200"/>
            <a:ext cx="5377125" cy="3600450"/>
          </a:xfrm>
        </p:spPr>
        <p:txBody>
          <a:bodyPr/>
          <a:lstStyle/>
          <a:p>
            <a:pPr lvl="0"/>
            <a:r>
              <a:rPr lang="en-US" noProof="0"/>
              <a:t>Click to add body text</a:t>
            </a:r>
          </a:p>
          <a:p>
            <a:pPr lvl="1"/>
            <a:r>
              <a:rPr lang="en-US" noProof="0"/>
              <a:t>Second level</a:t>
            </a:r>
          </a:p>
          <a:p>
            <a:pPr lvl="2"/>
            <a:r>
              <a:rPr lang="en-US" noProof="0"/>
              <a:t>Third level</a:t>
            </a:r>
          </a:p>
          <a:p>
            <a:pPr lvl="3"/>
            <a:r>
              <a:rPr lang="en-US" noProof="0"/>
              <a:t>Fourth level </a:t>
            </a:r>
          </a:p>
          <a:p>
            <a:pPr lvl="4"/>
            <a:r>
              <a:rPr lang="en-US" noProof="0"/>
              <a:t>Fifth level</a:t>
            </a:r>
          </a:p>
        </p:txBody>
      </p:sp>
      <p:sp>
        <p:nvSpPr>
          <p:cNvPr id="16" name="Platshållare för datum 3">
            <a:extLst>
              <a:ext uri="{FF2B5EF4-FFF2-40B4-BE49-F238E27FC236}">
                <a16:creationId xmlns:a16="http://schemas.microsoft.com/office/drawing/2014/main" id="{E89DEF0D-E0BF-5D4C-9494-8D5AE0D65D02}"/>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fld id="{F9914255-F390-4A18-BF34-FEA55E87D9BE}" type="datetime1">
              <a:rPr lang="en-US" noProof="0" smtClean="0"/>
              <a:t>11/16/2023</a:t>
            </a:fld>
            <a:endParaRPr lang="en-US" noProof="0"/>
          </a:p>
        </p:txBody>
      </p:sp>
      <p:sp>
        <p:nvSpPr>
          <p:cNvPr id="17" name="Platshållare för sidfot 4">
            <a:extLst>
              <a:ext uri="{FF2B5EF4-FFF2-40B4-BE49-F238E27FC236}">
                <a16:creationId xmlns:a16="http://schemas.microsoft.com/office/drawing/2014/main" id="{59120A69-D01F-A748-9537-2B83B4D28ADB}"/>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en-US" noProof="0"/>
              <a:t>Go to header/footer to change text </a:t>
            </a:r>
          </a:p>
        </p:txBody>
      </p:sp>
      <p:sp>
        <p:nvSpPr>
          <p:cNvPr id="18" name="Platshållare för bildnummer 5">
            <a:extLst>
              <a:ext uri="{FF2B5EF4-FFF2-40B4-BE49-F238E27FC236}">
                <a16:creationId xmlns:a16="http://schemas.microsoft.com/office/drawing/2014/main" id="{943BB26A-3612-3A42-8216-56A3B027D321}"/>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
        <p:nvSpPr>
          <p:cNvPr id="25" name="Text Placeholder 4">
            <a:extLst>
              <a:ext uri="{FF2B5EF4-FFF2-40B4-BE49-F238E27FC236}">
                <a16:creationId xmlns:a16="http://schemas.microsoft.com/office/drawing/2014/main" id="{ADFA69F0-4DC9-E843-AD83-A7CA3C778BDC}"/>
              </a:ext>
            </a:extLst>
          </p:cNvPr>
          <p:cNvSpPr>
            <a:spLocks noGrp="1"/>
          </p:cNvSpPr>
          <p:nvPr>
            <p:ph type="body" sz="quarter" idx="21" hasCustomPrompt="1"/>
          </p:nvPr>
        </p:nvSpPr>
        <p:spPr>
          <a:xfrm rot="5400000">
            <a:off x="10901730" y="803644"/>
            <a:ext cx="2093913" cy="486626"/>
          </a:xfrm>
        </p:spPr>
        <p:txBody>
          <a:bodyPr lIns="180000" tIns="180000" rIns="0" bIns="180000" anchor="ctr">
            <a:spAutoFit/>
          </a:bodyPr>
          <a:lstStyle>
            <a:lvl1pPr marL="6350" indent="0" algn="l">
              <a:buNone/>
              <a:defRPr sz="800"/>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3830317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Text Two Columns Headline">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3B3B84A4-F9D0-40A4-A7AC-4AB5C0E07F7B}" type="datetime1">
              <a:rPr lang="en-US" smtClean="0"/>
              <a:t>11/16/2023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sp>
        <p:nvSpPr>
          <p:cNvPr id="22" name="Text Placeholder 7">
            <a:extLst>
              <a:ext uri="{FF2B5EF4-FFF2-40B4-BE49-F238E27FC236}">
                <a16:creationId xmlns:a16="http://schemas.microsoft.com/office/drawing/2014/main" id="{C549C084-B31C-4141-B8C7-D02E39FDC08F}"/>
              </a:ext>
            </a:extLst>
          </p:cNvPr>
          <p:cNvSpPr>
            <a:spLocks noGrp="1"/>
          </p:cNvSpPr>
          <p:nvPr>
            <p:ph type="body" sz="quarter" idx="19" hasCustomPrompt="1"/>
          </p:nvPr>
        </p:nvSpPr>
        <p:spPr>
          <a:xfrm>
            <a:off x="576000" y="2098800"/>
            <a:ext cx="5377125"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grpSp>
        <p:nvGrpSpPr>
          <p:cNvPr id="24" name="Grupp 32">
            <a:extLst>
              <a:ext uri="{FF2B5EF4-FFF2-40B4-BE49-F238E27FC236}">
                <a16:creationId xmlns:a16="http://schemas.microsoft.com/office/drawing/2014/main" id="{E164E836-38EC-A94B-94D6-4538F8D3068F}"/>
              </a:ext>
            </a:extLst>
          </p:cNvPr>
          <p:cNvGrpSpPr/>
          <p:nvPr userDrawn="1"/>
        </p:nvGrpSpPr>
        <p:grpSpPr>
          <a:xfrm>
            <a:off x="576140" y="6451484"/>
            <a:ext cx="615478" cy="91194"/>
            <a:chOff x="576140" y="6451484"/>
            <a:chExt cx="615478" cy="91194"/>
          </a:xfrm>
          <a:solidFill>
            <a:schemeClr val="tx2"/>
          </a:solidFill>
        </p:grpSpPr>
        <p:sp>
          <p:nvSpPr>
            <p:cNvPr id="25" name="Bild 2">
              <a:extLst>
                <a:ext uri="{FF2B5EF4-FFF2-40B4-BE49-F238E27FC236}">
                  <a16:creationId xmlns:a16="http://schemas.microsoft.com/office/drawing/2014/main" id="{B55DD83B-497E-394E-9FB9-A2CB2BF48C78}"/>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6" name="Bild 2">
              <a:extLst>
                <a:ext uri="{FF2B5EF4-FFF2-40B4-BE49-F238E27FC236}">
                  <a16:creationId xmlns:a16="http://schemas.microsoft.com/office/drawing/2014/main" id="{3170AB03-1838-104A-95E4-72BAFAA58DD1}"/>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7" name="Bild 2">
              <a:extLst>
                <a:ext uri="{FF2B5EF4-FFF2-40B4-BE49-F238E27FC236}">
                  <a16:creationId xmlns:a16="http://schemas.microsoft.com/office/drawing/2014/main" id="{B952FC06-D82A-CF4A-8968-E6B1A3553A58}"/>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8" name="Bild 2">
              <a:extLst>
                <a:ext uri="{FF2B5EF4-FFF2-40B4-BE49-F238E27FC236}">
                  <a16:creationId xmlns:a16="http://schemas.microsoft.com/office/drawing/2014/main" id="{57715913-E5D9-6C44-B00A-89C6D73C4B77}"/>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6650016E-D5DD-D240-AF61-A7B094FFF0C7}"/>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0" name="Bild 2">
              <a:extLst>
                <a:ext uri="{FF2B5EF4-FFF2-40B4-BE49-F238E27FC236}">
                  <a16:creationId xmlns:a16="http://schemas.microsoft.com/office/drawing/2014/main" id="{315C4DD5-E3CD-3F4C-9343-87C793A284D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1" name="Bild 2">
              <a:extLst>
                <a:ext uri="{FF2B5EF4-FFF2-40B4-BE49-F238E27FC236}">
                  <a16:creationId xmlns:a16="http://schemas.microsoft.com/office/drawing/2014/main" id="{016017F4-CF5B-3345-9010-EBD073B07768}"/>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16" name="Platshållare för text 2">
            <a:extLst>
              <a:ext uri="{FF2B5EF4-FFF2-40B4-BE49-F238E27FC236}">
                <a16:creationId xmlns:a16="http://schemas.microsoft.com/office/drawing/2014/main" id="{ECEA6B9D-FCD9-264F-B149-52BDAA51427B}"/>
              </a:ext>
            </a:extLst>
          </p:cNvPr>
          <p:cNvSpPr>
            <a:spLocks noGrp="1"/>
          </p:cNvSpPr>
          <p:nvPr>
            <p:ph type="body" sz="quarter" idx="21" hasCustomPrompt="1"/>
          </p:nvPr>
        </p:nvSpPr>
        <p:spPr>
          <a:xfrm>
            <a:off x="576000" y="2464310"/>
            <a:ext cx="5377125" cy="3665028"/>
          </a:xfrm>
        </p:spPr>
        <p:txBody>
          <a:bodyPr numCol="1" spcCol="288000"/>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a:extLst>
              <a:ext uri="{FF2B5EF4-FFF2-40B4-BE49-F238E27FC236}">
                <a16:creationId xmlns:a16="http://schemas.microsoft.com/office/drawing/2014/main" id="{F6C12987-225B-0E47-8F8B-19D28C763DEE}"/>
              </a:ext>
            </a:extLst>
          </p:cNvPr>
          <p:cNvSpPr>
            <a:spLocks noGrp="1"/>
          </p:cNvSpPr>
          <p:nvPr>
            <p:ph type="body" sz="quarter" idx="22" hasCustomPrompt="1"/>
          </p:nvPr>
        </p:nvSpPr>
        <p:spPr>
          <a:xfrm>
            <a:off x="6253234" y="2098800"/>
            <a:ext cx="5377125"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20" name="Platshållare för text 2">
            <a:extLst>
              <a:ext uri="{FF2B5EF4-FFF2-40B4-BE49-F238E27FC236}">
                <a16:creationId xmlns:a16="http://schemas.microsoft.com/office/drawing/2014/main" id="{A18C74BD-CC5C-1E4F-BEFD-F00C703BC870}"/>
              </a:ext>
            </a:extLst>
          </p:cNvPr>
          <p:cNvSpPr>
            <a:spLocks noGrp="1"/>
          </p:cNvSpPr>
          <p:nvPr>
            <p:ph type="body" sz="quarter" idx="23" hasCustomPrompt="1"/>
          </p:nvPr>
        </p:nvSpPr>
        <p:spPr>
          <a:xfrm>
            <a:off x="6253234" y="2464310"/>
            <a:ext cx="5377125" cy="3665028"/>
          </a:xfrm>
        </p:spPr>
        <p:txBody>
          <a:bodyPr numCol="1" spcCol="288000"/>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405818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Text Three Flowing Columns">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1FFA2F44-0C77-4CE5-BCB0-5B00707F4DED}" type="datetime1">
              <a:rPr lang="en-US" smtClean="0"/>
              <a:t>11/16/2023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grpSp>
        <p:nvGrpSpPr>
          <p:cNvPr id="23" name="Grupp 32">
            <a:extLst>
              <a:ext uri="{FF2B5EF4-FFF2-40B4-BE49-F238E27FC236}">
                <a16:creationId xmlns:a16="http://schemas.microsoft.com/office/drawing/2014/main" id="{8B03C48B-F907-BE43-A494-AFCA1EC37F3F}"/>
              </a:ext>
            </a:extLst>
          </p:cNvPr>
          <p:cNvGrpSpPr/>
          <p:nvPr userDrawn="1"/>
        </p:nvGrpSpPr>
        <p:grpSpPr>
          <a:xfrm>
            <a:off x="576140" y="6451484"/>
            <a:ext cx="615478" cy="91194"/>
            <a:chOff x="576140" y="6451484"/>
            <a:chExt cx="615478" cy="91194"/>
          </a:xfrm>
          <a:solidFill>
            <a:schemeClr val="tx2"/>
          </a:solidFill>
        </p:grpSpPr>
        <p:sp>
          <p:nvSpPr>
            <p:cNvPr id="24" name="Bild 2">
              <a:extLst>
                <a:ext uri="{FF2B5EF4-FFF2-40B4-BE49-F238E27FC236}">
                  <a16:creationId xmlns:a16="http://schemas.microsoft.com/office/drawing/2014/main" id="{539AD44F-4AF2-FF4F-9D06-17E1A4C28BBE}"/>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5" name="Bild 2">
              <a:extLst>
                <a:ext uri="{FF2B5EF4-FFF2-40B4-BE49-F238E27FC236}">
                  <a16:creationId xmlns:a16="http://schemas.microsoft.com/office/drawing/2014/main" id="{5BE09178-ECA8-844A-B048-00F09827D6AE}"/>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6" name="Bild 2">
              <a:extLst>
                <a:ext uri="{FF2B5EF4-FFF2-40B4-BE49-F238E27FC236}">
                  <a16:creationId xmlns:a16="http://schemas.microsoft.com/office/drawing/2014/main" id="{2869571E-38AE-8E44-A360-01C17E6F98BD}"/>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7" name="Bild 2">
              <a:extLst>
                <a:ext uri="{FF2B5EF4-FFF2-40B4-BE49-F238E27FC236}">
                  <a16:creationId xmlns:a16="http://schemas.microsoft.com/office/drawing/2014/main" id="{BA7F8BE0-BC77-6840-BE67-8B740867F3BD}"/>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8" name="Bild 2">
              <a:extLst>
                <a:ext uri="{FF2B5EF4-FFF2-40B4-BE49-F238E27FC236}">
                  <a16:creationId xmlns:a16="http://schemas.microsoft.com/office/drawing/2014/main" id="{244CF4A3-7B1A-3C41-94CF-1DA929D1D49B}"/>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9B4D778E-499D-4744-AC87-93ABFC8BAD18}"/>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0" name="Bild 2">
              <a:extLst>
                <a:ext uri="{FF2B5EF4-FFF2-40B4-BE49-F238E27FC236}">
                  <a16:creationId xmlns:a16="http://schemas.microsoft.com/office/drawing/2014/main" id="{15D52584-E231-3B47-A1E3-E875B68A82BF}"/>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15" name="Platshållare för text 2">
            <a:extLst>
              <a:ext uri="{FF2B5EF4-FFF2-40B4-BE49-F238E27FC236}">
                <a16:creationId xmlns:a16="http://schemas.microsoft.com/office/drawing/2014/main" id="{F71CA44B-A516-DE48-8E00-49E05D1465C6}"/>
              </a:ext>
            </a:extLst>
          </p:cNvPr>
          <p:cNvSpPr>
            <a:spLocks noGrp="1"/>
          </p:cNvSpPr>
          <p:nvPr>
            <p:ph type="body" sz="quarter" idx="20" hasCustomPrompt="1"/>
          </p:nvPr>
        </p:nvSpPr>
        <p:spPr>
          <a:xfrm>
            <a:off x="576000" y="2098800"/>
            <a:ext cx="11039738" cy="4030663"/>
          </a:xfrm>
        </p:spPr>
        <p:txBody>
          <a:bodyPr numCol="3" spcCol="288000"/>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580241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Text Three Columns Headline">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64164AD6-392C-412D-894C-AED1D1165B25}" type="datetime1">
              <a:rPr lang="en-US" smtClean="0"/>
              <a:t>11/16/2023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grpSp>
        <p:nvGrpSpPr>
          <p:cNvPr id="25" name="Grupp 32">
            <a:extLst>
              <a:ext uri="{FF2B5EF4-FFF2-40B4-BE49-F238E27FC236}">
                <a16:creationId xmlns:a16="http://schemas.microsoft.com/office/drawing/2014/main" id="{2736D314-A690-3242-95CE-3FFEB5A57FE0}"/>
              </a:ext>
            </a:extLst>
          </p:cNvPr>
          <p:cNvGrpSpPr/>
          <p:nvPr userDrawn="1"/>
        </p:nvGrpSpPr>
        <p:grpSpPr>
          <a:xfrm>
            <a:off x="576140" y="6451484"/>
            <a:ext cx="615478" cy="91194"/>
            <a:chOff x="576140" y="6451484"/>
            <a:chExt cx="615478" cy="91194"/>
          </a:xfrm>
          <a:solidFill>
            <a:schemeClr val="tx2"/>
          </a:solidFill>
        </p:grpSpPr>
        <p:sp>
          <p:nvSpPr>
            <p:cNvPr id="26" name="Bild 2">
              <a:extLst>
                <a:ext uri="{FF2B5EF4-FFF2-40B4-BE49-F238E27FC236}">
                  <a16:creationId xmlns:a16="http://schemas.microsoft.com/office/drawing/2014/main" id="{E24ADC73-F5C8-0A45-BFE4-70AF439A80E8}"/>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7" name="Bild 2">
              <a:extLst>
                <a:ext uri="{FF2B5EF4-FFF2-40B4-BE49-F238E27FC236}">
                  <a16:creationId xmlns:a16="http://schemas.microsoft.com/office/drawing/2014/main" id="{BC1DE0D4-06B4-5E47-BEC8-1A2917F15F26}"/>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8" name="Bild 2">
              <a:extLst>
                <a:ext uri="{FF2B5EF4-FFF2-40B4-BE49-F238E27FC236}">
                  <a16:creationId xmlns:a16="http://schemas.microsoft.com/office/drawing/2014/main" id="{8370F551-DDA1-A844-8595-12C2C419AB0E}"/>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6C92C335-4855-474F-9E41-F65B6D1CFBAF}"/>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0" name="Bild 2">
              <a:extLst>
                <a:ext uri="{FF2B5EF4-FFF2-40B4-BE49-F238E27FC236}">
                  <a16:creationId xmlns:a16="http://schemas.microsoft.com/office/drawing/2014/main" id="{C04C9D88-37BA-B541-AAF6-5386D9A79F1B}"/>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1" name="Bild 2">
              <a:extLst>
                <a:ext uri="{FF2B5EF4-FFF2-40B4-BE49-F238E27FC236}">
                  <a16:creationId xmlns:a16="http://schemas.microsoft.com/office/drawing/2014/main" id="{76233B80-D521-4242-854A-F2400F55B69B}"/>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2" name="Bild 2">
              <a:extLst>
                <a:ext uri="{FF2B5EF4-FFF2-40B4-BE49-F238E27FC236}">
                  <a16:creationId xmlns:a16="http://schemas.microsoft.com/office/drawing/2014/main" id="{50F0DE68-8B37-FD44-AD6E-0209E57CE88B}"/>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20" name="Text Placeholder 7">
            <a:extLst>
              <a:ext uri="{FF2B5EF4-FFF2-40B4-BE49-F238E27FC236}">
                <a16:creationId xmlns:a16="http://schemas.microsoft.com/office/drawing/2014/main" id="{F0C69720-3BB4-CE48-9B9B-3853CE7792ED}"/>
              </a:ext>
            </a:extLst>
          </p:cNvPr>
          <p:cNvSpPr>
            <a:spLocks noGrp="1"/>
          </p:cNvSpPr>
          <p:nvPr>
            <p:ph type="body" sz="quarter" idx="19" hasCustomPrompt="1"/>
          </p:nvPr>
        </p:nvSpPr>
        <p:spPr>
          <a:xfrm>
            <a:off x="576001" y="2098800"/>
            <a:ext cx="3481650"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21" name="Platshållare för text 2">
            <a:extLst>
              <a:ext uri="{FF2B5EF4-FFF2-40B4-BE49-F238E27FC236}">
                <a16:creationId xmlns:a16="http://schemas.microsoft.com/office/drawing/2014/main" id="{A52DBF44-87DD-6141-8462-4830C4051BB0}"/>
              </a:ext>
            </a:extLst>
          </p:cNvPr>
          <p:cNvSpPr>
            <a:spLocks noGrp="1"/>
          </p:cNvSpPr>
          <p:nvPr>
            <p:ph type="body" sz="quarter" idx="21" hasCustomPrompt="1"/>
          </p:nvPr>
        </p:nvSpPr>
        <p:spPr>
          <a:xfrm>
            <a:off x="576001" y="2464310"/>
            <a:ext cx="3481650" cy="3665028"/>
          </a:xfrm>
        </p:spPr>
        <p:txBody>
          <a:bodyPr numCol="1" spcCol="288000"/>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3" name="Text Placeholder 7">
            <a:extLst>
              <a:ext uri="{FF2B5EF4-FFF2-40B4-BE49-F238E27FC236}">
                <a16:creationId xmlns:a16="http://schemas.microsoft.com/office/drawing/2014/main" id="{F70341C1-0EEE-554E-9131-0B4D0A42CC19}"/>
              </a:ext>
            </a:extLst>
          </p:cNvPr>
          <p:cNvSpPr>
            <a:spLocks noGrp="1"/>
          </p:cNvSpPr>
          <p:nvPr>
            <p:ph type="body" sz="quarter" idx="22" hasCustomPrompt="1"/>
          </p:nvPr>
        </p:nvSpPr>
        <p:spPr>
          <a:xfrm>
            <a:off x="4360821" y="2098800"/>
            <a:ext cx="3481650"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34" name="Platshållare för text 2">
            <a:extLst>
              <a:ext uri="{FF2B5EF4-FFF2-40B4-BE49-F238E27FC236}">
                <a16:creationId xmlns:a16="http://schemas.microsoft.com/office/drawing/2014/main" id="{4C7842FC-98C2-8449-93BB-EBDC67C9F18E}"/>
              </a:ext>
            </a:extLst>
          </p:cNvPr>
          <p:cNvSpPr>
            <a:spLocks noGrp="1"/>
          </p:cNvSpPr>
          <p:nvPr>
            <p:ph type="body" sz="quarter" idx="23" hasCustomPrompt="1"/>
          </p:nvPr>
        </p:nvSpPr>
        <p:spPr>
          <a:xfrm>
            <a:off x="4360821" y="2464310"/>
            <a:ext cx="3481650" cy="3665028"/>
          </a:xfrm>
        </p:spPr>
        <p:txBody>
          <a:bodyPr numCol="1" spcCol="288000"/>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5" name="Text Placeholder 7">
            <a:extLst>
              <a:ext uri="{FF2B5EF4-FFF2-40B4-BE49-F238E27FC236}">
                <a16:creationId xmlns:a16="http://schemas.microsoft.com/office/drawing/2014/main" id="{5DB97D42-38E5-9240-82E9-87CB672A060D}"/>
              </a:ext>
            </a:extLst>
          </p:cNvPr>
          <p:cNvSpPr>
            <a:spLocks noGrp="1"/>
          </p:cNvSpPr>
          <p:nvPr>
            <p:ph type="body" sz="quarter" idx="24" hasCustomPrompt="1"/>
          </p:nvPr>
        </p:nvSpPr>
        <p:spPr>
          <a:xfrm>
            <a:off x="8137688" y="2098800"/>
            <a:ext cx="3481650"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36" name="Platshållare för text 2">
            <a:extLst>
              <a:ext uri="{FF2B5EF4-FFF2-40B4-BE49-F238E27FC236}">
                <a16:creationId xmlns:a16="http://schemas.microsoft.com/office/drawing/2014/main" id="{CB9E4808-1FD3-9D40-9DD0-EC81CD7AF001}"/>
              </a:ext>
            </a:extLst>
          </p:cNvPr>
          <p:cNvSpPr>
            <a:spLocks noGrp="1"/>
          </p:cNvSpPr>
          <p:nvPr>
            <p:ph type="body" sz="quarter" idx="25" hasCustomPrompt="1"/>
          </p:nvPr>
        </p:nvSpPr>
        <p:spPr>
          <a:xfrm>
            <a:off x="8137688" y="2464310"/>
            <a:ext cx="3481650" cy="3665028"/>
          </a:xfrm>
        </p:spPr>
        <p:txBody>
          <a:bodyPr numCol="1" spcCol="288000"/>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999010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Text Two Columns Image">
    <p:bg>
      <p:bgPr>
        <a:solidFill>
          <a:schemeClr val="bg1"/>
        </a:solidFill>
        <a:effectLst/>
      </p:bgPr>
    </p:bg>
    <p:spTree>
      <p:nvGrpSpPr>
        <p:cNvPr id="1" name=""/>
        <p:cNvGrpSpPr/>
        <p:nvPr/>
      </p:nvGrpSpPr>
      <p:grpSpPr>
        <a:xfrm>
          <a:off x="0" y="0"/>
          <a:ext cx="0" cy="0"/>
          <a:chOff x="0" y="0"/>
          <a:chExt cx="0" cy="0"/>
        </a:xfrm>
      </p:grpSpPr>
      <p:sp>
        <p:nvSpPr>
          <p:cNvPr id="23" name="Picture Placeholder 10">
            <a:extLst>
              <a:ext uri="{FF2B5EF4-FFF2-40B4-BE49-F238E27FC236}">
                <a16:creationId xmlns:a16="http://schemas.microsoft.com/office/drawing/2014/main" id="{86E476F6-89CC-3C44-93CC-6B5D2DF6CACA}"/>
              </a:ext>
            </a:extLst>
          </p:cNvPr>
          <p:cNvSpPr>
            <a:spLocks noGrp="1"/>
          </p:cNvSpPr>
          <p:nvPr>
            <p:ph type="pic" sz="quarter" idx="18" hasCustomPrompt="1"/>
          </p:nvPr>
        </p:nvSpPr>
        <p:spPr>
          <a:xfrm>
            <a:off x="8128000" y="0"/>
            <a:ext cx="406241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bg1"/>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212E0E45-F71E-4D26-9A07-0C61D2603F58}" type="datetime1">
              <a:rPr lang="en-US" smtClean="0"/>
              <a:t>11/16/2023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7253550"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grpSp>
        <p:nvGrpSpPr>
          <p:cNvPr id="24" name="Grupp 32">
            <a:extLst>
              <a:ext uri="{FF2B5EF4-FFF2-40B4-BE49-F238E27FC236}">
                <a16:creationId xmlns:a16="http://schemas.microsoft.com/office/drawing/2014/main" id="{FB010A54-7C48-EF4A-84C3-FAE5AA233226}"/>
              </a:ext>
            </a:extLst>
          </p:cNvPr>
          <p:cNvGrpSpPr/>
          <p:nvPr userDrawn="1"/>
        </p:nvGrpSpPr>
        <p:grpSpPr>
          <a:xfrm>
            <a:off x="576140" y="6451484"/>
            <a:ext cx="615478" cy="91194"/>
            <a:chOff x="576140" y="6451484"/>
            <a:chExt cx="615478" cy="91194"/>
          </a:xfrm>
          <a:solidFill>
            <a:schemeClr val="tx2"/>
          </a:solidFill>
        </p:grpSpPr>
        <p:sp>
          <p:nvSpPr>
            <p:cNvPr id="25" name="Bild 2">
              <a:extLst>
                <a:ext uri="{FF2B5EF4-FFF2-40B4-BE49-F238E27FC236}">
                  <a16:creationId xmlns:a16="http://schemas.microsoft.com/office/drawing/2014/main" id="{FDD108A7-FFF3-7442-ADE8-F67CC0DDDF6F}"/>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6" name="Bild 2">
              <a:extLst>
                <a:ext uri="{FF2B5EF4-FFF2-40B4-BE49-F238E27FC236}">
                  <a16:creationId xmlns:a16="http://schemas.microsoft.com/office/drawing/2014/main" id="{8B4FB10A-5C2B-5948-B590-9A84CE8E33A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7" name="Bild 2">
              <a:extLst>
                <a:ext uri="{FF2B5EF4-FFF2-40B4-BE49-F238E27FC236}">
                  <a16:creationId xmlns:a16="http://schemas.microsoft.com/office/drawing/2014/main" id="{D112D6AC-58A9-7143-83B4-24902E33E13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8" name="Bild 2">
              <a:extLst>
                <a:ext uri="{FF2B5EF4-FFF2-40B4-BE49-F238E27FC236}">
                  <a16:creationId xmlns:a16="http://schemas.microsoft.com/office/drawing/2014/main" id="{B6A9EED0-34BF-E94A-A1FC-36FE9ABCFF8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ED3A1B06-D911-E144-A785-746BAEFB2B8B}"/>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0" name="Bild 2">
              <a:extLst>
                <a:ext uri="{FF2B5EF4-FFF2-40B4-BE49-F238E27FC236}">
                  <a16:creationId xmlns:a16="http://schemas.microsoft.com/office/drawing/2014/main" id="{2127C4C6-736B-6F44-A437-6BF2373D80E2}"/>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1" name="Bild 2">
              <a:extLst>
                <a:ext uri="{FF2B5EF4-FFF2-40B4-BE49-F238E27FC236}">
                  <a16:creationId xmlns:a16="http://schemas.microsoft.com/office/drawing/2014/main" id="{879F44AC-CA2A-664F-B1B5-1655176E5A0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16" name="Platshållare för text 2">
            <a:extLst>
              <a:ext uri="{FF2B5EF4-FFF2-40B4-BE49-F238E27FC236}">
                <a16:creationId xmlns:a16="http://schemas.microsoft.com/office/drawing/2014/main" id="{A6FCAC05-56E0-3641-AF25-73BF5DF0EE2E}"/>
              </a:ext>
            </a:extLst>
          </p:cNvPr>
          <p:cNvSpPr>
            <a:spLocks noGrp="1"/>
          </p:cNvSpPr>
          <p:nvPr>
            <p:ph type="body" sz="quarter" idx="20" hasCustomPrompt="1"/>
          </p:nvPr>
        </p:nvSpPr>
        <p:spPr>
          <a:xfrm>
            <a:off x="576000" y="2098800"/>
            <a:ext cx="7253550" cy="4030663"/>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0461382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25B2822-A321-45B7-9957-B7E679D34C1E}"/>
              </a:ext>
            </a:extLst>
          </p:cNvPr>
          <p:cNvSpPr>
            <a:spLocks noGrp="1"/>
          </p:cNvSpPr>
          <p:nvPr>
            <p:ph type="title"/>
          </p:nvPr>
        </p:nvSpPr>
        <p:spPr>
          <a:xfrm>
            <a:off x="576000" y="723600"/>
            <a:ext cx="11021062" cy="576000"/>
          </a:xfrm>
          <a:prstGeom prst="rect">
            <a:avLst/>
          </a:prstGeom>
        </p:spPr>
        <p:txBody>
          <a:bodyPr vert="horz" lIns="0" tIns="0" rIns="0" bIns="0" rtlCol="0" anchor="ctr">
            <a:noAutofit/>
          </a:bodyPr>
          <a:lstStyle/>
          <a:p>
            <a:r>
              <a:rPr lang="sv-SE" err="1"/>
              <a:t>Click</a:t>
            </a:r>
            <a:r>
              <a:rPr lang="sv-SE"/>
              <a:t> to </a:t>
            </a:r>
            <a:r>
              <a:rPr lang="sv-SE" err="1"/>
              <a:t>edit</a:t>
            </a:r>
            <a:r>
              <a:rPr lang="sv-SE"/>
              <a:t> Master </a:t>
            </a:r>
            <a:r>
              <a:rPr lang="sv-SE" err="1"/>
              <a:t>title</a:t>
            </a:r>
            <a:r>
              <a:rPr lang="sv-SE"/>
              <a:t> </a:t>
            </a:r>
            <a:r>
              <a:rPr lang="sv-SE" err="1"/>
              <a:t>slide</a:t>
            </a:r>
            <a:endParaRPr lang="en-US"/>
          </a:p>
        </p:txBody>
      </p:sp>
      <p:sp>
        <p:nvSpPr>
          <p:cNvPr id="4" name="Platshållare för datum 3">
            <a:extLst>
              <a:ext uri="{FF2B5EF4-FFF2-40B4-BE49-F238E27FC236}">
                <a16:creationId xmlns:a16="http://schemas.microsoft.com/office/drawing/2014/main" id="{841D30D6-BD1B-4D8D-8FE7-DB065628C56F}"/>
              </a:ext>
            </a:extLst>
          </p:cNvPr>
          <p:cNvSpPr>
            <a:spLocks noGrp="1"/>
          </p:cNvSpPr>
          <p:nvPr>
            <p:ph type="dt" sz="half" idx="2"/>
          </p:nvPr>
        </p:nvSpPr>
        <p:spPr>
          <a:xfrm>
            <a:off x="2185246" y="6454800"/>
            <a:ext cx="1878120" cy="112593"/>
          </a:xfrm>
          <a:prstGeom prst="rect">
            <a:avLst/>
          </a:prstGeom>
        </p:spPr>
        <p:txBody>
          <a:bodyPr vert="horz" lIns="0" tIns="0" rIns="0" bIns="0" rtlCol="0" anchor="ctr"/>
          <a:lstStyle>
            <a:lvl1pPr algn="l">
              <a:defRPr sz="800">
                <a:solidFill>
                  <a:schemeClr val="tx2"/>
                </a:solidFill>
              </a:defRPr>
            </a:lvl1pPr>
          </a:lstStyle>
          <a:p>
            <a:fld id="{04A19FDD-E3F1-4073-8E36-00CA631F8A84}" type="datetime1">
              <a:rPr lang="en-US" smtClean="0"/>
              <a:t>11/16/2023</a:t>
            </a:fld>
            <a:endParaRPr lang="en-US"/>
          </a:p>
        </p:txBody>
      </p:sp>
      <p:sp>
        <p:nvSpPr>
          <p:cNvPr id="5" name="Platshållare för sidfot 4">
            <a:extLst>
              <a:ext uri="{FF2B5EF4-FFF2-40B4-BE49-F238E27FC236}">
                <a16:creationId xmlns:a16="http://schemas.microsoft.com/office/drawing/2014/main" id="{F1F6E90C-0EE8-491F-91EC-B1A196749105}"/>
              </a:ext>
            </a:extLst>
          </p:cNvPr>
          <p:cNvSpPr>
            <a:spLocks noGrp="1"/>
          </p:cNvSpPr>
          <p:nvPr>
            <p:ph type="ftr" sz="quarter" idx="3"/>
          </p:nvPr>
        </p:nvSpPr>
        <p:spPr>
          <a:xfrm>
            <a:off x="4359276" y="6454800"/>
            <a:ext cx="3470274" cy="112593"/>
          </a:xfrm>
          <a:prstGeom prst="rect">
            <a:avLst/>
          </a:prstGeom>
        </p:spPr>
        <p:txBody>
          <a:bodyPr vert="horz" lIns="0" tIns="0" rIns="0" bIns="0" rtlCol="0" anchor="ctr"/>
          <a:lstStyle>
            <a:lvl1pPr algn="l">
              <a:defRPr sz="800">
                <a:solidFill>
                  <a:schemeClr val="tx2"/>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D43C53A8-EDB9-4AA4-BC48-91069CF1452F}"/>
              </a:ext>
            </a:extLst>
          </p:cNvPr>
          <p:cNvSpPr>
            <a:spLocks noGrp="1"/>
          </p:cNvSpPr>
          <p:nvPr>
            <p:ph type="sldNum" sz="quarter" idx="4"/>
          </p:nvPr>
        </p:nvSpPr>
        <p:spPr>
          <a:xfrm>
            <a:off x="10013315" y="6454800"/>
            <a:ext cx="1590676" cy="112593"/>
          </a:xfrm>
          <a:prstGeom prst="rect">
            <a:avLst/>
          </a:prstGeom>
        </p:spPr>
        <p:txBody>
          <a:bodyPr vert="horz" lIns="0" tIns="0" rIns="0" bIns="0" rtlCol="0" anchor="ctr"/>
          <a:lstStyle>
            <a:lvl1pPr algn="r">
              <a:defRPr sz="800">
                <a:solidFill>
                  <a:schemeClr val="tx2"/>
                </a:solidFill>
              </a:defRPr>
            </a:lvl1pPr>
          </a:lstStyle>
          <a:p>
            <a:fld id="{EF8DBD5B-30F9-4F9C-AE39-E065C1AC514D}" type="slidenum">
              <a:rPr lang="en-US" smtClean="0"/>
              <a:pPr/>
              <a:t>‹#›</a:t>
            </a:fld>
            <a:endParaRPr lang="en-US"/>
          </a:p>
        </p:txBody>
      </p:sp>
      <p:grpSp>
        <p:nvGrpSpPr>
          <p:cNvPr id="34" name="Grid" hidden="1">
            <a:extLst>
              <a:ext uri="{FF2B5EF4-FFF2-40B4-BE49-F238E27FC236}">
                <a16:creationId xmlns:a16="http://schemas.microsoft.com/office/drawing/2014/main" id="{8B59028C-0DAB-C346-BDE4-CCBFEC3EE037}"/>
              </a:ext>
            </a:extLst>
          </p:cNvPr>
          <p:cNvGrpSpPr/>
          <p:nvPr userDrawn="1"/>
        </p:nvGrpSpPr>
        <p:grpSpPr>
          <a:xfrm>
            <a:off x="-1" y="-8036"/>
            <a:ext cx="12192001" cy="6866036"/>
            <a:chOff x="-1" y="-8036"/>
            <a:chExt cx="12192001" cy="6866036"/>
          </a:xfrm>
        </p:grpSpPr>
        <p:cxnSp>
          <p:nvCxnSpPr>
            <p:cNvPr id="7" name="Rak 5">
              <a:extLst>
                <a:ext uri="{FF2B5EF4-FFF2-40B4-BE49-F238E27FC236}">
                  <a16:creationId xmlns:a16="http://schemas.microsoft.com/office/drawing/2014/main" id="{1EFE181E-871B-AD44-8AAE-DFD0DE08A355}"/>
                </a:ext>
              </a:extLst>
            </p:cNvPr>
            <p:cNvCxnSpPr/>
            <p:nvPr userDrawn="1"/>
          </p:nvCxnSpPr>
          <p:spPr>
            <a:xfrm>
              <a:off x="57467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Rak 6">
              <a:extLst>
                <a:ext uri="{FF2B5EF4-FFF2-40B4-BE49-F238E27FC236}">
                  <a16:creationId xmlns:a16="http://schemas.microsoft.com/office/drawing/2014/main" id="{9D5972F3-574F-DC4A-BCF8-2DA1913F0186}"/>
                </a:ext>
              </a:extLst>
            </p:cNvPr>
            <p:cNvCxnSpPr/>
            <p:nvPr userDrawn="1"/>
          </p:nvCxnSpPr>
          <p:spPr>
            <a:xfrm>
              <a:off x="216852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ak 7">
              <a:extLst>
                <a:ext uri="{FF2B5EF4-FFF2-40B4-BE49-F238E27FC236}">
                  <a16:creationId xmlns:a16="http://schemas.microsoft.com/office/drawing/2014/main" id="{3D14882A-7F22-A449-A1E4-7EDAE587983B}"/>
                </a:ext>
              </a:extLst>
            </p:cNvPr>
            <p:cNvCxnSpPr/>
            <p:nvPr userDrawn="1"/>
          </p:nvCxnSpPr>
          <p:spPr>
            <a:xfrm>
              <a:off x="24644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8">
              <a:extLst>
                <a:ext uri="{FF2B5EF4-FFF2-40B4-BE49-F238E27FC236}">
                  <a16:creationId xmlns:a16="http://schemas.microsoft.com/office/drawing/2014/main" id="{BA03D361-78D9-0948-8E3E-E8FE9D3CCCC2}"/>
                </a:ext>
              </a:extLst>
            </p:cNvPr>
            <p:cNvCxnSpPr/>
            <p:nvPr userDrawn="1"/>
          </p:nvCxnSpPr>
          <p:spPr>
            <a:xfrm>
              <a:off x="405955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9">
              <a:extLst>
                <a:ext uri="{FF2B5EF4-FFF2-40B4-BE49-F238E27FC236}">
                  <a16:creationId xmlns:a16="http://schemas.microsoft.com/office/drawing/2014/main" id="{2CB47529-BFFA-F74E-B22E-BCAF91672C8B}"/>
                </a:ext>
              </a:extLst>
            </p:cNvPr>
            <p:cNvCxnSpPr/>
            <p:nvPr userDrawn="1"/>
          </p:nvCxnSpPr>
          <p:spPr>
            <a:xfrm>
              <a:off x="43440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10">
              <a:extLst>
                <a:ext uri="{FF2B5EF4-FFF2-40B4-BE49-F238E27FC236}">
                  <a16:creationId xmlns:a16="http://schemas.microsoft.com/office/drawing/2014/main" id="{63C34ABE-C959-624C-A3DB-9708278B37BB}"/>
                </a:ext>
              </a:extLst>
            </p:cNvPr>
            <p:cNvCxnSpPr/>
            <p:nvPr userDrawn="1"/>
          </p:nvCxnSpPr>
          <p:spPr>
            <a:xfrm>
              <a:off x="594931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11">
              <a:extLst>
                <a:ext uri="{FF2B5EF4-FFF2-40B4-BE49-F238E27FC236}">
                  <a16:creationId xmlns:a16="http://schemas.microsoft.com/office/drawing/2014/main" id="{E769680E-F889-8D4E-AC68-94BE9052D33E}"/>
                </a:ext>
              </a:extLst>
            </p:cNvPr>
            <p:cNvCxnSpPr/>
            <p:nvPr userDrawn="1"/>
          </p:nvCxnSpPr>
          <p:spPr>
            <a:xfrm>
              <a:off x="623379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12">
              <a:extLst>
                <a:ext uri="{FF2B5EF4-FFF2-40B4-BE49-F238E27FC236}">
                  <a16:creationId xmlns:a16="http://schemas.microsoft.com/office/drawing/2014/main" id="{EDD4A6A7-499C-5A4A-840D-AF0BB5CEE2C0}"/>
                </a:ext>
              </a:extLst>
            </p:cNvPr>
            <p:cNvCxnSpPr/>
            <p:nvPr userDrawn="1"/>
          </p:nvCxnSpPr>
          <p:spPr>
            <a:xfrm>
              <a:off x="783907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13">
              <a:extLst>
                <a:ext uri="{FF2B5EF4-FFF2-40B4-BE49-F238E27FC236}">
                  <a16:creationId xmlns:a16="http://schemas.microsoft.com/office/drawing/2014/main" id="{FA59B691-FE8F-6E40-A047-331F4B6F58EC}"/>
                </a:ext>
              </a:extLst>
            </p:cNvPr>
            <p:cNvCxnSpPr/>
            <p:nvPr userDrawn="1"/>
          </p:nvCxnSpPr>
          <p:spPr>
            <a:xfrm>
              <a:off x="812355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14">
              <a:extLst>
                <a:ext uri="{FF2B5EF4-FFF2-40B4-BE49-F238E27FC236}">
                  <a16:creationId xmlns:a16="http://schemas.microsoft.com/office/drawing/2014/main" id="{9FD80A21-7531-914A-AF87-16C5ECA9E2FD}"/>
                </a:ext>
              </a:extLst>
            </p:cNvPr>
            <p:cNvCxnSpPr/>
            <p:nvPr userDrawn="1"/>
          </p:nvCxnSpPr>
          <p:spPr>
            <a:xfrm>
              <a:off x="97288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15">
              <a:extLst>
                <a:ext uri="{FF2B5EF4-FFF2-40B4-BE49-F238E27FC236}">
                  <a16:creationId xmlns:a16="http://schemas.microsoft.com/office/drawing/2014/main" id="{1571C2E8-E1D1-F04A-8325-BC47DE02B6E1}"/>
                </a:ext>
              </a:extLst>
            </p:cNvPr>
            <p:cNvCxnSpPr/>
            <p:nvPr userDrawn="1"/>
          </p:nvCxnSpPr>
          <p:spPr>
            <a:xfrm>
              <a:off x="1001331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16">
              <a:extLst>
                <a:ext uri="{FF2B5EF4-FFF2-40B4-BE49-F238E27FC236}">
                  <a16:creationId xmlns:a16="http://schemas.microsoft.com/office/drawing/2014/main" id="{EE96282C-29E0-324D-A57B-8DA5899B130F}"/>
                </a:ext>
              </a:extLst>
            </p:cNvPr>
            <p:cNvCxnSpPr/>
            <p:nvPr userDrawn="1"/>
          </p:nvCxnSpPr>
          <p:spPr>
            <a:xfrm>
              <a:off x="116084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18">
              <a:extLst>
                <a:ext uri="{FF2B5EF4-FFF2-40B4-BE49-F238E27FC236}">
                  <a16:creationId xmlns:a16="http://schemas.microsoft.com/office/drawing/2014/main" id="{536C4DC2-C1BD-BF40-822F-968A882DC849}"/>
                </a:ext>
              </a:extLst>
            </p:cNvPr>
            <p:cNvCxnSpPr/>
            <p:nvPr userDrawn="1"/>
          </p:nvCxnSpPr>
          <p:spPr>
            <a:xfrm>
              <a:off x="0" y="34290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19">
              <a:extLst>
                <a:ext uri="{FF2B5EF4-FFF2-40B4-BE49-F238E27FC236}">
                  <a16:creationId xmlns:a16="http://schemas.microsoft.com/office/drawing/2014/main" id="{1C19E2E0-0F88-D940-B79A-4F48A4E16DBF}"/>
                </a:ext>
              </a:extLst>
            </p:cNvPr>
            <p:cNvCxnSpPr/>
            <p:nvPr userDrawn="1"/>
          </p:nvCxnSpPr>
          <p:spPr>
            <a:xfrm>
              <a:off x="0" y="71628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DF47D7D8-1177-5440-9D30-384D0310254F}"/>
                </a:ext>
              </a:extLst>
            </p:cNvPr>
            <p:cNvCxnSpPr/>
            <p:nvPr userDrawn="1"/>
          </p:nvCxnSpPr>
          <p:spPr>
            <a:xfrm>
              <a:off x="0" y="613156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upp 36">
              <a:extLst>
                <a:ext uri="{FF2B5EF4-FFF2-40B4-BE49-F238E27FC236}">
                  <a16:creationId xmlns:a16="http://schemas.microsoft.com/office/drawing/2014/main" id="{4073CAF2-D231-AA4E-B64C-4F29C3524743}"/>
                </a:ext>
              </a:extLst>
            </p:cNvPr>
            <p:cNvGrpSpPr/>
            <p:nvPr userDrawn="1"/>
          </p:nvGrpSpPr>
          <p:grpSpPr>
            <a:xfrm>
              <a:off x="-1" y="-8036"/>
              <a:ext cx="2513041" cy="1609752"/>
              <a:chOff x="-1" y="-8036"/>
              <a:chExt cx="2513041" cy="1609752"/>
            </a:xfrm>
          </p:grpSpPr>
          <p:sp>
            <p:nvSpPr>
              <p:cNvPr id="23" name="textruta 27">
                <a:extLst>
                  <a:ext uri="{FF2B5EF4-FFF2-40B4-BE49-F238E27FC236}">
                    <a16:creationId xmlns:a16="http://schemas.microsoft.com/office/drawing/2014/main" id="{408EBDF5-7E15-7E46-9D84-3C9DAC73CFEA}"/>
                  </a:ext>
                </a:extLst>
              </p:cNvPr>
              <p:cNvSpPr txBox="1"/>
              <p:nvPr/>
            </p:nvSpPr>
            <p:spPr>
              <a:xfrm>
                <a:off x="2128926" y="257555"/>
                <a:ext cx="38411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8 mm</a:t>
                </a:r>
              </a:p>
            </p:txBody>
          </p:sp>
          <p:sp>
            <p:nvSpPr>
              <p:cNvPr id="24" name="textruta 28">
                <a:extLst>
                  <a:ext uri="{FF2B5EF4-FFF2-40B4-BE49-F238E27FC236}">
                    <a16:creationId xmlns:a16="http://schemas.microsoft.com/office/drawing/2014/main" id="{59DAB34A-4CCD-084F-8415-4B0E6D9C875C}"/>
                  </a:ext>
                </a:extLst>
              </p:cNvPr>
              <p:cNvSpPr txBox="1"/>
              <p:nvPr/>
            </p:nvSpPr>
            <p:spPr>
              <a:xfrm>
                <a:off x="583563" y="259993"/>
                <a:ext cx="470490"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20 mm</a:t>
                </a:r>
              </a:p>
            </p:txBody>
          </p:sp>
          <p:sp>
            <p:nvSpPr>
              <p:cNvPr id="25" name="textruta 29">
                <a:extLst>
                  <a:ext uri="{FF2B5EF4-FFF2-40B4-BE49-F238E27FC236}">
                    <a16:creationId xmlns:a16="http://schemas.microsoft.com/office/drawing/2014/main" id="{B0319B5D-5C11-CC4E-A42F-45B4A1495C3A}"/>
                  </a:ext>
                </a:extLst>
              </p:cNvPr>
              <p:cNvSpPr txBox="1"/>
              <p:nvPr/>
            </p:nvSpPr>
            <p:spPr>
              <a:xfrm>
                <a:off x="-1" y="1313356"/>
                <a:ext cx="574675"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16 mm</a:t>
                </a:r>
              </a:p>
            </p:txBody>
          </p:sp>
          <p:cxnSp>
            <p:nvCxnSpPr>
              <p:cNvPr id="26" name="Rak 30">
                <a:extLst>
                  <a:ext uri="{FF2B5EF4-FFF2-40B4-BE49-F238E27FC236}">
                    <a16:creationId xmlns:a16="http://schemas.microsoft.com/office/drawing/2014/main" id="{7254C707-F54B-3341-9421-3BCE67F2FDE4}"/>
                  </a:ext>
                </a:extLst>
              </p:cNvPr>
              <p:cNvCxnSpPr/>
              <p:nvPr/>
            </p:nvCxnSpPr>
            <p:spPr>
              <a:xfrm>
                <a:off x="1217245" y="-8036"/>
                <a:ext cx="0" cy="720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ak 31">
                <a:extLst>
                  <a:ext uri="{FF2B5EF4-FFF2-40B4-BE49-F238E27FC236}">
                    <a16:creationId xmlns:a16="http://schemas.microsoft.com/office/drawing/2014/main" id="{5CFF8254-561E-4946-85FF-5C226AFFC785}"/>
                  </a:ext>
                </a:extLst>
              </p:cNvPr>
              <p:cNvCxnSpPr>
                <a:cxnSpLocks/>
              </p:cNvCxnSpPr>
              <p:nvPr/>
            </p:nvCxnSpPr>
            <p:spPr>
              <a:xfrm>
                <a:off x="1128180" y="348224"/>
                <a:ext cx="89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Rak 32">
                <a:extLst>
                  <a:ext uri="{FF2B5EF4-FFF2-40B4-BE49-F238E27FC236}">
                    <a16:creationId xmlns:a16="http://schemas.microsoft.com/office/drawing/2014/main" id="{0699D758-408B-E845-8449-FDF2F4CFE99E}"/>
                  </a:ext>
                </a:extLst>
              </p:cNvPr>
              <p:cNvCxnSpPr>
                <a:cxnSpLocks/>
              </p:cNvCxnSpPr>
              <p:nvPr/>
            </p:nvCxnSpPr>
            <p:spPr>
              <a:xfrm flipH="1">
                <a:off x="1" y="1601715"/>
                <a:ext cx="57467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Rak 33">
                <a:extLst>
                  <a:ext uri="{FF2B5EF4-FFF2-40B4-BE49-F238E27FC236}">
                    <a16:creationId xmlns:a16="http://schemas.microsoft.com/office/drawing/2014/main" id="{D2C3CFE2-C214-F544-8C2B-B78316799C23}"/>
                  </a:ext>
                </a:extLst>
              </p:cNvPr>
              <p:cNvCxnSpPr>
                <a:cxnSpLocks/>
              </p:cNvCxnSpPr>
              <p:nvPr/>
            </p:nvCxnSpPr>
            <p:spPr>
              <a:xfrm rot="5400000">
                <a:off x="242806" y="1557183"/>
                <a:ext cx="89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Rak 34">
                <a:extLst>
                  <a:ext uri="{FF2B5EF4-FFF2-40B4-BE49-F238E27FC236}">
                    <a16:creationId xmlns:a16="http://schemas.microsoft.com/office/drawing/2014/main" id="{66360723-ED83-5E43-99F0-C30D4860EB97}"/>
                  </a:ext>
                </a:extLst>
              </p:cNvPr>
              <p:cNvCxnSpPr>
                <a:cxnSpLocks/>
              </p:cNvCxnSpPr>
              <p:nvPr/>
            </p:nvCxnSpPr>
            <p:spPr>
              <a:xfrm flipH="1">
                <a:off x="2173859" y="545915"/>
                <a:ext cx="2899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Rak 35">
                <a:extLst>
                  <a:ext uri="{FF2B5EF4-FFF2-40B4-BE49-F238E27FC236}">
                    <a16:creationId xmlns:a16="http://schemas.microsoft.com/office/drawing/2014/main" id="{BBBC5458-E333-CF4F-B0CB-264B70DE25C4}"/>
                  </a:ext>
                </a:extLst>
              </p:cNvPr>
              <p:cNvCxnSpPr>
                <a:cxnSpLocks/>
              </p:cNvCxnSpPr>
              <p:nvPr/>
            </p:nvCxnSpPr>
            <p:spPr>
              <a:xfrm rot="5400000">
                <a:off x="2274297" y="501382"/>
                <a:ext cx="89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5" name="Text Placeholder 2">
            <a:extLst>
              <a:ext uri="{FF2B5EF4-FFF2-40B4-BE49-F238E27FC236}">
                <a16:creationId xmlns:a16="http://schemas.microsoft.com/office/drawing/2014/main" id="{B36444E1-9481-3246-8530-C77C48B222A1}"/>
              </a:ext>
            </a:extLst>
          </p:cNvPr>
          <p:cNvSpPr>
            <a:spLocks noGrp="1"/>
          </p:cNvSpPr>
          <p:nvPr>
            <p:ph type="body" idx="1"/>
          </p:nvPr>
        </p:nvSpPr>
        <p:spPr>
          <a:xfrm>
            <a:off x="576000" y="1825625"/>
            <a:ext cx="11028679" cy="4303713"/>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47070999"/>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23" r:id="rId7"/>
    <p:sldLayoutId id="2147483708" r:id="rId8"/>
    <p:sldLayoutId id="2147483709" r:id="rId9"/>
    <p:sldLayoutId id="2147483710" r:id="rId10"/>
    <p:sldLayoutId id="2147483711" r:id="rId11"/>
    <p:sldLayoutId id="2147483712" r:id="rId12"/>
    <p:sldLayoutId id="2147483713" r:id="rId13"/>
    <p:sldLayoutId id="2147483721" r:id="rId14"/>
    <p:sldLayoutId id="2147483714" r:id="rId15"/>
    <p:sldLayoutId id="2147483715" r:id="rId16"/>
    <p:sldLayoutId id="2147483724" r:id="rId17"/>
    <p:sldLayoutId id="2147483729" r:id="rId18"/>
    <p:sldLayoutId id="2147483650" r:id="rId19"/>
    <p:sldLayoutId id="2147483651" r:id="rId20"/>
    <p:sldLayoutId id="2147483653" r:id="rId21"/>
    <p:sldLayoutId id="2147483717" r:id="rId22"/>
    <p:sldLayoutId id="2147483652" r:id="rId23"/>
    <p:sldLayoutId id="2147483718" r:id="rId24"/>
    <p:sldLayoutId id="2147483719" r:id="rId25"/>
    <p:sldLayoutId id="2147483658" r:id="rId26"/>
    <p:sldLayoutId id="2147483660" r:id="rId27"/>
    <p:sldLayoutId id="2147483659" r:id="rId28"/>
    <p:sldLayoutId id="2147483656" r:id="rId29"/>
    <p:sldLayoutId id="2147483657" r:id="rId30"/>
    <p:sldLayoutId id="2147483663" r:id="rId31"/>
    <p:sldLayoutId id="2147483716" r:id="rId32"/>
    <p:sldLayoutId id="2147483722" r:id="rId33"/>
    <p:sldLayoutId id="2147483665" r:id="rId34"/>
    <p:sldLayoutId id="2147483666" r:id="rId35"/>
    <p:sldLayoutId id="2147483664" r:id="rId36"/>
    <p:sldLayoutId id="2147483654" r:id="rId37"/>
    <p:sldLayoutId id="2147483667" r:id="rId38"/>
    <p:sldLayoutId id="2147483668" r:id="rId39"/>
    <p:sldLayoutId id="2147483669" r:id="rId40"/>
    <p:sldLayoutId id="2147483670" r:id="rId41"/>
    <p:sldLayoutId id="2147483671" r:id="rId42"/>
    <p:sldLayoutId id="2147483672" r:id="rId43"/>
    <p:sldLayoutId id="2147483685" r:id="rId44"/>
    <p:sldLayoutId id="2147483686" r:id="rId45"/>
    <p:sldLayoutId id="2147483674" r:id="rId46"/>
    <p:sldLayoutId id="2147483675" r:id="rId47"/>
    <p:sldLayoutId id="2147483676" r:id="rId48"/>
    <p:sldLayoutId id="2147483720" r:id="rId49"/>
    <p:sldLayoutId id="2147483681" r:id="rId50"/>
    <p:sldLayoutId id="2147483682" r:id="rId51"/>
    <p:sldLayoutId id="2147483680" r:id="rId52"/>
    <p:sldLayoutId id="2147483679" r:id="rId53"/>
    <p:sldLayoutId id="2147483684" r:id="rId54"/>
    <p:sldLayoutId id="2147483683" r:id="rId55"/>
    <p:sldLayoutId id="2147483688" r:id="rId56"/>
    <p:sldLayoutId id="2147483687" r:id="rId57"/>
    <p:sldLayoutId id="2147483725" r:id="rId58"/>
    <p:sldLayoutId id="2147483787" r:id="rId59"/>
  </p:sldLayoutIdLst>
  <p:hf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182563" indent="-176400" algn="l" defTabSz="914400" rtl="0" eaLnBrk="1" latinLnBrk="0" hangingPunct="1">
        <a:lnSpc>
          <a:spcPct val="100000"/>
        </a:lnSpc>
        <a:spcBef>
          <a:spcPts val="1000"/>
        </a:spcBef>
        <a:buFont typeface="Arial" panose="020B0604020202020204" pitchFamily="34" charset="0"/>
        <a:buChar char="•"/>
        <a:tabLst/>
        <a:defRPr sz="1600" kern="1200" spc="40" baseline="0">
          <a:solidFill>
            <a:schemeClr val="tx2"/>
          </a:solidFill>
          <a:latin typeface="+mn-lt"/>
          <a:ea typeface="+mn-ea"/>
          <a:cs typeface="+mn-cs"/>
        </a:defRPr>
      </a:lvl1pPr>
      <a:lvl2pPr marL="361950" indent="-180975" algn="l" defTabSz="914400" rtl="0" eaLnBrk="1" latinLnBrk="0" hangingPunct="1">
        <a:lnSpc>
          <a:spcPct val="100000"/>
        </a:lnSpc>
        <a:spcBef>
          <a:spcPts val="500"/>
        </a:spcBef>
        <a:buFont typeface="Arial" panose="020B0604020202020204" pitchFamily="34" charset="0"/>
        <a:buChar char="•"/>
        <a:tabLst/>
        <a:defRPr sz="1600" kern="1200" spc="40" baseline="0">
          <a:solidFill>
            <a:schemeClr val="tx2"/>
          </a:solidFill>
          <a:latin typeface="+mn-lt"/>
          <a:ea typeface="+mn-ea"/>
          <a:cs typeface="+mn-cs"/>
        </a:defRPr>
      </a:lvl2pPr>
      <a:lvl3pPr marL="534988" indent="-168275" algn="l" defTabSz="914400" rtl="0" eaLnBrk="1" latinLnBrk="0" hangingPunct="1">
        <a:lnSpc>
          <a:spcPct val="100000"/>
        </a:lnSpc>
        <a:spcBef>
          <a:spcPts val="500"/>
        </a:spcBef>
        <a:buFont typeface="Arial" panose="020B0604020202020204" pitchFamily="34" charset="0"/>
        <a:buChar char="•"/>
        <a:tabLst/>
        <a:defRPr sz="1400" kern="1200" spc="40" baseline="0">
          <a:solidFill>
            <a:schemeClr val="tx2"/>
          </a:solidFill>
          <a:latin typeface="+mn-lt"/>
          <a:ea typeface="+mn-ea"/>
          <a:cs typeface="+mn-cs"/>
        </a:defRPr>
      </a:lvl3pPr>
      <a:lvl4pPr marL="717550" indent="-182563" algn="l" defTabSz="914400" rtl="0" eaLnBrk="1" latinLnBrk="0" hangingPunct="1">
        <a:lnSpc>
          <a:spcPct val="100000"/>
        </a:lnSpc>
        <a:spcBef>
          <a:spcPts val="500"/>
        </a:spcBef>
        <a:buFont typeface="Arial" panose="020B0604020202020204" pitchFamily="34" charset="0"/>
        <a:buChar char="•"/>
        <a:tabLst/>
        <a:defRPr sz="1400" kern="1200" spc="40" baseline="0">
          <a:solidFill>
            <a:schemeClr val="tx2"/>
          </a:solidFill>
          <a:latin typeface="+mn-lt"/>
          <a:ea typeface="+mn-ea"/>
          <a:cs typeface="+mn-cs"/>
        </a:defRPr>
      </a:lvl4pPr>
      <a:lvl5pPr marL="890588" indent="-173038" algn="l" defTabSz="914400" rtl="0" eaLnBrk="1" latinLnBrk="0" hangingPunct="1">
        <a:lnSpc>
          <a:spcPct val="100000"/>
        </a:lnSpc>
        <a:spcBef>
          <a:spcPts val="500"/>
        </a:spcBef>
        <a:buFont typeface="Arial" panose="020B0604020202020204" pitchFamily="34" charset="0"/>
        <a:buChar char="•"/>
        <a:tabLst/>
        <a:defRPr sz="1200" kern="1200" spc="4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BAE40"/>
          </p15:clr>
        </p15:guide>
        <p15:guide id="2" pos="3840">
          <p15:clr>
            <a:srgbClr val="FBAE40"/>
          </p15:clr>
        </p15:guide>
        <p15:guide id="3" pos="363">
          <p15:clr>
            <a:srgbClr val="000000"/>
          </p15:clr>
        </p15:guide>
        <p15:guide id="4" pos="7317">
          <p15:clr>
            <a:srgbClr val="000000"/>
          </p15:clr>
        </p15:guide>
        <p15:guide id="5" orient="horz" pos="454">
          <p15:clr>
            <a:srgbClr val="000000"/>
          </p15:clr>
        </p15:guide>
        <p15:guide id="6" pos="2739">
          <p15:clr>
            <a:srgbClr val="A4A3A4"/>
          </p15:clr>
        </p15:guide>
        <p15:guide id="7" pos="1553">
          <p15:clr>
            <a:srgbClr val="A4A3A4"/>
          </p15:clr>
        </p15:guide>
        <p15:guide id="9" pos="3750">
          <p15:clr>
            <a:srgbClr val="A4A3A4"/>
          </p15:clr>
        </p15:guide>
        <p15:guide id="10" pos="3930">
          <p15:clr>
            <a:srgbClr val="A4A3A4"/>
          </p15:clr>
        </p15:guide>
        <p15:guide id="11" pos="4932">
          <p15:clr>
            <a:srgbClr val="A4A3A4"/>
          </p15:clr>
        </p15:guide>
        <p15:guide id="12" pos="5120">
          <p15:clr>
            <a:srgbClr val="A4A3A4"/>
          </p15:clr>
        </p15:guide>
        <p15:guide id="13" pos="6123">
          <p15:clr>
            <a:srgbClr val="A4A3A4"/>
          </p15:clr>
        </p15:guide>
        <p15:guide id="15" orient="horz" pos="3861">
          <p15:clr>
            <a:srgbClr val="000000"/>
          </p15:clr>
        </p15:guide>
        <p15:guide id="17" pos="1370">
          <p15:clr>
            <a:srgbClr val="A4A3A4"/>
          </p15:clr>
        </p15:guide>
        <p15:guide id="18" orient="horz" pos="4120" userDrawn="1">
          <p15:clr>
            <a:srgbClr val="A4A3A4"/>
          </p15:clr>
        </p15:guide>
        <p15:guide id="19" orient="horz" pos="2092">
          <p15:clr>
            <a:srgbClr val="A4A3A4"/>
          </p15:clr>
        </p15:guide>
        <p15:guide id="20" orient="horz" pos="2228">
          <p15:clr>
            <a:srgbClr val="A4A3A4"/>
          </p15:clr>
        </p15:guide>
        <p15:guide id="21" pos="6306">
          <p15:clr>
            <a:srgbClr val="A4A3A4"/>
          </p15:clr>
        </p15:guide>
        <p15:guide id="22" pos="2556">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59.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7.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png"/><Relationship Id="rId9"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63A49122-214B-1EE1-B903-58AEDC67E8FC}"/>
              </a:ext>
            </a:extLst>
          </p:cNvPr>
          <p:cNvSpPr>
            <a:spLocks noGrp="1"/>
          </p:cNvSpPr>
          <p:nvPr>
            <p:ph type="body" sz="quarter" idx="14"/>
          </p:nvPr>
        </p:nvSpPr>
        <p:spPr>
          <a:xfrm>
            <a:off x="579280" y="2910200"/>
            <a:ext cx="5367178" cy="1365942"/>
          </a:xfrm>
        </p:spPr>
        <p:txBody>
          <a:bodyPr/>
          <a:lstStyle/>
          <a:p>
            <a:r>
              <a:rPr lang="nb-NO" dirty="0">
                <a:latin typeface="Shape Sans" panose="00000500000000000000" pitchFamily="50" charset="0"/>
              </a:rPr>
              <a:t>Maskiner og transport</a:t>
            </a:r>
          </a:p>
        </p:txBody>
      </p:sp>
      <p:sp>
        <p:nvSpPr>
          <p:cNvPr id="7" name="Plassholder for lysbildenummer 6">
            <a:extLst>
              <a:ext uri="{FF2B5EF4-FFF2-40B4-BE49-F238E27FC236}">
                <a16:creationId xmlns:a16="http://schemas.microsoft.com/office/drawing/2014/main" id="{C76A19BB-2014-3C5F-A64C-C77A04B2EC03}"/>
              </a:ext>
            </a:extLst>
          </p:cNvPr>
          <p:cNvSpPr>
            <a:spLocks noGrp="1"/>
          </p:cNvSpPr>
          <p:nvPr>
            <p:ph type="sldNum" sz="quarter" idx="4"/>
          </p:nvPr>
        </p:nvSpPr>
        <p:spPr/>
        <p:txBody>
          <a:bodyPr/>
          <a:lstStyle/>
          <a:p>
            <a:fld id="{EF8DBD5B-30F9-4F9C-AE39-E065C1AC514D}" type="slidenum">
              <a:rPr lang="en-US" noProof="0" smtClean="0"/>
              <a:pPr/>
              <a:t>1</a:t>
            </a:fld>
            <a:endParaRPr lang="en-US" noProof="0"/>
          </a:p>
        </p:txBody>
      </p:sp>
      <p:sp>
        <p:nvSpPr>
          <p:cNvPr id="8" name="Plassholder for tekst 7">
            <a:extLst>
              <a:ext uri="{FF2B5EF4-FFF2-40B4-BE49-F238E27FC236}">
                <a16:creationId xmlns:a16="http://schemas.microsoft.com/office/drawing/2014/main" id="{A9B900B3-32E5-27F6-BFA1-2B3446DF0420}"/>
              </a:ext>
            </a:extLst>
          </p:cNvPr>
          <p:cNvSpPr>
            <a:spLocks noGrp="1"/>
          </p:cNvSpPr>
          <p:nvPr>
            <p:ph type="body" sz="quarter" idx="21"/>
          </p:nvPr>
        </p:nvSpPr>
        <p:spPr/>
        <p:txBody>
          <a:bodyPr/>
          <a:lstStyle/>
          <a:p>
            <a:endParaRPr lang="nb-NO"/>
          </a:p>
        </p:txBody>
      </p:sp>
      <p:pic>
        <p:nvPicPr>
          <p:cNvPr id="11" name="Bilde 10">
            <a:extLst>
              <a:ext uri="{FF2B5EF4-FFF2-40B4-BE49-F238E27FC236}">
                <a16:creationId xmlns:a16="http://schemas.microsoft.com/office/drawing/2014/main" id="{B41E6F2A-C737-DF52-1913-ABE7CCEDD1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280" y="141328"/>
            <a:ext cx="4544901" cy="1952585"/>
          </a:xfrm>
          <a:prstGeom prst="rect">
            <a:avLst/>
          </a:prstGeom>
        </p:spPr>
      </p:pic>
      <p:pic>
        <p:nvPicPr>
          <p:cNvPr id="14" name="Plassholder for bilde 13">
            <a:extLst>
              <a:ext uri="{FF2B5EF4-FFF2-40B4-BE49-F238E27FC236}">
                <a16:creationId xmlns:a16="http://schemas.microsoft.com/office/drawing/2014/main" id="{952FBFFA-A8DB-6DFE-3FFB-BC27022045C9}"/>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a:stretch>
            <a:fillRect/>
          </a:stretch>
        </p:blipFill>
        <p:spPr/>
      </p:pic>
      <p:pic>
        <p:nvPicPr>
          <p:cNvPr id="9" name="Picture 7">
            <a:extLst>
              <a:ext uri="{FF2B5EF4-FFF2-40B4-BE49-F238E27FC236}">
                <a16:creationId xmlns:a16="http://schemas.microsoft.com/office/drawing/2014/main" id="{D35BEC4F-6FBA-68EE-3498-8D77F2B8E2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9538" y="3882106"/>
            <a:ext cx="2104384" cy="2104384"/>
          </a:xfrm>
          <a:prstGeom prst="rect">
            <a:avLst/>
          </a:prstGeom>
        </p:spPr>
      </p:pic>
    </p:spTree>
    <p:extLst>
      <p:ext uri="{BB962C8B-B14F-4D97-AF65-F5344CB8AC3E}">
        <p14:creationId xmlns:p14="http://schemas.microsoft.com/office/powerpoint/2010/main" val="1241150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96A585D9-38E1-2A2F-8113-AB52F7D08B8D}"/>
              </a:ext>
            </a:extLst>
          </p:cNvPr>
          <p:cNvSpPr>
            <a:spLocks noGrp="1"/>
          </p:cNvSpPr>
          <p:nvPr>
            <p:ph type="sldNum" sz="quarter" idx="18"/>
          </p:nvPr>
        </p:nvSpPr>
        <p:spPr/>
        <p:txBody>
          <a:bodyPr/>
          <a:lstStyle/>
          <a:p>
            <a:fld id="{EF8DBD5B-30F9-4F9C-AE39-E065C1AC514D}" type="slidenum">
              <a:rPr lang="en-US" smtClean="0"/>
              <a:pPr/>
              <a:t>10</a:t>
            </a:fld>
            <a:endParaRPr lang="en-US"/>
          </a:p>
        </p:txBody>
      </p:sp>
      <p:pic>
        <p:nvPicPr>
          <p:cNvPr id="9" name="Plassholder for bilde 8">
            <a:extLst>
              <a:ext uri="{FF2B5EF4-FFF2-40B4-BE49-F238E27FC236}">
                <a16:creationId xmlns:a16="http://schemas.microsoft.com/office/drawing/2014/main" id="{0F79FE1A-C5B7-AA0F-7C8B-AAFA33C6DF6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8" r="18"/>
          <a:stretch>
            <a:fillRect/>
          </a:stretch>
        </p:blipFill>
        <p:spPr/>
      </p:pic>
    </p:spTree>
    <p:extLst>
      <p:ext uri="{BB962C8B-B14F-4D97-AF65-F5344CB8AC3E}">
        <p14:creationId xmlns:p14="http://schemas.microsoft.com/office/powerpoint/2010/main" val="4202715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178C2234-E8B9-26B9-9DE7-3BDAD2B75043}"/>
              </a:ext>
            </a:extLst>
          </p:cNvPr>
          <p:cNvSpPr>
            <a:spLocks noGrp="1"/>
          </p:cNvSpPr>
          <p:nvPr>
            <p:ph type="sldNum" sz="quarter" idx="12"/>
          </p:nvPr>
        </p:nvSpPr>
        <p:spPr/>
        <p:txBody>
          <a:bodyPr/>
          <a:lstStyle/>
          <a:p>
            <a:fld id="{EF8DBD5B-30F9-4F9C-AE39-E065C1AC514D}" type="slidenum">
              <a:rPr lang="en-US" smtClean="0"/>
              <a:pPr/>
              <a:t>2</a:t>
            </a:fld>
            <a:endParaRPr lang="en-US"/>
          </a:p>
        </p:txBody>
      </p:sp>
      <p:sp>
        <p:nvSpPr>
          <p:cNvPr id="7" name="Plassholder for tekst 6">
            <a:extLst>
              <a:ext uri="{FF2B5EF4-FFF2-40B4-BE49-F238E27FC236}">
                <a16:creationId xmlns:a16="http://schemas.microsoft.com/office/drawing/2014/main" id="{0BD5E65A-7C97-151E-9DA4-1E1D9F955054}"/>
              </a:ext>
            </a:extLst>
          </p:cNvPr>
          <p:cNvSpPr>
            <a:spLocks noGrp="1"/>
          </p:cNvSpPr>
          <p:nvPr>
            <p:ph type="body" sz="quarter" idx="14"/>
          </p:nvPr>
        </p:nvSpPr>
        <p:spPr>
          <a:xfrm>
            <a:off x="576000" y="377344"/>
            <a:ext cx="9715313" cy="1365942"/>
          </a:xfrm>
        </p:spPr>
        <p:txBody>
          <a:bodyPr/>
          <a:lstStyle/>
          <a:p>
            <a:r>
              <a:rPr lang="nb-NO" sz="3600" spc="40" dirty="0">
                <a:solidFill>
                  <a:schemeClr val="tx2"/>
                </a:solidFill>
                <a:latin typeface="Shape Sans" panose="00000500000000000000" pitchFamily="50" charset="0"/>
              </a:rPr>
              <a:t>Stort potensial for klimakutt fra anleggsmaskiner og transport</a:t>
            </a:r>
            <a:endParaRPr lang="nb-NO" dirty="0">
              <a:latin typeface="Shape Sans" panose="00000500000000000000" pitchFamily="50" charset="0"/>
            </a:endParaRPr>
          </a:p>
          <a:p>
            <a:endParaRPr lang="nb-NO" dirty="0"/>
          </a:p>
        </p:txBody>
      </p:sp>
      <p:sp>
        <p:nvSpPr>
          <p:cNvPr id="8" name="Plassholder for tekst 7">
            <a:extLst>
              <a:ext uri="{FF2B5EF4-FFF2-40B4-BE49-F238E27FC236}">
                <a16:creationId xmlns:a16="http://schemas.microsoft.com/office/drawing/2014/main" id="{ACE53999-4AF0-6B11-955B-F5998E77B535}"/>
              </a:ext>
            </a:extLst>
          </p:cNvPr>
          <p:cNvSpPr>
            <a:spLocks noGrp="1"/>
          </p:cNvSpPr>
          <p:nvPr>
            <p:ph type="body" sz="quarter" idx="20"/>
          </p:nvPr>
        </p:nvSpPr>
        <p:spPr>
          <a:xfrm>
            <a:off x="576000" y="2492460"/>
            <a:ext cx="4211660" cy="1155940"/>
          </a:xfrm>
        </p:spPr>
        <p:txBody>
          <a:bodyPr/>
          <a:lstStyle/>
          <a:p>
            <a:r>
              <a:rPr lang="nb-NO" sz="2000" b="0" i="0" dirty="0">
                <a:effectLst/>
                <a:latin typeface="Shape Sans" panose="00000500000000000000" pitchFamily="50" charset="0"/>
              </a:rPr>
              <a:t>Utslippene fra anleggsmaskiner og transport utgjør ca. 5% av utslippene fra transportsektoren i Norge.</a:t>
            </a:r>
            <a:endParaRPr lang="nb-NO" sz="2000" dirty="0">
              <a:latin typeface="Shape Sans" panose="00000500000000000000" pitchFamily="50" charset="0"/>
            </a:endParaRPr>
          </a:p>
        </p:txBody>
      </p:sp>
      <p:sp>
        <p:nvSpPr>
          <p:cNvPr id="12" name="Plassholder for tekst 7">
            <a:extLst>
              <a:ext uri="{FF2B5EF4-FFF2-40B4-BE49-F238E27FC236}">
                <a16:creationId xmlns:a16="http://schemas.microsoft.com/office/drawing/2014/main" id="{751E5830-95F1-055D-84A7-DC26FFDB5926}"/>
              </a:ext>
            </a:extLst>
          </p:cNvPr>
          <p:cNvSpPr txBox="1">
            <a:spLocks/>
          </p:cNvSpPr>
          <p:nvPr/>
        </p:nvSpPr>
        <p:spPr>
          <a:xfrm>
            <a:off x="576000" y="4325398"/>
            <a:ext cx="4119645" cy="1155940"/>
          </a:xfrm>
          <a:prstGeom prst="rect">
            <a:avLst/>
          </a:prstGeom>
        </p:spPr>
        <p:txBody>
          <a:bodyPr vert="horz" lIns="0" tIns="0" rIns="0" bIns="0" rtlCol="0">
            <a:noAutofit/>
          </a:bodyPr>
          <a:lstStyle>
            <a:lvl1pPr marL="182563" indent="-176400" algn="l" defTabSz="914400" rtl="0" eaLnBrk="1" latinLnBrk="0" hangingPunct="1">
              <a:lnSpc>
                <a:spcPct val="100000"/>
              </a:lnSpc>
              <a:spcBef>
                <a:spcPts val="1000"/>
              </a:spcBef>
              <a:buFont typeface="Arial" panose="020B0604020202020204" pitchFamily="34" charset="0"/>
              <a:buChar char="•"/>
              <a:tabLst/>
              <a:defRPr sz="1600" kern="1200" spc="40" baseline="0">
                <a:solidFill>
                  <a:schemeClr val="tx2"/>
                </a:solidFill>
                <a:latin typeface="+mn-lt"/>
                <a:ea typeface="+mn-ea"/>
                <a:cs typeface="+mn-cs"/>
              </a:defRPr>
            </a:lvl1pPr>
            <a:lvl2pPr marL="361950" indent="-180975" algn="l" defTabSz="914400" rtl="0" eaLnBrk="1" latinLnBrk="0" hangingPunct="1">
              <a:lnSpc>
                <a:spcPct val="100000"/>
              </a:lnSpc>
              <a:spcBef>
                <a:spcPts val="500"/>
              </a:spcBef>
              <a:buFont typeface="Arial" panose="020B0604020202020204" pitchFamily="34" charset="0"/>
              <a:buChar char="•"/>
              <a:tabLst/>
              <a:defRPr sz="1600" kern="1200" spc="40" baseline="0">
                <a:solidFill>
                  <a:schemeClr val="tx2"/>
                </a:solidFill>
                <a:latin typeface="+mn-lt"/>
                <a:ea typeface="+mn-ea"/>
                <a:cs typeface="+mn-cs"/>
              </a:defRPr>
            </a:lvl2pPr>
            <a:lvl3pPr marL="534988" indent="-168275" algn="l" defTabSz="914400" rtl="0" eaLnBrk="1" latinLnBrk="0" hangingPunct="1">
              <a:lnSpc>
                <a:spcPct val="100000"/>
              </a:lnSpc>
              <a:spcBef>
                <a:spcPts val="500"/>
              </a:spcBef>
              <a:buFont typeface="Arial" panose="020B0604020202020204" pitchFamily="34" charset="0"/>
              <a:buChar char="•"/>
              <a:tabLst/>
              <a:defRPr sz="1400" kern="1200" spc="40" baseline="0">
                <a:solidFill>
                  <a:schemeClr val="tx2"/>
                </a:solidFill>
                <a:latin typeface="+mn-lt"/>
                <a:ea typeface="+mn-ea"/>
                <a:cs typeface="+mn-cs"/>
              </a:defRPr>
            </a:lvl3pPr>
            <a:lvl4pPr marL="717550" indent="-182563" algn="l" defTabSz="914400" rtl="0" eaLnBrk="1" latinLnBrk="0" hangingPunct="1">
              <a:lnSpc>
                <a:spcPct val="100000"/>
              </a:lnSpc>
              <a:spcBef>
                <a:spcPts val="500"/>
              </a:spcBef>
              <a:buFont typeface="Arial" panose="020B0604020202020204" pitchFamily="34" charset="0"/>
              <a:buChar char="•"/>
              <a:tabLst/>
              <a:defRPr sz="1400" kern="1200" spc="40" baseline="0">
                <a:solidFill>
                  <a:schemeClr val="tx2"/>
                </a:solidFill>
                <a:latin typeface="+mn-lt"/>
                <a:ea typeface="+mn-ea"/>
                <a:cs typeface="+mn-cs"/>
              </a:defRPr>
            </a:lvl4pPr>
            <a:lvl5pPr marL="890588" indent="-173038" algn="l" defTabSz="914400" rtl="0" eaLnBrk="1" latinLnBrk="0" hangingPunct="1">
              <a:lnSpc>
                <a:spcPct val="100000"/>
              </a:lnSpc>
              <a:spcBef>
                <a:spcPts val="500"/>
              </a:spcBef>
              <a:buFont typeface="Arial" panose="020B0604020202020204" pitchFamily="34" charset="0"/>
              <a:buChar char="•"/>
              <a:tabLst/>
              <a:defRPr sz="1200" kern="1200" spc="4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latin typeface="Shape Sans" panose="00000500000000000000" pitchFamily="50" charset="0"/>
              </a:rPr>
              <a:t>Bruk av drivstoff og strøm i bygg- og anleggssektor i Norge resulterer i ca. 2 millioner tonn CO</a:t>
            </a:r>
            <a:r>
              <a:rPr lang="nb-NO" sz="2000" baseline="-25000" dirty="0">
                <a:latin typeface="Shape Sans" panose="00000500000000000000" pitchFamily="50" charset="0"/>
              </a:rPr>
              <a:t>2</a:t>
            </a:r>
            <a:r>
              <a:rPr lang="nb-NO" sz="2000" dirty="0">
                <a:latin typeface="Shape Sans" panose="00000500000000000000" pitchFamily="50" charset="0"/>
              </a:rPr>
              <a:t>-ekvivalenter.</a:t>
            </a:r>
          </a:p>
        </p:txBody>
      </p:sp>
      <p:graphicFrame>
        <p:nvGraphicFramePr>
          <p:cNvPr id="9" name="Chart Placeholder 8">
            <a:extLst>
              <a:ext uri="{FF2B5EF4-FFF2-40B4-BE49-F238E27FC236}">
                <a16:creationId xmlns:a16="http://schemas.microsoft.com/office/drawing/2014/main" id="{BE9F07CA-F3C7-708A-F71E-C69E34192353}"/>
              </a:ext>
            </a:extLst>
          </p:cNvPr>
          <p:cNvGraphicFramePr>
            <a:graphicFrameLocks noGrp="1"/>
          </p:cNvGraphicFramePr>
          <p:nvPr>
            <p:ph type="chart" sz="quarter" idx="33"/>
            <p:extLst>
              <p:ext uri="{D42A27DB-BD31-4B8C-83A1-F6EECF244321}">
                <p14:modId xmlns:p14="http://schemas.microsoft.com/office/powerpoint/2010/main" val="3274378199"/>
              </p:ext>
            </p:extLst>
          </p:nvPr>
        </p:nvGraphicFramePr>
        <p:xfrm>
          <a:off x="5076088" y="1138989"/>
          <a:ext cx="5784417" cy="530476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Sylinder 17">
            <a:extLst>
              <a:ext uri="{FF2B5EF4-FFF2-40B4-BE49-F238E27FC236}">
                <a16:creationId xmlns:a16="http://schemas.microsoft.com/office/drawing/2014/main" id="{05578522-5DB1-050E-5586-4842810A8042}"/>
              </a:ext>
            </a:extLst>
          </p:cNvPr>
          <p:cNvSpPr txBox="1"/>
          <p:nvPr/>
        </p:nvSpPr>
        <p:spPr>
          <a:xfrm>
            <a:off x="5659326" y="1443678"/>
            <a:ext cx="4703556" cy="400110"/>
          </a:xfrm>
          <a:prstGeom prst="rect">
            <a:avLst/>
          </a:prstGeom>
          <a:noFill/>
        </p:spPr>
        <p:txBody>
          <a:bodyPr wrap="square" lIns="91440" tIns="45720" rIns="91440" bIns="45720" anchor="t">
            <a:spAutoFit/>
          </a:bodyPr>
          <a:lstStyle/>
          <a:p>
            <a:pPr algn="ctr"/>
            <a:r>
              <a:rPr lang="nb-NO" sz="2000" spc="40">
                <a:solidFill>
                  <a:schemeClr val="tx2"/>
                </a:solidFill>
                <a:latin typeface="Shape Sans"/>
              </a:rPr>
              <a:t>Klimafotavtrykk i Skanska Norge</a:t>
            </a:r>
            <a:endParaRPr lang="en-US"/>
          </a:p>
        </p:txBody>
      </p:sp>
    </p:spTree>
    <p:extLst>
      <p:ext uri="{BB962C8B-B14F-4D97-AF65-F5344CB8AC3E}">
        <p14:creationId xmlns:p14="http://schemas.microsoft.com/office/powerpoint/2010/main" val="2230574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EB31F216-1E55-3FB8-9E9D-2B4531A3D74D}"/>
              </a:ext>
            </a:extLst>
          </p:cNvPr>
          <p:cNvSpPr>
            <a:spLocks noGrp="1"/>
          </p:cNvSpPr>
          <p:nvPr>
            <p:ph type="sldNum" sz="quarter" idx="12"/>
          </p:nvPr>
        </p:nvSpPr>
        <p:spPr/>
        <p:txBody>
          <a:bodyPr/>
          <a:lstStyle/>
          <a:p>
            <a:fld id="{EF8DBD5B-30F9-4F9C-AE39-E065C1AC514D}" type="slidenum">
              <a:rPr lang="en-US" smtClean="0"/>
              <a:pPr/>
              <a:t>3</a:t>
            </a:fld>
            <a:endParaRPr lang="en-US"/>
          </a:p>
        </p:txBody>
      </p:sp>
      <p:sp>
        <p:nvSpPr>
          <p:cNvPr id="7" name="Plassholder for tekst 6">
            <a:extLst>
              <a:ext uri="{FF2B5EF4-FFF2-40B4-BE49-F238E27FC236}">
                <a16:creationId xmlns:a16="http://schemas.microsoft.com/office/drawing/2014/main" id="{B0DB3E24-22D7-5767-E1BC-9EBE6F89EE25}"/>
              </a:ext>
            </a:extLst>
          </p:cNvPr>
          <p:cNvSpPr>
            <a:spLocks noGrp="1"/>
          </p:cNvSpPr>
          <p:nvPr>
            <p:ph type="body" sz="quarter" idx="14"/>
          </p:nvPr>
        </p:nvSpPr>
        <p:spPr>
          <a:xfrm>
            <a:off x="570892" y="290607"/>
            <a:ext cx="5208471" cy="1365942"/>
          </a:xfrm>
        </p:spPr>
        <p:txBody>
          <a:bodyPr/>
          <a:lstStyle/>
          <a:p>
            <a:r>
              <a:rPr lang="nb-NO" dirty="0">
                <a:latin typeface="Shape Sans"/>
              </a:rPr>
              <a:t>Forbruk av drivstoff i Skanska Norge </a:t>
            </a:r>
          </a:p>
        </p:txBody>
      </p:sp>
      <p:sp>
        <p:nvSpPr>
          <p:cNvPr id="8" name="Plassholder for tekst 7">
            <a:extLst>
              <a:ext uri="{FF2B5EF4-FFF2-40B4-BE49-F238E27FC236}">
                <a16:creationId xmlns:a16="http://schemas.microsoft.com/office/drawing/2014/main" id="{B3BD33D9-E8F3-1146-7217-DE1507559C14}"/>
              </a:ext>
            </a:extLst>
          </p:cNvPr>
          <p:cNvSpPr>
            <a:spLocks noGrp="1"/>
          </p:cNvSpPr>
          <p:nvPr>
            <p:ph type="body" sz="quarter" idx="20"/>
          </p:nvPr>
        </p:nvSpPr>
        <p:spPr>
          <a:xfrm>
            <a:off x="455643" y="1485816"/>
            <a:ext cx="7209529" cy="676614"/>
          </a:xfrm>
        </p:spPr>
        <p:txBody>
          <a:bodyPr/>
          <a:lstStyle/>
          <a:p>
            <a:pPr marL="6163" indent="0">
              <a:buNone/>
            </a:pPr>
            <a:r>
              <a:rPr lang="nb-NO" sz="2000" dirty="0">
                <a:latin typeface="Shape Sans" panose="00000500000000000000" pitchFamily="50" charset="0"/>
              </a:rPr>
              <a:t>Utslippsreduksjon ved bruk av biodrivstoff = </a:t>
            </a:r>
            <a:r>
              <a:rPr lang="nb-NO" sz="2000" b="1" dirty="0">
                <a:solidFill>
                  <a:schemeClr val="accent3"/>
                </a:solidFill>
                <a:latin typeface="Shape Sans" panose="00000500000000000000" pitchFamily="50" charset="0"/>
              </a:rPr>
              <a:t>4500 tonn CO</a:t>
            </a:r>
            <a:r>
              <a:rPr lang="nb-NO" sz="2000" b="1" baseline="-25000" dirty="0">
                <a:solidFill>
                  <a:schemeClr val="accent3"/>
                </a:solidFill>
                <a:latin typeface="Shape Sans" panose="00000500000000000000" pitchFamily="50" charset="0"/>
              </a:rPr>
              <a:t>2</a:t>
            </a:r>
          </a:p>
        </p:txBody>
      </p:sp>
      <p:pic>
        <p:nvPicPr>
          <p:cNvPr id="14" name="Picture Placeholder 7">
            <a:extLst>
              <a:ext uri="{FF2B5EF4-FFF2-40B4-BE49-F238E27FC236}">
                <a16:creationId xmlns:a16="http://schemas.microsoft.com/office/drawing/2014/main" id="{39BDF889-DCE4-604F-0075-D0E03489374E}"/>
              </a:ext>
            </a:extLst>
          </p:cNvPr>
          <p:cNvPicPr>
            <a:picLocks noGrp="1" noChangeAspect="1"/>
          </p:cNvPicPr>
          <p:nvPr>
            <p:ph type="pic" sz="quarter" idx="18"/>
          </p:nvPr>
        </p:nvPicPr>
        <p:blipFill rotWithShape="1">
          <a:blip r:embed="rId3">
            <a:extLst>
              <a:ext uri="{28A0092B-C50C-407E-A947-70E740481C1C}">
                <a14:useLocalDpi xmlns:a14="http://schemas.microsoft.com/office/drawing/2010/main" val="0"/>
              </a:ext>
            </a:extLst>
          </a:blip>
          <a:srcRect l="12637" r="42935"/>
          <a:stretch/>
        </p:blipFill>
        <p:spPr>
          <a:xfrm>
            <a:off x="8128000" y="0"/>
            <a:ext cx="4062410" cy="6857997"/>
          </a:xfrm>
        </p:spPr>
      </p:pic>
      <p:pic>
        <p:nvPicPr>
          <p:cNvPr id="15" name="Picture 13">
            <a:extLst>
              <a:ext uri="{FF2B5EF4-FFF2-40B4-BE49-F238E27FC236}">
                <a16:creationId xmlns:a16="http://schemas.microsoft.com/office/drawing/2014/main" id="{3FFAC2C8-EBDD-F747-4826-D99EEE9F79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5280" y="5895435"/>
            <a:ext cx="977065" cy="150240"/>
          </a:xfrm>
          <a:prstGeom prst="rect">
            <a:avLst/>
          </a:prstGeom>
        </p:spPr>
      </p:pic>
      <p:pic>
        <p:nvPicPr>
          <p:cNvPr id="16" name="Picture 15">
            <a:extLst>
              <a:ext uri="{FF2B5EF4-FFF2-40B4-BE49-F238E27FC236}">
                <a16:creationId xmlns:a16="http://schemas.microsoft.com/office/drawing/2014/main" id="{5C4206A1-86F3-9021-873B-62F7630B5B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000" y="5755751"/>
            <a:ext cx="2118794" cy="373173"/>
          </a:xfrm>
          <a:prstGeom prst="rect">
            <a:avLst/>
          </a:prstGeom>
        </p:spPr>
      </p:pic>
      <p:pic>
        <p:nvPicPr>
          <p:cNvPr id="17" name="Picture 17">
            <a:extLst>
              <a:ext uri="{FF2B5EF4-FFF2-40B4-BE49-F238E27FC236}">
                <a16:creationId xmlns:a16="http://schemas.microsoft.com/office/drawing/2014/main" id="{F7748D40-5B14-9212-7B51-CFBE8DB2D90F}"/>
              </a:ext>
            </a:extLst>
          </p:cNvPr>
          <p:cNvPicPr>
            <a:picLocks noChangeAspect="1"/>
          </p:cNvPicPr>
          <p:nvPr/>
        </p:nvPicPr>
        <p:blipFill>
          <a:blip r:embed="rId6"/>
          <a:stretch>
            <a:fillRect/>
          </a:stretch>
        </p:blipFill>
        <p:spPr>
          <a:xfrm>
            <a:off x="2808362" y="5749248"/>
            <a:ext cx="1433116" cy="394549"/>
          </a:xfrm>
          <a:prstGeom prst="rect">
            <a:avLst/>
          </a:prstGeom>
        </p:spPr>
      </p:pic>
      <p:pic>
        <p:nvPicPr>
          <p:cNvPr id="18" name="Picture 19">
            <a:extLst>
              <a:ext uri="{FF2B5EF4-FFF2-40B4-BE49-F238E27FC236}">
                <a16:creationId xmlns:a16="http://schemas.microsoft.com/office/drawing/2014/main" id="{A32B8A6A-B24F-A635-A1F7-F5A4DF7E4849}"/>
              </a:ext>
            </a:extLst>
          </p:cNvPr>
          <p:cNvPicPr>
            <a:picLocks noChangeAspect="1"/>
          </p:cNvPicPr>
          <p:nvPr/>
        </p:nvPicPr>
        <p:blipFill>
          <a:blip r:embed="rId7"/>
          <a:stretch>
            <a:fillRect/>
          </a:stretch>
        </p:blipFill>
        <p:spPr>
          <a:xfrm>
            <a:off x="4351408" y="5745132"/>
            <a:ext cx="700403" cy="450846"/>
          </a:xfrm>
          <a:prstGeom prst="rect">
            <a:avLst/>
          </a:prstGeom>
        </p:spPr>
      </p:pic>
      <p:pic>
        <p:nvPicPr>
          <p:cNvPr id="19" name="Picture 21">
            <a:extLst>
              <a:ext uri="{FF2B5EF4-FFF2-40B4-BE49-F238E27FC236}">
                <a16:creationId xmlns:a16="http://schemas.microsoft.com/office/drawing/2014/main" id="{C7B685CB-F2C4-6A6A-02E2-CF9444F85AD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7730" y="5831619"/>
            <a:ext cx="778350" cy="277871"/>
          </a:xfrm>
          <a:prstGeom prst="rect">
            <a:avLst/>
          </a:prstGeom>
        </p:spPr>
      </p:pic>
      <p:graphicFrame>
        <p:nvGraphicFramePr>
          <p:cNvPr id="4" name="Chart 3">
            <a:extLst>
              <a:ext uri="{FF2B5EF4-FFF2-40B4-BE49-F238E27FC236}">
                <a16:creationId xmlns:a16="http://schemas.microsoft.com/office/drawing/2014/main" id="{75E3BDA1-3C57-125B-B6E1-5FAA6AC067A1}"/>
              </a:ext>
            </a:extLst>
          </p:cNvPr>
          <p:cNvGraphicFramePr>
            <a:graphicFrameLocks/>
          </p:cNvGraphicFramePr>
          <p:nvPr>
            <p:extLst>
              <p:ext uri="{D42A27DB-BD31-4B8C-83A1-F6EECF244321}">
                <p14:modId xmlns:p14="http://schemas.microsoft.com/office/powerpoint/2010/main" val="3629077628"/>
              </p:ext>
            </p:extLst>
          </p:nvPr>
        </p:nvGraphicFramePr>
        <p:xfrm>
          <a:off x="109189" y="1041957"/>
          <a:ext cx="7648037" cy="4588822"/>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214669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9E7F6271-0114-77DA-B7E9-D22455EB9D96}"/>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t="12500" b="12500"/>
          <a:stretch>
            <a:fillRect/>
          </a:stretch>
        </p:blipFill>
        <p:spPr/>
      </p:pic>
      <p:pic>
        <p:nvPicPr>
          <p:cNvPr id="16" name="Picture Placeholder 15">
            <a:extLst>
              <a:ext uri="{FF2B5EF4-FFF2-40B4-BE49-F238E27FC236}">
                <a16:creationId xmlns:a16="http://schemas.microsoft.com/office/drawing/2014/main" id="{56E1DF29-D52D-9727-CFF1-A61D63ECC08B}"/>
              </a:ext>
            </a:extLst>
          </p:cNvPr>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t="5324" b="5324"/>
          <a:stretch>
            <a:fillRect/>
          </a:stretch>
        </p:blipFill>
        <p:spPr/>
      </p:pic>
      <p:sp>
        <p:nvSpPr>
          <p:cNvPr id="4" name="Text Placeholder 3">
            <a:extLst>
              <a:ext uri="{FF2B5EF4-FFF2-40B4-BE49-F238E27FC236}">
                <a16:creationId xmlns:a16="http://schemas.microsoft.com/office/drawing/2014/main" id="{FD80EFB6-2003-4845-B979-7D6B4A70FDF2}"/>
              </a:ext>
            </a:extLst>
          </p:cNvPr>
          <p:cNvSpPr>
            <a:spLocks noGrp="1"/>
          </p:cNvSpPr>
          <p:nvPr>
            <p:ph type="body" sz="quarter" idx="14"/>
          </p:nvPr>
        </p:nvSpPr>
        <p:spPr>
          <a:xfrm>
            <a:off x="576000" y="731027"/>
            <a:ext cx="4990299" cy="1365942"/>
          </a:xfrm>
        </p:spPr>
        <p:txBody>
          <a:bodyPr/>
          <a:lstStyle/>
          <a:p>
            <a:r>
              <a:rPr lang="nb-NO" spc="40" dirty="0">
                <a:solidFill>
                  <a:schemeClr val="tx2"/>
                </a:solidFill>
                <a:latin typeface="Shape Sans" panose="00000500000000000000" pitchFamily="50" charset="0"/>
                <a:ea typeface="+mn-ea"/>
                <a:cs typeface="+mn-cs"/>
              </a:rPr>
              <a:t>FO Anleggs maskinpark </a:t>
            </a:r>
          </a:p>
          <a:p>
            <a:r>
              <a:rPr lang="nb-NO" spc="40" dirty="0">
                <a:solidFill>
                  <a:schemeClr val="tx2"/>
                </a:solidFill>
                <a:latin typeface="Shape Sans" panose="00000500000000000000" pitchFamily="50" charset="0"/>
                <a:ea typeface="+mn-ea"/>
                <a:cs typeface="+mn-cs"/>
              </a:rPr>
              <a:t>er i utvikling </a:t>
            </a:r>
          </a:p>
        </p:txBody>
      </p:sp>
      <p:sp>
        <p:nvSpPr>
          <p:cNvPr id="5" name="Text Placeholder 4">
            <a:extLst>
              <a:ext uri="{FF2B5EF4-FFF2-40B4-BE49-F238E27FC236}">
                <a16:creationId xmlns:a16="http://schemas.microsoft.com/office/drawing/2014/main" id="{9780D007-1446-7A5B-6302-546B75CE7840}"/>
              </a:ext>
            </a:extLst>
          </p:cNvPr>
          <p:cNvSpPr>
            <a:spLocks noGrp="1"/>
          </p:cNvSpPr>
          <p:nvPr>
            <p:ph type="body" sz="quarter" idx="22"/>
          </p:nvPr>
        </p:nvSpPr>
        <p:spPr/>
        <p:txBody>
          <a:bodyPr/>
          <a:lstStyle/>
          <a:p>
            <a:r>
              <a:rPr lang="nb-NO" dirty="0">
                <a:latin typeface="Shape Sans" panose="00000500000000000000" pitchFamily="50" charset="0"/>
              </a:rPr>
              <a:t>Over 10% av maskiner og biler under 3,5 tonn er i dag elektriske</a:t>
            </a:r>
          </a:p>
          <a:p>
            <a:r>
              <a:rPr lang="nb-NO" dirty="0">
                <a:latin typeface="Shape Sans" panose="00000500000000000000" pitchFamily="50" charset="0"/>
              </a:rPr>
              <a:t>I dagsone er både kabelelektriske og batterielektriske gravemaskiner i bruk</a:t>
            </a:r>
          </a:p>
          <a:p>
            <a:r>
              <a:rPr lang="nb-NO" dirty="0">
                <a:latin typeface="Shape Sans" panose="00000500000000000000" pitchFamily="50" charset="0"/>
              </a:rPr>
              <a:t>For tunneldrift, er mye av utstyret nå kabelelektrisk</a:t>
            </a:r>
          </a:p>
          <a:p>
            <a:r>
              <a:rPr lang="nb-NO" dirty="0">
                <a:latin typeface="Shape Sans" panose="00000500000000000000" pitchFamily="50" charset="0"/>
              </a:rPr>
              <a:t>Vann og Frost skal elektrifisere hele maskinparken</a:t>
            </a:r>
          </a:p>
          <a:p>
            <a:r>
              <a:rPr lang="nb-NO" dirty="0">
                <a:latin typeface="Shape Sans" panose="00000500000000000000" pitchFamily="50" charset="0"/>
              </a:rPr>
              <a:t>Fokus på energieffektive og miljøvennlige maskiner – uavhengig av energibærer</a:t>
            </a:r>
          </a:p>
          <a:p>
            <a:r>
              <a:rPr lang="nb-NO" dirty="0">
                <a:latin typeface="Shape Sans" panose="00000500000000000000" pitchFamily="50" charset="0"/>
              </a:rPr>
              <a:t>Hele FO Anlegg har samme fokus og mål</a:t>
            </a:r>
          </a:p>
        </p:txBody>
      </p:sp>
      <p:sp>
        <p:nvSpPr>
          <p:cNvPr id="8" name="Slide Number Placeholder 7">
            <a:extLst>
              <a:ext uri="{FF2B5EF4-FFF2-40B4-BE49-F238E27FC236}">
                <a16:creationId xmlns:a16="http://schemas.microsoft.com/office/drawing/2014/main" id="{AF28A785-3618-DF1E-7082-157E445DDD3C}"/>
              </a:ext>
            </a:extLst>
          </p:cNvPr>
          <p:cNvSpPr>
            <a:spLocks noGrp="1"/>
          </p:cNvSpPr>
          <p:nvPr>
            <p:ph type="sldNum" sz="quarter" idx="4"/>
          </p:nvPr>
        </p:nvSpPr>
        <p:spPr/>
        <p:txBody>
          <a:bodyPr/>
          <a:lstStyle/>
          <a:p>
            <a:fld id="{EF8DBD5B-30F9-4F9C-AE39-E065C1AC514D}" type="slidenum">
              <a:rPr lang="en-US" smtClean="0"/>
              <a:pPr/>
              <a:t>4</a:t>
            </a:fld>
            <a:endParaRPr lang="en-US"/>
          </a:p>
        </p:txBody>
      </p:sp>
    </p:spTree>
    <p:extLst>
      <p:ext uri="{BB962C8B-B14F-4D97-AF65-F5344CB8AC3E}">
        <p14:creationId xmlns:p14="http://schemas.microsoft.com/office/powerpoint/2010/main" val="898938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0CADF5F7-A86D-61B5-3CAA-50F4983DF760}"/>
              </a:ext>
            </a:extLst>
          </p:cNvPr>
          <p:cNvSpPr>
            <a:spLocks noGrp="1"/>
          </p:cNvSpPr>
          <p:nvPr>
            <p:ph type="sldNum" sz="quarter" idx="12"/>
          </p:nvPr>
        </p:nvSpPr>
        <p:spPr/>
        <p:txBody>
          <a:bodyPr/>
          <a:lstStyle/>
          <a:p>
            <a:fld id="{EF8DBD5B-30F9-4F9C-AE39-E065C1AC514D}" type="slidenum">
              <a:rPr lang="en-US" smtClean="0"/>
              <a:pPr/>
              <a:t>5</a:t>
            </a:fld>
            <a:endParaRPr lang="en-US"/>
          </a:p>
        </p:txBody>
      </p:sp>
      <p:sp>
        <p:nvSpPr>
          <p:cNvPr id="6" name="Plassholder for tekst 5">
            <a:extLst>
              <a:ext uri="{FF2B5EF4-FFF2-40B4-BE49-F238E27FC236}">
                <a16:creationId xmlns:a16="http://schemas.microsoft.com/office/drawing/2014/main" id="{421B65CF-18A0-F5D1-A780-2C66F1CA090C}"/>
              </a:ext>
            </a:extLst>
          </p:cNvPr>
          <p:cNvSpPr>
            <a:spLocks noGrp="1"/>
          </p:cNvSpPr>
          <p:nvPr>
            <p:ph type="body" sz="quarter" idx="14"/>
          </p:nvPr>
        </p:nvSpPr>
        <p:spPr/>
        <p:txBody>
          <a:bodyPr/>
          <a:lstStyle/>
          <a:p>
            <a:r>
              <a:rPr lang="nb-NO" sz="3200" dirty="0">
                <a:latin typeface="Shape Sans" panose="00000500000000000000" pitchFamily="50" charset="0"/>
              </a:rPr>
              <a:t>UCO leverer et bredt spekter av utslippsfrie maskiner og utstyr til bygge- og anleggsplassene våre</a:t>
            </a:r>
          </a:p>
        </p:txBody>
      </p:sp>
      <p:pic>
        <p:nvPicPr>
          <p:cNvPr id="13" name="Plassholder for bilde 12">
            <a:extLst>
              <a:ext uri="{FF2B5EF4-FFF2-40B4-BE49-F238E27FC236}">
                <a16:creationId xmlns:a16="http://schemas.microsoft.com/office/drawing/2014/main" id="{8828561C-27B4-52C5-BEAC-FE62FE245F74}"/>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4948" r="4948"/>
          <a:stretch>
            <a:fillRect/>
          </a:stretch>
        </p:blipFill>
        <p:spPr/>
      </p:pic>
      <p:pic>
        <p:nvPicPr>
          <p:cNvPr id="39" name="Bilde 38">
            <a:extLst>
              <a:ext uri="{FF2B5EF4-FFF2-40B4-BE49-F238E27FC236}">
                <a16:creationId xmlns:a16="http://schemas.microsoft.com/office/drawing/2014/main" id="{ED1F0B3D-DBAB-B704-D821-EB4C64CFAE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082" y="3059287"/>
            <a:ext cx="1161905" cy="1038095"/>
          </a:xfrm>
          <a:prstGeom prst="rect">
            <a:avLst/>
          </a:prstGeom>
        </p:spPr>
      </p:pic>
      <p:pic>
        <p:nvPicPr>
          <p:cNvPr id="41" name="Bilde 40">
            <a:extLst>
              <a:ext uri="{FF2B5EF4-FFF2-40B4-BE49-F238E27FC236}">
                <a16:creationId xmlns:a16="http://schemas.microsoft.com/office/drawing/2014/main" id="{FE0C3B2D-E834-2A7F-B386-41ADD01760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7417" y="4662926"/>
            <a:ext cx="1161905" cy="1066667"/>
          </a:xfrm>
          <a:prstGeom prst="rect">
            <a:avLst/>
          </a:prstGeom>
        </p:spPr>
      </p:pic>
      <p:pic>
        <p:nvPicPr>
          <p:cNvPr id="43" name="Bilde 42">
            <a:extLst>
              <a:ext uri="{FF2B5EF4-FFF2-40B4-BE49-F238E27FC236}">
                <a16:creationId xmlns:a16="http://schemas.microsoft.com/office/drawing/2014/main" id="{EB85269A-EABD-327B-A863-6744E0BE88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6202" y="4703776"/>
            <a:ext cx="1085714" cy="1000000"/>
          </a:xfrm>
          <a:prstGeom prst="rect">
            <a:avLst/>
          </a:prstGeom>
        </p:spPr>
      </p:pic>
      <p:pic>
        <p:nvPicPr>
          <p:cNvPr id="45" name="Bilde 44">
            <a:extLst>
              <a:ext uri="{FF2B5EF4-FFF2-40B4-BE49-F238E27FC236}">
                <a16:creationId xmlns:a16="http://schemas.microsoft.com/office/drawing/2014/main" id="{1B2565AC-4131-1F59-99C3-2E15CCC2E7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4749" y="3079467"/>
            <a:ext cx="1028571" cy="1019048"/>
          </a:xfrm>
          <a:prstGeom prst="rect">
            <a:avLst/>
          </a:prstGeom>
        </p:spPr>
      </p:pic>
      <p:pic>
        <p:nvPicPr>
          <p:cNvPr id="47" name="Bilde 46">
            <a:extLst>
              <a:ext uri="{FF2B5EF4-FFF2-40B4-BE49-F238E27FC236}">
                <a16:creationId xmlns:a16="http://schemas.microsoft.com/office/drawing/2014/main" id="{39F54A8F-0DCB-E113-1ACE-B784844A4F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63388" y="4770443"/>
            <a:ext cx="1066667" cy="1019048"/>
          </a:xfrm>
          <a:prstGeom prst="rect">
            <a:avLst/>
          </a:prstGeom>
        </p:spPr>
      </p:pic>
      <p:pic>
        <p:nvPicPr>
          <p:cNvPr id="49" name="Bilde 48">
            <a:extLst>
              <a:ext uri="{FF2B5EF4-FFF2-40B4-BE49-F238E27FC236}">
                <a16:creationId xmlns:a16="http://schemas.microsoft.com/office/drawing/2014/main" id="{4CE25009-845E-F0B2-58CD-3E5DAE21265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77018" y="3212801"/>
            <a:ext cx="1047619" cy="857143"/>
          </a:xfrm>
          <a:prstGeom prst="rect">
            <a:avLst/>
          </a:prstGeom>
        </p:spPr>
      </p:pic>
      <p:pic>
        <p:nvPicPr>
          <p:cNvPr id="51" name="Bilde 50">
            <a:extLst>
              <a:ext uri="{FF2B5EF4-FFF2-40B4-BE49-F238E27FC236}">
                <a16:creationId xmlns:a16="http://schemas.microsoft.com/office/drawing/2014/main" id="{9B440344-BDAF-343B-0D81-F23E4006842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68128" y="3108039"/>
            <a:ext cx="990476" cy="961905"/>
          </a:xfrm>
          <a:prstGeom prst="rect">
            <a:avLst/>
          </a:prstGeom>
        </p:spPr>
      </p:pic>
      <p:pic>
        <p:nvPicPr>
          <p:cNvPr id="53" name="Bilde 52">
            <a:extLst>
              <a:ext uri="{FF2B5EF4-FFF2-40B4-BE49-F238E27FC236}">
                <a16:creationId xmlns:a16="http://schemas.microsoft.com/office/drawing/2014/main" id="{86AE7390-9931-446D-6CB2-430447CE9A0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83376" y="4827586"/>
            <a:ext cx="1371429" cy="904762"/>
          </a:xfrm>
          <a:prstGeom prst="rect">
            <a:avLst/>
          </a:prstGeom>
        </p:spPr>
      </p:pic>
      <p:pic>
        <p:nvPicPr>
          <p:cNvPr id="57" name="Bilde 56">
            <a:extLst>
              <a:ext uri="{FF2B5EF4-FFF2-40B4-BE49-F238E27FC236}">
                <a16:creationId xmlns:a16="http://schemas.microsoft.com/office/drawing/2014/main" id="{3EB271F1-DE09-95C5-C2EB-5EE2184FB8F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8489" y="3050896"/>
            <a:ext cx="971429" cy="1019048"/>
          </a:xfrm>
          <a:prstGeom prst="rect">
            <a:avLst/>
          </a:prstGeom>
        </p:spPr>
      </p:pic>
      <p:pic>
        <p:nvPicPr>
          <p:cNvPr id="59" name="Bilde 58">
            <a:extLst>
              <a:ext uri="{FF2B5EF4-FFF2-40B4-BE49-F238E27FC236}">
                <a16:creationId xmlns:a16="http://schemas.microsoft.com/office/drawing/2014/main" id="{D1BCD3A9-A180-E038-7C19-A07AC844EDF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8489" y="4713300"/>
            <a:ext cx="1057143" cy="980952"/>
          </a:xfrm>
          <a:prstGeom prst="rect">
            <a:avLst/>
          </a:prstGeom>
        </p:spPr>
      </p:pic>
      <p:sp>
        <p:nvSpPr>
          <p:cNvPr id="60" name="TekstSylinder 59">
            <a:extLst>
              <a:ext uri="{FF2B5EF4-FFF2-40B4-BE49-F238E27FC236}">
                <a16:creationId xmlns:a16="http://schemas.microsoft.com/office/drawing/2014/main" id="{7E1EA663-2B85-4845-BDD6-B7FB22FF8C7E}"/>
              </a:ext>
            </a:extLst>
          </p:cNvPr>
          <p:cNvSpPr txBox="1"/>
          <p:nvPr/>
        </p:nvSpPr>
        <p:spPr>
          <a:xfrm>
            <a:off x="556106" y="4048634"/>
            <a:ext cx="1161905" cy="184666"/>
          </a:xfrm>
          <a:prstGeom prst="rect">
            <a:avLst/>
          </a:prstGeom>
          <a:noFill/>
        </p:spPr>
        <p:txBody>
          <a:bodyPr wrap="square" lIns="0" tIns="0" rIns="0" bIns="0" rtlCol="0">
            <a:spAutoFit/>
          </a:bodyPr>
          <a:lstStyle/>
          <a:p>
            <a:pPr algn="ctr"/>
            <a:r>
              <a:rPr lang="nb-NO" sz="1200" dirty="0">
                <a:solidFill>
                  <a:srgbClr val="A4BAB2"/>
                </a:solidFill>
                <a:latin typeface="Shape Sans" panose="00000500000000000000" pitchFamily="50" charset="0"/>
              </a:rPr>
              <a:t>Anleggsmaskiner</a:t>
            </a:r>
          </a:p>
        </p:txBody>
      </p:sp>
      <p:sp>
        <p:nvSpPr>
          <p:cNvPr id="61" name="TekstSylinder 60">
            <a:extLst>
              <a:ext uri="{FF2B5EF4-FFF2-40B4-BE49-F238E27FC236}">
                <a16:creationId xmlns:a16="http://schemas.microsoft.com/office/drawing/2014/main" id="{BE11AF4F-8D9C-EE10-6E52-F10F023DC8F8}"/>
              </a:ext>
            </a:extLst>
          </p:cNvPr>
          <p:cNvSpPr txBox="1"/>
          <p:nvPr/>
        </p:nvSpPr>
        <p:spPr>
          <a:xfrm>
            <a:off x="2028070" y="4024069"/>
            <a:ext cx="1161905" cy="184666"/>
          </a:xfrm>
          <a:prstGeom prst="rect">
            <a:avLst/>
          </a:prstGeom>
          <a:noFill/>
        </p:spPr>
        <p:txBody>
          <a:bodyPr wrap="square" lIns="0" tIns="0" rIns="0" bIns="0" rtlCol="0">
            <a:spAutoFit/>
          </a:bodyPr>
          <a:lstStyle/>
          <a:p>
            <a:pPr algn="ctr"/>
            <a:r>
              <a:rPr lang="nb-NO" sz="1200" dirty="0" err="1">
                <a:solidFill>
                  <a:srgbClr val="A4BAB2"/>
                </a:solidFill>
                <a:latin typeface="Shape Sans" panose="00000500000000000000" pitchFamily="50" charset="0"/>
              </a:rPr>
              <a:t>Byggkraner</a:t>
            </a:r>
            <a:endParaRPr lang="nb-NO" sz="1200" dirty="0">
              <a:solidFill>
                <a:srgbClr val="A4BAB2"/>
              </a:solidFill>
              <a:latin typeface="Shape Sans" panose="00000500000000000000" pitchFamily="50" charset="0"/>
            </a:endParaRPr>
          </a:p>
        </p:txBody>
      </p:sp>
      <p:sp>
        <p:nvSpPr>
          <p:cNvPr id="62" name="TekstSylinder 61">
            <a:extLst>
              <a:ext uri="{FF2B5EF4-FFF2-40B4-BE49-F238E27FC236}">
                <a16:creationId xmlns:a16="http://schemas.microsoft.com/office/drawing/2014/main" id="{A97AA89F-11F6-E021-364B-3D0ECF6FA075}"/>
              </a:ext>
            </a:extLst>
          </p:cNvPr>
          <p:cNvSpPr txBox="1"/>
          <p:nvPr/>
        </p:nvSpPr>
        <p:spPr>
          <a:xfrm>
            <a:off x="3503871" y="4022656"/>
            <a:ext cx="1161905" cy="184666"/>
          </a:xfrm>
          <a:prstGeom prst="rect">
            <a:avLst/>
          </a:prstGeom>
          <a:noFill/>
        </p:spPr>
        <p:txBody>
          <a:bodyPr wrap="square" lIns="0" tIns="0" rIns="0" bIns="0" rtlCol="0">
            <a:spAutoFit/>
          </a:bodyPr>
          <a:lstStyle/>
          <a:p>
            <a:pPr algn="ctr"/>
            <a:r>
              <a:rPr lang="nb-NO" sz="1200" dirty="0" err="1">
                <a:solidFill>
                  <a:srgbClr val="A4BAB2"/>
                </a:solidFill>
                <a:latin typeface="Shape Sans" panose="00000500000000000000" pitchFamily="50" charset="0"/>
              </a:rPr>
              <a:t>Byggmaskiner</a:t>
            </a:r>
            <a:endParaRPr lang="nb-NO" sz="1200" dirty="0">
              <a:solidFill>
                <a:srgbClr val="A4BAB2"/>
              </a:solidFill>
              <a:latin typeface="Shape Sans" panose="00000500000000000000" pitchFamily="50" charset="0"/>
            </a:endParaRPr>
          </a:p>
        </p:txBody>
      </p:sp>
      <p:sp>
        <p:nvSpPr>
          <p:cNvPr id="63" name="TekstSylinder 62">
            <a:extLst>
              <a:ext uri="{FF2B5EF4-FFF2-40B4-BE49-F238E27FC236}">
                <a16:creationId xmlns:a16="http://schemas.microsoft.com/office/drawing/2014/main" id="{32499636-C9AC-9BAE-8E09-42EC97D029F6}"/>
              </a:ext>
            </a:extLst>
          </p:cNvPr>
          <p:cNvSpPr txBox="1"/>
          <p:nvPr/>
        </p:nvSpPr>
        <p:spPr>
          <a:xfrm>
            <a:off x="4881415" y="4044384"/>
            <a:ext cx="1161905" cy="184666"/>
          </a:xfrm>
          <a:prstGeom prst="rect">
            <a:avLst/>
          </a:prstGeom>
          <a:noFill/>
        </p:spPr>
        <p:txBody>
          <a:bodyPr wrap="square" lIns="0" tIns="0" rIns="0" bIns="0" rtlCol="0">
            <a:spAutoFit/>
          </a:bodyPr>
          <a:lstStyle/>
          <a:p>
            <a:pPr algn="ctr"/>
            <a:r>
              <a:rPr lang="nb-NO" sz="1200" dirty="0">
                <a:solidFill>
                  <a:srgbClr val="A4BAB2"/>
                </a:solidFill>
                <a:latin typeface="Shape Sans" panose="00000500000000000000" pitchFamily="50" charset="0"/>
              </a:rPr>
              <a:t>Varme og tørk</a:t>
            </a:r>
          </a:p>
        </p:txBody>
      </p:sp>
      <p:sp>
        <p:nvSpPr>
          <p:cNvPr id="64" name="TekstSylinder 63">
            <a:extLst>
              <a:ext uri="{FF2B5EF4-FFF2-40B4-BE49-F238E27FC236}">
                <a16:creationId xmlns:a16="http://schemas.microsoft.com/office/drawing/2014/main" id="{58794DEF-2F6E-F707-B5D6-EA2E833ED206}"/>
              </a:ext>
            </a:extLst>
          </p:cNvPr>
          <p:cNvSpPr txBox="1"/>
          <p:nvPr/>
        </p:nvSpPr>
        <p:spPr>
          <a:xfrm>
            <a:off x="6288041" y="4048634"/>
            <a:ext cx="1161905" cy="184666"/>
          </a:xfrm>
          <a:prstGeom prst="rect">
            <a:avLst/>
          </a:prstGeom>
          <a:noFill/>
        </p:spPr>
        <p:txBody>
          <a:bodyPr wrap="square" lIns="0" tIns="0" rIns="0" bIns="0" rtlCol="0">
            <a:spAutoFit/>
          </a:bodyPr>
          <a:lstStyle/>
          <a:p>
            <a:pPr algn="ctr"/>
            <a:r>
              <a:rPr lang="nb-NO" sz="1200" dirty="0">
                <a:solidFill>
                  <a:srgbClr val="A4BAB2"/>
                </a:solidFill>
                <a:latin typeface="Shape Sans" panose="00000500000000000000" pitchFamily="50" charset="0"/>
              </a:rPr>
              <a:t>Heis og klatrere</a:t>
            </a:r>
          </a:p>
        </p:txBody>
      </p:sp>
      <p:sp>
        <p:nvSpPr>
          <p:cNvPr id="65" name="TekstSylinder 64">
            <a:extLst>
              <a:ext uri="{FF2B5EF4-FFF2-40B4-BE49-F238E27FC236}">
                <a16:creationId xmlns:a16="http://schemas.microsoft.com/office/drawing/2014/main" id="{BC62DE95-DC63-E912-500E-0AD5F2BC07B3}"/>
              </a:ext>
            </a:extLst>
          </p:cNvPr>
          <p:cNvSpPr txBox="1"/>
          <p:nvPr/>
        </p:nvSpPr>
        <p:spPr>
          <a:xfrm>
            <a:off x="573727" y="5716319"/>
            <a:ext cx="1161905" cy="184666"/>
          </a:xfrm>
          <a:prstGeom prst="rect">
            <a:avLst/>
          </a:prstGeom>
          <a:noFill/>
        </p:spPr>
        <p:txBody>
          <a:bodyPr wrap="square" lIns="0" tIns="0" rIns="0" bIns="0" rtlCol="0">
            <a:spAutoFit/>
          </a:bodyPr>
          <a:lstStyle/>
          <a:p>
            <a:pPr algn="ctr"/>
            <a:r>
              <a:rPr lang="nb-NO" sz="1200" dirty="0">
                <a:solidFill>
                  <a:srgbClr val="A4BAB2"/>
                </a:solidFill>
                <a:latin typeface="Shape Sans" panose="00000500000000000000" pitchFamily="50" charset="0"/>
              </a:rPr>
              <a:t>Lifter</a:t>
            </a:r>
          </a:p>
        </p:txBody>
      </p:sp>
      <p:sp>
        <p:nvSpPr>
          <p:cNvPr id="66" name="TekstSylinder 65">
            <a:extLst>
              <a:ext uri="{FF2B5EF4-FFF2-40B4-BE49-F238E27FC236}">
                <a16:creationId xmlns:a16="http://schemas.microsoft.com/office/drawing/2014/main" id="{D2EA81B5-6EE9-B0A9-6AF0-370A859135B9}"/>
              </a:ext>
            </a:extLst>
          </p:cNvPr>
          <p:cNvSpPr txBox="1"/>
          <p:nvPr/>
        </p:nvSpPr>
        <p:spPr>
          <a:xfrm>
            <a:off x="2028069" y="5694252"/>
            <a:ext cx="1161905" cy="184666"/>
          </a:xfrm>
          <a:prstGeom prst="rect">
            <a:avLst/>
          </a:prstGeom>
          <a:noFill/>
        </p:spPr>
        <p:txBody>
          <a:bodyPr wrap="square" lIns="0" tIns="0" rIns="0" bIns="0" rtlCol="0">
            <a:spAutoFit/>
          </a:bodyPr>
          <a:lstStyle/>
          <a:p>
            <a:pPr algn="ctr"/>
            <a:r>
              <a:rPr lang="nb-NO" sz="1200" dirty="0">
                <a:solidFill>
                  <a:srgbClr val="A4BAB2"/>
                </a:solidFill>
                <a:latin typeface="Shape Sans" panose="00000500000000000000" pitchFamily="50" charset="0"/>
              </a:rPr>
              <a:t>Moduler</a:t>
            </a:r>
          </a:p>
        </p:txBody>
      </p:sp>
      <p:sp>
        <p:nvSpPr>
          <p:cNvPr id="67" name="TekstSylinder 66">
            <a:extLst>
              <a:ext uri="{FF2B5EF4-FFF2-40B4-BE49-F238E27FC236}">
                <a16:creationId xmlns:a16="http://schemas.microsoft.com/office/drawing/2014/main" id="{CDDDF05C-F3D0-5E4C-F5E6-3633B753FF96}"/>
              </a:ext>
            </a:extLst>
          </p:cNvPr>
          <p:cNvSpPr txBox="1"/>
          <p:nvPr/>
        </p:nvSpPr>
        <p:spPr>
          <a:xfrm>
            <a:off x="3455722" y="5725197"/>
            <a:ext cx="1161905" cy="184666"/>
          </a:xfrm>
          <a:prstGeom prst="rect">
            <a:avLst/>
          </a:prstGeom>
          <a:noFill/>
        </p:spPr>
        <p:txBody>
          <a:bodyPr wrap="square" lIns="0" tIns="0" rIns="0" bIns="0" rtlCol="0">
            <a:spAutoFit/>
          </a:bodyPr>
          <a:lstStyle/>
          <a:p>
            <a:pPr algn="ctr"/>
            <a:r>
              <a:rPr lang="nb-NO" sz="1200" dirty="0">
                <a:solidFill>
                  <a:srgbClr val="A4BAB2"/>
                </a:solidFill>
                <a:latin typeface="Shape Sans" panose="00000500000000000000" pitchFamily="50" charset="0"/>
              </a:rPr>
              <a:t>Områdesikring</a:t>
            </a:r>
          </a:p>
        </p:txBody>
      </p:sp>
      <p:sp>
        <p:nvSpPr>
          <p:cNvPr id="68" name="TekstSylinder 67">
            <a:extLst>
              <a:ext uri="{FF2B5EF4-FFF2-40B4-BE49-F238E27FC236}">
                <a16:creationId xmlns:a16="http://schemas.microsoft.com/office/drawing/2014/main" id="{4A2ACEAC-F1D2-2108-6C19-9D4DB6461F32}"/>
              </a:ext>
            </a:extLst>
          </p:cNvPr>
          <p:cNvSpPr txBox="1"/>
          <p:nvPr/>
        </p:nvSpPr>
        <p:spPr>
          <a:xfrm>
            <a:off x="4916077" y="5694252"/>
            <a:ext cx="1161905" cy="184666"/>
          </a:xfrm>
          <a:prstGeom prst="rect">
            <a:avLst/>
          </a:prstGeom>
          <a:noFill/>
        </p:spPr>
        <p:txBody>
          <a:bodyPr wrap="square" lIns="0" tIns="0" rIns="0" bIns="0" rtlCol="0">
            <a:spAutoFit/>
          </a:bodyPr>
          <a:lstStyle/>
          <a:p>
            <a:pPr algn="ctr"/>
            <a:r>
              <a:rPr lang="nb-NO" sz="1200" dirty="0">
                <a:solidFill>
                  <a:srgbClr val="A4BAB2"/>
                </a:solidFill>
                <a:latin typeface="Shape Sans" panose="00000500000000000000" pitchFamily="50" charset="0"/>
              </a:rPr>
              <a:t>Elektro</a:t>
            </a:r>
          </a:p>
        </p:txBody>
      </p:sp>
      <p:sp>
        <p:nvSpPr>
          <p:cNvPr id="69" name="TekstSylinder 68">
            <a:extLst>
              <a:ext uri="{FF2B5EF4-FFF2-40B4-BE49-F238E27FC236}">
                <a16:creationId xmlns:a16="http://schemas.microsoft.com/office/drawing/2014/main" id="{AEB36C09-B4E0-C2E7-5FBC-56E97BFD1EF1}"/>
              </a:ext>
            </a:extLst>
          </p:cNvPr>
          <p:cNvSpPr txBox="1"/>
          <p:nvPr/>
        </p:nvSpPr>
        <p:spPr>
          <a:xfrm>
            <a:off x="6363388" y="5699210"/>
            <a:ext cx="1161905" cy="184666"/>
          </a:xfrm>
          <a:prstGeom prst="rect">
            <a:avLst/>
          </a:prstGeom>
          <a:noFill/>
        </p:spPr>
        <p:txBody>
          <a:bodyPr wrap="square" lIns="0" tIns="0" rIns="0" bIns="0" rtlCol="0">
            <a:spAutoFit/>
          </a:bodyPr>
          <a:lstStyle/>
          <a:p>
            <a:pPr algn="ctr"/>
            <a:r>
              <a:rPr lang="nb-NO" sz="1200" dirty="0">
                <a:solidFill>
                  <a:srgbClr val="A4BAB2"/>
                </a:solidFill>
                <a:latin typeface="Shape Sans" panose="00000500000000000000" pitchFamily="50" charset="0"/>
              </a:rPr>
              <a:t>Adgangskontroll</a:t>
            </a:r>
          </a:p>
        </p:txBody>
      </p:sp>
    </p:spTree>
    <p:extLst>
      <p:ext uri="{BB962C8B-B14F-4D97-AF65-F5344CB8AC3E}">
        <p14:creationId xmlns:p14="http://schemas.microsoft.com/office/powerpoint/2010/main" val="250985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851C03F2-D414-5FE8-208C-2D8D49D649AC}"/>
              </a:ext>
            </a:extLst>
          </p:cNvPr>
          <p:cNvSpPr>
            <a:spLocks noGrp="1"/>
          </p:cNvSpPr>
          <p:nvPr>
            <p:ph type="body" sz="quarter" idx="13"/>
          </p:nvPr>
        </p:nvSpPr>
        <p:spPr>
          <a:xfrm>
            <a:off x="604212" y="2402884"/>
            <a:ext cx="5061274" cy="3160625"/>
          </a:xfrm>
        </p:spPr>
        <p:txBody>
          <a:bodyPr/>
          <a:lstStyle/>
          <a:p>
            <a:r>
              <a:rPr lang="nb-NO" sz="1800" dirty="0">
                <a:solidFill>
                  <a:schemeClr val="tx2">
                    <a:lumMod val="75000"/>
                  </a:schemeClr>
                </a:solidFill>
                <a:latin typeface="Shape Sans" panose="00000500000000000000" pitchFamily="50" charset="0"/>
              </a:rPr>
              <a:t>Norges største byer har skrevet under en erklæring på at deres kommunale bygg- og anleggs-virksomhet skal være utslippsfri innen 2025. </a:t>
            </a:r>
          </a:p>
          <a:p>
            <a:r>
              <a:rPr lang="nb-NO" sz="1800" dirty="0">
                <a:solidFill>
                  <a:schemeClr val="tx2">
                    <a:lumMod val="75000"/>
                  </a:schemeClr>
                </a:solidFill>
                <a:latin typeface="Shape Sans" panose="00000500000000000000" pitchFamily="50" charset="0"/>
              </a:rPr>
              <a:t>De nye miljøkravene tas i økende grad inn som en vektlagt del av tildelingskriteriene i anbudsprosessen. </a:t>
            </a:r>
          </a:p>
          <a:p>
            <a:r>
              <a:rPr lang="nb-NO" sz="1800" dirty="0">
                <a:solidFill>
                  <a:schemeClr val="tx2">
                    <a:lumMod val="75000"/>
                  </a:schemeClr>
                </a:solidFill>
                <a:latin typeface="Shape Sans" panose="00000500000000000000" pitchFamily="50" charset="0"/>
              </a:rPr>
              <a:t>Oppnåelse av klimakrav er også gjenstand for bonus-/malus i stadig fler av våre prosjekter.</a:t>
            </a:r>
          </a:p>
          <a:p>
            <a:pPr marL="6163" indent="0">
              <a:buNone/>
            </a:pPr>
            <a:endParaRPr lang="nb-NO" dirty="0">
              <a:solidFill>
                <a:schemeClr val="tx2">
                  <a:lumMod val="75000"/>
                </a:schemeClr>
              </a:solidFill>
              <a:latin typeface="Shape Sans" panose="00000500000000000000" pitchFamily="50" charset="0"/>
            </a:endParaRPr>
          </a:p>
          <a:p>
            <a:endParaRPr lang="nb-NO" dirty="0">
              <a:solidFill>
                <a:schemeClr val="tx2">
                  <a:lumMod val="75000"/>
                </a:schemeClr>
              </a:solidFill>
              <a:latin typeface="Shape Sans" panose="00000500000000000000" pitchFamily="50" charset="0"/>
            </a:endParaRPr>
          </a:p>
          <a:p>
            <a:endParaRPr lang="nb-NO" dirty="0"/>
          </a:p>
        </p:txBody>
      </p:sp>
      <p:sp>
        <p:nvSpPr>
          <p:cNvPr id="7" name="Plassholder for lysbildenummer 6">
            <a:extLst>
              <a:ext uri="{FF2B5EF4-FFF2-40B4-BE49-F238E27FC236}">
                <a16:creationId xmlns:a16="http://schemas.microsoft.com/office/drawing/2014/main" id="{9483EF21-5AA0-5FD8-5D0A-34157643F1B2}"/>
              </a:ext>
            </a:extLst>
          </p:cNvPr>
          <p:cNvSpPr>
            <a:spLocks noGrp="1"/>
          </p:cNvSpPr>
          <p:nvPr>
            <p:ph type="sldNum" sz="quarter" idx="12"/>
          </p:nvPr>
        </p:nvSpPr>
        <p:spPr/>
        <p:txBody>
          <a:bodyPr/>
          <a:lstStyle/>
          <a:p>
            <a:fld id="{552F452E-B795-4D05-B605-588F6513802C}" type="slidenum">
              <a:rPr lang="nb-NO" smtClean="0"/>
              <a:t>6</a:t>
            </a:fld>
            <a:endParaRPr lang="nb-NO"/>
          </a:p>
        </p:txBody>
      </p:sp>
      <p:sp>
        <p:nvSpPr>
          <p:cNvPr id="8" name="Tittel 7">
            <a:extLst>
              <a:ext uri="{FF2B5EF4-FFF2-40B4-BE49-F238E27FC236}">
                <a16:creationId xmlns:a16="http://schemas.microsoft.com/office/drawing/2014/main" id="{555E7F3A-B1D4-C7AC-E4F7-0BD9F8B8C81B}"/>
              </a:ext>
            </a:extLst>
          </p:cNvPr>
          <p:cNvSpPr>
            <a:spLocks noGrp="1"/>
          </p:cNvSpPr>
          <p:nvPr>
            <p:ph type="title"/>
          </p:nvPr>
        </p:nvSpPr>
        <p:spPr>
          <a:xfrm>
            <a:off x="604212" y="532864"/>
            <a:ext cx="5641313" cy="978729"/>
          </a:xfrm>
        </p:spPr>
        <p:txBody>
          <a:bodyPr/>
          <a:lstStyle/>
          <a:p>
            <a:r>
              <a:rPr lang="nb-NO" dirty="0">
                <a:latin typeface="Shape Sans" panose="00000500000000000000" pitchFamily="50" charset="0"/>
              </a:rPr>
              <a:t>Vi går nå fra klimaambisjon til klimakrav</a:t>
            </a:r>
          </a:p>
        </p:txBody>
      </p:sp>
      <p:graphicFrame>
        <p:nvGraphicFramePr>
          <p:cNvPr id="14" name="Diagram 13">
            <a:extLst>
              <a:ext uri="{FF2B5EF4-FFF2-40B4-BE49-F238E27FC236}">
                <a16:creationId xmlns:a16="http://schemas.microsoft.com/office/drawing/2014/main" id="{5E881E91-6C3F-2946-AFD5-B3A7FC6364D9}"/>
              </a:ext>
            </a:extLst>
          </p:cNvPr>
          <p:cNvGraphicFramePr/>
          <p:nvPr>
            <p:extLst>
              <p:ext uri="{D42A27DB-BD31-4B8C-83A1-F6EECF244321}">
                <p14:modId xmlns:p14="http://schemas.microsoft.com/office/powerpoint/2010/main" val="1530229195"/>
              </p:ext>
            </p:extLst>
          </p:nvPr>
        </p:nvGraphicFramePr>
        <p:xfrm>
          <a:off x="5350302" y="1083841"/>
          <a:ext cx="3729609" cy="2258791"/>
        </p:xfrm>
        <a:graphic>
          <a:graphicData uri="http://schemas.openxmlformats.org/drawingml/2006/chart">
            <c:chart xmlns:c="http://schemas.openxmlformats.org/drawingml/2006/chart" xmlns:r="http://schemas.openxmlformats.org/officeDocument/2006/relationships" r:id="rId3"/>
          </a:graphicData>
        </a:graphic>
      </p:graphicFrame>
      <p:sp>
        <p:nvSpPr>
          <p:cNvPr id="15" name="TekstSylinder 14">
            <a:extLst>
              <a:ext uri="{FF2B5EF4-FFF2-40B4-BE49-F238E27FC236}">
                <a16:creationId xmlns:a16="http://schemas.microsoft.com/office/drawing/2014/main" id="{9273EA65-9DF0-33A3-E05C-5EFBB1E41392}"/>
              </a:ext>
            </a:extLst>
          </p:cNvPr>
          <p:cNvSpPr txBox="1"/>
          <p:nvPr/>
        </p:nvSpPr>
        <p:spPr>
          <a:xfrm>
            <a:off x="6596109" y="2090125"/>
            <a:ext cx="1233441" cy="246221"/>
          </a:xfrm>
          <a:prstGeom prst="rect">
            <a:avLst/>
          </a:prstGeom>
          <a:noFill/>
        </p:spPr>
        <p:txBody>
          <a:bodyPr wrap="square" lIns="0" tIns="0" rIns="0" bIns="0" rtlCol="0">
            <a:spAutoFit/>
          </a:bodyPr>
          <a:lstStyle/>
          <a:p>
            <a:pPr algn="ctr"/>
            <a:r>
              <a:rPr lang="nb-NO" sz="1600" b="1" dirty="0">
                <a:solidFill>
                  <a:schemeClr val="accent3"/>
                </a:solidFill>
                <a:latin typeface="Shape Sans" panose="00000500000000000000" pitchFamily="50" charset="0"/>
              </a:rPr>
              <a:t>14%</a:t>
            </a:r>
          </a:p>
        </p:txBody>
      </p:sp>
      <p:graphicFrame>
        <p:nvGraphicFramePr>
          <p:cNvPr id="16" name="Diagram 15">
            <a:extLst>
              <a:ext uri="{FF2B5EF4-FFF2-40B4-BE49-F238E27FC236}">
                <a16:creationId xmlns:a16="http://schemas.microsoft.com/office/drawing/2014/main" id="{EA3CA832-6E02-4764-3481-149F8816EC95}"/>
              </a:ext>
            </a:extLst>
          </p:cNvPr>
          <p:cNvGraphicFramePr/>
          <p:nvPr>
            <p:extLst>
              <p:ext uri="{D42A27DB-BD31-4B8C-83A1-F6EECF244321}">
                <p14:modId xmlns:p14="http://schemas.microsoft.com/office/powerpoint/2010/main" val="2661133097"/>
              </p:ext>
            </p:extLst>
          </p:nvPr>
        </p:nvGraphicFramePr>
        <p:xfrm>
          <a:off x="8646739" y="1103849"/>
          <a:ext cx="3729609" cy="22587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Diagram 16">
            <a:extLst>
              <a:ext uri="{FF2B5EF4-FFF2-40B4-BE49-F238E27FC236}">
                <a16:creationId xmlns:a16="http://schemas.microsoft.com/office/drawing/2014/main" id="{3A2EE149-EB93-2A82-344B-8B5A6D3D25AB}"/>
              </a:ext>
            </a:extLst>
          </p:cNvPr>
          <p:cNvGraphicFramePr/>
          <p:nvPr>
            <p:extLst>
              <p:ext uri="{D42A27DB-BD31-4B8C-83A1-F6EECF244321}">
                <p14:modId xmlns:p14="http://schemas.microsoft.com/office/powerpoint/2010/main" val="1170693054"/>
              </p:ext>
            </p:extLst>
          </p:nvPr>
        </p:nvGraphicFramePr>
        <p:xfrm>
          <a:off x="5350302" y="3893609"/>
          <a:ext cx="3729609" cy="22587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Diagram 17">
            <a:extLst>
              <a:ext uri="{FF2B5EF4-FFF2-40B4-BE49-F238E27FC236}">
                <a16:creationId xmlns:a16="http://schemas.microsoft.com/office/drawing/2014/main" id="{0BDA0705-6C6A-C8BE-36E3-B20E1C92929C}"/>
              </a:ext>
            </a:extLst>
          </p:cNvPr>
          <p:cNvGraphicFramePr/>
          <p:nvPr>
            <p:extLst>
              <p:ext uri="{D42A27DB-BD31-4B8C-83A1-F6EECF244321}">
                <p14:modId xmlns:p14="http://schemas.microsoft.com/office/powerpoint/2010/main" val="1726289183"/>
              </p:ext>
            </p:extLst>
          </p:nvPr>
        </p:nvGraphicFramePr>
        <p:xfrm>
          <a:off x="8646738" y="3905407"/>
          <a:ext cx="3729609" cy="2258791"/>
        </p:xfrm>
        <a:graphic>
          <a:graphicData uri="http://schemas.openxmlformats.org/drawingml/2006/chart">
            <c:chart xmlns:c="http://schemas.openxmlformats.org/drawingml/2006/chart" xmlns:r="http://schemas.openxmlformats.org/officeDocument/2006/relationships" r:id="rId6"/>
          </a:graphicData>
        </a:graphic>
      </p:graphicFrame>
      <p:sp>
        <p:nvSpPr>
          <p:cNvPr id="21" name="TekstSylinder 20">
            <a:extLst>
              <a:ext uri="{FF2B5EF4-FFF2-40B4-BE49-F238E27FC236}">
                <a16:creationId xmlns:a16="http://schemas.microsoft.com/office/drawing/2014/main" id="{2B7E7600-FD50-7274-98CD-F09B2B40C5FE}"/>
              </a:ext>
            </a:extLst>
          </p:cNvPr>
          <p:cNvSpPr txBox="1"/>
          <p:nvPr/>
        </p:nvSpPr>
        <p:spPr>
          <a:xfrm>
            <a:off x="9963699" y="2090125"/>
            <a:ext cx="1233441" cy="246221"/>
          </a:xfrm>
          <a:prstGeom prst="rect">
            <a:avLst/>
          </a:prstGeom>
          <a:noFill/>
        </p:spPr>
        <p:txBody>
          <a:bodyPr wrap="square" lIns="0" tIns="0" rIns="0" bIns="0" rtlCol="0">
            <a:spAutoFit/>
          </a:bodyPr>
          <a:lstStyle/>
          <a:p>
            <a:pPr algn="ctr"/>
            <a:r>
              <a:rPr lang="nb-NO" sz="1600" b="1" dirty="0">
                <a:solidFill>
                  <a:schemeClr val="accent3"/>
                </a:solidFill>
                <a:latin typeface="Shape Sans" panose="00000500000000000000" pitchFamily="50" charset="0"/>
              </a:rPr>
              <a:t>16%</a:t>
            </a:r>
          </a:p>
        </p:txBody>
      </p:sp>
      <p:sp>
        <p:nvSpPr>
          <p:cNvPr id="22" name="TekstSylinder 21">
            <a:extLst>
              <a:ext uri="{FF2B5EF4-FFF2-40B4-BE49-F238E27FC236}">
                <a16:creationId xmlns:a16="http://schemas.microsoft.com/office/drawing/2014/main" id="{F35AC4B0-5149-9217-5B95-324BA9C853BE}"/>
              </a:ext>
            </a:extLst>
          </p:cNvPr>
          <p:cNvSpPr txBox="1"/>
          <p:nvPr/>
        </p:nvSpPr>
        <p:spPr>
          <a:xfrm>
            <a:off x="6596109" y="4899893"/>
            <a:ext cx="1233441" cy="246221"/>
          </a:xfrm>
          <a:prstGeom prst="rect">
            <a:avLst/>
          </a:prstGeom>
          <a:noFill/>
        </p:spPr>
        <p:txBody>
          <a:bodyPr wrap="square" lIns="0" tIns="0" rIns="0" bIns="0" rtlCol="0">
            <a:spAutoFit/>
          </a:bodyPr>
          <a:lstStyle/>
          <a:p>
            <a:pPr algn="ctr"/>
            <a:r>
              <a:rPr lang="nb-NO" sz="1600" b="1" dirty="0">
                <a:solidFill>
                  <a:schemeClr val="accent3"/>
                </a:solidFill>
                <a:latin typeface="Shape Sans" panose="00000500000000000000" pitchFamily="50" charset="0"/>
              </a:rPr>
              <a:t>51%</a:t>
            </a:r>
          </a:p>
        </p:txBody>
      </p:sp>
      <p:sp>
        <p:nvSpPr>
          <p:cNvPr id="23" name="TekstSylinder 22">
            <a:extLst>
              <a:ext uri="{FF2B5EF4-FFF2-40B4-BE49-F238E27FC236}">
                <a16:creationId xmlns:a16="http://schemas.microsoft.com/office/drawing/2014/main" id="{08D3F56B-1C1B-2E77-2C5D-63CAA4CDB379}"/>
              </a:ext>
            </a:extLst>
          </p:cNvPr>
          <p:cNvSpPr txBox="1"/>
          <p:nvPr/>
        </p:nvSpPr>
        <p:spPr>
          <a:xfrm>
            <a:off x="9892545" y="4911691"/>
            <a:ext cx="1233441" cy="246221"/>
          </a:xfrm>
          <a:prstGeom prst="rect">
            <a:avLst/>
          </a:prstGeom>
          <a:noFill/>
        </p:spPr>
        <p:txBody>
          <a:bodyPr wrap="square" lIns="0" tIns="0" rIns="0" bIns="0" rtlCol="0">
            <a:spAutoFit/>
          </a:bodyPr>
          <a:lstStyle/>
          <a:p>
            <a:pPr algn="ctr"/>
            <a:r>
              <a:rPr lang="nb-NO" sz="1600" b="1" dirty="0">
                <a:solidFill>
                  <a:schemeClr val="accent3"/>
                </a:solidFill>
                <a:latin typeface="Shape Sans" panose="00000500000000000000" pitchFamily="50" charset="0"/>
              </a:rPr>
              <a:t>90%</a:t>
            </a:r>
          </a:p>
        </p:txBody>
      </p:sp>
      <p:sp>
        <p:nvSpPr>
          <p:cNvPr id="24" name="TekstSylinder 23">
            <a:extLst>
              <a:ext uri="{FF2B5EF4-FFF2-40B4-BE49-F238E27FC236}">
                <a16:creationId xmlns:a16="http://schemas.microsoft.com/office/drawing/2014/main" id="{072286AA-8C7E-18A3-F041-4BE37D48D16F}"/>
              </a:ext>
            </a:extLst>
          </p:cNvPr>
          <p:cNvSpPr txBox="1"/>
          <p:nvPr/>
        </p:nvSpPr>
        <p:spPr>
          <a:xfrm>
            <a:off x="6734563" y="3342632"/>
            <a:ext cx="956532" cy="246221"/>
          </a:xfrm>
          <a:prstGeom prst="rect">
            <a:avLst/>
          </a:prstGeom>
          <a:noFill/>
        </p:spPr>
        <p:txBody>
          <a:bodyPr wrap="square" lIns="0" tIns="0" rIns="0" bIns="0" rtlCol="0">
            <a:spAutoFit/>
          </a:bodyPr>
          <a:lstStyle/>
          <a:p>
            <a:pPr algn="ctr"/>
            <a:r>
              <a:rPr lang="nb-NO" sz="1600" dirty="0">
                <a:solidFill>
                  <a:schemeClr val="tx2"/>
                </a:solidFill>
                <a:latin typeface="Shape Sans" panose="00000500000000000000" pitchFamily="50" charset="0"/>
              </a:rPr>
              <a:t>2018</a:t>
            </a:r>
          </a:p>
        </p:txBody>
      </p:sp>
      <p:sp>
        <p:nvSpPr>
          <p:cNvPr id="25" name="TekstSylinder 24">
            <a:extLst>
              <a:ext uri="{FF2B5EF4-FFF2-40B4-BE49-F238E27FC236}">
                <a16:creationId xmlns:a16="http://schemas.microsoft.com/office/drawing/2014/main" id="{1C583D7B-7FFB-33D5-249C-423B8F7E14B3}"/>
              </a:ext>
            </a:extLst>
          </p:cNvPr>
          <p:cNvSpPr txBox="1"/>
          <p:nvPr/>
        </p:nvSpPr>
        <p:spPr>
          <a:xfrm>
            <a:off x="10102153" y="3362640"/>
            <a:ext cx="956532" cy="246221"/>
          </a:xfrm>
          <a:prstGeom prst="rect">
            <a:avLst/>
          </a:prstGeom>
          <a:noFill/>
        </p:spPr>
        <p:txBody>
          <a:bodyPr wrap="square" lIns="0" tIns="0" rIns="0" bIns="0" rtlCol="0">
            <a:spAutoFit/>
          </a:bodyPr>
          <a:lstStyle/>
          <a:p>
            <a:pPr algn="ctr"/>
            <a:r>
              <a:rPr lang="nb-NO" sz="1600" dirty="0">
                <a:solidFill>
                  <a:schemeClr val="tx2"/>
                </a:solidFill>
                <a:latin typeface="Shape Sans" panose="00000500000000000000" pitchFamily="50" charset="0"/>
              </a:rPr>
              <a:t>2020</a:t>
            </a:r>
          </a:p>
        </p:txBody>
      </p:sp>
      <p:sp>
        <p:nvSpPr>
          <p:cNvPr id="26" name="TekstSylinder 25">
            <a:extLst>
              <a:ext uri="{FF2B5EF4-FFF2-40B4-BE49-F238E27FC236}">
                <a16:creationId xmlns:a16="http://schemas.microsoft.com/office/drawing/2014/main" id="{3372E3DB-CE77-8D7E-E2AB-03C689AA0A01}"/>
              </a:ext>
            </a:extLst>
          </p:cNvPr>
          <p:cNvSpPr txBox="1"/>
          <p:nvPr/>
        </p:nvSpPr>
        <p:spPr>
          <a:xfrm>
            <a:off x="6734563" y="6128685"/>
            <a:ext cx="956532" cy="246221"/>
          </a:xfrm>
          <a:prstGeom prst="rect">
            <a:avLst/>
          </a:prstGeom>
          <a:noFill/>
        </p:spPr>
        <p:txBody>
          <a:bodyPr wrap="square" lIns="0" tIns="0" rIns="0" bIns="0" rtlCol="0">
            <a:spAutoFit/>
          </a:bodyPr>
          <a:lstStyle/>
          <a:p>
            <a:pPr algn="ctr"/>
            <a:r>
              <a:rPr lang="nb-NO" sz="1600" dirty="0">
                <a:solidFill>
                  <a:schemeClr val="tx2"/>
                </a:solidFill>
                <a:latin typeface="Shape Sans" panose="00000500000000000000" pitchFamily="50" charset="0"/>
              </a:rPr>
              <a:t>2030</a:t>
            </a:r>
          </a:p>
        </p:txBody>
      </p:sp>
      <p:sp>
        <p:nvSpPr>
          <p:cNvPr id="27" name="TekstSylinder 26">
            <a:extLst>
              <a:ext uri="{FF2B5EF4-FFF2-40B4-BE49-F238E27FC236}">
                <a16:creationId xmlns:a16="http://schemas.microsoft.com/office/drawing/2014/main" id="{57E23467-B828-4DC3-BF1E-EAC984906F25}"/>
              </a:ext>
            </a:extLst>
          </p:cNvPr>
          <p:cNvSpPr txBox="1"/>
          <p:nvPr/>
        </p:nvSpPr>
        <p:spPr>
          <a:xfrm>
            <a:off x="10102153" y="6178992"/>
            <a:ext cx="956532" cy="246221"/>
          </a:xfrm>
          <a:prstGeom prst="rect">
            <a:avLst/>
          </a:prstGeom>
          <a:noFill/>
        </p:spPr>
        <p:txBody>
          <a:bodyPr wrap="square" lIns="0" tIns="0" rIns="0" bIns="0" rtlCol="0">
            <a:spAutoFit/>
          </a:bodyPr>
          <a:lstStyle/>
          <a:p>
            <a:pPr algn="ctr"/>
            <a:r>
              <a:rPr lang="nb-NO" sz="1600" dirty="0">
                <a:solidFill>
                  <a:schemeClr val="tx2"/>
                </a:solidFill>
                <a:latin typeface="Shape Sans" panose="00000500000000000000" pitchFamily="50" charset="0"/>
              </a:rPr>
              <a:t>2040</a:t>
            </a:r>
          </a:p>
        </p:txBody>
      </p:sp>
      <p:sp>
        <p:nvSpPr>
          <p:cNvPr id="29" name="TekstSylinder 28">
            <a:extLst>
              <a:ext uri="{FF2B5EF4-FFF2-40B4-BE49-F238E27FC236}">
                <a16:creationId xmlns:a16="http://schemas.microsoft.com/office/drawing/2014/main" id="{22C343A7-7A85-A9BC-CA37-7740F6C1958B}"/>
              </a:ext>
            </a:extLst>
          </p:cNvPr>
          <p:cNvSpPr txBox="1"/>
          <p:nvPr/>
        </p:nvSpPr>
        <p:spPr>
          <a:xfrm>
            <a:off x="7685171" y="702711"/>
            <a:ext cx="2674377" cy="369332"/>
          </a:xfrm>
          <a:prstGeom prst="rect">
            <a:avLst/>
          </a:prstGeom>
          <a:noFill/>
        </p:spPr>
        <p:txBody>
          <a:bodyPr wrap="square" lIns="0" tIns="0" rIns="0" bIns="0" rtlCol="0">
            <a:spAutoFit/>
          </a:bodyPr>
          <a:lstStyle/>
          <a:p>
            <a:pPr algn="l"/>
            <a:r>
              <a:rPr lang="nb-NO" sz="1200" dirty="0">
                <a:solidFill>
                  <a:schemeClr val="tx2"/>
                </a:solidFill>
                <a:latin typeface="Shape Sans" panose="00000500000000000000" pitchFamily="50" charset="0"/>
              </a:rPr>
              <a:t>Prognose for elektrifiseringen av bygg- og anleggsvirksomheten i Norge:</a:t>
            </a:r>
          </a:p>
        </p:txBody>
      </p:sp>
    </p:spTree>
    <p:extLst>
      <p:ext uri="{BB962C8B-B14F-4D97-AF65-F5344CB8AC3E}">
        <p14:creationId xmlns:p14="http://schemas.microsoft.com/office/powerpoint/2010/main" val="233418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2CE6D7-E407-F50E-C258-422BD4DA60FA}"/>
              </a:ext>
            </a:extLst>
          </p:cNvPr>
          <p:cNvSpPr>
            <a:spLocks noGrp="1"/>
          </p:cNvSpPr>
          <p:nvPr>
            <p:ph type="sldNum" sz="quarter" idx="12"/>
          </p:nvPr>
        </p:nvSpPr>
        <p:spPr/>
        <p:txBody>
          <a:bodyPr/>
          <a:lstStyle/>
          <a:p>
            <a:fld id="{EF8DBD5B-30F9-4F9C-AE39-E065C1AC514D}" type="slidenum">
              <a:rPr lang="en-US" smtClean="0"/>
              <a:pPr/>
              <a:t>7</a:t>
            </a:fld>
            <a:endParaRPr lang="en-US"/>
          </a:p>
        </p:txBody>
      </p:sp>
      <p:sp>
        <p:nvSpPr>
          <p:cNvPr id="6" name="Text Placeholder 5">
            <a:extLst>
              <a:ext uri="{FF2B5EF4-FFF2-40B4-BE49-F238E27FC236}">
                <a16:creationId xmlns:a16="http://schemas.microsoft.com/office/drawing/2014/main" id="{520E15B8-4323-1C80-FC6F-096CE4DA3948}"/>
              </a:ext>
            </a:extLst>
          </p:cNvPr>
          <p:cNvSpPr>
            <a:spLocks noGrp="1"/>
          </p:cNvSpPr>
          <p:nvPr>
            <p:ph type="body" sz="quarter" idx="14"/>
          </p:nvPr>
        </p:nvSpPr>
        <p:spPr/>
        <p:txBody>
          <a:bodyPr/>
          <a:lstStyle/>
          <a:p>
            <a:r>
              <a:rPr lang="en-US" sz="3600" dirty="0" err="1">
                <a:latin typeface="Shape Sans" panose="00000500000000000000" pitchFamily="50" charset="0"/>
              </a:rPr>
              <a:t>Fremtidens</a:t>
            </a:r>
            <a:r>
              <a:rPr lang="en-US" sz="3600" dirty="0">
                <a:latin typeface="Shape Sans" panose="00000500000000000000" pitchFamily="50" charset="0"/>
              </a:rPr>
              <a:t> </a:t>
            </a:r>
            <a:r>
              <a:rPr lang="en-US" sz="3600" dirty="0" err="1">
                <a:latin typeface="Shape Sans" panose="00000500000000000000" pitchFamily="50" charset="0"/>
              </a:rPr>
              <a:t>bygg</a:t>
            </a:r>
            <a:r>
              <a:rPr lang="en-US" sz="3600" dirty="0">
                <a:latin typeface="Shape Sans" panose="00000500000000000000" pitchFamily="50" charset="0"/>
              </a:rPr>
              <a:t>- </a:t>
            </a:r>
            <a:r>
              <a:rPr lang="en-US" sz="3600" dirty="0" err="1">
                <a:latin typeface="Shape Sans" panose="00000500000000000000" pitchFamily="50" charset="0"/>
              </a:rPr>
              <a:t>og</a:t>
            </a:r>
            <a:r>
              <a:rPr lang="en-US" sz="3600" dirty="0">
                <a:latin typeface="Shape Sans" panose="00000500000000000000" pitchFamily="50" charset="0"/>
              </a:rPr>
              <a:t> </a:t>
            </a:r>
            <a:r>
              <a:rPr lang="en-US" sz="3600" dirty="0" err="1">
                <a:latin typeface="Shape Sans" panose="00000500000000000000" pitchFamily="50" charset="0"/>
              </a:rPr>
              <a:t>anleggsplasser</a:t>
            </a:r>
            <a:endParaRPr lang="nb-NO" sz="3600" dirty="0">
              <a:latin typeface="Shape Sans" panose="00000500000000000000" pitchFamily="50" charset="0"/>
            </a:endParaRPr>
          </a:p>
        </p:txBody>
      </p:sp>
      <p:sp>
        <p:nvSpPr>
          <p:cNvPr id="7" name="Text Placeholder 6">
            <a:extLst>
              <a:ext uri="{FF2B5EF4-FFF2-40B4-BE49-F238E27FC236}">
                <a16:creationId xmlns:a16="http://schemas.microsoft.com/office/drawing/2014/main" id="{ACB77FD0-FDE0-7241-6546-ECCF728A52AF}"/>
              </a:ext>
            </a:extLst>
          </p:cNvPr>
          <p:cNvSpPr>
            <a:spLocks noGrp="1"/>
          </p:cNvSpPr>
          <p:nvPr>
            <p:ph type="body" sz="quarter" idx="20"/>
          </p:nvPr>
        </p:nvSpPr>
        <p:spPr>
          <a:xfrm>
            <a:off x="576000" y="2588885"/>
            <a:ext cx="5377125" cy="1261029"/>
          </a:xfrm>
        </p:spPr>
        <p:txBody>
          <a:bodyPr/>
          <a:lstStyle/>
          <a:p>
            <a:r>
              <a:rPr lang="en-US" sz="1600" dirty="0" err="1">
                <a:latin typeface="Shape Sans" panose="00000500000000000000" pitchFamily="50" charset="0"/>
              </a:rPr>
              <a:t>Utslipps</a:t>
            </a:r>
            <a:r>
              <a:rPr lang="en-US" sz="1600" dirty="0">
                <a:latin typeface="Shape Sans" panose="00000500000000000000" pitchFamily="50" charset="0"/>
              </a:rPr>
              <a:t>- </a:t>
            </a:r>
            <a:r>
              <a:rPr lang="en-US" sz="1600" dirty="0" err="1">
                <a:latin typeface="Shape Sans" panose="00000500000000000000" pitchFamily="50" charset="0"/>
              </a:rPr>
              <a:t>og</a:t>
            </a:r>
            <a:r>
              <a:rPr lang="en-US" sz="1600" dirty="0">
                <a:latin typeface="Shape Sans" panose="00000500000000000000" pitchFamily="50" charset="0"/>
              </a:rPr>
              <a:t> </a:t>
            </a:r>
            <a:r>
              <a:rPr lang="en-US" sz="1600" dirty="0" err="1">
                <a:latin typeface="Shape Sans" panose="00000500000000000000" pitchFamily="50" charset="0"/>
              </a:rPr>
              <a:t>fossilfrie</a:t>
            </a:r>
            <a:r>
              <a:rPr lang="en-US" sz="1600" dirty="0">
                <a:latin typeface="Shape Sans" panose="00000500000000000000" pitchFamily="50" charset="0"/>
              </a:rPr>
              <a:t> </a:t>
            </a:r>
            <a:r>
              <a:rPr lang="en-US" sz="1600" dirty="0" err="1">
                <a:latin typeface="Shape Sans" panose="00000500000000000000" pitchFamily="50" charset="0"/>
              </a:rPr>
              <a:t>byggeplasser</a:t>
            </a:r>
            <a:r>
              <a:rPr lang="en-US" sz="1600" dirty="0">
                <a:latin typeface="Shape Sans" panose="00000500000000000000" pitchFamily="50" charset="0"/>
              </a:rPr>
              <a:t> </a:t>
            </a:r>
            <a:r>
              <a:rPr lang="en-US" sz="1600" dirty="0" err="1">
                <a:latin typeface="Shape Sans" panose="00000500000000000000" pitchFamily="50" charset="0"/>
              </a:rPr>
              <a:t>vil</a:t>
            </a:r>
            <a:r>
              <a:rPr lang="en-US" sz="1600" dirty="0">
                <a:latin typeface="Shape Sans" panose="00000500000000000000" pitchFamily="50" charset="0"/>
              </a:rPr>
              <a:t> </a:t>
            </a:r>
            <a:r>
              <a:rPr lang="en-US" sz="1600" dirty="0" err="1">
                <a:latin typeface="Shape Sans" panose="00000500000000000000" pitchFamily="50" charset="0"/>
              </a:rPr>
              <a:t>raskt</a:t>
            </a:r>
            <a:r>
              <a:rPr lang="en-US" sz="1600" dirty="0">
                <a:latin typeface="Shape Sans" panose="00000500000000000000" pitchFamily="50" charset="0"/>
              </a:rPr>
              <a:t> </a:t>
            </a:r>
            <a:r>
              <a:rPr lang="en-US" sz="1600" dirty="0" err="1">
                <a:latin typeface="Shape Sans" panose="00000500000000000000" pitchFamily="50" charset="0"/>
              </a:rPr>
              <a:t>være</a:t>
            </a:r>
            <a:r>
              <a:rPr lang="en-US" sz="1600" dirty="0">
                <a:latin typeface="Shape Sans" panose="00000500000000000000" pitchFamily="50" charset="0"/>
              </a:rPr>
              <a:t> den nye </a:t>
            </a:r>
            <a:r>
              <a:rPr lang="en-US" sz="1600" dirty="0" err="1">
                <a:latin typeface="Shape Sans" panose="00000500000000000000" pitchFamily="50" charset="0"/>
              </a:rPr>
              <a:t>hverdagen</a:t>
            </a:r>
            <a:r>
              <a:rPr lang="en-US" sz="1600" dirty="0">
                <a:latin typeface="Shape Sans" panose="00000500000000000000" pitchFamily="50" charset="0"/>
              </a:rPr>
              <a:t> for </a:t>
            </a:r>
            <a:r>
              <a:rPr lang="en-US" sz="1600" dirty="0" err="1">
                <a:latin typeface="Shape Sans" panose="00000500000000000000" pitchFamily="50" charset="0"/>
              </a:rPr>
              <a:t>vår</a:t>
            </a:r>
            <a:r>
              <a:rPr lang="en-US" sz="1600" dirty="0">
                <a:latin typeface="Shape Sans" panose="00000500000000000000" pitchFamily="50" charset="0"/>
              </a:rPr>
              <a:t> </a:t>
            </a:r>
            <a:r>
              <a:rPr lang="en-US" sz="1600" dirty="0" err="1">
                <a:latin typeface="Shape Sans" panose="00000500000000000000" pitchFamily="50" charset="0"/>
              </a:rPr>
              <a:t>bransje</a:t>
            </a:r>
            <a:endParaRPr lang="en-US" sz="1600" dirty="0">
              <a:latin typeface="Shape Sans" panose="00000500000000000000" pitchFamily="50" charset="0"/>
            </a:endParaRPr>
          </a:p>
          <a:p>
            <a:r>
              <a:rPr lang="en-US" dirty="0">
                <a:latin typeface="Shape Sans" panose="00000500000000000000" pitchFamily="50" charset="0"/>
              </a:rPr>
              <a:t>Dette </a:t>
            </a:r>
            <a:r>
              <a:rPr lang="en-US" dirty="0" err="1">
                <a:latin typeface="Shape Sans" panose="00000500000000000000" pitchFamily="50" charset="0"/>
              </a:rPr>
              <a:t>utfordrer</a:t>
            </a:r>
            <a:r>
              <a:rPr lang="en-US" dirty="0">
                <a:latin typeface="Shape Sans" panose="00000500000000000000" pitchFamily="50" charset="0"/>
              </a:rPr>
              <a:t> </a:t>
            </a:r>
            <a:r>
              <a:rPr lang="en-US" dirty="0" err="1">
                <a:latin typeface="Shape Sans" panose="00000500000000000000" pitchFamily="50" charset="0"/>
              </a:rPr>
              <a:t>både</a:t>
            </a:r>
            <a:r>
              <a:rPr lang="en-US" dirty="0">
                <a:latin typeface="Shape Sans" panose="00000500000000000000" pitchFamily="50" charset="0"/>
              </a:rPr>
              <a:t> </a:t>
            </a:r>
            <a:r>
              <a:rPr lang="en-US" dirty="0" err="1">
                <a:latin typeface="Shape Sans" panose="00000500000000000000" pitchFamily="50" charset="0"/>
              </a:rPr>
              <a:t>tradisjonelt</a:t>
            </a:r>
            <a:r>
              <a:rPr lang="en-US" dirty="0">
                <a:latin typeface="Shape Sans" panose="00000500000000000000" pitchFamily="50" charset="0"/>
              </a:rPr>
              <a:t> </a:t>
            </a:r>
            <a:r>
              <a:rPr lang="en-US" dirty="0" err="1">
                <a:latin typeface="Shape Sans" panose="00000500000000000000" pitchFamily="50" charset="0"/>
              </a:rPr>
              <a:t>utstyr</a:t>
            </a:r>
            <a:r>
              <a:rPr lang="en-US" dirty="0">
                <a:latin typeface="Shape Sans" panose="00000500000000000000" pitchFamily="50" charset="0"/>
              </a:rPr>
              <a:t> </a:t>
            </a:r>
            <a:r>
              <a:rPr lang="en-US" dirty="0" err="1">
                <a:latin typeface="Shape Sans" panose="00000500000000000000" pitchFamily="50" charset="0"/>
              </a:rPr>
              <a:t>og</a:t>
            </a:r>
            <a:r>
              <a:rPr lang="en-US" dirty="0">
                <a:latin typeface="Shape Sans" panose="00000500000000000000" pitchFamily="50" charset="0"/>
              </a:rPr>
              <a:t> </a:t>
            </a:r>
            <a:r>
              <a:rPr lang="en-US" dirty="0" err="1">
                <a:latin typeface="Shape Sans" panose="00000500000000000000" pitchFamily="50" charset="0"/>
              </a:rPr>
              <a:t>maskiner</a:t>
            </a:r>
            <a:r>
              <a:rPr lang="en-US" dirty="0">
                <a:latin typeface="Shape Sans" panose="00000500000000000000" pitchFamily="50" charset="0"/>
              </a:rPr>
              <a:t> </a:t>
            </a:r>
            <a:r>
              <a:rPr lang="en-US" dirty="0" err="1">
                <a:latin typeface="Shape Sans" panose="00000500000000000000" pitchFamily="50" charset="0"/>
              </a:rPr>
              <a:t>og</a:t>
            </a:r>
            <a:r>
              <a:rPr lang="en-US" dirty="0">
                <a:latin typeface="Shape Sans" panose="00000500000000000000" pitchFamily="50" charset="0"/>
              </a:rPr>
              <a:t> </a:t>
            </a:r>
            <a:r>
              <a:rPr lang="en-US" dirty="0" err="1">
                <a:latin typeface="Shape Sans" panose="00000500000000000000" pitchFamily="50" charset="0"/>
              </a:rPr>
              <a:t>ikke</a:t>
            </a:r>
            <a:r>
              <a:rPr lang="en-US" dirty="0">
                <a:latin typeface="Shape Sans" panose="00000500000000000000" pitchFamily="50" charset="0"/>
              </a:rPr>
              <a:t> alt </a:t>
            </a:r>
            <a:r>
              <a:rPr lang="en-US" dirty="0" err="1">
                <a:latin typeface="Shape Sans" panose="00000500000000000000" pitchFamily="50" charset="0"/>
              </a:rPr>
              <a:t>har</a:t>
            </a:r>
            <a:r>
              <a:rPr lang="en-US" dirty="0">
                <a:latin typeface="Shape Sans" panose="00000500000000000000" pitchFamily="50" charset="0"/>
              </a:rPr>
              <a:t> </a:t>
            </a:r>
            <a:r>
              <a:rPr lang="en-US" dirty="0" err="1">
                <a:latin typeface="Shape Sans" panose="00000500000000000000" pitchFamily="50" charset="0"/>
              </a:rPr>
              <a:t>likeverdige</a:t>
            </a:r>
            <a:r>
              <a:rPr lang="en-US" dirty="0">
                <a:latin typeface="Shape Sans" panose="00000500000000000000" pitchFamily="50" charset="0"/>
              </a:rPr>
              <a:t> </a:t>
            </a:r>
            <a:r>
              <a:rPr lang="en-US" dirty="0" err="1">
                <a:latin typeface="Shape Sans" panose="00000500000000000000" pitchFamily="50" charset="0"/>
              </a:rPr>
              <a:t>erstatninger</a:t>
            </a:r>
            <a:r>
              <a:rPr lang="en-US" dirty="0">
                <a:latin typeface="Shape Sans" panose="00000500000000000000" pitchFamily="50" charset="0"/>
              </a:rPr>
              <a:t> i </a:t>
            </a:r>
            <a:r>
              <a:rPr lang="en-US" dirty="0" err="1">
                <a:latin typeface="Shape Sans" panose="00000500000000000000" pitchFamily="50" charset="0"/>
              </a:rPr>
              <a:t>dag</a:t>
            </a:r>
            <a:r>
              <a:rPr lang="en-US" dirty="0">
                <a:latin typeface="Shape Sans" panose="00000500000000000000" pitchFamily="50" charset="0"/>
              </a:rPr>
              <a:t>.</a:t>
            </a:r>
            <a:r>
              <a:rPr lang="nb-NO" dirty="0">
                <a:latin typeface="Shape Sans" panose="00000500000000000000" pitchFamily="50" charset="0"/>
              </a:rPr>
              <a:t> </a:t>
            </a:r>
          </a:p>
        </p:txBody>
      </p:sp>
      <p:sp>
        <p:nvSpPr>
          <p:cNvPr id="10" name="Rektangel: avrundede hjørner 21">
            <a:extLst>
              <a:ext uri="{FF2B5EF4-FFF2-40B4-BE49-F238E27FC236}">
                <a16:creationId xmlns:a16="http://schemas.microsoft.com/office/drawing/2014/main" id="{9F56F09F-BB15-D6AD-581B-6FED43229355}"/>
              </a:ext>
            </a:extLst>
          </p:cNvPr>
          <p:cNvSpPr/>
          <p:nvPr/>
        </p:nvSpPr>
        <p:spPr>
          <a:xfrm>
            <a:off x="1033910" y="4112540"/>
            <a:ext cx="4062413" cy="2170412"/>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11" name="Rektangel: avrundede hjørner 22">
            <a:extLst>
              <a:ext uri="{FF2B5EF4-FFF2-40B4-BE49-F238E27FC236}">
                <a16:creationId xmlns:a16="http://schemas.microsoft.com/office/drawing/2014/main" id="{BB00CAF0-4F61-9F87-123A-21D1264385A7}"/>
              </a:ext>
            </a:extLst>
          </p:cNvPr>
          <p:cNvSpPr/>
          <p:nvPr/>
        </p:nvSpPr>
        <p:spPr>
          <a:xfrm>
            <a:off x="2791922" y="4224086"/>
            <a:ext cx="2170443" cy="194731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endParaRPr lang="nb-NO" dirty="0"/>
          </a:p>
        </p:txBody>
      </p:sp>
      <p:sp>
        <p:nvSpPr>
          <p:cNvPr id="12" name="TekstSylinder 23">
            <a:extLst>
              <a:ext uri="{FF2B5EF4-FFF2-40B4-BE49-F238E27FC236}">
                <a16:creationId xmlns:a16="http://schemas.microsoft.com/office/drawing/2014/main" id="{977FBBFD-1F03-4E4D-7DA5-94C98164314B}"/>
              </a:ext>
            </a:extLst>
          </p:cNvPr>
          <p:cNvSpPr txBox="1"/>
          <p:nvPr/>
        </p:nvSpPr>
        <p:spPr>
          <a:xfrm>
            <a:off x="1364477" y="4532166"/>
            <a:ext cx="1096879" cy="1384995"/>
          </a:xfrm>
          <a:prstGeom prst="rect">
            <a:avLst/>
          </a:prstGeom>
          <a:noFill/>
        </p:spPr>
        <p:txBody>
          <a:bodyPr wrap="square" lIns="0" tIns="0" rIns="0" bIns="0" rtlCol="0">
            <a:spAutoFit/>
          </a:bodyPr>
          <a:lstStyle/>
          <a:p>
            <a:pPr algn="ctr"/>
            <a:r>
              <a:rPr lang="nb-NO" b="1" dirty="0">
                <a:solidFill>
                  <a:schemeClr val="tx2">
                    <a:lumMod val="75000"/>
                  </a:schemeClr>
                </a:solidFill>
                <a:latin typeface="Shape Sans" panose="00000500000000000000" pitchFamily="50" charset="0"/>
              </a:rPr>
              <a:t>Fossilfri</a:t>
            </a:r>
          </a:p>
          <a:p>
            <a:pPr algn="l"/>
            <a:endParaRPr lang="nb-NO" sz="1600" dirty="0"/>
          </a:p>
          <a:p>
            <a:pPr algn="ctr"/>
            <a:r>
              <a:rPr lang="nb-NO" sz="1400" dirty="0">
                <a:solidFill>
                  <a:schemeClr val="tx2">
                    <a:lumMod val="75000"/>
                  </a:schemeClr>
                </a:solidFill>
                <a:latin typeface="Shape Sans" panose="00000500000000000000" pitchFamily="50" charset="0"/>
              </a:rPr>
              <a:t>Pellets</a:t>
            </a:r>
          </a:p>
          <a:p>
            <a:pPr algn="ctr"/>
            <a:r>
              <a:rPr lang="nb-NO" sz="1400" dirty="0">
                <a:solidFill>
                  <a:schemeClr val="tx2">
                    <a:lumMod val="75000"/>
                  </a:schemeClr>
                </a:solidFill>
                <a:latin typeface="Shape Sans" panose="00000500000000000000" pitchFamily="50" charset="0"/>
              </a:rPr>
              <a:t>Flis</a:t>
            </a:r>
          </a:p>
          <a:p>
            <a:pPr algn="ctr"/>
            <a:r>
              <a:rPr lang="nb-NO" sz="1400" dirty="0">
                <a:solidFill>
                  <a:schemeClr val="tx2">
                    <a:lumMod val="75000"/>
                  </a:schemeClr>
                </a:solidFill>
                <a:latin typeface="Shape Sans" panose="00000500000000000000" pitchFamily="50" charset="0"/>
              </a:rPr>
              <a:t>Biodiesel</a:t>
            </a:r>
          </a:p>
          <a:p>
            <a:pPr algn="ctr"/>
            <a:r>
              <a:rPr lang="nb-NO" sz="1400" dirty="0">
                <a:solidFill>
                  <a:schemeClr val="tx2">
                    <a:lumMod val="75000"/>
                  </a:schemeClr>
                </a:solidFill>
                <a:latin typeface="Shape Sans" panose="00000500000000000000" pitchFamily="50" charset="0"/>
              </a:rPr>
              <a:t>Biogass</a:t>
            </a:r>
          </a:p>
        </p:txBody>
      </p:sp>
      <p:sp>
        <p:nvSpPr>
          <p:cNvPr id="13" name="TekstSylinder 24">
            <a:extLst>
              <a:ext uri="{FF2B5EF4-FFF2-40B4-BE49-F238E27FC236}">
                <a16:creationId xmlns:a16="http://schemas.microsoft.com/office/drawing/2014/main" id="{5B4773B3-921C-56DD-BD28-A19AF13C03D9}"/>
              </a:ext>
            </a:extLst>
          </p:cNvPr>
          <p:cNvSpPr txBox="1"/>
          <p:nvPr/>
        </p:nvSpPr>
        <p:spPr>
          <a:xfrm>
            <a:off x="3309679" y="4397526"/>
            <a:ext cx="1134927" cy="1600438"/>
          </a:xfrm>
          <a:prstGeom prst="rect">
            <a:avLst/>
          </a:prstGeom>
          <a:noFill/>
        </p:spPr>
        <p:txBody>
          <a:bodyPr wrap="none" lIns="0" tIns="0" rIns="0" bIns="0" rtlCol="0">
            <a:spAutoFit/>
          </a:bodyPr>
          <a:lstStyle/>
          <a:p>
            <a:pPr algn="ctr"/>
            <a:r>
              <a:rPr lang="nb-NO" b="1" dirty="0">
                <a:solidFill>
                  <a:schemeClr val="tx2">
                    <a:lumMod val="75000"/>
                  </a:schemeClr>
                </a:solidFill>
                <a:latin typeface="Shape Sans" panose="00000500000000000000" pitchFamily="50" charset="0"/>
              </a:rPr>
              <a:t>Utslippsfri</a:t>
            </a:r>
            <a:r>
              <a:rPr lang="nb-NO" sz="1600" b="1" dirty="0"/>
              <a:t> </a:t>
            </a:r>
          </a:p>
          <a:p>
            <a:pPr algn="ctr"/>
            <a:endParaRPr lang="nb-NO" sz="1600" dirty="0"/>
          </a:p>
          <a:p>
            <a:pPr algn="ctr"/>
            <a:r>
              <a:rPr lang="nb-NO" sz="1400" dirty="0">
                <a:solidFill>
                  <a:schemeClr val="tx2">
                    <a:lumMod val="75000"/>
                  </a:schemeClr>
                </a:solidFill>
                <a:latin typeface="Shape Sans" panose="00000500000000000000" pitchFamily="50" charset="0"/>
              </a:rPr>
              <a:t>Elektrisitet</a:t>
            </a:r>
          </a:p>
          <a:p>
            <a:pPr algn="ctr"/>
            <a:r>
              <a:rPr lang="nb-NO" sz="1400" dirty="0">
                <a:solidFill>
                  <a:schemeClr val="tx2">
                    <a:lumMod val="75000"/>
                  </a:schemeClr>
                </a:solidFill>
                <a:latin typeface="Shape Sans" panose="00000500000000000000" pitchFamily="50" charset="0"/>
              </a:rPr>
              <a:t>Fjernvarme</a:t>
            </a:r>
          </a:p>
          <a:p>
            <a:pPr algn="ctr"/>
            <a:r>
              <a:rPr lang="nb-NO" sz="1400" dirty="0">
                <a:solidFill>
                  <a:schemeClr val="tx2">
                    <a:lumMod val="75000"/>
                  </a:schemeClr>
                </a:solidFill>
                <a:latin typeface="Shape Sans" panose="00000500000000000000" pitchFamily="50" charset="0"/>
              </a:rPr>
              <a:t>Varmepumpe</a:t>
            </a:r>
          </a:p>
          <a:p>
            <a:pPr algn="ctr"/>
            <a:r>
              <a:rPr lang="nb-NO" sz="1400" dirty="0">
                <a:solidFill>
                  <a:schemeClr val="tx2">
                    <a:lumMod val="75000"/>
                  </a:schemeClr>
                </a:solidFill>
                <a:latin typeface="Shape Sans" panose="00000500000000000000" pitchFamily="50" charset="0"/>
              </a:rPr>
              <a:t>Hydrogen</a:t>
            </a:r>
          </a:p>
          <a:p>
            <a:pPr algn="ctr"/>
            <a:r>
              <a:rPr lang="nb-NO" sz="1400" dirty="0">
                <a:solidFill>
                  <a:schemeClr val="tx2">
                    <a:lumMod val="75000"/>
                  </a:schemeClr>
                </a:solidFill>
                <a:latin typeface="Shape Sans" panose="00000500000000000000" pitchFamily="50" charset="0"/>
              </a:rPr>
              <a:t>Solceller</a:t>
            </a:r>
          </a:p>
        </p:txBody>
      </p:sp>
      <p:pic>
        <p:nvPicPr>
          <p:cNvPr id="23" name="Picture Placeholder 22">
            <a:extLst>
              <a:ext uri="{FF2B5EF4-FFF2-40B4-BE49-F238E27FC236}">
                <a16:creationId xmlns:a16="http://schemas.microsoft.com/office/drawing/2014/main" id="{60B9F2B5-C666-F04A-9701-05331C620788}"/>
              </a:ext>
            </a:extLst>
          </p:cNvPr>
          <p:cNvPicPr>
            <a:picLocks noGrp="1" noChangeAspect="1"/>
          </p:cNvPicPr>
          <p:nvPr>
            <p:ph type="pic" sz="quarter" idx="18"/>
          </p:nvPr>
        </p:nvPicPr>
        <p:blipFill>
          <a:blip r:embed="rId3"/>
          <a:srcRect l="25000" r="25000"/>
          <a:stretch>
            <a:fillRect/>
          </a:stretch>
        </p:blipFill>
        <p:spPr/>
      </p:pic>
    </p:spTree>
    <p:extLst>
      <p:ext uri="{BB962C8B-B14F-4D97-AF65-F5344CB8AC3E}">
        <p14:creationId xmlns:p14="http://schemas.microsoft.com/office/powerpoint/2010/main" val="2974581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ssholder for bilde 8">
            <a:extLst>
              <a:ext uri="{FF2B5EF4-FFF2-40B4-BE49-F238E27FC236}">
                <a16:creationId xmlns:a16="http://schemas.microsoft.com/office/drawing/2014/main" id="{B511BEF7-AC64-6397-6FA8-8759E440D2F1}"/>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4628" r="4628"/>
          <a:stretch>
            <a:fillRect/>
          </a:stretch>
        </p:blipFill>
        <p:spPr/>
      </p:pic>
      <p:sp>
        <p:nvSpPr>
          <p:cNvPr id="5" name="Plassholder for lysbildenummer 4">
            <a:extLst>
              <a:ext uri="{FF2B5EF4-FFF2-40B4-BE49-F238E27FC236}">
                <a16:creationId xmlns:a16="http://schemas.microsoft.com/office/drawing/2014/main" id="{A98C15EE-C502-375A-0125-1BDF1C46E2AF}"/>
              </a:ext>
            </a:extLst>
          </p:cNvPr>
          <p:cNvSpPr>
            <a:spLocks noGrp="1"/>
          </p:cNvSpPr>
          <p:nvPr>
            <p:ph type="sldNum" sz="quarter" idx="12"/>
          </p:nvPr>
        </p:nvSpPr>
        <p:spPr/>
        <p:txBody>
          <a:bodyPr/>
          <a:lstStyle/>
          <a:p>
            <a:fld id="{EF8DBD5B-30F9-4F9C-AE39-E065C1AC514D}" type="slidenum">
              <a:rPr lang="en-US" smtClean="0"/>
              <a:pPr/>
              <a:t>8</a:t>
            </a:fld>
            <a:endParaRPr lang="en-US"/>
          </a:p>
        </p:txBody>
      </p:sp>
      <p:sp>
        <p:nvSpPr>
          <p:cNvPr id="6" name="Plassholder for tekst 5">
            <a:extLst>
              <a:ext uri="{FF2B5EF4-FFF2-40B4-BE49-F238E27FC236}">
                <a16:creationId xmlns:a16="http://schemas.microsoft.com/office/drawing/2014/main" id="{3AA2C89C-D18A-7B3F-CCB8-D1F5A477C748}"/>
              </a:ext>
            </a:extLst>
          </p:cNvPr>
          <p:cNvSpPr>
            <a:spLocks noGrp="1"/>
          </p:cNvSpPr>
          <p:nvPr>
            <p:ph type="body" sz="quarter" idx="14"/>
          </p:nvPr>
        </p:nvSpPr>
        <p:spPr/>
        <p:txBody>
          <a:bodyPr/>
          <a:lstStyle/>
          <a:p>
            <a:r>
              <a:rPr lang="nb-NO" sz="2800" dirty="0">
                <a:latin typeface="Shape Sans" panose="00000500000000000000" pitchFamily="50" charset="0"/>
              </a:rPr>
              <a:t>UCO gjør det enklere for oss å elektrifisere bygge- og anleggsplassene våre</a:t>
            </a:r>
          </a:p>
        </p:txBody>
      </p:sp>
      <p:sp>
        <p:nvSpPr>
          <p:cNvPr id="7" name="Plassholder for tekst 6">
            <a:extLst>
              <a:ext uri="{FF2B5EF4-FFF2-40B4-BE49-F238E27FC236}">
                <a16:creationId xmlns:a16="http://schemas.microsoft.com/office/drawing/2014/main" id="{0A108613-D7DD-FC16-43CD-B1E61F0F5D41}"/>
              </a:ext>
            </a:extLst>
          </p:cNvPr>
          <p:cNvSpPr>
            <a:spLocks noGrp="1"/>
          </p:cNvSpPr>
          <p:nvPr>
            <p:ph type="body" sz="quarter" idx="20"/>
          </p:nvPr>
        </p:nvSpPr>
        <p:spPr/>
        <p:txBody>
          <a:bodyPr/>
          <a:lstStyle/>
          <a:p>
            <a:r>
              <a:rPr lang="nb-NO" dirty="0" err="1">
                <a:latin typeface="Shape Sans" panose="00000500000000000000" pitchFamily="50" charset="0"/>
              </a:rPr>
              <a:t>Ohmia</a:t>
            </a:r>
            <a:r>
              <a:rPr lang="nb-NO" dirty="0">
                <a:latin typeface="Shape Sans" panose="00000500000000000000" pitchFamily="50" charset="0"/>
              </a:rPr>
              <a:t> Construction og UCO skal samme realisere utslippsfrie bygge- og anleggsplasser over hele Norge.</a:t>
            </a:r>
          </a:p>
          <a:p>
            <a:r>
              <a:rPr lang="nb-NO" dirty="0">
                <a:latin typeface="Shape Sans" panose="00000500000000000000" pitchFamily="50" charset="0"/>
              </a:rPr>
              <a:t>Deres mål er å gjøre det enkelt for entreprenører og byggherrer å elektrifisere bygge- og anleggsplassene – på en sikker effektiv og produktiv måte.</a:t>
            </a:r>
          </a:p>
          <a:p>
            <a:r>
              <a:rPr lang="nb-NO" dirty="0">
                <a:latin typeface="Shape Sans" panose="00000500000000000000" pitchFamily="50" charset="0"/>
              </a:rPr>
              <a:t>Dette gjør de ved å levere en totalløsning som inkluderer utslippsfrie maskiner, utstyr og grønn infrastruktur som er nødvendig for å oppnå en helelektrisk byggeplass. </a:t>
            </a:r>
          </a:p>
          <a:p>
            <a:r>
              <a:rPr lang="nb-NO" dirty="0">
                <a:latin typeface="Shape Sans" panose="00000500000000000000" pitchFamily="50" charset="0"/>
              </a:rPr>
              <a:t>Sammen skreddersyr de den beste og mest optimale løsningen for å imøtekomme den enkelte kundens behov.</a:t>
            </a:r>
          </a:p>
        </p:txBody>
      </p:sp>
    </p:spTree>
    <p:extLst>
      <p:ext uri="{BB962C8B-B14F-4D97-AF65-F5344CB8AC3E}">
        <p14:creationId xmlns:p14="http://schemas.microsoft.com/office/powerpoint/2010/main" val="1312653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B33BE78-61D3-9858-FA52-42C61A7BDC8A}"/>
              </a:ext>
            </a:extLst>
          </p:cNvPr>
          <p:cNvSpPr>
            <a:spLocks noGrp="1"/>
          </p:cNvSpPr>
          <p:nvPr>
            <p:ph type="sldNum" sz="quarter" idx="12"/>
          </p:nvPr>
        </p:nvSpPr>
        <p:spPr/>
        <p:txBody>
          <a:bodyPr/>
          <a:lstStyle/>
          <a:p>
            <a:fld id="{EF8DBD5B-30F9-4F9C-AE39-E065C1AC514D}" type="slidenum">
              <a:rPr lang="en-US" smtClean="0"/>
              <a:pPr/>
              <a:t>9</a:t>
            </a:fld>
            <a:endParaRPr lang="en-US"/>
          </a:p>
        </p:txBody>
      </p:sp>
      <p:sp>
        <p:nvSpPr>
          <p:cNvPr id="6" name="Text Placeholder 5">
            <a:extLst>
              <a:ext uri="{FF2B5EF4-FFF2-40B4-BE49-F238E27FC236}">
                <a16:creationId xmlns:a16="http://schemas.microsoft.com/office/drawing/2014/main" id="{4ED3C8FC-638E-BC92-97C0-DC72DEF637C5}"/>
              </a:ext>
            </a:extLst>
          </p:cNvPr>
          <p:cNvSpPr>
            <a:spLocks noGrp="1"/>
          </p:cNvSpPr>
          <p:nvPr>
            <p:ph type="body" sz="quarter" idx="14"/>
          </p:nvPr>
        </p:nvSpPr>
        <p:spPr/>
        <p:txBody>
          <a:bodyPr/>
          <a:lstStyle/>
          <a:p>
            <a:r>
              <a:rPr lang="nb-NO" sz="3200" dirty="0">
                <a:latin typeface="Shape Sans" panose="00000500000000000000" pitchFamily="50" charset="0"/>
              </a:rPr>
              <a:t>Prosjektene våre har mye å bidra med!</a:t>
            </a:r>
          </a:p>
          <a:p>
            <a:endParaRPr lang="nb-NO" dirty="0"/>
          </a:p>
        </p:txBody>
      </p:sp>
      <p:sp>
        <p:nvSpPr>
          <p:cNvPr id="7" name="Text Placeholder 6">
            <a:extLst>
              <a:ext uri="{FF2B5EF4-FFF2-40B4-BE49-F238E27FC236}">
                <a16:creationId xmlns:a16="http://schemas.microsoft.com/office/drawing/2014/main" id="{AE78D4EB-C954-97E2-933B-FFD8F82141D2}"/>
              </a:ext>
            </a:extLst>
          </p:cNvPr>
          <p:cNvSpPr>
            <a:spLocks noGrp="1"/>
          </p:cNvSpPr>
          <p:nvPr>
            <p:ph type="body" sz="quarter" idx="20"/>
          </p:nvPr>
        </p:nvSpPr>
        <p:spPr/>
        <p:txBody>
          <a:bodyPr/>
          <a:lstStyle/>
          <a:p>
            <a:pPr marL="6163" indent="0">
              <a:buNone/>
            </a:pPr>
            <a:r>
              <a:rPr lang="nb-NO" sz="2400" dirty="0">
                <a:latin typeface="Shape Sans" panose="00000500000000000000" pitchFamily="50" charset="0"/>
              </a:rPr>
              <a:t>Det er store klimagassbesparelser når vi: </a:t>
            </a:r>
          </a:p>
          <a:p>
            <a:pPr marL="6163" indent="0">
              <a:buNone/>
            </a:pPr>
            <a:endParaRPr lang="nb-NO" dirty="0">
              <a:latin typeface="Shape Sans" panose="00000500000000000000" pitchFamily="50" charset="0"/>
            </a:endParaRPr>
          </a:p>
          <a:p>
            <a:r>
              <a:rPr lang="nb-NO" sz="1800" dirty="0">
                <a:latin typeface="Shape Sans" panose="00000500000000000000" pitchFamily="50" charset="0"/>
              </a:rPr>
              <a:t>Minimerer antall turer fra og til prosjekt, både for avfall, materialer, personer og masser.</a:t>
            </a:r>
          </a:p>
          <a:p>
            <a:r>
              <a:rPr lang="nb-NO" sz="1800" dirty="0">
                <a:latin typeface="Shape Sans" panose="00000500000000000000" pitchFamily="50" charset="0"/>
              </a:rPr>
              <a:t>Reduserer transportavstander</a:t>
            </a:r>
          </a:p>
          <a:p>
            <a:r>
              <a:rPr lang="nb-NO" sz="1800" dirty="0">
                <a:latin typeface="Shape Sans" panose="00000500000000000000" pitchFamily="50" charset="0"/>
              </a:rPr>
              <a:t>Velger miljøvennlige transportmidler/energibærere</a:t>
            </a:r>
          </a:p>
          <a:p>
            <a:r>
              <a:rPr lang="nb-NO" sz="1800" dirty="0">
                <a:latin typeface="Shape Sans" panose="00000500000000000000" pitchFamily="50" charset="0"/>
              </a:rPr>
              <a:t>Unngår transport ved å gjenbruke materialer på prosjekt</a:t>
            </a:r>
          </a:p>
          <a:p>
            <a:r>
              <a:rPr lang="nb-NO" sz="1800" dirty="0">
                <a:latin typeface="Shape Sans" panose="00000500000000000000" pitchFamily="50" charset="0"/>
              </a:rPr>
              <a:t>Nyttiggjør utgravde masser på prosjekt</a:t>
            </a:r>
          </a:p>
          <a:p>
            <a:r>
              <a:rPr lang="nb-NO" sz="1800" dirty="0">
                <a:latin typeface="Shape Sans" panose="00000500000000000000" pitchFamily="50" charset="0"/>
              </a:rPr>
              <a:t>Har fokus på tomgangskjøring og økokjøring</a:t>
            </a:r>
          </a:p>
          <a:p>
            <a:r>
              <a:rPr lang="nb-NO" sz="1800" dirty="0">
                <a:latin typeface="Shape Sans" panose="00000500000000000000" pitchFamily="50" charset="0"/>
              </a:rPr>
              <a:t>Planlegger kapasiteter: «Rett maskin på rett plass»</a:t>
            </a:r>
          </a:p>
          <a:p>
            <a:pPr marL="6163" indent="0">
              <a:buNone/>
            </a:pPr>
            <a:endParaRPr lang="nb-NO" dirty="0">
              <a:latin typeface="Shape Sans" panose="00000500000000000000" pitchFamily="50" charset="0"/>
            </a:endParaRPr>
          </a:p>
          <a:p>
            <a:endParaRPr lang="nb-NO" dirty="0">
              <a:latin typeface="Shape Sans" panose="00000500000000000000" pitchFamily="50" charset="0"/>
            </a:endParaRPr>
          </a:p>
        </p:txBody>
      </p:sp>
      <p:pic>
        <p:nvPicPr>
          <p:cNvPr id="11" name="Picture Placeholder 10">
            <a:extLst>
              <a:ext uri="{FF2B5EF4-FFF2-40B4-BE49-F238E27FC236}">
                <a16:creationId xmlns:a16="http://schemas.microsoft.com/office/drawing/2014/main" id="{003F1DB9-D181-BFF8-AA30-AF94CF8EE795}"/>
              </a:ext>
            </a:extLst>
          </p:cNvPr>
          <p:cNvPicPr>
            <a:picLocks noGrp="1" noChangeAspect="1"/>
          </p:cNvPicPr>
          <p:nvPr>
            <p:ph type="pic" sz="quarter" idx="18"/>
          </p:nvPr>
        </p:nvPicPr>
        <p:blipFill rotWithShape="1">
          <a:blip r:embed="rId3"/>
          <a:srcRect l="17012" r="43488"/>
          <a:stretch/>
        </p:blipFill>
        <p:spPr>
          <a:xfrm>
            <a:off x="8128000" y="0"/>
            <a:ext cx="4062410" cy="6857997"/>
          </a:xfrm>
        </p:spPr>
      </p:pic>
    </p:spTree>
    <p:extLst>
      <p:ext uri="{BB962C8B-B14F-4D97-AF65-F5344CB8AC3E}">
        <p14:creationId xmlns:p14="http://schemas.microsoft.com/office/powerpoint/2010/main" val="2771170290"/>
      </p:ext>
    </p:extLst>
  </p:cSld>
  <p:clrMapOvr>
    <a:masterClrMapping/>
  </p:clrMapOvr>
</p:sld>
</file>

<file path=ppt/theme/theme1.xml><?xml version="1.0" encoding="utf-8"?>
<a:theme xmlns:a="http://schemas.openxmlformats.org/drawingml/2006/main" name="Skanska Documentation">
  <a:themeElements>
    <a:clrScheme name="Skanska">
      <a:dk1>
        <a:srgbClr val="FFFFFF"/>
      </a:dk1>
      <a:lt1>
        <a:srgbClr val="000000"/>
      </a:lt1>
      <a:dk2>
        <a:srgbClr val="F5F6F5"/>
      </a:dk2>
      <a:lt2>
        <a:srgbClr val="143275"/>
      </a:lt2>
      <a:accent1>
        <a:srgbClr val="143275"/>
      </a:accent1>
      <a:accent2>
        <a:srgbClr val="596891"/>
      </a:accent2>
      <a:accent3>
        <a:srgbClr val="3ECE7B"/>
      </a:accent3>
      <a:accent4>
        <a:srgbClr val="9199B6"/>
      </a:accent4>
      <a:accent5>
        <a:srgbClr val="C7CCDA"/>
      </a:accent5>
      <a:accent6>
        <a:srgbClr val="ECECEC"/>
      </a:accent6>
      <a:hlink>
        <a:srgbClr val="0563C1"/>
      </a:hlink>
      <a:folHlink>
        <a:srgbClr val="954F72"/>
      </a:folHlink>
    </a:clrScheme>
    <a:fontScheme name="Skans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a:defPPr>
      </a:lstStyle>
    </a:txDef>
  </a:objectDefaults>
  <a:extraClrSchemeLst/>
  <a:custClrLst>
    <a:custClr name="Active Blue">
      <a:srgbClr val="2356E5"/>
    </a:custClr>
    <a:custClr name="Active Green">
      <a:srgbClr val="3ECE7B"/>
    </a:custClr>
    <a:custClr name="Active Yellow">
      <a:srgbClr val="FBED54"/>
    </a:custClr>
    <a:custClr name="Active Orange">
      <a:srgbClr val="F58713"/>
    </a:custClr>
    <a:custClr name="Active Red">
      <a:srgbClr val="EE2F53"/>
    </a:custClr>
    <a:custClr name="Purple">
      <a:srgbClr val="824A8E"/>
    </a:custClr>
    <a:custClr name="Pale Blue">
      <a:srgbClr val="3C589E"/>
    </a:custClr>
    <a:custClr name="Teal">
      <a:srgbClr val="4B9FA3"/>
    </a:custClr>
    <a:custClr name="Beige">
      <a:srgbClr val="DDD6C0"/>
    </a:custClr>
    <a:custClr name="Yellow">
      <a:srgbClr val="F4DD7D"/>
    </a:custClr>
    <a:custClr name="Orange">
      <a:srgbClr val="EDA977"/>
    </a:custClr>
    <a:custClr name="Red">
      <a:srgbClr val="AF3149"/>
    </a:custClr>
  </a:custClrLst>
  <a:extLst>
    <a:ext uri="{05A4C25C-085E-4340-85A3-A5531E510DB2}">
      <thm15:themeFamily xmlns:thm15="http://schemas.microsoft.com/office/thememl/2012/main" name="K1_21_85_PPT-mall_Skanska" id="{9BF7BAE9-4324-3949-88FF-EBA454277F98}" vid="{095288D9-981E-4E48-B950-DF7D336A3F8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495272F-ED91-4FA4-ADC7-607DE3BEA37C}">
  <we:reference id="fd624fb9-2cff-43d6-a4a7-5636de2a5b64" version="1.5.0.0" store="EXCatalog" storeType="EXCatalog"/>
  <we:alternateReferences>
    <we:reference id="WA200001766" version="1.5.0.0" store="en-US" storeType="OMEX"/>
  </we:alternateReferences>
  <we:properties>
    <we:property name="CantoAssets" value="&quot;[{\&quot;scheme\&quot;:\&quot;image\&quot;,\&quot;id\&quot;:\&quot;9f9il2ivr106hdoo6r2bj97j5n\&quot;,\&quot;tenant\&quot;:\&quot;skanska.canto.global\&quot;,\&quot;time\&quot;:\&quot;20210805115423000\&quot;,\&quot;name\&quot;:\&quot;skanska-nordoyvegen-3000px-GA043005.jpg\&quot;,\&quot;addedby\&quot;:\&quot;test\&quot;},{\&quot;scheme\&quot;:\&quot;image\&quot;,\&quot;id\&quot;:\&quot;7jpfbejhe95jp24ihvhiipl04j\&quot;,\&quot;tenant\&quot;:\&quot;skanska.canto.global\&quot;,\&quot;time\&quot;:\&quot;20210805115423000\&quot;,\&quot;name\&quot;:\&quot;skanska-nordoyvegen-3000px-GA043066.jpg\&quot;,\&quot;addedby\&quot;:\&quot;test\&quot;},{\&quot;scheme\&quot;:\&quot;image\&quot;,\&quot;id\&quot;:\&quot;4cca9dd9vd4ttck5dit7kccf20\&quot;,\&quot;tenant\&quot;:\&quot;skanska.canto.global\&quot;,\&quot;time\&quot;:\&quot;20220620194735000\&quot;,\&quot;name\&quot;:\&quot;Storbylegevakta_DSCF4965.jpg\&quot;,\&quot;addedby\&quot;:\&quot;test\&quot;}]&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267dbed-dea9-4161-8ec7-c066ff1e1d3b">
      <Terms xmlns="http://schemas.microsoft.com/office/infopath/2007/PartnerControls"/>
    </lcf76f155ced4ddcb4097134ff3c332f>
    <TaxCatchAll xmlns="6a60e943-f51f-4cb4-93c5-6ac36b6b773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AAC2577AF8344B8F819AD7EFC58F07" ma:contentTypeVersion="16" ma:contentTypeDescription="Create a new document." ma:contentTypeScope="" ma:versionID="0ef09a5b60b59ef56c7a3ca876d75560">
  <xsd:schema xmlns:xsd="http://www.w3.org/2001/XMLSchema" xmlns:xs="http://www.w3.org/2001/XMLSchema" xmlns:p="http://schemas.microsoft.com/office/2006/metadata/properties" xmlns:ns2="1267dbed-dea9-4161-8ec7-c066ff1e1d3b" xmlns:ns3="6a60e943-f51f-4cb4-93c5-6ac36b6b773a" targetNamespace="http://schemas.microsoft.com/office/2006/metadata/properties" ma:root="true" ma:fieldsID="3c51d06024d3650fdfc2c2e77b16fd3a" ns2:_="" ns3:_="">
    <xsd:import namespace="1267dbed-dea9-4161-8ec7-c066ff1e1d3b"/>
    <xsd:import namespace="6a60e943-f51f-4cb4-93c5-6ac36b6b77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67dbed-dea9-4161-8ec7-c066ff1e1d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533c6e3-e9ba-409f-9000-32e1bbf302fd"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60e943-f51f-4cb4-93c5-6ac36b6b773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e63ac61-2d25-4368-b73e-c1641e9806e2}" ma:internalName="TaxCatchAll" ma:showField="CatchAllData" ma:web="6a60e943-f51f-4cb4-93c5-6ac36b6b77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DC9F14-C53F-49A2-AF4A-5F5CE12CD584}">
  <ds:schemaRefs>
    <ds:schemaRef ds:uri="http://schemas.microsoft.com/sharepoint/v3/contenttype/forms"/>
  </ds:schemaRefs>
</ds:datastoreItem>
</file>

<file path=customXml/itemProps2.xml><?xml version="1.0" encoding="utf-8"?>
<ds:datastoreItem xmlns:ds="http://schemas.openxmlformats.org/officeDocument/2006/customXml" ds:itemID="{51F05D69-C0F4-4CC5-869A-185F7E60B89E}">
  <ds:schemaRefs>
    <ds:schemaRef ds:uri="6a60e943-f51f-4cb4-93c5-6ac36b6b773a"/>
    <ds:schemaRef ds:uri="http://schemas.microsoft.com/office/infopath/2007/PartnerControls"/>
    <ds:schemaRef ds:uri="http://purl.org/dc/elements/1.1/"/>
    <ds:schemaRef ds:uri="http://schemas.microsoft.com/office/2006/documentManagement/types"/>
    <ds:schemaRef ds:uri="http://purl.org/dc/terms/"/>
    <ds:schemaRef ds:uri="1267dbed-dea9-4161-8ec7-c066ff1e1d3b"/>
    <ds:schemaRef ds:uri="http://schemas.microsoft.com/office/2006/metadata/properties"/>
    <ds:schemaRef ds:uri="http://purl.org/dc/dcmitype/"/>
    <ds:schemaRef ds:uri="http://www.w3.org/XML/1998/namespace"/>
    <ds:schemaRef ds:uri="http://schemas.openxmlformats.org/package/2006/metadata/core-properties"/>
  </ds:schemaRefs>
</ds:datastoreItem>
</file>

<file path=customXml/itemProps3.xml><?xml version="1.0" encoding="utf-8"?>
<ds:datastoreItem xmlns:ds="http://schemas.openxmlformats.org/officeDocument/2006/customXml" ds:itemID="{CB537230-CE06-43AA-879D-683D1C68E3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67dbed-dea9-4161-8ec7-c066ff1e1d3b"/>
    <ds:schemaRef ds:uri="6a60e943-f51f-4cb4-93c5-6ac36b6b77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1065</TotalTime>
  <Words>1157</Words>
  <Application>Microsoft Office PowerPoint</Application>
  <PresentationFormat>Widescreen</PresentationFormat>
  <Paragraphs>119</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Skanska Documentation</vt:lpstr>
      <vt:lpstr>PowerPoint Presentation</vt:lpstr>
      <vt:lpstr>PowerPoint Presentation</vt:lpstr>
      <vt:lpstr>PowerPoint Presentation</vt:lpstr>
      <vt:lpstr>PowerPoint Presentation</vt:lpstr>
      <vt:lpstr>PowerPoint Presentation</vt:lpstr>
      <vt:lpstr>Vi går nå fra klimaambisjon til klimakrav</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Sjöberg, Irene</dc:creator>
  <cp:lastModifiedBy>Christopher Griffiths</cp:lastModifiedBy>
  <cp:revision>20</cp:revision>
  <dcterms:created xsi:type="dcterms:W3CDTF">2021-09-03T08:40:28Z</dcterms:created>
  <dcterms:modified xsi:type="dcterms:W3CDTF">2023-11-17T07:59:16Z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79ec1e-7734-4071-a4b9-9f091c05fa90_Enabled">
    <vt:lpwstr>true</vt:lpwstr>
  </property>
  <property fmtid="{D5CDD505-2E9C-101B-9397-08002B2CF9AE}" pid="3" name="MSIP_Label_6379ec1e-7734-4071-a4b9-9f091c05fa90_SetDate">
    <vt:lpwstr>2021-09-03T08:40:30Z</vt:lpwstr>
  </property>
  <property fmtid="{D5CDD505-2E9C-101B-9397-08002B2CF9AE}" pid="4" name="MSIP_Label_6379ec1e-7734-4071-a4b9-9f091c05fa90_Method">
    <vt:lpwstr>Standard</vt:lpwstr>
  </property>
  <property fmtid="{D5CDD505-2E9C-101B-9397-08002B2CF9AE}" pid="5" name="MSIP_Label_6379ec1e-7734-4071-a4b9-9f091c05fa90_Name">
    <vt:lpwstr>General-No-Marking</vt:lpwstr>
  </property>
  <property fmtid="{D5CDD505-2E9C-101B-9397-08002B2CF9AE}" pid="6" name="MSIP_Label_6379ec1e-7734-4071-a4b9-9f091c05fa90_SiteId">
    <vt:lpwstr>33dab507-5210-4075-805b-f2717d8cfa74</vt:lpwstr>
  </property>
  <property fmtid="{D5CDD505-2E9C-101B-9397-08002B2CF9AE}" pid="7" name="MSIP_Label_6379ec1e-7734-4071-a4b9-9f091c05fa90_ActionId">
    <vt:lpwstr>59d9bc5a-c2ef-49c6-a98a-a1605722c98f</vt:lpwstr>
  </property>
  <property fmtid="{D5CDD505-2E9C-101B-9397-08002B2CF9AE}" pid="8" name="MSIP_Label_6379ec1e-7734-4071-a4b9-9f091c05fa90_ContentBits">
    <vt:lpwstr>0</vt:lpwstr>
  </property>
  <property fmtid="{D5CDD505-2E9C-101B-9397-08002B2CF9AE}" pid="9" name="ContentTypeId">
    <vt:lpwstr>0x010100BDAAC2577AF8344B8F819AD7EFC58F07</vt:lpwstr>
  </property>
  <property fmtid="{D5CDD505-2E9C-101B-9397-08002B2CF9AE}" pid="10" name="MediaServiceImageTags">
    <vt:lpwstr/>
  </property>
</Properties>
</file>