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Lst>
  <p:notesMasterIdLst>
    <p:notesMasterId r:id="rId12"/>
  </p:notesMasterIdLst>
  <p:sldIdLst>
    <p:sldId id="141169466" r:id="rId6"/>
    <p:sldId id="141169460" r:id="rId7"/>
    <p:sldId id="141169461" r:id="rId8"/>
    <p:sldId id="141169463" r:id="rId9"/>
    <p:sldId id="141169464" r:id="rId10"/>
    <p:sldId id="1411694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95F617-544E-F264-2ED0-A14461564AB2}" name="Christopher Griffiths" initials="CG" userId="Christopher Griffith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7C48A3-7EF8-4AA5-BC6D-8560870B2426}" v="8" dt="2022-10-20T09:23:50.75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0882" autoAdjust="0"/>
  </p:normalViewPr>
  <p:slideViewPr>
    <p:cSldViewPr snapToGrid="0">
      <p:cViewPr varScale="1">
        <p:scale>
          <a:sx n="101" d="100"/>
          <a:sy n="101" d="100"/>
        </p:scale>
        <p:origin x="3086" y="67"/>
      </p:cViewPr>
      <p:guideLst>
        <p:guide orient="horz" pos="246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kanger, Randi Andersen" userId="5237dbb6-94e3-4ff5-bab9-13b6c74fa03e" providerId="ADAL" clId="{A00D9E08-3730-471E-AFB7-63E040CDEFFC}"/>
    <pc:docChg chg="undo custSel addSld delSld modSld">
      <pc:chgData name="Lekanger, Randi Andersen" userId="5237dbb6-94e3-4ff5-bab9-13b6c74fa03e" providerId="ADAL" clId="{A00D9E08-3730-471E-AFB7-63E040CDEFFC}" dt="2022-10-06T11:15:12.562" v="1739" actId="114"/>
      <pc:docMkLst>
        <pc:docMk/>
      </pc:docMkLst>
      <pc:sldChg chg="del">
        <pc:chgData name="Lekanger, Randi Andersen" userId="5237dbb6-94e3-4ff5-bab9-13b6c74fa03e" providerId="ADAL" clId="{A00D9E08-3730-471E-AFB7-63E040CDEFFC}" dt="2022-10-05T11:46:40.333" v="257" actId="47"/>
        <pc:sldMkLst>
          <pc:docMk/>
          <pc:sldMk cId="148847379" sldId="300"/>
        </pc:sldMkLst>
      </pc:sldChg>
      <pc:sldChg chg="del">
        <pc:chgData name="Lekanger, Randi Andersen" userId="5237dbb6-94e3-4ff5-bab9-13b6c74fa03e" providerId="ADAL" clId="{A00D9E08-3730-471E-AFB7-63E040CDEFFC}" dt="2022-10-05T11:46:39.833" v="256" actId="47"/>
        <pc:sldMkLst>
          <pc:docMk/>
          <pc:sldMk cId="3525624264" sldId="330"/>
        </pc:sldMkLst>
      </pc:sldChg>
      <pc:sldChg chg="del">
        <pc:chgData name="Lekanger, Randi Andersen" userId="5237dbb6-94e3-4ff5-bab9-13b6c74fa03e" providerId="ADAL" clId="{A00D9E08-3730-471E-AFB7-63E040CDEFFC}" dt="2022-10-05T11:46:40.846" v="258" actId="47"/>
        <pc:sldMkLst>
          <pc:docMk/>
          <pc:sldMk cId="504359309" sldId="331"/>
        </pc:sldMkLst>
      </pc:sldChg>
      <pc:sldChg chg="del">
        <pc:chgData name="Lekanger, Randi Andersen" userId="5237dbb6-94e3-4ff5-bab9-13b6c74fa03e" providerId="ADAL" clId="{A00D9E08-3730-471E-AFB7-63E040CDEFFC}" dt="2022-10-05T11:46:42.368" v="261" actId="47"/>
        <pc:sldMkLst>
          <pc:docMk/>
          <pc:sldMk cId="2252506628" sldId="332"/>
        </pc:sldMkLst>
      </pc:sldChg>
      <pc:sldChg chg="del">
        <pc:chgData name="Lekanger, Randi Andersen" userId="5237dbb6-94e3-4ff5-bab9-13b6c74fa03e" providerId="ADAL" clId="{A00D9E08-3730-471E-AFB7-63E040CDEFFC}" dt="2022-10-05T11:46:42.916" v="262" actId="47"/>
        <pc:sldMkLst>
          <pc:docMk/>
          <pc:sldMk cId="2220891439" sldId="335"/>
        </pc:sldMkLst>
      </pc:sldChg>
      <pc:sldChg chg="del">
        <pc:chgData name="Lekanger, Randi Andersen" userId="5237dbb6-94e3-4ff5-bab9-13b6c74fa03e" providerId="ADAL" clId="{A00D9E08-3730-471E-AFB7-63E040CDEFFC}" dt="2022-10-05T11:46:41.822" v="260" actId="47"/>
        <pc:sldMkLst>
          <pc:docMk/>
          <pc:sldMk cId="1117623817" sldId="336"/>
        </pc:sldMkLst>
      </pc:sldChg>
      <pc:sldChg chg="del">
        <pc:chgData name="Lekanger, Randi Andersen" userId="5237dbb6-94e3-4ff5-bab9-13b6c74fa03e" providerId="ADAL" clId="{A00D9E08-3730-471E-AFB7-63E040CDEFFC}" dt="2022-10-05T11:46:41.350" v="259" actId="47"/>
        <pc:sldMkLst>
          <pc:docMk/>
          <pc:sldMk cId="376840126" sldId="342"/>
        </pc:sldMkLst>
      </pc:sldChg>
      <pc:sldChg chg="del">
        <pc:chgData name="Lekanger, Randi Andersen" userId="5237dbb6-94e3-4ff5-bab9-13b6c74fa03e" providerId="ADAL" clId="{A00D9E08-3730-471E-AFB7-63E040CDEFFC}" dt="2022-10-05T11:46:43.459" v="263" actId="47"/>
        <pc:sldMkLst>
          <pc:docMk/>
          <pc:sldMk cId="86134797" sldId="343"/>
        </pc:sldMkLst>
      </pc:sldChg>
      <pc:sldChg chg="del">
        <pc:chgData name="Lekanger, Randi Andersen" userId="5237dbb6-94e3-4ff5-bab9-13b6c74fa03e" providerId="ADAL" clId="{A00D9E08-3730-471E-AFB7-63E040CDEFFC}" dt="2022-10-05T11:46:44.526" v="265" actId="47"/>
        <pc:sldMkLst>
          <pc:docMk/>
          <pc:sldMk cId="1622485937" sldId="344"/>
        </pc:sldMkLst>
      </pc:sldChg>
      <pc:sldChg chg="del">
        <pc:chgData name="Lekanger, Randi Andersen" userId="5237dbb6-94e3-4ff5-bab9-13b6c74fa03e" providerId="ADAL" clId="{A00D9E08-3730-471E-AFB7-63E040CDEFFC}" dt="2022-10-05T11:46:43.971" v="264" actId="47"/>
        <pc:sldMkLst>
          <pc:docMk/>
          <pc:sldMk cId="234019057" sldId="345"/>
        </pc:sldMkLst>
      </pc:sldChg>
      <pc:sldChg chg="modSp mod delCm modNotesTx">
        <pc:chgData name="Lekanger, Randi Andersen" userId="5237dbb6-94e3-4ff5-bab9-13b6c74fa03e" providerId="ADAL" clId="{A00D9E08-3730-471E-AFB7-63E040CDEFFC}" dt="2022-10-06T09:39:08.374" v="1015" actId="20577"/>
        <pc:sldMkLst>
          <pc:docMk/>
          <pc:sldMk cId="2088125503" sldId="141169460"/>
        </pc:sldMkLst>
        <pc:spChg chg="mod">
          <ac:chgData name="Lekanger, Randi Andersen" userId="5237dbb6-94e3-4ff5-bab9-13b6c74fa03e" providerId="ADAL" clId="{A00D9E08-3730-471E-AFB7-63E040CDEFFC}" dt="2022-10-06T09:13:48.092" v="688" actId="20577"/>
          <ac:spMkLst>
            <pc:docMk/>
            <pc:sldMk cId="2088125503" sldId="141169460"/>
            <ac:spMk id="3" creationId="{2A9B0AAF-7B18-AD91-DA4E-3C3905E6BC7B}"/>
          </ac:spMkLst>
        </pc:spChg>
        <pc:spChg chg="mod">
          <ac:chgData name="Lekanger, Randi Andersen" userId="5237dbb6-94e3-4ff5-bab9-13b6c74fa03e" providerId="ADAL" clId="{A00D9E08-3730-471E-AFB7-63E040CDEFFC}" dt="2022-10-05T12:02:02.118" v="357" actId="20577"/>
          <ac:spMkLst>
            <pc:docMk/>
            <pc:sldMk cId="2088125503" sldId="141169460"/>
            <ac:spMk id="4" creationId="{84409089-04FA-5F81-5FD5-CA2861ECD74E}"/>
          </ac:spMkLst>
        </pc:spChg>
      </pc:sldChg>
      <pc:sldChg chg="addSp delSp modSp mod modNotesTx">
        <pc:chgData name="Lekanger, Randi Andersen" userId="5237dbb6-94e3-4ff5-bab9-13b6c74fa03e" providerId="ADAL" clId="{A00D9E08-3730-471E-AFB7-63E040CDEFFC}" dt="2022-10-06T11:04:25.353" v="1737" actId="478"/>
        <pc:sldMkLst>
          <pc:docMk/>
          <pc:sldMk cId="3133198391" sldId="141169461"/>
        </pc:sldMkLst>
        <pc:spChg chg="mod">
          <ac:chgData name="Lekanger, Randi Andersen" userId="5237dbb6-94e3-4ff5-bab9-13b6c74fa03e" providerId="ADAL" clId="{A00D9E08-3730-471E-AFB7-63E040CDEFFC}" dt="2022-10-06T09:41:42.349" v="1072" actId="114"/>
          <ac:spMkLst>
            <pc:docMk/>
            <pc:sldMk cId="3133198391" sldId="141169461"/>
            <ac:spMk id="3" creationId="{F2B27A1C-A3ED-435F-63F2-205A64A461BB}"/>
          </ac:spMkLst>
        </pc:spChg>
        <pc:spChg chg="mod">
          <ac:chgData name="Lekanger, Randi Andersen" userId="5237dbb6-94e3-4ff5-bab9-13b6c74fa03e" providerId="ADAL" clId="{A00D9E08-3730-471E-AFB7-63E040CDEFFC}" dt="2022-10-06T09:42:43.083" v="1138" actId="255"/>
          <ac:spMkLst>
            <pc:docMk/>
            <pc:sldMk cId="3133198391" sldId="141169461"/>
            <ac:spMk id="4" creationId="{47AD87B0-5434-1460-6793-32D8DE29B6D0}"/>
          </ac:spMkLst>
        </pc:spChg>
        <pc:spChg chg="del">
          <ac:chgData name="Lekanger, Randi Andersen" userId="5237dbb6-94e3-4ff5-bab9-13b6c74fa03e" providerId="ADAL" clId="{A00D9E08-3730-471E-AFB7-63E040CDEFFC}" dt="2022-10-06T11:04:25.353" v="1737" actId="478"/>
          <ac:spMkLst>
            <pc:docMk/>
            <pc:sldMk cId="3133198391" sldId="141169461"/>
            <ac:spMk id="5" creationId="{53C90B80-A8B2-5C42-399C-7609147A33FC}"/>
          </ac:spMkLst>
        </pc:spChg>
        <pc:spChg chg="del">
          <ac:chgData name="Lekanger, Randi Andersen" userId="5237dbb6-94e3-4ff5-bab9-13b6c74fa03e" providerId="ADAL" clId="{A00D9E08-3730-471E-AFB7-63E040CDEFFC}" dt="2022-10-06T11:04:14.533" v="1736" actId="478"/>
          <ac:spMkLst>
            <pc:docMk/>
            <pc:sldMk cId="3133198391" sldId="141169461"/>
            <ac:spMk id="6" creationId="{CD9E5942-C8E2-B7EC-6C13-5CB7FAE69BE6}"/>
          </ac:spMkLst>
        </pc:spChg>
        <pc:spChg chg="mod">
          <ac:chgData name="Lekanger, Randi Andersen" userId="5237dbb6-94e3-4ff5-bab9-13b6c74fa03e" providerId="ADAL" clId="{A00D9E08-3730-471E-AFB7-63E040CDEFFC}" dt="2022-10-05T12:00:38.697" v="341" actId="20577"/>
          <ac:spMkLst>
            <pc:docMk/>
            <pc:sldMk cId="3133198391" sldId="141169461"/>
            <ac:spMk id="8" creationId="{E849C13E-C7F5-6BEA-B9AA-5365661295CD}"/>
          </ac:spMkLst>
        </pc:spChg>
        <pc:spChg chg="add del mod">
          <ac:chgData name="Lekanger, Randi Andersen" userId="5237dbb6-94e3-4ff5-bab9-13b6c74fa03e" providerId="ADAL" clId="{A00D9E08-3730-471E-AFB7-63E040CDEFFC}" dt="2022-10-05T11:57:19.916" v="274" actId="22"/>
          <ac:spMkLst>
            <pc:docMk/>
            <pc:sldMk cId="3133198391" sldId="141169461"/>
            <ac:spMk id="11" creationId="{666753E6-BF83-1DEF-45E4-57CD9FB6A9CB}"/>
          </ac:spMkLst>
        </pc:spChg>
        <pc:picChg chg="del">
          <ac:chgData name="Lekanger, Randi Andersen" userId="5237dbb6-94e3-4ff5-bab9-13b6c74fa03e" providerId="ADAL" clId="{A00D9E08-3730-471E-AFB7-63E040CDEFFC}" dt="2022-10-05T08:42:56.491" v="166" actId="21"/>
          <ac:picMkLst>
            <pc:docMk/>
            <pc:sldMk cId="3133198391" sldId="141169461"/>
            <ac:picMk id="9" creationId="{1E0AA776-79AE-38B2-2AD2-280FA438F10C}"/>
          </ac:picMkLst>
        </pc:picChg>
        <pc:picChg chg="add mod ord modCrop">
          <ac:chgData name="Lekanger, Randi Andersen" userId="5237dbb6-94e3-4ff5-bab9-13b6c74fa03e" providerId="ADAL" clId="{A00D9E08-3730-471E-AFB7-63E040CDEFFC}" dt="2022-10-05T12:00:12.116" v="325" actId="167"/>
          <ac:picMkLst>
            <pc:docMk/>
            <pc:sldMk cId="3133198391" sldId="141169461"/>
            <ac:picMk id="13" creationId="{0DEC8647-80AF-FBF5-7F0A-E12F3028A686}"/>
          </ac:picMkLst>
        </pc:picChg>
      </pc:sldChg>
      <pc:sldChg chg="addSp delSp modSp new del mod modNotesTx">
        <pc:chgData name="Lekanger, Randi Andersen" userId="5237dbb6-94e3-4ff5-bab9-13b6c74fa03e" providerId="ADAL" clId="{A00D9E08-3730-471E-AFB7-63E040CDEFFC}" dt="2022-10-05T12:13:22.360" v="531" actId="47"/>
        <pc:sldMkLst>
          <pc:docMk/>
          <pc:sldMk cId="426355384" sldId="141169462"/>
        </pc:sldMkLst>
        <pc:spChg chg="del">
          <ac:chgData name="Lekanger, Randi Andersen" userId="5237dbb6-94e3-4ff5-bab9-13b6c74fa03e" providerId="ADAL" clId="{A00D9E08-3730-471E-AFB7-63E040CDEFFC}" dt="2022-10-05T08:30:15.310" v="8" actId="931"/>
          <ac:spMkLst>
            <pc:docMk/>
            <pc:sldMk cId="426355384" sldId="141169462"/>
            <ac:spMk id="2" creationId="{2847DDA3-7FA7-1BB9-8CEC-16B30E6C4C75}"/>
          </ac:spMkLst>
        </pc:spChg>
        <pc:spChg chg="add del mod">
          <ac:chgData name="Lekanger, Randi Andersen" userId="5237dbb6-94e3-4ff5-bab9-13b6c74fa03e" providerId="ADAL" clId="{A00D9E08-3730-471E-AFB7-63E040CDEFFC}" dt="2022-10-05T08:30:36.349" v="10" actId="931"/>
          <ac:spMkLst>
            <pc:docMk/>
            <pc:sldMk cId="426355384" sldId="141169462"/>
            <ac:spMk id="12" creationId="{70251911-F726-610B-D2D9-E020A430B861}"/>
          </ac:spMkLst>
        </pc:spChg>
        <pc:picChg chg="add del mod">
          <ac:chgData name="Lekanger, Randi Andersen" userId="5237dbb6-94e3-4ff5-bab9-13b6c74fa03e" providerId="ADAL" clId="{A00D9E08-3730-471E-AFB7-63E040CDEFFC}" dt="2022-10-05T08:30:19.714" v="9" actId="478"/>
          <ac:picMkLst>
            <pc:docMk/>
            <pc:sldMk cId="426355384" sldId="141169462"/>
            <ac:picMk id="10" creationId="{986A79E5-C4D8-C9C3-47E2-215DBCB6DB56}"/>
          </ac:picMkLst>
        </pc:picChg>
        <pc:picChg chg="add mod">
          <ac:chgData name="Lekanger, Randi Andersen" userId="5237dbb6-94e3-4ff5-bab9-13b6c74fa03e" providerId="ADAL" clId="{A00D9E08-3730-471E-AFB7-63E040CDEFFC}" dt="2022-10-05T08:30:36.349" v="10" actId="931"/>
          <ac:picMkLst>
            <pc:docMk/>
            <pc:sldMk cId="426355384" sldId="141169462"/>
            <ac:picMk id="14" creationId="{605DBE60-182B-4411-3E42-5E05742B33C8}"/>
          </ac:picMkLst>
        </pc:picChg>
      </pc:sldChg>
      <pc:sldChg chg="addSp delSp modSp new mod modNotesTx">
        <pc:chgData name="Lekanger, Randi Andersen" userId="5237dbb6-94e3-4ff5-bab9-13b6c74fa03e" providerId="ADAL" clId="{A00D9E08-3730-471E-AFB7-63E040CDEFFC}" dt="2022-10-06T11:04:30.418" v="1738" actId="478"/>
        <pc:sldMkLst>
          <pc:docMk/>
          <pc:sldMk cId="1650738267" sldId="141169463"/>
        </pc:sldMkLst>
        <pc:spChg chg="del">
          <ac:chgData name="Lekanger, Randi Andersen" userId="5237dbb6-94e3-4ff5-bab9-13b6c74fa03e" providerId="ADAL" clId="{A00D9E08-3730-471E-AFB7-63E040CDEFFC}" dt="2022-10-05T11:59:12.816" v="275" actId="22"/>
          <ac:spMkLst>
            <pc:docMk/>
            <pc:sldMk cId="1650738267" sldId="141169463"/>
            <ac:spMk id="2" creationId="{F34F4B5C-BF4E-3DBF-9147-0853CC58AE18}"/>
          </ac:spMkLst>
        </pc:spChg>
        <pc:spChg chg="mod">
          <ac:chgData name="Lekanger, Randi Andersen" userId="5237dbb6-94e3-4ff5-bab9-13b6c74fa03e" providerId="ADAL" clId="{A00D9E08-3730-471E-AFB7-63E040CDEFFC}" dt="2022-10-06T09:43:22.719" v="1162" actId="20577"/>
          <ac:spMkLst>
            <pc:docMk/>
            <pc:sldMk cId="1650738267" sldId="141169463"/>
            <ac:spMk id="3" creationId="{AF83A1D0-679C-20E1-AAF9-102795E01860}"/>
          </ac:spMkLst>
        </pc:spChg>
        <pc:spChg chg="mod">
          <ac:chgData name="Lekanger, Randi Andersen" userId="5237dbb6-94e3-4ff5-bab9-13b6c74fa03e" providerId="ADAL" clId="{A00D9E08-3730-471E-AFB7-63E040CDEFFC}" dt="2022-10-06T09:44:27.994" v="1233" actId="255"/>
          <ac:spMkLst>
            <pc:docMk/>
            <pc:sldMk cId="1650738267" sldId="141169463"/>
            <ac:spMk id="4" creationId="{D37CA037-1C98-47FE-AD4D-931DE71DFF7C}"/>
          </ac:spMkLst>
        </pc:spChg>
        <pc:spChg chg="del">
          <ac:chgData name="Lekanger, Randi Andersen" userId="5237dbb6-94e3-4ff5-bab9-13b6c74fa03e" providerId="ADAL" clId="{A00D9E08-3730-471E-AFB7-63E040CDEFFC}" dt="2022-10-06T11:04:30.418" v="1738" actId="478"/>
          <ac:spMkLst>
            <pc:docMk/>
            <pc:sldMk cId="1650738267" sldId="141169463"/>
            <ac:spMk id="5" creationId="{81238C6B-BE1A-6A3C-E573-907DAAB7C639}"/>
          </ac:spMkLst>
        </pc:spChg>
        <pc:spChg chg="del">
          <ac:chgData name="Lekanger, Randi Andersen" userId="5237dbb6-94e3-4ff5-bab9-13b6c74fa03e" providerId="ADAL" clId="{A00D9E08-3730-471E-AFB7-63E040CDEFFC}" dt="2022-10-06T11:04:10.098" v="1735" actId="478"/>
          <ac:spMkLst>
            <pc:docMk/>
            <pc:sldMk cId="1650738267" sldId="141169463"/>
            <ac:spMk id="6" creationId="{B49B85B4-F5E0-66CB-EE75-4C53C7ADF13E}"/>
          </ac:spMkLst>
        </pc:spChg>
        <pc:spChg chg="mod">
          <ac:chgData name="Lekanger, Randi Andersen" userId="5237dbb6-94e3-4ff5-bab9-13b6c74fa03e" providerId="ADAL" clId="{A00D9E08-3730-471E-AFB7-63E040CDEFFC}" dt="2022-10-05T11:59:22.269" v="281" actId="20577"/>
          <ac:spMkLst>
            <pc:docMk/>
            <pc:sldMk cId="1650738267" sldId="141169463"/>
            <ac:spMk id="8" creationId="{206B2AFA-AFFC-59ED-D1EC-24630E0E693B}"/>
          </ac:spMkLst>
        </pc:spChg>
        <pc:picChg chg="add mod ord modCrop">
          <ac:chgData name="Lekanger, Randi Andersen" userId="5237dbb6-94e3-4ff5-bab9-13b6c74fa03e" providerId="ADAL" clId="{A00D9E08-3730-471E-AFB7-63E040CDEFFC}" dt="2022-10-05T11:59:12.816" v="275" actId="22"/>
          <ac:picMkLst>
            <pc:docMk/>
            <pc:sldMk cId="1650738267" sldId="141169463"/>
            <ac:picMk id="10" creationId="{F0B4583C-B8CC-C26B-7371-15CB1E4B786E}"/>
          </ac:picMkLst>
        </pc:picChg>
      </pc:sldChg>
      <pc:sldChg chg="addSp delSp modSp new mod modNotesTx">
        <pc:chgData name="Lekanger, Randi Andersen" userId="5237dbb6-94e3-4ff5-bab9-13b6c74fa03e" providerId="ADAL" clId="{A00D9E08-3730-471E-AFB7-63E040CDEFFC}" dt="2022-10-06T11:04:06.163" v="1734" actId="478"/>
        <pc:sldMkLst>
          <pc:docMk/>
          <pc:sldMk cId="2114716781" sldId="141169464"/>
        </pc:sldMkLst>
        <pc:spChg chg="del">
          <ac:chgData name="Lekanger, Randi Andersen" userId="5237dbb6-94e3-4ff5-bab9-13b6c74fa03e" providerId="ADAL" clId="{A00D9E08-3730-471E-AFB7-63E040CDEFFC}" dt="2022-10-05T08:43:03.255" v="167"/>
          <ac:spMkLst>
            <pc:docMk/>
            <pc:sldMk cId="2114716781" sldId="141169464"/>
            <ac:spMk id="2" creationId="{652ED581-0A56-0080-5F1B-1DF017932B61}"/>
          </ac:spMkLst>
        </pc:spChg>
        <pc:spChg chg="mod">
          <ac:chgData name="Lekanger, Randi Andersen" userId="5237dbb6-94e3-4ff5-bab9-13b6c74fa03e" providerId="ADAL" clId="{A00D9E08-3730-471E-AFB7-63E040CDEFFC}" dt="2022-10-06T09:47:24.023" v="1256" actId="20577"/>
          <ac:spMkLst>
            <pc:docMk/>
            <pc:sldMk cId="2114716781" sldId="141169464"/>
            <ac:spMk id="3" creationId="{AEA974C6-DA60-4FB2-3A01-9F812DB1FD80}"/>
          </ac:spMkLst>
        </pc:spChg>
        <pc:spChg chg="mod">
          <ac:chgData name="Lekanger, Randi Andersen" userId="5237dbb6-94e3-4ff5-bab9-13b6c74fa03e" providerId="ADAL" clId="{A00D9E08-3730-471E-AFB7-63E040CDEFFC}" dt="2022-10-06T11:01:43.964" v="1651" actId="20577"/>
          <ac:spMkLst>
            <pc:docMk/>
            <pc:sldMk cId="2114716781" sldId="141169464"/>
            <ac:spMk id="4" creationId="{43E92620-72C0-E16D-665E-2D9BE9319F87}"/>
          </ac:spMkLst>
        </pc:spChg>
        <pc:spChg chg="del">
          <ac:chgData name="Lekanger, Randi Andersen" userId="5237dbb6-94e3-4ff5-bab9-13b6c74fa03e" providerId="ADAL" clId="{A00D9E08-3730-471E-AFB7-63E040CDEFFC}" dt="2022-10-06T11:04:06.163" v="1734" actId="478"/>
          <ac:spMkLst>
            <pc:docMk/>
            <pc:sldMk cId="2114716781" sldId="141169464"/>
            <ac:spMk id="5" creationId="{971468E6-8286-56EA-17A1-1F83CECF1DFE}"/>
          </ac:spMkLst>
        </pc:spChg>
        <pc:spChg chg="del">
          <ac:chgData name="Lekanger, Randi Andersen" userId="5237dbb6-94e3-4ff5-bab9-13b6c74fa03e" providerId="ADAL" clId="{A00D9E08-3730-471E-AFB7-63E040CDEFFC}" dt="2022-10-06T11:04:02.740" v="1733" actId="478"/>
          <ac:spMkLst>
            <pc:docMk/>
            <pc:sldMk cId="2114716781" sldId="141169464"/>
            <ac:spMk id="6" creationId="{9FC1AFBB-9423-1233-0876-71EEC21DAF22}"/>
          </ac:spMkLst>
        </pc:spChg>
        <pc:spChg chg="mod">
          <ac:chgData name="Lekanger, Randi Andersen" userId="5237dbb6-94e3-4ff5-bab9-13b6c74fa03e" providerId="ADAL" clId="{A00D9E08-3730-471E-AFB7-63E040CDEFFC}" dt="2022-10-05T11:59:38.017" v="301" actId="20577"/>
          <ac:spMkLst>
            <pc:docMk/>
            <pc:sldMk cId="2114716781" sldId="141169464"/>
            <ac:spMk id="8" creationId="{FFF5CC9A-5C20-9674-A38F-FF8BC6E5B7D3}"/>
          </ac:spMkLst>
        </pc:spChg>
        <pc:picChg chg="add mod ord">
          <ac:chgData name="Lekanger, Randi Andersen" userId="5237dbb6-94e3-4ff5-bab9-13b6c74fa03e" providerId="ADAL" clId="{A00D9E08-3730-471E-AFB7-63E040CDEFFC}" dt="2022-10-05T11:59:30.809" v="282" actId="167"/>
          <ac:picMkLst>
            <pc:docMk/>
            <pc:sldMk cId="2114716781" sldId="141169464"/>
            <ac:picMk id="9" creationId="{286C89F6-83D3-45BD-83F2-3373E639E318}"/>
          </ac:picMkLst>
        </pc:picChg>
      </pc:sldChg>
      <pc:sldChg chg="addSp delSp modSp new mod modNotesTx">
        <pc:chgData name="Lekanger, Randi Andersen" userId="5237dbb6-94e3-4ff5-bab9-13b6c74fa03e" providerId="ADAL" clId="{A00D9E08-3730-471E-AFB7-63E040CDEFFC}" dt="2022-10-06T11:15:12.562" v="1739" actId="114"/>
        <pc:sldMkLst>
          <pc:docMk/>
          <pc:sldMk cId="2292395948" sldId="141169465"/>
        </pc:sldMkLst>
        <pc:spChg chg="del">
          <ac:chgData name="Lekanger, Randi Andersen" userId="5237dbb6-94e3-4ff5-bab9-13b6c74fa03e" providerId="ADAL" clId="{A00D9E08-3730-471E-AFB7-63E040CDEFFC}" dt="2022-10-05T08:44:56.362" v="215" actId="22"/>
          <ac:spMkLst>
            <pc:docMk/>
            <pc:sldMk cId="2292395948" sldId="141169465"/>
            <ac:spMk id="2" creationId="{E00B1DBB-8896-1661-232A-B7FCE1F9EBBF}"/>
          </ac:spMkLst>
        </pc:spChg>
        <pc:spChg chg="mod">
          <ac:chgData name="Lekanger, Randi Andersen" userId="5237dbb6-94e3-4ff5-bab9-13b6c74fa03e" providerId="ADAL" clId="{A00D9E08-3730-471E-AFB7-63E040CDEFFC}" dt="2022-10-06T11:02:24.656" v="1680" actId="20577"/>
          <ac:spMkLst>
            <pc:docMk/>
            <pc:sldMk cId="2292395948" sldId="141169465"/>
            <ac:spMk id="3" creationId="{C4A9959A-9EF3-247E-E4EF-33808B4EE3C3}"/>
          </ac:spMkLst>
        </pc:spChg>
        <pc:spChg chg="mod">
          <ac:chgData name="Lekanger, Randi Andersen" userId="5237dbb6-94e3-4ff5-bab9-13b6c74fa03e" providerId="ADAL" clId="{A00D9E08-3730-471E-AFB7-63E040CDEFFC}" dt="2022-10-06T11:03:45.341" v="1729" actId="255"/>
          <ac:spMkLst>
            <pc:docMk/>
            <pc:sldMk cId="2292395948" sldId="141169465"/>
            <ac:spMk id="4" creationId="{B4C09F2F-946B-16E9-4A48-DCFB7A04B7E8}"/>
          </ac:spMkLst>
        </pc:spChg>
        <pc:spChg chg="del">
          <ac:chgData name="Lekanger, Randi Andersen" userId="5237dbb6-94e3-4ff5-bab9-13b6c74fa03e" providerId="ADAL" clId="{A00D9E08-3730-471E-AFB7-63E040CDEFFC}" dt="2022-10-06T11:03:57.294" v="1732" actId="478"/>
          <ac:spMkLst>
            <pc:docMk/>
            <pc:sldMk cId="2292395948" sldId="141169465"/>
            <ac:spMk id="5" creationId="{A83F7C22-030A-2AB4-8EF9-BEF84212C75A}"/>
          </ac:spMkLst>
        </pc:spChg>
        <pc:spChg chg="del mod">
          <ac:chgData name="Lekanger, Randi Andersen" userId="5237dbb6-94e3-4ff5-bab9-13b6c74fa03e" providerId="ADAL" clId="{A00D9E08-3730-471E-AFB7-63E040CDEFFC}" dt="2022-10-06T11:03:53.461" v="1731" actId="478"/>
          <ac:spMkLst>
            <pc:docMk/>
            <pc:sldMk cId="2292395948" sldId="141169465"/>
            <ac:spMk id="6" creationId="{0375B690-13CD-1897-4A99-B70EAD5E170A}"/>
          </ac:spMkLst>
        </pc:spChg>
        <pc:spChg chg="mod">
          <ac:chgData name="Lekanger, Randi Andersen" userId="5237dbb6-94e3-4ff5-bab9-13b6c74fa03e" providerId="ADAL" clId="{A00D9E08-3730-471E-AFB7-63E040CDEFFC}" dt="2022-10-05T11:59:56.198" v="324" actId="207"/>
          <ac:spMkLst>
            <pc:docMk/>
            <pc:sldMk cId="2292395948" sldId="141169465"/>
            <ac:spMk id="8" creationId="{3C4DE2BF-8AC2-49B6-8E6D-A207F47106BE}"/>
          </ac:spMkLst>
        </pc:spChg>
        <pc:picChg chg="add mod ord modCrop">
          <ac:chgData name="Lekanger, Randi Andersen" userId="5237dbb6-94e3-4ff5-bab9-13b6c74fa03e" providerId="ADAL" clId="{A00D9E08-3730-471E-AFB7-63E040CDEFFC}" dt="2022-10-05T08:44:56.362" v="215" actId="22"/>
          <ac:picMkLst>
            <pc:docMk/>
            <pc:sldMk cId="2292395948" sldId="141169465"/>
            <ac:picMk id="10" creationId="{E441206C-2132-D08C-74E9-01BE11369441}"/>
          </ac:picMkLst>
        </pc:picChg>
      </pc:sldChg>
    </pc:docChg>
  </pc:docChgLst>
  <pc:docChgLst>
    <pc:chgData name="Griffiths, Christopher Philip" userId="bc7606ee-3bfa-478f-8fb1-5eaf56546c9f" providerId="ADAL" clId="{6E7C48A3-7EF8-4AA5-BC6D-8560870B2426}"/>
    <pc:docChg chg="undo custSel addSld delSld modSld">
      <pc:chgData name="Griffiths, Christopher Philip" userId="bc7606ee-3bfa-478f-8fb1-5eaf56546c9f" providerId="ADAL" clId="{6E7C48A3-7EF8-4AA5-BC6D-8560870B2426}" dt="2022-10-20T09:23:50.755" v="112"/>
      <pc:docMkLst>
        <pc:docMk/>
      </pc:docMkLst>
      <pc:sldChg chg="addSp delSp modSp mod modShow">
        <pc:chgData name="Griffiths, Christopher Philip" userId="bc7606ee-3bfa-478f-8fb1-5eaf56546c9f" providerId="ADAL" clId="{6E7C48A3-7EF8-4AA5-BC6D-8560870B2426}" dt="2022-10-20T09:23:18.304" v="110" actId="729"/>
        <pc:sldMkLst>
          <pc:docMk/>
          <pc:sldMk cId="3382475090" sldId="403"/>
        </pc:sldMkLst>
        <pc:spChg chg="mod">
          <ac:chgData name="Griffiths, Christopher Philip" userId="bc7606ee-3bfa-478f-8fb1-5eaf56546c9f" providerId="ADAL" clId="{6E7C48A3-7EF8-4AA5-BC6D-8560870B2426}" dt="2022-10-20T09:17:05.409" v="5" actId="1076"/>
          <ac:spMkLst>
            <pc:docMk/>
            <pc:sldMk cId="3382475090" sldId="403"/>
            <ac:spMk id="3" creationId="{092E6A16-FAD0-475A-8082-249B3CA4B649}"/>
          </ac:spMkLst>
        </pc:spChg>
        <pc:picChg chg="add del mod">
          <ac:chgData name="Griffiths, Christopher Philip" userId="bc7606ee-3bfa-478f-8fb1-5eaf56546c9f" providerId="ADAL" clId="{6E7C48A3-7EF8-4AA5-BC6D-8560870B2426}" dt="2022-10-20T09:20:24.079" v="56" actId="21"/>
          <ac:picMkLst>
            <pc:docMk/>
            <pc:sldMk cId="3382475090" sldId="403"/>
            <ac:picMk id="2" creationId="{6F0D97DF-DE56-A26A-7211-8DCC8DD50802}"/>
          </ac:picMkLst>
        </pc:picChg>
        <pc:picChg chg="add del mod">
          <ac:chgData name="Griffiths, Christopher Philip" userId="bc7606ee-3bfa-478f-8fb1-5eaf56546c9f" providerId="ADAL" clId="{6E7C48A3-7EF8-4AA5-BC6D-8560870B2426}" dt="2022-10-20T09:19:54.106" v="18" actId="21"/>
          <ac:picMkLst>
            <pc:docMk/>
            <pc:sldMk cId="3382475090" sldId="403"/>
            <ac:picMk id="5" creationId="{4E823796-32EB-6D8D-0836-B63507A08F27}"/>
          </ac:picMkLst>
        </pc:picChg>
      </pc:sldChg>
      <pc:sldChg chg="modSp mod">
        <pc:chgData name="Griffiths, Christopher Philip" userId="bc7606ee-3bfa-478f-8fb1-5eaf56546c9f" providerId="ADAL" clId="{6E7C48A3-7EF8-4AA5-BC6D-8560870B2426}" dt="2022-10-20T09:16:57.476" v="2" actId="1076"/>
        <pc:sldMkLst>
          <pc:docMk/>
          <pc:sldMk cId="2088125503" sldId="141169460"/>
        </pc:sldMkLst>
        <pc:picChg chg="mod">
          <ac:chgData name="Griffiths, Christopher Philip" userId="bc7606ee-3bfa-478f-8fb1-5eaf56546c9f" providerId="ADAL" clId="{6E7C48A3-7EF8-4AA5-BC6D-8560870B2426}" dt="2022-10-20T09:16:57.476" v="2" actId="1076"/>
          <ac:picMkLst>
            <pc:docMk/>
            <pc:sldMk cId="2088125503" sldId="141169460"/>
            <ac:picMk id="9" creationId="{6AADA2C6-578A-3C72-937C-194A3CB74019}"/>
          </ac:picMkLst>
        </pc:picChg>
      </pc:sldChg>
      <pc:sldChg chg="addSp delSp modSp new mod setBg">
        <pc:chgData name="Griffiths, Christopher Philip" userId="bc7606ee-3bfa-478f-8fb1-5eaf56546c9f" providerId="ADAL" clId="{6E7C48A3-7EF8-4AA5-BC6D-8560870B2426}" dt="2022-10-20T09:23:50.755" v="112"/>
        <pc:sldMkLst>
          <pc:docMk/>
          <pc:sldMk cId="1241150030" sldId="141169466"/>
        </pc:sldMkLst>
        <pc:spChg chg="del">
          <ac:chgData name="Griffiths, Christopher Philip" userId="bc7606ee-3bfa-478f-8fb1-5eaf56546c9f" providerId="ADAL" clId="{6E7C48A3-7EF8-4AA5-BC6D-8560870B2426}" dt="2022-10-20T09:19:34.388" v="15" actId="931"/>
          <ac:spMkLst>
            <pc:docMk/>
            <pc:sldMk cId="1241150030" sldId="141169466"/>
            <ac:spMk id="2" creationId="{CCF89A55-96AF-8F2B-9BB9-34F2B2FE0106}"/>
          </ac:spMkLst>
        </pc:spChg>
        <pc:spChg chg="mod">
          <ac:chgData name="Griffiths, Christopher Philip" userId="bc7606ee-3bfa-478f-8fb1-5eaf56546c9f" providerId="ADAL" clId="{6E7C48A3-7EF8-4AA5-BC6D-8560870B2426}" dt="2022-10-20T09:21:07.940" v="107" actId="1035"/>
          <ac:spMkLst>
            <pc:docMk/>
            <pc:sldMk cId="1241150030" sldId="141169466"/>
            <ac:spMk id="3" creationId="{63A49122-214B-1EE1-B903-58AEDC67E8FC}"/>
          </ac:spMkLst>
        </pc:spChg>
        <pc:spChg chg="del">
          <ac:chgData name="Griffiths, Christopher Philip" userId="bc7606ee-3bfa-478f-8fb1-5eaf56546c9f" providerId="ADAL" clId="{6E7C48A3-7EF8-4AA5-BC6D-8560870B2426}" dt="2022-10-20T09:19:40.872" v="16" actId="478"/>
          <ac:spMkLst>
            <pc:docMk/>
            <pc:sldMk cId="1241150030" sldId="141169466"/>
            <ac:spMk id="4" creationId="{519EDCC2-1333-AB38-504C-8899C0CFD531}"/>
          </ac:spMkLst>
        </pc:spChg>
        <pc:picChg chg="add mod">
          <ac:chgData name="Griffiths, Christopher Philip" userId="bc7606ee-3bfa-478f-8fb1-5eaf56546c9f" providerId="ADAL" clId="{6E7C48A3-7EF8-4AA5-BC6D-8560870B2426}" dt="2022-10-20T09:19:34.388" v="15" actId="931"/>
          <ac:picMkLst>
            <pc:docMk/>
            <pc:sldMk cId="1241150030" sldId="141169466"/>
            <ac:picMk id="10" creationId="{DF022337-336A-5E9A-7606-3E8FBE4732D5}"/>
          </ac:picMkLst>
        </pc:picChg>
        <pc:picChg chg="add mod">
          <ac:chgData name="Griffiths, Christopher Philip" userId="bc7606ee-3bfa-478f-8fb1-5eaf56546c9f" providerId="ADAL" clId="{6E7C48A3-7EF8-4AA5-BC6D-8560870B2426}" dt="2022-10-20T09:21:15.779" v="109" actId="14100"/>
          <ac:picMkLst>
            <pc:docMk/>
            <pc:sldMk cId="1241150030" sldId="141169466"/>
            <ac:picMk id="11" creationId="{B41E6F2A-C737-DF52-1913-ABE7CCEDD193}"/>
          </ac:picMkLst>
        </pc:picChg>
        <pc:picChg chg="add mod">
          <ac:chgData name="Griffiths, Christopher Philip" userId="bc7606ee-3bfa-478f-8fb1-5eaf56546c9f" providerId="ADAL" clId="{6E7C48A3-7EF8-4AA5-BC6D-8560870B2426}" dt="2022-10-20T09:20:55.959" v="65" actId="1076"/>
          <ac:picMkLst>
            <pc:docMk/>
            <pc:sldMk cId="1241150030" sldId="141169466"/>
            <ac:picMk id="12" creationId="{FC082D80-1200-17BB-C660-280E1C5556B4}"/>
          </ac:picMkLst>
        </pc:picChg>
      </pc:sldChg>
      <pc:sldChg chg="new del">
        <pc:chgData name="Griffiths, Christopher Philip" userId="bc7606ee-3bfa-478f-8fb1-5eaf56546c9f" providerId="ADAL" clId="{6E7C48A3-7EF8-4AA5-BC6D-8560870B2426}" dt="2022-10-20T09:18:50.431" v="13" actId="680"/>
        <pc:sldMkLst>
          <pc:docMk/>
          <pc:sldMk cId="1631591265" sldId="141169466"/>
        </pc:sldMkLst>
      </pc:sldChg>
    </pc:docChg>
  </pc:docChgLst>
  <pc:docChgLst>
    <pc:chgData name="Kjøllmoen, Simen Lycke" userId="b8d88261-ac7a-4c86-beaf-5165005c5bbd" providerId="ADAL" clId="{E8D43A5F-E77E-4905-97C9-7F157AABAE84}"/>
    <pc:docChg chg="modSld">
      <pc:chgData name="Kjøllmoen, Simen Lycke" userId="b8d88261-ac7a-4c86-beaf-5165005c5bbd" providerId="ADAL" clId="{E8D43A5F-E77E-4905-97C9-7F157AABAE84}" dt="2022-10-20T12:33:28.436" v="23" actId="20577"/>
      <pc:docMkLst>
        <pc:docMk/>
      </pc:docMkLst>
      <pc:sldChg chg="modSp mod">
        <pc:chgData name="Kjøllmoen, Simen Lycke" userId="b8d88261-ac7a-4c86-beaf-5165005c5bbd" providerId="ADAL" clId="{E8D43A5F-E77E-4905-97C9-7F157AABAE84}" dt="2022-10-20T12:33:28.436" v="23" actId="20577"/>
        <pc:sldMkLst>
          <pc:docMk/>
          <pc:sldMk cId="3133198391" sldId="141169461"/>
        </pc:sldMkLst>
        <pc:spChg chg="mod">
          <ac:chgData name="Kjøllmoen, Simen Lycke" userId="b8d88261-ac7a-4c86-beaf-5165005c5bbd" providerId="ADAL" clId="{E8D43A5F-E77E-4905-97C9-7F157AABAE84}" dt="2022-10-20T12:33:28.436" v="23" actId="20577"/>
          <ac:spMkLst>
            <pc:docMk/>
            <pc:sldMk cId="3133198391" sldId="141169461"/>
            <ac:spMk id="4" creationId="{47AD87B0-5434-1460-6793-32D8DE29B6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20/10/2022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400" i="1" dirty="0">
                <a:effectLst/>
                <a:latin typeface="Arial" panose="020B0604020202020204" pitchFamily="34" charset="0"/>
                <a:ea typeface="Arial" panose="020B0604020202020204" pitchFamily="34" charset="0"/>
                <a:cs typeface="Times New Roman" panose="02020603050405020304" pitchFamily="18" charset="0"/>
              </a:rPr>
              <a:t>Ubebygde arealer kan inneholde store lagre av karbon. Utbygging kan derfor medføre betydelige klimagassutslipp og redusere potensielt framtidig opptak av karbon på arealet. Størst utslipp er knyttet til utbygging på myr samt på høybonitet (god vekstpotensiale) skog. Disse utslippene blir i økende grad inkludert i klimabudsjetter og -regnskap for </a:t>
            </a:r>
            <a:r>
              <a:rPr lang="nb-NO" sz="1400" i="1" dirty="0" err="1">
                <a:effectLst/>
                <a:latin typeface="Arial" panose="020B0604020202020204" pitchFamily="34" charset="0"/>
                <a:ea typeface="Arial" panose="020B0604020202020204" pitchFamily="34" charset="0"/>
                <a:cs typeface="Times New Roman" panose="02020603050405020304" pitchFamily="18" charset="0"/>
              </a:rPr>
              <a:t>bl.a</a:t>
            </a:r>
            <a:r>
              <a:rPr lang="nb-NO" sz="1400" i="1" dirty="0">
                <a:effectLst/>
                <a:latin typeface="Arial" panose="020B0604020202020204" pitchFamily="34" charset="0"/>
                <a:ea typeface="Arial" panose="020B0604020202020204" pitchFamily="34" charset="0"/>
                <a:cs typeface="Times New Roman" panose="02020603050405020304" pitchFamily="18" charset="0"/>
              </a:rPr>
              <a:t> veibygging. Arealbruksendringer står for ca. 12 prosent av de globale klimagassutslippene. I 2019 kom de første føringene knyttet til temaet, nasjonale forventninger til regional og kommunal planlegging- «ved reduksjon av klimagassutslipp skal dette inkludere arealbruksendringer. Så vi forventer at vi vil møte flere og større krav til dette fremover.</a:t>
            </a:r>
            <a:endParaRPr lang="nb-NO" sz="1400" dirty="0">
              <a:effectLst/>
              <a:latin typeface="Arial" panose="020B0604020202020204" pitchFamily="34" charset="0"/>
              <a:ea typeface="Arial" panose="020B0604020202020204" pitchFamily="34" charset="0"/>
              <a:cs typeface="Times New Roman" panose="02020603050405020304" pitchFamily="18" charset="0"/>
            </a:endParaRPr>
          </a:p>
          <a:p>
            <a:endParaRPr lang="nb-NO" b="0" i="0" dirty="0">
              <a:solidFill>
                <a:srgbClr val="202124"/>
              </a:solidFill>
              <a:effectLst/>
              <a:latin typeface="arial" panose="020B0604020202020204" pitchFamily="34" charset="0"/>
            </a:endParaRPr>
          </a:p>
          <a:p>
            <a:r>
              <a:rPr lang="nb-NO" sz="1800" b="0" i="1" dirty="0">
                <a:solidFill>
                  <a:srgbClr val="202124"/>
                </a:solidFill>
                <a:effectLst/>
                <a:latin typeface="arial" panose="020B0604020202020204" pitchFamily="34" charset="0"/>
              </a:rPr>
              <a:t>Arealinngrep og nedbygging eller oppsplitting av arters leveområder er også en stor trussel </a:t>
            </a:r>
            <a:r>
              <a:rPr lang="nb-NO" sz="1800" b="1" i="1" dirty="0">
                <a:solidFill>
                  <a:srgbClr val="202124"/>
                </a:solidFill>
                <a:effectLst/>
                <a:latin typeface="arial" panose="020B0604020202020204" pitchFamily="34" charset="0"/>
              </a:rPr>
              <a:t>mot biologisk mangfold</a:t>
            </a:r>
            <a:r>
              <a:rPr lang="nb-NO" sz="1800" b="0" i="1" dirty="0">
                <a:solidFill>
                  <a:srgbClr val="202124"/>
                </a:solidFill>
                <a:effectLst/>
                <a:latin typeface="arial" panose="020B0604020202020204" pitchFamily="34" charset="0"/>
              </a:rPr>
              <a:t>, og innbefatter ulike former for bygg og anlegg, hus, veger, vassdragsreguleringer, kraftlinjer og masseuttak.</a:t>
            </a:r>
          </a:p>
          <a:p>
            <a:endParaRPr lang="nb-NO" sz="1800" b="0" i="1" dirty="0">
              <a:solidFill>
                <a:srgbClr val="202124"/>
              </a:solidFill>
              <a:effectLst/>
              <a:latin typeface="arial" panose="020B0604020202020204" pitchFamily="34" charset="0"/>
            </a:endParaRPr>
          </a:p>
          <a:p>
            <a:r>
              <a:rPr lang="nb-NO" sz="1100" i="1" dirty="0">
                <a:latin typeface="Arial" panose="020B0604020202020204" pitchFamily="34" charset="0"/>
                <a:cs typeface="Arial" panose="020B0604020202020204" pitchFamily="34" charset="0"/>
              </a:rPr>
              <a:t>Å bremse klimaendringene er avgjørende for å bevare naturmangfold, og velfungerende økosystemer er essensielt for å nå klimamålene. Vi må derfor løse disse problemene samlet. Det er viktig å finne synergier og løsninger som er vinn-vinn for både klima og naturmangfold. Å unngå nedbygging av økosystemer, spesielt karbonrike arealer, vil som regel være vinn-vinntiltak for klima og naturmangfold, med umiddelbar virkning for begge målområder. </a:t>
            </a:r>
          </a:p>
          <a:p>
            <a:endParaRPr lang="nb-NO" sz="1800" b="0" i="0" dirty="0">
              <a:solidFill>
                <a:srgbClr val="000000"/>
              </a:solidFill>
              <a:effectLst/>
              <a:latin typeface="Arial" panose="020B0604020202020204" pitchFamily="34" charset="0"/>
              <a:cs typeface="Arial" panose="020B0604020202020204" pitchFamily="34" charset="0"/>
            </a:endParaRPr>
          </a:p>
          <a:p>
            <a:r>
              <a:rPr lang="nb-NO" sz="1100" i="1" dirty="0">
                <a:latin typeface="Arial" panose="020B0604020202020204" pitchFamily="34" charset="0"/>
                <a:cs typeface="Arial" panose="020B0604020202020204" pitchFamily="34" charset="0"/>
              </a:rPr>
              <a:t>Noen inngrep er ofte påkrevd, spesielt i infrastruktur prosjektene våre. Tilbakeføring og restaurering av natur og områder kan bøte på og gi positive effekter både for klima og naturmangfold på noe lengre sikt.</a:t>
            </a:r>
          </a:p>
          <a:p>
            <a:endParaRPr lang="nb-NO" sz="1800" b="0" i="0" dirty="0">
              <a:solidFill>
                <a:srgbClr val="000000"/>
              </a:solidFill>
              <a:effectLst/>
              <a:latin typeface="Arial" panose="020B0604020202020204" pitchFamily="34" charset="0"/>
              <a:cs typeface="Arial" panose="020B0604020202020204" pitchFamily="34" charset="0"/>
            </a:endParaRPr>
          </a:p>
          <a:p>
            <a:r>
              <a:rPr lang="nb-NO" sz="1800" b="0" i="1" dirty="0">
                <a:solidFill>
                  <a:srgbClr val="000000"/>
                </a:solidFill>
                <a:effectLst/>
                <a:latin typeface="Arial" panose="020B0604020202020204" pitchFamily="34" charset="0"/>
                <a:cs typeface="Arial" panose="020B0604020202020204" pitchFamily="34" charset="0"/>
              </a:rPr>
              <a:t>Skanskas prosjekter skal prioritere tiltak som gir tydelig gevinst (kost/nytte) for å sikre naturmangfoldet i omgivelsene.</a:t>
            </a:r>
            <a:endParaRPr lang="nb-NO" sz="1800" b="0" i="0" dirty="0">
              <a:solidFill>
                <a:srgbClr val="000000"/>
              </a:solidFill>
              <a:effectLst/>
              <a:latin typeface="Arial" panose="020B0604020202020204" pitchFamily="34" charset="0"/>
            </a:endParaRPr>
          </a:p>
          <a:p>
            <a:endParaRPr lang="nb-NO" sz="1800" b="0" i="0" dirty="0">
              <a:solidFill>
                <a:srgbClr val="000000"/>
              </a:solidFill>
              <a:effectLst/>
              <a:latin typeface="Arial" panose="020B0604020202020204" pitchFamily="34" charset="0"/>
            </a:endParaRPr>
          </a:p>
          <a:p>
            <a:r>
              <a:rPr lang="nb-NO" sz="1800" b="1" i="0" dirty="0">
                <a:solidFill>
                  <a:srgbClr val="333333"/>
                </a:solidFill>
                <a:effectLst/>
                <a:latin typeface="Arial" panose="020B0604020202020204" pitchFamily="34" charset="0"/>
              </a:rPr>
              <a:t>Naturmangfold: </a:t>
            </a:r>
            <a:r>
              <a:rPr lang="nb-NO" sz="1800" b="0" i="0" dirty="0">
                <a:solidFill>
                  <a:srgbClr val="333333"/>
                </a:solidFill>
                <a:effectLst/>
                <a:latin typeface="Arial" panose="020B0604020202020204" pitchFamily="34" charset="0"/>
              </a:rPr>
              <a:t>biologisk mangfold, </a:t>
            </a:r>
            <a:r>
              <a:rPr lang="nb-NO" sz="1800" b="0" i="0" dirty="0" err="1">
                <a:solidFill>
                  <a:srgbClr val="333333"/>
                </a:solidFill>
                <a:effectLst/>
                <a:latin typeface="Arial" panose="020B0604020202020204" pitchFamily="34" charset="0"/>
              </a:rPr>
              <a:t>landskapsmessig</a:t>
            </a:r>
            <a:r>
              <a:rPr lang="nb-NO" sz="1800" b="0" i="0" dirty="0">
                <a:solidFill>
                  <a:srgbClr val="333333"/>
                </a:solidFill>
                <a:effectLst/>
                <a:latin typeface="Arial" panose="020B0604020202020204" pitchFamily="34" charset="0"/>
              </a:rPr>
              <a:t> mangfold og geologisk mangfold, som ikke er et resultat av menneskers påvirkning. </a:t>
            </a:r>
            <a:endParaRPr lang="nb-NO" sz="1800" i="1" dirty="0"/>
          </a:p>
        </p:txBody>
      </p:sp>
      <p:sp>
        <p:nvSpPr>
          <p:cNvPr id="4" name="Slide Number Placeholder 3"/>
          <p:cNvSpPr>
            <a:spLocks noGrp="1"/>
          </p:cNvSpPr>
          <p:nvPr>
            <p:ph type="sldNum" sz="quarter" idx="5"/>
          </p:nvPr>
        </p:nvSpPr>
        <p:spPr/>
        <p:txBody>
          <a:bodyPr/>
          <a:lstStyle/>
          <a:p>
            <a:fld id="{F9BE0236-4FFA-374A-8090-2822EB2D3FED}" type="slidenum">
              <a:rPr lang="en-GB" smtClean="0"/>
              <a:t>2</a:t>
            </a:fld>
            <a:endParaRPr lang="en-GB"/>
          </a:p>
        </p:txBody>
      </p:sp>
    </p:spTree>
    <p:extLst>
      <p:ext uri="{BB962C8B-B14F-4D97-AF65-F5344CB8AC3E}">
        <p14:creationId xmlns:p14="http://schemas.microsoft.com/office/powerpoint/2010/main" val="73069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i="1" dirty="0"/>
              <a:t>Hensynet til arealbruksendring i prosjekter har knapt vært noe tema til nå, men restaurering av natur kan gi positive klimaeffekter. På </a:t>
            </a:r>
            <a:r>
              <a:rPr lang="nb-NO" i="1" dirty="0" err="1"/>
              <a:t>Songa</a:t>
            </a:r>
            <a:r>
              <a:rPr lang="nb-NO" i="1" dirty="0"/>
              <a:t> kraftverk i Vinje har Skanska forsterket demningen på vannmagasinet for Statkraft. Demningen ligger 1000 meter over havet og 30 mål med gresstorv med myrull, blåbærlyng, bjørk og noen molteplanter ble plassert tilbake til steinbruddet der den kom fra. Tiltaket var helt nytt for oss i Skanska, men med god planlegging og modifikasjoner på utstyret ble dette veldig vellykket. Vi gjentar denne torvteknikken ved </a:t>
            </a:r>
            <a:r>
              <a:rPr lang="nb-NO" i="1" dirty="0" err="1"/>
              <a:t>Trollheim</a:t>
            </a:r>
            <a:r>
              <a:rPr lang="nb-NO" i="1" dirty="0"/>
              <a:t> dammer i Trøndelag, hvor Statkraft også er byggherre. </a:t>
            </a:r>
          </a:p>
        </p:txBody>
      </p:sp>
      <p:sp>
        <p:nvSpPr>
          <p:cNvPr id="4" name="Slide Number Placeholder 3"/>
          <p:cNvSpPr>
            <a:spLocks noGrp="1"/>
          </p:cNvSpPr>
          <p:nvPr>
            <p:ph type="sldNum" sz="quarter" idx="5"/>
          </p:nvPr>
        </p:nvSpPr>
        <p:spPr/>
        <p:txBody>
          <a:bodyPr/>
          <a:lstStyle/>
          <a:p>
            <a:fld id="{F9BE0236-4FFA-374A-8090-2822EB2D3FED}" type="slidenum">
              <a:rPr lang="en-GB" smtClean="0"/>
              <a:t>3</a:t>
            </a:fld>
            <a:endParaRPr lang="en-GB"/>
          </a:p>
        </p:txBody>
      </p:sp>
    </p:spTree>
    <p:extLst>
      <p:ext uri="{BB962C8B-B14F-4D97-AF65-F5344CB8AC3E}">
        <p14:creationId xmlns:p14="http://schemas.microsoft.com/office/powerpoint/2010/main" val="146683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i="1" dirty="0"/>
              <a:t>Naturbaserte løsninger generelt kan være kostnadseffektive, og gi vinn-vinn-effekter for klima (inkludert klimatilpasning) og naturmangfold. Ivaretakelse av landskapsøkologiske sammenhenger/ grønn infrastruktur er viktig for naturmangfold og kan inngå som en del av naturbaserte løsninger for klimatilpasning (bl.a. overvannshåndtering).  </a:t>
            </a:r>
          </a:p>
          <a:p>
            <a:endParaRPr lang="nb-NO" i="1" dirty="0"/>
          </a:p>
          <a:p>
            <a:r>
              <a:rPr lang="nb-NO" i="1" dirty="0"/>
              <a:t>Skanska er involvert i flere vegutbyggingsprosjekter av riksvegnett og har bl.a. ansvar for bygging, drift og vedlikehold av Rv3/Rv25 </a:t>
            </a:r>
            <a:r>
              <a:rPr lang="nb-NO" i="1" dirty="0" err="1"/>
              <a:t>Ommangsvollen</a:t>
            </a:r>
            <a:r>
              <a:rPr lang="nb-NO" i="1" dirty="0"/>
              <a:t> – Grundset/Basthjørnet (Hedmark). Dette vegutbyggingsprosjektet representerer et vidt spekter av utfordringer med hensyn på overvannshåndtering. Prosjektet var en pilot i forskningsprosjektet 2050 hvor en </a:t>
            </a:r>
            <a:r>
              <a:rPr lang="nb-NO" i="1" dirty="0" err="1"/>
              <a:t>bl.a</a:t>
            </a:r>
            <a:r>
              <a:rPr lang="nb-NO" i="1" dirty="0"/>
              <a:t> testet naturbaserte løsninger for overvannshåndtering. Arbeidet vil over tid analysere kvantitet og kvalitet av overvannet langs anlagte infiltrasjonsgrøfter.</a:t>
            </a:r>
          </a:p>
        </p:txBody>
      </p:sp>
      <p:sp>
        <p:nvSpPr>
          <p:cNvPr id="4" name="Slide Number Placeholder 3"/>
          <p:cNvSpPr>
            <a:spLocks noGrp="1"/>
          </p:cNvSpPr>
          <p:nvPr>
            <p:ph type="sldNum" sz="quarter" idx="5"/>
          </p:nvPr>
        </p:nvSpPr>
        <p:spPr/>
        <p:txBody>
          <a:bodyPr/>
          <a:lstStyle/>
          <a:p>
            <a:fld id="{F9BE0236-4FFA-374A-8090-2822EB2D3FED}" type="slidenum">
              <a:rPr lang="en-GB" smtClean="0"/>
              <a:t>4</a:t>
            </a:fld>
            <a:endParaRPr lang="en-GB"/>
          </a:p>
        </p:txBody>
      </p:sp>
    </p:spTree>
    <p:extLst>
      <p:ext uri="{BB962C8B-B14F-4D97-AF65-F5344CB8AC3E}">
        <p14:creationId xmlns:p14="http://schemas.microsoft.com/office/powerpoint/2010/main" val="256263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b-NO" sz="1100" b="0" i="1" dirty="0">
                <a:solidFill>
                  <a:srgbClr val="242424"/>
                </a:solidFill>
                <a:effectLst/>
                <a:latin typeface="Arial" panose="020B0604020202020204" pitchFamily="34" charset="0"/>
                <a:cs typeface="Arial" panose="020B0604020202020204" pitchFamily="34" charset="0"/>
              </a:rPr>
              <a:t>Blågrå og blågrønne tak er blitt viktige bidrag til overvannshåndtering og bedre luftkvalitet spesielt i byene. Fortetting i byområder gjør at andelen vannabsorberende overflater reduseres, og overvannsledninger får jobben med å ta unna en større andel av nedbøren. Ved intense regnskyll kan det oppstå kapasitetsproblemer i overvannsledninger. Det medfører økt risiko for tilbakeslag i kjellere samt oversvømmelse i områder rundt kummer.</a:t>
            </a:r>
          </a:p>
          <a:p>
            <a:pPr algn="l"/>
            <a:r>
              <a:rPr lang="nb-NO" sz="1100" b="0" i="1" dirty="0">
                <a:solidFill>
                  <a:srgbClr val="242424"/>
                </a:solidFill>
                <a:effectLst/>
                <a:latin typeface="Arial" panose="020B0604020202020204" pitchFamily="34" charset="0"/>
                <a:cs typeface="Arial" panose="020B0604020202020204" pitchFamily="34" charset="0"/>
              </a:rPr>
              <a:t>Blågrønne og blågrå løsninger innebærer en tverrfaglig tilnærming til overvannsvannhåndtering og grønne/grå områder, og tak er attraktive å utnytte til slike formål. Blågrønne takk er også et viktig bidrag til det økologiske fotavtrykket. </a:t>
            </a:r>
          </a:p>
          <a:p>
            <a:endParaRPr lang="nb-NO" sz="1200" i="1" dirty="0">
              <a:latin typeface="Arial" panose="020B0604020202020204" pitchFamily="34" charset="0"/>
              <a:cs typeface="Arial" panose="020B0604020202020204" pitchFamily="34" charset="0"/>
            </a:endParaRPr>
          </a:p>
          <a:p>
            <a:pPr algn="l"/>
            <a:r>
              <a:rPr lang="nb-NO" sz="1200" b="0" i="1" dirty="0">
                <a:solidFill>
                  <a:srgbClr val="333333"/>
                </a:solidFill>
                <a:effectLst/>
                <a:latin typeface="Arial" panose="020B0604020202020204" pitchFamily="34" charset="0"/>
                <a:cs typeface="Arial" panose="020B0604020202020204" pitchFamily="34" charset="0"/>
              </a:rPr>
              <a:t>På Oslo Storbylegevakt er det blitt blågrønt tak. Blått tak betyr at taket skal være vannfordrøyende. Det betyr at når det kommer store nedbørsmengder vil vannet forsinkes og ikke overbelaste vann og kloakksystemet og minsker faren for flom og oversvømmelse. I tillegg vil vannet kunne kjøle ned bygningen slik at man ikke må bruke energi på nedkjøling.</a:t>
            </a:r>
          </a:p>
          <a:p>
            <a:pPr algn="l"/>
            <a:r>
              <a:rPr lang="nb-NO" sz="1200" b="0" i="1" dirty="0">
                <a:solidFill>
                  <a:srgbClr val="333333"/>
                </a:solidFill>
                <a:effectLst/>
                <a:latin typeface="Arial" panose="020B0604020202020204" pitchFamily="34" charset="0"/>
                <a:cs typeface="Arial" panose="020B0604020202020204" pitchFamily="34" charset="0"/>
              </a:rPr>
              <a:t>Taket skal også det være tilrettelagt for arter som er attraktive for insekter. De har satt hovedfokus på bier, og at det er viktig å ikke ta bort livsgrunnlaget til insekter fordi man trenger alle ledd. Til og med stammene som måtte bli hugget fra arbeidsplassen har blitt lagt til side for å bli nye hjem for sopp og insekter.</a:t>
            </a:r>
          </a:p>
        </p:txBody>
      </p:sp>
      <p:sp>
        <p:nvSpPr>
          <p:cNvPr id="4" name="Slide Number Placeholder 3"/>
          <p:cNvSpPr>
            <a:spLocks noGrp="1"/>
          </p:cNvSpPr>
          <p:nvPr>
            <p:ph type="sldNum" sz="quarter" idx="5"/>
          </p:nvPr>
        </p:nvSpPr>
        <p:spPr/>
        <p:txBody>
          <a:bodyPr/>
          <a:lstStyle/>
          <a:p>
            <a:fld id="{F9BE0236-4FFA-374A-8090-2822EB2D3FED}" type="slidenum">
              <a:rPr lang="en-GB" smtClean="0"/>
              <a:t>5</a:t>
            </a:fld>
            <a:endParaRPr lang="en-GB"/>
          </a:p>
        </p:txBody>
      </p:sp>
    </p:spTree>
    <p:extLst>
      <p:ext uri="{BB962C8B-B14F-4D97-AF65-F5344CB8AC3E}">
        <p14:creationId xmlns:p14="http://schemas.microsoft.com/office/powerpoint/2010/main" val="118926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b-NO" b="0" i="1" dirty="0">
                <a:solidFill>
                  <a:srgbClr val="000000"/>
                </a:solidFill>
                <a:effectLst/>
                <a:latin typeface="Shape Sans" panose="00000500000000000000" pitchFamily="50" charset="0"/>
              </a:rPr>
              <a:t> I forbindelse med rivning og fjerning av vegetasjon på </a:t>
            </a:r>
            <a:r>
              <a:rPr lang="nb-NO" b="0" i="1" dirty="0" err="1">
                <a:solidFill>
                  <a:srgbClr val="000000"/>
                </a:solidFill>
                <a:effectLst/>
                <a:latin typeface="Shape Sans" panose="00000500000000000000" pitchFamily="50" charset="0"/>
              </a:rPr>
              <a:t>Ramstadsletta</a:t>
            </a:r>
            <a:r>
              <a:rPr lang="nb-NO" b="0" i="1" dirty="0">
                <a:solidFill>
                  <a:srgbClr val="000000"/>
                </a:solidFill>
                <a:effectLst/>
                <a:latin typeface="Shape Sans" panose="00000500000000000000" pitchFamily="50" charset="0"/>
              </a:rPr>
              <a:t>, hadde rådgiverne og </a:t>
            </a:r>
            <a:r>
              <a:rPr lang="nb-NO" b="0" i="1" dirty="0" err="1">
                <a:solidFill>
                  <a:srgbClr val="000000"/>
                </a:solidFill>
                <a:effectLst/>
                <a:latin typeface="Shape Sans" panose="00000500000000000000" pitchFamily="50" charset="0"/>
              </a:rPr>
              <a:t>driftmannskapet</a:t>
            </a:r>
            <a:r>
              <a:rPr lang="nb-NO" b="0" i="1" dirty="0">
                <a:solidFill>
                  <a:srgbClr val="000000"/>
                </a:solidFill>
                <a:effectLst/>
                <a:latin typeface="Shape Sans" panose="00000500000000000000" pitchFamily="50" charset="0"/>
              </a:rPr>
              <a:t> en idé som skulle gi liv til en helt ny Skanska-park. Idéen kom til liv etter et ønske om å bevare vegetasjon på områder der det ikke kommer permanente tiltak for ny E18. Et av disse områdene ligger rett ved den nye kontorriggen, og består av verdifull vegetasjon for naturmangfold og nærmiljø. Ytre miljørådgiver Lisa Gärtner fikk ordnet slik at området ble bevart, og da riggområdet skulle asfalteres, kom idéen til live om å gjøre det om til en egen liten park, av både miljø- og trivselsgrunner.</a:t>
            </a:r>
          </a:p>
          <a:p>
            <a:pPr algn="l"/>
            <a:r>
              <a:rPr lang="nb-NO" b="0" i="1" dirty="0">
                <a:solidFill>
                  <a:srgbClr val="000000"/>
                </a:solidFill>
                <a:effectLst/>
                <a:latin typeface="Shape Sans" panose="00000500000000000000" pitchFamily="50" charset="0"/>
              </a:rPr>
              <a:t>Flotte, gamle frukttrær ble bevart, og jorden rundt ble sådd med gress. I løpet av helgen parken ble ferdigstilt fikk </a:t>
            </a:r>
            <a:r>
              <a:rPr lang="nb-NO" b="0" i="1" dirty="0" err="1">
                <a:solidFill>
                  <a:srgbClr val="000000"/>
                </a:solidFill>
                <a:effectLst/>
                <a:latin typeface="Shape Sans" panose="00000500000000000000" pitchFamily="50" charset="0"/>
              </a:rPr>
              <a:t>driftmannskapet</a:t>
            </a:r>
            <a:r>
              <a:rPr lang="nb-NO" b="0" i="1" dirty="0">
                <a:solidFill>
                  <a:srgbClr val="000000"/>
                </a:solidFill>
                <a:effectLst/>
                <a:latin typeface="Shape Sans" panose="00000500000000000000" pitchFamily="50" charset="0"/>
              </a:rPr>
              <a:t>, med produksjonsleder Idar Glomstad i spissen, en kreativ idé – «vi kaller den Lilleland Park!», til ære for prosjektleder Eilev Lilleland. Et midlertidig skilt ble satt opp, og på sikt vil «Lilleland Park» få sitt permanente lille merket</a:t>
            </a:r>
          </a:p>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6</a:t>
            </a:fld>
            <a:endParaRPr lang="en-GB"/>
          </a:p>
        </p:txBody>
      </p:sp>
    </p:spTree>
    <p:extLst>
      <p:ext uri="{BB962C8B-B14F-4D97-AF65-F5344CB8AC3E}">
        <p14:creationId xmlns:p14="http://schemas.microsoft.com/office/powerpoint/2010/main" val="127267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B561BB8-9D33-481A-9302-DB7DB3F515F4}" type="datetime1">
              <a:rPr lang="en-US" noProof="0" smtClean="0"/>
              <a:t>10/20/2022</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095239C-E457-4EE4-89FF-7E5AA2285366}" type="datetime1">
              <a:rPr lang="en-US" smtClean="0"/>
              <a:t>10/20/2022</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latin typeface="+mj-lt"/>
              </a:defRPr>
            </a:lvl1pPr>
          </a:lstStyle>
          <a:p>
            <a:pPr lvl="0"/>
            <a:r>
              <a:rPr lang="en-US" noProof="0" dirty="0"/>
              <a:t>Click to add a headline </a:t>
            </a:r>
            <a:br>
              <a:rPr lang="en-US" noProof="0" dirty="0"/>
            </a:br>
            <a:r>
              <a:rPr lang="en-US" noProof="0" dirty="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99A20CAD-023C-4CD7-8D20-29FF0EE9AEB9}" type="datetime1">
              <a:rPr lang="en-US" smtClean="0"/>
              <a:t>10/20/2022</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A345D44-A311-4FB5-9E01-D18EC4791610}" type="datetime1">
              <a:rPr lang="en-US" noProof="0" smtClean="0"/>
              <a:t>10/20/2022</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latin typeface="+mj-lt"/>
              </a:defRPr>
            </a:lvl1pPr>
          </a:lstStyle>
          <a:p>
            <a:pPr lvl="0"/>
            <a:r>
              <a:rPr lang="en-US" noProof="0" dirty="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CBCEE9F-9BEC-49CE-B9FE-4E95FA3598FD}" type="datetime1">
              <a:rPr lang="en-US" smtClean="0"/>
              <a:t>10/20/2022</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dirty="0"/>
              <a:t>Click to add a quotation </a:t>
            </a:r>
            <a:br>
              <a:rPr lang="en-US" noProof="0" dirty="0"/>
            </a:br>
            <a:r>
              <a:rPr lang="en-US" noProof="0" dirty="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C916C02-27E5-4FE0-B779-A3BE461569B5}" type="datetime1">
              <a:rPr lang="en-US" noProof="0" smtClean="0"/>
              <a:t>10/20/2022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dirty="0"/>
              <a:t>Click to add a quotation </a:t>
            </a:r>
            <a:br>
              <a:rPr lang="en-US" noProof="0" dirty="0"/>
            </a:br>
            <a:r>
              <a:rPr lang="en-US" noProof="0" dirty="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2707410-F1E1-43AB-9043-76AA06EE90AE}" type="datetime1">
              <a:rPr lang="en-US" noProof="0" smtClean="0"/>
              <a:t>10/20/2022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latin typeface="+mj-lt"/>
              </a:defRPr>
            </a:lvl1pPr>
          </a:lstStyle>
          <a:p>
            <a:pPr lvl="0"/>
            <a:r>
              <a:rPr lang="en-US" noProof="0" dirty="0"/>
              <a:t>Click to add a quotation </a:t>
            </a:r>
            <a:br>
              <a:rPr lang="en-US" noProof="0" dirty="0"/>
            </a:br>
            <a:r>
              <a:rPr lang="en-US" noProof="0" dirty="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5B99FAE6-EFF6-46F9-8CF4-589BA3EF57E0}" type="datetime1">
              <a:rPr lang="en-US" noProof="0" smtClean="0"/>
              <a:t>10/20/2022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67B2C751-61E0-4D3C-9E06-E5E7F7D83E5D}" type="datetime1">
              <a:rPr lang="en-US" smtClean="0"/>
              <a:t>10/20/2022</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CF0FD4A-63E0-44D5-AEEC-700358209D73}" type="datetime1">
              <a:rPr lang="en-US" noProof="0" smtClean="0"/>
              <a:t>10/20/2022</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dirty="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77B2627-B5C2-409A-9581-8E7696CC93F4}" type="datetime1">
              <a:rPr lang="en-US" smtClean="0"/>
              <a:t>10/20/2022</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latin typeface="+mj-lt"/>
              </a:defRPr>
            </a:lvl1pPr>
          </a:lstStyle>
          <a:p>
            <a:pPr lvl="0"/>
            <a:r>
              <a:rPr lang="en-US" noProof="0" dirty="0"/>
              <a:t>Click to add a headline </a:t>
            </a:r>
            <a:br>
              <a:rPr lang="en-US" noProof="0" dirty="0"/>
            </a:br>
            <a:r>
              <a:rPr lang="en-US" noProof="0" dirty="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AA461857-B20B-4AE8-B274-FD91F118B2CA}" type="datetime1">
              <a:rPr lang="en-US" smtClean="0"/>
              <a:t>10/20/2022</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FD42111A-EE17-45D2-8A87-DBC9C6AAC678}" type="datetime1">
              <a:rPr lang="en-US" smtClean="0"/>
              <a:t>10/20/2022</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latin typeface="+mj-lt"/>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3A2676A7-50C1-4839-AD78-A1C1DD806E86}" type="datetime1">
              <a:rPr lang="en-US" smtClean="0"/>
              <a:t>10/20/2022</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A85FE82F-CE22-44EC-B7D8-38D2E9599CFE}" type="datetime1">
              <a:rPr lang="en-US" smtClean="0"/>
              <a:t>10/20/2022</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769880B4-2388-427C-90A8-1FE8312F9449}" type="datetime1">
              <a:rPr lang="en-US" smtClean="0"/>
              <a:t>10/20/2022</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8AA49CC-3BA1-4585-8C38-3285B97A7EBE}" type="datetime1">
              <a:rPr lang="en-US" noProof="0" smtClean="0"/>
              <a:t>10/20/2022</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354CFF7-13E2-4500-A946-25A484DFF1FB}" type="datetime1">
              <a:rPr lang="en-US" noProof="0" smtClean="0"/>
              <a:t>10/20/2022</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52EDA9A1-74F3-4038-9A69-3151BF1000DB}" type="datetime1">
              <a:rPr lang="en-US" noProof="0" smtClean="0"/>
              <a:t>10/20/2022</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897323C-5BB8-4AA2-A737-F31D8D73F8FB}" type="datetime1">
              <a:rPr lang="en-US" noProof="0" smtClean="0"/>
              <a:t>10/20/2022</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6BF32AD4-FA7C-4C35-AD51-80A38DDCC245}" type="datetime1">
              <a:rPr lang="en-US" smtClean="0"/>
              <a:t>10/20/2022</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B7789D25-004E-4088-B373-9BAA16B6AA7E}" type="datetime1">
              <a:rPr lang="en-US" noProof="0" smtClean="0"/>
              <a:t>10/20/2022</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latin typeface="+mj-lt"/>
              </a:defRPr>
            </a:lvl1pPr>
          </a:lstStyle>
          <a:p>
            <a:pPr lvl="0"/>
            <a:r>
              <a:rPr lang="en-US" noProof="0" dirty="0"/>
              <a:t>Click to add a headline </a:t>
            </a:r>
            <a:br>
              <a:rPr lang="en-US" noProof="0" dirty="0"/>
            </a:br>
            <a:r>
              <a:rPr lang="en-US" noProof="0" dirty="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985DD94-D845-4621-AE1B-5EB0A5A7A7DF}" type="datetime1">
              <a:rPr lang="en-US" noProof="0" smtClean="0"/>
              <a:t>10/20/2022</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20BD10C-D742-4750-AED9-6A3C83BC35A3}" type="datetime1">
              <a:rPr lang="en-US" noProof="0" smtClean="0"/>
              <a:t>10/20/2022</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latin typeface="+mj-lt"/>
              </a:defRPr>
            </a:lvl1pPr>
          </a:lstStyle>
          <a:p>
            <a:pPr lvl="0"/>
            <a:r>
              <a:rPr lang="en-US" noProof="0" dirty="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8E1BDB0B-A940-4E87-8B33-8623287103F1}" type="datetime1">
              <a:rPr lang="en-US" smtClean="0"/>
              <a:t>10/20/2022</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mn-lt"/>
                <a:cs typeface="Arial" panose="020B0604020202020204" pitchFamily="34" charset="0"/>
              </a:rPr>
              <a:t>To change from </a:t>
            </a:r>
            <a:r>
              <a:rPr lang="en-US" sz="900" b="1" baseline="0" noProof="0" dirty="0">
                <a:solidFill>
                  <a:schemeClr val="bg1">
                    <a:lumMod val="65000"/>
                    <a:lumOff val="35000"/>
                  </a:schemeClr>
                </a:solidFill>
                <a:latin typeface="+mn-lt"/>
                <a:cs typeface="Arial" panose="020B0604020202020204" pitchFamily="34" charset="0"/>
              </a:rPr>
              <a:t>headline</a:t>
            </a:r>
            <a:r>
              <a:rPr lang="en-US" sz="900" baseline="0" noProof="0" dirty="0">
                <a:solidFill>
                  <a:schemeClr val="bg1">
                    <a:lumMod val="65000"/>
                    <a:lumOff val="35000"/>
                  </a:schemeClr>
                </a:solidFill>
                <a:latin typeface="+mn-lt"/>
                <a:cs typeface="Arial" panose="020B0604020202020204" pitchFamily="34" charset="0"/>
              </a:rPr>
              <a:t> to </a:t>
            </a:r>
            <a:r>
              <a:rPr lang="en-US" sz="900" b="1" baseline="0" noProof="0" dirty="0">
                <a:solidFill>
                  <a:schemeClr val="bg1">
                    <a:lumMod val="65000"/>
                    <a:lumOff val="35000"/>
                  </a:schemeClr>
                </a:solidFill>
                <a:latin typeface="+mn-lt"/>
                <a:cs typeface="Arial" panose="020B0604020202020204" pitchFamily="34" charset="0"/>
              </a:rPr>
              <a:t>body text on the textbox by the icon </a:t>
            </a:r>
            <a:r>
              <a:rPr lang="en-US" sz="900" baseline="0" noProof="0" dirty="0">
                <a:solidFill>
                  <a:schemeClr val="bg1">
                    <a:lumMod val="65000"/>
                    <a:lumOff val="35000"/>
                  </a:schemeClr>
                </a:solidFill>
                <a:latin typeface="+mn-lt"/>
                <a:cs typeface="Arial" panose="020B0604020202020204" pitchFamily="34" charset="0"/>
              </a:rPr>
              <a:t>or to </a:t>
            </a:r>
            <a:r>
              <a:rPr lang="en-US" sz="900" b="1" baseline="0" noProof="0" dirty="0">
                <a:solidFill>
                  <a:schemeClr val="bg1">
                    <a:lumMod val="65000"/>
                    <a:lumOff val="35000"/>
                  </a:schemeClr>
                </a:solidFill>
                <a:latin typeface="+mn-lt"/>
                <a:cs typeface="Arial" panose="020B0604020202020204" pitchFamily="34" charset="0"/>
              </a:rPr>
              <a:t>use bullets</a:t>
            </a:r>
            <a:r>
              <a:rPr lang="en-US" sz="900" baseline="0" noProof="0" dirty="0">
                <a:solidFill>
                  <a:schemeClr val="bg1">
                    <a:lumMod val="65000"/>
                    <a:lumOff val="35000"/>
                  </a:schemeClr>
                </a:solidFill>
                <a:latin typeface="+mn-lt"/>
                <a:cs typeface="Arial" panose="020B0604020202020204" pitchFamily="34" charset="0"/>
              </a:rPr>
              <a:t>, press </a:t>
            </a:r>
            <a:r>
              <a:rPr lang="en-US" sz="900" b="1" baseline="0" noProof="0" dirty="0">
                <a:solidFill>
                  <a:schemeClr val="bg1">
                    <a:lumMod val="65000"/>
                    <a:lumOff val="35000"/>
                  </a:schemeClr>
                </a:solidFill>
                <a:latin typeface="+mn-lt"/>
                <a:cs typeface="Arial" panose="020B0604020202020204" pitchFamily="34" charset="0"/>
              </a:rPr>
              <a:t>enter/return </a:t>
            </a:r>
            <a:r>
              <a:rPr lang="en-US" sz="900" baseline="0" noProof="0" dirty="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latin typeface="+mj-lt"/>
              </a:defRPr>
            </a:lvl1pPr>
          </a:lstStyle>
          <a:p>
            <a:pPr lvl="0"/>
            <a:r>
              <a:rPr lang="en-US" noProof="0" dirty="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31A2118D-6011-4AEE-B59B-7311171553EC}" type="datetime1">
              <a:rPr lang="en-US" smtClean="0"/>
              <a:t>10/20/2022</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latin typeface="+mj-lt"/>
              </a:defRPr>
            </a:lvl1pPr>
          </a:lstStyle>
          <a:p>
            <a:pPr lvl="0"/>
            <a:r>
              <a:rPr lang="en-US" noProof="0" dirty="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2AB1165-59B7-478A-8074-15302ED89E0F}" type="datetime1">
              <a:rPr lang="en-US" noProof="0" smtClean="0"/>
              <a:t>10/20/2022</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to add a headline </a:t>
            </a:r>
            <a:br>
              <a:rPr lang="en-US" noProof="0" dirty="0"/>
            </a:br>
            <a:r>
              <a:rPr lang="en-US" noProof="0" dirty="0"/>
              <a:t>of maximum three lines</a:t>
            </a:r>
          </a:p>
          <a:p>
            <a:pPr lvl="0"/>
            <a:endParaRPr lang="en-US" noProof="0" dirty="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377F632-9CAA-41F1-BD54-CBB8139EA8FE}" type="datetime1">
              <a:rPr lang="en-US" noProof="0" smtClean="0"/>
              <a:t>10/20/2022</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41B5028-13F2-4A47-BCC3-13B1383E09B1}" type="datetime1">
              <a:rPr lang="en-US" noProof="0" smtClean="0"/>
              <a:t>10/20/2022</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4355238-DFC5-4760-970F-09029C3441E0}" type="datetime1">
              <a:rPr lang="en-US" noProof="0" smtClean="0"/>
              <a:t>10/20/2022</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latin typeface="+mj-lt"/>
              </a:defRPr>
            </a:lvl1pPr>
          </a:lstStyle>
          <a:p>
            <a:pPr lvl="0"/>
            <a:r>
              <a:rPr lang="en-US" noProof="0" dirty="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97407FB-0E19-4966-BE93-754B79CDC703}" type="datetime1">
              <a:rPr lang="en-US" smtClean="0"/>
              <a:t>10/20/2022</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B9B9AB75-B484-4132-89C0-718003A658B6}" type="datetime1">
              <a:rPr lang="en-US" noProof="0" smtClean="0"/>
              <a:t>10/20/2022</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4BE8BBF-78A1-4B97-B740-50AFF9BCA6C3}" type="datetime1">
              <a:rPr lang="en-US" noProof="0" smtClean="0"/>
              <a:t>10/20/2022</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latin typeface="+mj-lt"/>
              </a:defRPr>
            </a:lvl1pPr>
          </a:lstStyle>
          <a:p>
            <a:pPr lvl="0"/>
            <a:r>
              <a:rPr lang="en-US" noProof="0" dirty="0"/>
              <a:t>Click to add a headline </a:t>
            </a:r>
            <a:br>
              <a:rPr lang="en-US" noProof="0" dirty="0"/>
            </a:br>
            <a:r>
              <a:rPr lang="en-US" noProof="0" dirty="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15E2686F-9FE1-4C6A-98E1-C9C9E54AA021}" type="datetime1">
              <a:rPr lang="en-US" smtClean="0"/>
              <a:t>10/20/2022</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latin typeface="+mj-lt"/>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a:t>Click to add text</a:t>
            </a:r>
          </a:p>
          <a:p>
            <a:pPr lvl="1"/>
            <a:r>
              <a:rPr lang="en-US" noProof="0" dirty="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E40C470-ADD3-448B-9C31-C0929C27456C}" type="datetime1">
              <a:rPr lang="en-US" noProof="0" smtClean="0"/>
              <a:t>10/20/2022</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latin typeface="+mj-lt"/>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a:t>Click to add text</a:t>
            </a:r>
          </a:p>
          <a:p>
            <a:pPr lvl="1"/>
            <a:r>
              <a:rPr lang="en-US" noProof="0" dirty="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3101171B-5C30-47F7-A72E-C132F3C63877}" type="datetime1">
              <a:rPr lang="en-US" smtClean="0"/>
              <a:t>10/20/2022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latin typeface="+mj-lt"/>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a:t>Click to add text</a:t>
            </a:r>
          </a:p>
          <a:p>
            <a:pPr lvl="1"/>
            <a:r>
              <a:rPr lang="en-US" noProof="0" dirty="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dirty="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1A485F3-BE21-4B46-B972-CF5661F0A628}" type="datetime1">
              <a:rPr lang="en-US" smtClean="0"/>
              <a:t>10/20/2022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latin typeface="+mj-lt"/>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a:t>Click to add text</a:t>
            </a:r>
          </a:p>
          <a:p>
            <a:pPr lvl="1"/>
            <a:r>
              <a:rPr lang="en-US" noProof="0" dirty="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8A75652-88AA-43AD-B5FB-2DA5C00A4A23}" type="datetime1">
              <a:rPr lang="en-US" smtClean="0"/>
              <a:t>10/20/2022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4CDBFC7-3995-4A5F-8276-8394C6AA099E}" type="datetime1">
              <a:rPr lang="en-US" noProof="0" smtClean="0"/>
              <a:t>10/20/2022</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390EDF23-3931-4D5E-A2EF-EE4281C35595}" type="datetime1">
              <a:rPr lang="en-US" noProof="0" smtClean="0"/>
              <a:t>10/20/2022</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C11211E6-22CF-4E2E-AD73-1964A65B575B}" type="datetime1">
              <a:rPr lang="en-US" smtClean="0"/>
              <a:t>10/20/2022</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A1295082-2BD1-47F9-8F8B-28CB777AFEEC}" type="datetime1">
              <a:rPr lang="en-US" smtClean="0"/>
              <a:t>10/20/2022</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latin typeface="+mj-lt"/>
              </a:defRPr>
            </a:lvl1pPr>
          </a:lstStyle>
          <a:p>
            <a:pPr lvl="0"/>
            <a:r>
              <a:rPr lang="en-US" noProof="0" dirty="0"/>
              <a:t>Click to add a headline </a:t>
            </a:r>
            <a:br>
              <a:rPr lang="en-US" noProof="0" dirty="0"/>
            </a:br>
            <a:r>
              <a:rPr lang="en-US" noProof="0" dirty="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1B6C527-45F1-4EC6-AEF6-EFB76ADD6C53}" type="datetime1">
              <a:rPr lang="en-US" noProof="0" smtClean="0"/>
              <a:t>10/20/2022</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3DAB4F8E-FD00-4DA1-BB97-A6834DA29DB1}" type="datetime1">
              <a:rPr lang="en-US" smtClean="0"/>
              <a:t>10/20/2022</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b="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E02F90B3-D420-4122-BC92-94DE9E5CE69C}" type="datetime1">
              <a:rPr lang="en-US" smtClean="0"/>
              <a:t>10/20/2022</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121BAD7D-3D6D-4DB9-A8A9-B7C5C16BD13B}" type="datetime1">
              <a:rPr lang="en-US" smtClean="0"/>
              <a:t>10/20/2022</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FB3DE718-0030-4847-87BA-3A41F8A0A6F4}" type="datetime1">
              <a:rPr lang="en-US" noProof="0" smtClean="0"/>
              <a:t>10/20/2022</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54B0E22C-0094-49A4-856C-AA9DA8A9CB09}" type="datetime1">
              <a:rPr lang="en-US" noProof="0" smtClean="0"/>
              <a:t>10/20/2022</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F5260597-AB46-4D7B-B2AF-1BA86BFCB26C}" type="datetime1">
              <a:rPr lang="en-US" noProof="0" smtClean="0"/>
              <a:t>10/20/2022</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396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FFAA65CF-1B0D-49B5-880D-633013BC92B3}" type="datetime1">
              <a:rPr lang="en-US" noProof="0" smtClean="0"/>
              <a:t>10/20/2022</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6D21F0C4-4470-4EB1-A952-335221F43A87}" type="datetime1">
              <a:rPr lang="en-US" noProof="0" smtClean="0"/>
              <a:t>10/20/2022</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50DDDA12-5053-4E21-9B08-D643A5262FFA}" type="datetime1">
              <a:rPr lang="en-US" noProof="0" smtClean="0"/>
              <a:t>10/20/2022</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A572BB6F-F770-473B-9E85-3E5C5CE39254}" type="datetime1">
              <a:rPr lang="en-US" smtClean="0"/>
              <a:t>10/20/2022</a:t>
            </a:fld>
            <a:endParaRPr lang="en-US"/>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latin typeface="+mj-lt"/>
              </a:defRPr>
            </a:lvl1pPr>
          </a:lstStyle>
          <a:p>
            <a:pPr lvl="0"/>
            <a:r>
              <a:rPr lang="en-GB" dirty="0"/>
              <a:t>Click to add a headline </a:t>
            </a:r>
            <a:br>
              <a:rPr lang="en-GB" dirty="0"/>
            </a:br>
            <a:r>
              <a:rPr lang="en-GB" dirty="0"/>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two lines</a:t>
            </a:r>
          </a:p>
          <a:p>
            <a:pPr lvl="0"/>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DAACCDCB-BCD2-4707-8A7E-6EF1D7FDE3F9}" type="datetime1">
              <a:rPr lang="en-US" noProof="0" smtClean="0"/>
              <a:t>10/20/2022</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one line</a:t>
            </a:r>
          </a:p>
          <a:p>
            <a:pPr lvl="0"/>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AD71B93E-4AEE-48E8-97BA-7717B53A2F1E}" type="datetime1">
              <a:rPr lang="en-US" noProof="0" smtClean="0"/>
              <a:t>10/20/2022</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of maximum one line</a:t>
            </a:r>
          </a:p>
          <a:p>
            <a:pPr lvl="0"/>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BFA7AC86-6BCC-4487-9AB4-EF6ADDF944C3}" type="datetime1">
              <a:rPr lang="en-US" noProof="0" smtClean="0"/>
              <a:t>10/20/2022</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a:solidFill>
                  <a:schemeClr val="tx2"/>
                </a:solidFill>
              </a:defRPr>
            </a:lvl1pPr>
          </a:lstStyle>
          <a:p>
            <a:fld id="{6C510095-E54A-48B5-B1E5-9D102B41440F}" type="datetime1">
              <a:rPr lang="en-US" noProof="0" smtClean="0"/>
              <a:t>10/20/2022</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a:solidFill>
                  <a:schemeClr val="tx2"/>
                </a:solidFill>
              </a:defRPr>
            </a:lvl1pPr>
          </a:lstStyle>
          <a:p>
            <a:r>
              <a:rPr lang="en-US" noProof="0"/>
              <a:t>Go to header/footer to change text </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latin typeface="+mj-lt"/>
              </a:defRPr>
            </a:lvl1pPr>
          </a:lstStyle>
          <a:p>
            <a:pPr lvl="0"/>
            <a:r>
              <a:rPr lang="en-US" noProof="0" dirty="0"/>
              <a:t>Click to add a headline </a:t>
            </a:r>
            <a:br>
              <a:rPr lang="en-US" noProof="0" dirty="0"/>
            </a:br>
            <a:r>
              <a:rPr lang="en-US" noProof="0" dirty="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06B6CB71-2463-41AF-8B77-770DD9C7BFEF}" type="datetime1">
              <a:rPr lang="en-US" smtClean="0"/>
              <a:t>10/20/2022</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a:t>Go to header/footer to change text </a:t>
            </a:r>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latin typeface="+mj-lt"/>
              </a:defRPr>
            </a:lvl1pPr>
          </a:lstStyle>
          <a:p>
            <a:pPr lvl="0"/>
            <a:r>
              <a:rPr lang="en-US" noProof="0" dirty="0"/>
              <a:t>Click to add a headline </a:t>
            </a:r>
            <a:br>
              <a:rPr lang="en-US" noProof="0" dirty="0"/>
            </a:br>
            <a:r>
              <a:rPr lang="en-US" noProof="0" dirty="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06482D2-9AFA-475D-AE52-7AB792B45D48}" type="datetime1">
              <a:rPr lang="en-US" noProof="0" smtClean="0"/>
              <a:t>10/20/2022</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on the icon to add an image</a:t>
            </a:r>
          </a:p>
          <a:p>
            <a:endParaRPr lang="en-US" noProof="0" dirty="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latin typeface="+mj-lt"/>
              </a:defRPr>
            </a:lvl1pPr>
          </a:lstStyle>
          <a:p>
            <a:pPr lvl="0"/>
            <a:r>
              <a:rPr lang="en-US" noProof="0" dirty="0"/>
              <a:t>Click to add a headline </a:t>
            </a:r>
            <a:br>
              <a:rPr lang="en-US" noProof="0" dirty="0"/>
            </a:br>
            <a:r>
              <a:rPr lang="en-US" noProof="0" dirty="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49384A0-2E04-4FBA-A189-772BE32865F0}" type="datetime1">
              <a:rPr lang="en-US" smtClean="0"/>
              <a:t>10/20/2022</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2.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dirty="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D5B8FC0-D5D6-429D-8317-9CDEC80C47A3}" type="datetime1">
              <a:rPr lang="en-US" noProof="0" smtClean="0"/>
              <a:t>10/20/2022</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726" r:id="rId10"/>
    <p:sldLayoutId id="2147483659" r:id="rId11"/>
    <p:sldLayoutId id="2147483656" r:id="rId12"/>
    <p:sldLayoutId id="2147483657"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b="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dirty="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b"/>
          <a:lstStyle>
            <a:lvl1pPr algn="l">
              <a:defRPr sz="800" spc="50" baseline="0">
                <a:solidFill>
                  <a:schemeClr val="bg2"/>
                </a:solidFill>
              </a:defRPr>
            </a:lvl1pPr>
          </a:lstStyle>
          <a:p>
            <a:fld id="{800DA8D1-69E3-4CFE-A4DC-0FBF316FDB1A}" type="datetime1">
              <a:rPr lang="en-US" smtClean="0"/>
              <a:t>10/20/2022</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b"/>
          <a:lstStyle>
            <a:lvl1pPr algn="l">
              <a:defRPr sz="800" spc="50" baseline="0">
                <a:solidFill>
                  <a:schemeClr val="bg2"/>
                </a:solidFill>
              </a:defRPr>
            </a:lvl1pPr>
          </a:lstStyle>
          <a:p>
            <a:r>
              <a:rPr lang="en-US"/>
              <a:t>Go to header/footer to change text </a:t>
            </a:r>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b"/>
          <a:lstStyle>
            <a:lvl1pPr algn="r">
              <a:defRPr sz="800" spc="50" baseline="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DF022337-336A-5E9A-7606-3E8FBE4732D5}"/>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3" r="23"/>
          <a:stretch>
            <a:fillRect/>
          </a:stretch>
        </p:blipFill>
        <p:spPr/>
      </p:pic>
      <p:sp>
        <p:nvSpPr>
          <p:cNvPr id="3" name="Plassholder for tekst 2">
            <a:extLst>
              <a:ext uri="{FF2B5EF4-FFF2-40B4-BE49-F238E27FC236}">
                <a16:creationId xmlns:a16="http://schemas.microsoft.com/office/drawing/2014/main" id="{63A49122-214B-1EE1-B903-58AEDC67E8FC}"/>
              </a:ext>
            </a:extLst>
          </p:cNvPr>
          <p:cNvSpPr>
            <a:spLocks noGrp="1"/>
          </p:cNvSpPr>
          <p:nvPr>
            <p:ph type="body" sz="quarter" idx="14"/>
          </p:nvPr>
        </p:nvSpPr>
        <p:spPr>
          <a:xfrm>
            <a:off x="579280" y="2910200"/>
            <a:ext cx="5367178" cy="1365942"/>
          </a:xfrm>
        </p:spPr>
        <p:txBody>
          <a:bodyPr/>
          <a:lstStyle/>
          <a:p>
            <a:r>
              <a:rPr lang="nb-NO" dirty="0"/>
              <a:t>Arealbruksendringer</a:t>
            </a:r>
          </a:p>
        </p:txBody>
      </p:sp>
      <p:sp>
        <p:nvSpPr>
          <p:cNvPr id="7" name="Plassholder for lysbildenummer 6">
            <a:extLst>
              <a:ext uri="{FF2B5EF4-FFF2-40B4-BE49-F238E27FC236}">
                <a16:creationId xmlns:a16="http://schemas.microsoft.com/office/drawing/2014/main" id="{C76A19BB-2014-3C5F-A64C-C77A04B2EC03}"/>
              </a:ext>
            </a:extLst>
          </p:cNvPr>
          <p:cNvSpPr>
            <a:spLocks noGrp="1"/>
          </p:cNvSpPr>
          <p:nvPr>
            <p:ph type="sldNum" sz="quarter" idx="4"/>
          </p:nvPr>
        </p:nvSpPr>
        <p:spPr/>
        <p:txBody>
          <a:bodyPr/>
          <a:lstStyle/>
          <a:p>
            <a:fld id="{EF8DBD5B-30F9-4F9C-AE39-E065C1AC514D}" type="slidenum">
              <a:rPr lang="en-US" noProof="0" smtClean="0"/>
              <a:pPr/>
              <a:t>1</a:t>
            </a:fld>
            <a:endParaRPr lang="en-US" noProof="0"/>
          </a:p>
        </p:txBody>
      </p:sp>
      <p:sp>
        <p:nvSpPr>
          <p:cNvPr id="8" name="Plassholder for tekst 7">
            <a:extLst>
              <a:ext uri="{FF2B5EF4-FFF2-40B4-BE49-F238E27FC236}">
                <a16:creationId xmlns:a16="http://schemas.microsoft.com/office/drawing/2014/main" id="{A9B900B3-32E5-27F6-BFA1-2B3446DF0420}"/>
              </a:ext>
            </a:extLst>
          </p:cNvPr>
          <p:cNvSpPr>
            <a:spLocks noGrp="1"/>
          </p:cNvSpPr>
          <p:nvPr>
            <p:ph type="body" sz="quarter" idx="21"/>
          </p:nvPr>
        </p:nvSpPr>
        <p:spPr/>
        <p:txBody>
          <a:bodyPr/>
          <a:lstStyle/>
          <a:p>
            <a:endParaRPr lang="nb-NO"/>
          </a:p>
        </p:txBody>
      </p:sp>
      <p:pic>
        <p:nvPicPr>
          <p:cNvPr id="11" name="Bilde 10">
            <a:extLst>
              <a:ext uri="{FF2B5EF4-FFF2-40B4-BE49-F238E27FC236}">
                <a16:creationId xmlns:a16="http://schemas.microsoft.com/office/drawing/2014/main" id="{B41E6F2A-C737-DF52-1913-ABE7CCEDD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80" y="141328"/>
            <a:ext cx="4544901" cy="1952585"/>
          </a:xfrm>
          <a:prstGeom prst="rect">
            <a:avLst/>
          </a:prstGeom>
        </p:spPr>
      </p:pic>
      <p:pic>
        <p:nvPicPr>
          <p:cNvPr id="12" name="Bilde 11">
            <a:extLst>
              <a:ext uri="{FF2B5EF4-FFF2-40B4-BE49-F238E27FC236}">
                <a16:creationId xmlns:a16="http://schemas.microsoft.com/office/drawing/2014/main" id="{FC082D80-1200-17BB-C660-280E1C555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547" y="3745875"/>
            <a:ext cx="2155518" cy="2153111"/>
          </a:xfrm>
          <a:prstGeom prst="rect">
            <a:avLst/>
          </a:prstGeom>
        </p:spPr>
      </p:pic>
    </p:spTree>
    <p:extLst>
      <p:ext uri="{BB962C8B-B14F-4D97-AF65-F5344CB8AC3E}">
        <p14:creationId xmlns:p14="http://schemas.microsoft.com/office/powerpoint/2010/main" val="124115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a:extLst>
              <a:ext uri="{FF2B5EF4-FFF2-40B4-BE49-F238E27FC236}">
                <a16:creationId xmlns:a16="http://schemas.microsoft.com/office/drawing/2014/main" id="{37136685-6443-6E9F-665D-AA6699C07707}"/>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5056" r="25056"/>
          <a:stretch/>
        </p:blipFill>
        <p:spPr/>
      </p:pic>
      <p:sp>
        <p:nvSpPr>
          <p:cNvPr id="3" name="Plassholder for tekst 2">
            <a:extLst>
              <a:ext uri="{FF2B5EF4-FFF2-40B4-BE49-F238E27FC236}">
                <a16:creationId xmlns:a16="http://schemas.microsoft.com/office/drawing/2014/main" id="{2A9B0AAF-7B18-AD91-DA4E-3C3905E6BC7B}"/>
              </a:ext>
            </a:extLst>
          </p:cNvPr>
          <p:cNvSpPr>
            <a:spLocks noGrp="1"/>
          </p:cNvSpPr>
          <p:nvPr>
            <p:ph type="body" sz="quarter" idx="14"/>
          </p:nvPr>
        </p:nvSpPr>
        <p:spPr>
          <a:xfrm>
            <a:off x="576000" y="731027"/>
            <a:ext cx="5159360" cy="1365942"/>
          </a:xfrm>
        </p:spPr>
        <p:txBody>
          <a:bodyPr/>
          <a:lstStyle/>
          <a:p>
            <a:r>
              <a:rPr lang="nb-NO" dirty="0">
                <a:solidFill>
                  <a:srgbClr val="143275"/>
                </a:solidFill>
                <a:latin typeface="Shape Sans Display"/>
              </a:rPr>
              <a:t>Arealbruksendringer gjør vi med varsomhet</a:t>
            </a:r>
          </a:p>
        </p:txBody>
      </p:sp>
      <p:sp>
        <p:nvSpPr>
          <p:cNvPr id="5" name="Plassholder for lysbildenummer 4">
            <a:extLst>
              <a:ext uri="{FF2B5EF4-FFF2-40B4-BE49-F238E27FC236}">
                <a16:creationId xmlns:a16="http://schemas.microsoft.com/office/drawing/2014/main" id="{DA1A7EBF-B848-3F6F-670A-2AD2C6CD8429}"/>
              </a:ext>
            </a:extLst>
          </p:cNvPr>
          <p:cNvSpPr>
            <a:spLocks noGrp="1"/>
          </p:cNvSpPr>
          <p:nvPr>
            <p:ph type="sldNum" sz="quarter" idx="4"/>
          </p:nvPr>
        </p:nvSpPr>
        <p:spPr/>
        <p:txBody>
          <a:bodyPr/>
          <a:lstStyle/>
          <a:p>
            <a:fld id="{EF8DBD5B-30F9-4F9C-AE39-E065C1AC514D}" type="slidenum">
              <a:rPr lang="en-US" noProof="0" dirty="0" smtClean="0"/>
              <a:pPr/>
              <a:t>2</a:t>
            </a:fld>
            <a:endParaRPr lang="en-US" noProof="0"/>
          </a:p>
        </p:txBody>
      </p:sp>
      <p:sp>
        <p:nvSpPr>
          <p:cNvPr id="4" name="Plassholder for tekst 3">
            <a:extLst>
              <a:ext uri="{FF2B5EF4-FFF2-40B4-BE49-F238E27FC236}">
                <a16:creationId xmlns:a16="http://schemas.microsoft.com/office/drawing/2014/main" id="{84409089-04FA-5F81-5FD5-CA2861ECD74E}"/>
              </a:ext>
            </a:extLst>
          </p:cNvPr>
          <p:cNvSpPr>
            <a:spLocks noGrp="1"/>
          </p:cNvSpPr>
          <p:nvPr>
            <p:ph type="body" sz="quarter" idx="21"/>
          </p:nvPr>
        </p:nvSpPr>
        <p:spPr/>
        <p:txBody>
          <a:bodyPr/>
          <a:lstStyle/>
          <a:p>
            <a:r>
              <a:rPr lang="nb-NO" dirty="0" err="1">
                <a:solidFill>
                  <a:schemeClr val="bg1"/>
                </a:solidFill>
              </a:rPr>
              <a:t>Åsbygda</a:t>
            </a:r>
            <a:r>
              <a:rPr lang="nb-NO" dirty="0">
                <a:solidFill>
                  <a:schemeClr val="bg1"/>
                </a:solidFill>
              </a:rPr>
              <a:t> - </a:t>
            </a:r>
            <a:r>
              <a:rPr lang="nb-NO" dirty="0" err="1">
                <a:solidFill>
                  <a:schemeClr val="bg1"/>
                </a:solidFill>
              </a:rPr>
              <a:t>Olum</a:t>
            </a:r>
            <a:endParaRPr lang="nb-NO" dirty="0">
              <a:solidFill>
                <a:schemeClr val="bg1"/>
              </a:solidFill>
            </a:endParaRPr>
          </a:p>
        </p:txBody>
      </p:sp>
      <p:pic>
        <p:nvPicPr>
          <p:cNvPr id="9" name="Bilde 8">
            <a:extLst>
              <a:ext uri="{FF2B5EF4-FFF2-40B4-BE49-F238E27FC236}">
                <a16:creationId xmlns:a16="http://schemas.microsoft.com/office/drawing/2014/main" id="{6AADA2C6-578A-3C72-937C-194A3CB74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347" y="3040296"/>
            <a:ext cx="2522817" cy="2520000"/>
          </a:xfrm>
          <a:prstGeom prst="rect">
            <a:avLst/>
          </a:prstGeom>
        </p:spPr>
      </p:pic>
    </p:spTree>
    <p:extLst>
      <p:ext uri="{BB962C8B-B14F-4D97-AF65-F5344CB8AC3E}">
        <p14:creationId xmlns:p14="http://schemas.microsoft.com/office/powerpoint/2010/main" val="2088125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DEC8647-80AF-FBF5-7F0A-E12F3028A686}"/>
              </a:ext>
            </a:extLst>
          </p:cNvPr>
          <p:cNvPicPr>
            <a:picLocks noGrp="1" noChangeAspect="1"/>
          </p:cNvPicPr>
          <p:nvPr>
            <p:ph type="pic" sz="quarter" idx="18"/>
          </p:nvPr>
        </p:nvPicPr>
        <p:blipFill rotWithShape="1">
          <a:blip r:embed="rId3"/>
          <a:srcRect l="11201" r="11201"/>
          <a:stretch/>
        </p:blipFill>
        <p:spPr/>
      </p:pic>
      <p:sp>
        <p:nvSpPr>
          <p:cNvPr id="3" name="Text Placeholder 2">
            <a:extLst>
              <a:ext uri="{FF2B5EF4-FFF2-40B4-BE49-F238E27FC236}">
                <a16:creationId xmlns:a16="http://schemas.microsoft.com/office/drawing/2014/main" id="{F2B27A1C-A3ED-435F-63F2-205A64A461BB}"/>
              </a:ext>
            </a:extLst>
          </p:cNvPr>
          <p:cNvSpPr>
            <a:spLocks noGrp="1"/>
          </p:cNvSpPr>
          <p:nvPr>
            <p:ph type="body" sz="quarter" idx="14"/>
          </p:nvPr>
        </p:nvSpPr>
        <p:spPr/>
        <p:txBody>
          <a:bodyPr/>
          <a:lstStyle/>
          <a:p>
            <a:r>
              <a:rPr lang="nb-NO" dirty="0"/>
              <a:t>Restaurering av natur</a:t>
            </a:r>
          </a:p>
          <a:p>
            <a:r>
              <a:rPr lang="nb-NO" sz="2400" dirty="0"/>
              <a:t>- </a:t>
            </a:r>
            <a:r>
              <a:rPr lang="nb-NO" sz="2400" dirty="0" err="1"/>
              <a:t>Songa</a:t>
            </a:r>
            <a:r>
              <a:rPr lang="nb-NO" sz="2400" dirty="0"/>
              <a:t> Kraftverk</a:t>
            </a:r>
          </a:p>
        </p:txBody>
      </p:sp>
      <p:sp>
        <p:nvSpPr>
          <p:cNvPr id="4" name="Text Placeholder 3">
            <a:extLst>
              <a:ext uri="{FF2B5EF4-FFF2-40B4-BE49-F238E27FC236}">
                <a16:creationId xmlns:a16="http://schemas.microsoft.com/office/drawing/2014/main" id="{47AD87B0-5434-1460-6793-32D8DE29B6D0}"/>
              </a:ext>
            </a:extLst>
          </p:cNvPr>
          <p:cNvSpPr>
            <a:spLocks noGrp="1"/>
          </p:cNvSpPr>
          <p:nvPr>
            <p:ph type="body" sz="quarter" idx="20"/>
          </p:nvPr>
        </p:nvSpPr>
        <p:spPr/>
        <p:txBody>
          <a:bodyPr/>
          <a:lstStyle/>
          <a:p>
            <a:r>
              <a:rPr lang="nb-NO" sz="3200" dirty="0"/>
              <a:t>30 mål med gresstorv tilbakeført</a:t>
            </a:r>
          </a:p>
          <a:p>
            <a:r>
              <a:rPr lang="nb-NO" sz="3200"/>
              <a:t>Gode </a:t>
            </a:r>
            <a:r>
              <a:rPr lang="nb-NO" sz="3200" dirty="0"/>
              <a:t>erfaringer å ta med oss videre</a:t>
            </a:r>
          </a:p>
        </p:txBody>
      </p:sp>
      <p:sp>
        <p:nvSpPr>
          <p:cNvPr id="7" name="Slide Number Placeholder 6">
            <a:extLst>
              <a:ext uri="{FF2B5EF4-FFF2-40B4-BE49-F238E27FC236}">
                <a16:creationId xmlns:a16="http://schemas.microsoft.com/office/drawing/2014/main" id="{259EF937-A682-3723-3EC7-060776FF76D4}"/>
              </a:ext>
            </a:extLst>
          </p:cNvPr>
          <p:cNvSpPr>
            <a:spLocks noGrp="1"/>
          </p:cNvSpPr>
          <p:nvPr>
            <p:ph type="sldNum" sz="quarter" idx="4"/>
          </p:nvPr>
        </p:nvSpPr>
        <p:spPr/>
        <p:txBody>
          <a:bodyPr/>
          <a:lstStyle/>
          <a:p>
            <a:fld id="{EF8DBD5B-30F9-4F9C-AE39-E065C1AC514D}" type="slidenum">
              <a:rPr lang="en-US" noProof="0" smtClean="0"/>
              <a:pPr/>
              <a:t>3</a:t>
            </a:fld>
            <a:endParaRPr lang="en-US" noProof="0"/>
          </a:p>
        </p:txBody>
      </p:sp>
      <p:sp>
        <p:nvSpPr>
          <p:cNvPr id="8" name="Text Placeholder 7">
            <a:extLst>
              <a:ext uri="{FF2B5EF4-FFF2-40B4-BE49-F238E27FC236}">
                <a16:creationId xmlns:a16="http://schemas.microsoft.com/office/drawing/2014/main" id="{E849C13E-C7F5-6BEA-B9AA-5365661295CD}"/>
              </a:ext>
            </a:extLst>
          </p:cNvPr>
          <p:cNvSpPr>
            <a:spLocks noGrp="1"/>
          </p:cNvSpPr>
          <p:nvPr>
            <p:ph type="body" sz="quarter" idx="21"/>
          </p:nvPr>
        </p:nvSpPr>
        <p:spPr/>
        <p:txBody>
          <a:bodyPr/>
          <a:lstStyle/>
          <a:p>
            <a:r>
              <a:rPr lang="nb-NO" dirty="0" err="1">
                <a:solidFill>
                  <a:schemeClr val="bg1"/>
                </a:solidFill>
              </a:rPr>
              <a:t>Songa</a:t>
            </a:r>
            <a:r>
              <a:rPr lang="nb-NO" dirty="0">
                <a:solidFill>
                  <a:schemeClr val="bg1"/>
                </a:solidFill>
              </a:rPr>
              <a:t> kraftverk</a:t>
            </a:r>
          </a:p>
        </p:txBody>
      </p:sp>
    </p:spTree>
    <p:extLst>
      <p:ext uri="{BB962C8B-B14F-4D97-AF65-F5344CB8AC3E}">
        <p14:creationId xmlns:p14="http://schemas.microsoft.com/office/powerpoint/2010/main" val="313319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0B4583C-B8CC-C26B-7371-15CB1E4B786E}"/>
              </a:ext>
            </a:extLst>
          </p:cNvPr>
          <p:cNvPicPr>
            <a:picLocks noGrp="1" noChangeAspect="1"/>
          </p:cNvPicPr>
          <p:nvPr>
            <p:ph type="pic" sz="quarter" idx="18"/>
          </p:nvPr>
        </p:nvPicPr>
        <p:blipFill rotWithShape="1">
          <a:blip r:embed="rId3"/>
          <a:srcRect l="13321" r="13321"/>
          <a:stretch/>
        </p:blipFill>
        <p:spPr/>
      </p:pic>
      <p:sp>
        <p:nvSpPr>
          <p:cNvPr id="3" name="Text Placeholder 2">
            <a:extLst>
              <a:ext uri="{FF2B5EF4-FFF2-40B4-BE49-F238E27FC236}">
                <a16:creationId xmlns:a16="http://schemas.microsoft.com/office/drawing/2014/main" id="{AF83A1D0-679C-20E1-AAF9-102795E01860}"/>
              </a:ext>
            </a:extLst>
          </p:cNvPr>
          <p:cNvSpPr>
            <a:spLocks noGrp="1"/>
          </p:cNvSpPr>
          <p:nvPr>
            <p:ph type="body" sz="quarter" idx="14"/>
          </p:nvPr>
        </p:nvSpPr>
        <p:spPr/>
        <p:txBody>
          <a:bodyPr/>
          <a:lstStyle/>
          <a:p>
            <a:r>
              <a:rPr lang="nb-NO" dirty="0"/>
              <a:t>Naturbasert løsninger</a:t>
            </a:r>
          </a:p>
        </p:txBody>
      </p:sp>
      <p:sp>
        <p:nvSpPr>
          <p:cNvPr id="4" name="Text Placeholder 3">
            <a:extLst>
              <a:ext uri="{FF2B5EF4-FFF2-40B4-BE49-F238E27FC236}">
                <a16:creationId xmlns:a16="http://schemas.microsoft.com/office/drawing/2014/main" id="{D37CA037-1C98-47FE-AD4D-931DE71DFF7C}"/>
              </a:ext>
            </a:extLst>
          </p:cNvPr>
          <p:cNvSpPr>
            <a:spLocks noGrp="1"/>
          </p:cNvSpPr>
          <p:nvPr>
            <p:ph type="body" sz="quarter" idx="20"/>
          </p:nvPr>
        </p:nvSpPr>
        <p:spPr/>
        <p:txBody>
          <a:bodyPr/>
          <a:lstStyle/>
          <a:p>
            <a:r>
              <a:rPr lang="nb-NO" sz="3200" dirty="0"/>
              <a:t>Naturbasert overvannshåndtering</a:t>
            </a:r>
          </a:p>
          <a:p>
            <a:r>
              <a:rPr lang="nb-NO" sz="3200" dirty="0"/>
              <a:t>Effekt for klima og klimatilpasning</a:t>
            </a:r>
          </a:p>
          <a:p>
            <a:endParaRPr lang="nb-NO" sz="3200" dirty="0"/>
          </a:p>
        </p:txBody>
      </p:sp>
      <p:sp>
        <p:nvSpPr>
          <p:cNvPr id="7" name="Slide Number Placeholder 6">
            <a:extLst>
              <a:ext uri="{FF2B5EF4-FFF2-40B4-BE49-F238E27FC236}">
                <a16:creationId xmlns:a16="http://schemas.microsoft.com/office/drawing/2014/main" id="{60CD9181-EB01-8849-2D51-A7BC6CEE9B2C}"/>
              </a:ext>
            </a:extLst>
          </p:cNvPr>
          <p:cNvSpPr>
            <a:spLocks noGrp="1"/>
          </p:cNvSpPr>
          <p:nvPr>
            <p:ph type="sldNum" sz="quarter" idx="4"/>
          </p:nvPr>
        </p:nvSpPr>
        <p:spPr/>
        <p:txBody>
          <a:bodyPr/>
          <a:lstStyle/>
          <a:p>
            <a:fld id="{EF8DBD5B-30F9-4F9C-AE39-E065C1AC514D}" type="slidenum">
              <a:rPr lang="en-US" noProof="0" smtClean="0"/>
              <a:pPr/>
              <a:t>4</a:t>
            </a:fld>
            <a:endParaRPr lang="en-US" noProof="0"/>
          </a:p>
        </p:txBody>
      </p:sp>
      <p:sp>
        <p:nvSpPr>
          <p:cNvPr id="8" name="Text Placeholder 7">
            <a:extLst>
              <a:ext uri="{FF2B5EF4-FFF2-40B4-BE49-F238E27FC236}">
                <a16:creationId xmlns:a16="http://schemas.microsoft.com/office/drawing/2014/main" id="{206B2AFA-AFFC-59ED-D1EC-24630E0E693B}"/>
              </a:ext>
            </a:extLst>
          </p:cNvPr>
          <p:cNvSpPr>
            <a:spLocks noGrp="1"/>
          </p:cNvSpPr>
          <p:nvPr>
            <p:ph type="body" sz="quarter" idx="21"/>
          </p:nvPr>
        </p:nvSpPr>
        <p:spPr/>
        <p:txBody>
          <a:bodyPr/>
          <a:lstStyle/>
          <a:p>
            <a:r>
              <a:rPr lang="nb-NO" dirty="0"/>
              <a:t>RV3/25</a:t>
            </a:r>
          </a:p>
        </p:txBody>
      </p:sp>
    </p:spTree>
    <p:extLst>
      <p:ext uri="{BB962C8B-B14F-4D97-AF65-F5344CB8AC3E}">
        <p14:creationId xmlns:p14="http://schemas.microsoft.com/office/powerpoint/2010/main" val="165073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286C89F6-83D3-45BD-83F2-3373E639E318}"/>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4997" r="24997"/>
          <a:stretch/>
        </p:blipFill>
        <p:spPr>
          <a:xfrm>
            <a:off x="6094413" y="0"/>
            <a:ext cx="6096000" cy="6858000"/>
          </a:xfrm>
        </p:spPr>
      </p:pic>
      <p:sp>
        <p:nvSpPr>
          <p:cNvPr id="3" name="Text Placeholder 2">
            <a:extLst>
              <a:ext uri="{FF2B5EF4-FFF2-40B4-BE49-F238E27FC236}">
                <a16:creationId xmlns:a16="http://schemas.microsoft.com/office/drawing/2014/main" id="{AEA974C6-DA60-4FB2-3A01-9F812DB1FD80}"/>
              </a:ext>
            </a:extLst>
          </p:cNvPr>
          <p:cNvSpPr>
            <a:spLocks noGrp="1"/>
          </p:cNvSpPr>
          <p:nvPr>
            <p:ph type="body" sz="quarter" idx="14"/>
          </p:nvPr>
        </p:nvSpPr>
        <p:spPr/>
        <p:txBody>
          <a:bodyPr/>
          <a:lstStyle/>
          <a:p>
            <a:r>
              <a:rPr lang="nb-NO" dirty="0"/>
              <a:t>Blågrønne tak</a:t>
            </a:r>
          </a:p>
        </p:txBody>
      </p:sp>
      <p:sp>
        <p:nvSpPr>
          <p:cNvPr id="4" name="Text Placeholder 3">
            <a:extLst>
              <a:ext uri="{FF2B5EF4-FFF2-40B4-BE49-F238E27FC236}">
                <a16:creationId xmlns:a16="http://schemas.microsoft.com/office/drawing/2014/main" id="{43E92620-72C0-E16D-665E-2D9BE9319F87}"/>
              </a:ext>
            </a:extLst>
          </p:cNvPr>
          <p:cNvSpPr>
            <a:spLocks noGrp="1"/>
          </p:cNvSpPr>
          <p:nvPr>
            <p:ph type="body" sz="quarter" idx="20"/>
          </p:nvPr>
        </p:nvSpPr>
        <p:spPr/>
        <p:txBody>
          <a:bodyPr/>
          <a:lstStyle/>
          <a:p>
            <a:r>
              <a:rPr lang="nb-NO" sz="3200" dirty="0"/>
              <a:t>Taket som vannabsorberende overflate</a:t>
            </a:r>
          </a:p>
          <a:p>
            <a:r>
              <a:rPr lang="nb-NO" sz="3200" dirty="0"/>
              <a:t>Bier på taket</a:t>
            </a:r>
          </a:p>
          <a:p>
            <a:endParaRPr lang="nb-NO" sz="3200" dirty="0"/>
          </a:p>
        </p:txBody>
      </p:sp>
      <p:sp>
        <p:nvSpPr>
          <p:cNvPr id="7" name="Slide Number Placeholder 6">
            <a:extLst>
              <a:ext uri="{FF2B5EF4-FFF2-40B4-BE49-F238E27FC236}">
                <a16:creationId xmlns:a16="http://schemas.microsoft.com/office/drawing/2014/main" id="{F90872B5-AA84-D0AD-08F0-7672C4052235}"/>
              </a:ext>
            </a:extLst>
          </p:cNvPr>
          <p:cNvSpPr>
            <a:spLocks noGrp="1"/>
          </p:cNvSpPr>
          <p:nvPr>
            <p:ph type="sldNum" sz="quarter" idx="4"/>
          </p:nvPr>
        </p:nvSpPr>
        <p:spPr/>
        <p:txBody>
          <a:bodyPr/>
          <a:lstStyle/>
          <a:p>
            <a:fld id="{EF8DBD5B-30F9-4F9C-AE39-E065C1AC514D}" type="slidenum">
              <a:rPr lang="en-US" noProof="0" smtClean="0"/>
              <a:pPr/>
              <a:t>5</a:t>
            </a:fld>
            <a:endParaRPr lang="en-US" noProof="0"/>
          </a:p>
        </p:txBody>
      </p:sp>
      <p:sp>
        <p:nvSpPr>
          <p:cNvPr id="8" name="Text Placeholder 7">
            <a:extLst>
              <a:ext uri="{FF2B5EF4-FFF2-40B4-BE49-F238E27FC236}">
                <a16:creationId xmlns:a16="http://schemas.microsoft.com/office/drawing/2014/main" id="{FFF5CC9A-5C20-9674-A38F-FF8BC6E5B7D3}"/>
              </a:ext>
            </a:extLst>
          </p:cNvPr>
          <p:cNvSpPr>
            <a:spLocks noGrp="1"/>
          </p:cNvSpPr>
          <p:nvPr>
            <p:ph type="body" sz="quarter" idx="21"/>
          </p:nvPr>
        </p:nvSpPr>
        <p:spPr/>
        <p:txBody>
          <a:bodyPr/>
          <a:lstStyle/>
          <a:p>
            <a:r>
              <a:rPr lang="nb-NO" dirty="0"/>
              <a:t>Oslo Storbylegevakt</a:t>
            </a:r>
          </a:p>
        </p:txBody>
      </p:sp>
    </p:spTree>
    <p:extLst>
      <p:ext uri="{BB962C8B-B14F-4D97-AF65-F5344CB8AC3E}">
        <p14:creationId xmlns:p14="http://schemas.microsoft.com/office/powerpoint/2010/main" val="2114716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441206C-2132-D08C-74E9-01BE11369441}"/>
              </a:ext>
            </a:extLst>
          </p:cNvPr>
          <p:cNvPicPr>
            <a:picLocks noGrp="1" noChangeAspect="1"/>
          </p:cNvPicPr>
          <p:nvPr>
            <p:ph type="pic" sz="quarter" idx="18"/>
          </p:nvPr>
        </p:nvPicPr>
        <p:blipFill rotWithShape="1">
          <a:blip r:embed="rId3"/>
          <a:srcRect l="6568" r="6568"/>
          <a:stretch/>
        </p:blipFill>
        <p:spPr/>
      </p:pic>
      <p:sp>
        <p:nvSpPr>
          <p:cNvPr id="3" name="Text Placeholder 2">
            <a:extLst>
              <a:ext uri="{FF2B5EF4-FFF2-40B4-BE49-F238E27FC236}">
                <a16:creationId xmlns:a16="http://schemas.microsoft.com/office/drawing/2014/main" id="{C4A9959A-9EF3-247E-E4EF-33808B4EE3C3}"/>
              </a:ext>
            </a:extLst>
          </p:cNvPr>
          <p:cNvSpPr>
            <a:spLocks noGrp="1"/>
          </p:cNvSpPr>
          <p:nvPr>
            <p:ph type="body" sz="quarter" idx="14"/>
          </p:nvPr>
        </p:nvSpPr>
        <p:spPr/>
        <p:txBody>
          <a:bodyPr/>
          <a:lstStyle/>
          <a:p>
            <a:r>
              <a:rPr lang="nb-NO" dirty="0"/>
              <a:t>Restaurering og tilbakeføring</a:t>
            </a:r>
          </a:p>
        </p:txBody>
      </p:sp>
      <p:sp>
        <p:nvSpPr>
          <p:cNvPr id="4" name="Text Placeholder 3">
            <a:extLst>
              <a:ext uri="{FF2B5EF4-FFF2-40B4-BE49-F238E27FC236}">
                <a16:creationId xmlns:a16="http://schemas.microsoft.com/office/drawing/2014/main" id="{B4C09F2F-946B-16E9-4A48-DCFB7A04B7E8}"/>
              </a:ext>
            </a:extLst>
          </p:cNvPr>
          <p:cNvSpPr>
            <a:spLocks noGrp="1"/>
          </p:cNvSpPr>
          <p:nvPr>
            <p:ph type="body" sz="quarter" idx="20"/>
          </p:nvPr>
        </p:nvSpPr>
        <p:spPr/>
        <p:txBody>
          <a:bodyPr/>
          <a:lstStyle/>
          <a:p>
            <a:r>
              <a:rPr lang="nb-NO" sz="3200" dirty="0"/>
              <a:t>Bevaring av frukttrær</a:t>
            </a:r>
          </a:p>
          <a:p>
            <a:r>
              <a:rPr lang="nb-NO" sz="3200" dirty="0"/>
              <a:t>Miljø og trivsel</a:t>
            </a:r>
          </a:p>
        </p:txBody>
      </p:sp>
      <p:sp>
        <p:nvSpPr>
          <p:cNvPr id="7" name="Slide Number Placeholder 6">
            <a:extLst>
              <a:ext uri="{FF2B5EF4-FFF2-40B4-BE49-F238E27FC236}">
                <a16:creationId xmlns:a16="http://schemas.microsoft.com/office/drawing/2014/main" id="{9731F6CB-E397-9EC9-7413-3C5310D0FFA3}"/>
              </a:ext>
            </a:extLst>
          </p:cNvPr>
          <p:cNvSpPr>
            <a:spLocks noGrp="1"/>
          </p:cNvSpPr>
          <p:nvPr>
            <p:ph type="sldNum" sz="quarter" idx="4"/>
          </p:nvPr>
        </p:nvSpPr>
        <p:spPr/>
        <p:txBody>
          <a:bodyPr/>
          <a:lstStyle/>
          <a:p>
            <a:fld id="{EF8DBD5B-30F9-4F9C-AE39-E065C1AC514D}" type="slidenum">
              <a:rPr lang="en-US" noProof="0" smtClean="0"/>
              <a:pPr/>
              <a:t>6</a:t>
            </a:fld>
            <a:endParaRPr lang="en-US" noProof="0"/>
          </a:p>
        </p:txBody>
      </p:sp>
      <p:sp>
        <p:nvSpPr>
          <p:cNvPr id="8" name="Text Placeholder 7">
            <a:extLst>
              <a:ext uri="{FF2B5EF4-FFF2-40B4-BE49-F238E27FC236}">
                <a16:creationId xmlns:a16="http://schemas.microsoft.com/office/drawing/2014/main" id="{3C4DE2BF-8AC2-49B6-8E6D-A207F47106BE}"/>
              </a:ext>
            </a:extLst>
          </p:cNvPr>
          <p:cNvSpPr>
            <a:spLocks noGrp="1"/>
          </p:cNvSpPr>
          <p:nvPr>
            <p:ph type="body" sz="quarter" idx="21"/>
          </p:nvPr>
        </p:nvSpPr>
        <p:spPr/>
        <p:txBody>
          <a:bodyPr/>
          <a:lstStyle/>
          <a:p>
            <a:r>
              <a:rPr lang="nb-NO" dirty="0">
                <a:solidFill>
                  <a:schemeClr val="bg1"/>
                </a:solidFill>
              </a:rPr>
              <a:t>Vestkorridoren – E102</a:t>
            </a:r>
          </a:p>
        </p:txBody>
      </p:sp>
    </p:spTree>
    <p:extLst>
      <p:ext uri="{BB962C8B-B14F-4D97-AF65-F5344CB8AC3E}">
        <p14:creationId xmlns:p14="http://schemas.microsoft.com/office/powerpoint/2010/main" val="2292395948"/>
      </p:ext>
    </p:extLst>
  </p:cSld>
  <p:clrMapOvr>
    <a:masterClrMapping/>
  </p:clrMapOvr>
</p:sld>
</file>

<file path=ppt/theme/theme1.xml><?xml version="1.0" encoding="utf-8"?>
<a:theme xmlns:a="http://schemas.openxmlformats.org/drawingml/2006/main" name="Skanska Gray (Presentation)">
  <a:themeElements>
    <a:clrScheme name="Skanska 4">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fontScheme name="Skanska Shape Sans">
      <a:majorFont>
        <a:latin typeface="Shape Sans Display"/>
        <a:ea typeface=""/>
        <a:cs typeface=""/>
      </a:majorFont>
      <a:minorFont>
        <a:latin typeface="Shap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6" id="{2FA8DA72-2304-B545-A7F7-FF56C2A5722A}" vid="{FF0A0E44-1157-1A49-959B-A2F3DEB9DA8F}"/>
    </a:ext>
  </a:extLst>
</a:theme>
</file>

<file path=ppt/theme/theme2.xml><?xml version="1.0" encoding="utf-8"?>
<a:theme xmlns:a="http://schemas.openxmlformats.org/drawingml/2006/main" name="Skanska White (Documentation)">
  <a:themeElements>
    <a:clrScheme name="Skanska 5">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143275"/>
      </a:hlink>
      <a:folHlink>
        <a:srgbClr val="143275"/>
      </a:folHlink>
    </a:clrScheme>
    <a:fontScheme name="Skanska Shape Sans">
      <a:majorFont>
        <a:latin typeface="Shape Sans Display"/>
        <a:ea typeface=""/>
        <a:cs typeface=""/>
      </a:majorFont>
      <a:minorFont>
        <a:latin typeface="Shap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6" id="{2FA8DA72-2304-B545-A7F7-FF56C2A5722A}" vid="{3CAF08F0-69F9-F94C-8F7D-819272A63BC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F01AEF7787ABD4EB8909FE3AC606DE8" ma:contentTypeVersion="2" ma:contentTypeDescription="Opprett et nytt dokument." ma:contentTypeScope="" ma:versionID="62cfb605bcdc4fa7fb733c054812e2bc">
  <xsd:schema xmlns:xsd="http://www.w3.org/2001/XMLSchema" xmlns:xs="http://www.w3.org/2001/XMLSchema" xmlns:p="http://schemas.microsoft.com/office/2006/metadata/properties" xmlns:ns2="e81e0812-56f4-45b2-996e-9fc23ced5070" targetNamespace="http://schemas.microsoft.com/office/2006/metadata/properties" ma:root="true" ma:fieldsID="4d6e26516c53ca342cc18cf27a8c8f19" ns2:_="">
    <xsd:import namespace="e81e0812-56f4-45b2-996e-9fc23ced507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1e0812-56f4-45b2-996e-9fc23ced50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B144AF-2259-4D71-8E25-5C9877D45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1e0812-56f4-45b2-996e-9fc23ced50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45E4BD-EB26-4A19-8B39-1E804887ED6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e81e0812-56f4-45b2-996e-9fc23ced5070"/>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1FCA854-E955-4DF3-823F-7F43F9EBF7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Global template (EN) Shape Sans</Template>
  <TotalTime>1715</TotalTime>
  <Words>1012</Words>
  <Application>Microsoft Office PowerPoint</Application>
  <PresentationFormat>Widescreen</PresentationFormat>
  <Paragraphs>53</Paragraphs>
  <Slides>6</Slides>
  <Notes>5</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6</vt:i4>
      </vt:variant>
    </vt:vector>
  </HeadingPairs>
  <TitlesOfParts>
    <vt:vector size="14" baseType="lpstr">
      <vt:lpstr>Arial</vt:lpstr>
      <vt:lpstr>Arial</vt:lpstr>
      <vt:lpstr>Calibri</vt:lpstr>
      <vt:lpstr>Shape Sans</vt:lpstr>
      <vt:lpstr>Shape Sans Display</vt:lpstr>
      <vt:lpstr>System Font Regular</vt:lpstr>
      <vt:lpstr>Skanska Gray (Presentation)</vt:lpstr>
      <vt:lpstr>Skanska White (Documentation)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Lekanger, Randi Andersen</dc:creator>
  <cp:lastModifiedBy>Christopher Griffiths</cp:lastModifiedBy>
  <cp:revision>3</cp:revision>
  <dcterms:created xsi:type="dcterms:W3CDTF">2022-10-05T06:49:05Z</dcterms:created>
  <dcterms:modified xsi:type="dcterms:W3CDTF">2022-10-20T13:17:48Z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0x0101001F01AEF7787ABD4EB8909FE3AC606DE8</vt:lpwstr>
  </property>
</Properties>
</file>