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1" r:id="rId5"/>
  </p:sldMasterIdLst>
  <p:notesMasterIdLst>
    <p:notesMasterId r:id="rId13"/>
  </p:notesMasterIdLst>
  <p:sldIdLst>
    <p:sldId id="11494" r:id="rId6"/>
    <p:sldId id="11496" r:id="rId7"/>
    <p:sldId id="11506" r:id="rId8"/>
    <p:sldId id="11504" r:id="rId9"/>
    <p:sldId id="11505" r:id="rId10"/>
    <p:sldId id="11499" r:id="rId11"/>
    <p:sldId id="115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B6FB7-6F3F-445C-A6EC-D8C39408AD87}" v="4" dt="2022-10-20T11:19:05.959"/>
    <p1510:client id="{7C92B43B-DB0B-4933-A675-9E36C8F031B7}" v="18" dt="2022-10-20T11:12:25.84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117" d="100"/>
          <a:sy n="117" d="100"/>
        </p:scale>
        <p:origin x="2477" y="82"/>
      </p:cViewPr>
      <p:guideLst>
        <p:guide orient="horz" pos="246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ths, Christopher Philip" userId="bc7606ee-3bfa-478f-8fb1-5eaf56546c9f" providerId="ADAL" clId="{29BB6FB7-6F3F-445C-A6EC-D8C39408AD87}"/>
    <pc:docChg chg="addSld delSld modSld">
      <pc:chgData name="Griffiths, Christopher Philip" userId="bc7606ee-3bfa-478f-8fb1-5eaf56546c9f" providerId="ADAL" clId="{29BB6FB7-6F3F-445C-A6EC-D8C39408AD87}" dt="2022-10-20T11:19:24.755" v="42" actId="1076"/>
      <pc:docMkLst>
        <pc:docMk/>
      </pc:docMkLst>
      <pc:sldChg chg="addSp modSp mod">
        <pc:chgData name="Griffiths, Christopher Philip" userId="bc7606ee-3bfa-478f-8fb1-5eaf56546c9f" providerId="ADAL" clId="{29BB6FB7-6F3F-445C-A6EC-D8C39408AD87}" dt="2022-10-20T11:17:38.714" v="8" actId="1076"/>
        <pc:sldMkLst>
          <pc:docMk/>
          <pc:sldMk cId="1273715595" sldId="11494"/>
        </pc:sldMkLst>
        <pc:spChg chg="add mod">
          <ac:chgData name="Griffiths, Christopher Philip" userId="bc7606ee-3bfa-478f-8fb1-5eaf56546c9f" providerId="ADAL" clId="{29BB6FB7-6F3F-445C-A6EC-D8C39408AD87}" dt="2022-10-20T11:17:16.518" v="2" actId="207"/>
          <ac:spMkLst>
            <pc:docMk/>
            <pc:sldMk cId="1273715595" sldId="11494"/>
            <ac:spMk id="2" creationId="{1D7B7BCA-97AB-5A39-F3EB-34F0A0EDFCA4}"/>
          </ac:spMkLst>
        </pc:spChg>
        <pc:spChg chg="mod">
          <ac:chgData name="Griffiths, Christopher Philip" userId="bc7606ee-3bfa-478f-8fb1-5eaf56546c9f" providerId="ADAL" clId="{29BB6FB7-6F3F-445C-A6EC-D8C39408AD87}" dt="2022-10-20T11:17:29.803" v="5" actId="1076"/>
          <ac:spMkLst>
            <pc:docMk/>
            <pc:sldMk cId="1273715595" sldId="11494"/>
            <ac:spMk id="3" creationId="{272D5167-124B-474E-9541-0B3582FED085}"/>
          </ac:spMkLst>
        </pc:spChg>
        <pc:picChg chg="add mod">
          <ac:chgData name="Griffiths, Christopher Philip" userId="bc7606ee-3bfa-478f-8fb1-5eaf56546c9f" providerId="ADAL" clId="{29BB6FB7-6F3F-445C-A6EC-D8C39408AD87}" dt="2022-10-20T11:17:38.714" v="8" actId="1076"/>
          <ac:picMkLst>
            <pc:docMk/>
            <pc:sldMk cId="1273715595" sldId="11494"/>
            <ac:picMk id="4" creationId="{F8CBBE41-CB4A-16A7-C29A-41F5A5C4CB28}"/>
          </ac:picMkLst>
        </pc:picChg>
      </pc:sldChg>
      <pc:sldChg chg="addSp delSp modSp mod">
        <pc:chgData name="Griffiths, Christopher Philip" userId="bc7606ee-3bfa-478f-8fb1-5eaf56546c9f" providerId="ADAL" clId="{29BB6FB7-6F3F-445C-A6EC-D8C39408AD87}" dt="2022-10-20T11:19:24.755" v="42" actId="1076"/>
        <pc:sldMkLst>
          <pc:docMk/>
          <pc:sldMk cId="164073291" sldId="11505"/>
        </pc:sldMkLst>
        <pc:spChg chg="del">
          <ac:chgData name="Griffiths, Christopher Philip" userId="bc7606ee-3bfa-478f-8fb1-5eaf56546c9f" providerId="ADAL" clId="{29BB6FB7-6F3F-445C-A6EC-D8C39408AD87}" dt="2022-10-20T11:19:05.959" v="10" actId="931"/>
          <ac:spMkLst>
            <pc:docMk/>
            <pc:sldMk cId="164073291" sldId="11505"/>
            <ac:spMk id="2" creationId="{40299536-8F5B-6D56-2F48-8282E1ED947D}"/>
          </ac:spMkLst>
        </pc:spChg>
        <pc:spChg chg="mod">
          <ac:chgData name="Griffiths, Christopher Philip" userId="bc7606ee-3bfa-478f-8fb1-5eaf56546c9f" providerId="ADAL" clId="{29BB6FB7-6F3F-445C-A6EC-D8C39408AD87}" dt="2022-10-20T11:19:18.668" v="41" actId="20577"/>
          <ac:spMkLst>
            <pc:docMk/>
            <pc:sldMk cId="164073291" sldId="11505"/>
            <ac:spMk id="8" creationId="{CFC253CD-067A-2B3B-F53F-A74BD5A65331}"/>
          </ac:spMkLst>
        </pc:spChg>
        <pc:picChg chg="add mod">
          <ac:chgData name="Griffiths, Christopher Philip" userId="bc7606ee-3bfa-478f-8fb1-5eaf56546c9f" providerId="ADAL" clId="{29BB6FB7-6F3F-445C-A6EC-D8C39408AD87}" dt="2022-10-20T11:19:24.755" v="42" actId="1076"/>
          <ac:picMkLst>
            <pc:docMk/>
            <pc:sldMk cId="164073291" sldId="11505"/>
            <ac:picMk id="10" creationId="{405AF13C-0BE1-9A8D-129A-B884CBE1EDC1}"/>
          </ac:picMkLst>
        </pc:picChg>
      </pc:sldChg>
      <pc:sldChg chg="add del setBg">
        <pc:chgData name="Griffiths, Christopher Philip" userId="bc7606ee-3bfa-478f-8fb1-5eaf56546c9f" providerId="ADAL" clId="{29BB6FB7-6F3F-445C-A6EC-D8C39408AD87}" dt="2022-10-20T11:17:45.248" v="9" actId="47"/>
        <pc:sldMkLst>
          <pc:docMk/>
          <pc:sldMk cId="1241150030" sldId="141169471"/>
        </pc:sldMkLst>
      </pc:sldChg>
      <pc:sldMasterChg chg="delSldLayout">
        <pc:chgData name="Griffiths, Christopher Philip" userId="bc7606ee-3bfa-478f-8fb1-5eaf56546c9f" providerId="ADAL" clId="{29BB6FB7-6F3F-445C-A6EC-D8C39408AD87}" dt="2022-10-20T11:17:45.248" v="9" actId="47"/>
        <pc:sldMasterMkLst>
          <pc:docMk/>
          <pc:sldMasterMk cId="2733114217" sldId="2147483648"/>
        </pc:sldMasterMkLst>
        <pc:sldLayoutChg chg="del">
          <pc:chgData name="Griffiths, Christopher Philip" userId="bc7606ee-3bfa-478f-8fb1-5eaf56546c9f" providerId="ADAL" clId="{29BB6FB7-6F3F-445C-A6EC-D8C39408AD87}" dt="2022-10-20T11:17:45.248" v="9" actId="47"/>
          <pc:sldLayoutMkLst>
            <pc:docMk/>
            <pc:sldMasterMk cId="2733114217" sldId="2147483648"/>
            <pc:sldLayoutMk cId="1244084093" sldId="2147483740"/>
          </pc:sldLayoutMkLst>
        </pc:sldLayoutChg>
      </pc:sldMasterChg>
    </pc:docChg>
  </pc:docChgLst>
  <pc:docChgLst>
    <pc:chgData name="Berge, Ane Lillebuen" userId="825f97a2-63aa-4754-bb7b-255cca7f276e" providerId="ADAL" clId="{9AC27309-C981-459E-8C17-CFCBA2E379CD}"/>
    <pc:docChg chg="modSld">
      <pc:chgData name="Berge, Ane Lillebuen" userId="825f97a2-63aa-4754-bb7b-255cca7f276e" providerId="ADAL" clId="{9AC27309-C981-459E-8C17-CFCBA2E379CD}" dt="2022-10-20T05:17:06.819" v="2"/>
      <pc:docMkLst>
        <pc:docMk/>
      </pc:docMkLst>
      <pc:sldChg chg="modSp mod">
        <pc:chgData name="Berge, Ane Lillebuen" userId="825f97a2-63aa-4754-bb7b-255cca7f276e" providerId="ADAL" clId="{9AC27309-C981-459E-8C17-CFCBA2E379CD}" dt="2022-10-20T05:10:59.127" v="1" actId="20577"/>
        <pc:sldMkLst>
          <pc:docMk/>
          <pc:sldMk cId="4231379162" sldId="11504"/>
        </pc:sldMkLst>
        <pc:spChg chg="mod">
          <ac:chgData name="Berge, Ane Lillebuen" userId="825f97a2-63aa-4754-bb7b-255cca7f276e" providerId="ADAL" clId="{9AC27309-C981-459E-8C17-CFCBA2E379CD}" dt="2022-10-20T05:10:59.127" v="1" actId="20577"/>
          <ac:spMkLst>
            <pc:docMk/>
            <pc:sldMk cId="4231379162" sldId="11504"/>
            <ac:spMk id="4" creationId="{C2B3CD95-1FF7-1DB0-35AC-7E5C0D87F84B}"/>
          </ac:spMkLst>
        </pc:spChg>
      </pc:sldChg>
      <pc:sldChg chg="modSp mod">
        <pc:chgData name="Berge, Ane Lillebuen" userId="825f97a2-63aa-4754-bb7b-255cca7f276e" providerId="ADAL" clId="{9AC27309-C981-459E-8C17-CFCBA2E379CD}" dt="2022-10-20T05:17:06.819" v="2"/>
        <pc:sldMkLst>
          <pc:docMk/>
          <pc:sldMk cId="164073291" sldId="11505"/>
        </pc:sldMkLst>
        <pc:spChg chg="mod">
          <ac:chgData name="Berge, Ane Lillebuen" userId="825f97a2-63aa-4754-bb7b-255cca7f276e" providerId="ADAL" clId="{9AC27309-C981-459E-8C17-CFCBA2E379CD}" dt="2022-10-20T05:17:06.819" v="2"/>
          <ac:spMkLst>
            <pc:docMk/>
            <pc:sldMk cId="164073291" sldId="11505"/>
            <ac:spMk id="3" creationId="{CCED50AC-096A-A0C6-D261-057C97463790}"/>
          </ac:spMkLst>
        </pc:spChg>
      </pc:sldChg>
    </pc:docChg>
  </pc:docChgLst>
  <pc:docChgLst>
    <pc:chgData name="Griffiths, Christopher Philip" userId="bc7606ee-3bfa-478f-8fb1-5eaf56546c9f" providerId="ADAL" clId="{7C92B43B-DB0B-4933-A675-9E36C8F031B7}"/>
    <pc:docChg chg="undo custSel addSld delSld modSld">
      <pc:chgData name="Griffiths, Christopher Philip" userId="bc7606ee-3bfa-478f-8fb1-5eaf56546c9f" providerId="ADAL" clId="{7C92B43B-DB0B-4933-A675-9E36C8F031B7}" dt="2022-10-20T11:13:40.206" v="214" actId="20577"/>
      <pc:docMkLst>
        <pc:docMk/>
      </pc:docMkLst>
      <pc:sldChg chg="modSp mod">
        <pc:chgData name="Griffiths, Christopher Philip" userId="bc7606ee-3bfa-478f-8fb1-5eaf56546c9f" providerId="ADAL" clId="{7C92B43B-DB0B-4933-A675-9E36C8F031B7}" dt="2022-10-20T11:13:40.206" v="214" actId="20577"/>
        <pc:sldMkLst>
          <pc:docMk/>
          <pc:sldMk cId="1273715595" sldId="11494"/>
        </pc:sldMkLst>
        <pc:spChg chg="mod">
          <ac:chgData name="Griffiths, Christopher Philip" userId="bc7606ee-3bfa-478f-8fb1-5eaf56546c9f" providerId="ADAL" clId="{7C92B43B-DB0B-4933-A675-9E36C8F031B7}" dt="2022-10-20T11:13:40.206" v="214" actId="20577"/>
          <ac:spMkLst>
            <pc:docMk/>
            <pc:sldMk cId="1273715595" sldId="11494"/>
            <ac:spMk id="3" creationId="{272D5167-124B-474E-9541-0B3582FED085}"/>
          </ac:spMkLst>
        </pc:spChg>
      </pc:sldChg>
      <pc:sldChg chg="modSp mod">
        <pc:chgData name="Griffiths, Christopher Philip" userId="bc7606ee-3bfa-478f-8fb1-5eaf56546c9f" providerId="ADAL" clId="{7C92B43B-DB0B-4933-A675-9E36C8F031B7}" dt="2022-10-20T11:03:02.442" v="72" actId="14100"/>
        <pc:sldMkLst>
          <pc:docMk/>
          <pc:sldMk cId="3125071938" sldId="11496"/>
        </pc:sldMkLst>
        <pc:spChg chg="mod">
          <ac:chgData name="Griffiths, Christopher Philip" userId="bc7606ee-3bfa-478f-8fb1-5eaf56546c9f" providerId="ADAL" clId="{7C92B43B-DB0B-4933-A675-9E36C8F031B7}" dt="2022-10-20T11:02:50.877" v="69" actId="14100"/>
          <ac:spMkLst>
            <pc:docMk/>
            <pc:sldMk cId="3125071938" sldId="11496"/>
            <ac:spMk id="3" creationId="{F50574D0-07DC-1389-2E49-F66BB4105A18}"/>
          </ac:spMkLst>
        </pc:spChg>
        <pc:spChg chg="mod">
          <ac:chgData name="Griffiths, Christopher Philip" userId="bc7606ee-3bfa-478f-8fb1-5eaf56546c9f" providerId="ADAL" clId="{7C92B43B-DB0B-4933-A675-9E36C8F031B7}" dt="2022-10-20T11:02:46.659" v="68" actId="1076"/>
          <ac:spMkLst>
            <pc:docMk/>
            <pc:sldMk cId="3125071938" sldId="11496"/>
            <ac:spMk id="4" creationId="{C2B3CD95-1FF7-1DB0-35AC-7E5C0D87F84B}"/>
          </ac:spMkLst>
        </pc:spChg>
        <pc:picChg chg="mod">
          <ac:chgData name="Griffiths, Christopher Philip" userId="bc7606ee-3bfa-478f-8fb1-5eaf56546c9f" providerId="ADAL" clId="{7C92B43B-DB0B-4933-A675-9E36C8F031B7}" dt="2022-10-20T11:03:02.442" v="72" actId="14100"/>
          <ac:picMkLst>
            <pc:docMk/>
            <pc:sldMk cId="3125071938" sldId="11496"/>
            <ac:picMk id="22" creationId="{F02B927E-7632-759C-0A91-6975348C030B}"/>
          </ac:picMkLst>
        </pc:picChg>
      </pc:sldChg>
      <pc:sldChg chg="addSp delSp modSp mod">
        <pc:chgData name="Griffiths, Christopher Philip" userId="bc7606ee-3bfa-478f-8fb1-5eaf56546c9f" providerId="ADAL" clId="{7C92B43B-DB0B-4933-A675-9E36C8F031B7}" dt="2022-10-20T11:11:33.728" v="163" actId="20577"/>
        <pc:sldMkLst>
          <pc:docMk/>
          <pc:sldMk cId="3016011212" sldId="11499"/>
        </pc:sldMkLst>
        <pc:spChg chg="add del mod">
          <ac:chgData name="Griffiths, Christopher Philip" userId="bc7606ee-3bfa-478f-8fb1-5eaf56546c9f" providerId="ADAL" clId="{7C92B43B-DB0B-4933-A675-9E36C8F031B7}" dt="2022-10-20T11:09:43.897" v="100" actId="931"/>
          <ac:spMkLst>
            <pc:docMk/>
            <pc:sldMk cId="3016011212" sldId="11499"/>
            <ac:spMk id="3" creationId="{FDF8DFB4-73CD-D346-1F23-2A406DB4AA7E}"/>
          </ac:spMkLst>
        </pc:spChg>
        <pc:spChg chg="mod">
          <ac:chgData name="Griffiths, Christopher Philip" userId="bc7606ee-3bfa-478f-8fb1-5eaf56546c9f" providerId="ADAL" clId="{7C92B43B-DB0B-4933-A675-9E36C8F031B7}" dt="2022-10-20T11:11:10.706" v="131" actId="20577"/>
          <ac:spMkLst>
            <pc:docMk/>
            <pc:sldMk cId="3016011212" sldId="11499"/>
            <ac:spMk id="7" creationId="{ADEFFFBC-2BBA-2D5C-B3CC-A33119C60474}"/>
          </ac:spMkLst>
        </pc:spChg>
        <pc:spChg chg="mod">
          <ac:chgData name="Griffiths, Christopher Philip" userId="bc7606ee-3bfa-478f-8fb1-5eaf56546c9f" providerId="ADAL" clId="{7C92B43B-DB0B-4933-A675-9E36C8F031B7}" dt="2022-10-20T11:11:21.924" v="149" actId="20577"/>
          <ac:spMkLst>
            <pc:docMk/>
            <pc:sldMk cId="3016011212" sldId="11499"/>
            <ac:spMk id="8" creationId="{5DE468AA-2076-D3F8-96FA-C19357EFF905}"/>
          </ac:spMkLst>
        </pc:spChg>
        <pc:spChg chg="mod">
          <ac:chgData name="Griffiths, Christopher Philip" userId="bc7606ee-3bfa-478f-8fb1-5eaf56546c9f" providerId="ADAL" clId="{7C92B43B-DB0B-4933-A675-9E36C8F031B7}" dt="2022-10-20T11:11:33.728" v="163" actId="20577"/>
          <ac:spMkLst>
            <pc:docMk/>
            <pc:sldMk cId="3016011212" sldId="11499"/>
            <ac:spMk id="9" creationId="{2632B651-DEE0-4B80-46FA-97A0280E54B6}"/>
          </ac:spMkLst>
        </pc:spChg>
        <pc:spChg chg="add del mod">
          <ac:chgData name="Griffiths, Christopher Philip" userId="bc7606ee-3bfa-478f-8fb1-5eaf56546c9f" providerId="ADAL" clId="{7C92B43B-DB0B-4933-A675-9E36C8F031B7}" dt="2022-10-20T11:09:58.731" v="103" actId="931"/>
          <ac:spMkLst>
            <pc:docMk/>
            <pc:sldMk cId="3016011212" sldId="11499"/>
            <ac:spMk id="11" creationId="{7A865DBD-C3AE-421C-139F-5B260A411EE1}"/>
          </ac:spMkLst>
        </pc:spChg>
        <pc:spChg chg="add del mod">
          <ac:chgData name="Griffiths, Christopher Philip" userId="bc7606ee-3bfa-478f-8fb1-5eaf56546c9f" providerId="ADAL" clId="{7C92B43B-DB0B-4933-A675-9E36C8F031B7}" dt="2022-10-20T11:10:35.464" v="106"/>
          <ac:spMkLst>
            <pc:docMk/>
            <pc:sldMk cId="3016011212" sldId="11499"/>
            <ac:spMk id="16" creationId="{B9453D0D-4282-4C07-B834-7EA8CF3B2443}"/>
          </ac:spMkLst>
        </pc:spChg>
        <pc:spChg chg="add del mod">
          <ac:chgData name="Griffiths, Christopher Philip" userId="bc7606ee-3bfa-478f-8fb1-5eaf56546c9f" providerId="ADAL" clId="{7C92B43B-DB0B-4933-A675-9E36C8F031B7}" dt="2022-10-20T11:10:54.691" v="108"/>
          <ac:spMkLst>
            <pc:docMk/>
            <pc:sldMk cId="3016011212" sldId="11499"/>
            <ac:spMk id="21" creationId="{1E0124D1-5D24-150A-EFF3-3D796E731840}"/>
          </ac:spMkLst>
        </pc:spChg>
        <pc:picChg chg="add mod ord">
          <ac:chgData name="Griffiths, Christopher Philip" userId="bc7606ee-3bfa-478f-8fb1-5eaf56546c9f" providerId="ADAL" clId="{7C92B43B-DB0B-4933-A675-9E36C8F031B7}" dt="2022-10-20T11:09:47.620" v="101" actId="167"/>
          <ac:picMkLst>
            <pc:docMk/>
            <pc:sldMk cId="3016011212" sldId="11499"/>
            <ac:picMk id="5" creationId="{DEC6FC47-EF25-43FA-9D58-9238494F150D}"/>
          </ac:picMkLst>
        </pc:picChg>
        <pc:picChg chg="add mod ord">
          <ac:chgData name="Griffiths, Christopher Philip" userId="bc7606ee-3bfa-478f-8fb1-5eaf56546c9f" providerId="ADAL" clId="{7C92B43B-DB0B-4933-A675-9E36C8F031B7}" dt="2022-10-20T11:10:01.199" v="104" actId="167"/>
          <ac:picMkLst>
            <pc:docMk/>
            <pc:sldMk cId="3016011212" sldId="11499"/>
            <ac:picMk id="14" creationId="{231A59D0-20FB-DC68-A4D2-B8C563E06041}"/>
          </ac:picMkLst>
        </pc:picChg>
        <pc:picChg chg="del">
          <ac:chgData name="Griffiths, Christopher Philip" userId="bc7606ee-3bfa-478f-8fb1-5eaf56546c9f" providerId="ADAL" clId="{7C92B43B-DB0B-4933-A675-9E36C8F031B7}" dt="2022-10-20T11:10:49.975" v="107" actId="478"/>
          <ac:picMkLst>
            <pc:docMk/>
            <pc:sldMk cId="3016011212" sldId="11499"/>
            <ac:picMk id="17" creationId="{487801AC-E853-67E6-C6AF-76DFBA2B5B6A}"/>
          </ac:picMkLst>
        </pc:picChg>
        <pc:picChg chg="add mod ord">
          <ac:chgData name="Griffiths, Christopher Philip" userId="bc7606ee-3bfa-478f-8fb1-5eaf56546c9f" providerId="ADAL" clId="{7C92B43B-DB0B-4933-A675-9E36C8F031B7}" dt="2022-10-20T11:10:59.867" v="110" actId="167"/>
          <ac:picMkLst>
            <pc:docMk/>
            <pc:sldMk cId="3016011212" sldId="11499"/>
            <ac:picMk id="18" creationId="{3BD98038-E630-04FC-836E-CE2CD87CC48F}"/>
          </ac:picMkLst>
        </pc:picChg>
        <pc:picChg chg="del">
          <ac:chgData name="Griffiths, Christopher Philip" userId="bc7606ee-3bfa-478f-8fb1-5eaf56546c9f" providerId="ADAL" clId="{7C92B43B-DB0B-4933-A675-9E36C8F031B7}" dt="2022-10-20T11:09:50.209" v="102" actId="478"/>
          <ac:picMkLst>
            <pc:docMk/>
            <pc:sldMk cId="3016011212" sldId="11499"/>
            <ac:picMk id="20" creationId="{651A118C-CBC6-10E5-D7A2-017B3A33D2CC}"/>
          </ac:picMkLst>
        </pc:picChg>
        <pc:picChg chg="del">
          <ac:chgData name="Griffiths, Christopher Philip" userId="bc7606ee-3bfa-478f-8fb1-5eaf56546c9f" providerId="ADAL" clId="{7C92B43B-DB0B-4933-A675-9E36C8F031B7}" dt="2022-10-20T11:09:37.397" v="99" actId="478"/>
          <ac:picMkLst>
            <pc:docMk/>
            <pc:sldMk cId="3016011212" sldId="11499"/>
            <ac:picMk id="22" creationId="{90E6235F-99F0-7FF9-710D-C895F232DAA4}"/>
          </ac:picMkLst>
        </pc:picChg>
        <pc:picChg chg="add mod ord">
          <ac:chgData name="Griffiths, Christopher Philip" userId="bc7606ee-3bfa-478f-8fb1-5eaf56546c9f" providerId="ADAL" clId="{7C92B43B-DB0B-4933-A675-9E36C8F031B7}" dt="2022-10-20T11:10:57.266" v="109" actId="167"/>
          <ac:picMkLst>
            <pc:docMk/>
            <pc:sldMk cId="3016011212" sldId="11499"/>
            <ac:picMk id="23" creationId="{47CEA822-1556-FC1D-DFB7-EB6E81CA5E42}"/>
          </ac:picMkLst>
        </pc:picChg>
        <pc:picChg chg="del">
          <ac:chgData name="Griffiths, Christopher Philip" userId="bc7606ee-3bfa-478f-8fb1-5eaf56546c9f" providerId="ADAL" clId="{7C92B43B-DB0B-4933-A675-9E36C8F031B7}" dt="2022-10-20T11:10:30.904" v="105" actId="478"/>
          <ac:picMkLst>
            <pc:docMk/>
            <pc:sldMk cId="3016011212" sldId="11499"/>
            <ac:picMk id="26" creationId="{462FFFAB-DBFD-3FCC-8E80-C1143DA760D2}"/>
          </ac:picMkLst>
        </pc:picChg>
      </pc:sldChg>
      <pc:sldChg chg="addSp delSp modSp mod">
        <pc:chgData name="Griffiths, Christopher Philip" userId="bc7606ee-3bfa-478f-8fb1-5eaf56546c9f" providerId="ADAL" clId="{7C92B43B-DB0B-4933-A675-9E36C8F031B7}" dt="2022-10-20T11:13:02.877" v="208" actId="20577"/>
        <pc:sldMkLst>
          <pc:docMk/>
          <pc:sldMk cId="2007558131" sldId="11500"/>
        </pc:sldMkLst>
        <pc:spChg chg="mod">
          <ac:chgData name="Griffiths, Christopher Philip" userId="bc7606ee-3bfa-478f-8fb1-5eaf56546c9f" providerId="ADAL" clId="{7C92B43B-DB0B-4933-A675-9E36C8F031B7}" dt="2022-10-20T11:12:40.187" v="183" actId="14100"/>
          <ac:spMkLst>
            <pc:docMk/>
            <pc:sldMk cId="2007558131" sldId="11500"/>
            <ac:spMk id="3" creationId="{F50574D0-07DC-1389-2E49-F66BB4105A18}"/>
          </ac:spMkLst>
        </pc:spChg>
        <pc:spChg chg="mod">
          <ac:chgData name="Griffiths, Christopher Philip" userId="bc7606ee-3bfa-478f-8fb1-5eaf56546c9f" providerId="ADAL" clId="{7C92B43B-DB0B-4933-A675-9E36C8F031B7}" dt="2022-10-20T11:13:02.877" v="208" actId="20577"/>
          <ac:spMkLst>
            <pc:docMk/>
            <pc:sldMk cId="2007558131" sldId="11500"/>
            <ac:spMk id="4" creationId="{C2B3CD95-1FF7-1DB0-35AC-7E5C0D87F84B}"/>
          </ac:spMkLst>
        </pc:spChg>
        <pc:spChg chg="add del mod">
          <ac:chgData name="Griffiths, Christopher Philip" userId="bc7606ee-3bfa-478f-8fb1-5eaf56546c9f" providerId="ADAL" clId="{7C92B43B-DB0B-4933-A675-9E36C8F031B7}" dt="2022-10-20T11:12:00.400" v="165" actId="931"/>
          <ac:spMkLst>
            <pc:docMk/>
            <pc:sldMk cId="2007558131" sldId="11500"/>
            <ac:spMk id="5" creationId="{2B2ECC0A-D40E-947C-4DE8-C2672D12C896}"/>
          </ac:spMkLst>
        </pc:spChg>
        <pc:spChg chg="add del mod">
          <ac:chgData name="Griffiths, Christopher Philip" userId="bc7606ee-3bfa-478f-8fb1-5eaf56546c9f" providerId="ADAL" clId="{7C92B43B-DB0B-4933-A675-9E36C8F031B7}" dt="2022-10-20T11:12:14.929" v="170" actId="931"/>
          <ac:spMkLst>
            <pc:docMk/>
            <pc:sldMk cId="2007558131" sldId="11500"/>
            <ac:spMk id="12" creationId="{575DDA0B-BE7A-A090-D248-E355D0C94C5D}"/>
          </ac:spMkLst>
        </pc:spChg>
        <pc:spChg chg="add del mod">
          <ac:chgData name="Griffiths, Christopher Philip" userId="bc7606ee-3bfa-478f-8fb1-5eaf56546c9f" providerId="ADAL" clId="{7C92B43B-DB0B-4933-A675-9E36C8F031B7}" dt="2022-10-20T11:12:25.840" v="174" actId="931"/>
          <ac:spMkLst>
            <pc:docMk/>
            <pc:sldMk cId="2007558131" sldId="11500"/>
            <ac:spMk id="16" creationId="{64D5F39F-40FA-E09F-951C-0C5BDFA96636}"/>
          </ac:spMkLst>
        </pc:spChg>
        <pc:picChg chg="del">
          <ac:chgData name="Griffiths, Christopher Philip" userId="bc7606ee-3bfa-478f-8fb1-5eaf56546c9f" providerId="ADAL" clId="{7C92B43B-DB0B-4933-A675-9E36C8F031B7}" dt="2022-10-20T11:11:42.652" v="164" actId="478"/>
          <ac:picMkLst>
            <pc:docMk/>
            <pc:sldMk cId="2007558131" sldId="11500"/>
            <ac:picMk id="9" creationId="{703D6485-8D66-2A60-B292-07A469430382}"/>
          </ac:picMkLst>
        </pc:picChg>
        <pc:picChg chg="add del mod">
          <ac:chgData name="Griffiths, Christopher Philip" userId="bc7606ee-3bfa-478f-8fb1-5eaf56546c9f" providerId="ADAL" clId="{7C92B43B-DB0B-4933-A675-9E36C8F031B7}" dt="2022-10-20T11:12:07.123" v="168" actId="478"/>
          <ac:picMkLst>
            <pc:docMk/>
            <pc:sldMk cId="2007558131" sldId="11500"/>
            <ac:picMk id="10" creationId="{9356E824-98C3-F216-D92A-5C699A6D4DC9}"/>
          </ac:picMkLst>
        </pc:picChg>
        <pc:picChg chg="add del mod">
          <ac:chgData name="Griffiths, Christopher Philip" userId="bc7606ee-3bfa-478f-8fb1-5eaf56546c9f" providerId="ADAL" clId="{7C92B43B-DB0B-4933-A675-9E36C8F031B7}" dt="2022-10-20T11:12:19.238" v="172" actId="478"/>
          <ac:picMkLst>
            <pc:docMk/>
            <pc:sldMk cId="2007558131" sldId="11500"/>
            <ac:picMk id="14" creationId="{B6E7D77A-A5F4-4A8B-6E05-F44623A21AEA}"/>
          </ac:picMkLst>
        </pc:picChg>
        <pc:picChg chg="add mod">
          <ac:chgData name="Griffiths, Christopher Philip" userId="bc7606ee-3bfa-478f-8fb1-5eaf56546c9f" providerId="ADAL" clId="{7C92B43B-DB0B-4933-A675-9E36C8F031B7}" dt="2022-10-20T11:12:25.840" v="174" actId="931"/>
          <ac:picMkLst>
            <pc:docMk/>
            <pc:sldMk cId="2007558131" sldId="11500"/>
            <ac:picMk id="18" creationId="{9E4D9E45-FDA4-32F5-2852-28F08D88A50A}"/>
          </ac:picMkLst>
        </pc:picChg>
      </pc:sldChg>
      <pc:sldChg chg="mod modShow">
        <pc:chgData name="Griffiths, Christopher Philip" userId="bc7606ee-3bfa-478f-8fb1-5eaf56546c9f" providerId="ADAL" clId="{7C92B43B-DB0B-4933-A675-9E36C8F031B7}" dt="2022-10-20T11:02:19.142" v="46" actId="729"/>
        <pc:sldMkLst>
          <pc:docMk/>
          <pc:sldMk cId="947916503" sldId="11501"/>
        </pc:sldMkLst>
      </pc:sldChg>
      <pc:sldChg chg="addSp delSp modSp mod">
        <pc:chgData name="Griffiths, Christopher Philip" userId="bc7606ee-3bfa-478f-8fb1-5eaf56546c9f" providerId="ADAL" clId="{7C92B43B-DB0B-4933-A675-9E36C8F031B7}" dt="2022-10-20T11:08:37.869" v="98" actId="931"/>
        <pc:sldMkLst>
          <pc:docMk/>
          <pc:sldMk cId="4231379162" sldId="11504"/>
        </pc:sldMkLst>
        <pc:spChg chg="mod">
          <ac:chgData name="Griffiths, Christopher Philip" userId="bc7606ee-3bfa-478f-8fb1-5eaf56546c9f" providerId="ADAL" clId="{7C92B43B-DB0B-4933-A675-9E36C8F031B7}" dt="2022-10-20T11:03:41.460" v="97" actId="403"/>
          <ac:spMkLst>
            <pc:docMk/>
            <pc:sldMk cId="4231379162" sldId="11504"/>
            <ac:spMk id="4" creationId="{C2B3CD95-1FF7-1DB0-35AC-7E5C0D87F84B}"/>
          </ac:spMkLst>
        </pc:spChg>
        <pc:spChg chg="del">
          <ac:chgData name="Griffiths, Christopher Philip" userId="bc7606ee-3bfa-478f-8fb1-5eaf56546c9f" providerId="ADAL" clId="{7C92B43B-DB0B-4933-A675-9E36C8F031B7}" dt="2022-10-20T11:08:37.869" v="98" actId="931"/>
          <ac:spMkLst>
            <pc:docMk/>
            <pc:sldMk cId="4231379162" sldId="11504"/>
            <ac:spMk id="8" creationId="{80384CC0-BE4A-E875-2F99-A491C519FDD4}"/>
          </ac:spMkLst>
        </pc:spChg>
        <pc:picChg chg="add mod">
          <ac:chgData name="Griffiths, Christopher Philip" userId="bc7606ee-3bfa-478f-8fb1-5eaf56546c9f" providerId="ADAL" clId="{7C92B43B-DB0B-4933-A675-9E36C8F031B7}" dt="2022-10-20T11:08:37.869" v="98" actId="931"/>
          <ac:picMkLst>
            <pc:docMk/>
            <pc:sldMk cId="4231379162" sldId="11504"/>
            <ac:picMk id="9" creationId="{2DB50F2B-3629-8D12-38B9-90788819CD70}"/>
          </ac:picMkLst>
        </pc:picChg>
      </pc:sldChg>
      <pc:sldChg chg="modSp mod">
        <pc:chgData name="Griffiths, Christopher Philip" userId="bc7606ee-3bfa-478f-8fb1-5eaf56546c9f" providerId="ADAL" clId="{7C92B43B-DB0B-4933-A675-9E36C8F031B7}" dt="2022-10-20T11:13:20.395" v="213" actId="403"/>
        <pc:sldMkLst>
          <pc:docMk/>
          <pc:sldMk cId="164073291" sldId="11505"/>
        </pc:sldMkLst>
        <pc:spChg chg="mod">
          <ac:chgData name="Griffiths, Christopher Philip" userId="bc7606ee-3bfa-478f-8fb1-5eaf56546c9f" providerId="ADAL" clId="{7C92B43B-DB0B-4933-A675-9E36C8F031B7}" dt="2022-10-20T11:13:20.395" v="213" actId="403"/>
          <ac:spMkLst>
            <pc:docMk/>
            <pc:sldMk cId="164073291" sldId="11505"/>
            <ac:spMk id="4" creationId="{10C410B4-2B12-1E07-FFD2-59ECC1E543F8}"/>
          </ac:spMkLst>
        </pc:spChg>
      </pc:sldChg>
      <pc:sldChg chg="addSp modSp new mod setBg">
        <pc:chgData name="Griffiths, Christopher Philip" userId="bc7606ee-3bfa-478f-8fb1-5eaf56546c9f" providerId="ADAL" clId="{7C92B43B-DB0B-4933-A675-9E36C8F031B7}" dt="2022-10-20T11:02:09.940" v="45" actId="1076"/>
        <pc:sldMkLst>
          <pc:docMk/>
          <pc:sldMk cId="883410992" sldId="11506"/>
        </pc:sldMkLst>
        <pc:spChg chg="add mod">
          <ac:chgData name="Griffiths, Christopher Philip" userId="bc7606ee-3bfa-478f-8fb1-5eaf56546c9f" providerId="ADAL" clId="{7C92B43B-DB0B-4933-A675-9E36C8F031B7}" dt="2022-10-20T11:02:09.940" v="45" actId="1076"/>
          <ac:spMkLst>
            <pc:docMk/>
            <pc:sldMk cId="883410992" sldId="11506"/>
            <ac:spMk id="7" creationId="{B8F24319-B610-6368-0F7E-47B252CC93E2}"/>
          </ac:spMkLst>
        </pc:spChg>
        <pc:picChg chg="add mod ord">
          <ac:chgData name="Griffiths, Christopher Philip" userId="bc7606ee-3bfa-478f-8fb1-5eaf56546c9f" providerId="ADAL" clId="{7C92B43B-DB0B-4933-A675-9E36C8F031B7}" dt="2022-10-20T11:01:13.951" v="15" actId="1076"/>
          <ac:picMkLst>
            <pc:docMk/>
            <pc:sldMk cId="883410992" sldId="11506"/>
            <ac:picMk id="6" creationId="{F840A821-FE1C-9D42-D3A6-6AD6127F3EDF}"/>
          </ac:picMkLst>
        </pc:picChg>
      </pc:sldChg>
      <pc:sldChg chg="new del">
        <pc:chgData name="Griffiths, Christopher Philip" userId="bc7606ee-3bfa-478f-8fb1-5eaf56546c9f" providerId="ADAL" clId="{7C92B43B-DB0B-4933-A675-9E36C8F031B7}" dt="2022-10-20T11:00:04.252" v="9" actId="47"/>
        <pc:sldMkLst>
          <pc:docMk/>
          <pc:sldMk cId="2252513696" sldId="11506"/>
        </pc:sldMkLst>
      </pc:sldChg>
      <pc:sldChg chg="addSp delSp modSp new del mod">
        <pc:chgData name="Griffiths, Christopher Philip" userId="bc7606ee-3bfa-478f-8fb1-5eaf56546c9f" providerId="ADAL" clId="{7C92B43B-DB0B-4933-A675-9E36C8F031B7}" dt="2022-10-20T10:59:59.033" v="7" actId="47"/>
        <pc:sldMkLst>
          <pc:docMk/>
          <pc:sldMk cId="2303066774" sldId="11506"/>
        </pc:sldMkLst>
        <pc:spChg chg="del">
          <ac:chgData name="Griffiths, Christopher Philip" userId="bc7606ee-3bfa-478f-8fb1-5eaf56546c9f" providerId="ADAL" clId="{7C92B43B-DB0B-4933-A675-9E36C8F031B7}" dt="2022-10-20T10:59:10.344" v="1" actId="931"/>
          <ac:spMkLst>
            <pc:docMk/>
            <pc:sldMk cId="2303066774" sldId="11506"/>
            <ac:spMk id="2" creationId="{DC887126-E708-34B2-1C0A-BFCDA9C5E09C}"/>
          </ac:spMkLst>
        </pc:spChg>
        <pc:spChg chg="add del mod">
          <ac:chgData name="Griffiths, Christopher Philip" userId="bc7606ee-3bfa-478f-8fb1-5eaf56546c9f" providerId="ADAL" clId="{7C92B43B-DB0B-4933-A675-9E36C8F031B7}" dt="2022-10-20T10:59:56.941" v="6" actId="478"/>
          <ac:spMkLst>
            <pc:docMk/>
            <pc:sldMk cId="2303066774" sldId="11506"/>
            <ac:spMk id="10" creationId="{403265E6-09A4-8B4E-72D7-09D55C750270}"/>
          </ac:spMkLst>
        </pc:spChg>
        <pc:picChg chg="add del mod">
          <ac:chgData name="Griffiths, Christopher Philip" userId="bc7606ee-3bfa-478f-8fb1-5eaf56546c9f" providerId="ADAL" clId="{7C92B43B-DB0B-4933-A675-9E36C8F031B7}" dt="2022-10-20T10:59:55.891" v="5" actId="478"/>
          <ac:picMkLst>
            <pc:docMk/>
            <pc:sldMk cId="2303066774" sldId="11506"/>
            <ac:picMk id="8" creationId="{5BB80D41-C86B-F7B6-DBC8-86BF78905E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20/10/2022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sk Bild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a:t>
            </a:r>
            <a:r>
              <a:rPr lang="en-US" noProof="0" dirty="0"/>
              <a:t> her for å </a:t>
            </a:r>
            <a:r>
              <a:rPr lang="en-US" noProof="0" dirty="0" err="1"/>
              <a:t>legge</a:t>
            </a:r>
            <a:r>
              <a:rPr lang="en-US" noProof="0" dirty="0"/>
              <a:t> til et </a:t>
            </a:r>
            <a:r>
              <a:rPr lang="en-US" noProof="0" dirty="0" err="1"/>
              <a:t>bilde</a:t>
            </a:r>
            <a:endParaRPr lang="en-US" noProof="0" dirty="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D96B1D5-19B3-4712-ACF6-28C3F5B9FAF9}" type="datetime1">
              <a:rPr lang="nb-NO" noProof="0" smtClean="0"/>
              <a:t>20.10.2022</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4" name="textruta 5">
            <a:extLst>
              <a:ext uri="{FF2B5EF4-FFF2-40B4-BE49-F238E27FC236}">
                <a16:creationId xmlns:a16="http://schemas.microsoft.com/office/drawing/2014/main" id="{5F83CAC1-691F-4570-A02A-AAE088C3464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ruta 8">
            <a:extLst>
              <a:ext uri="{FF2B5EF4-FFF2-40B4-BE49-F238E27FC236}">
                <a16:creationId xmlns:a16="http://schemas.microsoft.com/office/drawing/2014/main" id="{154EFB81-E9E1-47D6-871A-1841C0A2C4B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E9A8764D-F5C6-4DF4-8A1C-C590AFCD3AD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ktangel 17">
            <a:extLst>
              <a:ext uri="{FF2B5EF4-FFF2-40B4-BE49-F238E27FC236}">
                <a16:creationId xmlns:a16="http://schemas.microsoft.com/office/drawing/2014/main" id="{66BEEA0B-E7EE-4251-8751-21695D5418C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Kapittelslide - grå med bild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Klikk på ikonet for å legge til et bilde
</a:t>
            </a:r>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426049E-8B74-4E59-9FFE-7D3A72636C2E}" type="datetime1">
              <a:rPr lang="nb-NO" smtClean="0"/>
              <a:t>20.10.2022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D7E4EE14-AF02-4F8F-A04C-D1A5A0D3F2E4}"/>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637CF4BC-6BF8-411F-90DF-B01D4326055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F534BBE-C952-4D6F-BE1B-A3751D702F5C}"/>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2761C0D1-3321-400C-A10F-9062AE7FFF0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Kapittel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dirty="0"/>
              <a:t>Klikk for å legge til en overskrift på to linjer</a:t>
            </a:r>
            <a:endParaRPr lang="en-US" noProof="0" dirty="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B6371E7-1754-4778-AA7A-037E7A9E67EF}" type="datetime1">
              <a:rPr lang="nb-NO" smtClean="0"/>
              <a:t>20.10.2022</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3793EE8F-13F3-41A5-9CF1-5A1D914C94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ruta 8">
            <a:extLst>
              <a:ext uri="{FF2B5EF4-FFF2-40B4-BE49-F238E27FC236}">
                <a16:creationId xmlns:a16="http://schemas.microsoft.com/office/drawing/2014/main" id="{9FB2A14F-9BC1-4390-AE9C-99968C37770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7E266A07-24D6-4159-88CE-819822752E8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60E44657-88B1-457B-9863-EF4134D2976B}"/>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på bild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dirty="0" err="1"/>
              <a:t>Klikk</a:t>
            </a:r>
            <a:r>
              <a:rPr lang="en-US" noProof="0" dirty="0"/>
              <a:t> for agenda</a:t>
            </a:r>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0E5E25C-F81D-45B0-BAAF-5AA6AE47D345}" type="datetime1">
              <a:rPr lang="nb-NO" noProof="0" smtClean="0"/>
              <a:t>20.10.2022</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4031F468-A7BD-4BE9-8181-A71AD16AAC6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DBC1F914-AAD0-4559-B15C-2076AD5E4557}"/>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6EA31AC1-E1E1-4826-B891-94ECBBCD04B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ktangel 19">
            <a:extLst>
              <a:ext uri="{FF2B5EF4-FFF2-40B4-BE49-F238E27FC236}">
                <a16:creationId xmlns:a16="http://schemas.microsoft.com/office/drawing/2014/main" id="{C2265DE5-91B8-4DB7-A89A-0496D51D9DF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to kolonner med bild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dirty="0" err="1"/>
              <a:t>Klikk</a:t>
            </a:r>
            <a:r>
              <a:rPr lang="en-US" noProof="0" dirty="0"/>
              <a:t> for agenda</a:t>
            </a:r>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9858D11-3673-43C7-92D1-EDDA284021DB}" type="datetime1">
              <a:rPr lang="nb-NO" smtClean="0"/>
              <a:t>20.10.2022</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6" name="textruta 5">
            <a:extLst>
              <a:ext uri="{FF2B5EF4-FFF2-40B4-BE49-F238E27FC236}">
                <a16:creationId xmlns:a16="http://schemas.microsoft.com/office/drawing/2014/main" id="{B87B0297-7614-49D3-BA87-034CB18B0FF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5D7AC3EA-99FC-42F5-852A-7910126DE6D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4ABB48-C730-4729-B11E-09C3034EBDB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808542A6-9771-4C4A-B31D-B2A1A5F5EE2E}"/>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Sitatslide med bil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dirty="0"/>
              <a:t>If the image placeholder icon is underneath the text box, select the gray placeholder box and then go to insert in the top menu and add picture. Do NOT move the textbox!</a:t>
            </a:r>
          </a:p>
          <a:p>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
</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1231750-84CC-4B75-AF55-4F769F097059}"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itatslide - blå">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
</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11B0EFC-5CF2-4D4A-922E-BF9CA169ED8F}"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itatside - grå">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2FB9706-0719-44C7-8E1D-0D13B08D6346}"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Heldekkende bil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E0BBE-4E88-485B-9BA5-043994EFEEB5}" type="datetime1">
              <a:rPr lang="nb-NO" smtClean="0"/>
              <a:t>20.10.2022</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C26C9A74-E5DE-4C07-A288-0DF1E18462F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0A4DCF92-0FFC-4F26-849A-078993D2C79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9C0A74A9-5C45-4021-944E-CC973C4B820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BB7112A9-3167-4017-921D-69037DAB6BA6}"/>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Heldekkende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nb-NO" noProof="0" dirty="0"/>
              <a:t>Klikk for å legge til medier
</a:t>
            </a:r>
            <a:endParaRPr lang="en-US" noProof="0" dirty="0"/>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186C578-DC46-4F9F-8E15-59003A670508}" type="datetime1">
              <a:rPr lang="nb-NO" noProof="0" smtClean="0"/>
              <a:t>20.10.2022</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re bilder med teks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EC78F830-C14C-4DBD-AAF0-B42D58FFE42E}" type="datetime1">
              <a:rPr lang="nb-NO" smtClean="0"/>
              <a:t>20.10.2022</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ruta 5">
            <a:extLst>
              <a:ext uri="{FF2B5EF4-FFF2-40B4-BE49-F238E27FC236}">
                <a16:creationId xmlns:a16="http://schemas.microsoft.com/office/drawing/2014/main" id="{FB665EF1-5265-4601-8B89-9235F692BC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76550A77-6361-4540-9F03-5C02F192C04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238E29CF-18FD-4959-BE67-204CF2655B6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2A31BB2E-2CCB-4A4A-8569-0573AC069790}"/>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telstart med bild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nb-NO" noProof="0" dirty="0"/>
              <a:t>Klikk for å legge til en overskrift på to linjer</a:t>
            </a:r>
            <a:endParaRPr lang="en-US" noProof="0" dirty="0"/>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6D8E392-BDBB-4461-8DFF-B7A8B7001CE4}" type="datetime1">
              <a:rPr lang="nb-NO" smtClean="0"/>
              <a:t>20.10.2022</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3" name="textruta 5">
            <a:extLst>
              <a:ext uri="{FF2B5EF4-FFF2-40B4-BE49-F238E27FC236}">
                <a16:creationId xmlns:a16="http://schemas.microsoft.com/office/drawing/2014/main" id="{92ACE5EC-8464-438A-9543-39A91403511A}"/>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ruta 8">
            <a:extLst>
              <a:ext uri="{FF2B5EF4-FFF2-40B4-BE49-F238E27FC236}">
                <a16:creationId xmlns:a16="http://schemas.microsoft.com/office/drawing/2014/main" id="{77FB4441-1B72-4F1D-BB75-8EAED6AFDE7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17C60DA2-948E-4A73-8E5D-BA5113CA962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ktangel 25">
            <a:extLst>
              <a:ext uri="{FF2B5EF4-FFF2-40B4-BE49-F238E27FC236}">
                <a16:creationId xmlns:a16="http://schemas.microsoft.com/office/drawing/2014/main" id="{7CE22B4B-4D5A-468C-9AFF-4F2AC8D3923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ire bilder og teks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755A570A-B6BA-40A1-8D39-261D10D929FF}" type="datetime1">
              <a:rPr lang="nb-NO" smtClean="0"/>
              <a:t>20.10.2022</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9A3401BD-6AD1-4EDD-BED3-8C9EC84E86F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ruta 8">
            <a:extLst>
              <a:ext uri="{FF2B5EF4-FFF2-40B4-BE49-F238E27FC236}">
                <a16:creationId xmlns:a16="http://schemas.microsoft.com/office/drawing/2014/main" id="{0DF877BA-1D93-474F-949E-F95B57F58CE4}"/>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ktangel 30">
            <a:extLst>
              <a:ext uri="{FF2B5EF4-FFF2-40B4-BE49-F238E27FC236}">
                <a16:creationId xmlns:a16="http://schemas.microsoft.com/office/drawing/2014/main" id="{3F36FE76-6582-4E56-91DA-C90B02B8E93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ktangel 33">
            <a:extLst>
              <a:ext uri="{FF2B5EF4-FFF2-40B4-BE49-F238E27FC236}">
                <a16:creationId xmlns:a16="http://schemas.microsoft.com/office/drawing/2014/main" id="{38B6DE32-1F44-42A4-8AD0-4D314449E10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re bilder">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FE5E033-07AC-4295-9F8E-84AF928D9395}" type="datetime1">
              <a:rPr lang="nb-NO" smtClean="0"/>
              <a:t>20.10.2022</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ruta 5">
            <a:extLst>
              <a:ext uri="{FF2B5EF4-FFF2-40B4-BE49-F238E27FC236}">
                <a16:creationId xmlns:a16="http://schemas.microsoft.com/office/drawing/2014/main" id="{20837F49-91EB-42B0-817F-25FA2CF61F7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5433F36F-1EEE-45C9-AF9B-812580913CF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3095B94D-1B78-45D3-8B07-3E1D641DAC5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FC625938-A741-4B6E-8EED-02F9929301E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ire bilder med ikoner">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757938F1-6126-49A2-9872-82AD04A00611}" type="datetime1">
              <a:rPr lang="nb-NO" smtClean="0"/>
              <a:t>20.10.2022</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ruta 5">
            <a:extLst>
              <a:ext uri="{FF2B5EF4-FFF2-40B4-BE49-F238E27FC236}">
                <a16:creationId xmlns:a16="http://schemas.microsoft.com/office/drawing/2014/main" id="{A9840E22-C8C8-4AE4-A7EE-9F5F0CF6DD23}"/>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30571E3C-8A15-4FEA-84EA-DA04734C650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B702305D-F7AD-4909-8039-1C6532309C6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ktangel 28">
            <a:extLst>
              <a:ext uri="{FF2B5EF4-FFF2-40B4-BE49-F238E27FC236}">
                <a16:creationId xmlns:a16="http://schemas.microsoft.com/office/drawing/2014/main" id="{1E7431A3-F7FC-4CF1-BD52-003947D9BEC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o bilder med grafikk">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dirty="0"/>
              <a:t>Klikk på ikonet for å legge til et bilde
</a:t>
            </a:r>
            <a:endParaRPr lang="en-GB" dirty="0"/>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84AECB2F-0582-4FC4-8E1C-AB22C857A7FC}" type="datetime1">
              <a:rPr lang="nb-NO" smtClean="0"/>
              <a:t>20.10.2022</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dirty="0"/>
              <a:t>Klikk på ikonet for å legge til et bilde
</a:t>
            </a:r>
            <a:endParaRPr lang="en-GB" dirty="0"/>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2" name="textruta 5">
            <a:extLst>
              <a:ext uri="{FF2B5EF4-FFF2-40B4-BE49-F238E27FC236}">
                <a16:creationId xmlns:a16="http://schemas.microsoft.com/office/drawing/2014/main" id="{7FB6412B-8F25-4FC7-88B8-62A0DFBAAB69}"/>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ruta 8">
            <a:extLst>
              <a:ext uri="{FF2B5EF4-FFF2-40B4-BE49-F238E27FC236}">
                <a16:creationId xmlns:a16="http://schemas.microsoft.com/office/drawing/2014/main" id="{6FF45BE8-C781-43C0-B6DF-6974CA08D305}"/>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014B3DA2-81A1-4AC0-8E33-D76D69095D0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ktangel 16">
            <a:extLst>
              <a:ext uri="{FF2B5EF4-FFF2-40B4-BE49-F238E27FC236}">
                <a16:creationId xmlns:a16="http://schemas.microsoft.com/office/drawing/2014/main" id="{2AE865ED-9F16-4F74-BB05-D4D8C31F051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411CCC01-9B35-48BA-BC78-AC0ADC8B9B19}"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kst med to halvbilder">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5FA7307-2AF1-4BEF-9ACE-08A34C3831FA}" type="datetime1">
              <a:rPr lang="nb-NO" noProof="0" smtClean="0"/>
              <a:t>20.10.2022</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kst med smalt 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Legg til en overskrift
</a:t>
            </a:r>
            <a:endParaRPr lang="en-US" noProof="0" dirty="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Legg til en overskrift
</a:t>
            </a:r>
            <a:endParaRPr lang="en-US" noProof="0" dirty="0"/>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FCA027A-9D2F-48B2-915C-CD9DEFDD189B}" type="datetime1">
              <a:rPr lang="nb-NO" noProof="0" smtClean="0"/>
              <a:t>20.10.2022</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Heldekkende bilde med teks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76A9EDC-3F17-43CE-9ECD-FBB95F8379F2}"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9" name="textruta 5">
            <a:extLst>
              <a:ext uri="{FF2B5EF4-FFF2-40B4-BE49-F238E27FC236}">
                <a16:creationId xmlns:a16="http://schemas.microsoft.com/office/drawing/2014/main" id="{AC3DD523-3C77-4382-93E1-77BA9AF19D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ruta 8">
            <a:extLst>
              <a:ext uri="{FF2B5EF4-FFF2-40B4-BE49-F238E27FC236}">
                <a16:creationId xmlns:a16="http://schemas.microsoft.com/office/drawing/2014/main" id="{C1A5F4F0-41B3-4AFE-9981-166D8514C34F}"/>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Rektangel 21">
            <a:extLst>
              <a:ext uri="{FF2B5EF4-FFF2-40B4-BE49-F238E27FC236}">
                <a16:creationId xmlns:a16="http://schemas.microsoft.com/office/drawing/2014/main" id="{090E3F35-971E-463E-8EFC-70C8F5383C3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ktangel 22">
            <a:extLst>
              <a:ext uri="{FF2B5EF4-FFF2-40B4-BE49-F238E27FC236}">
                <a16:creationId xmlns:a16="http://schemas.microsoft.com/office/drawing/2014/main" id="{69FAD106-D30C-4351-8B35-D380A6E31CE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ire bilder med prosenter">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03774E1-34F2-4349-BF10-D59B31D9BDFF}" type="datetime1">
              <a:rPr lang="nb-NO" smtClean="0"/>
              <a:t>20.10.2022</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2" name="textruta 5">
            <a:extLst>
              <a:ext uri="{FF2B5EF4-FFF2-40B4-BE49-F238E27FC236}">
                <a16:creationId xmlns:a16="http://schemas.microsoft.com/office/drawing/2014/main" id="{A0E0A504-F4A4-4488-A339-5B51261F88F5}"/>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ruta 8">
            <a:extLst>
              <a:ext uri="{FF2B5EF4-FFF2-40B4-BE49-F238E27FC236}">
                <a16:creationId xmlns:a16="http://schemas.microsoft.com/office/drawing/2014/main" id="{D56F8B66-942B-40E8-8339-645BD9057BD6}"/>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Rektangel 39">
            <a:extLst>
              <a:ext uri="{FF2B5EF4-FFF2-40B4-BE49-F238E27FC236}">
                <a16:creationId xmlns:a16="http://schemas.microsoft.com/office/drawing/2014/main" id="{BAD25DF4-18EA-401F-9CBE-1AD96DA0EF0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Rektangel 40">
            <a:extLst>
              <a:ext uri="{FF2B5EF4-FFF2-40B4-BE49-F238E27FC236}">
                <a16:creationId xmlns:a16="http://schemas.microsoft.com/office/drawing/2014/main" id="{AC863F7D-8053-4C5C-8628-B6F732705A88}"/>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Overskrift og teks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4B0CA9-3CEC-41E8-876C-82DF86AC554B}"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telstart med bilde - Blå">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dirty="0"/>
              <a:t>Klikk for å legge til en overskrift på to linjer</a:t>
            </a:r>
            <a:endParaRPr lang="en-US" noProof="0" dirty="0"/>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51897E-2F80-4840-A3CD-E4D3F390585E}" type="datetime1">
              <a:rPr lang="nb-NO" noProof="0" smtClean="0"/>
              <a:t>20.10.2022</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D462B9B7-A861-423A-B318-9B151CF9DCB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0240A3BA-EFA0-4828-8FB5-56EC4A324B3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06212E68-C6A3-4071-8F80-1E42A56F1F37}"/>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7F64AF62-0749-4133-96D1-B0FBDEFAD64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Overskrif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06BE1B4-60DB-4568-A0C3-B9D5A7834C5A}"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kst, Ikon, diagram, bild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Klikk på ikonet for å legge til et bilde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tre</a:t>
            </a:r>
            <a:r>
              <a:rPr lang="en-US" noProof="0" dirty="0"/>
              <a:t> </a:t>
            </a:r>
            <a:r>
              <a:rPr lang="en-US" noProof="0" dirty="0" err="1"/>
              <a:t>linjer</a:t>
            </a:r>
            <a:r>
              <a:rPr lang="en-US" noProof="0" dirty="0"/>
              <a:t>
</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E5B0DBB3-0A60-4DD1-A815-5118CE076229}" type="datetime1">
              <a:rPr lang="nb-NO" smtClean="0"/>
              <a:t>20.10.2022</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CEEQUAL</a:t>
            </a:r>
            <a:endParaRPr lang="en-US" noProof="0" dirty="0"/>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207749"/>
            <a:ext cx="1681523" cy="1477328"/>
          </a:xfrm>
          <a:prstGeom prst="rect">
            <a:avLst/>
          </a:prstGeom>
          <a:solidFill>
            <a:schemeClr val="tx1"/>
          </a:solidFill>
          <a:effectLst/>
        </p:spPr>
        <p:txBody>
          <a:bodyPr wrap="square" rtlCol="0" anchor="ctr" anchorCtr="0">
            <a:spAutoFit/>
          </a:bodyPr>
          <a:lstStyle/>
          <a:p>
            <a:pPr algn="ctr"/>
            <a:r>
              <a:rPr lang="en-US" sz="900" baseline="0" noProof="0" dirty="0" err="1">
                <a:solidFill>
                  <a:schemeClr val="bg1">
                    <a:lumMod val="65000"/>
                    <a:lumOff val="35000"/>
                  </a:schemeClr>
                </a:solidFill>
                <a:latin typeface="+mn-lt"/>
                <a:cs typeface="Arial" panose="020B0604020202020204" pitchFamily="34" charset="0"/>
              </a:rPr>
              <a:t>Hvis</a:t>
            </a:r>
            <a:r>
              <a:rPr lang="en-US" sz="900" baseline="0" noProof="0" dirty="0">
                <a:solidFill>
                  <a:schemeClr val="bg1">
                    <a:lumMod val="65000"/>
                    <a:lumOff val="35000"/>
                  </a:schemeClr>
                </a:solidFill>
                <a:latin typeface="+mn-lt"/>
                <a:cs typeface="Arial" panose="020B0604020202020204" pitchFamily="34" charset="0"/>
              </a:rPr>
              <a:t> du </a:t>
            </a:r>
            <a:r>
              <a:rPr lang="en-US" sz="900" baseline="0" noProof="0" dirty="0" err="1">
                <a:solidFill>
                  <a:schemeClr val="bg1">
                    <a:lumMod val="65000"/>
                    <a:lumOff val="35000"/>
                  </a:schemeClr>
                </a:solidFill>
                <a:latin typeface="+mn-lt"/>
                <a:cs typeface="Arial" panose="020B0604020202020204" pitchFamily="34" charset="0"/>
              </a:rPr>
              <a:t>vil</a:t>
            </a:r>
            <a:r>
              <a:rPr lang="en-US" sz="900" baseline="0" noProof="0" dirty="0">
                <a:solidFill>
                  <a:schemeClr val="bg1">
                    <a:lumMod val="65000"/>
                    <a:lumOff val="35000"/>
                  </a:schemeClr>
                </a:solidFill>
                <a:latin typeface="+mn-lt"/>
                <a:cs typeface="Arial" panose="020B0604020202020204" pitchFamily="34" charset="0"/>
              </a:rPr>
              <a:t> endre fra </a:t>
            </a:r>
            <a:r>
              <a:rPr lang="en-US" sz="900" baseline="0" noProof="0" dirty="0" err="1">
                <a:solidFill>
                  <a:schemeClr val="bg1">
                    <a:lumMod val="65000"/>
                    <a:lumOff val="35000"/>
                  </a:schemeClr>
                </a:solidFill>
                <a:latin typeface="+mn-lt"/>
                <a:cs typeface="Arial" panose="020B0604020202020204" pitchFamily="34" charset="0"/>
              </a:rPr>
              <a:t>overskrift</a:t>
            </a:r>
            <a:r>
              <a:rPr lang="en-US" sz="900" baseline="0" noProof="0" dirty="0">
                <a:solidFill>
                  <a:schemeClr val="bg1">
                    <a:lumMod val="65000"/>
                    <a:lumOff val="35000"/>
                  </a:schemeClr>
                </a:solidFill>
                <a:latin typeface="+mn-lt"/>
                <a:cs typeface="Arial" panose="020B0604020202020204" pitchFamily="34" charset="0"/>
              </a:rPr>
              <a:t> til </a:t>
            </a:r>
            <a:r>
              <a:rPr lang="en-US" sz="900" baseline="0" noProof="0" dirty="0" err="1">
                <a:solidFill>
                  <a:schemeClr val="bg1">
                    <a:lumMod val="65000"/>
                    <a:lumOff val="35000"/>
                  </a:schemeClr>
                </a:solidFill>
                <a:latin typeface="+mn-lt"/>
                <a:cs typeface="Arial" panose="020B0604020202020204" pitchFamily="34" charset="0"/>
              </a:rPr>
              <a:t>brødtekst</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i</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tekstboksen</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ved</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hjelp</a:t>
            </a:r>
            <a:r>
              <a:rPr lang="en-US" sz="900" baseline="0" noProof="0" dirty="0">
                <a:solidFill>
                  <a:schemeClr val="bg1">
                    <a:lumMod val="65000"/>
                    <a:lumOff val="35000"/>
                  </a:schemeClr>
                </a:solidFill>
                <a:latin typeface="+mn-lt"/>
                <a:cs typeface="Arial" panose="020B0604020202020204" pitchFamily="34" charset="0"/>
              </a:rPr>
              <a:t> av </a:t>
            </a:r>
            <a:r>
              <a:rPr lang="en-US" sz="900" baseline="0" noProof="0" dirty="0" err="1">
                <a:solidFill>
                  <a:schemeClr val="bg1">
                    <a:lumMod val="65000"/>
                    <a:lumOff val="35000"/>
                  </a:schemeClr>
                </a:solidFill>
                <a:latin typeface="+mn-lt"/>
                <a:cs typeface="Arial" panose="020B0604020202020204" pitchFamily="34" charset="0"/>
              </a:rPr>
              <a:t>ikonet</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eller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bruke</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punktmerking</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trykker</a:t>
            </a:r>
            <a:r>
              <a:rPr lang="en-US" sz="900" baseline="0" noProof="0" dirty="0">
                <a:solidFill>
                  <a:schemeClr val="bg1">
                    <a:lumMod val="65000"/>
                    <a:lumOff val="35000"/>
                  </a:schemeClr>
                </a:solidFill>
                <a:latin typeface="+mn-lt"/>
                <a:cs typeface="Arial" panose="020B0604020202020204" pitchFamily="34" charset="0"/>
              </a:rPr>
              <a:t> du ENTER/RETUR </a:t>
            </a:r>
            <a:r>
              <a:rPr lang="en-US" sz="900" baseline="0" noProof="0" dirty="0" err="1">
                <a:solidFill>
                  <a:schemeClr val="bg1">
                    <a:lumMod val="65000"/>
                    <a:lumOff val="35000"/>
                  </a:schemeClr>
                </a:solidFill>
                <a:latin typeface="+mn-lt"/>
                <a:cs typeface="Arial" panose="020B0604020202020204" pitchFamily="34" charset="0"/>
              </a:rPr>
              <a:t>etter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overskriften</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og</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bruker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deretter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denne</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funksjonen</a:t>
            </a:r>
            <a:r>
              <a:rPr lang="en-US" sz="900" baseline="0" noProof="0" dirty="0">
                <a:solidFill>
                  <a:schemeClr val="bg1">
                    <a:lumMod val="65000"/>
                    <a:lumOff val="35000"/>
                  </a:schemeClr>
                </a:solidFill>
                <a:latin typeface="+mn-lt"/>
                <a:cs typeface="Arial" panose="020B0604020202020204" pitchFamily="34" charset="0"/>
              </a:rPr>
              <a:t> til å </a:t>
            </a:r>
            <a:r>
              <a:rPr lang="en-US" sz="900" baseline="0" noProof="0" dirty="0" err="1">
                <a:solidFill>
                  <a:schemeClr val="bg1">
                    <a:lumMod val="65000"/>
                    <a:lumOff val="35000"/>
                  </a:schemeClr>
                </a:solidFill>
                <a:latin typeface="+mn-lt"/>
                <a:cs typeface="Arial" panose="020B0604020202020204" pitchFamily="34" charset="0"/>
              </a:rPr>
              <a:t>veksle</a:t>
            </a:r>
            <a:r>
              <a:rPr lang="en-US" sz="900" baseline="0" noProof="0" dirty="0">
                <a:solidFill>
                  <a:schemeClr val="bg1">
                    <a:lumMod val="65000"/>
                    <a:lumOff val="35000"/>
                  </a:schemeClr>
                </a:solidFill>
                <a:latin typeface="+mn-lt"/>
                <a:cs typeface="Arial" panose="020B0604020202020204" pitchFamily="34" charset="0"/>
              </a:rPr>
              <a:t> til </a:t>
            </a:r>
            <a:r>
              <a:rPr lang="en-US" sz="900" baseline="0" noProof="0" dirty="0" err="1">
                <a:solidFill>
                  <a:schemeClr val="bg1">
                    <a:lumMod val="65000"/>
                    <a:lumOff val="35000"/>
                  </a:schemeClr>
                </a:solidFill>
                <a:latin typeface="+mn-lt"/>
                <a:cs typeface="Arial" panose="020B0604020202020204" pitchFamily="34" charset="0"/>
              </a:rPr>
              <a:t>brødtekst</a:t>
            </a:r>
            <a:r>
              <a:rPr lang="en-US" sz="900" baseline="0" noProof="0" dirty="0">
                <a:solidFill>
                  <a:schemeClr val="bg1">
                    <a:lumMod val="65000"/>
                    <a:lumOff val="35000"/>
                  </a:schemeClr>
                </a:solidFill>
                <a:latin typeface="+mn-lt"/>
                <a:cs typeface="Arial" panose="020B0604020202020204" pitchFamily="34" charset="0"/>
              </a:rPr>
              <a:t>.
</a:t>
            </a: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10949" y="1685077"/>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82599" y="1908374"/>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13011" y="1636554"/>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kst, diagram, bild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tre</a:t>
            </a:r>
            <a:r>
              <a:rPr lang="en-US" noProof="0" dirty="0"/>
              <a:t> </a:t>
            </a:r>
            <a:r>
              <a:rPr lang="en-US" noProof="0" dirty="0" err="1"/>
              <a:t>linjer</a:t>
            </a:r>
            <a:r>
              <a:rPr lang="en-US" noProof="0" dirty="0"/>
              <a:t>
</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F87DD76E-A2CE-48E4-9F1A-1B07B9E21F1E}" type="datetime1">
              <a:rPr lang="nb-NO" smtClean="0"/>
              <a:t>20.10.2022</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CEEQUAL</a:t>
            </a:r>
            <a:endParaRPr lang="en-US" noProof="0" dirty="0"/>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kst, diagram, bilde i tre kolonner">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5B00713-7A27-4764-A325-F13798FAC232}" type="datetime1">
              <a:rPr lang="nb-NO" noProof="0" smtClean="0"/>
              <a:t>20.10.2022</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kst, bilde, diagram - Grå">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nb-NO" noProof="0" dirty="0"/>
              <a:t>Klikk for å legge til en overskrift på maksimalt tre linjer
</a:t>
            </a:r>
            <a:endParaRPr lang="en-US" noProof="0" dirty="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nb-NO" noProof="0" dirty="0"/>
              <a:t>Klikk for å legge til et diagram
</a:t>
            </a:r>
            <a:endParaRPr lang="en-US" noProof="0" dirty="0"/>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271500"/>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E5651B8-3F3A-4001-A645-DB914B7D126F}" type="datetime1">
              <a:rPr lang="nb-NO" noProof="0" smtClean="0"/>
              <a:t>20.10.2022</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7" name="textruta 5">
            <a:extLst>
              <a:ext uri="{FF2B5EF4-FFF2-40B4-BE49-F238E27FC236}">
                <a16:creationId xmlns:a16="http://schemas.microsoft.com/office/drawing/2014/main" id="{CF17DA22-82FD-48B7-9372-3C9C4574FD2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ruta 8">
            <a:extLst>
              <a:ext uri="{FF2B5EF4-FFF2-40B4-BE49-F238E27FC236}">
                <a16:creationId xmlns:a16="http://schemas.microsoft.com/office/drawing/2014/main" id="{7B306B18-3862-4AB9-886B-6DD3FE2A272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Rektangel 38">
            <a:extLst>
              <a:ext uri="{FF2B5EF4-FFF2-40B4-BE49-F238E27FC236}">
                <a16:creationId xmlns:a16="http://schemas.microsoft.com/office/drawing/2014/main" id="{716CD0C1-9907-4793-A4E0-CDB16CF8AA6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ktangel 39">
            <a:extLst>
              <a:ext uri="{FF2B5EF4-FFF2-40B4-BE49-F238E27FC236}">
                <a16:creationId xmlns:a16="http://schemas.microsoft.com/office/drawing/2014/main" id="{3E336188-BC78-4BB3-B6A1-15AE4E893E33}"/>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ell">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nb-NO" noProof="0" dirty="0"/>
              <a:t>Klikk for å legge til en tabell
</a:t>
            </a:r>
            <a:endParaRPr lang="en-US" noProof="0" dirty="0"/>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7B8F54B-8723-4413-ABC3-3BD92180A39F}"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koner og teks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dirty="0" err="1">
                <a:solidFill>
                  <a:schemeClr val="tx1">
                    <a:lumMod val="65000"/>
                    <a:lumOff val="35000"/>
                  </a:schemeClr>
                </a:solidFill>
                <a:latin typeface="+mn-lt"/>
                <a:cs typeface="Arial" panose="020B0604020202020204" pitchFamily="34" charset="0"/>
              </a:rPr>
              <a:t>Hvis</a:t>
            </a:r>
            <a:r>
              <a:rPr lang="en-US" sz="900" baseline="0" noProof="0" dirty="0">
                <a:solidFill>
                  <a:schemeClr val="tx1">
                    <a:lumMod val="65000"/>
                    <a:lumOff val="35000"/>
                  </a:schemeClr>
                </a:solidFill>
                <a:latin typeface="+mn-lt"/>
                <a:cs typeface="Arial" panose="020B0604020202020204" pitchFamily="34" charset="0"/>
              </a:rPr>
              <a:t> du </a:t>
            </a:r>
            <a:r>
              <a:rPr lang="en-US" sz="900" baseline="0" noProof="0" dirty="0" err="1">
                <a:solidFill>
                  <a:schemeClr val="tx1">
                    <a:lumMod val="65000"/>
                    <a:lumOff val="35000"/>
                  </a:schemeClr>
                </a:solidFill>
                <a:latin typeface="+mn-lt"/>
                <a:cs typeface="Arial" panose="020B0604020202020204" pitchFamily="34" charset="0"/>
              </a:rPr>
              <a:t>vil</a:t>
            </a:r>
            <a:r>
              <a:rPr lang="en-US" sz="900" baseline="0" noProof="0" dirty="0">
                <a:solidFill>
                  <a:schemeClr val="tx1">
                    <a:lumMod val="65000"/>
                    <a:lumOff val="35000"/>
                  </a:schemeClr>
                </a:solidFill>
                <a:latin typeface="+mn-lt"/>
                <a:cs typeface="Arial" panose="020B0604020202020204" pitchFamily="34" charset="0"/>
              </a:rPr>
              <a:t> endre fra </a:t>
            </a:r>
            <a:r>
              <a:rPr lang="en-US" sz="900" baseline="0" noProof="0" dirty="0" err="1">
                <a:solidFill>
                  <a:schemeClr val="tx1">
                    <a:lumMod val="65000"/>
                    <a:lumOff val="35000"/>
                  </a:schemeClr>
                </a:solidFill>
                <a:latin typeface="+mn-lt"/>
                <a:cs typeface="Arial" panose="020B0604020202020204" pitchFamily="34" charset="0"/>
              </a:rPr>
              <a:t>overskrift</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eller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punktmerking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trykker</a:t>
            </a:r>
            <a:r>
              <a:rPr lang="en-US" sz="900" baseline="0" noProof="0" dirty="0">
                <a:solidFill>
                  <a:schemeClr val="tx1">
                    <a:lumMod val="65000"/>
                    <a:lumOff val="35000"/>
                  </a:schemeClr>
                </a:solidFill>
                <a:latin typeface="+mn-lt"/>
                <a:cs typeface="Arial" panose="020B0604020202020204" pitchFamily="34" charset="0"/>
              </a:rPr>
              <a:t> du enter/return </a:t>
            </a:r>
            <a:r>
              <a:rPr lang="en-US" sz="900" baseline="0" noProof="0" dirty="0" err="1">
                <a:solidFill>
                  <a:schemeClr val="tx1">
                    <a:lumMod val="65000"/>
                    <a:lumOff val="35000"/>
                  </a:schemeClr>
                </a:solidFill>
                <a:latin typeface="+mn-lt"/>
                <a:cs typeface="Arial" panose="020B0604020202020204" pitchFamily="34" charset="0"/>
              </a:rPr>
              <a:t>etter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overskriften</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denne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funksjonen</a:t>
            </a:r>
            <a:r>
              <a:rPr lang="en-US" sz="900" baseline="0" noProof="0" dirty="0">
                <a:solidFill>
                  <a:schemeClr val="tx1">
                    <a:lumMod val="65000"/>
                    <a:lumOff val="35000"/>
                  </a:schemeClr>
                </a:solidFill>
                <a:latin typeface="+mn-lt"/>
                <a:cs typeface="Arial" panose="020B0604020202020204" pitchFamily="34" charset="0"/>
              </a:rPr>
              <a:t> til å </a:t>
            </a:r>
            <a:r>
              <a:rPr lang="en-US" sz="900" baseline="0" noProof="0" dirty="0" err="1">
                <a:solidFill>
                  <a:schemeClr val="tx1">
                    <a:lumMod val="65000"/>
                    <a:lumOff val="35000"/>
                  </a:schemeClr>
                </a:solidFill>
                <a:latin typeface="+mn-lt"/>
                <a:cs typeface="Arial" panose="020B0604020202020204" pitchFamily="34" charset="0"/>
              </a:rPr>
              <a:t>veksle</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B1B6517-3134-4996-9FD7-F420C0949233}" type="datetime1">
              <a:rPr lang="nb-NO" noProof="0" smtClean="0"/>
              <a:t>20.10.2022</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koner, tekst og bil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1F4A131-298C-4470-A3E4-1BFF0840BB4D}" type="datetime1">
              <a:rPr lang="nb-NO" smtClean="0"/>
              <a:t>20.10.2022</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Telefon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nb-NO" noProof="0" dirty="0"/>
              <a:t>Klikk på ikonet for å legge til en </a:t>
            </a:r>
            <a:r>
              <a:rPr lang="nb-NO" noProof="0" dirty="0" err="1"/>
              <a:t>skjembilde</a:t>
            </a:r>
            <a:r>
              <a:rPr lang="nb-NO" noProof="0" dirty="0"/>
              <a:t> eller et bilde
</a:t>
            </a:r>
            <a:endParaRPr lang="en-US" noProof="0" dirty="0"/>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0982976-B3F7-4527-932C-73D1E6A2A218}" type="datetime1">
              <a:rPr lang="nb-NO" noProof="0" smtClean="0"/>
              <a:t>20.10.2022</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Ipad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nb-NO" noProof="0" dirty="0"/>
              <a:t>Klikk på ikonet for å legge til en </a:t>
            </a:r>
            <a:r>
              <a:rPr lang="nb-NO" noProof="0" dirty="0" err="1"/>
              <a:t>skjembilde</a:t>
            </a:r>
            <a:r>
              <a:rPr lang="nb-NO" noProof="0" dirty="0"/>
              <a:t> eller et bilde
</a:t>
            </a:r>
            <a:endParaRPr lang="en-US" noProof="0" dirty="0"/>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50E96F3-9764-4D53-B60E-77F1BD79C859}" type="datetime1">
              <a:rPr lang="nb-NO" noProof="0" smtClean="0"/>
              <a:t>20.10.2022</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telstart - Blå">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nb-NO" noProof="0" dirty="0"/>
              <a:t>Klikk for å legge til en overskrift på to linjer</a:t>
            </a:r>
            <a:endParaRPr lang="en-US" noProof="0" dirty="0"/>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947FEEB2-82A2-41B1-BE64-E54E5AD79D73}" type="datetime1">
              <a:rPr lang="nb-NO" smtClean="0"/>
              <a:t>20.10.2022</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Takk for oppmerksomheten">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dirty="0"/>
              <a:t>Klikk på ikonet for å legge til et bilde
</a:t>
            </a:r>
            <a:endParaRPr lang="en-US" noProof="0" dirty="0"/>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FAFA0BE-9945-4FE6-B909-4B5BDD1AEC0B}"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0" name="textruta 5">
            <a:extLst>
              <a:ext uri="{FF2B5EF4-FFF2-40B4-BE49-F238E27FC236}">
                <a16:creationId xmlns:a16="http://schemas.microsoft.com/office/drawing/2014/main" id="{B5365E67-354C-4F26-85E0-AE98257094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0BEDCF9C-D477-4E50-80C9-CE5847B8AB02}"/>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2944D427-7651-4CEA-9684-F13B982A402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30FD2036-81A0-4C96-A415-294C95789C5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Takk for oppmerksomheten - bild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dirty="0" err="1">
                <a:solidFill>
                  <a:schemeClr val="tx1">
                    <a:lumMod val="65000"/>
                    <a:lumOff val="35000"/>
                  </a:schemeClr>
                </a:solidFill>
                <a:latin typeface="+mn-lt"/>
                <a:cs typeface="Arial" panose="020B0604020202020204" pitchFamily="34" charset="0"/>
              </a:rPr>
              <a:t>Hvis</a:t>
            </a:r>
            <a:r>
              <a:rPr lang="en-US" sz="900" baseline="0" noProof="0" dirty="0">
                <a:solidFill>
                  <a:schemeClr val="tx1">
                    <a:lumMod val="65000"/>
                    <a:lumOff val="35000"/>
                  </a:schemeClr>
                </a:solidFill>
                <a:latin typeface="+mn-lt"/>
                <a:cs typeface="Arial" panose="020B0604020202020204" pitchFamily="34" charset="0"/>
              </a:rPr>
              <a:t> du </a:t>
            </a:r>
            <a:r>
              <a:rPr lang="en-US" sz="900" baseline="0" noProof="0" dirty="0" err="1">
                <a:solidFill>
                  <a:schemeClr val="tx1">
                    <a:lumMod val="65000"/>
                    <a:lumOff val="35000"/>
                  </a:schemeClr>
                </a:solidFill>
                <a:latin typeface="+mn-lt"/>
                <a:cs typeface="Arial" panose="020B0604020202020204" pitchFamily="34" charset="0"/>
              </a:rPr>
              <a:t>vil</a:t>
            </a:r>
            <a:r>
              <a:rPr lang="en-US" sz="900" baseline="0" noProof="0" dirty="0">
                <a:solidFill>
                  <a:schemeClr val="tx1">
                    <a:lumMod val="65000"/>
                    <a:lumOff val="35000"/>
                  </a:schemeClr>
                </a:solidFill>
                <a:latin typeface="+mn-lt"/>
                <a:cs typeface="Arial" panose="020B0604020202020204" pitchFamily="34" charset="0"/>
              </a:rPr>
              <a:t> endre fra </a:t>
            </a:r>
            <a:r>
              <a:rPr lang="en-US" sz="900" baseline="0" noProof="0" dirty="0" err="1">
                <a:solidFill>
                  <a:schemeClr val="tx1">
                    <a:lumMod val="65000"/>
                    <a:lumOff val="35000"/>
                  </a:schemeClr>
                </a:solidFill>
                <a:latin typeface="+mn-lt"/>
                <a:cs typeface="Arial" panose="020B0604020202020204" pitchFamily="34" charset="0"/>
              </a:rPr>
              <a:t>overskrift</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eller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punktmerking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trykker</a:t>
            </a:r>
            <a:r>
              <a:rPr lang="en-US" sz="900" baseline="0" noProof="0" dirty="0">
                <a:solidFill>
                  <a:schemeClr val="tx1">
                    <a:lumMod val="65000"/>
                    <a:lumOff val="35000"/>
                  </a:schemeClr>
                </a:solidFill>
                <a:latin typeface="+mn-lt"/>
                <a:cs typeface="Arial" panose="020B0604020202020204" pitchFamily="34" charset="0"/>
              </a:rPr>
              <a:t> du enter/return </a:t>
            </a:r>
            <a:r>
              <a:rPr lang="en-US" sz="900" baseline="0" noProof="0" dirty="0" err="1">
                <a:solidFill>
                  <a:schemeClr val="tx1">
                    <a:lumMod val="65000"/>
                    <a:lumOff val="35000"/>
                  </a:schemeClr>
                </a:solidFill>
                <a:latin typeface="+mn-lt"/>
                <a:cs typeface="Arial" panose="020B0604020202020204" pitchFamily="34" charset="0"/>
              </a:rPr>
              <a:t>etter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overskriften</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denne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funksjonen</a:t>
            </a:r>
            <a:r>
              <a:rPr lang="en-US" sz="900" baseline="0" noProof="0" dirty="0">
                <a:solidFill>
                  <a:schemeClr val="tx1">
                    <a:lumMod val="65000"/>
                    <a:lumOff val="35000"/>
                  </a:schemeClr>
                </a:solidFill>
                <a:latin typeface="+mn-lt"/>
                <a:cs typeface="Arial" panose="020B0604020202020204" pitchFamily="34" charset="0"/>
              </a:rPr>
              <a:t> til å </a:t>
            </a:r>
            <a:r>
              <a:rPr lang="en-US" sz="900" baseline="0" noProof="0" dirty="0" err="1">
                <a:solidFill>
                  <a:schemeClr val="tx1">
                    <a:lumMod val="65000"/>
                    <a:lumOff val="35000"/>
                  </a:schemeClr>
                </a:solidFill>
                <a:latin typeface="+mn-lt"/>
                <a:cs typeface="Arial" panose="020B0604020202020204" pitchFamily="34" charset="0"/>
              </a:rPr>
              <a:t>veksle</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16621FB-4E48-407B-9968-866C4AE1D91B}"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Takk for oppmerksomheten - blå">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tx1"/>
          </a:solidFill>
          <a:effectLst/>
        </p:spPr>
        <p:txBody>
          <a:bodyPr wrap="square" rtlCol="0" anchor="ctr" anchorCtr="0">
            <a:spAutoFit/>
          </a:bodyPr>
          <a:lstStyle/>
          <a:p>
            <a:pPr algn="ctr"/>
            <a:r>
              <a:rPr lang="nb-NO" sz="900" baseline="0" noProof="0" dirty="0">
                <a:solidFill>
                  <a:schemeClr val="bg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9A12106-5588-4A55-9EDD-6325AEFD804A}"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Takk for oppmerksomheten - grå">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44FD58DD-596F-4D9D-B081-345C552D0103}"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ruta 5">
            <a:extLst>
              <a:ext uri="{FF2B5EF4-FFF2-40B4-BE49-F238E27FC236}">
                <a16:creationId xmlns:a16="http://schemas.microsoft.com/office/drawing/2014/main" id="{46F0678B-F169-45F8-B367-798BEDCCD8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ruta 8">
            <a:extLst>
              <a:ext uri="{FF2B5EF4-FFF2-40B4-BE49-F238E27FC236}">
                <a16:creationId xmlns:a16="http://schemas.microsoft.com/office/drawing/2014/main" id="{40C06B5F-8B59-4FEC-B8AC-9DECE6F53CF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ktangel 34">
            <a:extLst>
              <a:ext uri="{FF2B5EF4-FFF2-40B4-BE49-F238E27FC236}">
                <a16:creationId xmlns:a16="http://schemas.microsoft.com/office/drawing/2014/main" id="{A5684830-4572-407A-9564-03FF581917F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ktangel 35">
            <a:extLst>
              <a:ext uri="{FF2B5EF4-FFF2-40B4-BE49-F238E27FC236}">
                <a16:creationId xmlns:a16="http://schemas.microsoft.com/office/drawing/2014/main" id="{7CD6E546-A684-40DB-BB82-F4F6F6E06BB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43E294-2120-43A4-8A42-FA178352F192}" type="datetime1">
              <a:rPr lang="nb-NO" noProof="0" smtClean="0"/>
              <a:t>20.10.2022</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 Tekst i en kolon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A9AC4D9-ABDE-44BA-B242-B0011001A597}" type="datetime1">
              <a:rPr lang="nb-NO" smtClean="0"/>
              <a:t>20.10.2022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24112170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 Tekst i to kolonner med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DB66983-01CE-4701-9524-D803B7D1D62F}"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99826825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Startslide med bild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slide med bilde nede">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
Klikk på ikonet for å legge til et bilde
</a:t>
            </a:r>
            <a:endParaRPr lang="en-US" noProof="0" dirty="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Agenda to kollonner">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dirty="0" err="1"/>
              <a:t>Klikk</a:t>
            </a:r>
            <a:r>
              <a:rPr lang="en-US" noProof="0" dirty="0"/>
              <a:t> for </a:t>
            </a:r>
            <a:r>
              <a:rPr lang="en-US" noProof="0" dirty="0" err="1"/>
              <a:t>saksliste</a:t>
            </a:r>
            <a:r>
              <a:rPr lang="en-US" noProof="0" dirty="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92774B6-6419-4BE2-ABBE-8B1BC95166D4}"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telstart - Grå">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dirty="0"/>
              <a:t>Klikk for å legge til en overskrift på to linjer</a:t>
            </a:r>
            <a:endParaRPr lang="en-US" noProof="0" dirty="0"/>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4990444-8F79-45CE-B953-673C6B60671D}" type="datetime1">
              <a:rPr lang="nb-NO" noProof="0" smtClean="0"/>
              <a:t>20.10.2022</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ruta 5">
            <a:extLst>
              <a:ext uri="{FF2B5EF4-FFF2-40B4-BE49-F238E27FC236}">
                <a16:creationId xmlns:a16="http://schemas.microsoft.com/office/drawing/2014/main" id="{3EA4AB85-2C02-49AD-AAC3-E98480E0C14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4A5CC5F5-C1C9-4C5A-B4EC-2B913C655F8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94AF6BEA-BCE8-44DF-A96F-354CBA8F38E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BAA2ECB3-3B6C-458A-94E0-F63D86AE680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Tekst i en kolon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293DD9F-D556-4469-A4F4-D46DAF074DCF}" type="datetime1">
              <a:rPr lang="nb-NO" smtClean="0"/>
              <a:t>20.10.2022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kst i to flytende kolonn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C9CE053-4943-4939-BA3C-D79ED5EA20E1}" type="datetime1">
              <a:rPr lang="nb-NO" smtClean="0"/>
              <a:t>20.10.2022</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kst i to kolonner med underoverskrift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DF16DE36-A760-47F1-9F57-3095986D6186}" type="datetime1">
              <a:rPr lang="nb-NO" smtClean="0"/>
              <a:t>20.10.2022</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kst i tre kolonner med flytende teks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803444B-3538-4A18-B530-CC3E5BE73117}" type="datetime1">
              <a:rPr lang="nb-NO" smtClean="0"/>
              <a:t>20.10.2022</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kst i tre kolonner med overskrift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D956588-1D95-4D70-AB67-BB72A2959FA7}" type="datetime1">
              <a:rPr lang="nb-NO" smtClean="0"/>
              <a:t>20.10.2022</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kst i to kolonner med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5111E0B-3D52-4D11-A7B7-810A9BFC2E0A}"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abell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dirty="0"/>
              <a:t>Klikk for å legge til en tabell
</a:t>
            </a:r>
            <a:endParaRPr lang="en-US" noProof="0" dirty="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06CD6FF-C9E7-4182-A0E7-C697D98CB5A5}"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Diagram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87AFAFE-68D3-4F5F-8AFF-564C574F78DE}"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ekst, diagram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FCA7CC6-5207-4754-A0CD-39A7670319A6}" type="datetime1">
              <a:rPr lang="nb-NO" noProof="0" smtClean="0"/>
              <a:t>20.10.2022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kst og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6692F0E-9F56-4609-8A38-A4F00F08FB1F}" type="datetime1">
              <a:rPr lang="nb-NO" noProof="0" smtClean="0"/>
              <a:t>20.10.2022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telstart Grafikk/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dirty="0"/>
              <a:t>Klikk på ikonet for å legge til et bilde
</a:t>
            </a:r>
            <a:endParaRPr lang="en-GB" dirty="0"/>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dirty="0"/>
              <a:t>Klikk for å legge til en overskrift på to linjer</a:t>
            </a:r>
            <a:endParaRPr lang="en-GB" dirty="0"/>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A3B46C01-50D5-4937-B5A0-21F20E18D0C2}"/>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D39CA60C-27C7-4A11-AED2-BA2076759FD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1EAD59C-A50B-4678-B81F-CDC18F25F621}"/>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FD77CEAC-0D22-4E23-9B20-7E6315DB79E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re kolonner, tekst og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40B459B-5623-4C90-8D21-0BC461FFE7B5}" type="datetime1">
              <a:rPr lang="nb-NO" noProof="0" smtClean="0"/>
              <a:t>20.10.2022</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D25EDA0-99DF-4D4B-A24D-6F339C0BD969}"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Full tabell">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dirty="0"/>
              <a:t>Klikk for å legge til en tabell
</a:t>
            </a:r>
            <a:endParaRPr lang="en-US" noProof="0" dirty="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1283115-15ED-41DD-9452-68FB0AB28B70}" type="datetime1">
              <a:rPr lang="nb-NO" noProof="0" smtClean="0"/>
              <a:t>20.10.2022</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ekst i kolonner Blå/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én linje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B1B17C52-0982-45B4-8B7A-057BF0A0AB42}" type="datetime1">
              <a:rPr lang="nb-NO" noProof="0" smtClean="0"/>
              <a:t>20.10.2022</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kst i kolonner Grønn/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én linje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83434C90-DCA4-4C7C-8DCC-FF252F5ABB98}" type="datetime1">
              <a:rPr lang="nb-NO" noProof="0" smtClean="0"/>
              <a:t>20.10.2022</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 hvit">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427A8D6-7698-4F97-99DB-B286449A9078}" type="datetime1">
              <a:rPr lang="nb-NO" noProof="0" smtClean="0"/>
              <a:t>20.10.2022</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CEEQUAL</a:t>
            </a:r>
            <a:endParaRPr lang="en-US" noProof="0" dirty="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 Overskrift og teks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B91F063-B847-4EAF-8FC3-20D0ECB09AFB}"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15541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Kapittelslide - Blå">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nb-NO" noProof="0" dirty="0"/>
              <a:t>Klikk for å legge til en overskrift på to linjer</a:t>
            </a:r>
            <a:endParaRPr lang="en-US" noProof="0" dirty="0"/>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40FC931A-9A35-42E3-97A4-951C9E2534EF}" type="datetime1">
              <a:rPr lang="nb-NO" smtClean="0"/>
              <a:t>20.10.2022</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CEEQUAL</a:t>
            </a:r>
            <a:endParaRPr lang="en-US" noProof="0" dirty="0"/>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Kapittelslide - grå">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nb-NO" noProof="0" dirty="0"/>
              <a:t>Klikk for å legge til en overskrift på to linjer</a:t>
            </a:r>
            <a:endParaRPr lang="en-US" noProof="0" dirty="0"/>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DCAA60F-B58F-4AC1-A455-2E06603E26CA}"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CEEQUAL</a:t>
            </a:r>
            <a:endParaRPr lang="en-US" noProof="0" dirty="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apittelslide - Blå med bild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Klikk på ikonet for å legge til et bilde
</a:t>
            </a:r>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dirty="0"/>
              <a:t>Klikk for å legge til en overskrift på to linjer</a:t>
            </a:r>
            <a:endParaRPr lang="en-US" noProof="0" dirty="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03B6B5A-B78B-481C-8A87-C8217F8DDBEB}" type="datetime1">
              <a:rPr lang="nb-NO" smtClean="0"/>
              <a:t>20.10.2022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CEEQUAL</a:t>
            </a:r>
            <a:endParaRPr lang="en-US" noProof="0" dirty="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6455E14D-E20F-493C-A9A9-B58C42DA0BF7}"/>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F92C58B3-BC69-4918-937B-71211FCC2E3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BBA3A40-C2A0-4F85-8AFD-B7A06BA8446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304F43E7-7D69-4F1A-99A1-7FC6050F0E3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err="1"/>
              <a:t>Hovedtittel</a:t>
            </a:r>
            <a:endParaRPr lang="en-US" noProof="0" dirty="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r>
              <a:rPr lang="en-US" noProof="0" dirty="0" err="1"/>
              <a:t>i</a:t>
            </a:r>
            <a:r>
              <a:rPr lang="en-US" noProof="0" dirty="0"/>
              <a:t> </a:t>
            </a:r>
            <a:r>
              <a:rPr lang="en-US" noProof="0" dirty="0" err="1"/>
              <a:t>malen</a:t>
            </a:r>
            <a:r>
              <a:rPr lang="en-US" noProof="0" dirty="0"/>
              <a:t>
Second level</a:t>
            </a:r>
          </a:p>
          <a:p>
            <a:pPr lvl="2"/>
            <a:r>
              <a:rPr lang="en-US" noProof="0" dirty="0"/>
              <a:t>Third level</a:t>
            </a:r>
          </a:p>
          <a:p>
            <a:pPr lvl="3"/>
            <a:r>
              <a:rPr lang="en-US" noProof="0" dirty="0"/>
              <a:t>Fourth level</a:t>
            </a:r>
          </a:p>
          <a:p>
            <a:pPr lvl="4"/>
            <a:r>
              <a:rPr lang="en-US" noProof="0" dirty="0"/>
              <a:t>Fifth level</a:t>
            </a:r>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D6180F5-E1BF-47C2-96C6-CAA37E4575AC}" type="datetime1">
              <a:rPr lang="nb-NO" noProof="0" smtClean="0"/>
              <a:t>20.10.2022</a:t>
            </a:fld>
            <a:endParaRPr lang="en-US" noProof="0" dirty="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ctr">
              <a:defRPr sz="800" spc="50" baseline="0">
                <a:solidFill>
                  <a:schemeClr val="tx2"/>
                </a:solidFill>
              </a:defRPr>
            </a:lvl1pPr>
          </a:lstStyle>
          <a:p>
            <a:r>
              <a:rPr lang="en-US"/>
              <a:t>CEEQUAL</a:t>
            </a:r>
            <a:endParaRPr lang="en-US" dirty="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dirty="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7" r:id="rId45"/>
    <p:sldLayoutId id="2147483738" r:id="rId46"/>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err="1"/>
              <a:t>Klikk</a:t>
            </a:r>
            <a:r>
              <a:rPr lang="en-US" noProof="0" dirty="0"/>
              <a:t> for å </a:t>
            </a:r>
            <a:r>
              <a:rPr lang="en-US" noProof="0" dirty="0" err="1"/>
              <a:t>redigere</a:t>
            </a:r>
            <a:r>
              <a:rPr lang="en-US" noProof="0" dirty="0"/>
              <a:t> </a:t>
            </a:r>
            <a:r>
              <a:rPr lang="en-US" noProof="0" dirty="0" err="1"/>
              <a:t>tittellysbildet</a:t>
            </a:r>
            <a:r>
              <a:rPr lang="en-US" noProof="0" dirty="0"/>
              <a:t> </a:t>
            </a:r>
            <a:r>
              <a:rPr lang="en-US" noProof="0" dirty="0" err="1"/>
              <a:t>i</a:t>
            </a:r>
            <a:r>
              <a:rPr lang="en-US" noProof="0" dirty="0"/>
              <a:t> </a:t>
            </a:r>
            <a:r>
              <a:rPr lang="en-US" noProof="0" dirty="0" err="1"/>
              <a:t>malen</a:t>
            </a:r>
            <a:endParaRPr lang="en-US" noProof="0" dirty="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r>
              <a:rPr lang="en-US" noProof="0" dirty="0"/>
              <a:t>
Second level</a:t>
            </a:r>
          </a:p>
          <a:p>
            <a:pPr lvl="2"/>
            <a:r>
              <a:rPr lang="en-US" noProof="0" dirty="0"/>
              <a:t>Third level</a:t>
            </a:r>
          </a:p>
          <a:p>
            <a:pPr lvl="3"/>
            <a:r>
              <a:rPr lang="en-US" noProof="0" dirty="0"/>
              <a:t>Fourth level</a:t>
            </a:r>
          </a:p>
          <a:p>
            <a:pPr lvl="4"/>
            <a:r>
              <a:rPr lang="en-US" noProof="0" dirty="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7277CC3A-5C74-40CC-B298-83AA52ADF8FF}" type="datetime1">
              <a:rPr lang="nb-NO" smtClean="0"/>
              <a:t>20.10.2022</a:t>
            </a:fld>
            <a:endParaRPr lang="en-US" dirty="0"/>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CEEQUAL</a:t>
            </a:r>
            <a:endParaRPr lang="en-US" noProof="0" dirty="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 id="2147483739" r:id="rId20"/>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72D5167-124B-474E-9541-0B3582FED085}"/>
              </a:ext>
            </a:extLst>
          </p:cNvPr>
          <p:cNvSpPr>
            <a:spLocks noGrp="1"/>
          </p:cNvSpPr>
          <p:nvPr>
            <p:ph type="body" sz="quarter" idx="14"/>
          </p:nvPr>
        </p:nvSpPr>
        <p:spPr>
          <a:xfrm>
            <a:off x="476794" y="1832297"/>
            <a:ext cx="5367178" cy="1069200"/>
          </a:xfrm>
        </p:spPr>
        <p:txBody>
          <a:bodyPr/>
          <a:lstStyle/>
          <a:p>
            <a:r>
              <a:rPr lang="nb-NO" dirty="0">
                <a:latin typeface="Shape Sans"/>
              </a:rPr>
              <a:t>BREEAM </a:t>
            </a:r>
            <a:r>
              <a:rPr lang="nb-NO" dirty="0" err="1">
                <a:latin typeface="Shape Sans"/>
              </a:rPr>
              <a:t>Infrastructure</a:t>
            </a:r>
            <a:endParaRPr lang="nb-NO" sz="2000" dirty="0">
              <a:latin typeface="Shape Sans" panose="00000500000000000000" pitchFamily="50" charset="0"/>
            </a:endParaRPr>
          </a:p>
        </p:txBody>
      </p:sp>
      <p:pic>
        <p:nvPicPr>
          <p:cNvPr id="7" name="Plassholder for bilde 6">
            <a:extLst>
              <a:ext uri="{FF2B5EF4-FFF2-40B4-BE49-F238E27FC236}">
                <a16:creationId xmlns:a16="http://schemas.microsoft.com/office/drawing/2014/main" id="{9426E5C7-1874-CCC2-8497-2F1D0DE35B5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8742" r="28742"/>
          <a:stretch>
            <a:fillRect/>
          </a:stretch>
        </p:blipFill>
        <p:spPr/>
      </p:pic>
      <p:sp>
        <p:nvSpPr>
          <p:cNvPr id="2" name="Rektangel 1">
            <a:extLst>
              <a:ext uri="{FF2B5EF4-FFF2-40B4-BE49-F238E27FC236}">
                <a16:creationId xmlns:a16="http://schemas.microsoft.com/office/drawing/2014/main" id="{1D7B7BCA-97AB-5A39-F3EB-34F0A0EDFCA4}"/>
              </a:ext>
            </a:extLst>
          </p:cNvPr>
          <p:cNvSpPr/>
          <p:nvPr/>
        </p:nvSpPr>
        <p:spPr>
          <a:xfrm>
            <a:off x="476794" y="228600"/>
            <a:ext cx="1378132"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F8CBBE41-CB4A-16A7-C29A-41F5A5C4C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4" y="84908"/>
            <a:ext cx="3827417" cy="1644339"/>
          </a:xfrm>
          <a:prstGeom prst="rect">
            <a:avLst/>
          </a:prstGeom>
        </p:spPr>
      </p:pic>
    </p:spTree>
    <p:extLst>
      <p:ext uri="{BB962C8B-B14F-4D97-AF65-F5344CB8AC3E}">
        <p14:creationId xmlns:p14="http://schemas.microsoft.com/office/powerpoint/2010/main" val="1273715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a:xfrm>
            <a:off x="576000" y="720001"/>
            <a:ext cx="5423208" cy="860400"/>
          </a:xfrm>
        </p:spPr>
        <p:txBody>
          <a:bodyPr/>
          <a:lstStyle/>
          <a:p>
            <a:r>
              <a:rPr lang="nb-NO" dirty="0">
                <a:latin typeface="Shape Sans" panose="00000500000000000000" pitchFamily="50" charset="0"/>
              </a:rPr>
              <a:t>Hva er </a:t>
            </a:r>
            <a:br>
              <a:rPr lang="nb-NO" dirty="0">
                <a:latin typeface="Shape Sans" panose="00000500000000000000" pitchFamily="50" charset="0"/>
              </a:rPr>
            </a:br>
            <a:r>
              <a:rPr lang="nb-NO" dirty="0">
                <a:latin typeface="Shape Sans" panose="00000500000000000000" pitchFamily="50" charset="0"/>
              </a:rPr>
              <a:t>BREEAM </a:t>
            </a:r>
            <a:r>
              <a:rPr lang="nb-NO" dirty="0" err="1">
                <a:latin typeface="Shape Sans" panose="00000500000000000000" pitchFamily="50" charset="0"/>
              </a:rPr>
              <a:t>Infrastructure</a:t>
            </a:r>
            <a:r>
              <a:rPr lang="nb-NO" dirty="0">
                <a:latin typeface="Shape Sans" panose="00000500000000000000" pitchFamily="50" charset="0"/>
              </a:rPr>
              <a:t>?</a:t>
            </a:r>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576000" y="2070258"/>
            <a:ext cx="4453199" cy="4264587"/>
          </a:xfrm>
        </p:spPr>
        <p:txBody>
          <a:bodyPr vert="horz" lIns="0" tIns="0" rIns="0" bIns="0" rtlCol="0" anchor="t">
            <a:noAutofit/>
          </a:bodyPr>
          <a:lstStyle/>
          <a:p>
            <a:pPr marL="182245" indent="-175895"/>
            <a:r>
              <a:rPr lang="nb-NO" dirty="0">
                <a:latin typeface="Shape Sans" panose="00000500000000000000" pitchFamily="50" charset="0"/>
              </a:rPr>
              <a:t>En internasjonal sertifiseringsordning for anleggsprosjekter</a:t>
            </a:r>
          </a:p>
          <a:p>
            <a:pPr marL="182245" indent="-175895"/>
            <a:r>
              <a:rPr lang="nb-NO" dirty="0">
                <a:latin typeface="Shape Sans" panose="00000500000000000000" pitchFamily="50" charset="0"/>
              </a:rPr>
              <a:t>En sertifiseringsordning som krever at prosjektene vil mer</a:t>
            </a:r>
          </a:p>
          <a:p>
            <a:pPr marL="182245" indent="-175895"/>
            <a:r>
              <a:rPr lang="nb-NO" dirty="0">
                <a:latin typeface="Shape Sans" panose="00000500000000000000" pitchFamily="50" charset="0"/>
              </a:rPr>
              <a:t>Et evidensbasert system med fokus på prosess og å bli bedre sammen</a:t>
            </a:r>
            <a:endParaRPr lang="nb-NO" dirty="0">
              <a:latin typeface="Shape Sans" panose="00000500000000000000" pitchFamily="50" charset="0"/>
              <a:cs typeface="Arial"/>
            </a:endParaRPr>
          </a:p>
          <a:p>
            <a:pPr marL="182245" indent="-175895"/>
            <a:r>
              <a:rPr lang="nb-NO" dirty="0">
                <a:latin typeface="Shape Sans" panose="00000500000000000000" pitchFamily="50" charset="0"/>
              </a:rPr>
              <a:t>Basert på 3.partsverifisering</a:t>
            </a:r>
          </a:p>
          <a:p>
            <a:pPr marL="182245" indent="-175895"/>
            <a:r>
              <a:rPr lang="nb-NO" dirty="0">
                <a:latin typeface="Shape Sans" panose="00000500000000000000" pitchFamily="50" charset="0"/>
                <a:cs typeface="Arial"/>
              </a:rPr>
              <a:t>Et kontraktkrav ved alle større offentlige infrastrukturprosjekter</a:t>
            </a:r>
          </a:p>
          <a:p>
            <a:pPr marL="182245" indent="-175895"/>
            <a:endParaRPr lang="nb-NO" dirty="0">
              <a:latin typeface="Shape Sans" panose="00000500000000000000" pitchFamily="50" charset="0"/>
              <a:cs typeface="Arial"/>
            </a:endParaRPr>
          </a:p>
          <a:p>
            <a:pPr marL="182245" indent="-175895"/>
            <a:endParaRPr lang="nb-NO" dirty="0">
              <a:latin typeface="Shape Sans" panose="00000500000000000000" pitchFamily="50" charset="0"/>
              <a:cs typeface="Arial"/>
            </a:endParaRPr>
          </a:p>
          <a:p>
            <a:pPr marL="182245" indent="-175895"/>
            <a:endParaRPr lang="nb-NO" dirty="0">
              <a:latin typeface="Shape Sans" panose="00000500000000000000" pitchFamily="50" charset="0"/>
              <a:cs typeface="Arial"/>
            </a:endParaRPr>
          </a:p>
          <a:p>
            <a:pPr marL="182245" indent="-175895"/>
            <a:endParaRPr lang="nb-NO" dirty="0">
              <a:latin typeface="Shape Sans" panose="00000500000000000000" pitchFamily="50" charset="0"/>
              <a:cs typeface="Arial"/>
            </a:endParaRP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2</a:t>
            </a:fld>
            <a:endParaRPr lang="en-US"/>
          </a:p>
        </p:txBody>
      </p:sp>
      <p:pic>
        <p:nvPicPr>
          <p:cNvPr id="22" name="Plassholder for bilde 21">
            <a:extLst>
              <a:ext uri="{FF2B5EF4-FFF2-40B4-BE49-F238E27FC236}">
                <a16:creationId xmlns:a16="http://schemas.microsoft.com/office/drawing/2014/main" id="{F02B927E-7632-759C-0A91-6975348C030B}"/>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5061" r="15061"/>
          <a:stretch>
            <a:fillRect/>
          </a:stretch>
        </p:blipFill>
        <p:spPr>
          <a:xfrm>
            <a:off x="5811076" y="0"/>
            <a:ext cx="6389688" cy="6858000"/>
          </a:xfrm>
        </p:spPr>
      </p:pic>
    </p:spTree>
    <p:extLst>
      <p:ext uri="{BB962C8B-B14F-4D97-AF65-F5344CB8AC3E}">
        <p14:creationId xmlns:p14="http://schemas.microsoft.com/office/powerpoint/2010/main" val="312507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840A821-FE1C-9D42-D3A6-6AD6127F3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6" y="932241"/>
            <a:ext cx="12192000" cy="5521701"/>
          </a:xfrm>
          <a:prstGeom prst="rect">
            <a:avLst/>
          </a:prstGeom>
        </p:spPr>
      </p:pic>
      <p:sp>
        <p:nvSpPr>
          <p:cNvPr id="4" name="Plassholder for lysbildenummer 3">
            <a:extLst>
              <a:ext uri="{FF2B5EF4-FFF2-40B4-BE49-F238E27FC236}">
                <a16:creationId xmlns:a16="http://schemas.microsoft.com/office/drawing/2014/main" id="{CE430D4D-C230-5B70-B135-99446EC16FC8}"/>
              </a:ext>
            </a:extLst>
          </p:cNvPr>
          <p:cNvSpPr>
            <a:spLocks noGrp="1"/>
          </p:cNvSpPr>
          <p:nvPr>
            <p:ph type="sldNum" sz="quarter" idx="4"/>
          </p:nvPr>
        </p:nvSpPr>
        <p:spPr/>
        <p:txBody>
          <a:bodyPr/>
          <a:lstStyle/>
          <a:p>
            <a:fld id="{EF8DBD5B-30F9-4F9C-AE39-E065C1AC514D}" type="slidenum">
              <a:rPr lang="en-US" noProof="0" smtClean="0"/>
              <a:pPr/>
              <a:t>3</a:t>
            </a:fld>
            <a:endParaRPr lang="en-US" noProof="0"/>
          </a:p>
        </p:txBody>
      </p:sp>
      <p:sp>
        <p:nvSpPr>
          <p:cNvPr id="7" name="Plassholder for tekst 2">
            <a:extLst>
              <a:ext uri="{FF2B5EF4-FFF2-40B4-BE49-F238E27FC236}">
                <a16:creationId xmlns:a16="http://schemas.microsoft.com/office/drawing/2014/main" id="{B8F24319-B610-6368-0F7E-47B252CC93E2}"/>
              </a:ext>
            </a:extLst>
          </p:cNvPr>
          <p:cNvSpPr txBox="1">
            <a:spLocks/>
          </p:cNvSpPr>
          <p:nvPr/>
        </p:nvSpPr>
        <p:spPr>
          <a:xfrm>
            <a:off x="961353" y="291465"/>
            <a:ext cx="8123863" cy="860400"/>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2800" dirty="0">
                <a:latin typeface="Shape Sans" panose="00000500000000000000" pitchFamily="50" charset="0"/>
              </a:rPr>
              <a:t>De åtte kategoriene i BREEAM </a:t>
            </a:r>
            <a:r>
              <a:rPr lang="nb-NO" sz="2800" dirty="0" err="1">
                <a:latin typeface="Shape Sans" panose="00000500000000000000" pitchFamily="50" charset="0"/>
              </a:rPr>
              <a:t>Infrastructure</a:t>
            </a:r>
            <a:r>
              <a:rPr lang="nb-NO" sz="2800" dirty="0">
                <a:latin typeface="Shape Sans" panose="00000500000000000000" pitchFamily="50" charset="0"/>
              </a:rPr>
              <a:t> er:</a:t>
            </a:r>
          </a:p>
        </p:txBody>
      </p:sp>
    </p:spTree>
    <p:extLst>
      <p:ext uri="{BB962C8B-B14F-4D97-AF65-F5344CB8AC3E}">
        <p14:creationId xmlns:p14="http://schemas.microsoft.com/office/powerpoint/2010/main" val="88341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a:xfrm>
            <a:off x="576000" y="720001"/>
            <a:ext cx="7150166" cy="860400"/>
          </a:xfrm>
        </p:spPr>
        <p:txBody>
          <a:bodyPr/>
          <a:lstStyle/>
          <a:p>
            <a:r>
              <a:rPr lang="nb-NO" dirty="0"/>
              <a:t>Praktisk gjennomføring av BREEAM </a:t>
            </a:r>
            <a:r>
              <a:rPr lang="nb-NO" dirty="0" err="1"/>
              <a:t>Infrastructure</a:t>
            </a:r>
            <a:endParaRPr lang="nb-NO" dirty="0"/>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576000" y="1769811"/>
            <a:ext cx="5448281" cy="4264587"/>
          </a:xfrm>
        </p:spPr>
        <p:txBody>
          <a:bodyPr vert="horz" lIns="0" tIns="0" rIns="0" bIns="0" rtlCol="0" anchor="t">
            <a:noAutofit/>
          </a:bodyPr>
          <a:lstStyle/>
          <a:p>
            <a:pPr marL="182245" indent="-175895"/>
            <a:endParaRPr lang="nb-NO" dirty="0">
              <a:latin typeface="Shape Sans" panose="00000500000000000000" pitchFamily="50" charset="0"/>
              <a:cs typeface="Arial"/>
            </a:endParaRPr>
          </a:p>
          <a:p>
            <a:pPr marL="6350" indent="0">
              <a:buNone/>
            </a:pPr>
            <a:r>
              <a:rPr lang="nb-NO" sz="2000" dirty="0">
                <a:latin typeface="Shape Sans" panose="00000500000000000000" pitchFamily="50" charset="0"/>
                <a:cs typeface="Arial"/>
              </a:rPr>
              <a:t>Tilbudsfase</a:t>
            </a:r>
          </a:p>
          <a:p>
            <a:pPr marL="361632" lvl="1" indent="-175895"/>
            <a:r>
              <a:rPr lang="nb-NO" dirty="0">
                <a:latin typeface="Shape Sans" panose="00000500000000000000" pitchFamily="50" charset="0"/>
                <a:cs typeface="Arial"/>
              </a:rPr>
              <a:t>Prosjektet evalueres basert på konkurransegrunnlaget, behov for ytterligere tiltak avdekkes.</a:t>
            </a:r>
          </a:p>
          <a:p>
            <a:pPr marL="361632" lvl="1" indent="-175895"/>
            <a:r>
              <a:rPr lang="nb-NO" dirty="0">
                <a:latin typeface="Shape Sans" panose="00000500000000000000" pitchFamily="50" charset="0"/>
                <a:cs typeface="Arial"/>
              </a:rPr>
              <a:t>Tverrfaglige vurderinger for ytterligere tiltak som skrives inn i tilbud.</a:t>
            </a:r>
          </a:p>
          <a:p>
            <a:pPr marL="185737" lvl="1" indent="0">
              <a:buNone/>
            </a:pPr>
            <a:endParaRPr lang="nb-NO" dirty="0">
              <a:latin typeface="Shape Sans" panose="00000500000000000000" pitchFamily="50" charset="0"/>
              <a:cs typeface="Arial"/>
            </a:endParaRPr>
          </a:p>
          <a:p>
            <a:pPr marL="6350" indent="0">
              <a:buNone/>
            </a:pPr>
            <a:r>
              <a:rPr lang="nb-NO" sz="2000" dirty="0">
                <a:latin typeface="Shape Sans" panose="00000500000000000000" pitchFamily="50" charset="0"/>
                <a:cs typeface="Arial"/>
              </a:rPr>
              <a:t>Mobilisering</a:t>
            </a:r>
          </a:p>
          <a:p>
            <a:pPr marL="361632" lvl="1" indent="-175895"/>
            <a:r>
              <a:rPr lang="nb-NO" dirty="0">
                <a:latin typeface="Shape Sans" panose="00000500000000000000" pitchFamily="50" charset="0"/>
                <a:cs typeface="Arial"/>
              </a:rPr>
              <a:t>Miljøoppfølgingsplan (MOP) med vedlegg utarbeides for kontrakt- og BI-krav.</a:t>
            </a:r>
          </a:p>
          <a:p>
            <a:pPr marL="361632" lvl="1" indent="-175895"/>
            <a:r>
              <a:rPr lang="nb-NO" dirty="0">
                <a:latin typeface="Shape Sans" panose="00000500000000000000" pitchFamily="50" charset="0"/>
                <a:cs typeface="Arial"/>
              </a:rPr>
              <a:t>Linjeledelsen får ansvar for gjennomføring.</a:t>
            </a:r>
          </a:p>
          <a:p>
            <a:pPr marL="361632" lvl="1" indent="-175895"/>
            <a:r>
              <a:rPr lang="nb-NO" dirty="0">
                <a:latin typeface="Shape Sans" panose="00000500000000000000" pitchFamily="50" charset="0"/>
                <a:cs typeface="Arial"/>
              </a:rPr>
              <a:t>Innkjøpskrav videreføres til UE-er og leverandører.</a:t>
            </a:r>
          </a:p>
          <a:p>
            <a:pPr marL="182245" indent="-175895"/>
            <a:endParaRPr lang="nb-NO" sz="1100" dirty="0">
              <a:latin typeface="Shape Sans" panose="00000500000000000000" pitchFamily="50" charset="0"/>
              <a:cs typeface="Arial"/>
            </a:endParaRPr>
          </a:p>
          <a:p>
            <a:pPr marL="182245" indent="-175895"/>
            <a:endParaRPr lang="nb-NO" sz="1100" dirty="0">
              <a:latin typeface="Shape Sans" panose="00000500000000000000" pitchFamily="50" charset="0"/>
              <a:cs typeface="Arial"/>
            </a:endParaRPr>
          </a:p>
          <a:p>
            <a:pPr marL="182245" indent="-175895"/>
            <a:endParaRPr lang="nb-NO" sz="1100" dirty="0">
              <a:latin typeface="Shape Sans" panose="00000500000000000000" pitchFamily="50" charset="0"/>
              <a:cs typeface="Arial"/>
            </a:endParaRP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4</a:t>
            </a:fld>
            <a:endParaRPr lang="en-US"/>
          </a:p>
        </p:txBody>
      </p:sp>
      <p:pic>
        <p:nvPicPr>
          <p:cNvPr id="9" name="Plassholder for bilde 8">
            <a:extLst>
              <a:ext uri="{FF2B5EF4-FFF2-40B4-BE49-F238E27FC236}">
                <a16:creationId xmlns:a16="http://schemas.microsoft.com/office/drawing/2014/main" id="{2DB50F2B-3629-8D12-38B9-90788819CD70}"/>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30255" r="30255"/>
          <a:stretch>
            <a:fillRect/>
          </a:stretch>
        </p:blipFill>
        <p:spPr/>
      </p:pic>
    </p:spTree>
    <p:extLst>
      <p:ext uri="{BB962C8B-B14F-4D97-AF65-F5344CB8AC3E}">
        <p14:creationId xmlns:p14="http://schemas.microsoft.com/office/powerpoint/2010/main" val="4231379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405AF13C-0BE1-9A8D-129A-B884CBE1EDC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5595" r="5595"/>
          <a:stretch>
            <a:fillRect/>
          </a:stretch>
        </p:blipFill>
        <p:spPr>
          <a:xfrm>
            <a:off x="8129590" y="0"/>
            <a:ext cx="4062410" cy="6857997"/>
          </a:xfrm>
        </p:spPr>
      </p:pic>
      <p:sp>
        <p:nvSpPr>
          <p:cNvPr id="3" name="Plassholder for tekst 2">
            <a:extLst>
              <a:ext uri="{FF2B5EF4-FFF2-40B4-BE49-F238E27FC236}">
                <a16:creationId xmlns:a16="http://schemas.microsoft.com/office/drawing/2014/main" id="{CCED50AC-096A-A0C6-D261-057C97463790}"/>
              </a:ext>
            </a:extLst>
          </p:cNvPr>
          <p:cNvSpPr>
            <a:spLocks noGrp="1"/>
          </p:cNvSpPr>
          <p:nvPr>
            <p:ph type="body" sz="quarter" idx="14"/>
          </p:nvPr>
        </p:nvSpPr>
        <p:spPr/>
        <p:txBody>
          <a:bodyPr/>
          <a:lstStyle/>
          <a:p>
            <a:r>
              <a:rPr lang="nb-NO" dirty="0"/>
              <a:t>Praktisk gjennomføring av BREEAM </a:t>
            </a:r>
            <a:r>
              <a:rPr lang="nb-NO" dirty="0" err="1"/>
              <a:t>Infrastructure</a:t>
            </a:r>
            <a:endParaRPr lang="nb-NO" dirty="0"/>
          </a:p>
          <a:p>
            <a:endParaRPr lang="nb-NO" dirty="0"/>
          </a:p>
        </p:txBody>
      </p:sp>
      <p:sp>
        <p:nvSpPr>
          <p:cNvPr id="4" name="Plassholder for tekst 3">
            <a:extLst>
              <a:ext uri="{FF2B5EF4-FFF2-40B4-BE49-F238E27FC236}">
                <a16:creationId xmlns:a16="http://schemas.microsoft.com/office/drawing/2014/main" id="{10C410B4-2B12-1E07-FFD2-59ECC1E543F8}"/>
              </a:ext>
            </a:extLst>
          </p:cNvPr>
          <p:cNvSpPr>
            <a:spLocks noGrp="1"/>
          </p:cNvSpPr>
          <p:nvPr>
            <p:ph type="body" sz="quarter" idx="20"/>
          </p:nvPr>
        </p:nvSpPr>
        <p:spPr/>
        <p:txBody>
          <a:bodyPr/>
          <a:lstStyle/>
          <a:p>
            <a:pPr marL="6350" indent="0">
              <a:buNone/>
            </a:pPr>
            <a:r>
              <a:rPr lang="nb-NO" sz="2000" dirty="0">
                <a:latin typeface="Shape Sans" panose="00000500000000000000" pitchFamily="50" charset="0"/>
                <a:cs typeface="Arial"/>
              </a:rPr>
              <a:t>Produksjon</a:t>
            </a:r>
          </a:p>
          <a:p>
            <a:pPr marL="361632" lvl="1" indent="-175895"/>
            <a:r>
              <a:rPr lang="nb-NO" dirty="0">
                <a:latin typeface="Shape Sans" panose="00000500000000000000" pitchFamily="50" charset="0"/>
                <a:cs typeface="Arial"/>
              </a:rPr>
              <a:t>Løpende vurdere optimaliseringer som styrker en bærekraftig gjennomføring.</a:t>
            </a:r>
          </a:p>
          <a:p>
            <a:pPr marL="361632" lvl="1" indent="-175895"/>
            <a:r>
              <a:rPr lang="nb-NO" dirty="0">
                <a:latin typeface="Shape Sans" panose="00000500000000000000" pitchFamily="50" charset="0"/>
                <a:cs typeface="Arial"/>
              </a:rPr>
              <a:t>Alle gode forslag og tiltak dokumenteres.</a:t>
            </a:r>
          </a:p>
          <a:p>
            <a:pPr marL="361632" lvl="1" indent="-175895"/>
            <a:r>
              <a:rPr lang="nb-NO" dirty="0">
                <a:latin typeface="Shape Sans" panose="00000500000000000000" pitchFamily="50" charset="0"/>
                <a:cs typeface="Arial"/>
              </a:rPr>
              <a:t>YM-rådgiver og prosjektleder har ansvar for oppfølging og koordinere gjennomføring.</a:t>
            </a:r>
          </a:p>
          <a:p>
            <a:pPr marL="185737" lvl="1" indent="0">
              <a:buNone/>
            </a:pPr>
            <a:endParaRPr lang="nb-NO" dirty="0">
              <a:latin typeface="Shape Sans" panose="00000500000000000000" pitchFamily="50" charset="0"/>
              <a:cs typeface="Arial"/>
            </a:endParaRPr>
          </a:p>
          <a:p>
            <a:pPr marL="6350" indent="0">
              <a:buNone/>
            </a:pPr>
            <a:r>
              <a:rPr lang="nb-NO" sz="2000" dirty="0">
                <a:latin typeface="Shape Sans" panose="00000500000000000000" pitchFamily="50" charset="0"/>
                <a:cs typeface="Arial"/>
              </a:rPr>
              <a:t>Avslutning</a:t>
            </a:r>
          </a:p>
          <a:p>
            <a:pPr marL="361632" lvl="1" indent="-175895"/>
            <a:r>
              <a:rPr lang="nb-NO" dirty="0">
                <a:latin typeface="Shape Sans" panose="00000500000000000000" pitchFamily="50" charset="0"/>
                <a:cs typeface="Arial"/>
              </a:rPr>
              <a:t>Innsamlet dokumentasjon revideres og struktureres.</a:t>
            </a:r>
          </a:p>
          <a:p>
            <a:pPr marL="361632" lvl="1" indent="-175895"/>
            <a:r>
              <a:rPr lang="nb-NO" dirty="0">
                <a:latin typeface="Shape Sans" panose="00000500000000000000" pitchFamily="50" charset="0"/>
                <a:cs typeface="Arial"/>
              </a:rPr>
              <a:t>En ekstern tredjepart godkjenner dokumentasjon.</a:t>
            </a:r>
          </a:p>
        </p:txBody>
      </p:sp>
      <p:sp>
        <p:nvSpPr>
          <p:cNvPr id="7" name="Plassholder for lysbildenummer 6">
            <a:extLst>
              <a:ext uri="{FF2B5EF4-FFF2-40B4-BE49-F238E27FC236}">
                <a16:creationId xmlns:a16="http://schemas.microsoft.com/office/drawing/2014/main" id="{25542C8A-4F12-826B-60C4-D0C2785736FA}"/>
              </a:ext>
            </a:extLst>
          </p:cNvPr>
          <p:cNvSpPr>
            <a:spLocks noGrp="1"/>
          </p:cNvSpPr>
          <p:nvPr>
            <p:ph type="sldNum" sz="quarter" idx="4"/>
          </p:nvPr>
        </p:nvSpPr>
        <p:spPr/>
        <p:txBody>
          <a:bodyPr/>
          <a:lstStyle/>
          <a:p>
            <a:fld id="{EF8DBD5B-30F9-4F9C-AE39-E065C1AC514D}" type="slidenum">
              <a:rPr lang="en-US" smtClean="0"/>
              <a:pPr/>
              <a:t>5</a:t>
            </a:fld>
            <a:endParaRPr lang="en-US"/>
          </a:p>
        </p:txBody>
      </p:sp>
      <p:sp>
        <p:nvSpPr>
          <p:cNvPr id="8" name="Plassholder for tekst 7">
            <a:extLst>
              <a:ext uri="{FF2B5EF4-FFF2-40B4-BE49-F238E27FC236}">
                <a16:creationId xmlns:a16="http://schemas.microsoft.com/office/drawing/2014/main" id="{CFC253CD-067A-2B3B-F53F-A74BD5A65331}"/>
              </a:ext>
            </a:extLst>
          </p:cNvPr>
          <p:cNvSpPr>
            <a:spLocks noGrp="1"/>
          </p:cNvSpPr>
          <p:nvPr>
            <p:ph type="body" sz="quarter" idx="16"/>
          </p:nvPr>
        </p:nvSpPr>
        <p:spPr/>
        <p:txBody>
          <a:bodyPr/>
          <a:lstStyle/>
          <a:p>
            <a:r>
              <a:rPr lang="nb-NO" dirty="0"/>
              <a:t>Storåselva kraftverk, Trøndelag</a:t>
            </a:r>
          </a:p>
        </p:txBody>
      </p:sp>
    </p:spTree>
    <p:extLst>
      <p:ext uri="{BB962C8B-B14F-4D97-AF65-F5344CB8AC3E}">
        <p14:creationId xmlns:p14="http://schemas.microsoft.com/office/powerpoint/2010/main" val="16407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a:extLst>
              <a:ext uri="{FF2B5EF4-FFF2-40B4-BE49-F238E27FC236}">
                <a16:creationId xmlns:a16="http://schemas.microsoft.com/office/drawing/2014/main" id="{3BD98038-E630-04FC-836E-CE2CD87CC48F}"/>
              </a:ext>
            </a:extLst>
          </p:cNvPr>
          <p:cNvPicPr>
            <a:picLocks noGrp="1" noChangeAspect="1"/>
          </p:cNvPicPr>
          <p:nvPr>
            <p:ph type="pic" sz="quarter" idx="25"/>
          </p:nvPr>
        </p:nvPicPr>
        <p:blipFill>
          <a:blip r:embed="rId2"/>
          <a:srcRect l="5" r="5"/>
          <a:stretch>
            <a:fillRect/>
          </a:stretch>
        </p:blipFill>
        <p:spPr/>
      </p:pic>
      <p:pic>
        <p:nvPicPr>
          <p:cNvPr id="23" name="Plassholder for bilde 22">
            <a:extLst>
              <a:ext uri="{FF2B5EF4-FFF2-40B4-BE49-F238E27FC236}">
                <a16:creationId xmlns:a16="http://schemas.microsoft.com/office/drawing/2014/main" id="{47CEA822-1556-FC1D-DFB7-EB6E81CA5E42}"/>
              </a:ext>
            </a:extLst>
          </p:cNvPr>
          <p:cNvPicPr>
            <a:picLocks noGrp="1" noChangeAspect="1"/>
          </p:cNvPicPr>
          <p:nvPr>
            <p:ph type="pic" sz="quarter" idx="13"/>
          </p:nvPr>
        </p:nvPicPr>
        <p:blipFill>
          <a:blip r:embed="rId3"/>
          <a:srcRect t="12463" b="12463"/>
          <a:stretch>
            <a:fillRect/>
          </a:stretch>
        </p:blipFill>
        <p:spPr/>
      </p:pic>
      <p:pic>
        <p:nvPicPr>
          <p:cNvPr id="14" name="Plassholder for bilde 13">
            <a:extLst>
              <a:ext uri="{FF2B5EF4-FFF2-40B4-BE49-F238E27FC236}">
                <a16:creationId xmlns:a16="http://schemas.microsoft.com/office/drawing/2014/main" id="{231A59D0-20FB-DC68-A4D2-B8C563E0604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813" b="7813"/>
          <a:stretch>
            <a:fillRect/>
          </a:stretch>
        </p:blipFill>
        <p:spPr/>
      </p:pic>
      <p:pic>
        <p:nvPicPr>
          <p:cNvPr id="5" name="Plassholder for bilde 4">
            <a:extLst>
              <a:ext uri="{FF2B5EF4-FFF2-40B4-BE49-F238E27FC236}">
                <a16:creationId xmlns:a16="http://schemas.microsoft.com/office/drawing/2014/main" id="{DEC6FC47-EF25-43FA-9D58-9238494F150D}"/>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7813" b="7813"/>
          <a:stretch>
            <a:fillRect/>
          </a:stretch>
        </p:blipFill>
        <p:spPr/>
      </p:pic>
      <p:sp>
        <p:nvSpPr>
          <p:cNvPr id="12" name="Plassholder for lysbildenummer 11">
            <a:extLst>
              <a:ext uri="{FF2B5EF4-FFF2-40B4-BE49-F238E27FC236}">
                <a16:creationId xmlns:a16="http://schemas.microsoft.com/office/drawing/2014/main" id="{A7D3F16F-9030-0670-C09B-86EBCE5628C1}"/>
              </a:ext>
            </a:extLst>
          </p:cNvPr>
          <p:cNvSpPr>
            <a:spLocks noGrp="1"/>
          </p:cNvSpPr>
          <p:nvPr>
            <p:ph type="sldNum" sz="quarter" idx="4"/>
          </p:nvPr>
        </p:nvSpPr>
        <p:spPr/>
        <p:txBody>
          <a:bodyPr/>
          <a:lstStyle/>
          <a:p>
            <a:fld id="{EF8DBD5B-30F9-4F9C-AE39-E065C1AC514D}" type="slidenum">
              <a:rPr lang="en-US" smtClean="0"/>
              <a:pPr/>
              <a:t>6</a:t>
            </a:fld>
            <a:endParaRPr lang="en-US"/>
          </a:p>
        </p:txBody>
      </p:sp>
      <p:sp>
        <p:nvSpPr>
          <p:cNvPr id="6" name="Text Placeholder 5">
            <a:extLst>
              <a:ext uri="{FF2B5EF4-FFF2-40B4-BE49-F238E27FC236}">
                <a16:creationId xmlns:a16="http://schemas.microsoft.com/office/drawing/2014/main" id="{D9DD3F8A-A45D-72E7-5591-5A783C9FB414}"/>
              </a:ext>
            </a:extLst>
          </p:cNvPr>
          <p:cNvSpPr>
            <a:spLocks noGrp="1"/>
          </p:cNvSpPr>
          <p:nvPr>
            <p:ph type="body" sz="quarter" idx="26"/>
          </p:nvPr>
        </p:nvSpPr>
        <p:spPr/>
        <p:txBody>
          <a:bodyPr/>
          <a:lstStyle/>
          <a:p>
            <a:r>
              <a:rPr lang="nb-NO" dirty="0"/>
              <a:t>RV3/25 Løten - Elverum </a:t>
            </a:r>
          </a:p>
        </p:txBody>
      </p:sp>
      <p:sp>
        <p:nvSpPr>
          <p:cNvPr id="7" name="Text Placeholder 6">
            <a:extLst>
              <a:ext uri="{FF2B5EF4-FFF2-40B4-BE49-F238E27FC236}">
                <a16:creationId xmlns:a16="http://schemas.microsoft.com/office/drawing/2014/main" id="{ADEFFFBC-2BBA-2D5C-B3CC-A33119C60474}"/>
              </a:ext>
            </a:extLst>
          </p:cNvPr>
          <p:cNvSpPr>
            <a:spLocks noGrp="1"/>
          </p:cNvSpPr>
          <p:nvPr>
            <p:ph type="body" sz="quarter" idx="27"/>
          </p:nvPr>
        </p:nvSpPr>
        <p:spPr/>
        <p:txBody>
          <a:bodyPr/>
          <a:lstStyle/>
          <a:p>
            <a:r>
              <a:rPr lang="nb-NO" dirty="0"/>
              <a:t>Storåselva kraftverk, Trøndelag</a:t>
            </a:r>
          </a:p>
        </p:txBody>
      </p:sp>
      <p:sp>
        <p:nvSpPr>
          <p:cNvPr id="8" name="Text Placeholder 7">
            <a:extLst>
              <a:ext uri="{FF2B5EF4-FFF2-40B4-BE49-F238E27FC236}">
                <a16:creationId xmlns:a16="http://schemas.microsoft.com/office/drawing/2014/main" id="{5DE468AA-2076-D3F8-96FA-C19357EFF905}"/>
              </a:ext>
            </a:extLst>
          </p:cNvPr>
          <p:cNvSpPr>
            <a:spLocks noGrp="1"/>
          </p:cNvSpPr>
          <p:nvPr>
            <p:ph type="body" sz="quarter" idx="28"/>
          </p:nvPr>
        </p:nvSpPr>
        <p:spPr/>
        <p:txBody>
          <a:bodyPr/>
          <a:lstStyle/>
          <a:p>
            <a:r>
              <a:rPr lang="nb-NO" dirty="0">
                <a:solidFill>
                  <a:schemeClr val="bg1"/>
                </a:solidFill>
              </a:rPr>
              <a:t>Nordøyvegen, Møre og Romsdal</a:t>
            </a:r>
          </a:p>
        </p:txBody>
      </p:sp>
      <p:sp>
        <p:nvSpPr>
          <p:cNvPr id="9" name="Text Placeholder 8">
            <a:extLst>
              <a:ext uri="{FF2B5EF4-FFF2-40B4-BE49-F238E27FC236}">
                <a16:creationId xmlns:a16="http://schemas.microsoft.com/office/drawing/2014/main" id="{2632B651-DEE0-4B80-46FA-97A0280E54B6}"/>
              </a:ext>
            </a:extLst>
          </p:cNvPr>
          <p:cNvSpPr>
            <a:spLocks noGrp="1"/>
          </p:cNvSpPr>
          <p:nvPr>
            <p:ph type="body" sz="quarter" idx="29"/>
          </p:nvPr>
        </p:nvSpPr>
        <p:spPr/>
        <p:txBody>
          <a:bodyPr/>
          <a:lstStyle/>
          <a:p>
            <a:r>
              <a:rPr lang="nb-NO" dirty="0"/>
              <a:t>E16 Bagn – Bjørgo, Valdres</a:t>
            </a:r>
          </a:p>
        </p:txBody>
      </p:sp>
    </p:spTree>
    <p:extLst>
      <p:ext uri="{BB962C8B-B14F-4D97-AF65-F5344CB8AC3E}">
        <p14:creationId xmlns:p14="http://schemas.microsoft.com/office/powerpoint/2010/main" val="3016011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a:xfrm>
            <a:off x="576000" y="568479"/>
            <a:ext cx="5713766" cy="860400"/>
          </a:xfrm>
        </p:spPr>
        <p:txBody>
          <a:bodyPr/>
          <a:lstStyle/>
          <a:p>
            <a:r>
              <a:rPr lang="nb-NO" sz="3500" dirty="0">
                <a:latin typeface="Shape Sans" panose="00000500000000000000" pitchFamily="50" charset="0"/>
              </a:rPr>
              <a:t>Oppsummering av erfaringene våre</a:t>
            </a:r>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692541" y="1248707"/>
            <a:ext cx="5304847" cy="4610614"/>
          </a:xfrm>
        </p:spPr>
        <p:txBody>
          <a:bodyPr/>
          <a:lstStyle/>
          <a:p>
            <a:pPr marL="6350" indent="0">
              <a:buNone/>
            </a:pPr>
            <a:endParaRPr lang="nb-NO" dirty="0">
              <a:latin typeface="Shape Sans" panose="00000500000000000000" pitchFamily="50" charset="0"/>
            </a:endParaRPr>
          </a:p>
          <a:p>
            <a:pPr marL="6350" indent="0">
              <a:buNone/>
            </a:pPr>
            <a:endParaRPr lang="nb-NO" dirty="0">
              <a:latin typeface="Shape Sans" panose="00000500000000000000" pitchFamily="50" charset="0"/>
            </a:endParaRPr>
          </a:p>
          <a:p>
            <a:pPr marL="6350" indent="0">
              <a:buNone/>
            </a:pPr>
            <a:endParaRPr lang="nb-NO" dirty="0">
              <a:latin typeface="Shape Sans" panose="00000500000000000000" pitchFamily="50" charset="0"/>
            </a:endParaRPr>
          </a:p>
          <a:p>
            <a:pPr lvl="1"/>
            <a:r>
              <a:rPr lang="nb-NO" dirty="0">
                <a:latin typeface="Shape Sans" panose="00000500000000000000" pitchFamily="50" charset="0"/>
              </a:rPr>
              <a:t>Fleksibelt rammeverk som kan tilpasses for å sikre relevans for det enkelte prosjekt</a:t>
            </a:r>
          </a:p>
          <a:p>
            <a:pPr lvl="1"/>
            <a:r>
              <a:rPr lang="nb-NO" dirty="0">
                <a:latin typeface="Shape Sans" panose="00000500000000000000" pitchFamily="50" charset="0"/>
              </a:rPr>
              <a:t>Helhetlig håndtering av bærekraft</a:t>
            </a:r>
          </a:p>
          <a:p>
            <a:pPr lvl="1"/>
            <a:r>
              <a:rPr lang="nb-NO" dirty="0">
                <a:latin typeface="Shape Sans" panose="00000500000000000000" pitchFamily="50" charset="0"/>
              </a:rPr>
              <a:t>Styrker koordineringen av ulike fag i prosjektet</a:t>
            </a:r>
          </a:p>
          <a:p>
            <a:pPr lvl="1"/>
            <a:r>
              <a:rPr lang="nb-NO" dirty="0">
                <a:latin typeface="Shape Sans" panose="00000500000000000000" pitchFamily="50" charset="0"/>
              </a:rPr>
              <a:t>Brukt riktig, styrker BREEAM </a:t>
            </a:r>
            <a:r>
              <a:rPr lang="nb-NO" dirty="0" err="1">
                <a:latin typeface="Shape Sans" panose="00000500000000000000" pitchFamily="50" charset="0"/>
              </a:rPr>
              <a:t>Infrastructure</a:t>
            </a:r>
            <a:r>
              <a:rPr lang="nb-NO" dirty="0">
                <a:latin typeface="Shape Sans" panose="00000500000000000000" pitchFamily="50" charset="0"/>
              </a:rPr>
              <a:t> arbeidet med implementering og gjennomføring</a:t>
            </a:r>
          </a:p>
          <a:p>
            <a:pPr lvl="1"/>
            <a:r>
              <a:rPr lang="nb-NO" dirty="0">
                <a:latin typeface="Shape Sans" panose="00000500000000000000" pitchFamily="50" charset="0"/>
              </a:rPr>
              <a:t>3. partskontroll bidrar til vellykket gjennomføring av prosjekter</a:t>
            </a:r>
            <a:br>
              <a:rPr lang="nb-NO" dirty="0">
                <a:latin typeface="Shape Sans" panose="00000500000000000000" pitchFamily="50" charset="0"/>
              </a:rPr>
            </a:br>
            <a:endParaRPr lang="nb-NO" dirty="0">
              <a:latin typeface="Shape Sans" panose="00000500000000000000" pitchFamily="50" charset="0"/>
            </a:endParaRP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7</a:t>
            </a:fld>
            <a:endParaRPr lang="en-US"/>
          </a:p>
        </p:txBody>
      </p:sp>
      <p:pic>
        <p:nvPicPr>
          <p:cNvPr id="18" name="Plassholder for bilde 17">
            <a:extLst>
              <a:ext uri="{FF2B5EF4-FFF2-40B4-BE49-F238E27FC236}">
                <a16:creationId xmlns:a16="http://schemas.microsoft.com/office/drawing/2014/main" id="{9E4D9E45-FDA4-32F5-2852-28F08D88A50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7682" r="27682"/>
          <a:stretch>
            <a:fillRect/>
          </a:stretch>
        </p:blipFill>
        <p:spPr>
          <a:xfrm>
            <a:off x="6746875" y="0"/>
            <a:ext cx="5443538" cy="6858000"/>
          </a:xfrm>
        </p:spPr>
      </p:pic>
    </p:spTree>
    <p:extLst>
      <p:ext uri="{BB962C8B-B14F-4D97-AF65-F5344CB8AC3E}">
        <p14:creationId xmlns:p14="http://schemas.microsoft.com/office/powerpoint/2010/main" val="2007558131"/>
      </p:ext>
    </p:extLst>
  </p:cSld>
  <p:clrMapOvr>
    <a:masterClrMapping/>
  </p:clrMapOvr>
</p:sld>
</file>

<file path=ppt/theme/theme1.xml><?xml version="1.0" encoding="utf-8"?>
<a:theme xmlns:a="http://schemas.openxmlformats.org/drawingml/2006/main" name="Skanska Grå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D045E7FE-C8FE-4345-B767-A4B7488E0F00}" vid="{4155B5E9-DD51-481B-A8C3-EAB421E81453}"/>
    </a:ext>
  </a:extLst>
</a:theme>
</file>

<file path=ppt/theme/theme2.xml><?xml version="1.0" encoding="utf-8"?>
<a:theme xmlns:a="http://schemas.openxmlformats.org/drawingml/2006/main" name="Skanska Hvit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D045E7FE-C8FE-4345-B767-A4B7488E0F00}" vid="{78FCA8EF-D6BE-4461-9EFE-CF63D124E46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3767700-2700-461B-BFA5-703B7CDE4036}">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7b819tomqt0dt4o77brq0g8h05\&quot;,\&quot;tenant\&quot;:\&quot;skanska.canto.global\&quot;,\&quot;time\&quot;:\&quot;20211103152304000\&quot;,\&quot;name\&quot;:\&quot;Nordøyvegen_dji_export_1635865585070.jpg\&quot;,\&quot;addedby\&quot;:\&quot;test\&quot;},{\&quot;scheme\&quot;:\&quot;image\&quot;,\&quot;id\&quot;:\&quot;fca0qv1q7t1n18p6g0g88mg844\&quot;,\&quot;tenant\&quot;:\&quot;skanska.canto.global\&quot;,\&quot;time\&quot;:\&quot;20210817130510000\&quot;,\&quot;name\&quot;:\&quot;Storåselva Kraftverk.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AAC2577AF8344B8F819AD7EFC58F07" ma:contentTypeVersion="16" ma:contentTypeDescription="Create a new document." ma:contentTypeScope="" ma:versionID="0ef09a5b60b59ef56c7a3ca876d75560">
  <xsd:schema xmlns:xsd="http://www.w3.org/2001/XMLSchema" xmlns:xs="http://www.w3.org/2001/XMLSchema" xmlns:p="http://schemas.microsoft.com/office/2006/metadata/properties" xmlns:ns2="1267dbed-dea9-4161-8ec7-c066ff1e1d3b" xmlns:ns3="6a60e943-f51f-4cb4-93c5-6ac36b6b773a" targetNamespace="http://schemas.microsoft.com/office/2006/metadata/properties" ma:root="true" ma:fieldsID="3c51d06024d3650fdfc2c2e77b16fd3a" ns2:_="" ns3:_="">
    <xsd:import namespace="1267dbed-dea9-4161-8ec7-c066ff1e1d3b"/>
    <xsd:import namespace="6a60e943-f51f-4cb4-93c5-6ac36b6b7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7dbed-dea9-4161-8ec7-c066ff1e1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60e943-f51f-4cb4-93c5-6ac36b6b77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63ac61-2d25-4368-b73e-c1641e9806e2}" ma:internalName="TaxCatchAll" ma:showField="CatchAllData" ma:web="6a60e943-f51f-4cb4-93c5-6ac36b6b7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67dbed-dea9-4161-8ec7-c066ff1e1d3b">
      <Terms xmlns="http://schemas.microsoft.com/office/infopath/2007/PartnerControls"/>
    </lcf76f155ced4ddcb4097134ff3c332f>
    <TaxCatchAll xmlns="6a60e943-f51f-4cb4-93c5-6ac36b6b773a" xsi:nil="true"/>
  </documentManagement>
</p:properties>
</file>

<file path=customXml/itemProps1.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2.xml><?xml version="1.0" encoding="utf-8"?>
<ds:datastoreItem xmlns:ds="http://schemas.openxmlformats.org/officeDocument/2006/customXml" ds:itemID="{E2F83700-68B8-4403-A48E-25FDBE3ED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7dbed-dea9-4161-8ec7-c066ff1e1d3b"/>
    <ds:schemaRef ds:uri="6a60e943-f51f-4cb4-93c5-6ac36b6b7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884B0E-06AE-4F80-A334-E25357554CDB}">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267dbed-dea9-4161-8ec7-c066ff1e1d3b"/>
    <ds:schemaRef ds:uri="6a60e943-f51f-4cb4-93c5-6ac36b6b773a"/>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Skanska presentasjonsmal NO - 2021</Template>
  <TotalTime>7177</TotalTime>
  <Words>232</Words>
  <Application>Microsoft Office PowerPoint</Application>
  <PresentationFormat>Widescreen</PresentationFormat>
  <Paragraphs>50</Paragraphs>
  <Slides>7</Slides>
  <Notes>0</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7</vt:i4>
      </vt:variant>
    </vt:vector>
  </HeadingPairs>
  <TitlesOfParts>
    <vt:vector size="13" baseType="lpstr">
      <vt:lpstr>Arial</vt:lpstr>
      <vt:lpstr>Calibri</vt:lpstr>
      <vt:lpstr>Shape Sans</vt:lpstr>
      <vt:lpstr>System Font Regular</vt:lpstr>
      <vt:lpstr>Skanska Grå (Presentation)</vt:lpstr>
      <vt:lpstr>Skanska Hvit (Documentation)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Skanska Norge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Lekanger, Randi Andersen</dc:creator>
  <cp:lastModifiedBy>Christopher Griffiths</cp:lastModifiedBy>
  <cp:revision>15</cp:revision>
  <dcterms:created xsi:type="dcterms:W3CDTF">2022-02-12T09:48:50Z</dcterms:created>
  <dcterms:modified xsi:type="dcterms:W3CDTF">2022-10-20T13:16:55Z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0x010100BDAAC2577AF8344B8F819AD7EFC58F07</vt:lpwstr>
  </property>
  <property fmtid="{D5CDD505-2E9C-101B-9397-08002B2CF9AE}" pid="10" name="MediaServiceImageTags">
    <vt:lpwstr/>
  </property>
</Properties>
</file>