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812" r:id="rId6"/>
    <p:sldMasterId id="2147483867" r:id="rId7"/>
  </p:sldMasterIdLst>
  <p:notesMasterIdLst>
    <p:notesMasterId r:id="rId25"/>
  </p:notesMasterIdLst>
  <p:sldIdLst>
    <p:sldId id="8678" r:id="rId8"/>
    <p:sldId id="106975" r:id="rId9"/>
    <p:sldId id="357" r:id="rId10"/>
    <p:sldId id="107032" r:id="rId11"/>
    <p:sldId id="106970" r:id="rId12"/>
    <p:sldId id="106984" r:id="rId13"/>
    <p:sldId id="8686" r:id="rId14"/>
    <p:sldId id="107033" r:id="rId15"/>
    <p:sldId id="107034" r:id="rId16"/>
    <p:sldId id="107013" r:id="rId17"/>
    <p:sldId id="106925" r:id="rId18"/>
    <p:sldId id="107014" r:id="rId19"/>
    <p:sldId id="106954" r:id="rId20"/>
    <p:sldId id="106950" r:id="rId21"/>
    <p:sldId id="107015" r:id="rId22"/>
    <p:sldId id="106953" r:id="rId23"/>
    <p:sldId id="1070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275"/>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46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10/01/2024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253357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99495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Skanska Norges visjon er vi bygger for et bedre samfunn. </a:t>
            </a: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5</a:t>
            </a:fld>
            <a:endParaRPr lang="en-GB"/>
          </a:p>
        </p:txBody>
      </p:sp>
    </p:spTree>
    <p:extLst>
      <p:ext uri="{BB962C8B-B14F-4D97-AF65-F5344CB8AC3E}">
        <p14:creationId xmlns:p14="http://schemas.microsoft.com/office/powerpoint/2010/main" val="150710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Skanska Norge er organisert i fem forretningsområder</a:t>
            </a:r>
          </a:p>
        </p:txBody>
      </p:sp>
      <p:sp>
        <p:nvSpPr>
          <p:cNvPr id="4" name="Plassholder for lysbildenumm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190971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3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4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000000"/>
                </a:solidFill>
                <a:effectLst/>
                <a:latin typeface="Shape Sans" panose="00000500000000000000" pitchFamily="50" charset="0"/>
              </a:rPr>
              <a:t>Vår klimaambisjon: </a:t>
            </a:r>
            <a:r>
              <a:rPr lang="nb-NO" sz="1200" b="1">
                <a:solidFill>
                  <a:schemeClr val="bg1"/>
                </a:solidFill>
                <a:effectLst>
                  <a:outerShdw blurRad="38100" dist="38100" dir="2700000" algn="tl">
                    <a:srgbClr val="000000">
                      <a:alpha val="43137"/>
                    </a:srgbClr>
                  </a:outerShdw>
                </a:effectLst>
                <a:latin typeface="+mj-lt"/>
              </a:rPr>
              <a:t>Vi skal redusere klimagassutslippene våre med 70% innen 2030 og vi skal være klimanøytrale innen 2045. </a:t>
            </a:r>
          </a:p>
          <a:p>
            <a:pPr algn="l"/>
            <a:endParaRPr lang="nb-NO" b="0" i="0">
              <a:solidFill>
                <a:srgbClr val="000000"/>
              </a:solidFill>
              <a:effectLst/>
              <a:latin typeface="Shape Sans" panose="00000500000000000000" pitchFamily="50" charset="0"/>
            </a:endParaRPr>
          </a:p>
          <a:p>
            <a:pPr algn="l"/>
            <a:r>
              <a:rPr lang="nb-NO" b="0" i="0">
                <a:solidFill>
                  <a:srgbClr val="000000"/>
                </a:solidFill>
                <a:effectLst/>
                <a:latin typeface="Shape Sans" panose="00000500000000000000" pitchFamily="50" charset="0"/>
              </a:rPr>
              <a:t>Bygg og anleggsbransjen bidrar i dag med ca. 15 % av klimagassutslippene i Norge. Vi ønsker å være en bidragsyter i en omstilling som er nødvendig. Våre kunder har krav, forventninger og utfordringer knyttet til klima og vi skal bidra til å løse disse utfordringene.</a:t>
            </a:r>
          </a:p>
          <a:p>
            <a:pPr algn="l"/>
            <a:r>
              <a:rPr lang="nb-NO" b="0" i="0">
                <a:solidFill>
                  <a:srgbClr val="000000"/>
                </a:solidFill>
                <a:effectLst/>
                <a:latin typeface="Shape Sans" panose="00000500000000000000" pitchFamily="50" charset="0"/>
              </a:rPr>
              <a:t>I 2021 oppdaterte vi vår klimaambisjon:</a:t>
            </a:r>
          </a:p>
          <a:p>
            <a:pPr algn="l"/>
            <a:r>
              <a:rPr lang="nb-NO" b="0" i="1">
                <a:solidFill>
                  <a:srgbClr val="000000"/>
                </a:solidFill>
                <a:effectLst/>
                <a:latin typeface="Shape Sans" panose="00000500000000000000" pitchFamily="50" charset="0"/>
              </a:rPr>
              <a:t>"Vi skal redusere våre klimagassutslipp med 70% innen 2030, og være klimanøytral innen 2045"</a:t>
            </a:r>
            <a:endParaRPr lang="nb-NO" b="0" i="0">
              <a:solidFill>
                <a:srgbClr val="000000"/>
              </a:solidFill>
              <a:effectLst/>
              <a:latin typeface="Shape Sans" panose="00000500000000000000" pitchFamily="50" charset="0"/>
            </a:endParaRPr>
          </a:p>
          <a:p>
            <a:pPr algn="l"/>
            <a:r>
              <a:rPr lang="nb-NO" b="0" i="0">
                <a:solidFill>
                  <a:srgbClr val="000000"/>
                </a:solidFill>
                <a:effectLst/>
                <a:latin typeface="Shape Sans" panose="00000500000000000000" pitchFamily="50" charset="0"/>
              </a:rPr>
              <a:t>Vi vet at ved kjent teknologi og metoder kan nå målet om 70% reduksjon innen 2030. Frem mot 2045 er vi avhengige av ny innovasjon for å nærme oss null. Det betyr at Skanska skal være innovativ, vi skal </a:t>
            </a:r>
            <a:r>
              <a:rPr lang="nb-NO" b="0" i="0" err="1">
                <a:solidFill>
                  <a:srgbClr val="000000"/>
                </a:solidFill>
                <a:effectLst/>
                <a:latin typeface="Shape Sans" panose="00000500000000000000" pitchFamily="50" charset="0"/>
              </a:rPr>
              <a:t>konseptualisere</a:t>
            </a:r>
            <a:r>
              <a:rPr lang="nb-NO" b="0" i="0">
                <a:solidFill>
                  <a:srgbClr val="000000"/>
                </a:solidFill>
                <a:effectLst/>
                <a:latin typeface="Shape Sans" panose="00000500000000000000" pitchFamily="50" charset="0"/>
              </a:rPr>
              <a:t> grønne løsninger, vi skal øke vår kompetanse og jobbe tett sammen med våre kunder og leverandører.</a:t>
            </a: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11</a:t>
            </a:fld>
            <a:endParaRPr lang="en-GB"/>
          </a:p>
        </p:txBody>
      </p:sp>
    </p:spTree>
    <p:extLst>
      <p:ext uri="{BB962C8B-B14F-4D97-AF65-F5344CB8AC3E}">
        <p14:creationId xmlns:p14="http://schemas.microsoft.com/office/powerpoint/2010/main" val="149747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14</a:t>
            </a:fld>
            <a:endParaRPr lang="en-GB"/>
          </a:p>
        </p:txBody>
      </p:sp>
    </p:spTree>
    <p:extLst>
      <p:ext uri="{BB962C8B-B14F-4D97-AF65-F5344CB8AC3E}">
        <p14:creationId xmlns:p14="http://schemas.microsoft.com/office/powerpoint/2010/main" val="83192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EC52A9-F9BB-4DC4-A418-E45F73F01687}" type="datetime1">
              <a:rPr lang="en-US" noProof="0" smtClean="0"/>
              <a:t>1/10/2024</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B41BEC2-AFFD-462A-B3D1-894D187B5171}" type="datetime1">
              <a:rPr lang="en-US" smtClean="0"/>
              <a:t>1/10/2024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D8A6951-CDC8-49B8-B932-90888E0025B5}" type="datetime1">
              <a:rPr lang="en-US" smtClean="0"/>
              <a:t>1/10/2024</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4FB35BB-18AB-441B-AFA7-7AD094C305AD}" type="datetime1">
              <a:rPr lang="en-US" noProof="0" smtClean="0"/>
              <a:t>1/10/2024</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9DB5C58-FEF6-4E65-8193-AA3B1F9F7DF5}" type="datetime1">
              <a:rPr lang="en-US" smtClean="0"/>
              <a:t>1/10/2024</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81BC81E-13ED-41FE-B12B-30C1FA1453FC}"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236E81-6649-43FC-A02F-AB7EFE134048}"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AF55FB-095E-4E6B-9DDF-8AB6EE067150}"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5720B-75F3-45C7-9897-F29158AECB71}" type="datetime1">
              <a:rPr lang="en-US" smtClean="0"/>
              <a:t>1/10/2024</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E867D6-2947-4810-8D8F-0213B43DB047}" type="datetime1">
              <a:rPr lang="en-US" noProof="0" smtClean="0"/>
              <a:t>1/10/2024</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0A653C5-CD09-416C-8D8F-A2A40D08F201}" type="datetime1">
              <a:rPr lang="en-US" smtClean="0"/>
              <a:t>1/10/2024</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061F496-E45C-4F9B-9E61-24509F846C57}" type="datetime1">
              <a:rPr lang="en-US" smtClean="0"/>
              <a:t>1/10/2024</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BC0DA2-1F8C-41EA-BF7F-CD0EC7E702EE}" type="datetime1">
              <a:rPr lang="en-US" smtClean="0"/>
              <a:t>1/10/2024</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039C0CD-2B69-4A99-8A73-2638910E4D67}" type="datetime1">
              <a:rPr lang="en-US" smtClean="0"/>
              <a:t>1/10/2024</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400DB1F-D80E-427B-B096-B7B0E5D0F3FD}" type="datetime1">
              <a:rPr lang="en-US" smtClean="0"/>
              <a:t>1/10/2024</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ACE7E293-BCAB-4365-89CA-F82B2D1578AF}" type="datetime1">
              <a:rPr lang="en-US" smtClean="0"/>
              <a:t>1/10/2024</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8658C7A-A194-48CC-9005-74303F15A4BD}"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338056-6C3F-4197-87C7-4A9B4C3535C5}" type="datetime1">
              <a:rPr lang="en-US" noProof="0" smtClean="0"/>
              <a:t>1/10/2024</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C976B5-996D-49F2-903A-2688E0A31275}" type="datetime1">
              <a:rPr lang="en-US" noProof="0" smtClean="0"/>
              <a:t>1/10/2024</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59F052-C4EE-4461-976C-A1C131EEFB00}"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6CFF069-4DF9-4C60-8CA2-ACAA89F96A5E}" type="datetime1">
              <a:rPr lang="en-US" smtClean="0"/>
              <a:t>1/10/2024</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D92247-0B16-4AFD-8202-6AF228797CDA}" type="datetime1">
              <a:rPr lang="en-US" noProof="0" smtClean="0"/>
              <a:t>1/10/2024</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D64D6B-FF89-4F69-AC56-B099E7123233}" type="datetime1">
              <a:rPr lang="en-US" noProof="0" smtClean="0"/>
              <a:t>1/10/2024</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60634AF-D4B6-4A03-841B-26F2FFD177F1}"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34C0060-F81D-46D4-ACAE-89CCA372EA5A}" type="datetime1">
              <a:rPr lang="en-US" smtClean="0"/>
              <a:t>1/10/2024</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B96DB8AD-BB53-4170-92CC-55DB71FD8D17}" type="datetime1">
              <a:rPr lang="en-US" smtClean="0"/>
              <a:t>1/10/2024</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9E7F825-C3C4-4B25-AD92-A7ED11DBBE48}" type="datetime1">
              <a:rPr lang="en-US" noProof="0" smtClean="0"/>
              <a:t>1/10/2024</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8EB987-B219-4440-887F-EFB01EB97012}" type="datetime1">
              <a:rPr lang="en-US" noProof="0" smtClean="0"/>
              <a:t>1/10/2024</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114DA8-2EF7-406A-8EF9-4660E7D75AC2}" type="datetime1">
              <a:rPr lang="en-US" noProof="0" smtClean="0"/>
              <a:t>1/10/2024</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BBEA185-F8A4-4156-8018-9FF6AB6889EE}" type="datetime1">
              <a:rPr lang="en-US" noProof="0" smtClean="0"/>
              <a:t>1/10/2024</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DA75CF-F7A5-4744-910A-896F37807543}" type="datetime1">
              <a:rPr lang="en-US" smtClean="0"/>
              <a:t>1/10/2024</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DDE8192-8626-4B8A-B447-43328AA30DBC}" type="datetime1">
              <a:rPr lang="en-US" noProof="0" smtClean="0"/>
              <a:t>1/10/2024</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4F3822-BC1A-4994-93B6-7B30B2FB8510}" type="datetime1">
              <a:rPr lang="en-US" noProof="0" smtClean="0"/>
              <a:t>1/10/2024</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73B86A1D-88EF-44F0-BA0C-28D153221A39}" type="datetime1">
              <a:rPr lang="en-US" smtClean="0"/>
              <a:t>1/10/2024</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074B51D-8774-4BE2-9789-E9B9915151CA}" type="datetime1">
              <a:rPr lang="en-US" noProof="0" smtClean="0"/>
              <a:t>1/10/2024</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5D30986-A76B-48EF-A258-AFDDED441B41}" type="datetime1">
              <a:rPr lang="en-US" smtClean="0"/>
              <a:t>1/10/2024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6E4FC41-772F-4E50-9165-52DD8A5EAFBD}" type="datetime1">
              <a:rPr lang="en-US" smtClean="0"/>
              <a:t>1/10/2024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FEC7F5-98A5-48E1-8C30-89CABE37145C}" type="datetime1">
              <a:rPr lang="en-US" smtClean="0"/>
              <a:t>1/10/2024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D42A07-20F2-4FB9-BAB4-FEB5C4318D85}" type="datetime1">
              <a:rPr lang="en-US" noProof="0" smtClean="0"/>
              <a:t>1/10/2024</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121939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96CAA0AD-17CA-4E5F-ACA7-0DB3363CD856}" type="datetime1">
              <a:rPr lang="en-US" smtClean="0"/>
              <a:t>1/10/2024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nb-NO"/>
              <a:t>Skanska Norge Hovedpresentasjon - desember 2022</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428838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FEB08BC-D8FC-4408-A443-8631EE91C7E2}" type="datetime1">
              <a:rPr lang="en-US" smtClean="0"/>
              <a:t>1/10/2024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nb-NO"/>
              <a:t>Skanska Norge Hovedpresentasjon - desember 2022</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9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17BD29A3-0D12-453C-B8F0-B835375B83F9}" type="datetime1">
              <a:rPr lang="en-US" smtClean="0"/>
              <a:t>1/10/2024</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nb-NO"/>
              <a:t>Skanska Norge Hovedpresentasjon - desember 2022</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90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Januar 2022</a:t>
            </a:r>
          </a:p>
        </p:txBody>
      </p:sp>
      <p:sp>
        <p:nvSpPr>
          <p:cNvPr id="3" name="Footer Placeholder 2"/>
          <p:cNvSpPr>
            <a:spLocks noGrp="1"/>
          </p:cNvSpPr>
          <p:nvPr>
            <p:ph type="ftr" sz="quarter" idx="11"/>
          </p:nvPr>
        </p:nvSpPr>
        <p:spPr/>
        <p:txBody>
          <a:bodyPr/>
          <a:lstStyle/>
          <a:p>
            <a:r>
              <a:rPr lang="nb-NO"/>
              <a:t>Intern information </a:t>
            </a:r>
          </a:p>
        </p:txBody>
      </p:sp>
      <p:sp>
        <p:nvSpPr>
          <p:cNvPr id="4" name="Slide Number Placeholder 3"/>
          <p:cNvSpPr>
            <a:spLocks noGrp="1"/>
          </p:cNvSpPr>
          <p:nvPr>
            <p:ph type="sldNum" sz="quarter" idx="12"/>
          </p:nvPr>
        </p:nvSpPr>
        <p:spPr/>
        <p:txBody>
          <a:bodyPr/>
          <a:lstStyle/>
          <a:p>
            <a:fld id="{552F452E-B795-4D05-B605-588F6513802C}" type="slidenum">
              <a:rPr lang="nb-NO" smtClean="0"/>
              <a:t>‹#›</a:t>
            </a:fld>
            <a:endParaRPr lang="nb-NO"/>
          </a:p>
        </p:txBody>
      </p:sp>
    </p:spTree>
    <p:extLst>
      <p:ext uri="{BB962C8B-B14F-4D97-AF65-F5344CB8AC3E}">
        <p14:creationId xmlns:p14="http://schemas.microsoft.com/office/powerpoint/2010/main" val="390244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8C1A2DA-1386-4FBD-88E1-33B08792EFBD}" type="datetime1">
              <a:rPr lang="en-US" noProof="0" smtClean="0"/>
              <a:t>1/10/2024</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 Text Three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75E0F44-43E0-4A63-AB7D-A333684DDFED}" type="datetime1">
              <a:rPr lang="sv-SE" smtClean="0"/>
              <a:t>2024-01-10</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3408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6ACE0C8D-D801-4ECB-9A53-3759611A91E8}" type="datetime1">
              <a:rPr lang="sv-SE" smtClean="0"/>
              <a:t>2024-01-10</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635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745750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0DC62C2-0558-47F1-ACB6-BAA203031C5C}"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1D7F04-3E3F-4406-BF0B-93A6C562E6CA}" type="datetime1">
              <a:rPr lang="en-US" smtClean="0"/>
              <a:t>1/10/2024</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2038727-D203-437E-B0B3-3BFE36F802C5}" type="datetime1">
              <a:rPr lang="en-US" smtClean="0"/>
              <a:t>1/10/2024</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26E5C5-2FBE-47AD-B16B-677B86836849}" type="datetime1">
              <a:rPr lang="en-US" smtClean="0"/>
              <a:t>1/10/2024</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5A47EA3-C6BC-4457-BFFB-93D879BE877B}" type="datetime1">
              <a:rPr lang="en-US" smtClean="0"/>
              <a:t>1/10/2024</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6361300-673D-4ECA-B5C4-FD82A3878F2D}" type="datetime1">
              <a:rPr lang="en-US" smtClean="0"/>
              <a:t>1/10/2024</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ECF4DA4-6AA4-4962-9892-7BFC8EA316FD}" type="datetime1">
              <a:rPr lang="en-US" noProof="0" smtClean="0"/>
              <a:t>1/10/2024</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F46878A-C263-4B63-B805-3EC3D9644F33}"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9FF92D3-9C95-4B63-8998-12F8A23060D9}"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543885A-A6B1-43E1-9E69-E0B3BC196C46}" type="datetime1">
              <a:rPr lang="en-US" noProof="0" smtClean="0"/>
              <a:t>1/10/2024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79D996E-9F83-47A4-AED5-C79AD9B1FD72}" type="datetime1">
              <a:rPr lang="en-US" noProof="0" smtClean="0"/>
              <a:t>1/10/2024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AF9F65D-6A9A-4DE5-B67F-26C5E5271BBE}" type="datetime1">
              <a:rPr lang="en-US" noProof="0" smtClean="0"/>
              <a:t>1/10/2024</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310E96F-9762-4F2E-BDC0-65E4EEB50FEA}" type="datetime1">
              <a:rPr lang="en-US" noProof="0" smtClean="0"/>
              <a:t>1/10/2024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71D2D8-A244-4685-BD7E-0AAB22BE3402}" type="datetime1">
              <a:rPr lang="en-US" noProof="0" smtClean="0"/>
              <a:t>1/10/2024</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5934E-E312-4FEB-8FEC-5846106CABE8}" type="datetime1">
              <a:rPr lang="en-US" noProof="0" smtClean="0"/>
              <a:t>1/10/2024</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EF63D07F-5684-4870-B950-F2749923E473}" type="datetime1">
              <a:rPr lang="en-US" smtClean="0"/>
              <a:t>1/10/2024</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9718E2-E249-4D63-8A04-638337EC4851}" type="datetime1">
              <a:rPr lang="en-US" noProof="0" smtClean="0"/>
              <a:t>1/10/2024</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FECC141-FDFE-4A96-9B55-48D7837BC953}" type="datetime1">
              <a:rPr lang="en-US" noProof="0" smtClean="0"/>
              <a:t>1/10/2024</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34A0337-E7D9-471E-B8CA-93B535CD742C}"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1425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35231578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00485005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28D7A6A-A0F5-4C59-BF4F-ACE7F38F5BC7}"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9852881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C079266-E352-4E65-ADB4-732C59AA20E3}" type="datetime1">
              <a:rPr lang="nb-NO" smtClean="0"/>
              <a:t>10.01.2024</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32579388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E5A57B9-0879-49CB-B07F-AF763A1BAFD8}" type="datetime1">
              <a:rPr lang="nb-NO" smtClean="0"/>
              <a:t>10.01.2024</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67775595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1DB2727-807E-433C-BC49-8B6C2D806290}" type="datetime1">
              <a:rPr lang="nb-NO" smtClean="0"/>
              <a:t>10.01.2024</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12104825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EF468-385A-4A74-9112-43970FFEBACE}" type="datetime1">
              <a:rPr lang="nb-NO" smtClean="0"/>
              <a:t>10.01.2024</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21783387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EC80622-8BC1-4C27-9D12-B7493C7D77F0}" type="datetime1">
              <a:rPr lang="en-US" noProof="0" smtClean="0"/>
              <a:t>1/10/2024</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C16878F-DD03-4D46-A9E9-D5D9F77CB2C2}" type="datetime1">
              <a:rPr lang="nb-NO" smtClean="0"/>
              <a:t>10.01.2024</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48360723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5B7E5B4-B7A8-41AD-8018-782D939C8A76}" type="datetime1">
              <a:rPr lang="nb-NO" noProof="0" smtClean="0"/>
              <a:t>10.01.2024</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2162497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906D9B2-E3F5-4286-A184-174750D0624D}"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854601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EC90CDC-139E-4A31-9779-A70D8496A7CA}"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1973226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939D206-FF0B-402A-89A6-3959A47B9A77}" type="datetime1">
              <a:rPr lang="nb-NO" noProof="0" smtClean="0"/>
              <a:t>10.01.2024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9619657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A58CE49-D2D1-48CF-8BCF-F08CB95FDAD2}" type="datetime1">
              <a:rPr lang="nb-NO" noProof="0" smtClean="0"/>
              <a:t>10.01.2024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2952406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D6858AB8-2728-45E8-B77E-75ACBEBC576D}" type="datetime1">
              <a:rPr lang="nb-NO" noProof="0" smtClean="0"/>
              <a:t>10.01.2024</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42441621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124FFF2-5198-488D-B7E0-A223D73E2613}" type="datetime1">
              <a:rPr lang="nb-NO" noProof="0" smtClean="0"/>
              <a:t>10.01.2024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867054486"/>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48C3E04-6051-4EDB-B021-8F0E7A0B01B5}" type="datetime1">
              <a:rPr lang="nb-NO" noProof="0" smtClean="0"/>
              <a:t>10.01.2024</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17314579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C0D3915-170C-48B6-AC3D-47519F9E943F}" type="datetime1">
              <a:rPr lang="nb-NO" noProof="0" smtClean="0"/>
              <a:t>10.01.2024</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2879074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9AA666-5C74-441C-8582-F28471F3BFEE}" type="datetime1">
              <a:rPr lang="en-US" smtClean="0"/>
              <a:t>1/10/2024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C3DEF5F-5D40-4F18-989A-CE1CC36AAD9A}" type="datetime1">
              <a:rPr lang="nb-NO" noProof="0" smtClean="0"/>
              <a:t>10.01.2024</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442466341"/>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DE7F833-6A3B-420B-8FAD-20B2BDB4C670}" type="datetime1">
              <a:rPr lang="nb-NO" noProof="0" smtClean="0"/>
              <a:t>10.01.2024</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34236989"/>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
Klikk på ikonet for å legge til et bilde
</a:t>
            </a:r>
            <a:endParaRPr lang="en-US" noProof="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err="1"/>
              <a:t>Klikk</a:t>
            </a:r>
            <a:r>
              <a:rPr lang="en-US" noProof="0"/>
              <a:t> for </a:t>
            </a:r>
            <a:r>
              <a:rPr lang="en-US" noProof="0" err="1"/>
              <a:t>saksliste</a:t>
            </a:r>
            <a:r>
              <a:rPr lang="en-US" noProof="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2.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FABF97-643D-4B49-A48F-8CEAF6D7CD00}" type="datetime1">
              <a:rPr lang="en-US" noProof="0" smtClean="0"/>
              <a:t>1/10/2024</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807" r:id="rId10"/>
    <p:sldLayoutId id="2147483659" r:id="rId11"/>
    <p:sldLayoutId id="2147483656" r:id="rId12"/>
    <p:sldLayoutId id="2147483657" r:id="rId13"/>
    <p:sldLayoutId id="2147483663" r:id="rId14"/>
    <p:sldLayoutId id="2147483798" r:id="rId15"/>
    <p:sldLayoutId id="2147483755"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97" r:id="rId42"/>
    <p:sldLayoutId id="2147483806" r:id="rId43"/>
    <p:sldLayoutId id="2147483803" r:id="rId44"/>
    <p:sldLayoutId id="2147483756" r:id="rId45"/>
    <p:sldLayoutId id="2147483757" r:id="rId46"/>
    <p:sldLayoutId id="2147483758" r:id="rId47"/>
    <p:sldLayoutId id="2147483760" r:id="rId48"/>
    <p:sldLayoutId id="2147483801" r:id="rId49"/>
    <p:sldLayoutId id="2147483805" r:id="rId50"/>
    <p:sldLayoutId id="2147483804" r:id="rId51"/>
    <p:sldLayoutId id="2147483767" r:id="rId52"/>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BF6A5988-F73E-4929-B37B-9CD398E0EBBC}" type="datetime1">
              <a:rPr lang="en-US" smtClean="0"/>
              <a:t>1/10/2024</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a:t>Skanska Norge Hovedpresentasjon - desember 2022</a:t>
            </a:r>
            <a:endParaRPr lang="en-US"/>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808" r:id="rId13"/>
    <p:sldLayoutId id="2147483713" r:id="rId14"/>
    <p:sldLayoutId id="2147483809" r:id="rId15"/>
    <p:sldLayoutId id="2147483721" r:id="rId16"/>
    <p:sldLayoutId id="2147483714" r:id="rId17"/>
    <p:sldLayoutId id="2147483715" r:id="rId18"/>
    <p:sldLayoutId id="2147483724" r:id="rId19"/>
    <p:sldLayoutId id="2147483761" r:id="rId20"/>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6C329AA2-8928-4A4A-8E1A-A6C8F706CA9E}" type="datetime1">
              <a:rPr lang="nb-NO" smtClean="0"/>
              <a:t>10.01.2024</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720874923"/>
      </p:ext>
    </p:extLst>
  </p:cSld>
  <p:clrMap bg1="dk1" tx1="lt1" bg2="dk2" tx2="lt2" accent1="accent1" accent2="accent2" accent3="accent3" accent4="accent4" accent5="accent5" accent6="accent6" hlink="hlink" folHlink="folHlink"/>
  <p:sldLayoutIdLst>
    <p:sldLayoutId id="2147483778" r:id="rId1"/>
    <p:sldLayoutId id="2147483811" r:id="rId2"/>
    <p:sldLayoutId id="2147483810" r:id="rId3"/>
    <p:sldLayoutId id="2147483729" r:id="rId4"/>
    <p:sldLayoutId id="2147483783" r:id="rId5"/>
    <p:sldLayoutId id="2147483882" r:id="rId6"/>
    <p:sldLayoutId id="2147483880" r:id="rId7"/>
    <p:sldLayoutId id="2147483784" r:id="rId8"/>
    <p:sldLayoutId id="2147483865" r:id="rId9"/>
    <p:sldLayoutId id="2147483866" r:id="rId10"/>
    <p:sldLayoutId id="2147483813" r:id="rId11"/>
    <p:sldLayoutId id="2147483814" r:id="rId12"/>
    <p:sldLayoutId id="2147483815" r:id="rId13"/>
    <p:sldLayoutId id="2147483739" r:id="rId14"/>
    <p:sldLayoutId id="2147483816" r:id="rId15"/>
    <p:sldLayoutId id="2147483817" r:id="rId16"/>
    <p:sldLayoutId id="2147483796" r:id="rId17"/>
    <p:sldLayoutId id="2147483799" r:id="rId18"/>
    <p:sldLayoutId id="2147483800" r:id="rId19"/>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Klikk</a:t>
            </a:r>
            <a:r>
              <a:rPr lang="en-US" noProof="0"/>
              <a:t> for å </a:t>
            </a:r>
            <a:r>
              <a:rPr lang="en-US" noProof="0" err="1"/>
              <a:t>redigere</a:t>
            </a:r>
            <a:r>
              <a:rPr lang="en-US" noProof="0"/>
              <a:t> </a:t>
            </a:r>
            <a:r>
              <a:rPr lang="en-US" noProof="0" err="1"/>
              <a:t>tittellysbildet</a:t>
            </a:r>
            <a:r>
              <a:rPr lang="en-US" noProof="0"/>
              <a:t> </a:t>
            </a:r>
            <a:r>
              <a:rPr lang="en-US" noProof="0" err="1"/>
              <a:t>i</a:t>
            </a:r>
            <a:r>
              <a:rPr lang="en-US" noProof="0"/>
              <a:t> </a:t>
            </a:r>
            <a:r>
              <a:rPr lang="en-US" noProof="0" err="1"/>
              <a:t>malen</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r>
              <a:rPr lang="nb-NO"/>
              <a:t>20XX-XX-XX</a:t>
            </a:r>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Skanskas klimaveikart</a:t>
            </a:r>
            <a:endParaRPr lang="en-US" noProof="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732" r:id="rId13"/>
    <p:sldLayoutId id="2147483881" r:id="rId14"/>
    <p:sldLayoutId id="2147483731" r:id="rId15"/>
    <p:sldLayoutId id="2147483883" r:id="rId16"/>
    <p:sldLayoutId id="2147483884" r:id="rId17"/>
    <p:sldLayoutId id="2147483885" r:id="rId18"/>
    <p:sldLayoutId id="2147483886" r:id="rId19"/>
  </p:sldLayoutIdLst>
  <p:hf sldNum="0"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16C4C-1C54-4E30-AF9A-42C238450DE2}"/>
              </a:ext>
            </a:extLst>
          </p:cNvPr>
          <p:cNvSpPr>
            <a:spLocks noGrp="1"/>
          </p:cNvSpPr>
          <p:nvPr>
            <p:ph type="body" sz="quarter" idx="14"/>
          </p:nvPr>
        </p:nvSpPr>
        <p:spPr>
          <a:xfrm>
            <a:off x="528375" y="1177181"/>
            <a:ext cx="5923795" cy="1804692"/>
          </a:xfrm>
        </p:spPr>
        <p:txBody>
          <a:bodyPr/>
          <a:lstStyle/>
          <a:p>
            <a:r>
              <a:rPr lang="nb-NO" sz="4800">
                <a:latin typeface="Shape Sans"/>
              </a:rPr>
              <a:t>Dette er </a:t>
            </a:r>
            <a:br>
              <a:rPr lang="nb-NO" sz="4800">
                <a:latin typeface="Shape Sans"/>
              </a:rPr>
            </a:br>
            <a:r>
              <a:rPr lang="nb-NO" sz="4800" b="1">
                <a:latin typeface="Shape Sans"/>
              </a:rPr>
              <a:t>Skanska Norge</a:t>
            </a:r>
            <a:r>
              <a:rPr lang="nb-NO" sz="2800" b="1">
                <a:latin typeface="Shape Sans"/>
              </a:rPr>
              <a:t> </a:t>
            </a:r>
          </a:p>
        </p:txBody>
      </p:sp>
      <p:pic>
        <p:nvPicPr>
          <p:cNvPr id="5" name="Picture Placeholder 4">
            <a:extLst>
              <a:ext uri="{FF2B5EF4-FFF2-40B4-BE49-F238E27FC236}">
                <a16:creationId xmlns:a16="http://schemas.microsoft.com/office/drawing/2014/main" id="{507C0C3F-148C-4C59-91E6-7D9E7F583836}"/>
              </a:ext>
            </a:extLst>
          </p:cNvPr>
          <p:cNvPicPr>
            <a:picLocks noGrp="1" noChangeAspect="1"/>
          </p:cNvPicPr>
          <p:nvPr>
            <p:ph type="pic" sz="quarter" idx="13"/>
          </p:nvPr>
        </p:nvPicPr>
        <p:blipFill rotWithShape="1">
          <a:blip r:embed="rId2"/>
          <a:srcRect t="35938" b="35938"/>
          <a:stretch/>
        </p:blipFill>
        <p:spPr/>
      </p:pic>
    </p:spTree>
    <p:extLst>
      <p:ext uri="{BB962C8B-B14F-4D97-AF65-F5344CB8AC3E}">
        <p14:creationId xmlns:p14="http://schemas.microsoft.com/office/powerpoint/2010/main" val="174908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6C4740-E493-AA4F-7564-A428E5673DA6}"/>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5055" r="25055"/>
          <a:stretch>
            <a:fillRect/>
          </a:stretch>
        </p:blipFill>
        <p:spPr>
          <a:xfrm>
            <a:off x="6094413" y="0"/>
            <a:ext cx="6096000" cy="6858000"/>
          </a:xfrm>
        </p:spPr>
      </p:pic>
      <p:sp>
        <p:nvSpPr>
          <p:cNvPr id="3" name="Plassholder for tekst 2">
            <a:extLst>
              <a:ext uri="{FF2B5EF4-FFF2-40B4-BE49-F238E27FC236}">
                <a16:creationId xmlns:a16="http://schemas.microsoft.com/office/drawing/2014/main" id="{8458B089-BD2D-B691-43BE-CCD0AC396416}"/>
              </a:ext>
            </a:extLst>
          </p:cNvPr>
          <p:cNvSpPr>
            <a:spLocks noGrp="1"/>
          </p:cNvSpPr>
          <p:nvPr>
            <p:ph type="body" sz="quarter" idx="14"/>
          </p:nvPr>
        </p:nvSpPr>
        <p:spPr/>
        <p:txBody>
          <a:bodyPr/>
          <a:lstStyle/>
          <a:p>
            <a:r>
              <a:rPr lang="nb-NO" sz="3200" b="1">
                <a:latin typeface="Shape Sans" panose="00000500000000000000" pitchFamily="2" charset="0"/>
              </a:rPr>
              <a:t>Vi utvikler grønne løsninger og har alltid med oss miljøperspektivet </a:t>
            </a:r>
            <a:br>
              <a:rPr lang="nb-NO" sz="3200" b="1">
                <a:latin typeface="Shape Sans" panose="00000500000000000000" pitchFamily="2" charset="0"/>
              </a:rPr>
            </a:br>
            <a:r>
              <a:rPr lang="nb-NO" sz="3200" b="1">
                <a:latin typeface="Shape Sans" panose="00000500000000000000" pitchFamily="2" charset="0"/>
              </a:rPr>
              <a:t>når vi gjennomfører prosjekter</a:t>
            </a:r>
          </a:p>
          <a:p>
            <a:endParaRPr lang="nb-NO" sz="3200"/>
          </a:p>
        </p:txBody>
      </p:sp>
      <p:sp>
        <p:nvSpPr>
          <p:cNvPr id="4" name="Plassholder for tekst 3">
            <a:extLst>
              <a:ext uri="{FF2B5EF4-FFF2-40B4-BE49-F238E27FC236}">
                <a16:creationId xmlns:a16="http://schemas.microsoft.com/office/drawing/2014/main" id="{042A0BA9-576E-B27D-2C83-A14472F22134}"/>
              </a:ext>
            </a:extLst>
          </p:cNvPr>
          <p:cNvSpPr>
            <a:spLocks noGrp="1"/>
          </p:cNvSpPr>
          <p:nvPr>
            <p:ph type="body" sz="quarter" idx="20"/>
          </p:nvPr>
        </p:nvSpPr>
        <p:spPr>
          <a:xfrm>
            <a:off x="566053" y="3379396"/>
            <a:ext cx="5377125" cy="2324718"/>
          </a:xfrm>
        </p:spPr>
        <p:txBody>
          <a:bodyPr/>
          <a:lstStyle/>
          <a:p>
            <a:pPr marL="6350" indent="0">
              <a:buNone/>
            </a:pPr>
            <a:r>
              <a:rPr lang="nb-NO" sz="1800" b="1">
                <a:solidFill>
                  <a:schemeClr val="accent1"/>
                </a:solidFill>
                <a:latin typeface="Shape Sans" panose="00000500000000000000" pitchFamily="2" charset="0"/>
              </a:rPr>
              <a:t>Gjennom Powerhouse-samarbeidet har vi realisert noen av verdens grønneste bygg. </a:t>
            </a:r>
          </a:p>
          <a:p>
            <a:pPr marL="6350" indent="0">
              <a:buNone/>
            </a:pPr>
            <a:r>
              <a:rPr lang="nb-NO" sz="1800">
                <a:solidFill>
                  <a:schemeClr val="accent1"/>
                </a:solidFill>
                <a:latin typeface="Shape Sans" panose="00000500000000000000" pitchFamily="2" charset="0"/>
              </a:rPr>
              <a:t>1/3 av alle BREEAM-NOR sertifiserte prosjekter er gjennomført av Skanska og vi har en rekke BREAAM infrastruktur-sertifiserte anleggsprosjekter i vår portefølje</a:t>
            </a:r>
            <a:r>
              <a:rPr lang="nb-NO" sz="1600">
                <a:solidFill>
                  <a:schemeClr val="accent1"/>
                </a:solidFill>
                <a:latin typeface="Shape Sans" panose="00000500000000000000" pitchFamily="2" charset="0"/>
              </a:rPr>
              <a:t>. </a:t>
            </a:r>
          </a:p>
          <a:p>
            <a:endParaRPr lang="nb-NO">
              <a:solidFill>
                <a:schemeClr val="accent1"/>
              </a:solidFill>
              <a:latin typeface="Shape Sans" panose="00000500000000000000" pitchFamily="2" charset="0"/>
            </a:endParaRPr>
          </a:p>
        </p:txBody>
      </p:sp>
      <p:sp>
        <p:nvSpPr>
          <p:cNvPr id="5" name="Plassholder for lysbildenummer 4">
            <a:extLst>
              <a:ext uri="{FF2B5EF4-FFF2-40B4-BE49-F238E27FC236}">
                <a16:creationId xmlns:a16="http://schemas.microsoft.com/office/drawing/2014/main" id="{7E4F1424-9CE1-E9A5-D21E-3602D875E096}"/>
              </a:ext>
            </a:extLst>
          </p:cNvPr>
          <p:cNvSpPr>
            <a:spLocks noGrp="1"/>
          </p:cNvSpPr>
          <p:nvPr>
            <p:ph type="sldNum" sz="quarter" idx="4"/>
          </p:nvPr>
        </p:nvSpPr>
        <p:spPr/>
        <p:txBody>
          <a:bodyPr/>
          <a:lstStyle/>
          <a:p>
            <a:fld id="{EF8DBD5B-30F9-4F9C-AE39-E065C1AC514D}" type="slidenum">
              <a:rPr lang="en-US" noProof="0" smtClean="0"/>
              <a:pPr/>
              <a:t>10</a:t>
            </a:fld>
            <a:endParaRPr lang="en-US" noProof="0"/>
          </a:p>
        </p:txBody>
      </p:sp>
      <p:sp>
        <p:nvSpPr>
          <p:cNvPr id="6" name="Plassholder for tekst 5">
            <a:extLst>
              <a:ext uri="{FF2B5EF4-FFF2-40B4-BE49-F238E27FC236}">
                <a16:creationId xmlns:a16="http://schemas.microsoft.com/office/drawing/2014/main" id="{C611E512-0BB1-4A9A-FD07-568A711256BE}"/>
              </a:ext>
            </a:extLst>
          </p:cNvPr>
          <p:cNvSpPr>
            <a:spLocks noGrp="1"/>
          </p:cNvSpPr>
          <p:nvPr>
            <p:ph type="body" sz="quarter" idx="21"/>
          </p:nvPr>
        </p:nvSpPr>
        <p:spPr/>
        <p:txBody>
          <a:bodyPr/>
          <a:lstStyle/>
          <a:p>
            <a:r>
              <a:rPr lang="nb-NO" b="1">
                <a:latin typeface="Shape Sans" panose="00000500000000000000" pitchFamily="2" charset="0"/>
              </a:rPr>
              <a:t>Powerhouse Telemark</a:t>
            </a:r>
          </a:p>
        </p:txBody>
      </p:sp>
    </p:spTree>
    <p:extLst>
      <p:ext uri="{BB962C8B-B14F-4D97-AF65-F5344CB8AC3E}">
        <p14:creationId xmlns:p14="http://schemas.microsoft.com/office/powerpoint/2010/main" val="390962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ky, water, nature&#10;&#10;Description automatically generated">
            <a:extLst>
              <a:ext uri="{FF2B5EF4-FFF2-40B4-BE49-F238E27FC236}">
                <a16:creationId xmlns:a16="http://schemas.microsoft.com/office/drawing/2014/main" id="{BF918C6A-0ED7-4AE9-99D7-4E89B9E861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390" r="8390"/>
          <a:stretch>
            <a:fillRect/>
          </a:stretch>
        </p:blipFill>
        <p:spPr>
          <a:xfrm>
            <a:off x="2" y="2"/>
            <a:ext cx="12191998" cy="6857998"/>
          </a:xfrm>
        </p:spPr>
      </p:pic>
      <p:grpSp>
        <p:nvGrpSpPr>
          <p:cNvPr id="33" name="Gruppe 24">
            <a:extLst>
              <a:ext uri="{FF2B5EF4-FFF2-40B4-BE49-F238E27FC236}">
                <a16:creationId xmlns:a16="http://schemas.microsoft.com/office/drawing/2014/main" id="{AB53DE6B-F31B-4A6D-8EE0-9FD89FA7DFB8}"/>
              </a:ext>
            </a:extLst>
          </p:cNvPr>
          <p:cNvGrpSpPr/>
          <p:nvPr/>
        </p:nvGrpSpPr>
        <p:grpSpPr>
          <a:xfrm>
            <a:off x="1314078" y="2748159"/>
            <a:ext cx="10049670" cy="1770598"/>
            <a:chOff x="1409111" y="4236529"/>
            <a:chExt cx="9370630" cy="1483297"/>
          </a:xfrm>
        </p:grpSpPr>
        <p:grpSp>
          <p:nvGrpSpPr>
            <p:cNvPr id="34" name="Gruppe 23">
              <a:extLst>
                <a:ext uri="{FF2B5EF4-FFF2-40B4-BE49-F238E27FC236}">
                  <a16:creationId xmlns:a16="http://schemas.microsoft.com/office/drawing/2014/main" id="{AB816DA7-318D-46F1-BB83-E70BB952157F}"/>
                </a:ext>
              </a:extLst>
            </p:cNvPr>
            <p:cNvGrpSpPr/>
            <p:nvPr/>
          </p:nvGrpSpPr>
          <p:grpSpPr>
            <a:xfrm>
              <a:off x="1409111" y="4236529"/>
              <a:ext cx="9370630" cy="1483297"/>
              <a:chOff x="1409111" y="4236529"/>
              <a:chExt cx="9370630" cy="1483297"/>
            </a:xfrm>
          </p:grpSpPr>
          <p:sp>
            <p:nvSpPr>
              <p:cNvPr id="36" name="Oval 11">
                <a:extLst>
                  <a:ext uri="{FF2B5EF4-FFF2-40B4-BE49-F238E27FC236}">
                    <a16:creationId xmlns:a16="http://schemas.microsoft.com/office/drawing/2014/main" id="{9A8DB0B0-D158-4372-A2DB-043D7BBF9F8B}"/>
                  </a:ext>
                </a:extLst>
              </p:cNvPr>
              <p:cNvSpPr>
                <a:spLocks noChangeAspect="1"/>
              </p:cNvSpPr>
              <p:nvPr/>
            </p:nvSpPr>
            <p:spPr>
              <a:xfrm>
                <a:off x="1814407" y="4824043"/>
                <a:ext cx="347198" cy="30940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7" name="Oval 11">
                <a:extLst>
                  <a:ext uri="{FF2B5EF4-FFF2-40B4-BE49-F238E27FC236}">
                    <a16:creationId xmlns:a16="http://schemas.microsoft.com/office/drawing/2014/main" id="{934847D9-1994-4422-A444-EEA7DE20E027}"/>
                  </a:ext>
                </a:extLst>
              </p:cNvPr>
              <p:cNvSpPr>
                <a:spLocks noChangeAspect="1"/>
              </p:cNvSpPr>
              <p:nvPr/>
            </p:nvSpPr>
            <p:spPr>
              <a:xfrm>
                <a:off x="9293315" y="4650025"/>
                <a:ext cx="673121" cy="59969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8" name="Oval 11">
                <a:extLst>
                  <a:ext uri="{FF2B5EF4-FFF2-40B4-BE49-F238E27FC236}">
                    <a16:creationId xmlns:a16="http://schemas.microsoft.com/office/drawing/2014/main" id="{44B83494-8233-4BB2-AE24-09484118AAAA}"/>
                  </a:ext>
                </a:extLst>
              </p:cNvPr>
              <p:cNvSpPr>
                <a:spLocks noChangeAspect="1"/>
              </p:cNvSpPr>
              <p:nvPr/>
            </p:nvSpPr>
            <p:spPr>
              <a:xfrm>
                <a:off x="5734413" y="4830026"/>
                <a:ext cx="430780" cy="35999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39" name="Rett linje 16">
                <a:extLst>
                  <a:ext uri="{FF2B5EF4-FFF2-40B4-BE49-F238E27FC236}">
                    <a16:creationId xmlns:a16="http://schemas.microsoft.com/office/drawing/2014/main" id="{3A0DA3F0-4DD6-4012-AC4B-0B89C4810C71}"/>
                  </a:ext>
                </a:extLst>
              </p:cNvPr>
              <p:cNvCxnSpPr>
                <a:cxnSpLocks/>
              </p:cNvCxnSpPr>
              <p:nvPr/>
            </p:nvCxnSpPr>
            <p:spPr>
              <a:xfrm>
                <a:off x="2095246" y="4978745"/>
                <a:ext cx="71980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kstSylinder 18">
                <a:extLst>
                  <a:ext uri="{FF2B5EF4-FFF2-40B4-BE49-F238E27FC236}">
                    <a16:creationId xmlns:a16="http://schemas.microsoft.com/office/drawing/2014/main" id="{4FEB58E3-6CFC-4EC8-8173-3686E8DB4BDC}"/>
                  </a:ext>
                </a:extLst>
              </p:cNvPr>
              <p:cNvSpPr txBox="1"/>
              <p:nvPr/>
            </p:nvSpPr>
            <p:spPr>
              <a:xfrm>
                <a:off x="1409111" y="5255200"/>
                <a:ext cx="1157788" cy="206269"/>
              </a:xfrm>
              <a:prstGeom prst="rect">
                <a:avLst/>
              </a:prstGeom>
              <a:noFill/>
            </p:spPr>
            <p:txBody>
              <a:bodyPr wrap="none" tIns="0" rIns="0" bIns="0" rtlCol="0">
                <a:spAutoFit/>
              </a:bodyPr>
              <a:lstStyle/>
              <a:p>
                <a:pPr algn="l"/>
                <a:r>
                  <a:rPr lang="nb-NO" sz="1600">
                    <a:solidFill>
                      <a:schemeClr val="bg1"/>
                    </a:solidFill>
                    <a:latin typeface="Shape Sans" panose="00000500000000000000" pitchFamily="50" charset="0"/>
                  </a:rPr>
                  <a:t>Referanseår </a:t>
                </a:r>
              </a:p>
            </p:txBody>
          </p:sp>
          <p:sp>
            <p:nvSpPr>
              <p:cNvPr id="41" name="TekstSylinder 19">
                <a:extLst>
                  <a:ext uri="{FF2B5EF4-FFF2-40B4-BE49-F238E27FC236}">
                    <a16:creationId xmlns:a16="http://schemas.microsoft.com/office/drawing/2014/main" id="{DEA72567-AC86-4471-B5ED-052385DC5569}"/>
                  </a:ext>
                </a:extLst>
              </p:cNvPr>
              <p:cNvSpPr txBox="1"/>
              <p:nvPr/>
            </p:nvSpPr>
            <p:spPr>
              <a:xfrm>
                <a:off x="4418453" y="5255200"/>
                <a:ext cx="3030635" cy="413891"/>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Innen 2030 skal vi redusere </a:t>
                </a:r>
                <a:br>
                  <a:rPr lang="nb-NO" sz="1600">
                    <a:solidFill>
                      <a:schemeClr val="bg2"/>
                    </a:solidFill>
                    <a:latin typeface="Shape Sans" panose="00000500000000000000" pitchFamily="50" charset="0"/>
                  </a:rPr>
                </a:br>
                <a:r>
                  <a:rPr lang="nb-NO" sz="1600">
                    <a:solidFill>
                      <a:schemeClr val="bg2"/>
                    </a:solidFill>
                    <a:latin typeface="Shape Sans" panose="00000500000000000000" pitchFamily="50" charset="0"/>
                  </a:rPr>
                  <a:t>klimagassutslippene våre med 70%</a:t>
                </a:r>
              </a:p>
            </p:txBody>
          </p:sp>
          <p:sp>
            <p:nvSpPr>
              <p:cNvPr id="42" name="TekstSylinder 20">
                <a:extLst>
                  <a:ext uri="{FF2B5EF4-FFF2-40B4-BE49-F238E27FC236}">
                    <a16:creationId xmlns:a16="http://schemas.microsoft.com/office/drawing/2014/main" id="{8D2F5F51-FA34-4A46-B327-46DE0C9676A0}"/>
                  </a:ext>
                </a:extLst>
              </p:cNvPr>
              <p:cNvSpPr txBox="1"/>
              <p:nvPr/>
            </p:nvSpPr>
            <p:spPr>
              <a:xfrm>
                <a:off x="8480009" y="5307288"/>
                <a:ext cx="2299732" cy="412538"/>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Vi skal være klimanøytrale </a:t>
                </a:r>
              </a:p>
              <a:p>
                <a:pPr algn="ctr"/>
                <a:r>
                  <a:rPr lang="nb-NO" sz="1600">
                    <a:solidFill>
                      <a:schemeClr val="bg2"/>
                    </a:solidFill>
                    <a:latin typeface="Shape Sans" panose="00000500000000000000" pitchFamily="50" charset="0"/>
                  </a:rPr>
                  <a:t>innen 2045</a:t>
                </a:r>
              </a:p>
            </p:txBody>
          </p:sp>
          <p:sp>
            <p:nvSpPr>
              <p:cNvPr id="43" name="TekstSylinder 21">
                <a:extLst>
                  <a:ext uri="{FF2B5EF4-FFF2-40B4-BE49-F238E27FC236}">
                    <a16:creationId xmlns:a16="http://schemas.microsoft.com/office/drawing/2014/main" id="{5D3BBE64-EB67-42D3-993E-B8FA8DFD5393}"/>
                  </a:ext>
                </a:extLst>
              </p:cNvPr>
              <p:cNvSpPr txBox="1"/>
              <p:nvPr/>
            </p:nvSpPr>
            <p:spPr>
              <a:xfrm>
                <a:off x="9260237" y="4236529"/>
                <a:ext cx="739275"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2045</a:t>
                </a:r>
              </a:p>
            </p:txBody>
          </p:sp>
        </p:grpSp>
        <p:sp>
          <p:nvSpPr>
            <p:cNvPr id="35" name="TekstSylinder 22">
              <a:extLst>
                <a:ext uri="{FF2B5EF4-FFF2-40B4-BE49-F238E27FC236}">
                  <a16:creationId xmlns:a16="http://schemas.microsoft.com/office/drawing/2014/main" id="{B3A0D3DF-D4B5-46ED-89D5-2F51D755064F}"/>
                </a:ext>
              </a:extLst>
            </p:cNvPr>
            <p:cNvSpPr txBox="1"/>
            <p:nvPr/>
          </p:nvSpPr>
          <p:spPr>
            <a:xfrm>
              <a:off x="5560396" y="4408202"/>
              <a:ext cx="746747"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2030</a:t>
              </a:r>
            </a:p>
          </p:txBody>
        </p:sp>
      </p:grpSp>
      <p:sp>
        <p:nvSpPr>
          <p:cNvPr id="17" name="Plassholder for tekst 2">
            <a:extLst>
              <a:ext uri="{FF2B5EF4-FFF2-40B4-BE49-F238E27FC236}">
                <a16:creationId xmlns:a16="http://schemas.microsoft.com/office/drawing/2014/main" id="{C10E7DDE-3B19-4F22-A591-38C33DBE0C6D}"/>
              </a:ext>
            </a:extLst>
          </p:cNvPr>
          <p:cNvSpPr txBox="1">
            <a:spLocks/>
          </p:cNvSpPr>
          <p:nvPr/>
        </p:nvSpPr>
        <p:spPr>
          <a:xfrm>
            <a:off x="1519700" y="1366366"/>
            <a:ext cx="4954025" cy="813149"/>
          </a:xfrm>
          <a:prstGeom prst="rect">
            <a:avLst/>
          </a:prstGeom>
        </p:spPr>
        <p:txBody>
          <a:bodyPr vert="horz" lIns="0" tIns="0" rIns="0" bIns="0" rtlCol="0" anchor="b">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4200" kern="1200" spc="40" baseline="0">
                <a:solidFill>
                  <a:schemeClr val="accent1"/>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a:solidFill>
                  <a:schemeClr val="bg1"/>
                </a:solidFill>
                <a:latin typeface="Shape Sans" panose="00000500000000000000" pitchFamily="50" charset="0"/>
              </a:rPr>
              <a:t>Vår klimaambisjon </a:t>
            </a:r>
            <a:r>
              <a:rPr lang="nb-NO" b="1">
                <a:solidFill>
                  <a:schemeClr val="bg1"/>
                </a:solidFill>
                <a:effectLst>
                  <a:outerShdw blurRad="38100" dist="38100" dir="2700000" algn="tl">
                    <a:srgbClr val="000000">
                      <a:alpha val="43137"/>
                    </a:srgbClr>
                  </a:outerShdw>
                </a:effectLst>
                <a:latin typeface="Shape Sans" panose="00000500000000000000" pitchFamily="50" charset="0"/>
              </a:rPr>
              <a:t> </a:t>
            </a:r>
          </a:p>
        </p:txBody>
      </p:sp>
      <p:sp>
        <p:nvSpPr>
          <p:cNvPr id="12" name="TekstSylinder 1">
            <a:extLst>
              <a:ext uri="{FF2B5EF4-FFF2-40B4-BE49-F238E27FC236}">
                <a16:creationId xmlns:a16="http://schemas.microsoft.com/office/drawing/2014/main" id="{0A81F31A-3420-415D-82BE-BF4221FFAE92}"/>
              </a:ext>
            </a:extLst>
          </p:cNvPr>
          <p:cNvSpPr txBox="1"/>
          <p:nvPr/>
        </p:nvSpPr>
        <p:spPr>
          <a:xfrm rot="5400000">
            <a:off x="11282355" y="726991"/>
            <a:ext cx="1347098" cy="138499"/>
          </a:xfrm>
          <a:prstGeom prst="rect">
            <a:avLst/>
          </a:prstGeom>
          <a:noFill/>
        </p:spPr>
        <p:txBody>
          <a:bodyPr wrap="square" tIns="0" rIns="0" bIns="0" rtlCol="0">
            <a:spAutoFit/>
          </a:bodyPr>
          <a:lstStyle/>
          <a:p>
            <a:r>
              <a:rPr lang="nb-NO" sz="900">
                <a:solidFill>
                  <a:schemeClr val="bg1"/>
                </a:solidFill>
                <a:latin typeface="Shape Sans Display" panose="00000900000000000000" pitchFamily="50" charset="0"/>
              </a:rPr>
              <a:t>Powerhouse Brattørkaia </a:t>
            </a:r>
          </a:p>
        </p:txBody>
      </p:sp>
      <p:sp>
        <p:nvSpPr>
          <p:cNvPr id="16" name="TekstSylinder 22">
            <a:extLst>
              <a:ext uri="{FF2B5EF4-FFF2-40B4-BE49-F238E27FC236}">
                <a16:creationId xmlns:a16="http://schemas.microsoft.com/office/drawing/2014/main" id="{2368FF62-AE96-E4CF-27A7-BA37BA84216E}"/>
              </a:ext>
            </a:extLst>
          </p:cNvPr>
          <p:cNvSpPr txBox="1"/>
          <p:nvPr/>
        </p:nvSpPr>
        <p:spPr>
          <a:xfrm>
            <a:off x="1519700" y="3039199"/>
            <a:ext cx="751168" cy="369332"/>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2015</a:t>
            </a:r>
            <a:endParaRPr lang="nb-NO" sz="2200">
              <a:solidFill>
                <a:schemeClr val="bg1"/>
              </a:solidFill>
              <a:latin typeface="Shape Sans" panose="00000500000000000000" pitchFamily="50" charset="0"/>
            </a:endParaRPr>
          </a:p>
        </p:txBody>
      </p:sp>
    </p:spTree>
    <p:extLst>
      <p:ext uri="{BB962C8B-B14F-4D97-AF65-F5344CB8AC3E}">
        <p14:creationId xmlns:p14="http://schemas.microsoft.com/office/powerpoint/2010/main" val="36245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1DDD2F4-D632-CCE6-02B7-63BA6A99C72F}"/>
              </a:ext>
            </a:extLst>
          </p:cNvPr>
          <p:cNvSpPr>
            <a:spLocks noGrp="1"/>
          </p:cNvSpPr>
          <p:nvPr>
            <p:ph type="body" sz="quarter" idx="14"/>
          </p:nvPr>
        </p:nvSpPr>
        <p:spPr/>
        <p:txBody>
          <a:bodyPr/>
          <a:lstStyle/>
          <a:p>
            <a:r>
              <a:rPr lang="nb-NO" sz="3600" b="1">
                <a:latin typeface="Shape Sans" panose="00000500000000000000" pitchFamily="50" charset="0"/>
              </a:rPr>
              <a:t>Alle som jobber på våre </a:t>
            </a:r>
            <a:br>
              <a:rPr lang="nb-NO" sz="3600" b="1">
                <a:latin typeface="Shape Sans" panose="00000500000000000000" pitchFamily="50" charset="0"/>
              </a:rPr>
            </a:br>
            <a:r>
              <a:rPr lang="nb-NO" sz="3600" b="1">
                <a:latin typeface="Shape Sans" panose="00000500000000000000" pitchFamily="50" charset="0"/>
              </a:rPr>
              <a:t>prosjekter skal komme </a:t>
            </a:r>
            <a:br>
              <a:rPr lang="nb-NO" sz="3600" b="1">
                <a:latin typeface="Shape Sans" panose="00000500000000000000" pitchFamily="50" charset="0"/>
              </a:rPr>
            </a:br>
            <a:r>
              <a:rPr lang="nb-NO" sz="3600" b="1">
                <a:latin typeface="Shape Sans" panose="00000500000000000000" pitchFamily="50" charset="0"/>
              </a:rPr>
              <a:t>hjem hele.</a:t>
            </a:r>
            <a:endParaRPr lang="nb-NO" sz="3600" b="1">
              <a:solidFill>
                <a:srgbClr val="293E6B"/>
              </a:solidFill>
              <a:latin typeface="Shape Sans" panose="00000500000000000000" pitchFamily="50" charset="0"/>
            </a:endParaRPr>
          </a:p>
          <a:p>
            <a:endParaRPr lang="nb-NO"/>
          </a:p>
          <a:p>
            <a:endParaRPr lang="nb-NO"/>
          </a:p>
        </p:txBody>
      </p:sp>
      <p:sp>
        <p:nvSpPr>
          <p:cNvPr id="4" name="Plassholder for tekst 3">
            <a:extLst>
              <a:ext uri="{FF2B5EF4-FFF2-40B4-BE49-F238E27FC236}">
                <a16:creationId xmlns:a16="http://schemas.microsoft.com/office/drawing/2014/main" id="{A9F25680-2835-BA2A-400D-CE90D8DBAB5F}"/>
              </a:ext>
            </a:extLst>
          </p:cNvPr>
          <p:cNvSpPr>
            <a:spLocks noGrp="1"/>
          </p:cNvSpPr>
          <p:nvPr>
            <p:ph type="body" sz="quarter" idx="20"/>
          </p:nvPr>
        </p:nvSpPr>
        <p:spPr>
          <a:xfrm>
            <a:off x="576000" y="2527200"/>
            <a:ext cx="5179341" cy="3600450"/>
          </a:xfrm>
        </p:spPr>
        <p:txBody>
          <a:bodyPr/>
          <a:lstStyle/>
          <a:p>
            <a:pPr marL="6350" indent="0">
              <a:buNone/>
            </a:pPr>
            <a:r>
              <a:rPr lang="nb-NO" sz="1800" b="1">
                <a:latin typeface="Shape Sans" panose="00000500000000000000" pitchFamily="50" charset="0"/>
              </a:rPr>
              <a:t>Vi arbeider sikkert – eller ikke i det hele tatt. </a:t>
            </a:r>
            <a:br>
              <a:rPr lang="nb-NO" sz="1800" b="1">
                <a:latin typeface="Shape Sans" panose="00000500000000000000" pitchFamily="50" charset="0"/>
              </a:rPr>
            </a:br>
            <a:r>
              <a:rPr lang="nb-NO" sz="1800">
                <a:latin typeface="Shape Sans" panose="00000500000000000000" pitchFamily="50" charset="0"/>
              </a:rPr>
              <a:t>For å redusere risiko, jobber vi systematisk med </a:t>
            </a:r>
            <a:br>
              <a:rPr lang="nb-NO" sz="1800">
                <a:latin typeface="Shape Sans" panose="00000500000000000000" pitchFamily="50" charset="0"/>
              </a:rPr>
            </a:br>
            <a:r>
              <a:rPr lang="nb-NO" sz="1800">
                <a:latin typeface="Shape Sans" panose="00000500000000000000" pitchFamily="50" charset="0"/>
              </a:rPr>
              <a:t>å fjerne, begrense og beskytte oss mot de mest kritiske risikoene vi utsettes for på våre prosjekter.</a:t>
            </a:r>
          </a:p>
          <a:p>
            <a:endParaRPr lang="nb-NO"/>
          </a:p>
        </p:txBody>
      </p:sp>
      <p:sp>
        <p:nvSpPr>
          <p:cNvPr id="5" name="Plassholder for lysbildenummer 4">
            <a:extLst>
              <a:ext uri="{FF2B5EF4-FFF2-40B4-BE49-F238E27FC236}">
                <a16:creationId xmlns:a16="http://schemas.microsoft.com/office/drawing/2014/main" id="{86725286-D347-830C-ACF9-D0528E4BC33D}"/>
              </a:ext>
            </a:extLst>
          </p:cNvPr>
          <p:cNvSpPr>
            <a:spLocks noGrp="1"/>
          </p:cNvSpPr>
          <p:nvPr>
            <p:ph type="sldNum" sz="quarter" idx="4"/>
          </p:nvPr>
        </p:nvSpPr>
        <p:spPr/>
        <p:txBody>
          <a:bodyPr/>
          <a:lstStyle/>
          <a:p>
            <a:fld id="{EF8DBD5B-30F9-4F9C-AE39-E065C1AC514D}" type="slidenum">
              <a:rPr lang="en-US" noProof="0" smtClean="0"/>
              <a:pPr/>
              <a:t>12</a:t>
            </a:fld>
            <a:endParaRPr lang="en-US" noProof="0"/>
          </a:p>
        </p:txBody>
      </p:sp>
      <p:sp>
        <p:nvSpPr>
          <p:cNvPr id="6" name="Plassholder for tekst 5">
            <a:extLst>
              <a:ext uri="{FF2B5EF4-FFF2-40B4-BE49-F238E27FC236}">
                <a16:creationId xmlns:a16="http://schemas.microsoft.com/office/drawing/2014/main" id="{84C1B9BE-84A1-98BD-E0CA-A3F053EFB67E}"/>
              </a:ext>
            </a:extLst>
          </p:cNvPr>
          <p:cNvSpPr>
            <a:spLocks noGrp="1"/>
          </p:cNvSpPr>
          <p:nvPr>
            <p:ph type="body" sz="quarter" idx="21"/>
          </p:nvPr>
        </p:nvSpPr>
        <p:spPr/>
        <p:txBody>
          <a:bodyPr/>
          <a:lstStyle/>
          <a:p>
            <a:r>
              <a:rPr lang="nb-NO" err="1">
                <a:solidFill>
                  <a:schemeClr val="bg1"/>
                </a:solidFill>
                <a:latin typeface="Shape Sans" panose="00000500000000000000" pitchFamily="2" charset="0"/>
              </a:rPr>
              <a:t>Storbylegevakten</a:t>
            </a:r>
            <a:r>
              <a:rPr lang="nb-NO">
                <a:solidFill>
                  <a:schemeClr val="bg1"/>
                </a:solidFill>
                <a:latin typeface="Shape Sans" panose="00000500000000000000" pitchFamily="2" charset="0"/>
              </a:rPr>
              <a:t>, Oslo</a:t>
            </a:r>
          </a:p>
        </p:txBody>
      </p:sp>
      <p:sp>
        <p:nvSpPr>
          <p:cNvPr id="7" name="Rektangel 13">
            <a:extLst>
              <a:ext uri="{FF2B5EF4-FFF2-40B4-BE49-F238E27FC236}">
                <a16:creationId xmlns:a16="http://schemas.microsoft.com/office/drawing/2014/main" id="{7144E58B-C159-37D1-0C55-DB0FE63E6A2F}"/>
              </a:ext>
            </a:extLst>
          </p:cNvPr>
          <p:cNvSpPr/>
          <p:nvPr/>
        </p:nvSpPr>
        <p:spPr>
          <a:xfrm>
            <a:off x="661499" y="4327425"/>
            <a:ext cx="3006257" cy="1178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b="1">
                <a:solidFill>
                  <a:schemeClr val="bg1"/>
                </a:solidFill>
                <a:latin typeface="Shape Sans" panose="00000500000000000000" pitchFamily="50" charset="0"/>
              </a:rPr>
              <a:t>Vår H1-verdi </a:t>
            </a:r>
            <a:br>
              <a:rPr lang="nb-NO" sz="2400" b="1">
                <a:solidFill>
                  <a:schemeClr val="bg1"/>
                </a:solidFill>
                <a:latin typeface="Shape Sans" panose="00000500000000000000" pitchFamily="50" charset="0"/>
              </a:rPr>
            </a:br>
            <a:r>
              <a:rPr lang="nb-NO" sz="2400" b="1">
                <a:solidFill>
                  <a:schemeClr val="bg1"/>
                </a:solidFill>
                <a:latin typeface="Shape Sans" panose="00000500000000000000" pitchFamily="50" charset="0"/>
              </a:rPr>
              <a:t>i 2023, pr nov: </a:t>
            </a:r>
            <a:r>
              <a:rPr lang="nb-NO" sz="2400">
                <a:solidFill>
                  <a:schemeClr val="bg1"/>
                </a:solidFill>
                <a:latin typeface="Shape Sans" panose="00000500000000000000" pitchFamily="50" charset="0"/>
              </a:rPr>
              <a:t>0,7 </a:t>
            </a:r>
            <a:endParaRPr lang="nb-NO" sz="2400">
              <a:solidFill>
                <a:schemeClr val="bg1"/>
              </a:solidFill>
              <a:latin typeface="Shape Sans" panose="00000500000000000000" pitchFamily="50" charset="0"/>
              <a:cs typeface="Arial"/>
            </a:endParaRPr>
          </a:p>
        </p:txBody>
      </p:sp>
      <p:pic>
        <p:nvPicPr>
          <p:cNvPr id="11" name="Plassholder for bilde 10">
            <a:extLst>
              <a:ext uri="{FF2B5EF4-FFF2-40B4-BE49-F238E27FC236}">
                <a16:creationId xmlns:a16="http://schemas.microsoft.com/office/drawing/2014/main" id="{F7E8893E-9ADE-8058-65F3-DA4AAF738002}"/>
              </a:ext>
            </a:extLst>
          </p:cNvPr>
          <p:cNvPicPr>
            <a:picLocks noGrp="1" noChangeAspect="1"/>
          </p:cNvPicPr>
          <p:nvPr>
            <p:ph type="pic" sz="quarter" idx="18"/>
          </p:nvPr>
        </p:nvPicPr>
        <p:blipFill rotWithShape="1">
          <a:blip r:embed="rId2"/>
          <a:srcRect l="-26" t="22356" r="26" b="2626"/>
          <a:stretch/>
        </p:blipFill>
        <p:spPr>
          <a:xfrm>
            <a:off x="6094413" y="0"/>
            <a:ext cx="6095997" cy="6857997"/>
          </a:xfrm>
        </p:spPr>
      </p:pic>
    </p:spTree>
    <p:extLst>
      <p:ext uri="{BB962C8B-B14F-4D97-AF65-F5344CB8AC3E}">
        <p14:creationId xmlns:p14="http://schemas.microsoft.com/office/powerpoint/2010/main" val="231518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BD4CDB2-1261-4A7A-97B9-BF8BF2D27B82}"/>
              </a:ext>
            </a:extLst>
          </p:cNvPr>
          <p:cNvSpPr>
            <a:spLocks noGrp="1"/>
          </p:cNvSpPr>
          <p:nvPr>
            <p:ph type="body" sz="quarter" idx="14"/>
          </p:nvPr>
        </p:nvSpPr>
        <p:spPr>
          <a:xfrm>
            <a:off x="6570868" y="914974"/>
            <a:ext cx="5223891" cy="2259343"/>
          </a:xfrm>
        </p:spPr>
        <p:txBody>
          <a:bodyPr/>
          <a:lstStyle/>
          <a:p>
            <a:pPr marL="0" indent="0">
              <a:buNone/>
            </a:pPr>
            <a:r>
              <a:rPr lang="nb-NO" sz="4000" b="1">
                <a:solidFill>
                  <a:schemeClr val="tx2"/>
                </a:solidFill>
                <a:latin typeface="Shape Sans" panose="00000500000000000000" pitchFamily="50" charset="0"/>
              </a:rPr>
              <a:t>Evnen til å lede og</a:t>
            </a:r>
          </a:p>
          <a:p>
            <a:pPr marL="0" indent="0">
              <a:buNone/>
            </a:pPr>
            <a:r>
              <a:rPr lang="nb-NO" sz="4000" b="1">
                <a:solidFill>
                  <a:schemeClr val="tx2"/>
                </a:solidFill>
                <a:latin typeface="Shape Sans" panose="00000500000000000000" pitchFamily="50" charset="0"/>
              </a:rPr>
              <a:t>gjennomføre prosjekter er vår kjernekompetanse</a:t>
            </a:r>
          </a:p>
        </p:txBody>
      </p:sp>
      <p:sp>
        <p:nvSpPr>
          <p:cNvPr id="6" name="Plassholder for lysbildenummer 5">
            <a:extLst>
              <a:ext uri="{FF2B5EF4-FFF2-40B4-BE49-F238E27FC236}">
                <a16:creationId xmlns:a16="http://schemas.microsoft.com/office/drawing/2014/main" id="{A0775ED9-3275-493E-B73C-3E9632AA4DE7}"/>
              </a:ext>
            </a:extLst>
          </p:cNvPr>
          <p:cNvSpPr>
            <a:spLocks noGrp="1"/>
          </p:cNvSpPr>
          <p:nvPr>
            <p:ph type="sldNum" sz="quarter" idx="4"/>
          </p:nvPr>
        </p:nvSpPr>
        <p:spPr/>
        <p:txBody>
          <a:bodyPr/>
          <a:lstStyle/>
          <a:p>
            <a:fld id="{EF8DBD5B-30F9-4F9C-AE39-E065C1AC514D}" type="slidenum">
              <a:rPr lang="en-US" smtClean="0"/>
              <a:pPr/>
              <a:t>13</a:t>
            </a:fld>
            <a:endParaRPr lang="en-US"/>
          </a:p>
        </p:txBody>
      </p:sp>
      <p:sp>
        <p:nvSpPr>
          <p:cNvPr id="10" name="TekstSylinder 9">
            <a:extLst>
              <a:ext uri="{FF2B5EF4-FFF2-40B4-BE49-F238E27FC236}">
                <a16:creationId xmlns:a16="http://schemas.microsoft.com/office/drawing/2014/main" id="{095EBC1C-BC8F-42B1-951C-08F6A6AAF735}"/>
              </a:ext>
            </a:extLst>
          </p:cNvPr>
          <p:cNvSpPr txBox="1"/>
          <p:nvPr/>
        </p:nvSpPr>
        <p:spPr>
          <a:xfrm>
            <a:off x="6570868" y="3896211"/>
            <a:ext cx="5479385" cy="1477328"/>
          </a:xfrm>
          <a:prstGeom prst="rect">
            <a:avLst/>
          </a:prstGeom>
          <a:noFill/>
        </p:spPr>
        <p:txBody>
          <a:bodyPr wrap="square" lIns="91440" tIns="45720" rIns="91440" bIns="45720" anchor="t">
            <a:spAutoFit/>
          </a:bodyPr>
          <a:lstStyle/>
          <a:p>
            <a:pPr marL="6350" indent="0">
              <a:buNone/>
            </a:pPr>
            <a:r>
              <a:rPr lang="nb-NO" b="1" dirty="0">
                <a:solidFill>
                  <a:schemeClr val="tx2"/>
                </a:solidFill>
                <a:latin typeface="Shape Sans"/>
              </a:rPr>
              <a:t>Ditt prosjekt er i trygge hender hos oss!</a:t>
            </a:r>
          </a:p>
          <a:p>
            <a:r>
              <a:rPr lang="nb-NO" dirty="0">
                <a:solidFill>
                  <a:schemeClr val="tx2"/>
                </a:solidFill>
                <a:latin typeface="Shape Sans"/>
              </a:rPr>
              <a:t>Alle våre prosjekter gjennomføres etter vår felles prosjektmodell. Beste praksis er samlet i vårt styringssystem. Vi driver systematisk kompetanseutvikling</a:t>
            </a:r>
          </a:p>
        </p:txBody>
      </p:sp>
      <p:pic>
        <p:nvPicPr>
          <p:cNvPr id="13" name="Bilde 12">
            <a:extLst>
              <a:ext uri="{FF2B5EF4-FFF2-40B4-BE49-F238E27FC236}">
                <a16:creationId xmlns:a16="http://schemas.microsoft.com/office/drawing/2014/main" id="{0883AE10-24A0-B58C-1EB5-14E333F9CB92}"/>
              </a:ext>
            </a:extLst>
          </p:cNvPr>
          <p:cNvPicPr>
            <a:picLocks noChangeAspect="1"/>
          </p:cNvPicPr>
          <p:nvPr/>
        </p:nvPicPr>
        <p:blipFill rotWithShape="1">
          <a:blip r:embed="rId2"/>
          <a:srcRect l="26196" t="-5" r="24872" b="5"/>
          <a:stretch/>
        </p:blipFill>
        <p:spPr>
          <a:xfrm>
            <a:off x="0" y="371"/>
            <a:ext cx="5965825" cy="6857257"/>
          </a:xfrm>
          <a:prstGeom prst="rect">
            <a:avLst/>
          </a:prstGeom>
        </p:spPr>
      </p:pic>
      <p:sp>
        <p:nvSpPr>
          <p:cNvPr id="7" name="Plassholder for tekst 6">
            <a:extLst>
              <a:ext uri="{FF2B5EF4-FFF2-40B4-BE49-F238E27FC236}">
                <a16:creationId xmlns:a16="http://schemas.microsoft.com/office/drawing/2014/main" id="{19F95ACA-8C17-4540-9D6B-72DB3463E69B}"/>
              </a:ext>
            </a:extLst>
          </p:cNvPr>
          <p:cNvSpPr>
            <a:spLocks noGrp="1"/>
          </p:cNvSpPr>
          <p:nvPr>
            <p:ph type="body" sz="quarter" idx="15"/>
          </p:nvPr>
        </p:nvSpPr>
        <p:spPr>
          <a:xfrm rot="5400000">
            <a:off x="4750153" y="811338"/>
            <a:ext cx="2093913" cy="471237"/>
          </a:xfrm>
        </p:spPr>
        <p:txBody>
          <a:bodyPr/>
          <a:lstStyle/>
          <a:p>
            <a:r>
              <a:rPr lang="nb-NO" sz="700"/>
              <a:t>Lene O. – produksjonsleder i Stavanger</a:t>
            </a:r>
          </a:p>
        </p:txBody>
      </p:sp>
    </p:spTree>
    <p:extLst>
      <p:ext uri="{BB962C8B-B14F-4D97-AF65-F5344CB8AC3E}">
        <p14:creationId xmlns:p14="http://schemas.microsoft.com/office/powerpoint/2010/main" val="91530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C7AD3C38-88D2-5FCA-2542-4CB3C0786A17}"/>
              </a:ext>
            </a:extLst>
          </p:cNvPr>
          <p:cNvPicPr>
            <a:picLocks noGrp="1" noChangeAspect="1"/>
          </p:cNvPicPr>
          <p:nvPr>
            <p:ph type="pic" sz="quarter" idx="13"/>
          </p:nvPr>
        </p:nvPicPr>
        <p:blipFill rotWithShape="1">
          <a:blip r:embed="rId3"/>
          <a:srcRect t="17145" r="14024" b="50605"/>
          <a:stretch/>
        </p:blipFill>
        <p:spPr>
          <a:xfrm>
            <a:off x="5" y="5"/>
            <a:ext cx="12191995" cy="6857995"/>
          </a:xfrm>
        </p:spPr>
      </p:pic>
      <p:sp>
        <p:nvSpPr>
          <p:cNvPr id="3" name="Plassholder for tekst 2">
            <a:extLst>
              <a:ext uri="{FF2B5EF4-FFF2-40B4-BE49-F238E27FC236}">
                <a16:creationId xmlns:a16="http://schemas.microsoft.com/office/drawing/2014/main" id="{F750BDEE-2884-4297-8556-01F224F32F6D}"/>
              </a:ext>
            </a:extLst>
          </p:cNvPr>
          <p:cNvSpPr>
            <a:spLocks noGrp="1"/>
          </p:cNvSpPr>
          <p:nvPr>
            <p:ph type="body" sz="quarter" idx="14"/>
          </p:nvPr>
        </p:nvSpPr>
        <p:spPr>
          <a:xfrm>
            <a:off x="332686" y="-874069"/>
            <a:ext cx="5520000" cy="2727531"/>
          </a:xfrm>
        </p:spPr>
        <p:txBody>
          <a:bodyPr/>
          <a:lstStyle/>
          <a:p>
            <a:r>
              <a:rPr lang="nb-NO" sz="4200" b="1">
                <a:solidFill>
                  <a:schemeClr val="tx2"/>
                </a:solidFill>
                <a:latin typeface="Shape Sans" panose="00000500000000000000" pitchFamily="50" charset="0"/>
              </a:rPr>
              <a:t>Vi brenner for </a:t>
            </a:r>
            <a:br>
              <a:rPr lang="nb-NO" sz="4200" b="1">
                <a:solidFill>
                  <a:schemeClr val="tx2"/>
                </a:solidFill>
                <a:latin typeface="Shape Sans" panose="00000500000000000000" pitchFamily="50" charset="0"/>
              </a:rPr>
            </a:br>
            <a:r>
              <a:rPr lang="nb-NO" sz="4200" b="1">
                <a:solidFill>
                  <a:schemeClr val="tx2"/>
                </a:solidFill>
                <a:latin typeface="Shape Sans" panose="00000500000000000000" pitchFamily="50" charset="0"/>
              </a:rPr>
              <a:t>fagarbeideren!</a:t>
            </a:r>
          </a:p>
        </p:txBody>
      </p:sp>
      <p:sp>
        <p:nvSpPr>
          <p:cNvPr id="6" name="Plassholder for lysbildenummer 5">
            <a:extLst>
              <a:ext uri="{FF2B5EF4-FFF2-40B4-BE49-F238E27FC236}">
                <a16:creationId xmlns:a16="http://schemas.microsoft.com/office/drawing/2014/main" id="{12B6B869-19F2-4E1D-ACC5-1C95B7EE1A9B}"/>
              </a:ext>
            </a:extLst>
          </p:cNvPr>
          <p:cNvSpPr>
            <a:spLocks noGrp="1"/>
          </p:cNvSpPr>
          <p:nvPr>
            <p:ph type="sldNum" sz="quarter" idx="4"/>
          </p:nvPr>
        </p:nvSpPr>
        <p:spPr/>
        <p:txBody>
          <a:bodyPr/>
          <a:lstStyle/>
          <a:p>
            <a:fld id="{EF8DBD5B-30F9-4F9C-AE39-E065C1AC514D}" type="slidenum">
              <a:rPr lang="en-US" smtClean="0"/>
              <a:pPr/>
              <a:t>14</a:t>
            </a:fld>
            <a:endParaRPr lang="en-US"/>
          </a:p>
        </p:txBody>
      </p:sp>
      <p:sp>
        <p:nvSpPr>
          <p:cNvPr id="13" name="TekstSylinder 12">
            <a:extLst>
              <a:ext uri="{FF2B5EF4-FFF2-40B4-BE49-F238E27FC236}">
                <a16:creationId xmlns:a16="http://schemas.microsoft.com/office/drawing/2014/main" id="{855F8D56-563B-4394-9DDC-3EF554B84C64}"/>
              </a:ext>
            </a:extLst>
          </p:cNvPr>
          <p:cNvSpPr txBox="1"/>
          <p:nvPr/>
        </p:nvSpPr>
        <p:spPr>
          <a:xfrm>
            <a:off x="332686" y="2093914"/>
            <a:ext cx="4320316" cy="1938992"/>
          </a:xfrm>
          <a:prstGeom prst="rect">
            <a:avLst/>
          </a:prstGeom>
          <a:noFill/>
        </p:spPr>
        <p:txBody>
          <a:bodyPr wrap="square" lIns="91440" tIns="45720" rIns="91440" bIns="45720" anchor="t">
            <a:spAutoFit/>
          </a:bodyPr>
          <a:lstStyle/>
          <a:p>
            <a:r>
              <a:rPr lang="nb-NO" sz="2000" b="1">
                <a:solidFill>
                  <a:schemeClr val="tx2"/>
                </a:solidFill>
                <a:latin typeface="Shape Sans" panose="00000500000000000000" pitchFamily="50" charset="0"/>
              </a:rPr>
              <a:t>Vi baserer vår virksomhet på egne fagarbeidere og ønsker å bidra til å utvikle fremtidens håndverkere.</a:t>
            </a:r>
            <a:br>
              <a:rPr lang="nb-NO" sz="2000" b="1">
                <a:solidFill>
                  <a:schemeClr val="tx2"/>
                </a:solidFill>
                <a:latin typeface="Shape Sans" panose="00000500000000000000" pitchFamily="50" charset="0"/>
              </a:rPr>
            </a:br>
            <a:endParaRPr lang="nb-NO" sz="2000" b="1">
              <a:solidFill>
                <a:schemeClr val="tx2"/>
              </a:solidFill>
              <a:latin typeface="Shape Sans" panose="00000500000000000000" pitchFamily="50" charset="0"/>
            </a:endParaRPr>
          </a:p>
          <a:p>
            <a:r>
              <a:rPr lang="nb-NO" sz="2000">
                <a:solidFill>
                  <a:schemeClr val="accent1"/>
                </a:solidFill>
                <a:latin typeface="Shape Sans" panose="00000500000000000000" pitchFamily="50" charset="0"/>
              </a:rPr>
              <a:t>Vi har mer enn 2000 egne fagarbeidere og ca. 200 lærlinger. </a:t>
            </a:r>
            <a:endParaRPr lang="nb-NO" sz="2000">
              <a:solidFill>
                <a:schemeClr val="accent1"/>
              </a:solidFill>
              <a:latin typeface="Shape Sans" panose="00000500000000000000" pitchFamily="50" charset="0"/>
              <a:cs typeface="Arial"/>
            </a:endParaRPr>
          </a:p>
        </p:txBody>
      </p:sp>
    </p:spTree>
    <p:extLst>
      <p:ext uri="{BB962C8B-B14F-4D97-AF65-F5344CB8AC3E}">
        <p14:creationId xmlns:p14="http://schemas.microsoft.com/office/powerpoint/2010/main" val="338464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19FB968-A1FD-7EDA-56A2-B7B4F24CE5C2}"/>
              </a:ext>
            </a:extLst>
          </p:cNvPr>
          <p:cNvSpPr>
            <a:spLocks noGrp="1"/>
          </p:cNvSpPr>
          <p:nvPr>
            <p:ph type="body" sz="quarter" idx="14"/>
          </p:nvPr>
        </p:nvSpPr>
        <p:spPr>
          <a:xfrm>
            <a:off x="588009" y="1256320"/>
            <a:ext cx="5367178" cy="1365942"/>
          </a:xfrm>
        </p:spPr>
        <p:txBody>
          <a:bodyPr/>
          <a:lstStyle/>
          <a:p>
            <a:r>
              <a:rPr lang="nb-NO" sz="3600" b="1">
                <a:latin typeface="Shape Sans" panose="00000500000000000000" pitchFamily="50" charset="0"/>
              </a:rPr>
              <a:t>Vår ambisjon er å være ledende i byggenæringen når det kommer til digitalisering</a:t>
            </a:r>
          </a:p>
          <a:p>
            <a:endParaRPr lang="nb-NO"/>
          </a:p>
        </p:txBody>
      </p:sp>
      <p:sp>
        <p:nvSpPr>
          <p:cNvPr id="4" name="Plassholder for tekst 3">
            <a:extLst>
              <a:ext uri="{FF2B5EF4-FFF2-40B4-BE49-F238E27FC236}">
                <a16:creationId xmlns:a16="http://schemas.microsoft.com/office/drawing/2014/main" id="{B5F9D350-BA79-4AB7-8854-1DDA15CE0E67}"/>
              </a:ext>
            </a:extLst>
          </p:cNvPr>
          <p:cNvSpPr>
            <a:spLocks noGrp="1"/>
          </p:cNvSpPr>
          <p:nvPr>
            <p:ph type="body" sz="quarter" idx="20"/>
          </p:nvPr>
        </p:nvSpPr>
        <p:spPr>
          <a:xfrm>
            <a:off x="588009" y="3665336"/>
            <a:ext cx="5056315" cy="3600450"/>
          </a:xfrm>
        </p:spPr>
        <p:txBody>
          <a:bodyPr/>
          <a:lstStyle/>
          <a:p>
            <a:pPr marL="6350" indent="0">
              <a:buNone/>
            </a:pPr>
            <a:r>
              <a:rPr lang="nb-NO" sz="1800" b="1">
                <a:solidFill>
                  <a:schemeClr val="accent1"/>
                </a:solidFill>
                <a:latin typeface="Shape Sans" panose="00000500000000000000" pitchFamily="50" charset="0"/>
              </a:rPr>
              <a:t>Vi søker alltid etter å forbedre oss og bruker den nyeste teknologien i næringen. </a:t>
            </a:r>
            <a:r>
              <a:rPr lang="nb-NO" sz="1800">
                <a:solidFill>
                  <a:schemeClr val="accent1"/>
                </a:solidFill>
                <a:latin typeface="Shape Sans" panose="00000500000000000000" pitchFamily="50" charset="0"/>
              </a:rPr>
              <a:t>Alle roller i Skanska har definerte krav til digital kompetanse. </a:t>
            </a:r>
          </a:p>
        </p:txBody>
      </p:sp>
      <p:sp>
        <p:nvSpPr>
          <p:cNvPr id="5" name="Plassholder for lysbildenummer 4">
            <a:extLst>
              <a:ext uri="{FF2B5EF4-FFF2-40B4-BE49-F238E27FC236}">
                <a16:creationId xmlns:a16="http://schemas.microsoft.com/office/drawing/2014/main" id="{B045D039-65F8-623C-3DDD-EB040D00F248}"/>
              </a:ext>
            </a:extLst>
          </p:cNvPr>
          <p:cNvSpPr>
            <a:spLocks noGrp="1"/>
          </p:cNvSpPr>
          <p:nvPr>
            <p:ph type="sldNum" sz="quarter" idx="4"/>
          </p:nvPr>
        </p:nvSpPr>
        <p:spPr/>
        <p:txBody>
          <a:bodyPr/>
          <a:lstStyle/>
          <a:p>
            <a:fld id="{EF8DBD5B-30F9-4F9C-AE39-E065C1AC514D}" type="slidenum">
              <a:rPr lang="en-US" noProof="0" smtClean="0"/>
              <a:pPr/>
              <a:t>15</a:t>
            </a:fld>
            <a:endParaRPr lang="en-US" noProof="0"/>
          </a:p>
        </p:txBody>
      </p:sp>
      <p:sp>
        <p:nvSpPr>
          <p:cNvPr id="6" name="Plassholder for tekst 5">
            <a:extLst>
              <a:ext uri="{FF2B5EF4-FFF2-40B4-BE49-F238E27FC236}">
                <a16:creationId xmlns:a16="http://schemas.microsoft.com/office/drawing/2014/main" id="{1669E8B3-420E-3905-97EA-F96CE43CD914}"/>
              </a:ext>
            </a:extLst>
          </p:cNvPr>
          <p:cNvSpPr>
            <a:spLocks noGrp="1"/>
          </p:cNvSpPr>
          <p:nvPr>
            <p:ph type="body" sz="quarter" idx="21"/>
          </p:nvPr>
        </p:nvSpPr>
        <p:spPr/>
        <p:txBody>
          <a:bodyPr/>
          <a:lstStyle/>
          <a:p>
            <a:r>
              <a:rPr lang="nb-NO"/>
              <a:t>Husøy Havn, Tønsberg</a:t>
            </a:r>
          </a:p>
        </p:txBody>
      </p:sp>
      <p:pic>
        <p:nvPicPr>
          <p:cNvPr id="10" name="Plassholder for bilde 9">
            <a:extLst>
              <a:ext uri="{FF2B5EF4-FFF2-40B4-BE49-F238E27FC236}">
                <a16:creationId xmlns:a16="http://schemas.microsoft.com/office/drawing/2014/main" id="{9DCD8A69-3100-FF1D-CA45-ABBDFF6C4F4F}"/>
              </a:ext>
            </a:extLst>
          </p:cNvPr>
          <p:cNvPicPr>
            <a:picLocks noGrp="1" noChangeAspect="1"/>
          </p:cNvPicPr>
          <p:nvPr>
            <p:ph type="pic" sz="quarter" idx="18"/>
          </p:nvPr>
        </p:nvPicPr>
        <p:blipFill rotWithShape="1">
          <a:blip r:embed="rId2"/>
          <a:srcRect l="9297" r="31429"/>
          <a:stretch/>
        </p:blipFill>
        <p:spPr>
          <a:xfrm>
            <a:off x="6094413" y="0"/>
            <a:ext cx="6095997" cy="6857997"/>
          </a:xfrm>
        </p:spPr>
      </p:pic>
    </p:spTree>
    <p:extLst>
      <p:ext uri="{BB962C8B-B14F-4D97-AF65-F5344CB8AC3E}">
        <p14:creationId xmlns:p14="http://schemas.microsoft.com/office/powerpoint/2010/main" val="295224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1656E3-4E0C-4457-B1F2-2701D2D2BAE6}"/>
              </a:ext>
            </a:extLst>
          </p:cNvPr>
          <p:cNvSpPr>
            <a:spLocks noGrp="1"/>
          </p:cNvSpPr>
          <p:nvPr>
            <p:ph type="body" sz="quarter" idx="14"/>
          </p:nvPr>
        </p:nvSpPr>
        <p:spPr>
          <a:xfrm>
            <a:off x="509651" y="1541440"/>
            <a:ext cx="6974332" cy="1795681"/>
          </a:xfrm>
        </p:spPr>
        <p:txBody>
          <a:bodyPr/>
          <a:lstStyle/>
          <a:p>
            <a:r>
              <a:rPr lang="nb-NO" sz="4000" b="1">
                <a:solidFill>
                  <a:schemeClr val="tx2"/>
                </a:solidFill>
                <a:latin typeface="Shape Sans" panose="00000500000000000000" pitchFamily="50" charset="0"/>
              </a:rPr>
              <a:t>Vi er en pådriver for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like konkurransevilkår og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seriøsitet i byggenæringen</a:t>
            </a:r>
          </a:p>
        </p:txBody>
      </p:sp>
      <p:sp>
        <p:nvSpPr>
          <p:cNvPr id="10" name="TekstSylinder 9">
            <a:extLst>
              <a:ext uri="{FF2B5EF4-FFF2-40B4-BE49-F238E27FC236}">
                <a16:creationId xmlns:a16="http://schemas.microsoft.com/office/drawing/2014/main" id="{A55AE08F-91F9-4431-BA7D-71DA2A293287}"/>
              </a:ext>
            </a:extLst>
          </p:cNvPr>
          <p:cNvSpPr txBox="1"/>
          <p:nvPr/>
        </p:nvSpPr>
        <p:spPr>
          <a:xfrm>
            <a:off x="429639" y="3635759"/>
            <a:ext cx="7812939" cy="1323439"/>
          </a:xfrm>
          <a:prstGeom prst="rect">
            <a:avLst/>
          </a:prstGeom>
          <a:noFill/>
        </p:spPr>
        <p:txBody>
          <a:bodyPr wrap="square">
            <a:spAutoFit/>
          </a:bodyPr>
          <a:lstStyle/>
          <a:p>
            <a:r>
              <a:rPr lang="nb-NO" sz="2000" b="1">
                <a:solidFill>
                  <a:schemeClr val="tx2"/>
                </a:solidFill>
                <a:latin typeface="Shape Sans" panose="00000500000000000000" pitchFamily="50" charset="0"/>
              </a:rPr>
              <a:t>Vi har blant annet samarbeidsavtale med skatteetaten </a:t>
            </a:r>
            <a:br>
              <a:rPr lang="nb-NO" sz="2000" b="1">
                <a:solidFill>
                  <a:schemeClr val="tx2"/>
                </a:solidFill>
                <a:latin typeface="Shape Sans" panose="00000500000000000000" pitchFamily="50" charset="0"/>
              </a:rPr>
            </a:br>
            <a:r>
              <a:rPr lang="nb-NO" sz="2000" b="1">
                <a:solidFill>
                  <a:schemeClr val="tx2"/>
                </a:solidFill>
                <a:latin typeface="Shape Sans" panose="00000500000000000000" pitchFamily="50" charset="0"/>
              </a:rPr>
              <a:t>som gir oss inngående informasjon om våre leverandører. </a:t>
            </a:r>
          </a:p>
          <a:p>
            <a:r>
              <a:rPr lang="nb-NO" sz="2000">
                <a:solidFill>
                  <a:schemeClr val="tx2"/>
                </a:solidFill>
                <a:latin typeface="Shape Sans" panose="00000500000000000000" pitchFamily="50" charset="0"/>
              </a:rPr>
              <a:t>Vi bruker HMSREG i alle nye prosjekter – systemet gir oss oversikt over hvem som er på våre byggeplasser til enhver tid. </a:t>
            </a:r>
          </a:p>
        </p:txBody>
      </p:sp>
      <p:pic>
        <p:nvPicPr>
          <p:cNvPr id="7" name="Bilde 6">
            <a:extLst>
              <a:ext uri="{FF2B5EF4-FFF2-40B4-BE49-F238E27FC236}">
                <a16:creationId xmlns:a16="http://schemas.microsoft.com/office/drawing/2014/main" id="{9B5F0882-58ED-F623-3CCB-82C773825A77}"/>
              </a:ext>
            </a:extLst>
          </p:cNvPr>
          <p:cNvPicPr>
            <a:picLocks noChangeAspect="1"/>
          </p:cNvPicPr>
          <p:nvPr/>
        </p:nvPicPr>
        <p:blipFill>
          <a:blip r:embed="rId2"/>
          <a:stretch>
            <a:fillRect/>
          </a:stretch>
        </p:blipFill>
        <p:spPr>
          <a:xfrm>
            <a:off x="7978301" y="1573009"/>
            <a:ext cx="3784060" cy="3784060"/>
          </a:xfrm>
          <a:prstGeom prst="rect">
            <a:avLst/>
          </a:prstGeom>
        </p:spPr>
      </p:pic>
    </p:spTree>
    <p:extLst>
      <p:ext uri="{BB962C8B-B14F-4D97-AF65-F5344CB8AC3E}">
        <p14:creationId xmlns:p14="http://schemas.microsoft.com/office/powerpoint/2010/main" val="132049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677B68-A2A4-4FC7-8E2F-160D25EAF5A9}"/>
              </a:ext>
            </a:extLst>
          </p:cNvPr>
          <p:cNvSpPr>
            <a:spLocks noGrp="1"/>
          </p:cNvSpPr>
          <p:nvPr>
            <p:ph type="sldNum" sz="quarter" idx="16"/>
          </p:nvPr>
        </p:nvSpPr>
        <p:spPr/>
        <p:txBody>
          <a:bodyPr/>
          <a:lstStyle/>
          <a:p>
            <a:fld id="{EF8DBD5B-30F9-4F9C-AE39-E065C1AC514D}" type="slidenum">
              <a:rPr lang="en-US" smtClean="0"/>
              <a:pPr/>
              <a:t>17</a:t>
            </a:fld>
            <a:endParaRPr lang="en-US"/>
          </a:p>
        </p:txBody>
      </p:sp>
      <p:sp>
        <p:nvSpPr>
          <p:cNvPr id="3" name="Plassholder for bilde 2">
            <a:extLst>
              <a:ext uri="{FF2B5EF4-FFF2-40B4-BE49-F238E27FC236}">
                <a16:creationId xmlns:a16="http://schemas.microsoft.com/office/drawing/2014/main" id="{1A17CC9F-985D-A65A-3DC3-6E1E7FE18501}"/>
              </a:ext>
            </a:extLst>
          </p:cNvPr>
          <p:cNvSpPr>
            <a:spLocks noGrp="1"/>
          </p:cNvSpPr>
          <p:nvPr>
            <p:ph type="pic" sz="quarter" idx="13"/>
          </p:nvPr>
        </p:nvSpPr>
        <p:spPr>
          <a:xfrm>
            <a:off x="1" y="1"/>
            <a:ext cx="12191999" cy="6857999"/>
          </a:xfrm>
          <a:solidFill>
            <a:schemeClr val="tx2"/>
          </a:solidFill>
        </p:spPr>
        <p:txBody>
          <a:bodyPr/>
          <a:lstStyle/>
          <a:p>
            <a:endParaRPr lang="nb-NO"/>
          </a:p>
        </p:txBody>
      </p:sp>
    </p:spTree>
    <p:extLst>
      <p:ext uri="{BB962C8B-B14F-4D97-AF65-F5344CB8AC3E}">
        <p14:creationId xmlns:p14="http://schemas.microsoft.com/office/powerpoint/2010/main" val="212916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a:extLst>
              <a:ext uri="{FF2B5EF4-FFF2-40B4-BE49-F238E27FC236}">
                <a16:creationId xmlns:a16="http://schemas.microsoft.com/office/drawing/2014/main" id="{EB7D60F4-F563-0D55-CC83-B2A2A94662D1}"/>
              </a:ext>
            </a:extLst>
          </p:cNvPr>
          <p:cNvPicPr>
            <a:picLocks noGrp="1" noChangeAspect="1"/>
          </p:cNvPicPr>
          <p:nvPr>
            <p:ph type="pic" sz="quarter" idx="18"/>
          </p:nvPr>
        </p:nvPicPr>
        <p:blipFill rotWithShape="1">
          <a:blip r:embed="rId3"/>
          <a:srcRect l="11067" r="35"/>
          <a:stretch/>
        </p:blipFill>
        <p:spPr>
          <a:xfrm>
            <a:off x="8128000" y="0"/>
            <a:ext cx="4062410" cy="6857997"/>
          </a:xfrm>
        </p:spPr>
      </p:pic>
      <p:sp>
        <p:nvSpPr>
          <p:cNvPr id="3" name="Text Placeholder 2">
            <a:extLst>
              <a:ext uri="{FF2B5EF4-FFF2-40B4-BE49-F238E27FC236}">
                <a16:creationId xmlns:a16="http://schemas.microsoft.com/office/drawing/2014/main" id="{0D7066DE-2537-46FA-0D66-573631756399}"/>
              </a:ext>
            </a:extLst>
          </p:cNvPr>
          <p:cNvSpPr>
            <a:spLocks noGrp="1"/>
          </p:cNvSpPr>
          <p:nvPr>
            <p:ph type="body" sz="quarter" idx="14"/>
          </p:nvPr>
        </p:nvSpPr>
        <p:spPr>
          <a:xfrm>
            <a:off x="571688" y="663776"/>
            <a:ext cx="5122011" cy="766361"/>
          </a:xfrm>
        </p:spPr>
        <p:txBody>
          <a:bodyPr/>
          <a:lstStyle/>
          <a:p>
            <a:r>
              <a:rPr lang="nb-NO" sz="4200">
                <a:latin typeface="Shape Sans" panose="00000500000000000000" pitchFamily="50" charset="0"/>
              </a:rPr>
              <a:t>Kort om </a:t>
            </a:r>
            <a:r>
              <a:rPr lang="nb-NO" sz="4200" b="1">
                <a:latin typeface="Shape Sans" panose="00000500000000000000" pitchFamily="50" charset="0"/>
              </a:rPr>
              <a:t>Skanska </a:t>
            </a:r>
          </a:p>
        </p:txBody>
      </p:sp>
      <p:sp>
        <p:nvSpPr>
          <p:cNvPr id="5" name="Slide Number Placeholder 4">
            <a:extLst>
              <a:ext uri="{FF2B5EF4-FFF2-40B4-BE49-F238E27FC236}">
                <a16:creationId xmlns:a16="http://schemas.microsoft.com/office/drawing/2014/main" id="{35C2E854-21CE-F2FE-AE6A-99808C9CD18C}"/>
              </a:ext>
            </a:extLst>
          </p:cNvPr>
          <p:cNvSpPr>
            <a:spLocks noGrp="1"/>
          </p:cNvSpPr>
          <p:nvPr>
            <p:ph type="sldNum" sz="quarter" idx="4"/>
          </p:nvPr>
        </p:nvSpPr>
        <p:spPr/>
        <p:txBody>
          <a:bodyPr/>
          <a:lstStyle/>
          <a:p>
            <a:fld id="{EF8DBD5B-30F9-4F9C-AE39-E065C1AC514D}" type="slidenum">
              <a:rPr lang="en-US" smtClean="0"/>
              <a:pPr/>
              <a:t>2</a:t>
            </a:fld>
            <a:endParaRPr lang="en-US"/>
          </a:p>
        </p:txBody>
      </p:sp>
      <p:sp>
        <p:nvSpPr>
          <p:cNvPr id="6" name="Text Placeholder 5">
            <a:extLst>
              <a:ext uri="{FF2B5EF4-FFF2-40B4-BE49-F238E27FC236}">
                <a16:creationId xmlns:a16="http://schemas.microsoft.com/office/drawing/2014/main" id="{542DD699-78FC-8623-7465-1AB5AFD6C0ED}"/>
              </a:ext>
            </a:extLst>
          </p:cNvPr>
          <p:cNvSpPr>
            <a:spLocks noGrp="1"/>
          </p:cNvSpPr>
          <p:nvPr>
            <p:ph type="body" sz="quarter" idx="16"/>
          </p:nvPr>
        </p:nvSpPr>
        <p:spPr/>
        <p:txBody>
          <a:bodyPr/>
          <a:lstStyle/>
          <a:p>
            <a:r>
              <a:rPr lang="nb-NO">
                <a:latin typeface="Shape Sans" panose="00000500000000000000" pitchFamily="2" charset="0"/>
              </a:rPr>
              <a:t>Powerhouse Drøbak Montessori</a:t>
            </a:r>
          </a:p>
        </p:txBody>
      </p:sp>
      <p:sp>
        <p:nvSpPr>
          <p:cNvPr id="7" name="Text Placeholder 6">
            <a:extLst>
              <a:ext uri="{FF2B5EF4-FFF2-40B4-BE49-F238E27FC236}">
                <a16:creationId xmlns:a16="http://schemas.microsoft.com/office/drawing/2014/main" id="{714B230F-2AF8-5B6D-B6CD-D0D9DDBEC68B}"/>
              </a:ext>
            </a:extLst>
          </p:cNvPr>
          <p:cNvSpPr>
            <a:spLocks noGrp="1"/>
          </p:cNvSpPr>
          <p:nvPr>
            <p:ph type="body" sz="quarter" idx="20"/>
          </p:nvPr>
        </p:nvSpPr>
        <p:spPr>
          <a:xfrm>
            <a:off x="576261" y="1741714"/>
            <a:ext cx="6760709" cy="4592178"/>
          </a:xfrm>
        </p:spPr>
        <p:txBody>
          <a:bodyPr vert="horz" lIns="0" tIns="0" rIns="0" bIns="0" rtlCol="0" anchor="t">
            <a:noAutofit/>
          </a:bodyPr>
          <a:lstStyle/>
          <a:p>
            <a:pPr marL="182245" indent="-175895" algn="l" rtl="0" fontAlgn="base">
              <a:buFont typeface="Arial" panose="020B0604020202020204" pitchFamily="34" charset="0"/>
              <a:buChar char="•"/>
            </a:pPr>
            <a:r>
              <a:rPr lang="nb-NO" sz="2000" b="0" i="0" u="none" strike="noStrike" dirty="0">
                <a:latin typeface="Shape Sans"/>
              </a:rPr>
              <a:t>Grunnlagt i 1887, med virksomhet i Norge siden 1906</a:t>
            </a:r>
            <a:r>
              <a:rPr lang="en-US" sz="2000" b="0" i="0" dirty="0">
                <a:latin typeface="Shape Sans"/>
              </a:rPr>
              <a:t>​</a:t>
            </a:r>
            <a:endParaRPr lang="nb-NO" sz="2000" dirty="0">
              <a:latin typeface="Shape Sans"/>
            </a:endParaRPr>
          </a:p>
          <a:p>
            <a:pPr marL="182245" indent="-175895" algn="l" rtl="0" fontAlgn="base">
              <a:buFont typeface="Arial" panose="020B0604020202020204" pitchFamily="34" charset="0"/>
              <a:buChar char="•"/>
            </a:pPr>
            <a:r>
              <a:rPr lang="nb-NO" sz="2000" b="0" i="0" u="none" strike="noStrike" dirty="0">
                <a:latin typeface="Shape Sans"/>
              </a:rPr>
              <a:t>Omsetning </a:t>
            </a:r>
            <a:r>
              <a:rPr lang="nb-NO" sz="2000" dirty="0">
                <a:latin typeface="Shape Sans"/>
              </a:rPr>
              <a:t>på </a:t>
            </a:r>
            <a:r>
              <a:rPr lang="nb-NO" sz="2000" b="0" i="0" u="none" strike="noStrike" dirty="0">
                <a:latin typeface="Shape Sans"/>
              </a:rPr>
              <a:t>161,6 milliarder SEK</a:t>
            </a:r>
            <a:r>
              <a:rPr lang="en-US" sz="2000" b="0" i="0" dirty="0">
                <a:latin typeface="Shape Sans"/>
              </a:rPr>
              <a:t>​ i 2022</a:t>
            </a:r>
          </a:p>
          <a:p>
            <a:pPr marL="182245" indent="-175895" algn="l" rtl="0" fontAlgn="base">
              <a:buFont typeface="Arial" panose="020B0604020202020204" pitchFamily="34" charset="0"/>
              <a:buChar char="•"/>
            </a:pPr>
            <a:r>
              <a:rPr lang="nb-NO" sz="2000" b="0" i="0" u="none" strike="noStrike" dirty="0">
                <a:latin typeface="Shape Sans"/>
              </a:rPr>
              <a:t>30 000 ansatte globalt</a:t>
            </a:r>
            <a:r>
              <a:rPr lang="en-US" sz="2000" b="0" i="0" dirty="0">
                <a:latin typeface="Shape Sans"/>
              </a:rPr>
              <a:t>​</a:t>
            </a:r>
          </a:p>
          <a:p>
            <a:pPr marL="182245" indent="-175895" algn="l" rtl="0" fontAlgn="base">
              <a:buFont typeface="Arial" panose="020B0604020202020204" pitchFamily="34" charset="0"/>
              <a:buChar char="•"/>
            </a:pPr>
            <a:r>
              <a:rPr lang="nb-NO" sz="2000" dirty="0">
                <a:latin typeface="Shape Sans"/>
              </a:rPr>
              <a:t>41</a:t>
            </a:r>
            <a:r>
              <a:rPr lang="nb-NO" sz="2000" b="0" i="0" u="none" strike="noStrike" dirty="0">
                <a:latin typeface="Shape Sans"/>
              </a:rPr>
              <a:t>00 ansatte i Norge</a:t>
            </a:r>
            <a:r>
              <a:rPr lang="en-US" sz="2000" b="0" i="0" dirty="0">
                <a:latin typeface="Shape Sans"/>
              </a:rPr>
              <a:t>​, 207 </a:t>
            </a:r>
            <a:r>
              <a:rPr lang="en-US" sz="2000" dirty="0" err="1">
                <a:latin typeface="Shape Sans"/>
              </a:rPr>
              <a:t>lærlinger</a:t>
            </a:r>
            <a:endParaRPr lang="en-US" sz="2000" b="0" i="0" dirty="0">
              <a:latin typeface="Shape Sans"/>
            </a:endParaRPr>
          </a:p>
          <a:p>
            <a:pPr marL="182245" indent="-175895" algn="l" rtl="0" fontAlgn="base">
              <a:buFont typeface="Arial" panose="020B0604020202020204" pitchFamily="34" charset="0"/>
              <a:buChar char="•"/>
            </a:pPr>
            <a:r>
              <a:rPr lang="nb-NO" sz="2000" b="0" i="0" u="none" strike="noStrike" dirty="0">
                <a:latin typeface="Shape Sans"/>
              </a:rPr>
              <a:t>Rundt 200 prosjekter pågående i Norge til enhver tid</a:t>
            </a:r>
            <a:r>
              <a:rPr lang="en-US" sz="2000" b="0" i="0" dirty="0">
                <a:latin typeface="Shape Sans"/>
              </a:rPr>
              <a:t>​</a:t>
            </a:r>
          </a:p>
          <a:p>
            <a:pPr marL="182245" indent="-175895" fontAlgn="base"/>
            <a:r>
              <a:rPr lang="nb-NO" sz="2000" dirty="0">
                <a:latin typeface="Shape Sans"/>
              </a:rPr>
              <a:t>Ledende på</a:t>
            </a:r>
            <a:r>
              <a:rPr lang="nb-NO" sz="2000" b="0" i="0" dirty="0">
                <a:latin typeface="Shape Sans"/>
              </a:rPr>
              <a:t> BREEAM-sertifisering av </a:t>
            </a:r>
            <a:br>
              <a:rPr lang="nb-NO" sz="2000" dirty="0">
                <a:latin typeface="Shape Sans"/>
              </a:rPr>
            </a:br>
            <a:r>
              <a:rPr lang="nb-NO" sz="2000" b="0" i="0" dirty="0">
                <a:latin typeface="Shape Sans"/>
              </a:rPr>
              <a:t>bygg i Norge, og en rekke av landets første</a:t>
            </a:r>
            <a:r>
              <a:rPr lang="nb-NO" sz="2000" dirty="0">
                <a:latin typeface="Shape Sans"/>
              </a:rPr>
              <a:t> </a:t>
            </a:r>
            <a:br>
              <a:rPr lang="nb-NO" sz="2000" dirty="0">
                <a:latin typeface="Shape Sans"/>
              </a:rPr>
            </a:br>
            <a:r>
              <a:rPr lang="nb-NO" sz="2000" dirty="0">
                <a:latin typeface="Shape Sans"/>
              </a:rPr>
              <a:t>BREEAM Infrastruktur-prosjekter</a:t>
            </a:r>
            <a:r>
              <a:rPr lang="nb-NO" sz="2000" b="0" i="0" dirty="0">
                <a:latin typeface="Shape Sans"/>
              </a:rPr>
              <a:t> innen anlegg</a:t>
            </a:r>
          </a:p>
        </p:txBody>
      </p:sp>
    </p:spTree>
    <p:extLst>
      <p:ext uri="{BB962C8B-B14F-4D97-AF65-F5344CB8AC3E}">
        <p14:creationId xmlns:p14="http://schemas.microsoft.com/office/powerpoint/2010/main" val="4141909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B4FC70-2497-EA37-84F3-1913187973A2}"/>
              </a:ext>
            </a:extLst>
          </p:cNvPr>
          <p:cNvGrpSpPr/>
          <p:nvPr/>
        </p:nvGrpSpPr>
        <p:grpSpPr>
          <a:xfrm>
            <a:off x="1" y="-79796"/>
            <a:ext cx="12608357" cy="7221025"/>
            <a:chOff x="1" y="-79796"/>
            <a:chExt cx="12608357" cy="7221025"/>
          </a:xfrm>
        </p:grpSpPr>
        <p:sp>
          <p:nvSpPr>
            <p:cNvPr id="6" name="Freeform 5">
              <a:extLst>
                <a:ext uri="{FF2B5EF4-FFF2-40B4-BE49-F238E27FC236}">
                  <a16:creationId xmlns:a16="http://schemas.microsoft.com/office/drawing/2014/main" id="{60FED094-3CC7-4724-A6B7-27DE9756A8B3}"/>
                </a:ext>
              </a:extLst>
            </p:cNvPr>
            <p:cNvSpPr/>
            <p:nvPr/>
          </p:nvSpPr>
          <p:spPr>
            <a:xfrm>
              <a:off x="1" y="1"/>
              <a:ext cx="1171574" cy="1762009"/>
            </a:xfrm>
            <a:custGeom>
              <a:avLst/>
              <a:gdLst>
                <a:gd name="connsiteX0" fmla="*/ 946775 w 1171574"/>
                <a:gd name="connsiteY0" fmla="*/ 1734683 h 1762009"/>
                <a:gd name="connsiteX1" fmla="*/ 956340 w 1171574"/>
                <a:gd name="connsiteY1" fmla="*/ 1741514 h 1762009"/>
                <a:gd name="connsiteX2" fmla="*/ 946775 w 1171574"/>
                <a:gd name="connsiteY2" fmla="*/ 1752445 h 1762009"/>
                <a:gd name="connsiteX3" fmla="*/ 935845 w 1171574"/>
                <a:gd name="connsiteY3" fmla="*/ 1742881 h 1762009"/>
                <a:gd name="connsiteX4" fmla="*/ 837469 w 1171574"/>
                <a:gd name="connsiteY4" fmla="*/ 1715554 h 1762009"/>
                <a:gd name="connsiteX5" fmla="*/ 845667 w 1171574"/>
                <a:gd name="connsiteY5" fmla="*/ 1721019 h 1762009"/>
                <a:gd name="connsiteX6" fmla="*/ 844301 w 1171574"/>
                <a:gd name="connsiteY6" fmla="*/ 1729217 h 1762009"/>
                <a:gd name="connsiteX7" fmla="*/ 853865 w 1171574"/>
                <a:gd name="connsiteY7" fmla="*/ 1745613 h 1762009"/>
                <a:gd name="connsiteX8" fmla="*/ 842935 w 1171574"/>
                <a:gd name="connsiteY8" fmla="*/ 1762009 h 1762009"/>
                <a:gd name="connsiteX9" fmla="*/ 838836 w 1171574"/>
                <a:gd name="connsiteY9" fmla="*/ 1756544 h 1762009"/>
                <a:gd name="connsiteX10" fmla="*/ 838836 w 1171574"/>
                <a:gd name="connsiteY10" fmla="*/ 1744247 h 1762009"/>
                <a:gd name="connsiteX11" fmla="*/ 829272 w 1171574"/>
                <a:gd name="connsiteY11" fmla="*/ 1727851 h 1762009"/>
                <a:gd name="connsiteX12" fmla="*/ 832004 w 1171574"/>
                <a:gd name="connsiteY12" fmla="*/ 1716920 h 1762009"/>
                <a:gd name="connsiteX13" fmla="*/ 859331 w 1171574"/>
                <a:gd name="connsiteY13" fmla="*/ 1704623 h 1762009"/>
                <a:gd name="connsiteX14" fmla="*/ 864796 w 1171574"/>
                <a:gd name="connsiteY14" fmla="*/ 1712821 h 1762009"/>
                <a:gd name="connsiteX15" fmla="*/ 862063 w 1171574"/>
                <a:gd name="connsiteY15" fmla="*/ 1719653 h 1762009"/>
                <a:gd name="connsiteX16" fmla="*/ 856598 w 1171574"/>
                <a:gd name="connsiteY16" fmla="*/ 1714188 h 1762009"/>
                <a:gd name="connsiteX17" fmla="*/ 950874 w 1171574"/>
                <a:gd name="connsiteY17" fmla="*/ 1701891 h 1762009"/>
                <a:gd name="connsiteX18" fmla="*/ 957706 w 1171574"/>
                <a:gd name="connsiteY18" fmla="*/ 1716920 h 1762009"/>
                <a:gd name="connsiteX19" fmla="*/ 945409 w 1171574"/>
                <a:gd name="connsiteY19" fmla="*/ 1729217 h 1762009"/>
                <a:gd name="connsiteX20" fmla="*/ 935845 w 1171574"/>
                <a:gd name="connsiteY20" fmla="*/ 1722386 h 1762009"/>
                <a:gd name="connsiteX21" fmla="*/ 942676 w 1171574"/>
                <a:gd name="connsiteY21" fmla="*/ 1715554 h 1762009"/>
                <a:gd name="connsiteX22" fmla="*/ 939944 w 1171574"/>
                <a:gd name="connsiteY22" fmla="*/ 1707356 h 1762009"/>
                <a:gd name="connsiteX23" fmla="*/ 838836 w 1171574"/>
                <a:gd name="connsiteY23" fmla="*/ 1696426 h 1762009"/>
                <a:gd name="connsiteX24" fmla="*/ 845667 w 1171574"/>
                <a:gd name="connsiteY24" fmla="*/ 1697792 h 1762009"/>
                <a:gd name="connsiteX25" fmla="*/ 849766 w 1171574"/>
                <a:gd name="connsiteY25" fmla="*/ 1707356 h 1762009"/>
                <a:gd name="connsiteX26" fmla="*/ 838836 w 1171574"/>
                <a:gd name="connsiteY26" fmla="*/ 1711455 h 1762009"/>
                <a:gd name="connsiteX27" fmla="*/ 833370 w 1171574"/>
                <a:gd name="connsiteY27" fmla="*/ 1699158 h 1762009"/>
                <a:gd name="connsiteX28" fmla="*/ 937211 w 1171574"/>
                <a:gd name="connsiteY28" fmla="*/ 1677297 h 1762009"/>
                <a:gd name="connsiteX29" fmla="*/ 946775 w 1171574"/>
                <a:gd name="connsiteY29" fmla="*/ 1692327 h 1762009"/>
                <a:gd name="connsiteX30" fmla="*/ 935845 w 1171574"/>
                <a:gd name="connsiteY30" fmla="*/ 1703257 h 1762009"/>
                <a:gd name="connsiteX31" fmla="*/ 937211 w 1171574"/>
                <a:gd name="connsiteY31" fmla="*/ 1692327 h 1762009"/>
                <a:gd name="connsiteX32" fmla="*/ 931746 w 1171574"/>
                <a:gd name="connsiteY32" fmla="*/ 1685495 h 1762009"/>
                <a:gd name="connsiteX33" fmla="*/ 836103 w 1171574"/>
                <a:gd name="connsiteY33" fmla="*/ 1674564 h 1762009"/>
                <a:gd name="connsiteX34" fmla="*/ 836103 w 1171574"/>
                <a:gd name="connsiteY34" fmla="*/ 1689594 h 1762009"/>
                <a:gd name="connsiteX35" fmla="*/ 827905 w 1171574"/>
                <a:gd name="connsiteY35" fmla="*/ 1684129 h 1762009"/>
                <a:gd name="connsiteX36" fmla="*/ 818341 w 1171574"/>
                <a:gd name="connsiteY36" fmla="*/ 1663634 h 1762009"/>
                <a:gd name="connsiteX37" fmla="*/ 827905 w 1171574"/>
                <a:gd name="connsiteY37" fmla="*/ 1667733 h 1762009"/>
                <a:gd name="connsiteX38" fmla="*/ 816975 w 1171574"/>
                <a:gd name="connsiteY38" fmla="*/ 1681396 h 1762009"/>
                <a:gd name="connsiteX39" fmla="*/ 979567 w 1171574"/>
                <a:gd name="connsiteY39" fmla="*/ 1626743 h 1762009"/>
                <a:gd name="connsiteX40" fmla="*/ 994597 w 1171574"/>
                <a:gd name="connsiteY40" fmla="*/ 1626743 h 1762009"/>
                <a:gd name="connsiteX41" fmla="*/ 1000062 w 1171574"/>
                <a:gd name="connsiteY41" fmla="*/ 1640406 h 1762009"/>
                <a:gd name="connsiteX42" fmla="*/ 994597 w 1171574"/>
                <a:gd name="connsiteY42" fmla="*/ 1655436 h 1762009"/>
                <a:gd name="connsiteX43" fmla="*/ 998696 w 1171574"/>
                <a:gd name="connsiteY43" fmla="*/ 1666366 h 1762009"/>
                <a:gd name="connsiteX44" fmla="*/ 980934 w 1171574"/>
                <a:gd name="connsiteY44" fmla="*/ 1690960 h 1762009"/>
                <a:gd name="connsiteX45" fmla="*/ 960439 w 1171574"/>
                <a:gd name="connsiteY45" fmla="*/ 1707356 h 1762009"/>
                <a:gd name="connsiteX46" fmla="*/ 953607 w 1171574"/>
                <a:gd name="connsiteY46" fmla="*/ 1700525 h 1762009"/>
                <a:gd name="connsiteX47" fmla="*/ 961805 w 1171574"/>
                <a:gd name="connsiteY47" fmla="*/ 1685495 h 1762009"/>
                <a:gd name="connsiteX48" fmla="*/ 975468 w 1171574"/>
                <a:gd name="connsiteY48" fmla="*/ 1675931 h 1762009"/>
                <a:gd name="connsiteX49" fmla="*/ 975468 w 1171574"/>
                <a:gd name="connsiteY49" fmla="*/ 1670465 h 1762009"/>
                <a:gd name="connsiteX50" fmla="*/ 950874 w 1171574"/>
                <a:gd name="connsiteY50" fmla="*/ 1682762 h 1762009"/>
                <a:gd name="connsiteX51" fmla="*/ 949508 w 1171574"/>
                <a:gd name="connsiteY51" fmla="*/ 1674564 h 1762009"/>
                <a:gd name="connsiteX52" fmla="*/ 960439 w 1171574"/>
                <a:gd name="connsiteY52" fmla="*/ 1663634 h 1762009"/>
                <a:gd name="connsiteX53" fmla="*/ 959072 w 1171574"/>
                <a:gd name="connsiteY53" fmla="*/ 1656802 h 1762009"/>
                <a:gd name="connsiteX54" fmla="*/ 965904 w 1171574"/>
                <a:gd name="connsiteY54" fmla="*/ 1639040 h 1762009"/>
                <a:gd name="connsiteX55" fmla="*/ 979567 w 1171574"/>
                <a:gd name="connsiteY55" fmla="*/ 1633575 h 1762009"/>
                <a:gd name="connsiteX56" fmla="*/ 853865 w 1171574"/>
                <a:gd name="connsiteY56" fmla="*/ 1613080 h 1762009"/>
                <a:gd name="connsiteX57" fmla="*/ 859331 w 1171574"/>
                <a:gd name="connsiteY57" fmla="*/ 1621278 h 1762009"/>
                <a:gd name="connsiteX58" fmla="*/ 852499 w 1171574"/>
                <a:gd name="connsiteY58" fmla="*/ 1626743 h 1762009"/>
                <a:gd name="connsiteX59" fmla="*/ 845667 w 1171574"/>
                <a:gd name="connsiteY59" fmla="*/ 1618545 h 1762009"/>
                <a:gd name="connsiteX60" fmla="*/ 942676 w 1171574"/>
                <a:gd name="connsiteY60" fmla="*/ 1591219 h 1762009"/>
                <a:gd name="connsiteX61" fmla="*/ 949508 w 1171574"/>
                <a:gd name="connsiteY61" fmla="*/ 1592585 h 1762009"/>
                <a:gd name="connsiteX62" fmla="*/ 949508 w 1171574"/>
                <a:gd name="connsiteY62" fmla="*/ 1606248 h 1762009"/>
                <a:gd name="connsiteX63" fmla="*/ 939944 w 1171574"/>
                <a:gd name="connsiteY63" fmla="*/ 1613080 h 1762009"/>
                <a:gd name="connsiteX64" fmla="*/ 933112 w 1171574"/>
                <a:gd name="connsiteY64" fmla="*/ 1611713 h 1762009"/>
                <a:gd name="connsiteX65" fmla="*/ 808777 w 1171574"/>
                <a:gd name="connsiteY65" fmla="*/ 1589852 h 1762009"/>
                <a:gd name="connsiteX66" fmla="*/ 818341 w 1171574"/>
                <a:gd name="connsiteY66" fmla="*/ 1595317 h 1762009"/>
                <a:gd name="connsiteX67" fmla="*/ 811509 w 1171574"/>
                <a:gd name="connsiteY67" fmla="*/ 1600783 h 1762009"/>
                <a:gd name="connsiteX68" fmla="*/ 870261 w 1171574"/>
                <a:gd name="connsiteY68" fmla="*/ 1578922 h 1762009"/>
                <a:gd name="connsiteX69" fmla="*/ 878459 w 1171574"/>
                <a:gd name="connsiteY69" fmla="*/ 1585753 h 1762009"/>
                <a:gd name="connsiteX70" fmla="*/ 870261 w 1171574"/>
                <a:gd name="connsiteY70" fmla="*/ 1593951 h 1762009"/>
                <a:gd name="connsiteX71" fmla="*/ 863430 w 1171574"/>
                <a:gd name="connsiteY71" fmla="*/ 1593951 h 1762009"/>
                <a:gd name="connsiteX72" fmla="*/ 855232 w 1171574"/>
                <a:gd name="connsiteY72" fmla="*/ 1600783 h 1762009"/>
                <a:gd name="connsiteX73" fmla="*/ 848400 w 1171574"/>
                <a:gd name="connsiteY73" fmla="*/ 1598050 h 1762009"/>
                <a:gd name="connsiteX74" fmla="*/ 859331 w 1171574"/>
                <a:gd name="connsiteY74" fmla="*/ 1583021 h 1762009"/>
                <a:gd name="connsiteX75" fmla="*/ 946775 w 1171574"/>
                <a:gd name="connsiteY75" fmla="*/ 1572090 h 1762009"/>
                <a:gd name="connsiteX76" fmla="*/ 946775 w 1171574"/>
                <a:gd name="connsiteY76" fmla="*/ 1581654 h 1762009"/>
                <a:gd name="connsiteX77" fmla="*/ 939944 w 1171574"/>
                <a:gd name="connsiteY77" fmla="*/ 1588486 h 1762009"/>
                <a:gd name="connsiteX78" fmla="*/ 933112 w 1171574"/>
                <a:gd name="connsiteY78" fmla="*/ 1599416 h 1762009"/>
                <a:gd name="connsiteX79" fmla="*/ 923548 w 1171574"/>
                <a:gd name="connsiteY79" fmla="*/ 1596684 h 1762009"/>
                <a:gd name="connsiteX80" fmla="*/ 924914 w 1171574"/>
                <a:gd name="connsiteY80" fmla="*/ 1585753 h 1762009"/>
                <a:gd name="connsiteX81" fmla="*/ 964538 w 1171574"/>
                <a:gd name="connsiteY81" fmla="*/ 1567991 h 1762009"/>
                <a:gd name="connsiteX82" fmla="*/ 968637 w 1171574"/>
                <a:gd name="connsiteY82" fmla="*/ 1572090 h 1762009"/>
                <a:gd name="connsiteX83" fmla="*/ 968637 w 1171574"/>
                <a:gd name="connsiteY83" fmla="*/ 1587120 h 1762009"/>
                <a:gd name="connsiteX84" fmla="*/ 959072 w 1171574"/>
                <a:gd name="connsiteY84" fmla="*/ 1595317 h 1762009"/>
                <a:gd name="connsiteX85" fmla="*/ 952241 w 1171574"/>
                <a:gd name="connsiteY85" fmla="*/ 1585753 h 1762009"/>
                <a:gd name="connsiteX86" fmla="*/ 957706 w 1171574"/>
                <a:gd name="connsiteY86" fmla="*/ 1578922 h 1762009"/>
                <a:gd name="connsiteX87" fmla="*/ 881192 w 1171574"/>
                <a:gd name="connsiteY87" fmla="*/ 1558427 h 1762009"/>
                <a:gd name="connsiteX88" fmla="*/ 892122 w 1171574"/>
                <a:gd name="connsiteY88" fmla="*/ 1561159 h 1762009"/>
                <a:gd name="connsiteX89" fmla="*/ 900320 w 1171574"/>
                <a:gd name="connsiteY89" fmla="*/ 1574823 h 1762009"/>
                <a:gd name="connsiteX90" fmla="*/ 892122 w 1171574"/>
                <a:gd name="connsiteY90" fmla="*/ 1587120 h 1762009"/>
                <a:gd name="connsiteX91" fmla="*/ 889390 w 1171574"/>
                <a:gd name="connsiteY91" fmla="*/ 1595317 h 1762009"/>
                <a:gd name="connsiteX92" fmla="*/ 897588 w 1171574"/>
                <a:gd name="connsiteY92" fmla="*/ 1603515 h 1762009"/>
                <a:gd name="connsiteX93" fmla="*/ 900320 w 1171574"/>
                <a:gd name="connsiteY93" fmla="*/ 1602149 h 1762009"/>
                <a:gd name="connsiteX94" fmla="*/ 915350 w 1171574"/>
                <a:gd name="connsiteY94" fmla="*/ 1610347 h 1762009"/>
                <a:gd name="connsiteX95" fmla="*/ 915350 w 1171574"/>
                <a:gd name="connsiteY95" fmla="*/ 1630842 h 1762009"/>
                <a:gd name="connsiteX96" fmla="*/ 905786 w 1171574"/>
                <a:gd name="connsiteY96" fmla="*/ 1632208 h 1762009"/>
                <a:gd name="connsiteX97" fmla="*/ 916716 w 1171574"/>
                <a:gd name="connsiteY97" fmla="*/ 1644505 h 1762009"/>
                <a:gd name="connsiteX98" fmla="*/ 916716 w 1171574"/>
                <a:gd name="connsiteY98" fmla="*/ 1654069 h 1762009"/>
                <a:gd name="connsiteX99" fmla="*/ 907152 w 1171574"/>
                <a:gd name="connsiteY99" fmla="*/ 1655436 h 1762009"/>
                <a:gd name="connsiteX100" fmla="*/ 904419 w 1171574"/>
                <a:gd name="connsiteY100" fmla="*/ 1652703 h 1762009"/>
                <a:gd name="connsiteX101" fmla="*/ 898954 w 1171574"/>
                <a:gd name="connsiteY101" fmla="*/ 1665000 h 1762009"/>
                <a:gd name="connsiteX102" fmla="*/ 913984 w 1171574"/>
                <a:gd name="connsiteY102" fmla="*/ 1675931 h 1762009"/>
                <a:gd name="connsiteX103" fmla="*/ 920815 w 1171574"/>
                <a:gd name="connsiteY103" fmla="*/ 1686861 h 1762009"/>
                <a:gd name="connsiteX104" fmla="*/ 907152 w 1171574"/>
                <a:gd name="connsiteY104" fmla="*/ 1695059 h 1762009"/>
                <a:gd name="connsiteX105" fmla="*/ 905786 w 1171574"/>
                <a:gd name="connsiteY105" fmla="*/ 1699158 h 1762009"/>
                <a:gd name="connsiteX106" fmla="*/ 915350 w 1171574"/>
                <a:gd name="connsiteY106" fmla="*/ 1697792 h 1762009"/>
                <a:gd name="connsiteX107" fmla="*/ 920815 w 1171574"/>
                <a:gd name="connsiteY107" fmla="*/ 1700525 h 1762009"/>
                <a:gd name="connsiteX108" fmla="*/ 920815 w 1171574"/>
                <a:gd name="connsiteY108" fmla="*/ 1710089 h 1762009"/>
                <a:gd name="connsiteX109" fmla="*/ 908518 w 1171574"/>
                <a:gd name="connsiteY109" fmla="*/ 1718287 h 1762009"/>
                <a:gd name="connsiteX110" fmla="*/ 900320 w 1171574"/>
                <a:gd name="connsiteY110" fmla="*/ 1719653 h 1762009"/>
                <a:gd name="connsiteX111" fmla="*/ 894855 w 1171574"/>
                <a:gd name="connsiteY111" fmla="*/ 1730584 h 1762009"/>
                <a:gd name="connsiteX112" fmla="*/ 900320 w 1171574"/>
                <a:gd name="connsiteY112" fmla="*/ 1730584 h 1762009"/>
                <a:gd name="connsiteX113" fmla="*/ 905786 w 1171574"/>
                <a:gd name="connsiteY113" fmla="*/ 1737415 h 1762009"/>
                <a:gd name="connsiteX114" fmla="*/ 900320 w 1171574"/>
                <a:gd name="connsiteY114" fmla="*/ 1742881 h 1762009"/>
                <a:gd name="connsiteX115" fmla="*/ 905786 w 1171574"/>
                <a:gd name="connsiteY115" fmla="*/ 1752445 h 1762009"/>
                <a:gd name="connsiteX116" fmla="*/ 898954 w 1171574"/>
                <a:gd name="connsiteY116" fmla="*/ 1759276 h 1762009"/>
                <a:gd name="connsiteX117" fmla="*/ 888023 w 1171574"/>
                <a:gd name="connsiteY117" fmla="*/ 1759276 h 1762009"/>
                <a:gd name="connsiteX118" fmla="*/ 881192 w 1171574"/>
                <a:gd name="connsiteY118" fmla="*/ 1753811 h 1762009"/>
                <a:gd name="connsiteX119" fmla="*/ 885291 w 1171574"/>
                <a:gd name="connsiteY119" fmla="*/ 1742881 h 1762009"/>
                <a:gd name="connsiteX120" fmla="*/ 872994 w 1171574"/>
                <a:gd name="connsiteY120" fmla="*/ 1733316 h 1762009"/>
                <a:gd name="connsiteX121" fmla="*/ 874360 w 1171574"/>
                <a:gd name="connsiteY121" fmla="*/ 1723752 h 1762009"/>
                <a:gd name="connsiteX122" fmla="*/ 882558 w 1171574"/>
                <a:gd name="connsiteY122" fmla="*/ 1715554 h 1762009"/>
                <a:gd name="connsiteX123" fmla="*/ 875727 w 1171574"/>
                <a:gd name="connsiteY123" fmla="*/ 1707356 h 1762009"/>
                <a:gd name="connsiteX124" fmla="*/ 878459 w 1171574"/>
                <a:gd name="connsiteY124" fmla="*/ 1700525 h 1762009"/>
                <a:gd name="connsiteX125" fmla="*/ 888023 w 1171574"/>
                <a:gd name="connsiteY125" fmla="*/ 1695059 h 1762009"/>
                <a:gd name="connsiteX126" fmla="*/ 882558 w 1171574"/>
                <a:gd name="connsiteY126" fmla="*/ 1688228 h 1762009"/>
                <a:gd name="connsiteX127" fmla="*/ 874360 w 1171574"/>
                <a:gd name="connsiteY127" fmla="*/ 1689594 h 1762009"/>
                <a:gd name="connsiteX128" fmla="*/ 870261 w 1171574"/>
                <a:gd name="connsiteY128" fmla="*/ 1696426 h 1762009"/>
                <a:gd name="connsiteX129" fmla="*/ 864796 w 1171574"/>
                <a:gd name="connsiteY129" fmla="*/ 1689594 h 1762009"/>
                <a:gd name="connsiteX130" fmla="*/ 855232 w 1171574"/>
                <a:gd name="connsiteY130" fmla="*/ 1689594 h 1762009"/>
                <a:gd name="connsiteX131" fmla="*/ 851133 w 1171574"/>
                <a:gd name="connsiteY131" fmla="*/ 1682762 h 1762009"/>
                <a:gd name="connsiteX132" fmla="*/ 856598 w 1171574"/>
                <a:gd name="connsiteY132" fmla="*/ 1675931 h 1762009"/>
                <a:gd name="connsiteX133" fmla="*/ 863430 w 1171574"/>
                <a:gd name="connsiteY133" fmla="*/ 1675931 h 1762009"/>
                <a:gd name="connsiteX134" fmla="*/ 866162 w 1171574"/>
                <a:gd name="connsiteY134" fmla="*/ 1666366 h 1762009"/>
                <a:gd name="connsiteX135" fmla="*/ 866162 w 1171574"/>
                <a:gd name="connsiteY135" fmla="*/ 1660901 h 1762009"/>
                <a:gd name="connsiteX136" fmla="*/ 879826 w 1171574"/>
                <a:gd name="connsiteY136" fmla="*/ 1651337 h 1762009"/>
                <a:gd name="connsiteX137" fmla="*/ 879826 w 1171574"/>
                <a:gd name="connsiteY137" fmla="*/ 1644505 h 1762009"/>
                <a:gd name="connsiteX138" fmla="*/ 871628 w 1171574"/>
                <a:gd name="connsiteY138" fmla="*/ 1643139 h 1762009"/>
                <a:gd name="connsiteX139" fmla="*/ 863430 w 1171574"/>
                <a:gd name="connsiteY139" fmla="*/ 1645872 h 1762009"/>
                <a:gd name="connsiteX140" fmla="*/ 860697 w 1171574"/>
                <a:gd name="connsiteY140" fmla="*/ 1640406 h 1762009"/>
                <a:gd name="connsiteX141" fmla="*/ 864796 w 1171574"/>
                <a:gd name="connsiteY141" fmla="*/ 1634941 h 1762009"/>
                <a:gd name="connsiteX142" fmla="*/ 877093 w 1171574"/>
                <a:gd name="connsiteY142" fmla="*/ 1632208 h 1762009"/>
                <a:gd name="connsiteX143" fmla="*/ 879826 w 1171574"/>
                <a:gd name="connsiteY143" fmla="*/ 1619911 h 1762009"/>
                <a:gd name="connsiteX144" fmla="*/ 879826 w 1171574"/>
                <a:gd name="connsiteY144" fmla="*/ 1607614 h 1762009"/>
                <a:gd name="connsiteX145" fmla="*/ 885291 w 1171574"/>
                <a:gd name="connsiteY145" fmla="*/ 1588486 h 1762009"/>
                <a:gd name="connsiteX146" fmla="*/ 882558 w 1171574"/>
                <a:gd name="connsiteY146" fmla="*/ 1576189 h 1762009"/>
                <a:gd name="connsiteX147" fmla="*/ 872994 w 1171574"/>
                <a:gd name="connsiteY147" fmla="*/ 1565258 h 1762009"/>
                <a:gd name="connsiteX148" fmla="*/ 920815 w 1171574"/>
                <a:gd name="connsiteY148" fmla="*/ 1551595 h 1762009"/>
                <a:gd name="connsiteX149" fmla="*/ 942676 w 1171574"/>
                <a:gd name="connsiteY149" fmla="*/ 1552961 h 1762009"/>
                <a:gd name="connsiteX150" fmla="*/ 941310 w 1171574"/>
                <a:gd name="connsiteY150" fmla="*/ 1561159 h 1762009"/>
                <a:gd name="connsiteX151" fmla="*/ 929013 w 1171574"/>
                <a:gd name="connsiteY151" fmla="*/ 1577555 h 1762009"/>
                <a:gd name="connsiteX152" fmla="*/ 918083 w 1171574"/>
                <a:gd name="connsiteY152" fmla="*/ 1572090 h 1762009"/>
                <a:gd name="connsiteX153" fmla="*/ 909885 w 1171574"/>
                <a:gd name="connsiteY153" fmla="*/ 1562526 h 1762009"/>
                <a:gd name="connsiteX154" fmla="*/ 950874 w 1171574"/>
                <a:gd name="connsiteY154" fmla="*/ 1505140 h 1762009"/>
                <a:gd name="connsiteX155" fmla="*/ 957706 w 1171574"/>
                <a:gd name="connsiteY155" fmla="*/ 1527001 h 1762009"/>
                <a:gd name="connsiteX156" fmla="*/ 949508 w 1171574"/>
                <a:gd name="connsiteY156" fmla="*/ 1539298 h 1762009"/>
                <a:gd name="connsiteX157" fmla="*/ 933112 w 1171574"/>
                <a:gd name="connsiteY157" fmla="*/ 1543397 h 1762009"/>
                <a:gd name="connsiteX158" fmla="*/ 927647 w 1171574"/>
                <a:gd name="connsiteY158" fmla="*/ 1536566 h 1762009"/>
                <a:gd name="connsiteX159" fmla="*/ 927647 w 1171574"/>
                <a:gd name="connsiteY159" fmla="*/ 1529734 h 1762009"/>
                <a:gd name="connsiteX160" fmla="*/ 929013 w 1171574"/>
                <a:gd name="connsiteY160" fmla="*/ 1529734 h 1762009"/>
                <a:gd name="connsiteX161" fmla="*/ 941310 w 1171574"/>
                <a:gd name="connsiteY161" fmla="*/ 1510605 h 1762009"/>
                <a:gd name="connsiteX162" fmla="*/ 860697 w 1171574"/>
                <a:gd name="connsiteY162" fmla="*/ 1472348 h 1762009"/>
                <a:gd name="connsiteX163" fmla="*/ 867529 w 1171574"/>
                <a:gd name="connsiteY163" fmla="*/ 1472348 h 1762009"/>
                <a:gd name="connsiteX164" fmla="*/ 878459 w 1171574"/>
                <a:gd name="connsiteY164" fmla="*/ 1488744 h 1762009"/>
                <a:gd name="connsiteX165" fmla="*/ 872994 w 1171574"/>
                <a:gd name="connsiteY165" fmla="*/ 1499675 h 1762009"/>
                <a:gd name="connsiteX166" fmla="*/ 874360 w 1171574"/>
                <a:gd name="connsiteY166" fmla="*/ 1507873 h 1762009"/>
                <a:gd name="connsiteX167" fmla="*/ 881192 w 1171574"/>
                <a:gd name="connsiteY167" fmla="*/ 1499675 h 1762009"/>
                <a:gd name="connsiteX168" fmla="*/ 885291 w 1171574"/>
                <a:gd name="connsiteY168" fmla="*/ 1506506 h 1762009"/>
                <a:gd name="connsiteX169" fmla="*/ 875727 w 1171574"/>
                <a:gd name="connsiteY169" fmla="*/ 1532467 h 1762009"/>
                <a:gd name="connsiteX170" fmla="*/ 855232 w 1171574"/>
                <a:gd name="connsiteY170" fmla="*/ 1552961 h 1762009"/>
                <a:gd name="connsiteX171" fmla="*/ 855232 w 1171574"/>
                <a:gd name="connsiteY171" fmla="*/ 1563892 h 1762009"/>
                <a:gd name="connsiteX172" fmla="*/ 848400 w 1171574"/>
                <a:gd name="connsiteY172" fmla="*/ 1573456 h 1762009"/>
                <a:gd name="connsiteX173" fmla="*/ 834737 w 1171574"/>
                <a:gd name="connsiteY173" fmla="*/ 1577555 h 1762009"/>
                <a:gd name="connsiteX174" fmla="*/ 840202 w 1171574"/>
                <a:gd name="connsiteY174" fmla="*/ 1565258 h 1762009"/>
                <a:gd name="connsiteX175" fmla="*/ 836103 w 1171574"/>
                <a:gd name="connsiteY175" fmla="*/ 1558427 h 1762009"/>
                <a:gd name="connsiteX176" fmla="*/ 827905 w 1171574"/>
                <a:gd name="connsiteY176" fmla="*/ 1581654 h 1762009"/>
                <a:gd name="connsiteX177" fmla="*/ 822440 w 1171574"/>
                <a:gd name="connsiteY177" fmla="*/ 1574823 h 1762009"/>
                <a:gd name="connsiteX178" fmla="*/ 823806 w 1171574"/>
                <a:gd name="connsiteY178" fmla="*/ 1565258 h 1762009"/>
                <a:gd name="connsiteX179" fmla="*/ 829272 w 1171574"/>
                <a:gd name="connsiteY179" fmla="*/ 1554328 h 1762009"/>
                <a:gd name="connsiteX180" fmla="*/ 827905 w 1171574"/>
                <a:gd name="connsiteY180" fmla="*/ 1547496 h 1762009"/>
                <a:gd name="connsiteX181" fmla="*/ 833370 w 1171574"/>
                <a:gd name="connsiteY181" fmla="*/ 1537932 h 1762009"/>
                <a:gd name="connsiteX182" fmla="*/ 841568 w 1171574"/>
                <a:gd name="connsiteY182" fmla="*/ 1544763 h 1762009"/>
                <a:gd name="connsiteX183" fmla="*/ 848400 w 1171574"/>
                <a:gd name="connsiteY183" fmla="*/ 1537932 h 1762009"/>
                <a:gd name="connsiteX184" fmla="*/ 851133 w 1171574"/>
                <a:gd name="connsiteY184" fmla="*/ 1528368 h 1762009"/>
                <a:gd name="connsiteX185" fmla="*/ 840202 w 1171574"/>
                <a:gd name="connsiteY185" fmla="*/ 1521536 h 1762009"/>
                <a:gd name="connsiteX186" fmla="*/ 849766 w 1171574"/>
                <a:gd name="connsiteY186" fmla="*/ 1507873 h 1762009"/>
                <a:gd name="connsiteX187" fmla="*/ 842935 w 1171574"/>
                <a:gd name="connsiteY187" fmla="*/ 1502407 h 1762009"/>
                <a:gd name="connsiteX188" fmla="*/ 844301 w 1171574"/>
                <a:gd name="connsiteY188" fmla="*/ 1488744 h 1762009"/>
                <a:gd name="connsiteX189" fmla="*/ 849766 w 1171574"/>
                <a:gd name="connsiteY189" fmla="*/ 1480546 h 1762009"/>
                <a:gd name="connsiteX190" fmla="*/ 860697 w 1171574"/>
                <a:gd name="connsiteY190" fmla="*/ 1486011 h 1762009"/>
                <a:gd name="connsiteX191" fmla="*/ 886657 w 1171574"/>
                <a:gd name="connsiteY191" fmla="*/ 1458685 h 1762009"/>
                <a:gd name="connsiteX192" fmla="*/ 903053 w 1171574"/>
                <a:gd name="connsiteY192" fmla="*/ 1458685 h 1762009"/>
                <a:gd name="connsiteX193" fmla="*/ 916716 w 1171574"/>
                <a:gd name="connsiteY193" fmla="*/ 1473715 h 1762009"/>
                <a:gd name="connsiteX194" fmla="*/ 929013 w 1171574"/>
                <a:gd name="connsiteY194" fmla="*/ 1473715 h 1762009"/>
                <a:gd name="connsiteX195" fmla="*/ 938578 w 1171574"/>
                <a:gd name="connsiteY195" fmla="*/ 1486011 h 1762009"/>
                <a:gd name="connsiteX196" fmla="*/ 938578 w 1171574"/>
                <a:gd name="connsiteY196" fmla="*/ 1502407 h 1762009"/>
                <a:gd name="connsiteX197" fmla="*/ 929013 w 1171574"/>
                <a:gd name="connsiteY197" fmla="*/ 1518803 h 1762009"/>
                <a:gd name="connsiteX198" fmla="*/ 922182 w 1171574"/>
                <a:gd name="connsiteY198" fmla="*/ 1520170 h 1762009"/>
                <a:gd name="connsiteX199" fmla="*/ 920815 w 1171574"/>
                <a:gd name="connsiteY199" fmla="*/ 1502407 h 1762009"/>
                <a:gd name="connsiteX200" fmla="*/ 913984 w 1171574"/>
                <a:gd name="connsiteY200" fmla="*/ 1505140 h 1762009"/>
                <a:gd name="connsiteX201" fmla="*/ 913984 w 1171574"/>
                <a:gd name="connsiteY201" fmla="*/ 1520170 h 1762009"/>
                <a:gd name="connsiteX202" fmla="*/ 908518 w 1171574"/>
                <a:gd name="connsiteY202" fmla="*/ 1525635 h 1762009"/>
                <a:gd name="connsiteX203" fmla="*/ 915350 w 1171574"/>
                <a:gd name="connsiteY203" fmla="*/ 1536566 h 1762009"/>
                <a:gd name="connsiteX204" fmla="*/ 907152 w 1171574"/>
                <a:gd name="connsiteY204" fmla="*/ 1542031 h 1762009"/>
                <a:gd name="connsiteX205" fmla="*/ 901687 w 1171574"/>
                <a:gd name="connsiteY205" fmla="*/ 1537932 h 1762009"/>
                <a:gd name="connsiteX206" fmla="*/ 893489 w 1171574"/>
                <a:gd name="connsiteY206" fmla="*/ 1547496 h 1762009"/>
                <a:gd name="connsiteX207" fmla="*/ 885291 w 1171574"/>
                <a:gd name="connsiteY207" fmla="*/ 1547496 h 1762009"/>
                <a:gd name="connsiteX208" fmla="*/ 885291 w 1171574"/>
                <a:gd name="connsiteY208" fmla="*/ 1531100 h 1762009"/>
                <a:gd name="connsiteX209" fmla="*/ 893489 w 1171574"/>
                <a:gd name="connsiteY209" fmla="*/ 1501041 h 1762009"/>
                <a:gd name="connsiteX210" fmla="*/ 900320 w 1171574"/>
                <a:gd name="connsiteY210" fmla="*/ 1491477 h 1762009"/>
                <a:gd name="connsiteX211" fmla="*/ 888023 w 1171574"/>
                <a:gd name="connsiteY211" fmla="*/ 1486011 h 1762009"/>
                <a:gd name="connsiteX212" fmla="*/ 890756 w 1171574"/>
                <a:gd name="connsiteY212" fmla="*/ 1475081 h 1762009"/>
                <a:gd name="connsiteX213" fmla="*/ 885291 w 1171574"/>
                <a:gd name="connsiteY213" fmla="*/ 1466883 h 1762009"/>
                <a:gd name="connsiteX214" fmla="*/ 841568 w 1171574"/>
                <a:gd name="connsiteY214" fmla="*/ 1412230 h 1762009"/>
                <a:gd name="connsiteX215" fmla="*/ 851133 w 1171574"/>
                <a:gd name="connsiteY215" fmla="*/ 1412230 h 1762009"/>
                <a:gd name="connsiteX216" fmla="*/ 847034 w 1171574"/>
                <a:gd name="connsiteY216" fmla="*/ 1421794 h 1762009"/>
                <a:gd name="connsiteX217" fmla="*/ 793747 w 1171574"/>
                <a:gd name="connsiteY217" fmla="*/ 1410864 h 1762009"/>
                <a:gd name="connsiteX218" fmla="*/ 797846 w 1171574"/>
                <a:gd name="connsiteY218" fmla="*/ 1420428 h 1762009"/>
                <a:gd name="connsiteX219" fmla="*/ 795113 w 1171574"/>
                <a:gd name="connsiteY219" fmla="*/ 1429992 h 1762009"/>
                <a:gd name="connsiteX220" fmla="*/ 793747 w 1171574"/>
                <a:gd name="connsiteY220" fmla="*/ 1443655 h 1762009"/>
                <a:gd name="connsiteX221" fmla="*/ 782816 w 1171574"/>
                <a:gd name="connsiteY221" fmla="*/ 1446388 h 1762009"/>
                <a:gd name="connsiteX222" fmla="*/ 780084 w 1171574"/>
                <a:gd name="connsiteY222" fmla="*/ 1439556 h 1762009"/>
                <a:gd name="connsiteX223" fmla="*/ 788282 w 1171574"/>
                <a:gd name="connsiteY223" fmla="*/ 1431359 h 1762009"/>
                <a:gd name="connsiteX224" fmla="*/ 785549 w 1171574"/>
                <a:gd name="connsiteY224" fmla="*/ 1427260 h 1762009"/>
                <a:gd name="connsiteX225" fmla="*/ 785549 w 1171574"/>
                <a:gd name="connsiteY225" fmla="*/ 1417695 h 1762009"/>
                <a:gd name="connsiteX226" fmla="*/ 827905 w 1171574"/>
                <a:gd name="connsiteY226" fmla="*/ 1404032 h 1762009"/>
                <a:gd name="connsiteX227" fmla="*/ 834737 w 1171574"/>
                <a:gd name="connsiteY227" fmla="*/ 1406765 h 1762009"/>
                <a:gd name="connsiteX228" fmla="*/ 840202 w 1171574"/>
                <a:gd name="connsiteY228" fmla="*/ 1424527 h 1762009"/>
                <a:gd name="connsiteX229" fmla="*/ 841568 w 1171574"/>
                <a:gd name="connsiteY229" fmla="*/ 1447754 h 1762009"/>
                <a:gd name="connsiteX230" fmla="*/ 837469 w 1171574"/>
                <a:gd name="connsiteY230" fmla="*/ 1469616 h 1762009"/>
                <a:gd name="connsiteX231" fmla="*/ 832004 w 1171574"/>
                <a:gd name="connsiteY231" fmla="*/ 1475081 h 1762009"/>
                <a:gd name="connsiteX232" fmla="*/ 827905 w 1171574"/>
                <a:gd name="connsiteY232" fmla="*/ 1498308 h 1762009"/>
                <a:gd name="connsiteX233" fmla="*/ 821074 w 1171574"/>
                <a:gd name="connsiteY233" fmla="*/ 1506506 h 1762009"/>
                <a:gd name="connsiteX234" fmla="*/ 815608 w 1171574"/>
                <a:gd name="connsiteY234" fmla="*/ 1524269 h 1762009"/>
                <a:gd name="connsiteX235" fmla="*/ 814242 w 1171574"/>
                <a:gd name="connsiteY235" fmla="*/ 1540664 h 1762009"/>
                <a:gd name="connsiteX236" fmla="*/ 810143 w 1171574"/>
                <a:gd name="connsiteY236" fmla="*/ 1550229 h 1762009"/>
                <a:gd name="connsiteX237" fmla="*/ 804678 w 1171574"/>
                <a:gd name="connsiteY237" fmla="*/ 1552961 h 1762009"/>
                <a:gd name="connsiteX238" fmla="*/ 803311 w 1171574"/>
                <a:gd name="connsiteY238" fmla="*/ 1543397 h 1762009"/>
                <a:gd name="connsiteX239" fmla="*/ 806044 w 1171574"/>
                <a:gd name="connsiteY239" fmla="*/ 1532467 h 1762009"/>
                <a:gd name="connsiteX240" fmla="*/ 799212 w 1171574"/>
                <a:gd name="connsiteY240" fmla="*/ 1528368 h 1762009"/>
                <a:gd name="connsiteX241" fmla="*/ 795113 w 1171574"/>
                <a:gd name="connsiteY241" fmla="*/ 1510605 h 1762009"/>
                <a:gd name="connsiteX242" fmla="*/ 800579 w 1171574"/>
                <a:gd name="connsiteY242" fmla="*/ 1501041 h 1762009"/>
                <a:gd name="connsiteX243" fmla="*/ 810143 w 1171574"/>
                <a:gd name="connsiteY243" fmla="*/ 1499675 h 1762009"/>
                <a:gd name="connsiteX244" fmla="*/ 816975 w 1171574"/>
                <a:gd name="connsiteY244" fmla="*/ 1494209 h 1762009"/>
                <a:gd name="connsiteX245" fmla="*/ 815608 w 1171574"/>
                <a:gd name="connsiteY245" fmla="*/ 1488744 h 1762009"/>
                <a:gd name="connsiteX246" fmla="*/ 807410 w 1171574"/>
                <a:gd name="connsiteY246" fmla="*/ 1492843 h 1762009"/>
                <a:gd name="connsiteX247" fmla="*/ 800579 w 1171574"/>
                <a:gd name="connsiteY247" fmla="*/ 1492843 h 1762009"/>
                <a:gd name="connsiteX248" fmla="*/ 799212 w 1171574"/>
                <a:gd name="connsiteY248" fmla="*/ 1484645 h 1762009"/>
                <a:gd name="connsiteX249" fmla="*/ 804678 w 1171574"/>
                <a:gd name="connsiteY249" fmla="*/ 1481913 h 1762009"/>
                <a:gd name="connsiteX250" fmla="*/ 807410 w 1171574"/>
                <a:gd name="connsiteY250" fmla="*/ 1476447 h 1762009"/>
                <a:gd name="connsiteX251" fmla="*/ 792381 w 1171574"/>
                <a:gd name="connsiteY251" fmla="*/ 1472348 h 1762009"/>
                <a:gd name="connsiteX252" fmla="*/ 792381 w 1171574"/>
                <a:gd name="connsiteY252" fmla="*/ 1466883 h 1762009"/>
                <a:gd name="connsiteX253" fmla="*/ 804678 w 1171574"/>
                <a:gd name="connsiteY253" fmla="*/ 1465517 h 1762009"/>
                <a:gd name="connsiteX254" fmla="*/ 811509 w 1171574"/>
                <a:gd name="connsiteY254" fmla="*/ 1455952 h 1762009"/>
                <a:gd name="connsiteX255" fmla="*/ 812876 w 1171574"/>
                <a:gd name="connsiteY255" fmla="*/ 1442289 h 1762009"/>
                <a:gd name="connsiteX256" fmla="*/ 821074 w 1171574"/>
                <a:gd name="connsiteY256" fmla="*/ 1434091 h 1762009"/>
                <a:gd name="connsiteX257" fmla="*/ 811509 w 1171574"/>
                <a:gd name="connsiteY257" fmla="*/ 1425893 h 1762009"/>
                <a:gd name="connsiteX258" fmla="*/ 810143 w 1171574"/>
                <a:gd name="connsiteY258" fmla="*/ 1416329 h 1762009"/>
                <a:gd name="connsiteX259" fmla="*/ 822440 w 1171574"/>
                <a:gd name="connsiteY259" fmla="*/ 1410864 h 1762009"/>
                <a:gd name="connsiteX260" fmla="*/ 898954 w 1171574"/>
                <a:gd name="connsiteY260" fmla="*/ 1291993 h 1762009"/>
                <a:gd name="connsiteX261" fmla="*/ 903053 w 1171574"/>
                <a:gd name="connsiteY261" fmla="*/ 1298825 h 1762009"/>
                <a:gd name="connsiteX262" fmla="*/ 903053 w 1171574"/>
                <a:gd name="connsiteY262" fmla="*/ 1311122 h 1762009"/>
                <a:gd name="connsiteX263" fmla="*/ 919449 w 1171574"/>
                <a:gd name="connsiteY263" fmla="*/ 1322053 h 1762009"/>
                <a:gd name="connsiteX264" fmla="*/ 927647 w 1171574"/>
                <a:gd name="connsiteY264" fmla="*/ 1332983 h 1762009"/>
                <a:gd name="connsiteX265" fmla="*/ 930380 w 1171574"/>
                <a:gd name="connsiteY265" fmla="*/ 1382171 h 1762009"/>
                <a:gd name="connsiteX266" fmla="*/ 922182 w 1171574"/>
                <a:gd name="connsiteY266" fmla="*/ 1401299 h 1762009"/>
                <a:gd name="connsiteX267" fmla="*/ 916716 w 1171574"/>
                <a:gd name="connsiteY267" fmla="*/ 1397200 h 1762009"/>
                <a:gd name="connsiteX268" fmla="*/ 919449 w 1171574"/>
                <a:gd name="connsiteY268" fmla="*/ 1367141 h 1762009"/>
                <a:gd name="connsiteX269" fmla="*/ 913984 w 1171574"/>
                <a:gd name="connsiteY269" fmla="*/ 1339815 h 1762009"/>
                <a:gd name="connsiteX270" fmla="*/ 911251 w 1171574"/>
                <a:gd name="connsiteY270" fmla="*/ 1352112 h 1762009"/>
                <a:gd name="connsiteX271" fmla="*/ 909885 w 1171574"/>
                <a:gd name="connsiteY271" fmla="*/ 1398567 h 1762009"/>
                <a:gd name="connsiteX272" fmla="*/ 905786 w 1171574"/>
                <a:gd name="connsiteY272" fmla="*/ 1406765 h 1762009"/>
                <a:gd name="connsiteX273" fmla="*/ 904419 w 1171574"/>
                <a:gd name="connsiteY273" fmla="*/ 1417695 h 1762009"/>
                <a:gd name="connsiteX274" fmla="*/ 897588 w 1171574"/>
                <a:gd name="connsiteY274" fmla="*/ 1423161 h 1762009"/>
                <a:gd name="connsiteX275" fmla="*/ 888023 w 1171574"/>
                <a:gd name="connsiteY275" fmla="*/ 1419062 h 1762009"/>
                <a:gd name="connsiteX276" fmla="*/ 883925 w 1171574"/>
                <a:gd name="connsiteY276" fmla="*/ 1439556 h 1762009"/>
                <a:gd name="connsiteX277" fmla="*/ 864796 w 1171574"/>
                <a:gd name="connsiteY277" fmla="*/ 1450487 h 1762009"/>
                <a:gd name="connsiteX278" fmla="*/ 853865 w 1171574"/>
                <a:gd name="connsiteY278" fmla="*/ 1460051 h 1762009"/>
                <a:gd name="connsiteX279" fmla="*/ 848400 w 1171574"/>
                <a:gd name="connsiteY279" fmla="*/ 1449121 h 1762009"/>
                <a:gd name="connsiteX280" fmla="*/ 855232 w 1171574"/>
                <a:gd name="connsiteY280" fmla="*/ 1435457 h 1762009"/>
                <a:gd name="connsiteX281" fmla="*/ 856598 w 1171574"/>
                <a:gd name="connsiteY281" fmla="*/ 1420428 h 1762009"/>
                <a:gd name="connsiteX282" fmla="*/ 864796 w 1171574"/>
                <a:gd name="connsiteY282" fmla="*/ 1412230 h 1762009"/>
                <a:gd name="connsiteX283" fmla="*/ 879826 w 1171574"/>
                <a:gd name="connsiteY283" fmla="*/ 1412230 h 1762009"/>
                <a:gd name="connsiteX284" fmla="*/ 874360 w 1171574"/>
                <a:gd name="connsiteY284" fmla="*/ 1404032 h 1762009"/>
                <a:gd name="connsiteX285" fmla="*/ 881192 w 1171574"/>
                <a:gd name="connsiteY285" fmla="*/ 1395834 h 1762009"/>
                <a:gd name="connsiteX286" fmla="*/ 870261 w 1171574"/>
                <a:gd name="connsiteY286" fmla="*/ 1390369 h 1762009"/>
                <a:gd name="connsiteX287" fmla="*/ 872994 w 1171574"/>
                <a:gd name="connsiteY287" fmla="*/ 1368508 h 1762009"/>
                <a:gd name="connsiteX288" fmla="*/ 886657 w 1171574"/>
                <a:gd name="connsiteY288" fmla="*/ 1350745 h 1762009"/>
                <a:gd name="connsiteX289" fmla="*/ 889390 w 1171574"/>
                <a:gd name="connsiteY289" fmla="*/ 1309756 h 1762009"/>
                <a:gd name="connsiteX290" fmla="*/ 800579 w 1171574"/>
                <a:gd name="connsiteY290" fmla="*/ 1286528 h 1762009"/>
                <a:gd name="connsiteX291" fmla="*/ 806044 w 1171574"/>
                <a:gd name="connsiteY291" fmla="*/ 1300191 h 1762009"/>
                <a:gd name="connsiteX292" fmla="*/ 812876 w 1171574"/>
                <a:gd name="connsiteY292" fmla="*/ 1297459 h 1762009"/>
                <a:gd name="connsiteX293" fmla="*/ 815608 w 1171574"/>
                <a:gd name="connsiteY293" fmla="*/ 1296092 h 1762009"/>
                <a:gd name="connsiteX294" fmla="*/ 833370 w 1171574"/>
                <a:gd name="connsiteY294" fmla="*/ 1291993 h 1762009"/>
                <a:gd name="connsiteX295" fmla="*/ 847034 w 1171574"/>
                <a:gd name="connsiteY295" fmla="*/ 1298825 h 1762009"/>
                <a:gd name="connsiteX296" fmla="*/ 847034 w 1171574"/>
                <a:gd name="connsiteY296" fmla="*/ 1309756 h 1762009"/>
                <a:gd name="connsiteX297" fmla="*/ 840202 w 1171574"/>
                <a:gd name="connsiteY297" fmla="*/ 1317954 h 1762009"/>
                <a:gd name="connsiteX298" fmla="*/ 844301 w 1171574"/>
                <a:gd name="connsiteY298" fmla="*/ 1326151 h 1762009"/>
                <a:gd name="connsiteX299" fmla="*/ 849766 w 1171574"/>
                <a:gd name="connsiteY299" fmla="*/ 1319320 h 1762009"/>
                <a:gd name="connsiteX300" fmla="*/ 860697 w 1171574"/>
                <a:gd name="connsiteY300" fmla="*/ 1315221 h 1762009"/>
                <a:gd name="connsiteX301" fmla="*/ 875727 w 1171574"/>
                <a:gd name="connsiteY301" fmla="*/ 1326151 h 1762009"/>
                <a:gd name="connsiteX302" fmla="*/ 875727 w 1171574"/>
                <a:gd name="connsiteY302" fmla="*/ 1335716 h 1762009"/>
                <a:gd name="connsiteX303" fmla="*/ 863430 w 1171574"/>
                <a:gd name="connsiteY303" fmla="*/ 1338448 h 1762009"/>
                <a:gd name="connsiteX304" fmla="*/ 867529 w 1171574"/>
                <a:gd name="connsiteY304" fmla="*/ 1346646 h 1762009"/>
                <a:gd name="connsiteX305" fmla="*/ 860697 w 1171574"/>
                <a:gd name="connsiteY305" fmla="*/ 1353478 h 1762009"/>
                <a:gd name="connsiteX306" fmla="*/ 851133 w 1171574"/>
                <a:gd name="connsiteY306" fmla="*/ 1350745 h 1762009"/>
                <a:gd name="connsiteX307" fmla="*/ 841568 w 1171574"/>
                <a:gd name="connsiteY307" fmla="*/ 1335716 h 1762009"/>
                <a:gd name="connsiteX308" fmla="*/ 826539 w 1171574"/>
                <a:gd name="connsiteY308" fmla="*/ 1322053 h 1762009"/>
                <a:gd name="connsiteX309" fmla="*/ 825173 w 1171574"/>
                <a:gd name="connsiteY309" fmla="*/ 1324785 h 1762009"/>
                <a:gd name="connsiteX310" fmla="*/ 841568 w 1171574"/>
                <a:gd name="connsiteY310" fmla="*/ 1350745 h 1762009"/>
                <a:gd name="connsiteX311" fmla="*/ 841568 w 1171574"/>
                <a:gd name="connsiteY311" fmla="*/ 1361676 h 1762009"/>
                <a:gd name="connsiteX312" fmla="*/ 856598 w 1171574"/>
                <a:gd name="connsiteY312" fmla="*/ 1363042 h 1762009"/>
                <a:gd name="connsiteX313" fmla="*/ 863430 w 1171574"/>
                <a:gd name="connsiteY313" fmla="*/ 1373973 h 1762009"/>
                <a:gd name="connsiteX314" fmla="*/ 856598 w 1171574"/>
                <a:gd name="connsiteY314" fmla="*/ 1380804 h 1762009"/>
                <a:gd name="connsiteX315" fmla="*/ 855232 w 1171574"/>
                <a:gd name="connsiteY315" fmla="*/ 1399933 h 1762009"/>
                <a:gd name="connsiteX316" fmla="*/ 847034 w 1171574"/>
                <a:gd name="connsiteY316" fmla="*/ 1401299 h 1762009"/>
                <a:gd name="connsiteX317" fmla="*/ 833370 w 1171574"/>
                <a:gd name="connsiteY317" fmla="*/ 1386270 h 1762009"/>
                <a:gd name="connsiteX318" fmla="*/ 833370 w 1171574"/>
                <a:gd name="connsiteY318" fmla="*/ 1372607 h 1762009"/>
                <a:gd name="connsiteX319" fmla="*/ 816975 w 1171574"/>
                <a:gd name="connsiteY319" fmla="*/ 1343914 h 1762009"/>
                <a:gd name="connsiteX320" fmla="*/ 814242 w 1171574"/>
                <a:gd name="connsiteY320" fmla="*/ 1357577 h 1762009"/>
                <a:gd name="connsiteX321" fmla="*/ 822440 w 1171574"/>
                <a:gd name="connsiteY321" fmla="*/ 1376706 h 1762009"/>
                <a:gd name="connsiteX322" fmla="*/ 822440 w 1171574"/>
                <a:gd name="connsiteY322" fmla="*/ 1391735 h 1762009"/>
                <a:gd name="connsiteX323" fmla="*/ 814242 w 1171574"/>
                <a:gd name="connsiteY323" fmla="*/ 1401299 h 1762009"/>
                <a:gd name="connsiteX324" fmla="*/ 801945 w 1171574"/>
                <a:gd name="connsiteY324" fmla="*/ 1399933 h 1762009"/>
                <a:gd name="connsiteX325" fmla="*/ 791014 w 1171574"/>
                <a:gd name="connsiteY325" fmla="*/ 1386270 h 1762009"/>
                <a:gd name="connsiteX326" fmla="*/ 799212 w 1171574"/>
                <a:gd name="connsiteY326" fmla="*/ 1376706 h 1762009"/>
                <a:gd name="connsiteX327" fmla="*/ 791014 w 1171574"/>
                <a:gd name="connsiteY327" fmla="*/ 1369874 h 1762009"/>
                <a:gd name="connsiteX328" fmla="*/ 793747 w 1171574"/>
                <a:gd name="connsiteY328" fmla="*/ 1356211 h 1762009"/>
                <a:gd name="connsiteX329" fmla="*/ 784183 w 1171574"/>
                <a:gd name="connsiteY329" fmla="*/ 1338448 h 1762009"/>
                <a:gd name="connsiteX330" fmla="*/ 791014 w 1171574"/>
                <a:gd name="connsiteY330" fmla="*/ 1324785 h 1762009"/>
                <a:gd name="connsiteX331" fmla="*/ 797846 w 1171574"/>
                <a:gd name="connsiteY331" fmla="*/ 1331617 h 1762009"/>
                <a:gd name="connsiteX332" fmla="*/ 803311 w 1171574"/>
                <a:gd name="connsiteY332" fmla="*/ 1323419 h 1762009"/>
                <a:gd name="connsiteX333" fmla="*/ 795113 w 1171574"/>
                <a:gd name="connsiteY333" fmla="*/ 1317954 h 1762009"/>
                <a:gd name="connsiteX334" fmla="*/ 793747 w 1171574"/>
                <a:gd name="connsiteY334" fmla="*/ 1301558 h 1762009"/>
                <a:gd name="connsiteX335" fmla="*/ 830638 w 1171574"/>
                <a:gd name="connsiteY335" fmla="*/ 1271498 h 1762009"/>
                <a:gd name="connsiteX336" fmla="*/ 834737 w 1171574"/>
                <a:gd name="connsiteY336" fmla="*/ 1278330 h 1762009"/>
                <a:gd name="connsiteX337" fmla="*/ 825173 w 1171574"/>
                <a:gd name="connsiteY337" fmla="*/ 1285162 h 1762009"/>
                <a:gd name="connsiteX338" fmla="*/ 818341 w 1171574"/>
                <a:gd name="connsiteY338" fmla="*/ 1282429 h 1762009"/>
                <a:gd name="connsiteX339" fmla="*/ 278643 w 1171574"/>
                <a:gd name="connsiteY339" fmla="*/ 990036 h 1762009"/>
                <a:gd name="connsiteX340" fmla="*/ 286840 w 1171574"/>
                <a:gd name="connsiteY340" fmla="*/ 996867 h 1762009"/>
                <a:gd name="connsiteX341" fmla="*/ 266346 w 1171574"/>
                <a:gd name="connsiteY341" fmla="*/ 998233 h 1762009"/>
                <a:gd name="connsiteX342" fmla="*/ 430305 w 1171574"/>
                <a:gd name="connsiteY342" fmla="*/ 955877 h 1762009"/>
                <a:gd name="connsiteX343" fmla="*/ 438503 w 1171574"/>
                <a:gd name="connsiteY343" fmla="*/ 955877 h 1762009"/>
                <a:gd name="connsiteX344" fmla="*/ 426206 w 1171574"/>
                <a:gd name="connsiteY344" fmla="*/ 969541 h 1762009"/>
                <a:gd name="connsiteX345" fmla="*/ 412542 w 1171574"/>
                <a:gd name="connsiteY345" fmla="*/ 972273 h 1762009"/>
                <a:gd name="connsiteX346" fmla="*/ 413909 w 1171574"/>
                <a:gd name="connsiteY346" fmla="*/ 962709 h 1762009"/>
                <a:gd name="connsiteX347" fmla="*/ 230821 w 1171574"/>
                <a:gd name="connsiteY347" fmla="*/ 894393 h 1762009"/>
                <a:gd name="connsiteX348" fmla="*/ 232187 w 1171574"/>
                <a:gd name="connsiteY348" fmla="*/ 903957 h 1762009"/>
                <a:gd name="connsiteX349" fmla="*/ 219891 w 1171574"/>
                <a:gd name="connsiteY349" fmla="*/ 910789 h 1762009"/>
                <a:gd name="connsiteX350" fmla="*/ 213059 w 1171574"/>
                <a:gd name="connsiteY350" fmla="*/ 908056 h 1762009"/>
                <a:gd name="connsiteX351" fmla="*/ 300504 w 1171574"/>
                <a:gd name="connsiteY351" fmla="*/ 862967 h 1762009"/>
                <a:gd name="connsiteX352" fmla="*/ 303236 w 1171574"/>
                <a:gd name="connsiteY352" fmla="*/ 869799 h 1762009"/>
                <a:gd name="connsiteX353" fmla="*/ 300504 w 1171574"/>
                <a:gd name="connsiteY353" fmla="*/ 876631 h 1762009"/>
                <a:gd name="connsiteX354" fmla="*/ 307335 w 1171574"/>
                <a:gd name="connsiteY354" fmla="*/ 882096 h 1762009"/>
                <a:gd name="connsiteX355" fmla="*/ 300504 w 1171574"/>
                <a:gd name="connsiteY355" fmla="*/ 888927 h 1762009"/>
                <a:gd name="connsiteX356" fmla="*/ 285474 w 1171574"/>
                <a:gd name="connsiteY356" fmla="*/ 894393 h 1762009"/>
                <a:gd name="connsiteX357" fmla="*/ 264979 w 1171574"/>
                <a:gd name="connsiteY357" fmla="*/ 917620 h 1762009"/>
                <a:gd name="connsiteX358" fmla="*/ 252682 w 1171574"/>
                <a:gd name="connsiteY358" fmla="*/ 921719 h 1762009"/>
                <a:gd name="connsiteX359" fmla="*/ 255415 w 1171574"/>
                <a:gd name="connsiteY359" fmla="*/ 929917 h 1762009"/>
                <a:gd name="connsiteX360" fmla="*/ 251316 w 1171574"/>
                <a:gd name="connsiteY360" fmla="*/ 936749 h 1762009"/>
                <a:gd name="connsiteX361" fmla="*/ 236286 w 1171574"/>
                <a:gd name="connsiteY361" fmla="*/ 934016 h 1762009"/>
                <a:gd name="connsiteX362" fmla="*/ 228088 w 1171574"/>
                <a:gd name="connsiteY362" fmla="*/ 939481 h 1762009"/>
                <a:gd name="connsiteX363" fmla="*/ 214425 w 1171574"/>
                <a:gd name="connsiteY363" fmla="*/ 939481 h 1762009"/>
                <a:gd name="connsiteX364" fmla="*/ 215792 w 1171574"/>
                <a:gd name="connsiteY364" fmla="*/ 932650 h 1762009"/>
                <a:gd name="connsiteX365" fmla="*/ 225356 w 1171574"/>
                <a:gd name="connsiteY365" fmla="*/ 929917 h 1762009"/>
                <a:gd name="connsiteX366" fmla="*/ 230821 w 1171574"/>
                <a:gd name="connsiteY366" fmla="*/ 927185 h 1762009"/>
                <a:gd name="connsiteX367" fmla="*/ 232187 w 1171574"/>
                <a:gd name="connsiteY367" fmla="*/ 920353 h 1762009"/>
                <a:gd name="connsiteX368" fmla="*/ 256781 w 1171574"/>
                <a:gd name="connsiteY368" fmla="*/ 899858 h 1762009"/>
                <a:gd name="connsiteX369" fmla="*/ 267712 w 1171574"/>
                <a:gd name="connsiteY369" fmla="*/ 895759 h 1762009"/>
                <a:gd name="connsiteX370" fmla="*/ 281375 w 1171574"/>
                <a:gd name="connsiteY370" fmla="*/ 880730 h 1762009"/>
                <a:gd name="connsiteX371" fmla="*/ 286840 w 1171574"/>
                <a:gd name="connsiteY371" fmla="*/ 879363 h 1762009"/>
                <a:gd name="connsiteX372" fmla="*/ 331929 w 1171574"/>
                <a:gd name="connsiteY372" fmla="*/ 852037 h 1762009"/>
                <a:gd name="connsiteX373" fmla="*/ 340127 w 1171574"/>
                <a:gd name="connsiteY373" fmla="*/ 856136 h 1762009"/>
                <a:gd name="connsiteX374" fmla="*/ 340127 w 1171574"/>
                <a:gd name="connsiteY374" fmla="*/ 867066 h 1762009"/>
                <a:gd name="connsiteX375" fmla="*/ 348325 w 1171574"/>
                <a:gd name="connsiteY375" fmla="*/ 867066 h 1762009"/>
                <a:gd name="connsiteX376" fmla="*/ 352424 w 1171574"/>
                <a:gd name="connsiteY376" fmla="*/ 876631 h 1762009"/>
                <a:gd name="connsiteX377" fmla="*/ 341493 w 1171574"/>
                <a:gd name="connsiteY377" fmla="*/ 882096 h 1762009"/>
                <a:gd name="connsiteX378" fmla="*/ 323731 w 1171574"/>
                <a:gd name="connsiteY378" fmla="*/ 879363 h 1762009"/>
                <a:gd name="connsiteX379" fmla="*/ 323731 w 1171574"/>
                <a:gd name="connsiteY379" fmla="*/ 857502 h 1762009"/>
                <a:gd name="connsiteX380" fmla="*/ 275910 w 1171574"/>
                <a:gd name="connsiteY380" fmla="*/ 838373 h 1762009"/>
                <a:gd name="connsiteX381" fmla="*/ 284108 w 1171574"/>
                <a:gd name="connsiteY381" fmla="*/ 839740 h 1762009"/>
                <a:gd name="connsiteX382" fmla="*/ 286840 w 1171574"/>
                <a:gd name="connsiteY382" fmla="*/ 845205 h 1762009"/>
                <a:gd name="connsiteX383" fmla="*/ 277276 w 1171574"/>
                <a:gd name="connsiteY383" fmla="*/ 854769 h 1762009"/>
                <a:gd name="connsiteX384" fmla="*/ 271811 w 1171574"/>
                <a:gd name="connsiteY384" fmla="*/ 864334 h 1762009"/>
                <a:gd name="connsiteX385" fmla="*/ 258148 w 1171574"/>
                <a:gd name="connsiteY385" fmla="*/ 876631 h 1762009"/>
                <a:gd name="connsiteX386" fmla="*/ 255415 w 1171574"/>
                <a:gd name="connsiteY386" fmla="*/ 883462 h 1762009"/>
                <a:gd name="connsiteX387" fmla="*/ 248583 w 1171574"/>
                <a:gd name="connsiteY387" fmla="*/ 882096 h 1762009"/>
                <a:gd name="connsiteX388" fmla="*/ 247217 w 1171574"/>
                <a:gd name="connsiteY388" fmla="*/ 875264 h 1762009"/>
                <a:gd name="connsiteX389" fmla="*/ 266346 w 1171574"/>
                <a:gd name="connsiteY389" fmla="*/ 856136 h 1762009"/>
                <a:gd name="connsiteX390" fmla="*/ 267712 w 1171574"/>
                <a:gd name="connsiteY390" fmla="*/ 847938 h 1762009"/>
                <a:gd name="connsiteX391" fmla="*/ 307335 w 1171574"/>
                <a:gd name="connsiteY391" fmla="*/ 816512 h 1762009"/>
                <a:gd name="connsiteX392" fmla="*/ 316900 w 1171574"/>
                <a:gd name="connsiteY392" fmla="*/ 817879 h 1762009"/>
                <a:gd name="connsiteX393" fmla="*/ 318266 w 1171574"/>
                <a:gd name="connsiteY393" fmla="*/ 827443 h 1762009"/>
                <a:gd name="connsiteX394" fmla="*/ 305969 w 1171574"/>
                <a:gd name="connsiteY394" fmla="*/ 826077 h 1762009"/>
                <a:gd name="connsiteX395" fmla="*/ 338761 w 1171574"/>
                <a:gd name="connsiteY395" fmla="*/ 790552 h 1762009"/>
                <a:gd name="connsiteX396" fmla="*/ 348325 w 1171574"/>
                <a:gd name="connsiteY396" fmla="*/ 793285 h 1762009"/>
                <a:gd name="connsiteX397" fmla="*/ 341493 w 1171574"/>
                <a:gd name="connsiteY397" fmla="*/ 798750 h 1762009"/>
                <a:gd name="connsiteX398" fmla="*/ 331929 w 1171574"/>
                <a:gd name="connsiteY398" fmla="*/ 797384 h 1762009"/>
                <a:gd name="connsiteX399" fmla="*/ 274544 w 1171574"/>
                <a:gd name="connsiteY399" fmla="*/ 779621 h 1762009"/>
                <a:gd name="connsiteX400" fmla="*/ 284108 w 1171574"/>
                <a:gd name="connsiteY400" fmla="*/ 783720 h 1762009"/>
                <a:gd name="connsiteX401" fmla="*/ 281375 w 1171574"/>
                <a:gd name="connsiteY401" fmla="*/ 791918 h 1762009"/>
                <a:gd name="connsiteX402" fmla="*/ 282741 w 1171574"/>
                <a:gd name="connsiteY402" fmla="*/ 798750 h 1762009"/>
                <a:gd name="connsiteX403" fmla="*/ 278643 w 1171574"/>
                <a:gd name="connsiteY403" fmla="*/ 805582 h 1762009"/>
                <a:gd name="connsiteX404" fmla="*/ 266346 w 1171574"/>
                <a:gd name="connsiteY404" fmla="*/ 789186 h 1762009"/>
                <a:gd name="connsiteX405" fmla="*/ 17674 w 1171574"/>
                <a:gd name="connsiteY405" fmla="*/ 776889 h 1762009"/>
                <a:gd name="connsiteX406" fmla="*/ 27238 w 1171574"/>
                <a:gd name="connsiteY406" fmla="*/ 776889 h 1762009"/>
                <a:gd name="connsiteX407" fmla="*/ 27238 w 1171574"/>
                <a:gd name="connsiteY407" fmla="*/ 787819 h 1762009"/>
                <a:gd name="connsiteX408" fmla="*/ 9476 w 1171574"/>
                <a:gd name="connsiteY408" fmla="*/ 798750 h 1762009"/>
                <a:gd name="connsiteX409" fmla="*/ 0 w 1171574"/>
                <a:gd name="connsiteY409" fmla="*/ 797566 h 1762009"/>
                <a:gd name="connsiteX410" fmla="*/ 0 w 1171574"/>
                <a:gd name="connsiteY410" fmla="*/ 795826 h 1762009"/>
                <a:gd name="connsiteX411" fmla="*/ 0 w 1171574"/>
                <a:gd name="connsiteY411" fmla="*/ 0 h 1762009"/>
                <a:gd name="connsiteX412" fmla="*/ 1171574 w 1171574"/>
                <a:gd name="connsiteY412" fmla="*/ 0 h 1762009"/>
                <a:gd name="connsiteX413" fmla="*/ 639352 w 1171574"/>
                <a:gd name="connsiteY413" fmla="*/ 970907 h 1762009"/>
                <a:gd name="connsiteX414" fmla="*/ 683075 w 1171574"/>
                <a:gd name="connsiteY414" fmla="*/ 970907 h 1762009"/>
                <a:gd name="connsiteX415" fmla="*/ 696738 w 1171574"/>
                <a:gd name="connsiteY415" fmla="*/ 977739 h 1762009"/>
                <a:gd name="connsiteX416" fmla="*/ 722698 w 1171574"/>
                <a:gd name="connsiteY416" fmla="*/ 964075 h 1762009"/>
                <a:gd name="connsiteX417" fmla="*/ 755490 w 1171574"/>
                <a:gd name="connsiteY417" fmla="*/ 968174 h 1762009"/>
                <a:gd name="connsiteX418" fmla="*/ 741827 w 1171574"/>
                <a:gd name="connsiteY418" fmla="*/ 998233 h 1762009"/>
                <a:gd name="connsiteX419" fmla="*/ 747292 w 1171574"/>
                <a:gd name="connsiteY419" fmla="*/ 1014629 h 1762009"/>
                <a:gd name="connsiteX420" fmla="*/ 759589 w 1171574"/>
                <a:gd name="connsiteY420" fmla="*/ 1048787 h 1762009"/>
                <a:gd name="connsiteX421" fmla="*/ 778717 w 1171574"/>
                <a:gd name="connsiteY421" fmla="*/ 1125302 h 1762009"/>
                <a:gd name="connsiteX422" fmla="*/ 785549 w 1171574"/>
                <a:gd name="connsiteY422" fmla="*/ 1143064 h 1762009"/>
                <a:gd name="connsiteX423" fmla="*/ 773252 w 1171574"/>
                <a:gd name="connsiteY423" fmla="*/ 1160826 h 1762009"/>
                <a:gd name="connsiteX424" fmla="*/ 773252 w 1171574"/>
                <a:gd name="connsiteY424" fmla="*/ 1171757 h 1762009"/>
                <a:gd name="connsiteX425" fmla="*/ 778717 w 1171574"/>
                <a:gd name="connsiteY425" fmla="*/ 1170390 h 1762009"/>
                <a:gd name="connsiteX426" fmla="*/ 804678 w 1171574"/>
                <a:gd name="connsiteY426" fmla="*/ 1166291 h 1762009"/>
                <a:gd name="connsiteX427" fmla="*/ 826539 w 1171574"/>
                <a:gd name="connsiteY427" fmla="*/ 1163559 h 1762009"/>
                <a:gd name="connsiteX428" fmla="*/ 842935 w 1171574"/>
                <a:gd name="connsiteY428" fmla="*/ 1155361 h 1762009"/>
                <a:gd name="connsiteX429" fmla="*/ 862063 w 1171574"/>
                <a:gd name="connsiteY429" fmla="*/ 1126668 h 1762009"/>
                <a:gd name="connsiteX430" fmla="*/ 877093 w 1171574"/>
                <a:gd name="connsiteY430" fmla="*/ 1111638 h 1762009"/>
                <a:gd name="connsiteX431" fmla="*/ 901687 w 1171574"/>
                <a:gd name="connsiteY431" fmla="*/ 1103440 h 1762009"/>
                <a:gd name="connsiteX432" fmla="*/ 907152 w 1171574"/>
                <a:gd name="connsiteY432" fmla="*/ 1100708 h 1762009"/>
                <a:gd name="connsiteX433" fmla="*/ 930380 w 1171574"/>
                <a:gd name="connsiteY433" fmla="*/ 1093876 h 1762009"/>
                <a:gd name="connsiteX434" fmla="*/ 950874 w 1171574"/>
                <a:gd name="connsiteY434" fmla="*/ 1092510 h 1762009"/>
                <a:gd name="connsiteX435" fmla="*/ 964538 w 1171574"/>
                <a:gd name="connsiteY435" fmla="*/ 1103440 h 1762009"/>
                <a:gd name="connsiteX436" fmla="*/ 964538 w 1171574"/>
                <a:gd name="connsiteY436" fmla="*/ 1115737 h 1762009"/>
                <a:gd name="connsiteX437" fmla="*/ 967270 w 1171574"/>
                <a:gd name="connsiteY437" fmla="*/ 1125302 h 1762009"/>
                <a:gd name="connsiteX438" fmla="*/ 957706 w 1171574"/>
                <a:gd name="connsiteY438" fmla="*/ 1143064 h 1762009"/>
                <a:gd name="connsiteX439" fmla="*/ 954973 w 1171574"/>
                <a:gd name="connsiteY439" fmla="*/ 1152628 h 1762009"/>
                <a:gd name="connsiteX440" fmla="*/ 968637 w 1171574"/>
                <a:gd name="connsiteY440" fmla="*/ 1190885 h 1762009"/>
                <a:gd name="connsiteX441" fmla="*/ 965904 w 1171574"/>
                <a:gd name="connsiteY441" fmla="*/ 1201816 h 1762009"/>
                <a:gd name="connsiteX442" fmla="*/ 971369 w 1171574"/>
                <a:gd name="connsiteY442" fmla="*/ 1226410 h 1762009"/>
                <a:gd name="connsiteX443" fmla="*/ 986399 w 1171574"/>
                <a:gd name="connsiteY443" fmla="*/ 1242806 h 1762009"/>
                <a:gd name="connsiteX444" fmla="*/ 989132 w 1171574"/>
                <a:gd name="connsiteY444" fmla="*/ 1267400 h 1762009"/>
                <a:gd name="connsiteX445" fmla="*/ 995963 w 1171574"/>
                <a:gd name="connsiteY445" fmla="*/ 1278330 h 1762009"/>
                <a:gd name="connsiteX446" fmla="*/ 997329 w 1171574"/>
                <a:gd name="connsiteY446" fmla="*/ 1290627 h 1762009"/>
                <a:gd name="connsiteX447" fmla="*/ 990498 w 1171574"/>
                <a:gd name="connsiteY447" fmla="*/ 1302924 h 1762009"/>
                <a:gd name="connsiteX448" fmla="*/ 991864 w 1171574"/>
                <a:gd name="connsiteY448" fmla="*/ 1315221 h 1762009"/>
                <a:gd name="connsiteX449" fmla="*/ 995963 w 1171574"/>
                <a:gd name="connsiteY449" fmla="*/ 1326151 h 1762009"/>
                <a:gd name="connsiteX450" fmla="*/ 990498 w 1171574"/>
                <a:gd name="connsiteY450" fmla="*/ 1364409 h 1762009"/>
                <a:gd name="connsiteX451" fmla="*/ 990498 w 1171574"/>
                <a:gd name="connsiteY451" fmla="*/ 1412230 h 1762009"/>
                <a:gd name="connsiteX452" fmla="*/ 993231 w 1171574"/>
                <a:gd name="connsiteY452" fmla="*/ 1461418 h 1762009"/>
                <a:gd name="connsiteX453" fmla="*/ 982300 w 1171574"/>
                <a:gd name="connsiteY453" fmla="*/ 1469616 h 1762009"/>
                <a:gd name="connsiteX454" fmla="*/ 982300 w 1171574"/>
                <a:gd name="connsiteY454" fmla="*/ 1477814 h 1762009"/>
                <a:gd name="connsiteX455" fmla="*/ 989132 w 1171574"/>
                <a:gd name="connsiteY455" fmla="*/ 1477814 h 1762009"/>
                <a:gd name="connsiteX456" fmla="*/ 997329 w 1171574"/>
                <a:gd name="connsiteY456" fmla="*/ 1483279 h 1762009"/>
                <a:gd name="connsiteX457" fmla="*/ 998696 w 1171574"/>
                <a:gd name="connsiteY457" fmla="*/ 1488744 h 1762009"/>
                <a:gd name="connsiteX458" fmla="*/ 994597 w 1171574"/>
                <a:gd name="connsiteY458" fmla="*/ 1490110 h 1762009"/>
                <a:gd name="connsiteX459" fmla="*/ 987765 w 1171574"/>
                <a:gd name="connsiteY459" fmla="*/ 1496942 h 1762009"/>
                <a:gd name="connsiteX460" fmla="*/ 990498 w 1171574"/>
                <a:gd name="connsiteY460" fmla="*/ 1505140 h 1762009"/>
                <a:gd name="connsiteX461" fmla="*/ 995963 w 1171574"/>
                <a:gd name="connsiteY461" fmla="*/ 1510605 h 1762009"/>
                <a:gd name="connsiteX462" fmla="*/ 997329 w 1171574"/>
                <a:gd name="connsiteY462" fmla="*/ 1520170 h 1762009"/>
                <a:gd name="connsiteX463" fmla="*/ 993231 w 1171574"/>
                <a:gd name="connsiteY463" fmla="*/ 1527001 h 1762009"/>
                <a:gd name="connsiteX464" fmla="*/ 993231 w 1171574"/>
                <a:gd name="connsiteY464" fmla="*/ 1532467 h 1762009"/>
                <a:gd name="connsiteX465" fmla="*/ 1004161 w 1171574"/>
                <a:gd name="connsiteY465" fmla="*/ 1532467 h 1762009"/>
                <a:gd name="connsiteX466" fmla="*/ 1013725 w 1171574"/>
                <a:gd name="connsiteY466" fmla="*/ 1536566 h 1762009"/>
                <a:gd name="connsiteX467" fmla="*/ 1026022 w 1171574"/>
                <a:gd name="connsiteY467" fmla="*/ 1552961 h 1762009"/>
                <a:gd name="connsiteX468" fmla="*/ 1028755 w 1171574"/>
                <a:gd name="connsiteY468" fmla="*/ 1562526 h 1762009"/>
                <a:gd name="connsiteX469" fmla="*/ 1036953 w 1171574"/>
                <a:gd name="connsiteY469" fmla="*/ 1569357 h 1762009"/>
                <a:gd name="connsiteX470" fmla="*/ 1050616 w 1171574"/>
                <a:gd name="connsiteY470" fmla="*/ 1578922 h 1762009"/>
                <a:gd name="connsiteX471" fmla="*/ 1057448 w 1171574"/>
                <a:gd name="connsiteY471" fmla="*/ 1592585 h 1762009"/>
                <a:gd name="connsiteX472" fmla="*/ 1058814 w 1171574"/>
                <a:gd name="connsiteY472" fmla="*/ 1606248 h 1762009"/>
                <a:gd name="connsiteX473" fmla="*/ 1065646 w 1171574"/>
                <a:gd name="connsiteY473" fmla="*/ 1608981 h 1762009"/>
                <a:gd name="connsiteX474" fmla="*/ 1068378 w 1171574"/>
                <a:gd name="connsiteY474" fmla="*/ 1615812 h 1762009"/>
                <a:gd name="connsiteX475" fmla="*/ 1065646 w 1171574"/>
                <a:gd name="connsiteY475" fmla="*/ 1621278 h 1762009"/>
                <a:gd name="connsiteX476" fmla="*/ 1065646 w 1171574"/>
                <a:gd name="connsiteY476" fmla="*/ 1628109 h 1762009"/>
                <a:gd name="connsiteX477" fmla="*/ 1061547 w 1171574"/>
                <a:gd name="connsiteY477" fmla="*/ 1630842 h 1762009"/>
                <a:gd name="connsiteX478" fmla="*/ 1061547 w 1171574"/>
                <a:gd name="connsiteY478" fmla="*/ 1641773 h 1762009"/>
                <a:gd name="connsiteX479" fmla="*/ 1060180 w 1171574"/>
                <a:gd name="connsiteY479" fmla="*/ 1645872 h 1762009"/>
                <a:gd name="connsiteX480" fmla="*/ 1051982 w 1171574"/>
                <a:gd name="connsiteY480" fmla="*/ 1644505 h 1762009"/>
                <a:gd name="connsiteX481" fmla="*/ 1036953 w 1171574"/>
                <a:gd name="connsiteY481" fmla="*/ 1675931 h 1762009"/>
                <a:gd name="connsiteX482" fmla="*/ 1031488 w 1171574"/>
                <a:gd name="connsiteY482" fmla="*/ 1703257 h 1762009"/>
                <a:gd name="connsiteX483" fmla="*/ 1017824 w 1171574"/>
                <a:gd name="connsiteY483" fmla="*/ 1723752 h 1762009"/>
                <a:gd name="connsiteX484" fmla="*/ 1001428 w 1171574"/>
                <a:gd name="connsiteY484" fmla="*/ 1742881 h 1762009"/>
                <a:gd name="connsiteX485" fmla="*/ 989132 w 1171574"/>
                <a:gd name="connsiteY485" fmla="*/ 1748346 h 1762009"/>
                <a:gd name="connsiteX486" fmla="*/ 980934 w 1171574"/>
                <a:gd name="connsiteY486" fmla="*/ 1746980 h 1762009"/>
                <a:gd name="connsiteX487" fmla="*/ 979567 w 1171574"/>
                <a:gd name="connsiteY487" fmla="*/ 1756544 h 1762009"/>
                <a:gd name="connsiteX488" fmla="*/ 971369 w 1171574"/>
                <a:gd name="connsiteY488" fmla="*/ 1762009 h 1762009"/>
                <a:gd name="connsiteX489" fmla="*/ 964538 w 1171574"/>
                <a:gd name="connsiteY489" fmla="*/ 1748346 h 1762009"/>
                <a:gd name="connsiteX490" fmla="*/ 967270 w 1171574"/>
                <a:gd name="connsiteY490" fmla="*/ 1733316 h 1762009"/>
                <a:gd name="connsiteX491" fmla="*/ 974102 w 1171574"/>
                <a:gd name="connsiteY491" fmla="*/ 1727851 h 1762009"/>
                <a:gd name="connsiteX492" fmla="*/ 980934 w 1171574"/>
                <a:gd name="connsiteY492" fmla="*/ 1727851 h 1762009"/>
                <a:gd name="connsiteX493" fmla="*/ 990498 w 1171574"/>
                <a:gd name="connsiteY493" fmla="*/ 1729217 h 1762009"/>
                <a:gd name="connsiteX494" fmla="*/ 1001428 w 1171574"/>
                <a:gd name="connsiteY494" fmla="*/ 1719653 h 1762009"/>
                <a:gd name="connsiteX495" fmla="*/ 1000062 w 1171574"/>
                <a:gd name="connsiteY495" fmla="*/ 1715554 h 1762009"/>
                <a:gd name="connsiteX496" fmla="*/ 986399 w 1171574"/>
                <a:gd name="connsiteY496" fmla="*/ 1715554 h 1762009"/>
                <a:gd name="connsiteX497" fmla="*/ 980934 w 1171574"/>
                <a:gd name="connsiteY497" fmla="*/ 1718287 h 1762009"/>
                <a:gd name="connsiteX498" fmla="*/ 971369 w 1171574"/>
                <a:gd name="connsiteY498" fmla="*/ 1716920 h 1762009"/>
                <a:gd name="connsiteX499" fmla="*/ 971369 w 1171574"/>
                <a:gd name="connsiteY499" fmla="*/ 1711455 h 1762009"/>
                <a:gd name="connsiteX500" fmla="*/ 980934 w 1171574"/>
                <a:gd name="connsiteY500" fmla="*/ 1701891 h 1762009"/>
                <a:gd name="connsiteX501" fmla="*/ 993231 w 1171574"/>
                <a:gd name="connsiteY501" fmla="*/ 1700525 h 1762009"/>
                <a:gd name="connsiteX502" fmla="*/ 1002795 w 1171574"/>
                <a:gd name="connsiteY502" fmla="*/ 1701891 h 1762009"/>
                <a:gd name="connsiteX503" fmla="*/ 1000062 w 1171574"/>
                <a:gd name="connsiteY503" fmla="*/ 1695059 h 1762009"/>
                <a:gd name="connsiteX504" fmla="*/ 997329 w 1171574"/>
                <a:gd name="connsiteY504" fmla="*/ 1688228 h 1762009"/>
                <a:gd name="connsiteX505" fmla="*/ 1001428 w 1171574"/>
                <a:gd name="connsiteY505" fmla="*/ 1678663 h 1762009"/>
                <a:gd name="connsiteX506" fmla="*/ 1010993 w 1171574"/>
                <a:gd name="connsiteY506" fmla="*/ 1663634 h 1762009"/>
                <a:gd name="connsiteX507" fmla="*/ 1008260 w 1171574"/>
                <a:gd name="connsiteY507" fmla="*/ 1655436 h 1762009"/>
                <a:gd name="connsiteX508" fmla="*/ 1008260 w 1171574"/>
                <a:gd name="connsiteY508" fmla="*/ 1643139 h 1762009"/>
                <a:gd name="connsiteX509" fmla="*/ 1021923 w 1171574"/>
                <a:gd name="connsiteY509" fmla="*/ 1630842 h 1762009"/>
                <a:gd name="connsiteX510" fmla="*/ 1021923 w 1171574"/>
                <a:gd name="connsiteY510" fmla="*/ 1625377 h 1762009"/>
                <a:gd name="connsiteX511" fmla="*/ 1006894 w 1171574"/>
                <a:gd name="connsiteY511" fmla="*/ 1625377 h 1762009"/>
                <a:gd name="connsiteX512" fmla="*/ 1005527 w 1171574"/>
                <a:gd name="connsiteY512" fmla="*/ 1621278 h 1762009"/>
                <a:gd name="connsiteX513" fmla="*/ 1015092 w 1171574"/>
                <a:gd name="connsiteY513" fmla="*/ 1610347 h 1762009"/>
                <a:gd name="connsiteX514" fmla="*/ 998696 w 1171574"/>
                <a:gd name="connsiteY514" fmla="*/ 1611713 h 1762009"/>
                <a:gd name="connsiteX515" fmla="*/ 989132 w 1171574"/>
                <a:gd name="connsiteY515" fmla="*/ 1613080 h 1762009"/>
                <a:gd name="connsiteX516" fmla="*/ 986399 w 1171574"/>
                <a:gd name="connsiteY516" fmla="*/ 1607614 h 1762009"/>
                <a:gd name="connsiteX517" fmla="*/ 971369 w 1171574"/>
                <a:gd name="connsiteY517" fmla="*/ 1622644 h 1762009"/>
                <a:gd name="connsiteX518" fmla="*/ 960439 w 1171574"/>
                <a:gd name="connsiteY518" fmla="*/ 1625377 h 1762009"/>
                <a:gd name="connsiteX519" fmla="*/ 959072 w 1171574"/>
                <a:gd name="connsiteY519" fmla="*/ 1630842 h 1762009"/>
                <a:gd name="connsiteX520" fmla="*/ 950874 w 1171574"/>
                <a:gd name="connsiteY520" fmla="*/ 1649970 h 1762009"/>
                <a:gd name="connsiteX521" fmla="*/ 937211 w 1171574"/>
                <a:gd name="connsiteY521" fmla="*/ 1662267 h 1762009"/>
                <a:gd name="connsiteX522" fmla="*/ 931746 w 1171574"/>
                <a:gd name="connsiteY522" fmla="*/ 1649970 h 1762009"/>
                <a:gd name="connsiteX523" fmla="*/ 931746 w 1171574"/>
                <a:gd name="connsiteY523" fmla="*/ 1636307 h 1762009"/>
                <a:gd name="connsiteX524" fmla="*/ 946775 w 1171574"/>
                <a:gd name="connsiteY524" fmla="*/ 1624010 h 1762009"/>
                <a:gd name="connsiteX525" fmla="*/ 967270 w 1171574"/>
                <a:gd name="connsiteY525" fmla="*/ 1602149 h 1762009"/>
                <a:gd name="connsiteX526" fmla="*/ 975468 w 1171574"/>
                <a:gd name="connsiteY526" fmla="*/ 1584387 h 1762009"/>
                <a:gd name="connsiteX527" fmla="*/ 985033 w 1171574"/>
                <a:gd name="connsiteY527" fmla="*/ 1581654 h 1762009"/>
                <a:gd name="connsiteX528" fmla="*/ 1000062 w 1171574"/>
                <a:gd name="connsiteY528" fmla="*/ 1584387 h 1762009"/>
                <a:gd name="connsiteX529" fmla="*/ 1013725 w 1171574"/>
                <a:gd name="connsiteY529" fmla="*/ 1576189 h 1762009"/>
                <a:gd name="connsiteX530" fmla="*/ 1005527 w 1171574"/>
                <a:gd name="connsiteY530" fmla="*/ 1573456 h 1762009"/>
                <a:gd name="connsiteX531" fmla="*/ 990498 w 1171574"/>
                <a:gd name="connsiteY531" fmla="*/ 1573456 h 1762009"/>
                <a:gd name="connsiteX532" fmla="*/ 980934 w 1171574"/>
                <a:gd name="connsiteY532" fmla="*/ 1566625 h 1762009"/>
                <a:gd name="connsiteX533" fmla="*/ 970003 w 1171574"/>
                <a:gd name="connsiteY533" fmla="*/ 1547496 h 1762009"/>
                <a:gd name="connsiteX534" fmla="*/ 968637 w 1171574"/>
                <a:gd name="connsiteY534" fmla="*/ 1532467 h 1762009"/>
                <a:gd name="connsiteX535" fmla="*/ 976835 w 1171574"/>
                <a:gd name="connsiteY535" fmla="*/ 1521536 h 1762009"/>
                <a:gd name="connsiteX536" fmla="*/ 985033 w 1171574"/>
                <a:gd name="connsiteY536" fmla="*/ 1520170 h 1762009"/>
                <a:gd name="connsiteX537" fmla="*/ 993231 w 1171574"/>
                <a:gd name="connsiteY537" fmla="*/ 1517437 h 1762009"/>
                <a:gd name="connsiteX538" fmla="*/ 986399 w 1171574"/>
                <a:gd name="connsiteY538" fmla="*/ 1517437 h 1762009"/>
                <a:gd name="connsiteX539" fmla="*/ 975468 w 1171574"/>
                <a:gd name="connsiteY539" fmla="*/ 1507873 h 1762009"/>
                <a:gd name="connsiteX540" fmla="*/ 971369 w 1171574"/>
                <a:gd name="connsiteY540" fmla="*/ 1496942 h 1762009"/>
                <a:gd name="connsiteX541" fmla="*/ 961805 w 1171574"/>
                <a:gd name="connsiteY541" fmla="*/ 1490110 h 1762009"/>
                <a:gd name="connsiteX542" fmla="*/ 959072 w 1171574"/>
                <a:gd name="connsiteY542" fmla="*/ 1483279 h 1762009"/>
                <a:gd name="connsiteX543" fmla="*/ 963171 w 1171574"/>
                <a:gd name="connsiteY543" fmla="*/ 1479180 h 1762009"/>
                <a:gd name="connsiteX544" fmla="*/ 974102 w 1171574"/>
                <a:gd name="connsiteY544" fmla="*/ 1480546 h 1762009"/>
                <a:gd name="connsiteX545" fmla="*/ 974102 w 1171574"/>
                <a:gd name="connsiteY545" fmla="*/ 1476447 h 1762009"/>
                <a:gd name="connsiteX546" fmla="*/ 967270 w 1171574"/>
                <a:gd name="connsiteY546" fmla="*/ 1470982 h 1762009"/>
                <a:gd name="connsiteX547" fmla="*/ 959072 w 1171574"/>
                <a:gd name="connsiteY547" fmla="*/ 1472348 h 1762009"/>
                <a:gd name="connsiteX548" fmla="*/ 949508 w 1171574"/>
                <a:gd name="connsiteY548" fmla="*/ 1464150 h 1762009"/>
                <a:gd name="connsiteX549" fmla="*/ 945409 w 1171574"/>
                <a:gd name="connsiteY549" fmla="*/ 1453220 h 1762009"/>
                <a:gd name="connsiteX550" fmla="*/ 938578 w 1171574"/>
                <a:gd name="connsiteY550" fmla="*/ 1454586 h 1762009"/>
                <a:gd name="connsiteX551" fmla="*/ 930380 w 1171574"/>
                <a:gd name="connsiteY551" fmla="*/ 1453220 h 1762009"/>
                <a:gd name="connsiteX552" fmla="*/ 927647 w 1171574"/>
                <a:gd name="connsiteY552" fmla="*/ 1447754 h 1762009"/>
                <a:gd name="connsiteX553" fmla="*/ 933112 w 1171574"/>
                <a:gd name="connsiteY553" fmla="*/ 1438190 h 1762009"/>
                <a:gd name="connsiteX554" fmla="*/ 942676 w 1171574"/>
                <a:gd name="connsiteY554" fmla="*/ 1436824 h 1762009"/>
                <a:gd name="connsiteX555" fmla="*/ 946775 w 1171574"/>
                <a:gd name="connsiteY555" fmla="*/ 1429992 h 1762009"/>
                <a:gd name="connsiteX556" fmla="*/ 942676 w 1171574"/>
                <a:gd name="connsiteY556" fmla="*/ 1425893 h 1762009"/>
                <a:gd name="connsiteX557" fmla="*/ 941310 w 1171574"/>
                <a:gd name="connsiteY557" fmla="*/ 1410864 h 1762009"/>
                <a:gd name="connsiteX558" fmla="*/ 948142 w 1171574"/>
                <a:gd name="connsiteY558" fmla="*/ 1399933 h 1762009"/>
                <a:gd name="connsiteX559" fmla="*/ 945409 w 1171574"/>
                <a:gd name="connsiteY559" fmla="*/ 1391735 h 1762009"/>
                <a:gd name="connsiteX560" fmla="*/ 949508 w 1171574"/>
                <a:gd name="connsiteY560" fmla="*/ 1387636 h 1762009"/>
                <a:gd name="connsiteX561" fmla="*/ 953607 w 1171574"/>
                <a:gd name="connsiteY561" fmla="*/ 1398567 h 1762009"/>
                <a:gd name="connsiteX562" fmla="*/ 963171 w 1171574"/>
                <a:gd name="connsiteY562" fmla="*/ 1406765 h 1762009"/>
                <a:gd name="connsiteX563" fmla="*/ 968637 w 1171574"/>
                <a:gd name="connsiteY563" fmla="*/ 1404032 h 1762009"/>
                <a:gd name="connsiteX564" fmla="*/ 968637 w 1171574"/>
                <a:gd name="connsiteY564" fmla="*/ 1390369 h 1762009"/>
                <a:gd name="connsiteX565" fmla="*/ 959072 w 1171574"/>
                <a:gd name="connsiteY565" fmla="*/ 1375339 h 1762009"/>
                <a:gd name="connsiteX566" fmla="*/ 957706 w 1171574"/>
                <a:gd name="connsiteY566" fmla="*/ 1368508 h 1762009"/>
                <a:gd name="connsiteX567" fmla="*/ 967270 w 1171574"/>
                <a:gd name="connsiteY567" fmla="*/ 1367141 h 1762009"/>
                <a:gd name="connsiteX568" fmla="*/ 972736 w 1171574"/>
                <a:gd name="connsiteY568" fmla="*/ 1361676 h 1762009"/>
                <a:gd name="connsiteX569" fmla="*/ 964538 w 1171574"/>
                <a:gd name="connsiteY569" fmla="*/ 1354844 h 1762009"/>
                <a:gd name="connsiteX570" fmla="*/ 964538 w 1171574"/>
                <a:gd name="connsiteY570" fmla="*/ 1349379 h 1762009"/>
                <a:gd name="connsiteX571" fmla="*/ 971369 w 1171574"/>
                <a:gd name="connsiteY571" fmla="*/ 1346646 h 1762009"/>
                <a:gd name="connsiteX572" fmla="*/ 989132 w 1171574"/>
                <a:gd name="connsiteY572" fmla="*/ 1335716 h 1762009"/>
                <a:gd name="connsiteX573" fmla="*/ 989132 w 1171574"/>
                <a:gd name="connsiteY573" fmla="*/ 1331617 h 1762009"/>
                <a:gd name="connsiteX574" fmla="*/ 972736 w 1171574"/>
                <a:gd name="connsiteY574" fmla="*/ 1332983 h 1762009"/>
                <a:gd name="connsiteX575" fmla="*/ 961805 w 1171574"/>
                <a:gd name="connsiteY575" fmla="*/ 1338448 h 1762009"/>
                <a:gd name="connsiteX576" fmla="*/ 954973 w 1171574"/>
                <a:gd name="connsiteY576" fmla="*/ 1334349 h 1762009"/>
                <a:gd name="connsiteX577" fmla="*/ 948142 w 1171574"/>
                <a:gd name="connsiteY577" fmla="*/ 1339815 h 1762009"/>
                <a:gd name="connsiteX578" fmla="*/ 938578 w 1171574"/>
                <a:gd name="connsiteY578" fmla="*/ 1331617 h 1762009"/>
                <a:gd name="connsiteX579" fmla="*/ 937211 w 1171574"/>
                <a:gd name="connsiteY579" fmla="*/ 1316587 h 1762009"/>
                <a:gd name="connsiteX580" fmla="*/ 930380 w 1171574"/>
                <a:gd name="connsiteY580" fmla="*/ 1316587 h 1762009"/>
                <a:gd name="connsiteX581" fmla="*/ 929013 w 1171574"/>
                <a:gd name="connsiteY581" fmla="*/ 1301558 h 1762009"/>
                <a:gd name="connsiteX582" fmla="*/ 918083 w 1171574"/>
                <a:gd name="connsiteY582" fmla="*/ 1290627 h 1762009"/>
                <a:gd name="connsiteX583" fmla="*/ 915350 w 1171574"/>
                <a:gd name="connsiteY583" fmla="*/ 1276964 h 1762009"/>
                <a:gd name="connsiteX584" fmla="*/ 912617 w 1171574"/>
                <a:gd name="connsiteY584" fmla="*/ 1266033 h 1762009"/>
                <a:gd name="connsiteX585" fmla="*/ 913984 w 1171574"/>
                <a:gd name="connsiteY585" fmla="*/ 1246905 h 1762009"/>
                <a:gd name="connsiteX586" fmla="*/ 922182 w 1171574"/>
                <a:gd name="connsiteY586" fmla="*/ 1238707 h 1762009"/>
                <a:gd name="connsiteX587" fmla="*/ 918083 w 1171574"/>
                <a:gd name="connsiteY587" fmla="*/ 1230509 h 1762009"/>
                <a:gd name="connsiteX588" fmla="*/ 919449 w 1171574"/>
                <a:gd name="connsiteY588" fmla="*/ 1214113 h 1762009"/>
                <a:gd name="connsiteX589" fmla="*/ 931746 w 1171574"/>
                <a:gd name="connsiteY589" fmla="*/ 1189519 h 1762009"/>
                <a:gd name="connsiteX590" fmla="*/ 927647 w 1171574"/>
                <a:gd name="connsiteY590" fmla="*/ 1170390 h 1762009"/>
                <a:gd name="connsiteX591" fmla="*/ 933112 w 1171574"/>
                <a:gd name="connsiteY591" fmla="*/ 1147163 h 1762009"/>
                <a:gd name="connsiteX592" fmla="*/ 942676 w 1171574"/>
                <a:gd name="connsiteY592" fmla="*/ 1129401 h 1762009"/>
                <a:gd name="connsiteX593" fmla="*/ 929013 w 1171574"/>
                <a:gd name="connsiteY593" fmla="*/ 1138965 h 1762009"/>
                <a:gd name="connsiteX594" fmla="*/ 922182 w 1171574"/>
                <a:gd name="connsiteY594" fmla="*/ 1155361 h 1762009"/>
                <a:gd name="connsiteX595" fmla="*/ 915350 w 1171574"/>
                <a:gd name="connsiteY595" fmla="*/ 1152628 h 1762009"/>
                <a:gd name="connsiteX596" fmla="*/ 908518 w 1171574"/>
                <a:gd name="connsiteY596" fmla="*/ 1136232 h 1762009"/>
                <a:gd name="connsiteX597" fmla="*/ 903053 w 1171574"/>
                <a:gd name="connsiteY597" fmla="*/ 1133500 h 1762009"/>
                <a:gd name="connsiteX598" fmla="*/ 901687 w 1171574"/>
                <a:gd name="connsiteY598" fmla="*/ 1136232 h 1762009"/>
                <a:gd name="connsiteX599" fmla="*/ 907152 w 1171574"/>
                <a:gd name="connsiteY599" fmla="*/ 1145797 h 1762009"/>
                <a:gd name="connsiteX600" fmla="*/ 904419 w 1171574"/>
                <a:gd name="connsiteY600" fmla="*/ 1167658 h 1762009"/>
                <a:gd name="connsiteX601" fmla="*/ 904419 w 1171574"/>
                <a:gd name="connsiteY601" fmla="*/ 1196351 h 1762009"/>
                <a:gd name="connsiteX602" fmla="*/ 894855 w 1171574"/>
                <a:gd name="connsiteY602" fmla="*/ 1225043 h 1762009"/>
                <a:gd name="connsiteX603" fmla="*/ 892122 w 1171574"/>
                <a:gd name="connsiteY603" fmla="*/ 1257835 h 1762009"/>
                <a:gd name="connsiteX604" fmla="*/ 886657 w 1171574"/>
                <a:gd name="connsiteY604" fmla="*/ 1267400 h 1762009"/>
                <a:gd name="connsiteX605" fmla="*/ 885291 w 1171574"/>
                <a:gd name="connsiteY605" fmla="*/ 1283795 h 1762009"/>
                <a:gd name="connsiteX606" fmla="*/ 874360 w 1171574"/>
                <a:gd name="connsiteY606" fmla="*/ 1305657 h 1762009"/>
                <a:gd name="connsiteX607" fmla="*/ 866162 w 1171574"/>
                <a:gd name="connsiteY607" fmla="*/ 1298825 h 1762009"/>
                <a:gd name="connsiteX608" fmla="*/ 862063 w 1171574"/>
                <a:gd name="connsiteY608" fmla="*/ 1282429 h 1762009"/>
                <a:gd name="connsiteX609" fmla="*/ 866162 w 1171574"/>
                <a:gd name="connsiteY609" fmla="*/ 1276964 h 1762009"/>
                <a:gd name="connsiteX610" fmla="*/ 864796 w 1171574"/>
                <a:gd name="connsiteY610" fmla="*/ 1267400 h 1762009"/>
                <a:gd name="connsiteX611" fmla="*/ 857964 w 1171574"/>
                <a:gd name="connsiteY611" fmla="*/ 1278330 h 1762009"/>
                <a:gd name="connsiteX612" fmla="*/ 856598 w 1171574"/>
                <a:gd name="connsiteY612" fmla="*/ 1283795 h 1762009"/>
                <a:gd name="connsiteX613" fmla="*/ 842935 w 1171574"/>
                <a:gd name="connsiteY613" fmla="*/ 1279696 h 1762009"/>
                <a:gd name="connsiteX614" fmla="*/ 838836 w 1171574"/>
                <a:gd name="connsiteY614" fmla="*/ 1272865 h 1762009"/>
                <a:gd name="connsiteX615" fmla="*/ 844301 w 1171574"/>
                <a:gd name="connsiteY615" fmla="*/ 1259202 h 1762009"/>
                <a:gd name="connsiteX616" fmla="*/ 841568 w 1171574"/>
                <a:gd name="connsiteY616" fmla="*/ 1246905 h 1762009"/>
                <a:gd name="connsiteX617" fmla="*/ 841568 w 1171574"/>
                <a:gd name="connsiteY617" fmla="*/ 1237340 h 1762009"/>
                <a:gd name="connsiteX618" fmla="*/ 851133 w 1171574"/>
                <a:gd name="connsiteY618" fmla="*/ 1229142 h 1762009"/>
                <a:gd name="connsiteX619" fmla="*/ 855232 w 1171574"/>
                <a:gd name="connsiteY619" fmla="*/ 1218212 h 1762009"/>
                <a:gd name="connsiteX620" fmla="*/ 849766 w 1171574"/>
                <a:gd name="connsiteY620" fmla="*/ 1219578 h 1762009"/>
                <a:gd name="connsiteX621" fmla="*/ 838836 w 1171574"/>
                <a:gd name="connsiteY621" fmla="*/ 1230509 h 1762009"/>
                <a:gd name="connsiteX622" fmla="*/ 832004 w 1171574"/>
                <a:gd name="connsiteY622" fmla="*/ 1229142 h 1762009"/>
                <a:gd name="connsiteX623" fmla="*/ 829272 w 1171574"/>
                <a:gd name="connsiteY623" fmla="*/ 1219578 h 1762009"/>
                <a:gd name="connsiteX624" fmla="*/ 834737 w 1171574"/>
                <a:gd name="connsiteY624" fmla="*/ 1205915 h 1762009"/>
                <a:gd name="connsiteX625" fmla="*/ 829272 w 1171574"/>
                <a:gd name="connsiteY625" fmla="*/ 1196351 h 1762009"/>
                <a:gd name="connsiteX626" fmla="*/ 825173 w 1171574"/>
                <a:gd name="connsiteY626" fmla="*/ 1188153 h 1762009"/>
                <a:gd name="connsiteX627" fmla="*/ 816975 w 1171574"/>
                <a:gd name="connsiteY627" fmla="*/ 1200450 h 1762009"/>
                <a:gd name="connsiteX628" fmla="*/ 812876 w 1171574"/>
                <a:gd name="connsiteY628" fmla="*/ 1192252 h 1762009"/>
                <a:gd name="connsiteX629" fmla="*/ 811509 w 1171574"/>
                <a:gd name="connsiteY629" fmla="*/ 1178588 h 1762009"/>
                <a:gd name="connsiteX630" fmla="*/ 803311 w 1171574"/>
                <a:gd name="connsiteY630" fmla="*/ 1177222 h 1762009"/>
                <a:gd name="connsiteX631" fmla="*/ 801945 w 1171574"/>
                <a:gd name="connsiteY631" fmla="*/ 1192252 h 1762009"/>
                <a:gd name="connsiteX632" fmla="*/ 796480 w 1171574"/>
                <a:gd name="connsiteY632" fmla="*/ 1199083 h 1762009"/>
                <a:gd name="connsiteX633" fmla="*/ 796480 w 1171574"/>
                <a:gd name="connsiteY633" fmla="*/ 1205915 h 1762009"/>
                <a:gd name="connsiteX634" fmla="*/ 806044 w 1171574"/>
                <a:gd name="connsiteY634" fmla="*/ 1210014 h 1762009"/>
                <a:gd name="connsiteX635" fmla="*/ 810143 w 1171574"/>
                <a:gd name="connsiteY635" fmla="*/ 1219578 h 1762009"/>
                <a:gd name="connsiteX636" fmla="*/ 811509 w 1171574"/>
                <a:gd name="connsiteY636" fmla="*/ 1227776 h 1762009"/>
                <a:gd name="connsiteX637" fmla="*/ 801945 w 1171574"/>
                <a:gd name="connsiteY637" fmla="*/ 1240073 h 1762009"/>
                <a:gd name="connsiteX638" fmla="*/ 806044 w 1171574"/>
                <a:gd name="connsiteY638" fmla="*/ 1244172 h 1762009"/>
                <a:gd name="connsiteX639" fmla="*/ 811509 w 1171574"/>
                <a:gd name="connsiteY639" fmla="*/ 1241439 h 1762009"/>
                <a:gd name="connsiteX640" fmla="*/ 818341 w 1171574"/>
                <a:gd name="connsiteY640" fmla="*/ 1241439 h 1762009"/>
                <a:gd name="connsiteX641" fmla="*/ 826539 w 1171574"/>
                <a:gd name="connsiteY641" fmla="*/ 1260568 h 1762009"/>
                <a:gd name="connsiteX642" fmla="*/ 821074 w 1171574"/>
                <a:gd name="connsiteY642" fmla="*/ 1271498 h 1762009"/>
                <a:gd name="connsiteX643" fmla="*/ 812876 w 1171574"/>
                <a:gd name="connsiteY643" fmla="*/ 1270132 h 1762009"/>
                <a:gd name="connsiteX644" fmla="*/ 807410 w 1171574"/>
                <a:gd name="connsiteY644" fmla="*/ 1263301 h 1762009"/>
                <a:gd name="connsiteX645" fmla="*/ 803311 w 1171574"/>
                <a:gd name="connsiteY645" fmla="*/ 1268766 h 1762009"/>
                <a:gd name="connsiteX646" fmla="*/ 807410 w 1171574"/>
                <a:gd name="connsiteY646" fmla="*/ 1274231 h 1762009"/>
                <a:gd name="connsiteX647" fmla="*/ 797846 w 1171574"/>
                <a:gd name="connsiteY647" fmla="*/ 1276964 h 1762009"/>
                <a:gd name="connsiteX648" fmla="*/ 791014 w 1171574"/>
                <a:gd name="connsiteY648" fmla="*/ 1267400 h 1762009"/>
                <a:gd name="connsiteX649" fmla="*/ 784183 w 1171574"/>
                <a:gd name="connsiteY649" fmla="*/ 1272865 h 1762009"/>
                <a:gd name="connsiteX650" fmla="*/ 782816 w 1171574"/>
                <a:gd name="connsiteY650" fmla="*/ 1266033 h 1762009"/>
                <a:gd name="connsiteX651" fmla="*/ 775985 w 1171574"/>
                <a:gd name="connsiteY651" fmla="*/ 1263301 h 1762009"/>
                <a:gd name="connsiteX652" fmla="*/ 755490 w 1171574"/>
                <a:gd name="connsiteY652" fmla="*/ 1240073 h 1762009"/>
                <a:gd name="connsiteX653" fmla="*/ 751391 w 1171574"/>
                <a:gd name="connsiteY653" fmla="*/ 1229142 h 1762009"/>
                <a:gd name="connsiteX654" fmla="*/ 754124 w 1171574"/>
                <a:gd name="connsiteY654" fmla="*/ 1218212 h 1762009"/>
                <a:gd name="connsiteX655" fmla="*/ 744559 w 1171574"/>
                <a:gd name="connsiteY655" fmla="*/ 1218212 h 1762009"/>
                <a:gd name="connsiteX656" fmla="*/ 737728 w 1171574"/>
                <a:gd name="connsiteY656" fmla="*/ 1211380 h 1762009"/>
                <a:gd name="connsiteX657" fmla="*/ 737728 w 1171574"/>
                <a:gd name="connsiteY657" fmla="*/ 1181321 h 1762009"/>
                <a:gd name="connsiteX658" fmla="*/ 743193 w 1171574"/>
                <a:gd name="connsiteY658" fmla="*/ 1174489 h 1762009"/>
                <a:gd name="connsiteX659" fmla="*/ 733629 w 1171574"/>
                <a:gd name="connsiteY659" fmla="*/ 1167658 h 1762009"/>
                <a:gd name="connsiteX660" fmla="*/ 732262 w 1171574"/>
                <a:gd name="connsiteY660" fmla="*/ 1159460 h 1762009"/>
                <a:gd name="connsiteX661" fmla="*/ 741827 w 1171574"/>
                <a:gd name="connsiteY661" fmla="*/ 1148529 h 1762009"/>
                <a:gd name="connsiteX662" fmla="*/ 748658 w 1171574"/>
                <a:gd name="connsiteY662" fmla="*/ 1144430 h 1762009"/>
                <a:gd name="connsiteX663" fmla="*/ 751391 w 1171574"/>
                <a:gd name="connsiteY663" fmla="*/ 1134866 h 1762009"/>
                <a:gd name="connsiteX664" fmla="*/ 751391 w 1171574"/>
                <a:gd name="connsiteY664" fmla="*/ 1119836 h 1762009"/>
                <a:gd name="connsiteX665" fmla="*/ 758223 w 1171574"/>
                <a:gd name="connsiteY665" fmla="*/ 1097975 h 1762009"/>
                <a:gd name="connsiteX666" fmla="*/ 743193 w 1171574"/>
                <a:gd name="connsiteY666" fmla="*/ 1126668 h 1762009"/>
                <a:gd name="connsiteX667" fmla="*/ 736361 w 1171574"/>
                <a:gd name="connsiteY667" fmla="*/ 1140331 h 1762009"/>
                <a:gd name="connsiteX668" fmla="*/ 721332 w 1171574"/>
                <a:gd name="connsiteY668" fmla="*/ 1138965 h 1762009"/>
                <a:gd name="connsiteX669" fmla="*/ 714500 w 1171574"/>
                <a:gd name="connsiteY669" fmla="*/ 1143064 h 1762009"/>
                <a:gd name="connsiteX670" fmla="*/ 695372 w 1171574"/>
                <a:gd name="connsiteY670" fmla="*/ 1123935 h 1762009"/>
                <a:gd name="connsiteX671" fmla="*/ 695372 w 1171574"/>
                <a:gd name="connsiteY671" fmla="*/ 1118470 h 1762009"/>
                <a:gd name="connsiteX672" fmla="*/ 703570 w 1171574"/>
                <a:gd name="connsiteY672" fmla="*/ 1118470 h 1762009"/>
                <a:gd name="connsiteX673" fmla="*/ 707669 w 1171574"/>
                <a:gd name="connsiteY673" fmla="*/ 1110272 h 1762009"/>
                <a:gd name="connsiteX674" fmla="*/ 699471 w 1171574"/>
                <a:gd name="connsiteY674" fmla="*/ 1106173 h 1762009"/>
                <a:gd name="connsiteX675" fmla="*/ 688540 w 1171574"/>
                <a:gd name="connsiteY675" fmla="*/ 1108906 h 1762009"/>
                <a:gd name="connsiteX676" fmla="*/ 680342 w 1171574"/>
                <a:gd name="connsiteY676" fmla="*/ 1102074 h 1762009"/>
                <a:gd name="connsiteX677" fmla="*/ 676243 w 1171574"/>
                <a:gd name="connsiteY677" fmla="*/ 1089777 h 1762009"/>
                <a:gd name="connsiteX678" fmla="*/ 666679 w 1171574"/>
                <a:gd name="connsiteY678" fmla="*/ 1073381 h 1762009"/>
                <a:gd name="connsiteX679" fmla="*/ 672144 w 1171574"/>
                <a:gd name="connsiteY679" fmla="*/ 1072015 h 1762009"/>
                <a:gd name="connsiteX680" fmla="*/ 685807 w 1171574"/>
                <a:gd name="connsiteY680" fmla="*/ 1080213 h 1762009"/>
                <a:gd name="connsiteX681" fmla="*/ 694005 w 1171574"/>
                <a:gd name="connsiteY681" fmla="*/ 1078847 h 1762009"/>
                <a:gd name="connsiteX682" fmla="*/ 699471 w 1171574"/>
                <a:gd name="connsiteY682" fmla="*/ 1065183 h 1762009"/>
                <a:gd name="connsiteX683" fmla="*/ 702203 w 1171574"/>
                <a:gd name="connsiteY683" fmla="*/ 1041956 h 1762009"/>
                <a:gd name="connsiteX684" fmla="*/ 714500 w 1171574"/>
                <a:gd name="connsiteY684" fmla="*/ 1032392 h 1762009"/>
                <a:gd name="connsiteX685" fmla="*/ 719965 w 1171574"/>
                <a:gd name="connsiteY685" fmla="*/ 1024194 h 1762009"/>
                <a:gd name="connsiteX686" fmla="*/ 713134 w 1171574"/>
                <a:gd name="connsiteY686" fmla="*/ 1024194 h 1762009"/>
                <a:gd name="connsiteX687" fmla="*/ 695372 w 1171574"/>
                <a:gd name="connsiteY687" fmla="*/ 1036491 h 1762009"/>
                <a:gd name="connsiteX688" fmla="*/ 687174 w 1171574"/>
                <a:gd name="connsiteY688" fmla="*/ 1046055 h 1762009"/>
                <a:gd name="connsiteX689" fmla="*/ 684441 w 1171574"/>
                <a:gd name="connsiteY689" fmla="*/ 1039223 h 1762009"/>
                <a:gd name="connsiteX690" fmla="*/ 673510 w 1171574"/>
                <a:gd name="connsiteY690" fmla="*/ 1043322 h 1762009"/>
                <a:gd name="connsiteX691" fmla="*/ 648917 w 1171574"/>
                <a:gd name="connsiteY691" fmla="*/ 1048787 h 1762009"/>
                <a:gd name="connsiteX692" fmla="*/ 628422 w 1171574"/>
                <a:gd name="connsiteY692" fmla="*/ 1041956 h 1762009"/>
                <a:gd name="connsiteX693" fmla="*/ 620224 w 1171574"/>
                <a:gd name="connsiteY693" fmla="*/ 1033758 h 1762009"/>
                <a:gd name="connsiteX694" fmla="*/ 617491 w 1171574"/>
                <a:gd name="connsiteY694" fmla="*/ 1021461 h 1762009"/>
                <a:gd name="connsiteX695" fmla="*/ 598363 w 1171574"/>
                <a:gd name="connsiteY695" fmla="*/ 1015996 h 1762009"/>
                <a:gd name="connsiteX696" fmla="*/ 595630 w 1171574"/>
                <a:gd name="connsiteY696" fmla="*/ 1009164 h 1762009"/>
                <a:gd name="connsiteX697" fmla="*/ 607927 w 1171574"/>
                <a:gd name="connsiteY697" fmla="*/ 1006431 h 1762009"/>
                <a:gd name="connsiteX698" fmla="*/ 617491 w 1171574"/>
                <a:gd name="connsiteY698" fmla="*/ 998233 h 1762009"/>
                <a:gd name="connsiteX699" fmla="*/ 618857 w 1171574"/>
                <a:gd name="connsiteY699" fmla="*/ 988669 h 1762009"/>
                <a:gd name="connsiteX700" fmla="*/ 612026 w 1171574"/>
                <a:gd name="connsiteY700" fmla="*/ 985937 h 1762009"/>
                <a:gd name="connsiteX701" fmla="*/ 607927 w 1171574"/>
                <a:gd name="connsiteY701" fmla="*/ 990036 h 1762009"/>
                <a:gd name="connsiteX702" fmla="*/ 590165 w 1171574"/>
                <a:gd name="connsiteY702" fmla="*/ 999600 h 1762009"/>
                <a:gd name="connsiteX703" fmla="*/ 579234 w 1171574"/>
                <a:gd name="connsiteY703" fmla="*/ 999600 h 1762009"/>
                <a:gd name="connsiteX704" fmla="*/ 576501 w 1171574"/>
                <a:gd name="connsiteY704" fmla="*/ 990036 h 1762009"/>
                <a:gd name="connsiteX705" fmla="*/ 568303 w 1171574"/>
                <a:gd name="connsiteY705" fmla="*/ 983204 h 1762009"/>
                <a:gd name="connsiteX706" fmla="*/ 560105 w 1171574"/>
                <a:gd name="connsiteY706" fmla="*/ 972273 h 1762009"/>
                <a:gd name="connsiteX707" fmla="*/ 550541 w 1171574"/>
                <a:gd name="connsiteY707" fmla="*/ 970907 h 1762009"/>
                <a:gd name="connsiteX708" fmla="*/ 550541 w 1171574"/>
                <a:gd name="connsiteY708" fmla="*/ 961343 h 1762009"/>
                <a:gd name="connsiteX709" fmla="*/ 543710 w 1171574"/>
                <a:gd name="connsiteY709" fmla="*/ 958610 h 1762009"/>
                <a:gd name="connsiteX710" fmla="*/ 528680 w 1171574"/>
                <a:gd name="connsiteY710" fmla="*/ 961343 h 1762009"/>
                <a:gd name="connsiteX711" fmla="*/ 512284 w 1171574"/>
                <a:gd name="connsiteY711" fmla="*/ 959976 h 1762009"/>
                <a:gd name="connsiteX712" fmla="*/ 498621 w 1171574"/>
                <a:gd name="connsiteY712" fmla="*/ 961343 h 1762009"/>
                <a:gd name="connsiteX713" fmla="*/ 489057 w 1171574"/>
                <a:gd name="connsiteY713" fmla="*/ 958610 h 1762009"/>
                <a:gd name="connsiteX714" fmla="*/ 479492 w 1171574"/>
                <a:gd name="connsiteY714" fmla="*/ 962709 h 1762009"/>
                <a:gd name="connsiteX715" fmla="*/ 448067 w 1171574"/>
                <a:gd name="connsiteY715" fmla="*/ 955877 h 1762009"/>
                <a:gd name="connsiteX716" fmla="*/ 443968 w 1171574"/>
                <a:gd name="connsiteY716" fmla="*/ 947679 h 1762009"/>
                <a:gd name="connsiteX717" fmla="*/ 452166 w 1171574"/>
                <a:gd name="connsiteY717" fmla="*/ 944947 h 1762009"/>
                <a:gd name="connsiteX718" fmla="*/ 458997 w 1171574"/>
                <a:gd name="connsiteY718" fmla="*/ 947679 h 1762009"/>
                <a:gd name="connsiteX719" fmla="*/ 464463 w 1171574"/>
                <a:gd name="connsiteY719" fmla="*/ 944947 h 1762009"/>
                <a:gd name="connsiteX720" fmla="*/ 450799 w 1171574"/>
                <a:gd name="connsiteY720" fmla="*/ 932650 h 1762009"/>
                <a:gd name="connsiteX721" fmla="*/ 467195 w 1171574"/>
                <a:gd name="connsiteY721" fmla="*/ 916254 h 1762009"/>
                <a:gd name="connsiteX722" fmla="*/ 465829 w 1171574"/>
                <a:gd name="connsiteY722" fmla="*/ 908056 h 1762009"/>
                <a:gd name="connsiteX723" fmla="*/ 475393 w 1171574"/>
                <a:gd name="connsiteY723" fmla="*/ 895759 h 1762009"/>
                <a:gd name="connsiteX724" fmla="*/ 458997 w 1171574"/>
                <a:gd name="connsiteY724" fmla="*/ 895759 h 1762009"/>
                <a:gd name="connsiteX725" fmla="*/ 456265 w 1171574"/>
                <a:gd name="connsiteY725" fmla="*/ 901224 h 1762009"/>
                <a:gd name="connsiteX726" fmla="*/ 460364 w 1171574"/>
                <a:gd name="connsiteY726" fmla="*/ 906690 h 1762009"/>
                <a:gd name="connsiteX727" fmla="*/ 452166 w 1171574"/>
                <a:gd name="connsiteY727" fmla="*/ 920353 h 1762009"/>
                <a:gd name="connsiteX728" fmla="*/ 441235 w 1171574"/>
                <a:gd name="connsiteY728" fmla="*/ 916254 h 1762009"/>
                <a:gd name="connsiteX729" fmla="*/ 439869 w 1171574"/>
                <a:gd name="connsiteY729" fmla="*/ 908056 h 1762009"/>
                <a:gd name="connsiteX730" fmla="*/ 434404 w 1171574"/>
                <a:gd name="connsiteY730" fmla="*/ 905323 h 1762009"/>
                <a:gd name="connsiteX731" fmla="*/ 431671 w 1171574"/>
                <a:gd name="connsiteY731" fmla="*/ 897125 h 1762009"/>
                <a:gd name="connsiteX732" fmla="*/ 439869 w 1171574"/>
                <a:gd name="connsiteY732" fmla="*/ 891660 h 1762009"/>
                <a:gd name="connsiteX733" fmla="*/ 439869 w 1171574"/>
                <a:gd name="connsiteY733" fmla="*/ 884828 h 1762009"/>
                <a:gd name="connsiteX734" fmla="*/ 434404 w 1171574"/>
                <a:gd name="connsiteY734" fmla="*/ 876631 h 1762009"/>
                <a:gd name="connsiteX735" fmla="*/ 415275 w 1171574"/>
                <a:gd name="connsiteY735" fmla="*/ 883462 h 1762009"/>
                <a:gd name="connsiteX736" fmla="*/ 404344 w 1171574"/>
                <a:gd name="connsiteY736" fmla="*/ 877997 h 1762009"/>
                <a:gd name="connsiteX737" fmla="*/ 392047 w 1171574"/>
                <a:gd name="connsiteY737" fmla="*/ 868433 h 1762009"/>
                <a:gd name="connsiteX738" fmla="*/ 378384 w 1171574"/>
                <a:gd name="connsiteY738" fmla="*/ 873898 h 1762009"/>
                <a:gd name="connsiteX739" fmla="*/ 364721 w 1171574"/>
                <a:gd name="connsiteY739" fmla="*/ 873898 h 1762009"/>
                <a:gd name="connsiteX740" fmla="*/ 363355 w 1171574"/>
                <a:gd name="connsiteY740" fmla="*/ 867066 h 1762009"/>
                <a:gd name="connsiteX741" fmla="*/ 374285 w 1171574"/>
                <a:gd name="connsiteY741" fmla="*/ 862967 h 1762009"/>
                <a:gd name="connsiteX742" fmla="*/ 383850 w 1171574"/>
                <a:gd name="connsiteY742" fmla="*/ 860235 h 1762009"/>
                <a:gd name="connsiteX743" fmla="*/ 377018 w 1171574"/>
                <a:gd name="connsiteY743" fmla="*/ 852037 h 1762009"/>
                <a:gd name="connsiteX744" fmla="*/ 359256 w 1171574"/>
                <a:gd name="connsiteY744" fmla="*/ 846571 h 1762009"/>
                <a:gd name="connsiteX745" fmla="*/ 357889 w 1171574"/>
                <a:gd name="connsiteY745" fmla="*/ 837007 h 1762009"/>
                <a:gd name="connsiteX746" fmla="*/ 371553 w 1171574"/>
                <a:gd name="connsiteY746" fmla="*/ 837007 h 1762009"/>
                <a:gd name="connsiteX747" fmla="*/ 378384 w 1171574"/>
                <a:gd name="connsiteY747" fmla="*/ 834274 h 1762009"/>
                <a:gd name="connsiteX748" fmla="*/ 367454 w 1171574"/>
                <a:gd name="connsiteY748" fmla="*/ 826077 h 1762009"/>
                <a:gd name="connsiteX749" fmla="*/ 356523 w 1171574"/>
                <a:gd name="connsiteY749" fmla="*/ 832908 h 1762009"/>
                <a:gd name="connsiteX750" fmla="*/ 346959 w 1171574"/>
                <a:gd name="connsiteY750" fmla="*/ 830175 h 1762009"/>
                <a:gd name="connsiteX751" fmla="*/ 348325 w 1171574"/>
                <a:gd name="connsiteY751" fmla="*/ 819245 h 1762009"/>
                <a:gd name="connsiteX752" fmla="*/ 359256 w 1171574"/>
                <a:gd name="connsiteY752" fmla="*/ 813780 h 1762009"/>
                <a:gd name="connsiteX753" fmla="*/ 377018 w 1171574"/>
                <a:gd name="connsiteY753" fmla="*/ 815146 h 1762009"/>
                <a:gd name="connsiteX754" fmla="*/ 392047 w 1171574"/>
                <a:gd name="connsiteY754" fmla="*/ 827443 h 1762009"/>
                <a:gd name="connsiteX755" fmla="*/ 393414 w 1171574"/>
                <a:gd name="connsiteY755" fmla="*/ 820611 h 1762009"/>
                <a:gd name="connsiteX756" fmla="*/ 385216 w 1171574"/>
                <a:gd name="connsiteY756" fmla="*/ 812413 h 1762009"/>
                <a:gd name="connsiteX757" fmla="*/ 360622 w 1171574"/>
                <a:gd name="connsiteY757" fmla="*/ 806948 h 1762009"/>
                <a:gd name="connsiteX758" fmla="*/ 355157 w 1171574"/>
                <a:gd name="connsiteY758" fmla="*/ 800116 h 1762009"/>
                <a:gd name="connsiteX759" fmla="*/ 361988 w 1171574"/>
                <a:gd name="connsiteY759" fmla="*/ 790552 h 1762009"/>
                <a:gd name="connsiteX760" fmla="*/ 371553 w 1171574"/>
                <a:gd name="connsiteY760" fmla="*/ 790552 h 1762009"/>
                <a:gd name="connsiteX761" fmla="*/ 385216 w 1171574"/>
                <a:gd name="connsiteY761" fmla="*/ 775522 h 1762009"/>
                <a:gd name="connsiteX762" fmla="*/ 398879 w 1171574"/>
                <a:gd name="connsiteY762" fmla="*/ 775522 h 1762009"/>
                <a:gd name="connsiteX763" fmla="*/ 401612 w 1171574"/>
                <a:gd name="connsiteY763" fmla="*/ 770057 h 1762009"/>
                <a:gd name="connsiteX764" fmla="*/ 390681 w 1171574"/>
                <a:gd name="connsiteY764" fmla="*/ 765958 h 1762009"/>
                <a:gd name="connsiteX765" fmla="*/ 375652 w 1171574"/>
                <a:gd name="connsiteY765" fmla="*/ 768691 h 1762009"/>
                <a:gd name="connsiteX766" fmla="*/ 361988 w 1171574"/>
                <a:gd name="connsiteY766" fmla="*/ 778255 h 1762009"/>
                <a:gd name="connsiteX767" fmla="*/ 356523 w 1171574"/>
                <a:gd name="connsiteY767" fmla="*/ 778255 h 1762009"/>
                <a:gd name="connsiteX768" fmla="*/ 342860 w 1171574"/>
                <a:gd name="connsiteY768" fmla="*/ 787819 h 1762009"/>
                <a:gd name="connsiteX769" fmla="*/ 333296 w 1171574"/>
                <a:gd name="connsiteY769" fmla="*/ 779621 h 1762009"/>
                <a:gd name="connsiteX770" fmla="*/ 330563 w 1171574"/>
                <a:gd name="connsiteY770" fmla="*/ 787819 h 1762009"/>
                <a:gd name="connsiteX771" fmla="*/ 314167 w 1171574"/>
                <a:gd name="connsiteY771" fmla="*/ 798750 h 1762009"/>
                <a:gd name="connsiteX772" fmla="*/ 311434 w 1171574"/>
                <a:gd name="connsiteY772" fmla="*/ 790552 h 1762009"/>
                <a:gd name="connsiteX773" fmla="*/ 318266 w 1171574"/>
                <a:gd name="connsiteY773" fmla="*/ 780988 h 1762009"/>
                <a:gd name="connsiteX774" fmla="*/ 322365 w 1171574"/>
                <a:gd name="connsiteY774" fmla="*/ 772790 h 1762009"/>
                <a:gd name="connsiteX775" fmla="*/ 315533 w 1171574"/>
                <a:gd name="connsiteY775" fmla="*/ 772790 h 1762009"/>
                <a:gd name="connsiteX776" fmla="*/ 305969 w 1171574"/>
                <a:gd name="connsiteY776" fmla="*/ 779621 h 1762009"/>
                <a:gd name="connsiteX777" fmla="*/ 297771 w 1171574"/>
                <a:gd name="connsiteY777" fmla="*/ 805582 h 1762009"/>
                <a:gd name="connsiteX778" fmla="*/ 292306 w 1171574"/>
                <a:gd name="connsiteY778" fmla="*/ 806948 h 1762009"/>
                <a:gd name="connsiteX779" fmla="*/ 288207 w 1171574"/>
                <a:gd name="connsiteY779" fmla="*/ 785087 h 1762009"/>
                <a:gd name="connsiteX780" fmla="*/ 286840 w 1171574"/>
                <a:gd name="connsiteY780" fmla="*/ 774156 h 1762009"/>
                <a:gd name="connsiteX781" fmla="*/ 311434 w 1171574"/>
                <a:gd name="connsiteY781" fmla="*/ 757760 h 1762009"/>
                <a:gd name="connsiteX782" fmla="*/ 295038 w 1171574"/>
                <a:gd name="connsiteY782" fmla="*/ 757760 h 1762009"/>
                <a:gd name="connsiteX783" fmla="*/ 285474 w 1171574"/>
                <a:gd name="connsiteY783" fmla="*/ 760493 h 1762009"/>
                <a:gd name="connsiteX784" fmla="*/ 273177 w 1171574"/>
                <a:gd name="connsiteY784" fmla="*/ 750929 h 1762009"/>
                <a:gd name="connsiteX785" fmla="*/ 251316 w 1171574"/>
                <a:gd name="connsiteY785" fmla="*/ 760493 h 1762009"/>
                <a:gd name="connsiteX786" fmla="*/ 256781 w 1171574"/>
                <a:gd name="connsiteY786" fmla="*/ 775522 h 1762009"/>
                <a:gd name="connsiteX787" fmla="*/ 255415 w 1171574"/>
                <a:gd name="connsiteY787" fmla="*/ 782354 h 1762009"/>
                <a:gd name="connsiteX788" fmla="*/ 249950 w 1171574"/>
                <a:gd name="connsiteY788" fmla="*/ 778255 h 1762009"/>
                <a:gd name="connsiteX789" fmla="*/ 241752 w 1171574"/>
                <a:gd name="connsiteY789" fmla="*/ 782354 h 1762009"/>
                <a:gd name="connsiteX790" fmla="*/ 223990 w 1171574"/>
                <a:gd name="connsiteY790" fmla="*/ 783720 h 1762009"/>
                <a:gd name="connsiteX791" fmla="*/ 223990 w 1171574"/>
                <a:gd name="connsiteY791" fmla="*/ 794651 h 1762009"/>
                <a:gd name="connsiteX792" fmla="*/ 237653 w 1171574"/>
                <a:gd name="connsiteY792" fmla="*/ 805582 h 1762009"/>
                <a:gd name="connsiteX793" fmla="*/ 248583 w 1171574"/>
                <a:gd name="connsiteY793" fmla="*/ 800116 h 1762009"/>
                <a:gd name="connsiteX794" fmla="*/ 248583 w 1171574"/>
                <a:gd name="connsiteY794" fmla="*/ 811047 h 1762009"/>
                <a:gd name="connsiteX795" fmla="*/ 243118 w 1171574"/>
                <a:gd name="connsiteY795" fmla="*/ 819245 h 1762009"/>
                <a:gd name="connsiteX796" fmla="*/ 233554 w 1171574"/>
                <a:gd name="connsiteY796" fmla="*/ 815146 h 1762009"/>
                <a:gd name="connsiteX797" fmla="*/ 221257 w 1171574"/>
                <a:gd name="connsiteY797" fmla="*/ 815146 h 1762009"/>
                <a:gd name="connsiteX798" fmla="*/ 215792 w 1171574"/>
                <a:gd name="connsiteY798" fmla="*/ 823344 h 1762009"/>
                <a:gd name="connsiteX799" fmla="*/ 230821 w 1171574"/>
                <a:gd name="connsiteY799" fmla="*/ 824710 h 1762009"/>
                <a:gd name="connsiteX800" fmla="*/ 239019 w 1171574"/>
                <a:gd name="connsiteY800" fmla="*/ 830175 h 1762009"/>
                <a:gd name="connsiteX801" fmla="*/ 251316 w 1171574"/>
                <a:gd name="connsiteY801" fmla="*/ 828809 h 1762009"/>
                <a:gd name="connsiteX802" fmla="*/ 251316 w 1171574"/>
                <a:gd name="connsiteY802" fmla="*/ 842472 h 1762009"/>
                <a:gd name="connsiteX803" fmla="*/ 247217 w 1171574"/>
                <a:gd name="connsiteY803" fmla="*/ 852037 h 1762009"/>
                <a:gd name="connsiteX804" fmla="*/ 222623 w 1171574"/>
                <a:gd name="connsiteY804" fmla="*/ 860235 h 1762009"/>
                <a:gd name="connsiteX805" fmla="*/ 218524 w 1171574"/>
                <a:gd name="connsiteY805" fmla="*/ 873898 h 1762009"/>
                <a:gd name="connsiteX806" fmla="*/ 226722 w 1171574"/>
                <a:gd name="connsiteY806" fmla="*/ 877997 h 1762009"/>
                <a:gd name="connsiteX807" fmla="*/ 215792 w 1171574"/>
                <a:gd name="connsiteY807" fmla="*/ 886195 h 1762009"/>
                <a:gd name="connsiteX808" fmla="*/ 198029 w 1171574"/>
                <a:gd name="connsiteY808" fmla="*/ 887561 h 1762009"/>
                <a:gd name="connsiteX809" fmla="*/ 192564 w 1171574"/>
                <a:gd name="connsiteY809" fmla="*/ 902591 h 1762009"/>
                <a:gd name="connsiteX810" fmla="*/ 181633 w 1171574"/>
                <a:gd name="connsiteY810" fmla="*/ 910789 h 1762009"/>
                <a:gd name="connsiteX811" fmla="*/ 176168 w 1171574"/>
                <a:gd name="connsiteY811" fmla="*/ 905323 h 1762009"/>
                <a:gd name="connsiteX812" fmla="*/ 161139 w 1171574"/>
                <a:gd name="connsiteY812" fmla="*/ 903957 h 1762009"/>
                <a:gd name="connsiteX813" fmla="*/ 162505 w 1171574"/>
                <a:gd name="connsiteY813" fmla="*/ 895759 h 1762009"/>
                <a:gd name="connsiteX814" fmla="*/ 158406 w 1171574"/>
                <a:gd name="connsiteY814" fmla="*/ 887561 h 1762009"/>
                <a:gd name="connsiteX815" fmla="*/ 142010 w 1171574"/>
                <a:gd name="connsiteY815" fmla="*/ 903957 h 1762009"/>
                <a:gd name="connsiteX816" fmla="*/ 140644 w 1171574"/>
                <a:gd name="connsiteY816" fmla="*/ 898492 h 1762009"/>
                <a:gd name="connsiteX817" fmla="*/ 150208 w 1171574"/>
                <a:gd name="connsiteY817" fmla="*/ 882096 h 1762009"/>
                <a:gd name="connsiteX818" fmla="*/ 150208 w 1171574"/>
                <a:gd name="connsiteY818" fmla="*/ 872532 h 1762009"/>
                <a:gd name="connsiteX819" fmla="*/ 140644 w 1171574"/>
                <a:gd name="connsiteY819" fmla="*/ 877997 h 1762009"/>
                <a:gd name="connsiteX820" fmla="*/ 132446 w 1171574"/>
                <a:gd name="connsiteY820" fmla="*/ 899858 h 1762009"/>
                <a:gd name="connsiteX821" fmla="*/ 118782 w 1171574"/>
                <a:gd name="connsiteY821" fmla="*/ 918987 h 1762009"/>
                <a:gd name="connsiteX822" fmla="*/ 110585 w 1171574"/>
                <a:gd name="connsiteY822" fmla="*/ 924452 h 1762009"/>
                <a:gd name="connsiteX823" fmla="*/ 110585 w 1171574"/>
                <a:gd name="connsiteY823" fmla="*/ 913521 h 1762009"/>
                <a:gd name="connsiteX824" fmla="*/ 126980 w 1171574"/>
                <a:gd name="connsiteY824" fmla="*/ 897125 h 1762009"/>
                <a:gd name="connsiteX825" fmla="*/ 120149 w 1171574"/>
                <a:gd name="connsiteY825" fmla="*/ 895759 h 1762009"/>
                <a:gd name="connsiteX826" fmla="*/ 105119 w 1171574"/>
                <a:gd name="connsiteY826" fmla="*/ 905323 h 1762009"/>
                <a:gd name="connsiteX827" fmla="*/ 99654 w 1171574"/>
                <a:gd name="connsiteY827" fmla="*/ 928551 h 1762009"/>
                <a:gd name="connsiteX828" fmla="*/ 91456 w 1171574"/>
                <a:gd name="connsiteY828" fmla="*/ 934016 h 1762009"/>
                <a:gd name="connsiteX829" fmla="*/ 88723 w 1171574"/>
                <a:gd name="connsiteY829" fmla="*/ 925818 h 1762009"/>
                <a:gd name="connsiteX830" fmla="*/ 73693 w 1171574"/>
                <a:gd name="connsiteY830" fmla="*/ 925818 h 1762009"/>
                <a:gd name="connsiteX831" fmla="*/ 53199 w 1171574"/>
                <a:gd name="connsiteY831" fmla="*/ 942214 h 1762009"/>
                <a:gd name="connsiteX832" fmla="*/ 38169 w 1171574"/>
                <a:gd name="connsiteY832" fmla="*/ 942214 h 1762009"/>
                <a:gd name="connsiteX833" fmla="*/ 32704 w 1171574"/>
                <a:gd name="connsiteY833" fmla="*/ 934016 h 1762009"/>
                <a:gd name="connsiteX834" fmla="*/ 38169 w 1171574"/>
                <a:gd name="connsiteY834" fmla="*/ 927185 h 1762009"/>
                <a:gd name="connsiteX835" fmla="*/ 36803 w 1171574"/>
                <a:gd name="connsiteY835" fmla="*/ 920353 h 1762009"/>
                <a:gd name="connsiteX836" fmla="*/ 27238 w 1171574"/>
                <a:gd name="connsiteY836" fmla="*/ 928551 h 1762009"/>
                <a:gd name="connsiteX837" fmla="*/ 25872 w 1171574"/>
                <a:gd name="connsiteY837" fmla="*/ 943580 h 1762009"/>
                <a:gd name="connsiteX838" fmla="*/ 12209 w 1171574"/>
                <a:gd name="connsiteY838" fmla="*/ 953145 h 1762009"/>
                <a:gd name="connsiteX839" fmla="*/ 2645 w 1171574"/>
                <a:gd name="connsiteY839" fmla="*/ 958610 h 1762009"/>
                <a:gd name="connsiteX840" fmla="*/ 0 w 1171574"/>
                <a:gd name="connsiteY840" fmla="*/ 966544 h 1762009"/>
                <a:gd name="connsiteX841" fmla="*/ 0 w 1171574"/>
                <a:gd name="connsiteY841" fmla="*/ 914740 h 1762009"/>
                <a:gd name="connsiteX842" fmla="*/ 17674 w 1171574"/>
                <a:gd name="connsiteY842" fmla="*/ 901224 h 1762009"/>
                <a:gd name="connsiteX843" fmla="*/ 17674 w 1171574"/>
                <a:gd name="connsiteY843" fmla="*/ 894393 h 1762009"/>
                <a:gd name="connsiteX844" fmla="*/ 8110 w 1171574"/>
                <a:gd name="connsiteY844" fmla="*/ 893026 h 1762009"/>
                <a:gd name="connsiteX845" fmla="*/ 0 w 1171574"/>
                <a:gd name="connsiteY845" fmla="*/ 898433 h 1762009"/>
                <a:gd name="connsiteX846" fmla="*/ 0 w 1171574"/>
                <a:gd name="connsiteY846" fmla="*/ 849814 h 1762009"/>
                <a:gd name="connsiteX847" fmla="*/ 14942 w 1171574"/>
                <a:gd name="connsiteY847" fmla="*/ 837007 h 1762009"/>
                <a:gd name="connsiteX848" fmla="*/ 21773 w 1171574"/>
                <a:gd name="connsiteY848" fmla="*/ 819245 h 1762009"/>
                <a:gd name="connsiteX849" fmla="*/ 36803 w 1171574"/>
                <a:gd name="connsiteY849" fmla="*/ 809681 h 1762009"/>
                <a:gd name="connsiteX850" fmla="*/ 47734 w 1171574"/>
                <a:gd name="connsiteY850" fmla="*/ 789186 h 1762009"/>
                <a:gd name="connsiteX851" fmla="*/ 45001 w 1171574"/>
                <a:gd name="connsiteY851" fmla="*/ 782354 h 1762009"/>
                <a:gd name="connsiteX852" fmla="*/ 46367 w 1171574"/>
                <a:gd name="connsiteY852" fmla="*/ 768691 h 1762009"/>
                <a:gd name="connsiteX853" fmla="*/ 60030 w 1171574"/>
                <a:gd name="connsiteY853" fmla="*/ 756394 h 1762009"/>
                <a:gd name="connsiteX854" fmla="*/ 77792 w 1171574"/>
                <a:gd name="connsiteY854" fmla="*/ 756394 h 1762009"/>
                <a:gd name="connsiteX855" fmla="*/ 96921 w 1171574"/>
                <a:gd name="connsiteY855" fmla="*/ 742731 h 1762009"/>
                <a:gd name="connsiteX856" fmla="*/ 107852 w 1171574"/>
                <a:gd name="connsiteY856" fmla="*/ 741364 h 1762009"/>
                <a:gd name="connsiteX857" fmla="*/ 129713 w 1171574"/>
                <a:gd name="connsiteY857" fmla="*/ 731800 h 1762009"/>
                <a:gd name="connsiteX858" fmla="*/ 132446 w 1171574"/>
                <a:gd name="connsiteY858" fmla="*/ 748196 h 1762009"/>
                <a:gd name="connsiteX859" fmla="*/ 146109 w 1171574"/>
                <a:gd name="connsiteY859" fmla="*/ 757760 h 1762009"/>
                <a:gd name="connsiteX860" fmla="*/ 155673 w 1171574"/>
                <a:gd name="connsiteY860" fmla="*/ 757760 h 1762009"/>
                <a:gd name="connsiteX861" fmla="*/ 162505 w 1171574"/>
                <a:gd name="connsiteY861" fmla="*/ 755028 h 1762009"/>
                <a:gd name="connsiteX862" fmla="*/ 173435 w 1171574"/>
                <a:gd name="connsiteY862" fmla="*/ 756394 h 1762009"/>
                <a:gd name="connsiteX863" fmla="*/ 187099 w 1171574"/>
                <a:gd name="connsiteY863" fmla="*/ 767325 h 1762009"/>
                <a:gd name="connsiteX864" fmla="*/ 183000 w 1171574"/>
                <a:gd name="connsiteY864" fmla="*/ 752295 h 1762009"/>
                <a:gd name="connsiteX865" fmla="*/ 167970 w 1171574"/>
                <a:gd name="connsiteY865" fmla="*/ 730434 h 1762009"/>
                <a:gd name="connsiteX866" fmla="*/ 170703 w 1171574"/>
                <a:gd name="connsiteY866" fmla="*/ 718137 h 1762009"/>
                <a:gd name="connsiteX867" fmla="*/ 199396 w 1171574"/>
                <a:gd name="connsiteY867" fmla="*/ 688078 h 1762009"/>
                <a:gd name="connsiteX868" fmla="*/ 215792 w 1171574"/>
                <a:gd name="connsiteY868" fmla="*/ 686711 h 1762009"/>
                <a:gd name="connsiteX869" fmla="*/ 236286 w 1171574"/>
                <a:gd name="connsiteY869" fmla="*/ 674414 h 1762009"/>
                <a:gd name="connsiteX870" fmla="*/ 241752 w 1171574"/>
                <a:gd name="connsiteY870" fmla="*/ 660751 h 1762009"/>
                <a:gd name="connsiteX871" fmla="*/ 233554 w 1171574"/>
                <a:gd name="connsiteY871" fmla="*/ 670315 h 1762009"/>
                <a:gd name="connsiteX872" fmla="*/ 206227 w 1171574"/>
                <a:gd name="connsiteY872" fmla="*/ 678513 h 1762009"/>
                <a:gd name="connsiteX873" fmla="*/ 192564 w 1171574"/>
                <a:gd name="connsiteY873" fmla="*/ 683979 h 1762009"/>
                <a:gd name="connsiteX874" fmla="*/ 176168 w 1171574"/>
                <a:gd name="connsiteY874" fmla="*/ 701741 h 1762009"/>
                <a:gd name="connsiteX875" fmla="*/ 172069 w 1171574"/>
                <a:gd name="connsiteY875" fmla="*/ 696276 h 1762009"/>
                <a:gd name="connsiteX876" fmla="*/ 162505 w 1171574"/>
                <a:gd name="connsiteY876" fmla="*/ 694909 h 1762009"/>
                <a:gd name="connsiteX877" fmla="*/ 155673 w 1171574"/>
                <a:gd name="connsiteY877" fmla="*/ 690810 h 1762009"/>
                <a:gd name="connsiteX878" fmla="*/ 154307 w 1171574"/>
                <a:gd name="connsiteY878" fmla="*/ 675781 h 1762009"/>
                <a:gd name="connsiteX879" fmla="*/ 162505 w 1171574"/>
                <a:gd name="connsiteY879" fmla="*/ 658019 h 1762009"/>
                <a:gd name="connsiteX880" fmla="*/ 139277 w 1171574"/>
                <a:gd name="connsiteY880" fmla="*/ 686711 h 1762009"/>
                <a:gd name="connsiteX881" fmla="*/ 118782 w 1171574"/>
                <a:gd name="connsiteY881" fmla="*/ 688078 h 1762009"/>
                <a:gd name="connsiteX882" fmla="*/ 91456 w 1171574"/>
                <a:gd name="connsiteY882" fmla="*/ 712672 h 1762009"/>
                <a:gd name="connsiteX883" fmla="*/ 68228 w 1171574"/>
                <a:gd name="connsiteY883" fmla="*/ 715404 h 1762009"/>
                <a:gd name="connsiteX884" fmla="*/ 39535 w 1171574"/>
                <a:gd name="connsiteY884" fmla="*/ 737265 h 1762009"/>
                <a:gd name="connsiteX885" fmla="*/ 39535 w 1171574"/>
                <a:gd name="connsiteY885" fmla="*/ 745463 h 1762009"/>
                <a:gd name="connsiteX886" fmla="*/ 34070 w 1171574"/>
                <a:gd name="connsiteY886" fmla="*/ 752295 h 1762009"/>
                <a:gd name="connsiteX887" fmla="*/ 20407 w 1171574"/>
                <a:gd name="connsiteY887" fmla="*/ 753661 h 1762009"/>
                <a:gd name="connsiteX888" fmla="*/ 4011 w 1171574"/>
                <a:gd name="connsiteY888" fmla="*/ 767325 h 1762009"/>
                <a:gd name="connsiteX889" fmla="*/ 0 w 1171574"/>
                <a:gd name="connsiteY889" fmla="*/ 769330 h 176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Lst>
              <a:rect l="l" t="t" r="r" b="b"/>
              <a:pathLst>
                <a:path w="1171574" h="1762009">
                  <a:moveTo>
                    <a:pt x="946775" y="1734683"/>
                  </a:moveTo>
                  <a:lnTo>
                    <a:pt x="956340" y="1741514"/>
                  </a:lnTo>
                  <a:lnTo>
                    <a:pt x="946775" y="1752445"/>
                  </a:lnTo>
                  <a:lnTo>
                    <a:pt x="935845" y="1742881"/>
                  </a:lnTo>
                  <a:close/>
                  <a:moveTo>
                    <a:pt x="837469" y="1715554"/>
                  </a:moveTo>
                  <a:lnTo>
                    <a:pt x="845667" y="1721019"/>
                  </a:lnTo>
                  <a:lnTo>
                    <a:pt x="844301" y="1729217"/>
                  </a:lnTo>
                  <a:lnTo>
                    <a:pt x="853865" y="1745613"/>
                  </a:lnTo>
                  <a:lnTo>
                    <a:pt x="842935" y="1762009"/>
                  </a:lnTo>
                  <a:lnTo>
                    <a:pt x="838836" y="1756544"/>
                  </a:lnTo>
                  <a:lnTo>
                    <a:pt x="838836" y="1744247"/>
                  </a:lnTo>
                  <a:lnTo>
                    <a:pt x="829272" y="1727851"/>
                  </a:lnTo>
                  <a:lnTo>
                    <a:pt x="832004" y="1716920"/>
                  </a:lnTo>
                  <a:close/>
                  <a:moveTo>
                    <a:pt x="859331" y="1704623"/>
                  </a:moveTo>
                  <a:lnTo>
                    <a:pt x="864796" y="1712821"/>
                  </a:lnTo>
                  <a:lnTo>
                    <a:pt x="862063" y="1719653"/>
                  </a:lnTo>
                  <a:lnTo>
                    <a:pt x="856598" y="1714188"/>
                  </a:lnTo>
                  <a:close/>
                  <a:moveTo>
                    <a:pt x="950874" y="1701891"/>
                  </a:moveTo>
                  <a:lnTo>
                    <a:pt x="957706" y="1716920"/>
                  </a:lnTo>
                  <a:lnTo>
                    <a:pt x="945409" y="1729217"/>
                  </a:lnTo>
                  <a:lnTo>
                    <a:pt x="935845" y="1722386"/>
                  </a:lnTo>
                  <a:lnTo>
                    <a:pt x="942676" y="1715554"/>
                  </a:lnTo>
                  <a:lnTo>
                    <a:pt x="939944" y="1707356"/>
                  </a:lnTo>
                  <a:close/>
                  <a:moveTo>
                    <a:pt x="838836" y="1696426"/>
                  </a:moveTo>
                  <a:lnTo>
                    <a:pt x="845667" y="1697792"/>
                  </a:lnTo>
                  <a:lnTo>
                    <a:pt x="849766" y="1707356"/>
                  </a:lnTo>
                  <a:lnTo>
                    <a:pt x="838836" y="1711455"/>
                  </a:lnTo>
                  <a:lnTo>
                    <a:pt x="833370" y="1699158"/>
                  </a:lnTo>
                  <a:close/>
                  <a:moveTo>
                    <a:pt x="937211" y="1677297"/>
                  </a:moveTo>
                  <a:lnTo>
                    <a:pt x="946775" y="1692327"/>
                  </a:lnTo>
                  <a:lnTo>
                    <a:pt x="935845" y="1703257"/>
                  </a:lnTo>
                  <a:lnTo>
                    <a:pt x="937211" y="1692327"/>
                  </a:lnTo>
                  <a:lnTo>
                    <a:pt x="931746" y="1685495"/>
                  </a:lnTo>
                  <a:close/>
                  <a:moveTo>
                    <a:pt x="836103" y="1674564"/>
                  </a:moveTo>
                  <a:lnTo>
                    <a:pt x="836103" y="1689594"/>
                  </a:lnTo>
                  <a:lnTo>
                    <a:pt x="827905" y="1684129"/>
                  </a:lnTo>
                  <a:close/>
                  <a:moveTo>
                    <a:pt x="818341" y="1663634"/>
                  </a:moveTo>
                  <a:lnTo>
                    <a:pt x="827905" y="1667733"/>
                  </a:lnTo>
                  <a:lnTo>
                    <a:pt x="816975" y="1681396"/>
                  </a:lnTo>
                  <a:close/>
                  <a:moveTo>
                    <a:pt x="979567" y="1626743"/>
                  </a:moveTo>
                  <a:lnTo>
                    <a:pt x="994597" y="1626743"/>
                  </a:lnTo>
                  <a:lnTo>
                    <a:pt x="1000062" y="1640406"/>
                  </a:lnTo>
                  <a:lnTo>
                    <a:pt x="994597" y="1655436"/>
                  </a:lnTo>
                  <a:lnTo>
                    <a:pt x="998696" y="1666366"/>
                  </a:lnTo>
                  <a:lnTo>
                    <a:pt x="980934" y="1690960"/>
                  </a:lnTo>
                  <a:lnTo>
                    <a:pt x="960439" y="1707356"/>
                  </a:lnTo>
                  <a:lnTo>
                    <a:pt x="953607" y="1700525"/>
                  </a:lnTo>
                  <a:lnTo>
                    <a:pt x="961805" y="1685495"/>
                  </a:lnTo>
                  <a:lnTo>
                    <a:pt x="975468" y="1675931"/>
                  </a:lnTo>
                  <a:lnTo>
                    <a:pt x="975468" y="1670465"/>
                  </a:lnTo>
                  <a:lnTo>
                    <a:pt x="950874" y="1682762"/>
                  </a:lnTo>
                  <a:lnTo>
                    <a:pt x="949508" y="1674564"/>
                  </a:lnTo>
                  <a:lnTo>
                    <a:pt x="960439" y="1663634"/>
                  </a:lnTo>
                  <a:lnTo>
                    <a:pt x="959072" y="1656802"/>
                  </a:lnTo>
                  <a:lnTo>
                    <a:pt x="965904" y="1639040"/>
                  </a:lnTo>
                  <a:lnTo>
                    <a:pt x="979567" y="1633575"/>
                  </a:lnTo>
                  <a:close/>
                  <a:moveTo>
                    <a:pt x="853865" y="1613080"/>
                  </a:moveTo>
                  <a:lnTo>
                    <a:pt x="859331" y="1621278"/>
                  </a:lnTo>
                  <a:lnTo>
                    <a:pt x="852499" y="1626743"/>
                  </a:lnTo>
                  <a:lnTo>
                    <a:pt x="845667" y="1618545"/>
                  </a:lnTo>
                  <a:close/>
                  <a:moveTo>
                    <a:pt x="942676" y="1591219"/>
                  </a:moveTo>
                  <a:lnTo>
                    <a:pt x="949508" y="1592585"/>
                  </a:lnTo>
                  <a:lnTo>
                    <a:pt x="949508" y="1606248"/>
                  </a:lnTo>
                  <a:lnTo>
                    <a:pt x="939944" y="1613080"/>
                  </a:lnTo>
                  <a:lnTo>
                    <a:pt x="933112" y="1611713"/>
                  </a:lnTo>
                  <a:close/>
                  <a:moveTo>
                    <a:pt x="808777" y="1589852"/>
                  </a:moveTo>
                  <a:lnTo>
                    <a:pt x="818341" y="1595317"/>
                  </a:lnTo>
                  <a:lnTo>
                    <a:pt x="811509" y="1600783"/>
                  </a:lnTo>
                  <a:close/>
                  <a:moveTo>
                    <a:pt x="870261" y="1578922"/>
                  </a:moveTo>
                  <a:lnTo>
                    <a:pt x="878459" y="1585753"/>
                  </a:lnTo>
                  <a:lnTo>
                    <a:pt x="870261" y="1593951"/>
                  </a:lnTo>
                  <a:lnTo>
                    <a:pt x="863430" y="1593951"/>
                  </a:lnTo>
                  <a:lnTo>
                    <a:pt x="855232" y="1600783"/>
                  </a:lnTo>
                  <a:lnTo>
                    <a:pt x="848400" y="1598050"/>
                  </a:lnTo>
                  <a:lnTo>
                    <a:pt x="859331" y="1583021"/>
                  </a:lnTo>
                  <a:close/>
                  <a:moveTo>
                    <a:pt x="946775" y="1572090"/>
                  </a:moveTo>
                  <a:lnTo>
                    <a:pt x="946775" y="1581654"/>
                  </a:lnTo>
                  <a:lnTo>
                    <a:pt x="939944" y="1588486"/>
                  </a:lnTo>
                  <a:lnTo>
                    <a:pt x="933112" y="1599416"/>
                  </a:lnTo>
                  <a:lnTo>
                    <a:pt x="923548" y="1596684"/>
                  </a:lnTo>
                  <a:lnTo>
                    <a:pt x="924914" y="1585753"/>
                  </a:lnTo>
                  <a:close/>
                  <a:moveTo>
                    <a:pt x="964538" y="1567991"/>
                  </a:moveTo>
                  <a:lnTo>
                    <a:pt x="968637" y="1572090"/>
                  </a:lnTo>
                  <a:lnTo>
                    <a:pt x="968637" y="1587120"/>
                  </a:lnTo>
                  <a:lnTo>
                    <a:pt x="959072" y="1595317"/>
                  </a:lnTo>
                  <a:lnTo>
                    <a:pt x="952241" y="1585753"/>
                  </a:lnTo>
                  <a:lnTo>
                    <a:pt x="957706" y="1578922"/>
                  </a:lnTo>
                  <a:close/>
                  <a:moveTo>
                    <a:pt x="881192" y="1558427"/>
                  </a:moveTo>
                  <a:lnTo>
                    <a:pt x="892122" y="1561159"/>
                  </a:lnTo>
                  <a:lnTo>
                    <a:pt x="900320" y="1574823"/>
                  </a:lnTo>
                  <a:lnTo>
                    <a:pt x="892122" y="1587120"/>
                  </a:lnTo>
                  <a:lnTo>
                    <a:pt x="889390" y="1595317"/>
                  </a:lnTo>
                  <a:lnTo>
                    <a:pt x="897588" y="1603515"/>
                  </a:lnTo>
                  <a:lnTo>
                    <a:pt x="900320" y="1602149"/>
                  </a:lnTo>
                  <a:lnTo>
                    <a:pt x="915350" y="1610347"/>
                  </a:lnTo>
                  <a:lnTo>
                    <a:pt x="915350" y="1630842"/>
                  </a:lnTo>
                  <a:lnTo>
                    <a:pt x="905786" y="1632208"/>
                  </a:lnTo>
                  <a:lnTo>
                    <a:pt x="916716" y="1644505"/>
                  </a:lnTo>
                  <a:lnTo>
                    <a:pt x="916716" y="1654069"/>
                  </a:lnTo>
                  <a:lnTo>
                    <a:pt x="907152" y="1655436"/>
                  </a:lnTo>
                  <a:lnTo>
                    <a:pt x="904419" y="1652703"/>
                  </a:lnTo>
                  <a:lnTo>
                    <a:pt x="898954" y="1665000"/>
                  </a:lnTo>
                  <a:lnTo>
                    <a:pt x="913984" y="1675931"/>
                  </a:lnTo>
                  <a:lnTo>
                    <a:pt x="920815" y="1686861"/>
                  </a:lnTo>
                  <a:lnTo>
                    <a:pt x="907152" y="1695059"/>
                  </a:lnTo>
                  <a:lnTo>
                    <a:pt x="905786" y="1699158"/>
                  </a:lnTo>
                  <a:lnTo>
                    <a:pt x="915350" y="1697792"/>
                  </a:lnTo>
                  <a:lnTo>
                    <a:pt x="920815" y="1700525"/>
                  </a:lnTo>
                  <a:lnTo>
                    <a:pt x="920815" y="1710089"/>
                  </a:lnTo>
                  <a:lnTo>
                    <a:pt x="908518" y="1718287"/>
                  </a:lnTo>
                  <a:lnTo>
                    <a:pt x="900320" y="1719653"/>
                  </a:lnTo>
                  <a:lnTo>
                    <a:pt x="894855" y="1730584"/>
                  </a:lnTo>
                  <a:lnTo>
                    <a:pt x="900320" y="1730584"/>
                  </a:lnTo>
                  <a:lnTo>
                    <a:pt x="905786" y="1737415"/>
                  </a:lnTo>
                  <a:lnTo>
                    <a:pt x="900320" y="1742881"/>
                  </a:lnTo>
                  <a:lnTo>
                    <a:pt x="905786" y="1752445"/>
                  </a:lnTo>
                  <a:lnTo>
                    <a:pt x="898954" y="1759276"/>
                  </a:lnTo>
                  <a:lnTo>
                    <a:pt x="888023" y="1759276"/>
                  </a:lnTo>
                  <a:lnTo>
                    <a:pt x="881192" y="1753811"/>
                  </a:lnTo>
                  <a:lnTo>
                    <a:pt x="885291" y="1742881"/>
                  </a:lnTo>
                  <a:lnTo>
                    <a:pt x="872994" y="1733316"/>
                  </a:lnTo>
                  <a:lnTo>
                    <a:pt x="874360" y="1723752"/>
                  </a:lnTo>
                  <a:lnTo>
                    <a:pt x="882558" y="1715554"/>
                  </a:lnTo>
                  <a:lnTo>
                    <a:pt x="875727" y="1707356"/>
                  </a:lnTo>
                  <a:lnTo>
                    <a:pt x="878459" y="1700525"/>
                  </a:lnTo>
                  <a:lnTo>
                    <a:pt x="888023" y="1695059"/>
                  </a:lnTo>
                  <a:lnTo>
                    <a:pt x="882558" y="1688228"/>
                  </a:lnTo>
                  <a:lnTo>
                    <a:pt x="874360" y="1689594"/>
                  </a:lnTo>
                  <a:lnTo>
                    <a:pt x="870261" y="1696426"/>
                  </a:lnTo>
                  <a:lnTo>
                    <a:pt x="864796" y="1689594"/>
                  </a:lnTo>
                  <a:lnTo>
                    <a:pt x="855232" y="1689594"/>
                  </a:lnTo>
                  <a:lnTo>
                    <a:pt x="851133" y="1682762"/>
                  </a:lnTo>
                  <a:lnTo>
                    <a:pt x="856598" y="1675931"/>
                  </a:lnTo>
                  <a:lnTo>
                    <a:pt x="863430" y="1675931"/>
                  </a:lnTo>
                  <a:lnTo>
                    <a:pt x="866162" y="1666366"/>
                  </a:lnTo>
                  <a:lnTo>
                    <a:pt x="866162" y="1660901"/>
                  </a:lnTo>
                  <a:lnTo>
                    <a:pt x="879826" y="1651337"/>
                  </a:lnTo>
                  <a:lnTo>
                    <a:pt x="879826" y="1644505"/>
                  </a:lnTo>
                  <a:lnTo>
                    <a:pt x="871628" y="1643139"/>
                  </a:lnTo>
                  <a:lnTo>
                    <a:pt x="863430" y="1645872"/>
                  </a:lnTo>
                  <a:lnTo>
                    <a:pt x="860697" y="1640406"/>
                  </a:lnTo>
                  <a:lnTo>
                    <a:pt x="864796" y="1634941"/>
                  </a:lnTo>
                  <a:lnTo>
                    <a:pt x="877093" y="1632208"/>
                  </a:lnTo>
                  <a:lnTo>
                    <a:pt x="879826" y="1619911"/>
                  </a:lnTo>
                  <a:lnTo>
                    <a:pt x="879826" y="1607614"/>
                  </a:lnTo>
                  <a:lnTo>
                    <a:pt x="885291" y="1588486"/>
                  </a:lnTo>
                  <a:lnTo>
                    <a:pt x="882558" y="1576189"/>
                  </a:lnTo>
                  <a:lnTo>
                    <a:pt x="872994" y="1565258"/>
                  </a:lnTo>
                  <a:close/>
                  <a:moveTo>
                    <a:pt x="920815" y="1551595"/>
                  </a:moveTo>
                  <a:lnTo>
                    <a:pt x="942676" y="1552961"/>
                  </a:lnTo>
                  <a:lnTo>
                    <a:pt x="941310" y="1561159"/>
                  </a:lnTo>
                  <a:lnTo>
                    <a:pt x="929013" y="1577555"/>
                  </a:lnTo>
                  <a:lnTo>
                    <a:pt x="918083" y="1572090"/>
                  </a:lnTo>
                  <a:lnTo>
                    <a:pt x="909885" y="1562526"/>
                  </a:lnTo>
                  <a:close/>
                  <a:moveTo>
                    <a:pt x="950874" y="1505140"/>
                  </a:moveTo>
                  <a:lnTo>
                    <a:pt x="957706" y="1527001"/>
                  </a:lnTo>
                  <a:lnTo>
                    <a:pt x="949508" y="1539298"/>
                  </a:lnTo>
                  <a:lnTo>
                    <a:pt x="933112" y="1543397"/>
                  </a:lnTo>
                  <a:lnTo>
                    <a:pt x="927647" y="1536566"/>
                  </a:lnTo>
                  <a:lnTo>
                    <a:pt x="927647" y="1529734"/>
                  </a:lnTo>
                  <a:lnTo>
                    <a:pt x="929013" y="1529734"/>
                  </a:lnTo>
                  <a:lnTo>
                    <a:pt x="941310" y="1510605"/>
                  </a:lnTo>
                  <a:close/>
                  <a:moveTo>
                    <a:pt x="860697" y="1472348"/>
                  </a:moveTo>
                  <a:lnTo>
                    <a:pt x="867529" y="1472348"/>
                  </a:lnTo>
                  <a:lnTo>
                    <a:pt x="878459" y="1488744"/>
                  </a:lnTo>
                  <a:lnTo>
                    <a:pt x="872994" y="1499675"/>
                  </a:lnTo>
                  <a:lnTo>
                    <a:pt x="874360" y="1507873"/>
                  </a:lnTo>
                  <a:lnTo>
                    <a:pt x="881192" y="1499675"/>
                  </a:lnTo>
                  <a:lnTo>
                    <a:pt x="885291" y="1506506"/>
                  </a:lnTo>
                  <a:lnTo>
                    <a:pt x="875727" y="1532467"/>
                  </a:lnTo>
                  <a:lnTo>
                    <a:pt x="855232" y="1552961"/>
                  </a:lnTo>
                  <a:lnTo>
                    <a:pt x="855232" y="1563892"/>
                  </a:lnTo>
                  <a:lnTo>
                    <a:pt x="848400" y="1573456"/>
                  </a:lnTo>
                  <a:lnTo>
                    <a:pt x="834737" y="1577555"/>
                  </a:lnTo>
                  <a:lnTo>
                    <a:pt x="840202" y="1565258"/>
                  </a:lnTo>
                  <a:lnTo>
                    <a:pt x="836103" y="1558427"/>
                  </a:lnTo>
                  <a:lnTo>
                    <a:pt x="827905" y="1581654"/>
                  </a:lnTo>
                  <a:lnTo>
                    <a:pt x="822440" y="1574823"/>
                  </a:lnTo>
                  <a:lnTo>
                    <a:pt x="823806" y="1565258"/>
                  </a:lnTo>
                  <a:lnTo>
                    <a:pt x="829272" y="1554328"/>
                  </a:lnTo>
                  <a:lnTo>
                    <a:pt x="827905" y="1547496"/>
                  </a:lnTo>
                  <a:lnTo>
                    <a:pt x="833370" y="1537932"/>
                  </a:lnTo>
                  <a:lnTo>
                    <a:pt x="841568" y="1544763"/>
                  </a:lnTo>
                  <a:lnTo>
                    <a:pt x="848400" y="1537932"/>
                  </a:lnTo>
                  <a:lnTo>
                    <a:pt x="851133" y="1528368"/>
                  </a:lnTo>
                  <a:lnTo>
                    <a:pt x="840202" y="1521536"/>
                  </a:lnTo>
                  <a:lnTo>
                    <a:pt x="849766" y="1507873"/>
                  </a:lnTo>
                  <a:lnTo>
                    <a:pt x="842935" y="1502407"/>
                  </a:lnTo>
                  <a:lnTo>
                    <a:pt x="844301" y="1488744"/>
                  </a:lnTo>
                  <a:lnTo>
                    <a:pt x="849766" y="1480546"/>
                  </a:lnTo>
                  <a:lnTo>
                    <a:pt x="860697" y="1486011"/>
                  </a:lnTo>
                  <a:close/>
                  <a:moveTo>
                    <a:pt x="886657" y="1458685"/>
                  </a:moveTo>
                  <a:lnTo>
                    <a:pt x="903053" y="1458685"/>
                  </a:lnTo>
                  <a:lnTo>
                    <a:pt x="916716" y="1473715"/>
                  </a:lnTo>
                  <a:lnTo>
                    <a:pt x="929013" y="1473715"/>
                  </a:lnTo>
                  <a:lnTo>
                    <a:pt x="938578" y="1486011"/>
                  </a:lnTo>
                  <a:lnTo>
                    <a:pt x="938578" y="1502407"/>
                  </a:lnTo>
                  <a:lnTo>
                    <a:pt x="929013" y="1518803"/>
                  </a:lnTo>
                  <a:lnTo>
                    <a:pt x="922182" y="1520170"/>
                  </a:lnTo>
                  <a:lnTo>
                    <a:pt x="920815" y="1502407"/>
                  </a:lnTo>
                  <a:lnTo>
                    <a:pt x="913984" y="1505140"/>
                  </a:lnTo>
                  <a:lnTo>
                    <a:pt x="913984" y="1520170"/>
                  </a:lnTo>
                  <a:lnTo>
                    <a:pt x="908518" y="1525635"/>
                  </a:lnTo>
                  <a:lnTo>
                    <a:pt x="915350" y="1536566"/>
                  </a:lnTo>
                  <a:lnTo>
                    <a:pt x="907152" y="1542031"/>
                  </a:lnTo>
                  <a:lnTo>
                    <a:pt x="901687" y="1537932"/>
                  </a:lnTo>
                  <a:lnTo>
                    <a:pt x="893489" y="1547496"/>
                  </a:lnTo>
                  <a:lnTo>
                    <a:pt x="885291" y="1547496"/>
                  </a:lnTo>
                  <a:lnTo>
                    <a:pt x="885291" y="1531100"/>
                  </a:lnTo>
                  <a:lnTo>
                    <a:pt x="893489" y="1501041"/>
                  </a:lnTo>
                  <a:lnTo>
                    <a:pt x="900320" y="1491477"/>
                  </a:lnTo>
                  <a:lnTo>
                    <a:pt x="888023" y="1486011"/>
                  </a:lnTo>
                  <a:lnTo>
                    <a:pt x="890756" y="1475081"/>
                  </a:lnTo>
                  <a:lnTo>
                    <a:pt x="885291" y="1466883"/>
                  </a:lnTo>
                  <a:close/>
                  <a:moveTo>
                    <a:pt x="841568" y="1412230"/>
                  </a:moveTo>
                  <a:lnTo>
                    <a:pt x="851133" y="1412230"/>
                  </a:lnTo>
                  <a:lnTo>
                    <a:pt x="847034" y="1421794"/>
                  </a:lnTo>
                  <a:close/>
                  <a:moveTo>
                    <a:pt x="793747" y="1410864"/>
                  </a:moveTo>
                  <a:lnTo>
                    <a:pt x="797846" y="1420428"/>
                  </a:lnTo>
                  <a:lnTo>
                    <a:pt x="795113" y="1429992"/>
                  </a:lnTo>
                  <a:lnTo>
                    <a:pt x="793747" y="1443655"/>
                  </a:lnTo>
                  <a:lnTo>
                    <a:pt x="782816" y="1446388"/>
                  </a:lnTo>
                  <a:lnTo>
                    <a:pt x="780084" y="1439556"/>
                  </a:lnTo>
                  <a:lnTo>
                    <a:pt x="788282" y="1431359"/>
                  </a:lnTo>
                  <a:lnTo>
                    <a:pt x="785549" y="1427260"/>
                  </a:lnTo>
                  <a:lnTo>
                    <a:pt x="785549" y="1417695"/>
                  </a:lnTo>
                  <a:close/>
                  <a:moveTo>
                    <a:pt x="827905" y="1404032"/>
                  </a:moveTo>
                  <a:lnTo>
                    <a:pt x="834737" y="1406765"/>
                  </a:lnTo>
                  <a:lnTo>
                    <a:pt x="840202" y="1424527"/>
                  </a:lnTo>
                  <a:lnTo>
                    <a:pt x="841568" y="1447754"/>
                  </a:lnTo>
                  <a:lnTo>
                    <a:pt x="837469" y="1469616"/>
                  </a:lnTo>
                  <a:lnTo>
                    <a:pt x="832004" y="1475081"/>
                  </a:lnTo>
                  <a:lnTo>
                    <a:pt x="827905" y="1498308"/>
                  </a:lnTo>
                  <a:lnTo>
                    <a:pt x="821074" y="1506506"/>
                  </a:lnTo>
                  <a:lnTo>
                    <a:pt x="815608" y="1524269"/>
                  </a:lnTo>
                  <a:lnTo>
                    <a:pt x="814242" y="1540664"/>
                  </a:lnTo>
                  <a:lnTo>
                    <a:pt x="810143" y="1550229"/>
                  </a:lnTo>
                  <a:lnTo>
                    <a:pt x="804678" y="1552961"/>
                  </a:lnTo>
                  <a:lnTo>
                    <a:pt x="803311" y="1543397"/>
                  </a:lnTo>
                  <a:lnTo>
                    <a:pt x="806044" y="1532467"/>
                  </a:lnTo>
                  <a:lnTo>
                    <a:pt x="799212" y="1528368"/>
                  </a:lnTo>
                  <a:lnTo>
                    <a:pt x="795113" y="1510605"/>
                  </a:lnTo>
                  <a:lnTo>
                    <a:pt x="800579" y="1501041"/>
                  </a:lnTo>
                  <a:lnTo>
                    <a:pt x="810143" y="1499675"/>
                  </a:lnTo>
                  <a:lnTo>
                    <a:pt x="816975" y="1494209"/>
                  </a:lnTo>
                  <a:lnTo>
                    <a:pt x="815608" y="1488744"/>
                  </a:lnTo>
                  <a:lnTo>
                    <a:pt x="807410" y="1492843"/>
                  </a:lnTo>
                  <a:lnTo>
                    <a:pt x="800579" y="1492843"/>
                  </a:lnTo>
                  <a:lnTo>
                    <a:pt x="799212" y="1484645"/>
                  </a:lnTo>
                  <a:lnTo>
                    <a:pt x="804678" y="1481913"/>
                  </a:lnTo>
                  <a:lnTo>
                    <a:pt x="807410" y="1476447"/>
                  </a:lnTo>
                  <a:lnTo>
                    <a:pt x="792381" y="1472348"/>
                  </a:lnTo>
                  <a:lnTo>
                    <a:pt x="792381" y="1466883"/>
                  </a:lnTo>
                  <a:lnTo>
                    <a:pt x="804678" y="1465517"/>
                  </a:lnTo>
                  <a:lnTo>
                    <a:pt x="811509" y="1455952"/>
                  </a:lnTo>
                  <a:lnTo>
                    <a:pt x="812876" y="1442289"/>
                  </a:lnTo>
                  <a:lnTo>
                    <a:pt x="821074" y="1434091"/>
                  </a:lnTo>
                  <a:lnTo>
                    <a:pt x="811509" y="1425893"/>
                  </a:lnTo>
                  <a:lnTo>
                    <a:pt x="810143" y="1416329"/>
                  </a:lnTo>
                  <a:lnTo>
                    <a:pt x="822440" y="1410864"/>
                  </a:lnTo>
                  <a:close/>
                  <a:moveTo>
                    <a:pt x="898954" y="1291993"/>
                  </a:moveTo>
                  <a:lnTo>
                    <a:pt x="903053" y="1298825"/>
                  </a:lnTo>
                  <a:lnTo>
                    <a:pt x="903053" y="1311122"/>
                  </a:lnTo>
                  <a:lnTo>
                    <a:pt x="919449" y="1322053"/>
                  </a:lnTo>
                  <a:lnTo>
                    <a:pt x="927647" y="1332983"/>
                  </a:lnTo>
                  <a:lnTo>
                    <a:pt x="930380" y="1382171"/>
                  </a:lnTo>
                  <a:lnTo>
                    <a:pt x="922182" y="1401299"/>
                  </a:lnTo>
                  <a:lnTo>
                    <a:pt x="916716" y="1397200"/>
                  </a:lnTo>
                  <a:lnTo>
                    <a:pt x="919449" y="1367141"/>
                  </a:lnTo>
                  <a:lnTo>
                    <a:pt x="913984" y="1339815"/>
                  </a:lnTo>
                  <a:lnTo>
                    <a:pt x="911251" y="1352112"/>
                  </a:lnTo>
                  <a:lnTo>
                    <a:pt x="909885" y="1398567"/>
                  </a:lnTo>
                  <a:lnTo>
                    <a:pt x="905786" y="1406765"/>
                  </a:lnTo>
                  <a:lnTo>
                    <a:pt x="904419" y="1417695"/>
                  </a:lnTo>
                  <a:lnTo>
                    <a:pt x="897588" y="1423161"/>
                  </a:lnTo>
                  <a:lnTo>
                    <a:pt x="888023" y="1419062"/>
                  </a:lnTo>
                  <a:lnTo>
                    <a:pt x="883925" y="1439556"/>
                  </a:lnTo>
                  <a:lnTo>
                    <a:pt x="864796" y="1450487"/>
                  </a:lnTo>
                  <a:lnTo>
                    <a:pt x="853865" y="1460051"/>
                  </a:lnTo>
                  <a:lnTo>
                    <a:pt x="848400" y="1449121"/>
                  </a:lnTo>
                  <a:lnTo>
                    <a:pt x="855232" y="1435457"/>
                  </a:lnTo>
                  <a:lnTo>
                    <a:pt x="856598" y="1420428"/>
                  </a:lnTo>
                  <a:lnTo>
                    <a:pt x="864796" y="1412230"/>
                  </a:lnTo>
                  <a:lnTo>
                    <a:pt x="879826" y="1412230"/>
                  </a:lnTo>
                  <a:lnTo>
                    <a:pt x="874360" y="1404032"/>
                  </a:lnTo>
                  <a:lnTo>
                    <a:pt x="881192" y="1395834"/>
                  </a:lnTo>
                  <a:lnTo>
                    <a:pt x="870261" y="1390369"/>
                  </a:lnTo>
                  <a:lnTo>
                    <a:pt x="872994" y="1368508"/>
                  </a:lnTo>
                  <a:lnTo>
                    <a:pt x="886657" y="1350745"/>
                  </a:lnTo>
                  <a:lnTo>
                    <a:pt x="889390" y="1309756"/>
                  </a:lnTo>
                  <a:close/>
                  <a:moveTo>
                    <a:pt x="800579" y="1286528"/>
                  </a:moveTo>
                  <a:lnTo>
                    <a:pt x="806044" y="1300191"/>
                  </a:lnTo>
                  <a:lnTo>
                    <a:pt x="812876" y="1297459"/>
                  </a:lnTo>
                  <a:lnTo>
                    <a:pt x="815608" y="1296092"/>
                  </a:lnTo>
                  <a:lnTo>
                    <a:pt x="833370" y="1291993"/>
                  </a:lnTo>
                  <a:lnTo>
                    <a:pt x="847034" y="1298825"/>
                  </a:lnTo>
                  <a:lnTo>
                    <a:pt x="847034" y="1309756"/>
                  </a:lnTo>
                  <a:lnTo>
                    <a:pt x="840202" y="1317954"/>
                  </a:lnTo>
                  <a:lnTo>
                    <a:pt x="844301" y="1326151"/>
                  </a:lnTo>
                  <a:lnTo>
                    <a:pt x="849766" y="1319320"/>
                  </a:lnTo>
                  <a:lnTo>
                    <a:pt x="860697" y="1315221"/>
                  </a:lnTo>
                  <a:lnTo>
                    <a:pt x="875727" y="1326151"/>
                  </a:lnTo>
                  <a:lnTo>
                    <a:pt x="875727" y="1335716"/>
                  </a:lnTo>
                  <a:lnTo>
                    <a:pt x="863430" y="1338448"/>
                  </a:lnTo>
                  <a:lnTo>
                    <a:pt x="867529" y="1346646"/>
                  </a:lnTo>
                  <a:lnTo>
                    <a:pt x="860697" y="1353478"/>
                  </a:lnTo>
                  <a:lnTo>
                    <a:pt x="851133" y="1350745"/>
                  </a:lnTo>
                  <a:lnTo>
                    <a:pt x="841568" y="1335716"/>
                  </a:lnTo>
                  <a:lnTo>
                    <a:pt x="826539" y="1322053"/>
                  </a:lnTo>
                  <a:lnTo>
                    <a:pt x="825173" y="1324785"/>
                  </a:lnTo>
                  <a:lnTo>
                    <a:pt x="841568" y="1350745"/>
                  </a:lnTo>
                  <a:lnTo>
                    <a:pt x="841568" y="1361676"/>
                  </a:lnTo>
                  <a:lnTo>
                    <a:pt x="856598" y="1363042"/>
                  </a:lnTo>
                  <a:lnTo>
                    <a:pt x="863430" y="1373973"/>
                  </a:lnTo>
                  <a:lnTo>
                    <a:pt x="856598" y="1380804"/>
                  </a:lnTo>
                  <a:lnTo>
                    <a:pt x="855232" y="1399933"/>
                  </a:lnTo>
                  <a:lnTo>
                    <a:pt x="847034" y="1401299"/>
                  </a:lnTo>
                  <a:lnTo>
                    <a:pt x="833370" y="1386270"/>
                  </a:lnTo>
                  <a:lnTo>
                    <a:pt x="833370" y="1372607"/>
                  </a:lnTo>
                  <a:lnTo>
                    <a:pt x="816975" y="1343914"/>
                  </a:lnTo>
                  <a:lnTo>
                    <a:pt x="814242" y="1357577"/>
                  </a:lnTo>
                  <a:lnTo>
                    <a:pt x="822440" y="1376706"/>
                  </a:lnTo>
                  <a:lnTo>
                    <a:pt x="822440" y="1391735"/>
                  </a:lnTo>
                  <a:lnTo>
                    <a:pt x="814242" y="1401299"/>
                  </a:lnTo>
                  <a:lnTo>
                    <a:pt x="801945" y="1399933"/>
                  </a:lnTo>
                  <a:lnTo>
                    <a:pt x="791014" y="1386270"/>
                  </a:lnTo>
                  <a:lnTo>
                    <a:pt x="799212" y="1376706"/>
                  </a:lnTo>
                  <a:lnTo>
                    <a:pt x="791014" y="1369874"/>
                  </a:lnTo>
                  <a:lnTo>
                    <a:pt x="793747" y="1356211"/>
                  </a:lnTo>
                  <a:lnTo>
                    <a:pt x="784183" y="1338448"/>
                  </a:lnTo>
                  <a:lnTo>
                    <a:pt x="791014" y="1324785"/>
                  </a:lnTo>
                  <a:lnTo>
                    <a:pt x="797846" y="1331617"/>
                  </a:lnTo>
                  <a:lnTo>
                    <a:pt x="803311" y="1323419"/>
                  </a:lnTo>
                  <a:lnTo>
                    <a:pt x="795113" y="1317954"/>
                  </a:lnTo>
                  <a:lnTo>
                    <a:pt x="793747" y="1301558"/>
                  </a:lnTo>
                  <a:close/>
                  <a:moveTo>
                    <a:pt x="830638" y="1271498"/>
                  </a:moveTo>
                  <a:lnTo>
                    <a:pt x="834737" y="1278330"/>
                  </a:lnTo>
                  <a:lnTo>
                    <a:pt x="825173" y="1285162"/>
                  </a:lnTo>
                  <a:lnTo>
                    <a:pt x="818341" y="1282429"/>
                  </a:lnTo>
                  <a:close/>
                  <a:moveTo>
                    <a:pt x="278643" y="990036"/>
                  </a:moveTo>
                  <a:lnTo>
                    <a:pt x="286840" y="996867"/>
                  </a:lnTo>
                  <a:lnTo>
                    <a:pt x="266346" y="998233"/>
                  </a:lnTo>
                  <a:close/>
                  <a:moveTo>
                    <a:pt x="430305" y="955877"/>
                  </a:moveTo>
                  <a:lnTo>
                    <a:pt x="438503" y="955877"/>
                  </a:lnTo>
                  <a:lnTo>
                    <a:pt x="426206" y="969541"/>
                  </a:lnTo>
                  <a:lnTo>
                    <a:pt x="412542" y="972273"/>
                  </a:lnTo>
                  <a:lnTo>
                    <a:pt x="413909" y="962709"/>
                  </a:lnTo>
                  <a:close/>
                  <a:moveTo>
                    <a:pt x="230821" y="894393"/>
                  </a:moveTo>
                  <a:lnTo>
                    <a:pt x="232187" y="903957"/>
                  </a:lnTo>
                  <a:lnTo>
                    <a:pt x="219891" y="910789"/>
                  </a:lnTo>
                  <a:cubicBezTo>
                    <a:pt x="219891" y="910789"/>
                    <a:pt x="213059" y="908056"/>
                    <a:pt x="213059" y="908056"/>
                  </a:cubicBezTo>
                  <a:close/>
                  <a:moveTo>
                    <a:pt x="300504" y="862967"/>
                  </a:moveTo>
                  <a:lnTo>
                    <a:pt x="303236" y="869799"/>
                  </a:lnTo>
                  <a:lnTo>
                    <a:pt x="300504" y="876631"/>
                  </a:lnTo>
                  <a:lnTo>
                    <a:pt x="307335" y="882096"/>
                  </a:lnTo>
                  <a:lnTo>
                    <a:pt x="300504" y="888927"/>
                  </a:lnTo>
                  <a:lnTo>
                    <a:pt x="285474" y="894393"/>
                  </a:lnTo>
                  <a:lnTo>
                    <a:pt x="264979" y="917620"/>
                  </a:lnTo>
                  <a:lnTo>
                    <a:pt x="252682" y="921719"/>
                  </a:lnTo>
                  <a:lnTo>
                    <a:pt x="255415" y="929917"/>
                  </a:lnTo>
                  <a:lnTo>
                    <a:pt x="251316" y="936749"/>
                  </a:lnTo>
                  <a:lnTo>
                    <a:pt x="236286" y="934016"/>
                  </a:lnTo>
                  <a:lnTo>
                    <a:pt x="228088" y="939481"/>
                  </a:lnTo>
                  <a:lnTo>
                    <a:pt x="214425" y="939481"/>
                  </a:lnTo>
                  <a:lnTo>
                    <a:pt x="215792" y="932650"/>
                  </a:lnTo>
                  <a:lnTo>
                    <a:pt x="225356" y="929917"/>
                  </a:lnTo>
                  <a:lnTo>
                    <a:pt x="230821" y="927185"/>
                  </a:lnTo>
                  <a:lnTo>
                    <a:pt x="232187" y="920353"/>
                  </a:lnTo>
                  <a:lnTo>
                    <a:pt x="256781" y="899858"/>
                  </a:lnTo>
                  <a:lnTo>
                    <a:pt x="267712" y="895759"/>
                  </a:lnTo>
                  <a:lnTo>
                    <a:pt x="281375" y="880730"/>
                  </a:lnTo>
                  <a:lnTo>
                    <a:pt x="286840" y="879363"/>
                  </a:lnTo>
                  <a:close/>
                  <a:moveTo>
                    <a:pt x="331929" y="852037"/>
                  </a:moveTo>
                  <a:lnTo>
                    <a:pt x="340127" y="856136"/>
                  </a:lnTo>
                  <a:lnTo>
                    <a:pt x="340127" y="867066"/>
                  </a:lnTo>
                  <a:lnTo>
                    <a:pt x="348325" y="867066"/>
                  </a:lnTo>
                  <a:lnTo>
                    <a:pt x="352424" y="876631"/>
                  </a:lnTo>
                  <a:lnTo>
                    <a:pt x="341493" y="882096"/>
                  </a:lnTo>
                  <a:lnTo>
                    <a:pt x="323731" y="879363"/>
                  </a:lnTo>
                  <a:lnTo>
                    <a:pt x="323731" y="857502"/>
                  </a:lnTo>
                  <a:close/>
                  <a:moveTo>
                    <a:pt x="275910" y="838373"/>
                  </a:moveTo>
                  <a:lnTo>
                    <a:pt x="284108" y="839740"/>
                  </a:lnTo>
                  <a:lnTo>
                    <a:pt x="286840" y="845205"/>
                  </a:lnTo>
                  <a:lnTo>
                    <a:pt x="277276" y="854769"/>
                  </a:lnTo>
                  <a:lnTo>
                    <a:pt x="271811" y="864334"/>
                  </a:lnTo>
                  <a:lnTo>
                    <a:pt x="258148" y="876631"/>
                  </a:lnTo>
                  <a:lnTo>
                    <a:pt x="255415" y="883462"/>
                  </a:lnTo>
                  <a:lnTo>
                    <a:pt x="248583" y="882096"/>
                  </a:lnTo>
                  <a:lnTo>
                    <a:pt x="247217" y="875264"/>
                  </a:lnTo>
                  <a:lnTo>
                    <a:pt x="266346" y="856136"/>
                  </a:lnTo>
                  <a:lnTo>
                    <a:pt x="267712" y="847938"/>
                  </a:lnTo>
                  <a:close/>
                  <a:moveTo>
                    <a:pt x="307335" y="816512"/>
                  </a:moveTo>
                  <a:lnTo>
                    <a:pt x="316900" y="817879"/>
                  </a:lnTo>
                  <a:lnTo>
                    <a:pt x="318266" y="827443"/>
                  </a:lnTo>
                  <a:lnTo>
                    <a:pt x="305969" y="826077"/>
                  </a:lnTo>
                  <a:close/>
                  <a:moveTo>
                    <a:pt x="338761" y="790552"/>
                  </a:moveTo>
                  <a:lnTo>
                    <a:pt x="348325" y="793285"/>
                  </a:lnTo>
                  <a:lnTo>
                    <a:pt x="341493" y="798750"/>
                  </a:lnTo>
                  <a:lnTo>
                    <a:pt x="331929" y="797384"/>
                  </a:lnTo>
                  <a:close/>
                  <a:moveTo>
                    <a:pt x="274544" y="779621"/>
                  </a:moveTo>
                  <a:lnTo>
                    <a:pt x="284108" y="783720"/>
                  </a:lnTo>
                  <a:lnTo>
                    <a:pt x="281375" y="791918"/>
                  </a:lnTo>
                  <a:lnTo>
                    <a:pt x="282741" y="798750"/>
                  </a:lnTo>
                  <a:lnTo>
                    <a:pt x="278643" y="805582"/>
                  </a:lnTo>
                  <a:lnTo>
                    <a:pt x="266346" y="789186"/>
                  </a:lnTo>
                  <a:close/>
                  <a:moveTo>
                    <a:pt x="17674" y="776889"/>
                  </a:moveTo>
                  <a:lnTo>
                    <a:pt x="27238" y="776889"/>
                  </a:lnTo>
                  <a:lnTo>
                    <a:pt x="27238" y="787819"/>
                  </a:lnTo>
                  <a:lnTo>
                    <a:pt x="9476" y="798750"/>
                  </a:lnTo>
                  <a:lnTo>
                    <a:pt x="0" y="797566"/>
                  </a:lnTo>
                  <a:lnTo>
                    <a:pt x="0" y="795826"/>
                  </a:lnTo>
                  <a:close/>
                  <a:moveTo>
                    <a:pt x="0" y="0"/>
                  </a:moveTo>
                  <a:lnTo>
                    <a:pt x="1171574" y="0"/>
                  </a:lnTo>
                  <a:lnTo>
                    <a:pt x="639352" y="970907"/>
                  </a:lnTo>
                  <a:lnTo>
                    <a:pt x="683075" y="970907"/>
                  </a:lnTo>
                  <a:lnTo>
                    <a:pt x="696738" y="977739"/>
                  </a:lnTo>
                  <a:lnTo>
                    <a:pt x="722698" y="964075"/>
                  </a:lnTo>
                  <a:lnTo>
                    <a:pt x="755490" y="968174"/>
                  </a:lnTo>
                  <a:lnTo>
                    <a:pt x="741827" y="998233"/>
                  </a:lnTo>
                  <a:lnTo>
                    <a:pt x="747292" y="1014629"/>
                  </a:lnTo>
                  <a:lnTo>
                    <a:pt x="759589" y="1048787"/>
                  </a:lnTo>
                  <a:lnTo>
                    <a:pt x="778717" y="1125302"/>
                  </a:lnTo>
                  <a:lnTo>
                    <a:pt x="785549" y="1143064"/>
                  </a:lnTo>
                  <a:lnTo>
                    <a:pt x="773252" y="1160826"/>
                  </a:lnTo>
                  <a:lnTo>
                    <a:pt x="773252" y="1171757"/>
                  </a:lnTo>
                  <a:lnTo>
                    <a:pt x="778717" y="1170390"/>
                  </a:lnTo>
                  <a:lnTo>
                    <a:pt x="804678" y="1166291"/>
                  </a:lnTo>
                  <a:lnTo>
                    <a:pt x="826539" y="1163559"/>
                  </a:lnTo>
                  <a:lnTo>
                    <a:pt x="842935" y="1155361"/>
                  </a:lnTo>
                  <a:lnTo>
                    <a:pt x="862063" y="1126668"/>
                  </a:lnTo>
                  <a:lnTo>
                    <a:pt x="877093" y="1111638"/>
                  </a:lnTo>
                  <a:lnTo>
                    <a:pt x="901687" y="1103440"/>
                  </a:lnTo>
                  <a:lnTo>
                    <a:pt x="907152" y="1100708"/>
                  </a:lnTo>
                  <a:lnTo>
                    <a:pt x="930380" y="1093876"/>
                  </a:lnTo>
                  <a:lnTo>
                    <a:pt x="950874" y="1092510"/>
                  </a:lnTo>
                  <a:lnTo>
                    <a:pt x="964538" y="1103440"/>
                  </a:lnTo>
                  <a:lnTo>
                    <a:pt x="964538" y="1115737"/>
                  </a:lnTo>
                  <a:lnTo>
                    <a:pt x="967270" y="1125302"/>
                  </a:lnTo>
                  <a:lnTo>
                    <a:pt x="957706" y="1143064"/>
                  </a:lnTo>
                  <a:lnTo>
                    <a:pt x="954973" y="1152628"/>
                  </a:lnTo>
                  <a:lnTo>
                    <a:pt x="968637" y="1190885"/>
                  </a:lnTo>
                  <a:lnTo>
                    <a:pt x="965904" y="1201816"/>
                  </a:lnTo>
                  <a:lnTo>
                    <a:pt x="971369" y="1226410"/>
                  </a:lnTo>
                  <a:lnTo>
                    <a:pt x="986399" y="1242806"/>
                  </a:lnTo>
                  <a:lnTo>
                    <a:pt x="989132" y="1267400"/>
                  </a:lnTo>
                  <a:lnTo>
                    <a:pt x="995963" y="1278330"/>
                  </a:lnTo>
                  <a:lnTo>
                    <a:pt x="997329" y="1290627"/>
                  </a:lnTo>
                  <a:lnTo>
                    <a:pt x="990498" y="1302924"/>
                  </a:lnTo>
                  <a:lnTo>
                    <a:pt x="991864" y="1315221"/>
                  </a:lnTo>
                  <a:lnTo>
                    <a:pt x="995963" y="1326151"/>
                  </a:lnTo>
                  <a:lnTo>
                    <a:pt x="990498" y="1364409"/>
                  </a:lnTo>
                  <a:lnTo>
                    <a:pt x="990498" y="1412230"/>
                  </a:lnTo>
                  <a:lnTo>
                    <a:pt x="993231" y="1461418"/>
                  </a:lnTo>
                  <a:lnTo>
                    <a:pt x="982300" y="1469616"/>
                  </a:lnTo>
                  <a:lnTo>
                    <a:pt x="982300" y="1477814"/>
                  </a:lnTo>
                  <a:lnTo>
                    <a:pt x="989132" y="1477814"/>
                  </a:lnTo>
                  <a:lnTo>
                    <a:pt x="997329" y="1483279"/>
                  </a:lnTo>
                  <a:lnTo>
                    <a:pt x="998696" y="1488744"/>
                  </a:lnTo>
                  <a:lnTo>
                    <a:pt x="994597" y="1490110"/>
                  </a:lnTo>
                  <a:lnTo>
                    <a:pt x="987765" y="1496942"/>
                  </a:lnTo>
                  <a:lnTo>
                    <a:pt x="990498" y="1505140"/>
                  </a:lnTo>
                  <a:lnTo>
                    <a:pt x="995963" y="1510605"/>
                  </a:lnTo>
                  <a:lnTo>
                    <a:pt x="997329" y="1520170"/>
                  </a:lnTo>
                  <a:lnTo>
                    <a:pt x="993231" y="1527001"/>
                  </a:lnTo>
                  <a:lnTo>
                    <a:pt x="993231" y="1532467"/>
                  </a:lnTo>
                  <a:lnTo>
                    <a:pt x="1004161" y="1532467"/>
                  </a:lnTo>
                  <a:lnTo>
                    <a:pt x="1013725" y="1536566"/>
                  </a:lnTo>
                  <a:lnTo>
                    <a:pt x="1026022" y="1552961"/>
                  </a:lnTo>
                  <a:lnTo>
                    <a:pt x="1028755" y="1562526"/>
                  </a:lnTo>
                  <a:lnTo>
                    <a:pt x="1036953" y="1569357"/>
                  </a:lnTo>
                  <a:lnTo>
                    <a:pt x="1050616" y="1578922"/>
                  </a:lnTo>
                  <a:lnTo>
                    <a:pt x="1057448" y="1592585"/>
                  </a:lnTo>
                  <a:lnTo>
                    <a:pt x="1058814" y="1606248"/>
                  </a:lnTo>
                  <a:lnTo>
                    <a:pt x="1065646" y="1608981"/>
                  </a:lnTo>
                  <a:lnTo>
                    <a:pt x="1068378" y="1615812"/>
                  </a:lnTo>
                  <a:lnTo>
                    <a:pt x="1065646" y="1621278"/>
                  </a:lnTo>
                  <a:lnTo>
                    <a:pt x="1065646" y="1628109"/>
                  </a:lnTo>
                  <a:lnTo>
                    <a:pt x="1061547" y="1630842"/>
                  </a:lnTo>
                  <a:lnTo>
                    <a:pt x="1061547" y="1641773"/>
                  </a:lnTo>
                  <a:lnTo>
                    <a:pt x="1060180" y="1645872"/>
                  </a:lnTo>
                  <a:lnTo>
                    <a:pt x="1051982" y="1644505"/>
                  </a:lnTo>
                  <a:lnTo>
                    <a:pt x="1036953" y="1675931"/>
                  </a:lnTo>
                  <a:lnTo>
                    <a:pt x="1031488" y="1703257"/>
                  </a:lnTo>
                  <a:lnTo>
                    <a:pt x="1017824" y="1723752"/>
                  </a:lnTo>
                  <a:lnTo>
                    <a:pt x="1001428" y="1742881"/>
                  </a:lnTo>
                  <a:lnTo>
                    <a:pt x="989132" y="1748346"/>
                  </a:lnTo>
                  <a:lnTo>
                    <a:pt x="980934" y="1746980"/>
                  </a:lnTo>
                  <a:lnTo>
                    <a:pt x="979567" y="1756544"/>
                  </a:lnTo>
                  <a:lnTo>
                    <a:pt x="971369" y="1762009"/>
                  </a:lnTo>
                  <a:lnTo>
                    <a:pt x="964538" y="1748346"/>
                  </a:lnTo>
                  <a:lnTo>
                    <a:pt x="967270" y="1733316"/>
                  </a:lnTo>
                  <a:lnTo>
                    <a:pt x="974102" y="1727851"/>
                  </a:lnTo>
                  <a:lnTo>
                    <a:pt x="980934" y="1727851"/>
                  </a:lnTo>
                  <a:lnTo>
                    <a:pt x="990498" y="1729217"/>
                  </a:lnTo>
                  <a:lnTo>
                    <a:pt x="1001428" y="1719653"/>
                  </a:lnTo>
                  <a:lnTo>
                    <a:pt x="1000062" y="1715554"/>
                  </a:lnTo>
                  <a:lnTo>
                    <a:pt x="986399" y="1715554"/>
                  </a:lnTo>
                  <a:lnTo>
                    <a:pt x="980934" y="1718287"/>
                  </a:lnTo>
                  <a:lnTo>
                    <a:pt x="971369" y="1716920"/>
                  </a:lnTo>
                  <a:lnTo>
                    <a:pt x="971369" y="1711455"/>
                  </a:lnTo>
                  <a:lnTo>
                    <a:pt x="980934" y="1701891"/>
                  </a:lnTo>
                  <a:lnTo>
                    <a:pt x="993231" y="1700525"/>
                  </a:lnTo>
                  <a:lnTo>
                    <a:pt x="1002795" y="1701891"/>
                  </a:lnTo>
                  <a:lnTo>
                    <a:pt x="1000062" y="1695059"/>
                  </a:lnTo>
                  <a:lnTo>
                    <a:pt x="997329" y="1688228"/>
                  </a:lnTo>
                  <a:lnTo>
                    <a:pt x="1001428" y="1678663"/>
                  </a:lnTo>
                  <a:lnTo>
                    <a:pt x="1010993" y="1663634"/>
                  </a:lnTo>
                  <a:lnTo>
                    <a:pt x="1008260" y="1655436"/>
                  </a:lnTo>
                  <a:lnTo>
                    <a:pt x="1008260" y="1643139"/>
                  </a:lnTo>
                  <a:lnTo>
                    <a:pt x="1021923" y="1630842"/>
                  </a:lnTo>
                  <a:lnTo>
                    <a:pt x="1021923" y="1625377"/>
                  </a:lnTo>
                  <a:lnTo>
                    <a:pt x="1006894" y="1625377"/>
                  </a:lnTo>
                  <a:lnTo>
                    <a:pt x="1005527" y="1621278"/>
                  </a:lnTo>
                  <a:lnTo>
                    <a:pt x="1015092" y="1610347"/>
                  </a:lnTo>
                  <a:lnTo>
                    <a:pt x="998696" y="1611713"/>
                  </a:lnTo>
                  <a:lnTo>
                    <a:pt x="989132" y="1613080"/>
                  </a:lnTo>
                  <a:lnTo>
                    <a:pt x="986399" y="1607614"/>
                  </a:lnTo>
                  <a:lnTo>
                    <a:pt x="971369" y="1622644"/>
                  </a:lnTo>
                  <a:lnTo>
                    <a:pt x="960439" y="1625377"/>
                  </a:lnTo>
                  <a:lnTo>
                    <a:pt x="959072" y="1630842"/>
                  </a:lnTo>
                  <a:lnTo>
                    <a:pt x="950874" y="1649970"/>
                  </a:lnTo>
                  <a:lnTo>
                    <a:pt x="937211" y="1662267"/>
                  </a:lnTo>
                  <a:lnTo>
                    <a:pt x="931746" y="1649970"/>
                  </a:lnTo>
                  <a:lnTo>
                    <a:pt x="931746" y="1636307"/>
                  </a:lnTo>
                  <a:lnTo>
                    <a:pt x="946775" y="1624010"/>
                  </a:lnTo>
                  <a:lnTo>
                    <a:pt x="967270" y="1602149"/>
                  </a:lnTo>
                  <a:lnTo>
                    <a:pt x="975468" y="1584387"/>
                  </a:lnTo>
                  <a:lnTo>
                    <a:pt x="985033" y="1581654"/>
                  </a:lnTo>
                  <a:lnTo>
                    <a:pt x="1000062" y="1584387"/>
                  </a:lnTo>
                  <a:lnTo>
                    <a:pt x="1013725" y="1576189"/>
                  </a:lnTo>
                  <a:lnTo>
                    <a:pt x="1005527" y="1573456"/>
                  </a:lnTo>
                  <a:lnTo>
                    <a:pt x="990498" y="1573456"/>
                  </a:lnTo>
                  <a:lnTo>
                    <a:pt x="980934" y="1566625"/>
                  </a:lnTo>
                  <a:lnTo>
                    <a:pt x="970003" y="1547496"/>
                  </a:lnTo>
                  <a:lnTo>
                    <a:pt x="968637" y="1532467"/>
                  </a:lnTo>
                  <a:lnTo>
                    <a:pt x="976835" y="1521536"/>
                  </a:lnTo>
                  <a:lnTo>
                    <a:pt x="985033" y="1520170"/>
                  </a:lnTo>
                  <a:lnTo>
                    <a:pt x="993231" y="1517437"/>
                  </a:lnTo>
                  <a:lnTo>
                    <a:pt x="986399" y="1517437"/>
                  </a:lnTo>
                  <a:lnTo>
                    <a:pt x="975468" y="1507873"/>
                  </a:lnTo>
                  <a:lnTo>
                    <a:pt x="971369" y="1496942"/>
                  </a:lnTo>
                  <a:lnTo>
                    <a:pt x="961805" y="1490110"/>
                  </a:lnTo>
                  <a:lnTo>
                    <a:pt x="959072" y="1483279"/>
                  </a:lnTo>
                  <a:lnTo>
                    <a:pt x="963171" y="1479180"/>
                  </a:lnTo>
                  <a:lnTo>
                    <a:pt x="974102" y="1480546"/>
                  </a:lnTo>
                  <a:lnTo>
                    <a:pt x="974102" y="1476447"/>
                  </a:lnTo>
                  <a:lnTo>
                    <a:pt x="967270" y="1470982"/>
                  </a:lnTo>
                  <a:lnTo>
                    <a:pt x="959072" y="1472348"/>
                  </a:lnTo>
                  <a:lnTo>
                    <a:pt x="949508" y="1464150"/>
                  </a:lnTo>
                  <a:lnTo>
                    <a:pt x="945409" y="1453220"/>
                  </a:lnTo>
                  <a:lnTo>
                    <a:pt x="938578" y="1454586"/>
                  </a:lnTo>
                  <a:lnTo>
                    <a:pt x="930380" y="1453220"/>
                  </a:lnTo>
                  <a:lnTo>
                    <a:pt x="927647" y="1447754"/>
                  </a:lnTo>
                  <a:lnTo>
                    <a:pt x="933112" y="1438190"/>
                  </a:lnTo>
                  <a:lnTo>
                    <a:pt x="942676" y="1436824"/>
                  </a:lnTo>
                  <a:lnTo>
                    <a:pt x="946775" y="1429992"/>
                  </a:lnTo>
                  <a:lnTo>
                    <a:pt x="942676" y="1425893"/>
                  </a:lnTo>
                  <a:lnTo>
                    <a:pt x="941310" y="1410864"/>
                  </a:lnTo>
                  <a:lnTo>
                    <a:pt x="948142" y="1399933"/>
                  </a:lnTo>
                  <a:lnTo>
                    <a:pt x="945409" y="1391735"/>
                  </a:lnTo>
                  <a:lnTo>
                    <a:pt x="949508" y="1387636"/>
                  </a:lnTo>
                  <a:lnTo>
                    <a:pt x="953607" y="1398567"/>
                  </a:lnTo>
                  <a:lnTo>
                    <a:pt x="963171" y="1406765"/>
                  </a:lnTo>
                  <a:lnTo>
                    <a:pt x="968637" y="1404032"/>
                  </a:lnTo>
                  <a:lnTo>
                    <a:pt x="968637" y="1390369"/>
                  </a:lnTo>
                  <a:lnTo>
                    <a:pt x="959072" y="1375339"/>
                  </a:lnTo>
                  <a:lnTo>
                    <a:pt x="957706" y="1368508"/>
                  </a:lnTo>
                  <a:lnTo>
                    <a:pt x="967270" y="1367141"/>
                  </a:lnTo>
                  <a:lnTo>
                    <a:pt x="972736" y="1361676"/>
                  </a:lnTo>
                  <a:lnTo>
                    <a:pt x="964538" y="1354844"/>
                  </a:lnTo>
                  <a:lnTo>
                    <a:pt x="964538" y="1349379"/>
                  </a:lnTo>
                  <a:lnTo>
                    <a:pt x="971369" y="1346646"/>
                  </a:lnTo>
                  <a:lnTo>
                    <a:pt x="989132" y="1335716"/>
                  </a:lnTo>
                  <a:lnTo>
                    <a:pt x="989132" y="1331617"/>
                  </a:lnTo>
                  <a:lnTo>
                    <a:pt x="972736" y="1332983"/>
                  </a:lnTo>
                  <a:lnTo>
                    <a:pt x="961805" y="1338448"/>
                  </a:lnTo>
                  <a:lnTo>
                    <a:pt x="954973" y="1334349"/>
                  </a:lnTo>
                  <a:lnTo>
                    <a:pt x="948142" y="1339815"/>
                  </a:lnTo>
                  <a:lnTo>
                    <a:pt x="938578" y="1331617"/>
                  </a:lnTo>
                  <a:lnTo>
                    <a:pt x="937211" y="1316587"/>
                  </a:lnTo>
                  <a:lnTo>
                    <a:pt x="930380" y="1316587"/>
                  </a:lnTo>
                  <a:lnTo>
                    <a:pt x="929013" y="1301558"/>
                  </a:lnTo>
                  <a:lnTo>
                    <a:pt x="918083" y="1290627"/>
                  </a:lnTo>
                  <a:lnTo>
                    <a:pt x="915350" y="1276964"/>
                  </a:lnTo>
                  <a:lnTo>
                    <a:pt x="912617" y="1266033"/>
                  </a:lnTo>
                  <a:lnTo>
                    <a:pt x="913984" y="1246905"/>
                  </a:lnTo>
                  <a:lnTo>
                    <a:pt x="922182" y="1238707"/>
                  </a:lnTo>
                  <a:lnTo>
                    <a:pt x="918083" y="1230509"/>
                  </a:lnTo>
                  <a:lnTo>
                    <a:pt x="919449" y="1214113"/>
                  </a:lnTo>
                  <a:lnTo>
                    <a:pt x="931746" y="1189519"/>
                  </a:lnTo>
                  <a:lnTo>
                    <a:pt x="927647" y="1170390"/>
                  </a:lnTo>
                  <a:lnTo>
                    <a:pt x="933112" y="1147163"/>
                  </a:lnTo>
                  <a:lnTo>
                    <a:pt x="942676" y="1129401"/>
                  </a:lnTo>
                  <a:lnTo>
                    <a:pt x="929013" y="1138965"/>
                  </a:lnTo>
                  <a:lnTo>
                    <a:pt x="922182" y="1155361"/>
                  </a:lnTo>
                  <a:lnTo>
                    <a:pt x="915350" y="1152628"/>
                  </a:lnTo>
                  <a:lnTo>
                    <a:pt x="908518" y="1136232"/>
                  </a:lnTo>
                  <a:lnTo>
                    <a:pt x="903053" y="1133500"/>
                  </a:lnTo>
                  <a:lnTo>
                    <a:pt x="901687" y="1136232"/>
                  </a:lnTo>
                  <a:lnTo>
                    <a:pt x="907152" y="1145797"/>
                  </a:lnTo>
                  <a:lnTo>
                    <a:pt x="904419" y="1167658"/>
                  </a:lnTo>
                  <a:lnTo>
                    <a:pt x="904419" y="1196351"/>
                  </a:lnTo>
                  <a:lnTo>
                    <a:pt x="894855" y="1225043"/>
                  </a:lnTo>
                  <a:lnTo>
                    <a:pt x="892122" y="1257835"/>
                  </a:lnTo>
                  <a:lnTo>
                    <a:pt x="886657" y="1267400"/>
                  </a:lnTo>
                  <a:lnTo>
                    <a:pt x="885291" y="1283795"/>
                  </a:lnTo>
                  <a:lnTo>
                    <a:pt x="874360" y="1305657"/>
                  </a:lnTo>
                  <a:lnTo>
                    <a:pt x="866162" y="1298825"/>
                  </a:lnTo>
                  <a:lnTo>
                    <a:pt x="862063" y="1282429"/>
                  </a:lnTo>
                  <a:lnTo>
                    <a:pt x="866162" y="1276964"/>
                  </a:lnTo>
                  <a:lnTo>
                    <a:pt x="864796" y="1267400"/>
                  </a:lnTo>
                  <a:lnTo>
                    <a:pt x="857964" y="1278330"/>
                  </a:lnTo>
                  <a:lnTo>
                    <a:pt x="856598" y="1283795"/>
                  </a:lnTo>
                  <a:lnTo>
                    <a:pt x="842935" y="1279696"/>
                  </a:lnTo>
                  <a:lnTo>
                    <a:pt x="838836" y="1272865"/>
                  </a:lnTo>
                  <a:lnTo>
                    <a:pt x="844301" y="1259202"/>
                  </a:lnTo>
                  <a:lnTo>
                    <a:pt x="841568" y="1246905"/>
                  </a:lnTo>
                  <a:lnTo>
                    <a:pt x="841568" y="1237340"/>
                  </a:lnTo>
                  <a:lnTo>
                    <a:pt x="851133" y="1229142"/>
                  </a:lnTo>
                  <a:lnTo>
                    <a:pt x="855232" y="1218212"/>
                  </a:lnTo>
                  <a:lnTo>
                    <a:pt x="849766" y="1219578"/>
                  </a:lnTo>
                  <a:lnTo>
                    <a:pt x="838836" y="1230509"/>
                  </a:lnTo>
                  <a:lnTo>
                    <a:pt x="832004" y="1229142"/>
                  </a:lnTo>
                  <a:lnTo>
                    <a:pt x="829272" y="1219578"/>
                  </a:lnTo>
                  <a:lnTo>
                    <a:pt x="834737" y="1205915"/>
                  </a:lnTo>
                  <a:lnTo>
                    <a:pt x="829272" y="1196351"/>
                  </a:lnTo>
                  <a:lnTo>
                    <a:pt x="825173" y="1188153"/>
                  </a:lnTo>
                  <a:lnTo>
                    <a:pt x="816975" y="1200450"/>
                  </a:lnTo>
                  <a:lnTo>
                    <a:pt x="812876" y="1192252"/>
                  </a:lnTo>
                  <a:lnTo>
                    <a:pt x="811509" y="1178588"/>
                  </a:lnTo>
                  <a:lnTo>
                    <a:pt x="803311" y="1177222"/>
                  </a:lnTo>
                  <a:lnTo>
                    <a:pt x="801945" y="1192252"/>
                  </a:lnTo>
                  <a:lnTo>
                    <a:pt x="796480" y="1199083"/>
                  </a:lnTo>
                  <a:lnTo>
                    <a:pt x="796480" y="1205915"/>
                  </a:lnTo>
                  <a:lnTo>
                    <a:pt x="806044" y="1210014"/>
                  </a:lnTo>
                  <a:lnTo>
                    <a:pt x="810143" y="1219578"/>
                  </a:lnTo>
                  <a:lnTo>
                    <a:pt x="811509" y="1227776"/>
                  </a:lnTo>
                  <a:lnTo>
                    <a:pt x="801945" y="1240073"/>
                  </a:lnTo>
                  <a:lnTo>
                    <a:pt x="806044" y="1244172"/>
                  </a:lnTo>
                  <a:lnTo>
                    <a:pt x="811509" y="1241439"/>
                  </a:lnTo>
                  <a:lnTo>
                    <a:pt x="818341" y="1241439"/>
                  </a:lnTo>
                  <a:lnTo>
                    <a:pt x="826539" y="1260568"/>
                  </a:lnTo>
                  <a:lnTo>
                    <a:pt x="821074" y="1271498"/>
                  </a:lnTo>
                  <a:lnTo>
                    <a:pt x="812876" y="1270132"/>
                  </a:lnTo>
                  <a:lnTo>
                    <a:pt x="807410" y="1263301"/>
                  </a:lnTo>
                  <a:lnTo>
                    <a:pt x="803311" y="1268766"/>
                  </a:lnTo>
                  <a:lnTo>
                    <a:pt x="807410" y="1274231"/>
                  </a:lnTo>
                  <a:lnTo>
                    <a:pt x="797846" y="1276964"/>
                  </a:lnTo>
                  <a:lnTo>
                    <a:pt x="791014" y="1267400"/>
                  </a:lnTo>
                  <a:lnTo>
                    <a:pt x="784183" y="1272865"/>
                  </a:lnTo>
                  <a:lnTo>
                    <a:pt x="782816" y="1266033"/>
                  </a:lnTo>
                  <a:lnTo>
                    <a:pt x="775985" y="1263301"/>
                  </a:lnTo>
                  <a:lnTo>
                    <a:pt x="755490" y="1240073"/>
                  </a:lnTo>
                  <a:lnTo>
                    <a:pt x="751391" y="1229142"/>
                  </a:lnTo>
                  <a:lnTo>
                    <a:pt x="754124" y="1218212"/>
                  </a:lnTo>
                  <a:lnTo>
                    <a:pt x="744559" y="1218212"/>
                  </a:lnTo>
                  <a:lnTo>
                    <a:pt x="737728" y="1211380"/>
                  </a:lnTo>
                  <a:lnTo>
                    <a:pt x="737728" y="1181321"/>
                  </a:lnTo>
                  <a:lnTo>
                    <a:pt x="743193" y="1174489"/>
                  </a:lnTo>
                  <a:lnTo>
                    <a:pt x="733629" y="1167658"/>
                  </a:lnTo>
                  <a:lnTo>
                    <a:pt x="732262" y="1159460"/>
                  </a:lnTo>
                  <a:lnTo>
                    <a:pt x="741827" y="1148529"/>
                  </a:lnTo>
                  <a:lnTo>
                    <a:pt x="748658" y="1144430"/>
                  </a:lnTo>
                  <a:lnTo>
                    <a:pt x="751391" y="1134866"/>
                  </a:lnTo>
                  <a:lnTo>
                    <a:pt x="751391" y="1119836"/>
                  </a:lnTo>
                  <a:lnTo>
                    <a:pt x="758223" y="1097975"/>
                  </a:lnTo>
                  <a:lnTo>
                    <a:pt x="743193" y="1126668"/>
                  </a:lnTo>
                  <a:lnTo>
                    <a:pt x="736361" y="1140331"/>
                  </a:lnTo>
                  <a:lnTo>
                    <a:pt x="721332" y="1138965"/>
                  </a:lnTo>
                  <a:lnTo>
                    <a:pt x="714500" y="1143064"/>
                  </a:lnTo>
                  <a:lnTo>
                    <a:pt x="695372" y="1123935"/>
                  </a:lnTo>
                  <a:lnTo>
                    <a:pt x="695372" y="1118470"/>
                  </a:lnTo>
                  <a:lnTo>
                    <a:pt x="703570" y="1118470"/>
                  </a:lnTo>
                  <a:lnTo>
                    <a:pt x="707669" y="1110272"/>
                  </a:lnTo>
                  <a:lnTo>
                    <a:pt x="699471" y="1106173"/>
                  </a:lnTo>
                  <a:lnTo>
                    <a:pt x="688540" y="1108906"/>
                  </a:lnTo>
                  <a:lnTo>
                    <a:pt x="680342" y="1102074"/>
                  </a:lnTo>
                  <a:lnTo>
                    <a:pt x="676243" y="1089777"/>
                  </a:lnTo>
                  <a:lnTo>
                    <a:pt x="666679" y="1073381"/>
                  </a:lnTo>
                  <a:lnTo>
                    <a:pt x="672144" y="1072015"/>
                  </a:lnTo>
                  <a:lnTo>
                    <a:pt x="685807" y="1080213"/>
                  </a:lnTo>
                  <a:lnTo>
                    <a:pt x="694005" y="1078847"/>
                  </a:lnTo>
                  <a:lnTo>
                    <a:pt x="699471" y="1065183"/>
                  </a:lnTo>
                  <a:lnTo>
                    <a:pt x="702203" y="1041956"/>
                  </a:lnTo>
                  <a:lnTo>
                    <a:pt x="714500" y="1032392"/>
                  </a:lnTo>
                  <a:lnTo>
                    <a:pt x="719965" y="1024194"/>
                  </a:lnTo>
                  <a:lnTo>
                    <a:pt x="713134" y="1024194"/>
                  </a:lnTo>
                  <a:lnTo>
                    <a:pt x="695372" y="1036491"/>
                  </a:lnTo>
                  <a:lnTo>
                    <a:pt x="687174" y="1046055"/>
                  </a:lnTo>
                  <a:lnTo>
                    <a:pt x="684441" y="1039223"/>
                  </a:lnTo>
                  <a:lnTo>
                    <a:pt x="673510" y="1043322"/>
                  </a:lnTo>
                  <a:lnTo>
                    <a:pt x="648917" y="1048787"/>
                  </a:lnTo>
                  <a:lnTo>
                    <a:pt x="628422" y="1041956"/>
                  </a:lnTo>
                  <a:lnTo>
                    <a:pt x="620224" y="1033758"/>
                  </a:lnTo>
                  <a:lnTo>
                    <a:pt x="617491" y="1021461"/>
                  </a:lnTo>
                  <a:lnTo>
                    <a:pt x="598363" y="1015996"/>
                  </a:lnTo>
                  <a:lnTo>
                    <a:pt x="595630" y="1009164"/>
                  </a:lnTo>
                  <a:lnTo>
                    <a:pt x="607927" y="1006431"/>
                  </a:lnTo>
                  <a:lnTo>
                    <a:pt x="617491" y="998233"/>
                  </a:lnTo>
                  <a:lnTo>
                    <a:pt x="618857" y="988669"/>
                  </a:lnTo>
                  <a:lnTo>
                    <a:pt x="612026" y="985937"/>
                  </a:lnTo>
                  <a:lnTo>
                    <a:pt x="607927" y="990036"/>
                  </a:lnTo>
                  <a:lnTo>
                    <a:pt x="590165" y="999600"/>
                  </a:lnTo>
                  <a:lnTo>
                    <a:pt x="579234" y="999600"/>
                  </a:lnTo>
                  <a:lnTo>
                    <a:pt x="576501" y="990036"/>
                  </a:lnTo>
                  <a:lnTo>
                    <a:pt x="568303" y="983204"/>
                  </a:lnTo>
                  <a:lnTo>
                    <a:pt x="560105" y="972273"/>
                  </a:lnTo>
                  <a:lnTo>
                    <a:pt x="550541" y="970907"/>
                  </a:lnTo>
                  <a:lnTo>
                    <a:pt x="550541" y="961343"/>
                  </a:lnTo>
                  <a:lnTo>
                    <a:pt x="543710" y="958610"/>
                  </a:lnTo>
                  <a:lnTo>
                    <a:pt x="528680" y="961343"/>
                  </a:lnTo>
                  <a:lnTo>
                    <a:pt x="512284" y="959976"/>
                  </a:lnTo>
                  <a:lnTo>
                    <a:pt x="498621" y="961343"/>
                  </a:lnTo>
                  <a:lnTo>
                    <a:pt x="489057" y="958610"/>
                  </a:lnTo>
                  <a:lnTo>
                    <a:pt x="479492" y="962709"/>
                  </a:lnTo>
                  <a:lnTo>
                    <a:pt x="448067" y="955877"/>
                  </a:lnTo>
                  <a:lnTo>
                    <a:pt x="443968" y="947679"/>
                  </a:lnTo>
                  <a:lnTo>
                    <a:pt x="452166" y="944947"/>
                  </a:lnTo>
                  <a:lnTo>
                    <a:pt x="458997" y="947679"/>
                  </a:lnTo>
                  <a:lnTo>
                    <a:pt x="464463" y="944947"/>
                  </a:lnTo>
                  <a:lnTo>
                    <a:pt x="450799" y="932650"/>
                  </a:lnTo>
                  <a:lnTo>
                    <a:pt x="467195" y="916254"/>
                  </a:lnTo>
                  <a:lnTo>
                    <a:pt x="465829" y="908056"/>
                  </a:lnTo>
                  <a:lnTo>
                    <a:pt x="475393" y="895759"/>
                  </a:lnTo>
                  <a:lnTo>
                    <a:pt x="458997" y="895759"/>
                  </a:lnTo>
                  <a:lnTo>
                    <a:pt x="456265" y="901224"/>
                  </a:lnTo>
                  <a:lnTo>
                    <a:pt x="460364" y="906690"/>
                  </a:lnTo>
                  <a:lnTo>
                    <a:pt x="452166" y="920353"/>
                  </a:lnTo>
                  <a:lnTo>
                    <a:pt x="441235" y="916254"/>
                  </a:lnTo>
                  <a:lnTo>
                    <a:pt x="439869" y="908056"/>
                  </a:lnTo>
                  <a:lnTo>
                    <a:pt x="434404" y="905323"/>
                  </a:lnTo>
                  <a:lnTo>
                    <a:pt x="431671" y="897125"/>
                  </a:lnTo>
                  <a:lnTo>
                    <a:pt x="439869" y="891660"/>
                  </a:lnTo>
                  <a:lnTo>
                    <a:pt x="439869" y="884828"/>
                  </a:lnTo>
                  <a:lnTo>
                    <a:pt x="434404" y="876631"/>
                  </a:lnTo>
                  <a:lnTo>
                    <a:pt x="415275" y="883462"/>
                  </a:lnTo>
                  <a:lnTo>
                    <a:pt x="404344" y="877997"/>
                  </a:lnTo>
                  <a:lnTo>
                    <a:pt x="392047" y="868433"/>
                  </a:lnTo>
                  <a:lnTo>
                    <a:pt x="378384" y="873898"/>
                  </a:lnTo>
                  <a:lnTo>
                    <a:pt x="364721" y="873898"/>
                  </a:lnTo>
                  <a:lnTo>
                    <a:pt x="363355" y="867066"/>
                  </a:lnTo>
                  <a:lnTo>
                    <a:pt x="374285" y="862967"/>
                  </a:lnTo>
                  <a:lnTo>
                    <a:pt x="383850" y="860235"/>
                  </a:lnTo>
                  <a:lnTo>
                    <a:pt x="377018" y="852037"/>
                  </a:lnTo>
                  <a:lnTo>
                    <a:pt x="359256" y="846571"/>
                  </a:lnTo>
                  <a:lnTo>
                    <a:pt x="357889" y="837007"/>
                  </a:lnTo>
                  <a:lnTo>
                    <a:pt x="371553" y="837007"/>
                  </a:lnTo>
                  <a:lnTo>
                    <a:pt x="378384" y="834274"/>
                  </a:lnTo>
                  <a:lnTo>
                    <a:pt x="367454" y="826077"/>
                  </a:lnTo>
                  <a:lnTo>
                    <a:pt x="356523" y="832908"/>
                  </a:lnTo>
                  <a:lnTo>
                    <a:pt x="346959" y="830175"/>
                  </a:lnTo>
                  <a:lnTo>
                    <a:pt x="348325" y="819245"/>
                  </a:lnTo>
                  <a:lnTo>
                    <a:pt x="359256" y="813780"/>
                  </a:lnTo>
                  <a:lnTo>
                    <a:pt x="377018" y="815146"/>
                  </a:lnTo>
                  <a:lnTo>
                    <a:pt x="392047" y="827443"/>
                  </a:lnTo>
                  <a:lnTo>
                    <a:pt x="393414" y="820611"/>
                  </a:lnTo>
                  <a:lnTo>
                    <a:pt x="385216" y="812413"/>
                  </a:lnTo>
                  <a:lnTo>
                    <a:pt x="360622" y="806948"/>
                  </a:lnTo>
                  <a:lnTo>
                    <a:pt x="355157" y="800116"/>
                  </a:lnTo>
                  <a:lnTo>
                    <a:pt x="361988" y="790552"/>
                  </a:lnTo>
                  <a:lnTo>
                    <a:pt x="371553" y="790552"/>
                  </a:lnTo>
                  <a:lnTo>
                    <a:pt x="385216" y="775522"/>
                  </a:lnTo>
                  <a:lnTo>
                    <a:pt x="398879" y="775522"/>
                  </a:lnTo>
                  <a:lnTo>
                    <a:pt x="401612" y="770057"/>
                  </a:lnTo>
                  <a:lnTo>
                    <a:pt x="390681" y="765958"/>
                  </a:lnTo>
                  <a:lnTo>
                    <a:pt x="375652" y="768691"/>
                  </a:lnTo>
                  <a:lnTo>
                    <a:pt x="361988" y="778255"/>
                  </a:lnTo>
                  <a:lnTo>
                    <a:pt x="356523" y="778255"/>
                  </a:lnTo>
                  <a:lnTo>
                    <a:pt x="342860" y="787819"/>
                  </a:lnTo>
                  <a:lnTo>
                    <a:pt x="333296" y="779621"/>
                  </a:lnTo>
                  <a:lnTo>
                    <a:pt x="330563" y="787819"/>
                  </a:lnTo>
                  <a:lnTo>
                    <a:pt x="314167" y="798750"/>
                  </a:lnTo>
                  <a:lnTo>
                    <a:pt x="311434" y="790552"/>
                  </a:lnTo>
                  <a:lnTo>
                    <a:pt x="318266" y="780988"/>
                  </a:lnTo>
                  <a:lnTo>
                    <a:pt x="322365" y="772790"/>
                  </a:lnTo>
                  <a:lnTo>
                    <a:pt x="315533" y="772790"/>
                  </a:lnTo>
                  <a:lnTo>
                    <a:pt x="305969" y="779621"/>
                  </a:lnTo>
                  <a:lnTo>
                    <a:pt x="297771" y="805582"/>
                  </a:lnTo>
                  <a:lnTo>
                    <a:pt x="292306" y="806948"/>
                  </a:lnTo>
                  <a:lnTo>
                    <a:pt x="288207" y="785087"/>
                  </a:lnTo>
                  <a:lnTo>
                    <a:pt x="286840" y="774156"/>
                  </a:lnTo>
                  <a:lnTo>
                    <a:pt x="311434" y="757760"/>
                  </a:lnTo>
                  <a:lnTo>
                    <a:pt x="295038" y="757760"/>
                  </a:lnTo>
                  <a:lnTo>
                    <a:pt x="285474" y="760493"/>
                  </a:lnTo>
                  <a:lnTo>
                    <a:pt x="273177" y="750929"/>
                  </a:lnTo>
                  <a:lnTo>
                    <a:pt x="251316" y="760493"/>
                  </a:lnTo>
                  <a:lnTo>
                    <a:pt x="256781" y="775522"/>
                  </a:lnTo>
                  <a:lnTo>
                    <a:pt x="255415" y="782354"/>
                  </a:lnTo>
                  <a:lnTo>
                    <a:pt x="249950" y="778255"/>
                  </a:lnTo>
                  <a:lnTo>
                    <a:pt x="241752" y="782354"/>
                  </a:lnTo>
                  <a:lnTo>
                    <a:pt x="223990" y="783720"/>
                  </a:lnTo>
                  <a:lnTo>
                    <a:pt x="223990" y="794651"/>
                  </a:lnTo>
                  <a:lnTo>
                    <a:pt x="237653" y="805582"/>
                  </a:lnTo>
                  <a:lnTo>
                    <a:pt x="248583" y="800116"/>
                  </a:lnTo>
                  <a:lnTo>
                    <a:pt x="248583" y="811047"/>
                  </a:lnTo>
                  <a:lnTo>
                    <a:pt x="243118" y="819245"/>
                  </a:lnTo>
                  <a:lnTo>
                    <a:pt x="233554" y="815146"/>
                  </a:lnTo>
                  <a:lnTo>
                    <a:pt x="221257" y="815146"/>
                  </a:lnTo>
                  <a:lnTo>
                    <a:pt x="215792" y="823344"/>
                  </a:lnTo>
                  <a:lnTo>
                    <a:pt x="230821" y="824710"/>
                  </a:lnTo>
                  <a:lnTo>
                    <a:pt x="239019" y="830175"/>
                  </a:lnTo>
                  <a:lnTo>
                    <a:pt x="251316" y="828809"/>
                  </a:lnTo>
                  <a:lnTo>
                    <a:pt x="251316" y="842472"/>
                  </a:lnTo>
                  <a:lnTo>
                    <a:pt x="247217" y="852037"/>
                  </a:lnTo>
                  <a:lnTo>
                    <a:pt x="222623" y="860235"/>
                  </a:lnTo>
                  <a:lnTo>
                    <a:pt x="218524" y="873898"/>
                  </a:lnTo>
                  <a:lnTo>
                    <a:pt x="226722" y="877997"/>
                  </a:lnTo>
                  <a:lnTo>
                    <a:pt x="215792" y="886195"/>
                  </a:lnTo>
                  <a:lnTo>
                    <a:pt x="198029" y="887561"/>
                  </a:lnTo>
                  <a:lnTo>
                    <a:pt x="192564" y="902591"/>
                  </a:lnTo>
                  <a:lnTo>
                    <a:pt x="181633" y="910789"/>
                  </a:lnTo>
                  <a:lnTo>
                    <a:pt x="176168" y="905323"/>
                  </a:lnTo>
                  <a:lnTo>
                    <a:pt x="161139" y="903957"/>
                  </a:lnTo>
                  <a:lnTo>
                    <a:pt x="162505" y="895759"/>
                  </a:lnTo>
                  <a:lnTo>
                    <a:pt x="158406" y="887561"/>
                  </a:lnTo>
                  <a:lnTo>
                    <a:pt x="142010" y="903957"/>
                  </a:lnTo>
                  <a:lnTo>
                    <a:pt x="140644" y="898492"/>
                  </a:lnTo>
                  <a:lnTo>
                    <a:pt x="150208" y="882096"/>
                  </a:lnTo>
                  <a:lnTo>
                    <a:pt x="150208" y="872532"/>
                  </a:lnTo>
                  <a:lnTo>
                    <a:pt x="140644" y="877997"/>
                  </a:lnTo>
                  <a:lnTo>
                    <a:pt x="132446" y="899858"/>
                  </a:lnTo>
                  <a:lnTo>
                    <a:pt x="118782" y="918987"/>
                  </a:lnTo>
                  <a:lnTo>
                    <a:pt x="110585" y="924452"/>
                  </a:lnTo>
                  <a:lnTo>
                    <a:pt x="110585" y="913521"/>
                  </a:lnTo>
                  <a:lnTo>
                    <a:pt x="126980" y="897125"/>
                  </a:lnTo>
                  <a:lnTo>
                    <a:pt x="120149" y="895759"/>
                  </a:lnTo>
                  <a:lnTo>
                    <a:pt x="105119" y="905323"/>
                  </a:lnTo>
                  <a:lnTo>
                    <a:pt x="99654" y="928551"/>
                  </a:lnTo>
                  <a:lnTo>
                    <a:pt x="91456" y="934016"/>
                  </a:lnTo>
                  <a:lnTo>
                    <a:pt x="88723" y="925818"/>
                  </a:lnTo>
                  <a:lnTo>
                    <a:pt x="73693" y="925818"/>
                  </a:lnTo>
                  <a:lnTo>
                    <a:pt x="53199" y="942214"/>
                  </a:lnTo>
                  <a:lnTo>
                    <a:pt x="38169" y="942214"/>
                  </a:lnTo>
                  <a:lnTo>
                    <a:pt x="32704" y="934016"/>
                  </a:lnTo>
                  <a:lnTo>
                    <a:pt x="38169" y="927185"/>
                  </a:lnTo>
                  <a:lnTo>
                    <a:pt x="36803" y="920353"/>
                  </a:lnTo>
                  <a:lnTo>
                    <a:pt x="27238" y="928551"/>
                  </a:lnTo>
                  <a:lnTo>
                    <a:pt x="25872" y="943580"/>
                  </a:lnTo>
                  <a:lnTo>
                    <a:pt x="12209" y="953145"/>
                  </a:lnTo>
                  <a:lnTo>
                    <a:pt x="2645" y="958610"/>
                  </a:lnTo>
                  <a:lnTo>
                    <a:pt x="0" y="966544"/>
                  </a:lnTo>
                  <a:lnTo>
                    <a:pt x="0" y="914740"/>
                  </a:lnTo>
                  <a:lnTo>
                    <a:pt x="17674" y="901224"/>
                  </a:lnTo>
                  <a:lnTo>
                    <a:pt x="17674" y="894393"/>
                  </a:lnTo>
                  <a:lnTo>
                    <a:pt x="8110" y="893026"/>
                  </a:lnTo>
                  <a:lnTo>
                    <a:pt x="0" y="898433"/>
                  </a:lnTo>
                  <a:lnTo>
                    <a:pt x="0" y="849814"/>
                  </a:lnTo>
                  <a:lnTo>
                    <a:pt x="14942" y="837007"/>
                  </a:lnTo>
                  <a:lnTo>
                    <a:pt x="21773" y="819245"/>
                  </a:lnTo>
                  <a:lnTo>
                    <a:pt x="36803" y="809681"/>
                  </a:lnTo>
                  <a:lnTo>
                    <a:pt x="47734" y="789186"/>
                  </a:lnTo>
                  <a:lnTo>
                    <a:pt x="45001" y="782354"/>
                  </a:lnTo>
                  <a:lnTo>
                    <a:pt x="46367" y="768691"/>
                  </a:lnTo>
                  <a:lnTo>
                    <a:pt x="60030" y="756394"/>
                  </a:lnTo>
                  <a:lnTo>
                    <a:pt x="77792" y="756394"/>
                  </a:lnTo>
                  <a:lnTo>
                    <a:pt x="96921" y="742731"/>
                  </a:lnTo>
                  <a:lnTo>
                    <a:pt x="107852" y="741364"/>
                  </a:lnTo>
                  <a:lnTo>
                    <a:pt x="129713" y="731800"/>
                  </a:lnTo>
                  <a:lnTo>
                    <a:pt x="132446" y="748196"/>
                  </a:lnTo>
                  <a:lnTo>
                    <a:pt x="146109" y="757760"/>
                  </a:lnTo>
                  <a:lnTo>
                    <a:pt x="155673" y="757760"/>
                  </a:lnTo>
                  <a:lnTo>
                    <a:pt x="162505" y="755028"/>
                  </a:lnTo>
                  <a:lnTo>
                    <a:pt x="173435" y="756394"/>
                  </a:lnTo>
                  <a:lnTo>
                    <a:pt x="187099" y="767325"/>
                  </a:lnTo>
                  <a:lnTo>
                    <a:pt x="183000" y="752295"/>
                  </a:lnTo>
                  <a:lnTo>
                    <a:pt x="167970" y="730434"/>
                  </a:lnTo>
                  <a:lnTo>
                    <a:pt x="170703" y="718137"/>
                  </a:lnTo>
                  <a:lnTo>
                    <a:pt x="199396" y="688078"/>
                  </a:lnTo>
                  <a:lnTo>
                    <a:pt x="215792" y="686711"/>
                  </a:lnTo>
                  <a:lnTo>
                    <a:pt x="236286" y="674414"/>
                  </a:lnTo>
                  <a:lnTo>
                    <a:pt x="241752" y="660751"/>
                  </a:lnTo>
                  <a:lnTo>
                    <a:pt x="233554" y="670315"/>
                  </a:lnTo>
                  <a:lnTo>
                    <a:pt x="206227" y="678513"/>
                  </a:lnTo>
                  <a:lnTo>
                    <a:pt x="192564" y="683979"/>
                  </a:lnTo>
                  <a:lnTo>
                    <a:pt x="176168" y="701741"/>
                  </a:lnTo>
                  <a:lnTo>
                    <a:pt x="172069" y="696276"/>
                  </a:lnTo>
                  <a:lnTo>
                    <a:pt x="162505" y="694909"/>
                  </a:lnTo>
                  <a:lnTo>
                    <a:pt x="155673" y="690810"/>
                  </a:lnTo>
                  <a:lnTo>
                    <a:pt x="154307" y="675781"/>
                  </a:lnTo>
                  <a:lnTo>
                    <a:pt x="162505" y="658019"/>
                  </a:lnTo>
                  <a:lnTo>
                    <a:pt x="139277" y="686711"/>
                  </a:lnTo>
                  <a:lnTo>
                    <a:pt x="118782" y="688078"/>
                  </a:lnTo>
                  <a:lnTo>
                    <a:pt x="91456" y="712672"/>
                  </a:lnTo>
                  <a:lnTo>
                    <a:pt x="68228" y="715404"/>
                  </a:lnTo>
                  <a:lnTo>
                    <a:pt x="39535" y="737265"/>
                  </a:lnTo>
                  <a:lnTo>
                    <a:pt x="39535" y="745463"/>
                  </a:lnTo>
                  <a:lnTo>
                    <a:pt x="34070" y="752295"/>
                  </a:lnTo>
                  <a:lnTo>
                    <a:pt x="20407" y="753661"/>
                  </a:lnTo>
                  <a:lnTo>
                    <a:pt x="4011" y="767325"/>
                  </a:lnTo>
                  <a:lnTo>
                    <a:pt x="0" y="7693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3B9678D5-9567-4784-324A-845443C82D52}"/>
                </a:ext>
              </a:extLst>
            </p:cNvPr>
            <p:cNvSpPr/>
            <p:nvPr/>
          </p:nvSpPr>
          <p:spPr>
            <a:xfrm>
              <a:off x="11967552" y="6795551"/>
              <a:ext cx="640806" cy="345678"/>
            </a:xfrm>
            <a:custGeom>
              <a:avLst/>
              <a:gdLst>
                <a:gd name="connsiteX0" fmla="*/ 290830 w 297815"/>
                <a:gd name="connsiteY0" fmla="*/ 8255 h 160654"/>
                <a:gd name="connsiteX1" fmla="*/ 297815 w 297815"/>
                <a:gd name="connsiteY1" fmla="*/ 5715 h 160654"/>
                <a:gd name="connsiteX2" fmla="*/ 295910 w 297815"/>
                <a:gd name="connsiteY2" fmla="*/ 2540 h 160654"/>
                <a:gd name="connsiteX3" fmla="*/ 290830 w 297815"/>
                <a:gd name="connsiteY3" fmla="*/ 0 h 160654"/>
                <a:gd name="connsiteX4" fmla="*/ 287655 w 297815"/>
                <a:gd name="connsiteY4" fmla="*/ 4445 h 160654"/>
                <a:gd name="connsiteX5" fmla="*/ 290830 w 297815"/>
                <a:gd name="connsiteY5" fmla="*/ 8255 h 160654"/>
                <a:gd name="connsiteX6" fmla="*/ 290830 w 297815"/>
                <a:gd name="connsiteY6" fmla="*/ 8255 h 160654"/>
                <a:gd name="connsiteX7" fmla="*/ 8255 w 297815"/>
                <a:gd name="connsiteY7" fmla="*/ 158115 h 160654"/>
                <a:gd name="connsiteX8" fmla="*/ 10160 w 297815"/>
                <a:gd name="connsiteY8" fmla="*/ 158115 h 160654"/>
                <a:gd name="connsiteX9" fmla="*/ 8890 w 297815"/>
                <a:gd name="connsiteY9" fmla="*/ 160655 h 160654"/>
                <a:gd name="connsiteX10" fmla="*/ 8255 w 297815"/>
                <a:gd name="connsiteY10" fmla="*/ 158115 h 160654"/>
                <a:gd name="connsiteX11" fmla="*/ 8255 w 297815"/>
                <a:gd name="connsiteY11" fmla="*/ 158115 h 160654"/>
                <a:gd name="connsiteX12" fmla="*/ 0 w 297815"/>
                <a:gd name="connsiteY12" fmla="*/ 148590 h 160654"/>
                <a:gd name="connsiteX13" fmla="*/ 3175 w 297815"/>
                <a:gd name="connsiteY13" fmla="*/ 144145 h 160654"/>
                <a:gd name="connsiteX14" fmla="*/ 7620 w 297815"/>
                <a:gd name="connsiteY14" fmla="*/ 146050 h 160654"/>
                <a:gd name="connsiteX15" fmla="*/ 10160 w 297815"/>
                <a:gd name="connsiteY15" fmla="*/ 146685 h 160654"/>
                <a:gd name="connsiteX16" fmla="*/ 8890 w 297815"/>
                <a:gd name="connsiteY16" fmla="*/ 148590 h 160654"/>
                <a:gd name="connsiteX17" fmla="*/ 2540 w 297815"/>
                <a:gd name="connsiteY17" fmla="*/ 149860 h 160654"/>
                <a:gd name="connsiteX18" fmla="*/ 0 w 297815"/>
                <a:gd name="connsiteY18" fmla="*/ 148590 h 16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815" h="160654">
                  <a:moveTo>
                    <a:pt x="290830" y="8255"/>
                  </a:moveTo>
                  <a:lnTo>
                    <a:pt x="297815" y="5715"/>
                  </a:lnTo>
                  <a:lnTo>
                    <a:pt x="295910" y="2540"/>
                  </a:lnTo>
                  <a:lnTo>
                    <a:pt x="290830" y="0"/>
                  </a:lnTo>
                  <a:lnTo>
                    <a:pt x="287655" y="4445"/>
                  </a:lnTo>
                  <a:lnTo>
                    <a:pt x="290830" y="8255"/>
                  </a:lnTo>
                  <a:lnTo>
                    <a:pt x="290830" y="8255"/>
                  </a:lnTo>
                  <a:close/>
                  <a:moveTo>
                    <a:pt x="8255" y="158115"/>
                  </a:moveTo>
                  <a:lnTo>
                    <a:pt x="10160" y="158115"/>
                  </a:lnTo>
                  <a:lnTo>
                    <a:pt x="8890" y="160655"/>
                  </a:lnTo>
                  <a:lnTo>
                    <a:pt x="8255" y="158115"/>
                  </a:lnTo>
                  <a:lnTo>
                    <a:pt x="8255" y="158115"/>
                  </a:lnTo>
                  <a:close/>
                  <a:moveTo>
                    <a:pt x="0" y="148590"/>
                  </a:moveTo>
                  <a:lnTo>
                    <a:pt x="3175" y="144145"/>
                  </a:lnTo>
                  <a:lnTo>
                    <a:pt x="7620" y="146050"/>
                  </a:lnTo>
                  <a:lnTo>
                    <a:pt x="10160" y="146685"/>
                  </a:lnTo>
                  <a:lnTo>
                    <a:pt x="8890" y="148590"/>
                  </a:lnTo>
                  <a:lnTo>
                    <a:pt x="2540" y="149860"/>
                  </a:lnTo>
                  <a:lnTo>
                    <a:pt x="0" y="148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a:extLst>
                <a:ext uri="{FF2B5EF4-FFF2-40B4-BE49-F238E27FC236}">
                  <a16:creationId xmlns:a16="http://schemas.microsoft.com/office/drawing/2014/main" id="{CDBEE9B4-F17F-1DBF-3AD4-DF30D0443133}"/>
                </a:ext>
              </a:extLst>
            </p:cNvPr>
            <p:cNvSpPr/>
            <p:nvPr/>
          </p:nvSpPr>
          <p:spPr>
            <a:xfrm>
              <a:off x="10337525" y="0"/>
              <a:ext cx="1854475" cy="3498608"/>
            </a:xfrm>
            <a:custGeom>
              <a:avLst/>
              <a:gdLst>
                <a:gd name="connsiteX0" fmla="*/ 140731 w 1854475"/>
                <a:gd name="connsiteY0" fmla="*/ 1775672 h 3498608"/>
                <a:gd name="connsiteX1" fmla="*/ 153028 w 1854475"/>
                <a:gd name="connsiteY1" fmla="*/ 1787969 h 3498608"/>
                <a:gd name="connsiteX2" fmla="*/ 148929 w 1854475"/>
                <a:gd name="connsiteY2" fmla="*/ 1794801 h 3498608"/>
                <a:gd name="connsiteX3" fmla="*/ 135266 w 1854475"/>
                <a:gd name="connsiteY3" fmla="*/ 1787969 h 3498608"/>
                <a:gd name="connsiteX4" fmla="*/ 140731 w 1854475"/>
                <a:gd name="connsiteY4" fmla="*/ 1775672 h 3498608"/>
                <a:gd name="connsiteX5" fmla="*/ 459087 w 1854475"/>
                <a:gd name="connsiteY5" fmla="*/ 1210014 h 3498608"/>
                <a:gd name="connsiteX6" fmla="*/ 467283 w 1854475"/>
                <a:gd name="connsiteY6" fmla="*/ 1211380 h 3498608"/>
                <a:gd name="connsiteX7" fmla="*/ 468649 w 1854475"/>
                <a:gd name="connsiteY7" fmla="*/ 1219578 h 3498608"/>
                <a:gd name="connsiteX8" fmla="*/ 464550 w 1854475"/>
                <a:gd name="connsiteY8" fmla="*/ 1225044 h 3498608"/>
                <a:gd name="connsiteX9" fmla="*/ 471382 w 1854475"/>
                <a:gd name="connsiteY9" fmla="*/ 1235974 h 3498608"/>
                <a:gd name="connsiteX10" fmla="*/ 468649 w 1854475"/>
                <a:gd name="connsiteY10" fmla="*/ 1244172 h 3498608"/>
                <a:gd name="connsiteX11" fmla="*/ 463184 w 1854475"/>
                <a:gd name="connsiteY11" fmla="*/ 1244172 h 3498608"/>
                <a:gd name="connsiteX12" fmla="*/ 460451 w 1854475"/>
                <a:gd name="connsiteY12" fmla="*/ 1238707 h 3498608"/>
                <a:gd name="connsiteX13" fmla="*/ 450887 w 1854475"/>
                <a:gd name="connsiteY13" fmla="*/ 1229143 h 3498608"/>
                <a:gd name="connsiteX14" fmla="*/ 450887 w 1854475"/>
                <a:gd name="connsiteY14" fmla="*/ 1219578 h 3498608"/>
                <a:gd name="connsiteX15" fmla="*/ 818429 w 1854475"/>
                <a:gd name="connsiteY15" fmla="*/ 999600 h 3498608"/>
                <a:gd name="connsiteX16" fmla="*/ 825260 w 1854475"/>
                <a:gd name="connsiteY16" fmla="*/ 1007798 h 3498608"/>
                <a:gd name="connsiteX17" fmla="*/ 826627 w 1854475"/>
                <a:gd name="connsiteY17" fmla="*/ 1014630 h 3498608"/>
                <a:gd name="connsiteX18" fmla="*/ 819795 w 1854475"/>
                <a:gd name="connsiteY18" fmla="*/ 1015996 h 3498608"/>
                <a:gd name="connsiteX19" fmla="*/ 811597 w 1854475"/>
                <a:gd name="connsiteY19" fmla="*/ 1007798 h 3498608"/>
                <a:gd name="connsiteX20" fmla="*/ 811597 w 1854475"/>
                <a:gd name="connsiteY20" fmla="*/ 1000966 h 3498608"/>
                <a:gd name="connsiteX21" fmla="*/ 1222861 w 1854475"/>
                <a:gd name="connsiteY21" fmla="*/ 735899 h 3498608"/>
                <a:gd name="connsiteX22" fmla="*/ 1239257 w 1854475"/>
                <a:gd name="connsiteY22" fmla="*/ 737266 h 3498608"/>
                <a:gd name="connsiteX23" fmla="*/ 1232425 w 1854475"/>
                <a:gd name="connsiteY23" fmla="*/ 742731 h 3498608"/>
                <a:gd name="connsiteX24" fmla="*/ 1217398 w 1854475"/>
                <a:gd name="connsiteY24" fmla="*/ 745464 h 3498608"/>
                <a:gd name="connsiteX25" fmla="*/ 1214663 w 1854475"/>
                <a:gd name="connsiteY25" fmla="*/ 749562 h 3498608"/>
                <a:gd name="connsiteX26" fmla="*/ 1210566 w 1854475"/>
                <a:gd name="connsiteY26" fmla="*/ 749562 h 3498608"/>
                <a:gd name="connsiteX27" fmla="*/ 1210566 w 1854475"/>
                <a:gd name="connsiteY27" fmla="*/ 742731 h 3498608"/>
                <a:gd name="connsiteX28" fmla="*/ 1388188 w 1854475"/>
                <a:gd name="connsiteY28" fmla="*/ 734533 h 3498608"/>
                <a:gd name="connsiteX29" fmla="*/ 1392285 w 1854475"/>
                <a:gd name="connsiteY29" fmla="*/ 741365 h 3498608"/>
                <a:gd name="connsiteX30" fmla="*/ 1386820 w 1854475"/>
                <a:gd name="connsiteY30" fmla="*/ 749562 h 3498608"/>
                <a:gd name="connsiteX31" fmla="*/ 1377255 w 1854475"/>
                <a:gd name="connsiteY31" fmla="*/ 748196 h 3498608"/>
                <a:gd name="connsiteX32" fmla="*/ 1381357 w 1854475"/>
                <a:gd name="connsiteY32" fmla="*/ 737266 h 3498608"/>
                <a:gd name="connsiteX33" fmla="*/ 1416879 w 1854475"/>
                <a:gd name="connsiteY33" fmla="*/ 729068 h 3498608"/>
                <a:gd name="connsiteX34" fmla="*/ 1416879 w 1854475"/>
                <a:gd name="connsiteY34" fmla="*/ 738632 h 3498608"/>
                <a:gd name="connsiteX35" fmla="*/ 1407315 w 1854475"/>
                <a:gd name="connsiteY35" fmla="*/ 750929 h 3498608"/>
                <a:gd name="connsiteX36" fmla="*/ 1403216 w 1854475"/>
                <a:gd name="connsiteY36" fmla="*/ 745464 h 3498608"/>
                <a:gd name="connsiteX37" fmla="*/ 1403216 w 1854475"/>
                <a:gd name="connsiteY37" fmla="*/ 738632 h 3498608"/>
                <a:gd name="connsiteX38" fmla="*/ 1408683 w 1854475"/>
                <a:gd name="connsiteY38" fmla="*/ 730434 h 3498608"/>
                <a:gd name="connsiteX39" fmla="*/ 1561709 w 1854475"/>
                <a:gd name="connsiteY39" fmla="*/ 662118 h 3498608"/>
                <a:gd name="connsiteX40" fmla="*/ 1574006 w 1854475"/>
                <a:gd name="connsiteY40" fmla="*/ 664850 h 3498608"/>
                <a:gd name="connsiteX41" fmla="*/ 1568541 w 1854475"/>
                <a:gd name="connsiteY41" fmla="*/ 671682 h 3498608"/>
                <a:gd name="connsiteX42" fmla="*/ 1549413 w 1854475"/>
                <a:gd name="connsiteY42" fmla="*/ 677147 h 3498608"/>
                <a:gd name="connsiteX43" fmla="*/ 1542581 w 1854475"/>
                <a:gd name="connsiteY43" fmla="*/ 682613 h 3498608"/>
                <a:gd name="connsiteX44" fmla="*/ 1537116 w 1854475"/>
                <a:gd name="connsiteY44" fmla="*/ 681246 h 3498608"/>
                <a:gd name="connsiteX45" fmla="*/ 1543947 w 1854475"/>
                <a:gd name="connsiteY45" fmla="*/ 671682 h 3498608"/>
                <a:gd name="connsiteX46" fmla="*/ 1478364 w 1854475"/>
                <a:gd name="connsiteY46" fmla="*/ 662118 h 3498608"/>
                <a:gd name="connsiteX47" fmla="*/ 1487928 w 1854475"/>
                <a:gd name="connsiteY47" fmla="*/ 667583 h 3498608"/>
                <a:gd name="connsiteX48" fmla="*/ 1486561 w 1854475"/>
                <a:gd name="connsiteY48" fmla="*/ 674415 h 3498608"/>
                <a:gd name="connsiteX49" fmla="*/ 1478364 w 1854475"/>
                <a:gd name="connsiteY49" fmla="*/ 674415 h 3498608"/>
                <a:gd name="connsiteX50" fmla="*/ 1472898 w 1854475"/>
                <a:gd name="connsiteY50" fmla="*/ 667583 h 3498608"/>
                <a:gd name="connsiteX51" fmla="*/ 1420978 w 1854475"/>
                <a:gd name="connsiteY51" fmla="*/ 659385 h 3498608"/>
                <a:gd name="connsiteX52" fmla="*/ 1427810 w 1854475"/>
                <a:gd name="connsiteY52" fmla="*/ 662118 h 3498608"/>
                <a:gd name="connsiteX53" fmla="*/ 1422346 w 1854475"/>
                <a:gd name="connsiteY53" fmla="*/ 668949 h 3498608"/>
                <a:gd name="connsiteX54" fmla="*/ 1414146 w 1854475"/>
                <a:gd name="connsiteY54" fmla="*/ 668949 h 3498608"/>
                <a:gd name="connsiteX55" fmla="*/ 1412780 w 1854475"/>
                <a:gd name="connsiteY55" fmla="*/ 664850 h 3498608"/>
                <a:gd name="connsiteX56" fmla="*/ 1441473 w 1854475"/>
                <a:gd name="connsiteY56" fmla="*/ 655286 h 3498608"/>
                <a:gd name="connsiteX57" fmla="*/ 1453770 w 1854475"/>
                <a:gd name="connsiteY57" fmla="*/ 660751 h 3498608"/>
                <a:gd name="connsiteX58" fmla="*/ 1459235 w 1854475"/>
                <a:gd name="connsiteY58" fmla="*/ 674415 h 3498608"/>
                <a:gd name="connsiteX59" fmla="*/ 1446938 w 1854475"/>
                <a:gd name="connsiteY59" fmla="*/ 671682 h 3498608"/>
                <a:gd name="connsiteX60" fmla="*/ 1441473 w 1854475"/>
                <a:gd name="connsiteY60" fmla="*/ 666216 h 3498608"/>
                <a:gd name="connsiteX61" fmla="*/ 1431909 w 1854475"/>
                <a:gd name="connsiteY61" fmla="*/ 663484 h 3498608"/>
                <a:gd name="connsiteX62" fmla="*/ 1071199 w 1854475"/>
                <a:gd name="connsiteY62" fmla="*/ 619762 h 3498608"/>
                <a:gd name="connsiteX63" fmla="*/ 1093060 w 1854475"/>
                <a:gd name="connsiteY63" fmla="*/ 623861 h 3498608"/>
                <a:gd name="connsiteX64" fmla="*/ 1140881 w 1854475"/>
                <a:gd name="connsiteY64" fmla="*/ 644355 h 3498608"/>
                <a:gd name="connsiteX65" fmla="*/ 1153178 w 1854475"/>
                <a:gd name="connsiteY65" fmla="*/ 659385 h 3498608"/>
                <a:gd name="connsiteX66" fmla="*/ 1153178 w 1854475"/>
                <a:gd name="connsiteY66" fmla="*/ 674415 h 3498608"/>
                <a:gd name="connsiteX67" fmla="*/ 1143614 w 1854475"/>
                <a:gd name="connsiteY67" fmla="*/ 690811 h 3498608"/>
                <a:gd name="connsiteX68" fmla="*/ 1147713 w 1854475"/>
                <a:gd name="connsiteY68" fmla="*/ 673048 h 3498608"/>
                <a:gd name="connsiteX69" fmla="*/ 1142250 w 1854475"/>
                <a:gd name="connsiteY69" fmla="*/ 662118 h 3498608"/>
                <a:gd name="connsiteX70" fmla="*/ 1134050 w 1854475"/>
                <a:gd name="connsiteY70" fmla="*/ 670316 h 3498608"/>
                <a:gd name="connsiteX71" fmla="*/ 1134050 w 1854475"/>
                <a:gd name="connsiteY71" fmla="*/ 693543 h 3498608"/>
                <a:gd name="connsiteX72" fmla="*/ 1121755 w 1854475"/>
                <a:gd name="connsiteY72" fmla="*/ 708573 h 3498608"/>
                <a:gd name="connsiteX73" fmla="*/ 1103991 w 1854475"/>
                <a:gd name="connsiteY73" fmla="*/ 723602 h 3498608"/>
                <a:gd name="connsiteX74" fmla="*/ 1090327 w 1854475"/>
                <a:gd name="connsiteY74" fmla="*/ 724969 h 3498608"/>
                <a:gd name="connsiteX75" fmla="*/ 1080765 w 1854475"/>
                <a:gd name="connsiteY75" fmla="*/ 731800 h 3498608"/>
                <a:gd name="connsiteX76" fmla="*/ 1071199 w 1854475"/>
                <a:gd name="connsiteY76" fmla="*/ 731800 h 3498608"/>
                <a:gd name="connsiteX77" fmla="*/ 1075298 w 1854475"/>
                <a:gd name="connsiteY77" fmla="*/ 722236 h 3498608"/>
                <a:gd name="connsiteX78" fmla="*/ 1065733 w 1854475"/>
                <a:gd name="connsiteY78" fmla="*/ 716771 h 3498608"/>
                <a:gd name="connsiteX79" fmla="*/ 1061635 w 1854475"/>
                <a:gd name="connsiteY79" fmla="*/ 719503 h 3498608"/>
                <a:gd name="connsiteX80" fmla="*/ 1057535 w 1854475"/>
                <a:gd name="connsiteY80" fmla="*/ 703107 h 3498608"/>
                <a:gd name="connsiteX81" fmla="*/ 1049337 w 1854475"/>
                <a:gd name="connsiteY81" fmla="*/ 688078 h 3498608"/>
                <a:gd name="connsiteX82" fmla="*/ 1049337 w 1854475"/>
                <a:gd name="connsiteY82" fmla="*/ 655286 h 3498608"/>
                <a:gd name="connsiteX83" fmla="*/ 1057535 w 1854475"/>
                <a:gd name="connsiteY83" fmla="*/ 627960 h 3498608"/>
                <a:gd name="connsiteX84" fmla="*/ 1654622 w 1854475"/>
                <a:gd name="connsiteY84" fmla="*/ 611563 h 3498608"/>
                <a:gd name="connsiteX85" fmla="*/ 1646422 w 1854475"/>
                <a:gd name="connsiteY85" fmla="*/ 621128 h 3498608"/>
                <a:gd name="connsiteX86" fmla="*/ 1643689 w 1854475"/>
                <a:gd name="connsiteY86" fmla="*/ 612930 h 3498608"/>
                <a:gd name="connsiteX87" fmla="*/ 1601333 w 1854475"/>
                <a:gd name="connsiteY87" fmla="*/ 565109 h 3498608"/>
                <a:gd name="connsiteX88" fmla="*/ 1609531 w 1854475"/>
                <a:gd name="connsiteY88" fmla="*/ 574673 h 3498608"/>
                <a:gd name="connsiteX89" fmla="*/ 1631392 w 1854475"/>
                <a:gd name="connsiteY89" fmla="*/ 585603 h 3498608"/>
                <a:gd name="connsiteX90" fmla="*/ 1634127 w 1854475"/>
                <a:gd name="connsiteY90" fmla="*/ 600633 h 3498608"/>
                <a:gd name="connsiteX91" fmla="*/ 1612263 w 1854475"/>
                <a:gd name="connsiteY91" fmla="*/ 585603 h 3498608"/>
                <a:gd name="connsiteX92" fmla="*/ 1598600 w 1854475"/>
                <a:gd name="connsiteY92" fmla="*/ 571940 h 3498608"/>
                <a:gd name="connsiteX93" fmla="*/ 1580838 w 1854475"/>
                <a:gd name="connsiteY93" fmla="*/ 550079 h 3498608"/>
                <a:gd name="connsiteX94" fmla="*/ 1587670 w 1854475"/>
                <a:gd name="connsiteY94" fmla="*/ 554178 h 3498608"/>
                <a:gd name="connsiteX95" fmla="*/ 1586305 w 1854475"/>
                <a:gd name="connsiteY95" fmla="*/ 563742 h 3498608"/>
                <a:gd name="connsiteX96" fmla="*/ 1580838 w 1854475"/>
                <a:gd name="connsiteY96" fmla="*/ 566475 h 3498608"/>
                <a:gd name="connsiteX97" fmla="*/ 1680580 w 1854475"/>
                <a:gd name="connsiteY97" fmla="*/ 514554 h 3498608"/>
                <a:gd name="connsiteX98" fmla="*/ 1691510 w 1854475"/>
                <a:gd name="connsiteY98" fmla="*/ 517287 h 3498608"/>
                <a:gd name="connsiteX99" fmla="*/ 1696976 w 1854475"/>
                <a:gd name="connsiteY99" fmla="*/ 514554 h 3498608"/>
                <a:gd name="connsiteX100" fmla="*/ 1707906 w 1854475"/>
                <a:gd name="connsiteY100" fmla="*/ 522753 h 3498608"/>
                <a:gd name="connsiteX101" fmla="*/ 1721569 w 1854475"/>
                <a:gd name="connsiteY101" fmla="*/ 521386 h 3498608"/>
                <a:gd name="connsiteX102" fmla="*/ 1733866 w 1854475"/>
                <a:gd name="connsiteY102" fmla="*/ 525485 h 3498608"/>
                <a:gd name="connsiteX103" fmla="*/ 1784423 w 1854475"/>
                <a:gd name="connsiteY103" fmla="*/ 518653 h 3498608"/>
                <a:gd name="connsiteX104" fmla="*/ 1848638 w 1854475"/>
                <a:gd name="connsiteY104" fmla="*/ 522753 h 3498608"/>
                <a:gd name="connsiteX105" fmla="*/ 1854475 w 1854475"/>
                <a:gd name="connsiteY105" fmla="*/ 526923 h 3498608"/>
                <a:gd name="connsiteX106" fmla="*/ 1854475 w 1854475"/>
                <a:gd name="connsiteY106" fmla="*/ 2654799 h 3498608"/>
                <a:gd name="connsiteX107" fmla="*/ 1848638 w 1854475"/>
                <a:gd name="connsiteY107" fmla="*/ 2652853 h 3498608"/>
                <a:gd name="connsiteX108" fmla="*/ 1847271 w 1854475"/>
                <a:gd name="connsiteY108" fmla="*/ 2637824 h 3498608"/>
                <a:gd name="connsiteX109" fmla="*/ 1841806 w 1854475"/>
                <a:gd name="connsiteY109" fmla="*/ 2628259 h 3498608"/>
                <a:gd name="connsiteX110" fmla="*/ 1830875 w 1854475"/>
                <a:gd name="connsiteY110" fmla="*/ 2626893 h 3498608"/>
                <a:gd name="connsiteX111" fmla="*/ 1811749 w 1854475"/>
                <a:gd name="connsiteY111" fmla="*/ 2613230 h 3498608"/>
                <a:gd name="connsiteX112" fmla="*/ 1800816 w 1854475"/>
                <a:gd name="connsiteY112" fmla="*/ 2599566 h 3498608"/>
                <a:gd name="connsiteX113" fmla="*/ 1785787 w 1854475"/>
                <a:gd name="connsiteY113" fmla="*/ 2599566 h 3498608"/>
                <a:gd name="connsiteX114" fmla="*/ 1772123 w 1854475"/>
                <a:gd name="connsiteY114" fmla="*/ 2581804 h 3498608"/>
                <a:gd name="connsiteX115" fmla="*/ 1763928 w 1854475"/>
                <a:gd name="connsiteY115" fmla="*/ 2581804 h 3498608"/>
                <a:gd name="connsiteX116" fmla="*/ 1757096 w 1854475"/>
                <a:gd name="connsiteY116" fmla="*/ 2572240 h 3498608"/>
                <a:gd name="connsiteX117" fmla="*/ 1746163 w 1854475"/>
                <a:gd name="connsiteY117" fmla="*/ 2572240 h 3498608"/>
                <a:gd name="connsiteX118" fmla="*/ 1721569 w 1854475"/>
                <a:gd name="connsiteY118" fmla="*/ 2580438 h 3498608"/>
                <a:gd name="connsiteX119" fmla="*/ 1706540 w 1854475"/>
                <a:gd name="connsiteY119" fmla="*/ 2570874 h 3498608"/>
                <a:gd name="connsiteX120" fmla="*/ 1699708 w 1854475"/>
                <a:gd name="connsiteY120" fmla="*/ 2553111 h 3498608"/>
                <a:gd name="connsiteX121" fmla="*/ 1687411 w 1854475"/>
                <a:gd name="connsiteY121" fmla="*/ 2553111 h 3498608"/>
                <a:gd name="connsiteX122" fmla="*/ 1673748 w 1854475"/>
                <a:gd name="connsiteY122" fmla="*/ 2562676 h 3498608"/>
                <a:gd name="connsiteX123" fmla="*/ 1660085 w 1854475"/>
                <a:gd name="connsiteY123" fmla="*/ 2564042 h 3498608"/>
                <a:gd name="connsiteX124" fmla="*/ 1658719 w 1854475"/>
                <a:gd name="connsiteY124" fmla="*/ 2572240 h 3498608"/>
                <a:gd name="connsiteX125" fmla="*/ 1650521 w 1854475"/>
                <a:gd name="connsiteY125" fmla="*/ 2581804 h 3498608"/>
                <a:gd name="connsiteX126" fmla="*/ 1650521 w 1854475"/>
                <a:gd name="connsiteY126" fmla="*/ 2570874 h 3498608"/>
                <a:gd name="connsiteX127" fmla="*/ 1640958 w 1854475"/>
                <a:gd name="connsiteY127" fmla="*/ 2576339 h 3498608"/>
                <a:gd name="connsiteX128" fmla="*/ 1638224 w 1854475"/>
                <a:gd name="connsiteY128" fmla="*/ 2585903 h 3498608"/>
                <a:gd name="connsiteX129" fmla="*/ 1625927 w 1854475"/>
                <a:gd name="connsiteY129" fmla="*/ 2592735 h 3498608"/>
                <a:gd name="connsiteX130" fmla="*/ 1619095 w 1854475"/>
                <a:gd name="connsiteY130" fmla="*/ 2585903 h 3498608"/>
                <a:gd name="connsiteX131" fmla="*/ 1628659 w 1854475"/>
                <a:gd name="connsiteY131" fmla="*/ 2574973 h 3498608"/>
                <a:gd name="connsiteX132" fmla="*/ 1630026 w 1854475"/>
                <a:gd name="connsiteY132" fmla="*/ 2566775 h 3498608"/>
                <a:gd name="connsiteX133" fmla="*/ 1613632 w 1854475"/>
                <a:gd name="connsiteY133" fmla="*/ 2559943 h 3498608"/>
                <a:gd name="connsiteX134" fmla="*/ 1593137 w 1854475"/>
                <a:gd name="connsiteY134" fmla="*/ 2549012 h 3498608"/>
                <a:gd name="connsiteX135" fmla="*/ 1590402 w 1854475"/>
                <a:gd name="connsiteY135" fmla="*/ 2557210 h 3498608"/>
                <a:gd name="connsiteX136" fmla="*/ 1593137 w 1854475"/>
                <a:gd name="connsiteY136" fmla="*/ 2569507 h 3498608"/>
                <a:gd name="connsiteX137" fmla="*/ 1591769 w 1854475"/>
                <a:gd name="connsiteY137" fmla="*/ 2581804 h 3498608"/>
                <a:gd name="connsiteX138" fmla="*/ 1578105 w 1854475"/>
                <a:gd name="connsiteY138" fmla="*/ 2577705 h 3498608"/>
                <a:gd name="connsiteX139" fmla="*/ 1568541 w 1854475"/>
                <a:gd name="connsiteY139" fmla="*/ 2585903 h 3498608"/>
                <a:gd name="connsiteX140" fmla="*/ 1561709 w 1854475"/>
                <a:gd name="connsiteY140" fmla="*/ 2603665 h 3498608"/>
                <a:gd name="connsiteX141" fmla="*/ 1552147 w 1854475"/>
                <a:gd name="connsiteY141" fmla="*/ 2603665 h 3498608"/>
                <a:gd name="connsiteX142" fmla="*/ 1531652 w 1854475"/>
                <a:gd name="connsiteY142" fmla="*/ 2615962 h 3498608"/>
                <a:gd name="connsiteX143" fmla="*/ 1527551 w 1854475"/>
                <a:gd name="connsiteY143" fmla="*/ 2630992 h 3498608"/>
                <a:gd name="connsiteX144" fmla="*/ 1537116 w 1854475"/>
                <a:gd name="connsiteY144" fmla="*/ 2643289 h 3498608"/>
                <a:gd name="connsiteX145" fmla="*/ 1537116 w 1854475"/>
                <a:gd name="connsiteY145" fmla="*/ 2659685 h 3498608"/>
                <a:gd name="connsiteX146" fmla="*/ 1515254 w 1854475"/>
                <a:gd name="connsiteY146" fmla="*/ 2659685 h 3498608"/>
                <a:gd name="connsiteX147" fmla="*/ 1494759 w 1854475"/>
                <a:gd name="connsiteY147" fmla="*/ 2662417 h 3498608"/>
                <a:gd name="connsiteX148" fmla="*/ 1509789 w 1854475"/>
                <a:gd name="connsiteY148" fmla="*/ 2715704 h 3498608"/>
                <a:gd name="connsiteX149" fmla="*/ 1501591 w 1854475"/>
                <a:gd name="connsiteY149" fmla="*/ 2722536 h 3498608"/>
                <a:gd name="connsiteX150" fmla="*/ 1504326 w 1854475"/>
                <a:gd name="connsiteY150" fmla="*/ 2743031 h 3498608"/>
                <a:gd name="connsiteX151" fmla="*/ 1483831 w 1854475"/>
                <a:gd name="connsiteY151" fmla="*/ 2744397 h 3498608"/>
                <a:gd name="connsiteX152" fmla="*/ 1463336 w 1854475"/>
                <a:gd name="connsiteY152" fmla="*/ 2732100 h 3498608"/>
                <a:gd name="connsiteX153" fmla="*/ 1459235 w 1854475"/>
                <a:gd name="connsiteY153" fmla="*/ 2719803 h 3498608"/>
                <a:gd name="connsiteX154" fmla="*/ 1423711 w 1854475"/>
                <a:gd name="connsiteY154" fmla="*/ 2687011 h 3498608"/>
                <a:gd name="connsiteX155" fmla="*/ 1414146 w 1854475"/>
                <a:gd name="connsiteY155" fmla="*/ 2699308 h 3498608"/>
                <a:gd name="connsiteX156" fmla="*/ 1414146 w 1854475"/>
                <a:gd name="connsiteY156" fmla="*/ 2715704 h 3498608"/>
                <a:gd name="connsiteX157" fmla="*/ 1396384 w 1854475"/>
                <a:gd name="connsiteY157" fmla="*/ 2737565 h 3498608"/>
                <a:gd name="connsiteX158" fmla="*/ 1382721 w 1854475"/>
                <a:gd name="connsiteY158" fmla="*/ 2744397 h 3498608"/>
                <a:gd name="connsiteX159" fmla="*/ 1385453 w 1854475"/>
                <a:gd name="connsiteY159" fmla="*/ 2777189 h 3498608"/>
                <a:gd name="connsiteX160" fmla="*/ 1395020 w 1854475"/>
                <a:gd name="connsiteY160" fmla="*/ 2786753 h 3498608"/>
                <a:gd name="connsiteX161" fmla="*/ 1389553 w 1854475"/>
                <a:gd name="connsiteY161" fmla="*/ 2827743 h 3498608"/>
                <a:gd name="connsiteX162" fmla="*/ 1379988 w 1854475"/>
                <a:gd name="connsiteY162" fmla="*/ 2850970 h 3498608"/>
                <a:gd name="connsiteX163" fmla="*/ 1407315 w 1854475"/>
                <a:gd name="connsiteY163" fmla="*/ 2861901 h 3498608"/>
                <a:gd name="connsiteX164" fmla="*/ 1418245 w 1854475"/>
                <a:gd name="connsiteY164" fmla="*/ 2881029 h 3498608"/>
                <a:gd name="connsiteX165" fmla="*/ 1414146 w 1854475"/>
                <a:gd name="connsiteY165" fmla="*/ 2890594 h 3498608"/>
                <a:gd name="connsiteX166" fmla="*/ 1436010 w 1854475"/>
                <a:gd name="connsiteY166" fmla="*/ 2908356 h 3498608"/>
                <a:gd name="connsiteX167" fmla="*/ 1441473 w 1854475"/>
                <a:gd name="connsiteY167" fmla="*/ 2898792 h 3498608"/>
                <a:gd name="connsiteX168" fmla="*/ 1485195 w 1854475"/>
                <a:gd name="connsiteY168" fmla="*/ 2911089 h 3498608"/>
                <a:gd name="connsiteX169" fmla="*/ 1516621 w 1854475"/>
                <a:gd name="connsiteY169" fmla="*/ 2939781 h 3498608"/>
                <a:gd name="connsiteX170" fmla="*/ 1543947 w 1854475"/>
                <a:gd name="connsiteY170" fmla="*/ 2984870 h 3498608"/>
                <a:gd name="connsiteX171" fmla="*/ 1517989 w 1854475"/>
                <a:gd name="connsiteY171" fmla="*/ 2984870 h 3498608"/>
                <a:gd name="connsiteX172" fmla="*/ 1516621 w 1854475"/>
                <a:gd name="connsiteY172" fmla="*/ 2995801 h 3498608"/>
                <a:gd name="connsiteX173" fmla="*/ 1541215 w 1854475"/>
                <a:gd name="connsiteY173" fmla="*/ 3012197 h 3498608"/>
                <a:gd name="connsiteX174" fmla="*/ 1558979 w 1854475"/>
                <a:gd name="connsiteY174" fmla="*/ 3006731 h 3498608"/>
                <a:gd name="connsiteX175" fmla="*/ 1575373 w 1854475"/>
                <a:gd name="connsiteY175" fmla="*/ 3017662 h 3498608"/>
                <a:gd name="connsiteX176" fmla="*/ 1574006 w 1854475"/>
                <a:gd name="connsiteY176" fmla="*/ 3023127 h 3498608"/>
                <a:gd name="connsiteX177" fmla="*/ 1572642 w 1854475"/>
                <a:gd name="connsiteY177" fmla="*/ 3029959 h 3498608"/>
                <a:gd name="connsiteX178" fmla="*/ 1563076 w 1854475"/>
                <a:gd name="connsiteY178" fmla="*/ 3031325 h 3498608"/>
                <a:gd name="connsiteX179" fmla="*/ 1568541 w 1854475"/>
                <a:gd name="connsiteY179" fmla="*/ 3036790 h 3498608"/>
                <a:gd name="connsiteX180" fmla="*/ 1568541 w 1854475"/>
                <a:gd name="connsiteY180" fmla="*/ 3044988 h 3498608"/>
                <a:gd name="connsiteX181" fmla="*/ 1561709 w 1854475"/>
                <a:gd name="connsiteY181" fmla="*/ 3044988 h 3498608"/>
                <a:gd name="connsiteX182" fmla="*/ 1568541 w 1854475"/>
                <a:gd name="connsiteY182" fmla="*/ 3049087 h 3498608"/>
                <a:gd name="connsiteX183" fmla="*/ 1568541 w 1854475"/>
                <a:gd name="connsiteY183" fmla="*/ 3057285 h 3498608"/>
                <a:gd name="connsiteX184" fmla="*/ 1557611 w 1854475"/>
                <a:gd name="connsiteY184" fmla="*/ 3054553 h 3498608"/>
                <a:gd name="connsiteX185" fmla="*/ 1552147 w 1854475"/>
                <a:gd name="connsiteY185" fmla="*/ 3055919 h 3498608"/>
                <a:gd name="connsiteX186" fmla="*/ 1539848 w 1854475"/>
                <a:gd name="connsiteY186" fmla="*/ 3053186 h 3498608"/>
                <a:gd name="connsiteX187" fmla="*/ 1531652 w 1854475"/>
                <a:gd name="connsiteY187" fmla="*/ 3054553 h 3498608"/>
                <a:gd name="connsiteX188" fmla="*/ 1550779 w 1854475"/>
                <a:gd name="connsiteY188" fmla="*/ 3065483 h 3498608"/>
                <a:gd name="connsiteX189" fmla="*/ 1553511 w 1854475"/>
                <a:gd name="connsiteY189" fmla="*/ 3072315 h 3498608"/>
                <a:gd name="connsiteX190" fmla="*/ 1548046 w 1854475"/>
                <a:gd name="connsiteY190" fmla="*/ 3076414 h 3498608"/>
                <a:gd name="connsiteX191" fmla="*/ 1541215 w 1854475"/>
                <a:gd name="connsiteY191" fmla="*/ 3069582 h 3498608"/>
                <a:gd name="connsiteX192" fmla="*/ 1530284 w 1854475"/>
                <a:gd name="connsiteY192" fmla="*/ 3072315 h 3498608"/>
                <a:gd name="connsiteX193" fmla="*/ 1524821 w 1854475"/>
                <a:gd name="connsiteY193" fmla="*/ 3069582 h 3498608"/>
                <a:gd name="connsiteX194" fmla="*/ 1517989 w 1854475"/>
                <a:gd name="connsiteY194" fmla="*/ 3069582 h 3498608"/>
                <a:gd name="connsiteX195" fmla="*/ 1527551 w 1854475"/>
                <a:gd name="connsiteY195" fmla="*/ 3073681 h 3498608"/>
                <a:gd name="connsiteX196" fmla="*/ 1528918 w 1854475"/>
                <a:gd name="connsiteY196" fmla="*/ 3079147 h 3498608"/>
                <a:gd name="connsiteX197" fmla="*/ 1519353 w 1854475"/>
                <a:gd name="connsiteY197" fmla="*/ 3085978 h 3498608"/>
                <a:gd name="connsiteX198" fmla="*/ 1509789 w 1854475"/>
                <a:gd name="connsiteY198" fmla="*/ 3085978 h 3498608"/>
                <a:gd name="connsiteX199" fmla="*/ 1502957 w 1854475"/>
                <a:gd name="connsiteY199" fmla="*/ 3091443 h 3498608"/>
                <a:gd name="connsiteX200" fmla="*/ 1497494 w 1854475"/>
                <a:gd name="connsiteY200" fmla="*/ 3085978 h 3498608"/>
                <a:gd name="connsiteX201" fmla="*/ 1494759 w 1854475"/>
                <a:gd name="connsiteY201" fmla="*/ 3094176 h 3498608"/>
                <a:gd name="connsiteX202" fmla="*/ 1489294 w 1854475"/>
                <a:gd name="connsiteY202" fmla="*/ 3096909 h 3498608"/>
                <a:gd name="connsiteX203" fmla="*/ 1482463 w 1854475"/>
                <a:gd name="connsiteY203" fmla="*/ 3091443 h 3498608"/>
                <a:gd name="connsiteX204" fmla="*/ 1475631 w 1854475"/>
                <a:gd name="connsiteY204" fmla="*/ 3088711 h 3498608"/>
                <a:gd name="connsiteX205" fmla="*/ 1475631 w 1854475"/>
                <a:gd name="connsiteY205" fmla="*/ 3096909 h 3498608"/>
                <a:gd name="connsiteX206" fmla="*/ 1470168 w 1854475"/>
                <a:gd name="connsiteY206" fmla="*/ 3107839 h 3498608"/>
                <a:gd name="connsiteX207" fmla="*/ 1467433 w 1854475"/>
                <a:gd name="connsiteY207" fmla="*/ 3122869 h 3498608"/>
                <a:gd name="connsiteX208" fmla="*/ 1460601 w 1854475"/>
                <a:gd name="connsiteY208" fmla="*/ 3128334 h 3498608"/>
                <a:gd name="connsiteX209" fmla="*/ 1456505 w 1854475"/>
                <a:gd name="connsiteY209" fmla="*/ 3141997 h 3498608"/>
                <a:gd name="connsiteX210" fmla="*/ 1451037 w 1854475"/>
                <a:gd name="connsiteY210" fmla="*/ 3152928 h 3498608"/>
                <a:gd name="connsiteX211" fmla="*/ 1451037 w 1854475"/>
                <a:gd name="connsiteY211" fmla="*/ 3177522 h 3498608"/>
                <a:gd name="connsiteX212" fmla="*/ 1444205 w 1854475"/>
                <a:gd name="connsiteY212" fmla="*/ 3182987 h 3498608"/>
                <a:gd name="connsiteX213" fmla="*/ 1440107 w 1854475"/>
                <a:gd name="connsiteY213" fmla="*/ 3195284 h 3498608"/>
                <a:gd name="connsiteX214" fmla="*/ 1446938 w 1854475"/>
                <a:gd name="connsiteY214" fmla="*/ 3218512 h 3498608"/>
                <a:gd name="connsiteX215" fmla="*/ 1457869 w 1854475"/>
                <a:gd name="connsiteY215" fmla="*/ 3219878 h 3498608"/>
                <a:gd name="connsiteX216" fmla="*/ 1466067 w 1854475"/>
                <a:gd name="connsiteY216" fmla="*/ 3217145 h 3498608"/>
                <a:gd name="connsiteX217" fmla="*/ 1474265 w 1854475"/>
                <a:gd name="connsiteY217" fmla="*/ 3228076 h 3498608"/>
                <a:gd name="connsiteX218" fmla="*/ 1486561 w 1854475"/>
                <a:gd name="connsiteY218" fmla="*/ 3232175 h 3498608"/>
                <a:gd name="connsiteX219" fmla="*/ 1486561 w 1854475"/>
                <a:gd name="connsiteY219" fmla="*/ 3254036 h 3498608"/>
                <a:gd name="connsiteX220" fmla="*/ 1501591 w 1854475"/>
                <a:gd name="connsiteY220" fmla="*/ 3263600 h 3498608"/>
                <a:gd name="connsiteX221" fmla="*/ 1508423 w 1854475"/>
                <a:gd name="connsiteY221" fmla="*/ 3256769 h 3498608"/>
                <a:gd name="connsiteX222" fmla="*/ 1516621 w 1854475"/>
                <a:gd name="connsiteY222" fmla="*/ 3256769 h 3498608"/>
                <a:gd name="connsiteX223" fmla="*/ 1511157 w 1854475"/>
                <a:gd name="connsiteY223" fmla="*/ 3267699 h 3498608"/>
                <a:gd name="connsiteX224" fmla="*/ 1508423 w 1854475"/>
                <a:gd name="connsiteY224" fmla="*/ 3279996 h 3498608"/>
                <a:gd name="connsiteX225" fmla="*/ 1501591 w 1854475"/>
                <a:gd name="connsiteY225" fmla="*/ 3277264 h 3498608"/>
                <a:gd name="connsiteX226" fmla="*/ 1500225 w 1854475"/>
                <a:gd name="connsiteY226" fmla="*/ 3288194 h 3498608"/>
                <a:gd name="connsiteX227" fmla="*/ 1509789 w 1854475"/>
                <a:gd name="connsiteY227" fmla="*/ 3288194 h 3498608"/>
                <a:gd name="connsiteX228" fmla="*/ 1511157 w 1854475"/>
                <a:gd name="connsiteY228" fmla="*/ 3295026 h 3498608"/>
                <a:gd name="connsiteX229" fmla="*/ 1515254 w 1854475"/>
                <a:gd name="connsiteY229" fmla="*/ 3304590 h 3498608"/>
                <a:gd name="connsiteX230" fmla="*/ 1516621 w 1854475"/>
                <a:gd name="connsiteY230" fmla="*/ 3323719 h 3498608"/>
                <a:gd name="connsiteX231" fmla="*/ 1526185 w 1854475"/>
                <a:gd name="connsiteY231" fmla="*/ 3334649 h 3498608"/>
                <a:gd name="connsiteX232" fmla="*/ 1530284 w 1854475"/>
                <a:gd name="connsiteY232" fmla="*/ 3353778 h 3498608"/>
                <a:gd name="connsiteX233" fmla="*/ 1554878 w 1854475"/>
                <a:gd name="connsiteY233" fmla="*/ 3385203 h 3498608"/>
                <a:gd name="connsiteX234" fmla="*/ 1590402 w 1854475"/>
                <a:gd name="connsiteY234" fmla="*/ 3413896 h 3498608"/>
                <a:gd name="connsiteX235" fmla="*/ 1595867 w 1854475"/>
                <a:gd name="connsiteY235" fmla="*/ 3417995 h 3498608"/>
                <a:gd name="connsiteX236" fmla="*/ 1595867 w 1854475"/>
                <a:gd name="connsiteY236" fmla="*/ 3419361 h 3498608"/>
                <a:gd name="connsiteX237" fmla="*/ 1572642 w 1854475"/>
                <a:gd name="connsiteY237" fmla="*/ 3446688 h 3498608"/>
                <a:gd name="connsiteX238" fmla="*/ 1553511 w 1854475"/>
                <a:gd name="connsiteY238" fmla="*/ 3457619 h 3498608"/>
                <a:gd name="connsiteX239" fmla="*/ 1548046 w 1854475"/>
                <a:gd name="connsiteY239" fmla="*/ 3469915 h 3498608"/>
                <a:gd name="connsiteX240" fmla="*/ 1516621 w 1854475"/>
                <a:gd name="connsiteY240" fmla="*/ 3467183 h 3498608"/>
                <a:gd name="connsiteX241" fmla="*/ 1508423 w 1854475"/>
                <a:gd name="connsiteY241" fmla="*/ 3450787 h 3498608"/>
                <a:gd name="connsiteX242" fmla="*/ 1476999 w 1854475"/>
                <a:gd name="connsiteY242" fmla="*/ 3426193 h 3498608"/>
                <a:gd name="connsiteX243" fmla="*/ 1457869 w 1854475"/>
                <a:gd name="connsiteY243" fmla="*/ 3424827 h 3498608"/>
                <a:gd name="connsiteX244" fmla="*/ 1451037 w 1854475"/>
                <a:gd name="connsiteY244" fmla="*/ 3449421 h 3498608"/>
                <a:gd name="connsiteX245" fmla="*/ 1468799 w 1854475"/>
                <a:gd name="connsiteY245" fmla="*/ 3460351 h 3498608"/>
                <a:gd name="connsiteX246" fmla="*/ 1478364 w 1854475"/>
                <a:gd name="connsiteY246" fmla="*/ 3474014 h 3498608"/>
                <a:gd name="connsiteX247" fmla="*/ 1474265 w 1854475"/>
                <a:gd name="connsiteY247" fmla="*/ 3498608 h 3498608"/>
                <a:gd name="connsiteX248" fmla="*/ 1449673 w 1854475"/>
                <a:gd name="connsiteY248" fmla="*/ 3486311 h 3498608"/>
                <a:gd name="connsiteX249" fmla="*/ 1425077 w 1854475"/>
                <a:gd name="connsiteY249" fmla="*/ 3484945 h 3498608"/>
                <a:gd name="connsiteX250" fmla="*/ 1386820 w 1854475"/>
                <a:gd name="connsiteY250" fmla="*/ 3463084 h 3498608"/>
                <a:gd name="connsiteX251" fmla="*/ 1362226 w 1854475"/>
                <a:gd name="connsiteY251" fmla="*/ 3472648 h 3498608"/>
                <a:gd name="connsiteX252" fmla="*/ 1360862 w 1854475"/>
                <a:gd name="connsiteY252" fmla="*/ 3483579 h 3498608"/>
                <a:gd name="connsiteX253" fmla="*/ 1373157 w 1854475"/>
                <a:gd name="connsiteY253" fmla="*/ 3495876 h 3498608"/>
                <a:gd name="connsiteX254" fmla="*/ 1356761 w 1854475"/>
                <a:gd name="connsiteY254" fmla="*/ 3480846 h 3498608"/>
                <a:gd name="connsiteX255" fmla="*/ 1318504 w 1854475"/>
                <a:gd name="connsiteY255" fmla="*/ 3482212 h 3498608"/>
                <a:gd name="connsiteX256" fmla="*/ 1310306 w 1854475"/>
                <a:gd name="connsiteY256" fmla="*/ 3480846 h 3498608"/>
                <a:gd name="connsiteX257" fmla="*/ 1280247 w 1854475"/>
                <a:gd name="connsiteY257" fmla="*/ 3487678 h 3498608"/>
                <a:gd name="connsiteX258" fmla="*/ 1259752 w 1854475"/>
                <a:gd name="connsiteY258" fmla="*/ 3494509 h 3498608"/>
                <a:gd name="connsiteX259" fmla="*/ 1258387 w 1854475"/>
                <a:gd name="connsiteY259" fmla="*/ 3493143 h 3498608"/>
                <a:gd name="connsiteX260" fmla="*/ 1246088 w 1854475"/>
                <a:gd name="connsiteY260" fmla="*/ 3490410 h 3498608"/>
                <a:gd name="connsiteX261" fmla="*/ 1217398 w 1854475"/>
                <a:gd name="connsiteY261" fmla="*/ 3467183 h 3498608"/>
                <a:gd name="connsiteX262" fmla="*/ 1206465 w 1854475"/>
                <a:gd name="connsiteY262" fmla="*/ 3464450 h 3498608"/>
                <a:gd name="connsiteX263" fmla="*/ 1196903 w 1854475"/>
                <a:gd name="connsiteY263" fmla="*/ 3472648 h 3498608"/>
                <a:gd name="connsiteX264" fmla="*/ 1188703 w 1854475"/>
                <a:gd name="connsiteY264" fmla="*/ 3474014 h 3498608"/>
                <a:gd name="connsiteX265" fmla="*/ 1170941 w 1854475"/>
                <a:gd name="connsiteY265" fmla="*/ 3467183 h 3498608"/>
                <a:gd name="connsiteX266" fmla="*/ 1164109 w 1854475"/>
                <a:gd name="connsiteY266" fmla="*/ 3475381 h 3498608"/>
                <a:gd name="connsiteX267" fmla="*/ 1155913 w 1854475"/>
                <a:gd name="connsiteY267" fmla="*/ 3472648 h 3498608"/>
                <a:gd name="connsiteX268" fmla="*/ 1153178 w 1854475"/>
                <a:gd name="connsiteY268" fmla="*/ 3460351 h 3498608"/>
                <a:gd name="connsiteX269" fmla="*/ 1144980 w 1854475"/>
                <a:gd name="connsiteY269" fmla="*/ 3458985 h 3498608"/>
                <a:gd name="connsiteX270" fmla="*/ 1146347 w 1854475"/>
                <a:gd name="connsiteY270" fmla="*/ 3456252 h 3498608"/>
                <a:gd name="connsiteX271" fmla="*/ 1143614 w 1854475"/>
                <a:gd name="connsiteY271" fmla="*/ 3443955 h 3498608"/>
                <a:gd name="connsiteX272" fmla="*/ 1147713 w 1854475"/>
                <a:gd name="connsiteY272" fmla="*/ 3435757 h 3498608"/>
                <a:gd name="connsiteX273" fmla="*/ 1135418 w 1854475"/>
                <a:gd name="connsiteY273" fmla="*/ 3413896 h 3498608"/>
                <a:gd name="connsiteX274" fmla="*/ 1131317 w 1854475"/>
                <a:gd name="connsiteY274" fmla="*/ 3386570 h 3498608"/>
                <a:gd name="connsiteX275" fmla="*/ 1123119 w 1854475"/>
                <a:gd name="connsiteY275" fmla="*/ 3377005 h 3498608"/>
                <a:gd name="connsiteX276" fmla="*/ 1109456 w 1854475"/>
                <a:gd name="connsiteY276" fmla="*/ 3355144 h 3498608"/>
                <a:gd name="connsiteX277" fmla="*/ 1093060 w 1854475"/>
                <a:gd name="connsiteY277" fmla="*/ 3353778 h 3498608"/>
                <a:gd name="connsiteX278" fmla="*/ 1091694 w 1854475"/>
                <a:gd name="connsiteY278" fmla="*/ 3345580 h 3498608"/>
                <a:gd name="connsiteX279" fmla="*/ 1073933 w 1854475"/>
                <a:gd name="connsiteY279" fmla="*/ 3330550 h 3498608"/>
                <a:gd name="connsiteX280" fmla="*/ 1067102 w 1854475"/>
                <a:gd name="connsiteY280" fmla="*/ 3334649 h 3498608"/>
                <a:gd name="connsiteX281" fmla="*/ 1060270 w 1854475"/>
                <a:gd name="connsiteY281" fmla="*/ 3330550 h 3498608"/>
                <a:gd name="connsiteX282" fmla="*/ 1046607 w 1854475"/>
                <a:gd name="connsiteY282" fmla="*/ 3329184 h 3498608"/>
                <a:gd name="connsiteX283" fmla="*/ 1035674 w 1854475"/>
                <a:gd name="connsiteY283" fmla="*/ 3312788 h 3498608"/>
                <a:gd name="connsiteX284" fmla="*/ 1028843 w 1854475"/>
                <a:gd name="connsiteY284" fmla="*/ 3312788 h 3498608"/>
                <a:gd name="connsiteX285" fmla="*/ 1016546 w 1854475"/>
                <a:gd name="connsiteY285" fmla="*/ 3307323 h 3498608"/>
                <a:gd name="connsiteX286" fmla="*/ 1012449 w 1854475"/>
                <a:gd name="connsiteY286" fmla="*/ 3297758 h 3498608"/>
                <a:gd name="connsiteX287" fmla="*/ 1001516 w 1854475"/>
                <a:gd name="connsiteY287" fmla="*/ 3297758 h 3498608"/>
                <a:gd name="connsiteX288" fmla="*/ 990586 w 1854475"/>
                <a:gd name="connsiteY288" fmla="*/ 3288194 h 3498608"/>
                <a:gd name="connsiteX289" fmla="*/ 986487 w 1854475"/>
                <a:gd name="connsiteY289" fmla="*/ 3279996 h 3498608"/>
                <a:gd name="connsiteX290" fmla="*/ 974190 w 1854475"/>
                <a:gd name="connsiteY290" fmla="*/ 3275897 h 3498608"/>
                <a:gd name="connsiteX291" fmla="*/ 965992 w 1854475"/>
                <a:gd name="connsiteY291" fmla="*/ 3259501 h 3498608"/>
                <a:gd name="connsiteX292" fmla="*/ 922269 w 1854475"/>
                <a:gd name="connsiteY292" fmla="*/ 3228076 h 3498608"/>
                <a:gd name="connsiteX293" fmla="*/ 904507 w 1854475"/>
                <a:gd name="connsiteY293" fmla="*/ 3223977 h 3498608"/>
                <a:gd name="connsiteX294" fmla="*/ 878547 w 1854475"/>
                <a:gd name="connsiteY294" fmla="*/ 3207581 h 3498608"/>
                <a:gd name="connsiteX295" fmla="*/ 853953 w 1854475"/>
                <a:gd name="connsiteY295" fmla="*/ 3208947 h 3498608"/>
                <a:gd name="connsiteX296" fmla="*/ 838923 w 1854475"/>
                <a:gd name="connsiteY296" fmla="*/ 3193918 h 3498608"/>
                <a:gd name="connsiteX297" fmla="*/ 837557 w 1854475"/>
                <a:gd name="connsiteY297" fmla="*/ 3184354 h 3498608"/>
                <a:gd name="connsiteX298" fmla="*/ 819795 w 1854475"/>
                <a:gd name="connsiteY298" fmla="*/ 3169324 h 3498608"/>
                <a:gd name="connsiteX299" fmla="*/ 811597 w 1854475"/>
                <a:gd name="connsiteY299" fmla="*/ 3169324 h 3498608"/>
                <a:gd name="connsiteX300" fmla="*/ 795201 w 1854475"/>
                <a:gd name="connsiteY300" fmla="*/ 3167958 h 3498608"/>
                <a:gd name="connsiteX301" fmla="*/ 804765 w 1854475"/>
                <a:gd name="connsiteY301" fmla="*/ 3159760 h 3498608"/>
                <a:gd name="connsiteX302" fmla="*/ 814332 w 1854475"/>
                <a:gd name="connsiteY302" fmla="*/ 3155661 h 3498608"/>
                <a:gd name="connsiteX303" fmla="*/ 808864 w 1854475"/>
                <a:gd name="connsiteY303" fmla="*/ 3146096 h 3498608"/>
                <a:gd name="connsiteX304" fmla="*/ 808864 w 1854475"/>
                <a:gd name="connsiteY304" fmla="*/ 3140631 h 3498608"/>
                <a:gd name="connsiteX305" fmla="*/ 823894 w 1854475"/>
                <a:gd name="connsiteY305" fmla="*/ 3144730 h 3498608"/>
                <a:gd name="connsiteX306" fmla="*/ 834827 w 1854475"/>
                <a:gd name="connsiteY306" fmla="*/ 3152928 h 3498608"/>
                <a:gd name="connsiteX307" fmla="*/ 837557 w 1854475"/>
                <a:gd name="connsiteY307" fmla="*/ 3151562 h 3498608"/>
                <a:gd name="connsiteX308" fmla="*/ 851220 w 1854475"/>
                <a:gd name="connsiteY308" fmla="*/ 3152928 h 3498608"/>
                <a:gd name="connsiteX309" fmla="*/ 853953 w 1854475"/>
                <a:gd name="connsiteY309" fmla="*/ 3133800 h 3498608"/>
                <a:gd name="connsiteX310" fmla="*/ 847121 w 1854475"/>
                <a:gd name="connsiteY310" fmla="*/ 3129701 h 3498608"/>
                <a:gd name="connsiteX311" fmla="*/ 847121 w 1854475"/>
                <a:gd name="connsiteY311" fmla="*/ 3116037 h 3498608"/>
                <a:gd name="connsiteX312" fmla="*/ 860785 w 1854475"/>
                <a:gd name="connsiteY312" fmla="*/ 3102374 h 3498608"/>
                <a:gd name="connsiteX313" fmla="*/ 860785 w 1854475"/>
                <a:gd name="connsiteY313" fmla="*/ 3096909 h 3498608"/>
                <a:gd name="connsiteX314" fmla="*/ 866250 w 1854475"/>
                <a:gd name="connsiteY314" fmla="*/ 3091443 h 3498608"/>
                <a:gd name="connsiteX315" fmla="*/ 875816 w 1854475"/>
                <a:gd name="connsiteY315" fmla="*/ 3092810 h 3498608"/>
                <a:gd name="connsiteX316" fmla="*/ 881280 w 1854475"/>
                <a:gd name="connsiteY316" fmla="*/ 3084612 h 3498608"/>
                <a:gd name="connsiteX317" fmla="*/ 889480 w 1854475"/>
                <a:gd name="connsiteY317" fmla="*/ 3083245 h 3498608"/>
                <a:gd name="connsiteX318" fmla="*/ 889480 w 1854475"/>
                <a:gd name="connsiteY318" fmla="*/ 3077780 h 3498608"/>
                <a:gd name="connsiteX319" fmla="*/ 875816 w 1854475"/>
                <a:gd name="connsiteY319" fmla="*/ 3073681 h 3498608"/>
                <a:gd name="connsiteX320" fmla="*/ 871715 w 1854475"/>
                <a:gd name="connsiteY320" fmla="*/ 3066850 h 3498608"/>
                <a:gd name="connsiteX321" fmla="*/ 864884 w 1854475"/>
                <a:gd name="connsiteY321" fmla="*/ 3072315 h 3498608"/>
                <a:gd name="connsiteX322" fmla="*/ 855322 w 1854475"/>
                <a:gd name="connsiteY322" fmla="*/ 3062751 h 3498608"/>
                <a:gd name="connsiteX323" fmla="*/ 845755 w 1854475"/>
                <a:gd name="connsiteY323" fmla="*/ 3043622 h 3498608"/>
                <a:gd name="connsiteX324" fmla="*/ 868985 w 1854475"/>
                <a:gd name="connsiteY324" fmla="*/ 3040889 h 3498608"/>
                <a:gd name="connsiteX325" fmla="*/ 885379 w 1854475"/>
                <a:gd name="connsiteY325" fmla="*/ 3043622 h 3498608"/>
                <a:gd name="connsiteX326" fmla="*/ 893577 w 1854475"/>
                <a:gd name="connsiteY326" fmla="*/ 3034058 h 3498608"/>
                <a:gd name="connsiteX327" fmla="*/ 885379 w 1854475"/>
                <a:gd name="connsiteY327" fmla="*/ 3034058 h 3498608"/>
                <a:gd name="connsiteX328" fmla="*/ 878547 w 1854475"/>
                <a:gd name="connsiteY328" fmla="*/ 3027226 h 3498608"/>
                <a:gd name="connsiteX329" fmla="*/ 893577 w 1854475"/>
                <a:gd name="connsiteY329" fmla="*/ 3017662 h 3498608"/>
                <a:gd name="connsiteX330" fmla="*/ 929101 w 1854475"/>
                <a:gd name="connsiteY330" fmla="*/ 2998533 h 3498608"/>
                <a:gd name="connsiteX331" fmla="*/ 933200 w 1854475"/>
                <a:gd name="connsiteY331" fmla="*/ 2988969 h 3498608"/>
                <a:gd name="connsiteX332" fmla="*/ 929101 w 1854475"/>
                <a:gd name="connsiteY332" fmla="*/ 2982137 h 3498608"/>
                <a:gd name="connsiteX333" fmla="*/ 911339 w 1854475"/>
                <a:gd name="connsiteY333" fmla="*/ 2984870 h 3498608"/>
                <a:gd name="connsiteX334" fmla="*/ 896311 w 1854475"/>
                <a:gd name="connsiteY334" fmla="*/ 2994434 h 3498608"/>
                <a:gd name="connsiteX335" fmla="*/ 882648 w 1854475"/>
                <a:gd name="connsiteY335" fmla="*/ 2991702 h 3498608"/>
                <a:gd name="connsiteX336" fmla="*/ 879913 w 1854475"/>
                <a:gd name="connsiteY336" fmla="*/ 2993068 h 3498608"/>
                <a:gd name="connsiteX337" fmla="*/ 879913 w 1854475"/>
                <a:gd name="connsiteY337" fmla="*/ 2991702 h 3498608"/>
                <a:gd name="connsiteX338" fmla="*/ 884012 w 1854475"/>
                <a:gd name="connsiteY338" fmla="*/ 2961643 h 3498608"/>
                <a:gd name="connsiteX339" fmla="*/ 892210 w 1854475"/>
                <a:gd name="connsiteY339" fmla="*/ 2957544 h 3498608"/>
                <a:gd name="connsiteX340" fmla="*/ 907240 w 1854475"/>
                <a:gd name="connsiteY340" fmla="*/ 2934316 h 3498608"/>
                <a:gd name="connsiteX341" fmla="*/ 940032 w 1854475"/>
                <a:gd name="connsiteY341" fmla="*/ 2932950 h 3498608"/>
                <a:gd name="connsiteX342" fmla="*/ 952329 w 1854475"/>
                <a:gd name="connsiteY342" fmla="*/ 2923385 h 3498608"/>
                <a:gd name="connsiteX343" fmla="*/ 949596 w 1854475"/>
                <a:gd name="connsiteY343" fmla="*/ 2906990 h 3498608"/>
                <a:gd name="connsiteX344" fmla="*/ 957796 w 1854475"/>
                <a:gd name="connsiteY344" fmla="*/ 2882396 h 3498608"/>
                <a:gd name="connsiteX345" fmla="*/ 955061 w 1854475"/>
                <a:gd name="connsiteY345" fmla="*/ 2863267 h 3498608"/>
                <a:gd name="connsiteX346" fmla="*/ 935933 w 1854475"/>
                <a:gd name="connsiteY346" fmla="*/ 2849604 h 3498608"/>
                <a:gd name="connsiteX347" fmla="*/ 940032 w 1854475"/>
                <a:gd name="connsiteY347" fmla="*/ 2820911 h 3498608"/>
                <a:gd name="connsiteX348" fmla="*/ 953695 w 1854475"/>
                <a:gd name="connsiteY348" fmla="*/ 2818178 h 3498608"/>
                <a:gd name="connsiteX349" fmla="*/ 964628 w 1854475"/>
                <a:gd name="connsiteY349" fmla="*/ 2803149 h 3498608"/>
                <a:gd name="connsiteX350" fmla="*/ 964628 w 1854475"/>
                <a:gd name="connsiteY350" fmla="*/ 2785387 h 3498608"/>
                <a:gd name="connsiteX351" fmla="*/ 955061 w 1854475"/>
                <a:gd name="connsiteY351" fmla="*/ 2779921 h 3498608"/>
                <a:gd name="connsiteX352" fmla="*/ 949596 w 1854475"/>
                <a:gd name="connsiteY352" fmla="*/ 2764892 h 3498608"/>
                <a:gd name="connsiteX353" fmla="*/ 940032 w 1854475"/>
                <a:gd name="connsiteY353" fmla="*/ 2774456 h 3498608"/>
                <a:gd name="connsiteX354" fmla="*/ 919537 w 1854475"/>
                <a:gd name="connsiteY354" fmla="*/ 2770357 h 3498608"/>
                <a:gd name="connsiteX355" fmla="*/ 901774 w 1854475"/>
                <a:gd name="connsiteY355" fmla="*/ 2759426 h 3498608"/>
                <a:gd name="connsiteX356" fmla="*/ 886745 w 1854475"/>
                <a:gd name="connsiteY356" fmla="*/ 2762159 h 3498608"/>
                <a:gd name="connsiteX357" fmla="*/ 874448 w 1854475"/>
                <a:gd name="connsiteY357" fmla="*/ 2753961 h 3498608"/>
                <a:gd name="connsiteX358" fmla="*/ 856686 w 1854475"/>
                <a:gd name="connsiteY358" fmla="*/ 2753961 h 3498608"/>
                <a:gd name="connsiteX359" fmla="*/ 832092 w 1854475"/>
                <a:gd name="connsiteY359" fmla="*/ 2748496 h 3498608"/>
                <a:gd name="connsiteX360" fmla="*/ 822528 w 1854475"/>
                <a:gd name="connsiteY360" fmla="*/ 2758060 h 3498608"/>
                <a:gd name="connsiteX361" fmla="*/ 815696 w 1854475"/>
                <a:gd name="connsiteY361" fmla="*/ 2744397 h 3498608"/>
                <a:gd name="connsiteX362" fmla="*/ 795201 w 1854475"/>
                <a:gd name="connsiteY362" fmla="*/ 2730734 h 3498608"/>
                <a:gd name="connsiteX363" fmla="*/ 780174 w 1854475"/>
                <a:gd name="connsiteY363" fmla="*/ 2697942 h 3498608"/>
                <a:gd name="connsiteX364" fmla="*/ 769241 w 1854475"/>
                <a:gd name="connsiteY364" fmla="*/ 2699308 h 3498608"/>
                <a:gd name="connsiteX365" fmla="*/ 746016 w 1854475"/>
                <a:gd name="connsiteY365" fmla="*/ 2717070 h 3498608"/>
                <a:gd name="connsiteX366" fmla="*/ 730984 w 1854475"/>
                <a:gd name="connsiteY366" fmla="*/ 2714338 h 3498608"/>
                <a:gd name="connsiteX367" fmla="*/ 715954 w 1854475"/>
                <a:gd name="connsiteY367" fmla="*/ 2718437 h 3498608"/>
                <a:gd name="connsiteX368" fmla="*/ 696826 w 1854475"/>
                <a:gd name="connsiteY368" fmla="*/ 2708872 h 3498608"/>
                <a:gd name="connsiteX369" fmla="*/ 684531 w 1854475"/>
                <a:gd name="connsiteY369" fmla="*/ 2722536 h 3498608"/>
                <a:gd name="connsiteX370" fmla="*/ 654470 w 1854475"/>
                <a:gd name="connsiteY370" fmla="*/ 2692477 h 3498608"/>
                <a:gd name="connsiteX371" fmla="*/ 647638 w 1854475"/>
                <a:gd name="connsiteY371" fmla="*/ 2670615 h 3498608"/>
                <a:gd name="connsiteX372" fmla="*/ 647638 w 1854475"/>
                <a:gd name="connsiteY372" fmla="*/ 2652853 h 3498608"/>
                <a:gd name="connsiteX373" fmla="*/ 635341 w 1854475"/>
                <a:gd name="connsiteY373" fmla="*/ 2651487 h 3498608"/>
                <a:gd name="connsiteX374" fmla="*/ 633975 w 1854475"/>
                <a:gd name="connsiteY374" fmla="*/ 2637824 h 3498608"/>
                <a:gd name="connsiteX375" fmla="*/ 620311 w 1854475"/>
                <a:gd name="connsiteY375" fmla="*/ 2626893 h 3498608"/>
                <a:gd name="connsiteX376" fmla="*/ 583421 w 1854475"/>
                <a:gd name="connsiteY376" fmla="*/ 2632358 h 3498608"/>
                <a:gd name="connsiteX377" fmla="*/ 565659 w 1854475"/>
                <a:gd name="connsiteY377" fmla="*/ 2607764 h 3498608"/>
                <a:gd name="connsiteX378" fmla="*/ 573857 w 1854475"/>
                <a:gd name="connsiteY378" fmla="*/ 2592735 h 3498608"/>
                <a:gd name="connsiteX379" fmla="*/ 560193 w 1854475"/>
                <a:gd name="connsiteY379" fmla="*/ 2581804 h 3498608"/>
                <a:gd name="connsiteX380" fmla="*/ 550629 w 1854475"/>
                <a:gd name="connsiteY380" fmla="*/ 2550379 h 3498608"/>
                <a:gd name="connsiteX381" fmla="*/ 535599 w 1854475"/>
                <a:gd name="connsiteY381" fmla="*/ 2549012 h 3498608"/>
                <a:gd name="connsiteX382" fmla="*/ 519203 w 1854475"/>
                <a:gd name="connsiteY382" fmla="*/ 2558577 h 3498608"/>
                <a:gd name="connsiteX383" fmla="*/ 485045 w 1854475"/>
                <a:gd name="connsiteY383" fmla="*/ 2558577 h 3498608"/>
                <a:gd name="connsiteX384" fmla="*/ 452256 w 1854475"/>
                <a:gd name="connsiteY384" fmla="*/ 2547646 h 3498608"/>
                <a:gd name="connsiteX385" fmla="*/ 442689 w 1854475"/>
                <a:gd name="connsiteY385" fmla="*/ 2557210 h 3498608"/>
                <a:gd name="connsiteX386" fmla="*/ 444056 w 1854475"/>
                <a:gd name="connsiteY386" fmla="*/ 2570874 h 3498608"/>
                <a:gd name="connsiteX387" fmla="*/ 429026 w 1854475"/>
                <a:gd name="connsiteY387" fmla="*/ 2573606 h 3498608"/>
                <a:gd name="connsiteX388" fmla="*/ 418098 w 1854475"/>
                <a:gd name="connsiteY388" fmla="*/ 2570874 h 3498608"/>
                <a:gd name="connsiteX389" fmla="*/ 418098 w 1854475"/>
                <a:gd name="connsiteY389" fmla="*/ 2554478 h 3498608"/>
                <a:gd name="connsiteX390" fmla="*/ 403066 w 1854475"/>
                <a:gd name="connsiteY390" fmla="*/ 2536716 h 3498608"/>
                <a:gd name="connsiteX391" fmla="*/ 404434 w 1854475"/>
                <a:gd name="connsiteY391" fmla="*/ 2518953 h 3498608"/>
                <a:gd name="connsiteX392" fmla="*/ 390771 w 1854475"/>
                <a:gd name="connsiteY392" fmla="*/ 2497092 h 3498608"/>
                <a:gd name="connsiteX393" fmla="*/ 389403 w 1854475"/>
                <a:gd name="connsiteY393" fmla="*/ 2480696 h 3498608"/>
                <a:gd name="connsiteX394" fmla="*/ 394868 w 1854475"/>
                <a:gd name="connsiteY394" fmla="*/ 2469766 h 3498608"/>
                <a:gd name="connsiteX395" fmla="*/ 409897 w 1854475"/>
                <a:gd name="connsiteY395" fmla="*/ 2483429 h 3498608"/>
                <a:gd name="connsiteX396" fmla="*/ 445424 w 1854475"/>
                <a:gd name="connsiteY396" fmla="*/ 2477964 h 3498608"/>
                <a:gd name="connsiteX397" fmla="*/ 459087 w 1854475"/>
                <a:gd name="connsiteY397" fmla="*/ 2456102 h 3498608"/>
                <a:gd name="connsiteX398" fmla="*/ 467283 w 1854475"/>
                <a:gd name="connsiteY398" fmla="*/ 2449271 h 3498608"/>
                <a:gd name="connsiteX399" fmla="*/ 449521 w 1854475"/>
                <a:gd name="connsiteY399" fmla="*/ 2436974 h 3498608"/>
                <a:gd name="connsiteX400" fmla="*/ 448155 w 1854475"/>
                <a:gd name="connsiteY400" fmla="*/ 2424677 h 3498608"/>
                <a:gd name="connsiteX401" fmla="*/ 423561 w 1854475"/>
                <a:gd name="connsiteY401" fmla="*/ 2402816 h 3498608"/>
                <a:gd name="connsiteX402" fmla="*/ 401700 w 1854475"/>
                <a:gd name="connsiteY402" fmla="*/ 2397350 h 3498608"/>
                <a:gd name="connsiteX403" fmla="*/ 396234 w 1854475"/>
                <a:gd name="connsiteY403" fmla="*/ 2375489 h 3498608"/>
                <a:gd name="connsiteX404" fmla="*/ 382571 w 1854475"/>
                <a:gd name="connsiteY404" fmla="*/ 2365925 h 3498608"/>
                <a:gd name="connsiteX405" fmla="*/ 364809 w 1854475"/>
                <a:gd name="connsiteY405" fmla="*/ 2341331 h 3498608"/>
                <a:gd name="connsiteX406" fmla="*/ 356613 w 1854475"/>
                <a:gd name="connsiteY406" fmla="*/ 2323569 h 3498608"/>
                <a:gd name="connsiteX407" fmla="*/ 341581 w 1854475"/>
                <a:gd name="connsiteY407" fmla="*/ 2307173 h 3498608"/>
                <a:gd name="connsiteX408" fmla="*/ 341581 w 1854475"/>
                <a:gd name="connsiteY408" fmla="*/ 2286678 h 3498608"/>
                <a:gd name="connsiteX409" fmla="*/ 329286 w 1854475"/>
                <a:gd name="connsiteY409" fmla="*/ 2273015 h 3498608"/>
                <a:gd name="connsiteX410" fmla="*/ 334750 w 1854475"/>
                <a:gd name="connsiteY410" fmla="*/ 2255252 h 3498608"/>
                <a:gd name="connsiteX411" fmla="*/ 330651 w 1854475"/>
                <a:gd name="connsiteY411" fmla="*/ 2240223 h 3498608"/>
                <a:gd name="connsiteX412" fmla="*/ 301960 w 1854475"/>
                <a:gd name="connsiteY412" fmla="*/ 2229292 h 3498608"/>
                <a:gd name="connsiteX413" fmla="*/ 292394 w 1854475"/>
                <a:gd name="connsiteY413" fmla="*/ 2229292 h 3498608"/>
                <a:gd name="connsiteX414" fmla="*/ 284196 w 1854475"/>
                <a:gd name="connsiteY414" fmla="*/ 2219728 h 3498608"/>
                <a:gd name="connsiteX415" fmla="*/ 265067 w 1854475"/>
                <a:gd name="connsiteY415" fmla="*/ 2225193 h 3498608"/>
                <a:gd name="connsiteX416" fmla="*/ 247307 w 1854475"/>
                <a:gd name="connsiteY416" fmla="*/ 2238857 h 3498608"/>
                <a:gd name="connsiteX417" fmla="*/ 235008 w 1854475"/>
                <a:gd name="connsiteY417" fmla="*/ 2216995 h 3498608"/>
                <a:gd name="connsiteX418" fmla="*/ 219980 w 1854475"/>
                <a:gd name="connsiteY418" fmla="*/ 2215629 h 3498608"/>
                <a:gd name="connsiteX419" fmla="*/ 203582 w 1854475"/>
                <a:gd name="connsiteY419" fmla="*/ 2223827 h 3498608"/>
                <a:gd name="connsiteX420" fmla="*/ 189919 w 1854475"/>
                <a:gd name="connsiteY420" fmla="*/ 2201966 h 3498608"/>
                <a:gd name="connsiteX421" fmla="*/ 174890 w 1854475"/>
                <a:gd name="connsiteY421" fmla="*/ 2210164 h 3498608"/>
                <a:gd name="connsiteX422" fmla="*/ 163959 w 1854475"/>
                <a:gd name="connsiteY422" fmla="*/ 2201966 h 3498608"/>
                <a:gd name="connsiteX423" fmla="*/ 158496 w 1854475"/>
                <a:gd name="connsiteY423" fmla="*/ 2203332 h 3498608"/>
                <a:gd name="connsiteX424" fmla="*/ 155761 w 1854475"/>
                <a:gd name="connsiteY424" fmla="*/ 2184204 h 3498608"/>
                <a:gd name="connsiteX425" fmla="*/ 146197 w 1854475"/>
                <a:gd name="connsiteY425" fmla="*/ 2171907 h 3498608"/>
                <a:gd name="connsiteX426" fmla="*/ 139365 w 1854475"/>
                <a:gd name="connsiteY426" fmla="*/ 2152778 h 3498608"/>
                <a:gd name="connsiteX427" fmla="*/ 135266 w 1854475"/>
                <a:gd name="connsiteY427" fmla="*/ 2145947 h 3498608"/>
                <a:gd name="connsiteX428" fmla="*/ 127068 w 1854475"/>
                <a:gd name="connsiteY428" fmla="*/ 2129551 h 3498608"/>
                <a:gd name="connsiteX429" fmla="*/ 128435 w 1854475"/>
                <a:gd name="connsiteY429" fmla="*/ 2121353 h 3498608"/>
                <a:gd name="connsiteX430" fmla="*/ 124338 w 1854475"/>
                <a:gd name="connsiteY430" fmla="*/ 2110422 h 3498608"/>
                <a:gd name="connsiteX431" fmla="*/ 118870 w 1854475"/>
                <a:gd name="connsiteY431" fmla="*/ 2104957 h 3498608"/>
                <a:gd name="connsiteX432" fmla="*/ 121603 w 1854475"/>
                <a:gd name="connsiteY432" fmla="*/ 2098125 h 3498608"/>
                <a:gd name="connsiteX433" fmla="*/ 120237 w 1854475"/>
                <a:gd name="connsiteY433" fmla="*/ 2087195 h 3498608"/>
                <a:gd name="connsiteX434" fmla="*/ 106573 w 1854475"/>
                <a:gd name="connsiteY434" fmla="*/ 2085828 h 3498608"/>
                <a:gd name="connsiteX435" fmla="*/ 116138 w 1854475"/>
                <a:gd name="connsiteY435" fmla="*/ 2070799 h 3498608"/>
                <a:gd name="connsiteX436" fmla="*/ 114771 w 1854475"/>
                <a:gd name="connsiteY436" fmla="*/ 2058502 h 3498608"/>
                <a:gd name="connsiteX437" fmla="*/ 125702 w 1854475"/>
                <a:gd name="connsiteY437" fmla="*/ 2048937 h 3498608"/>
                <a:gd name="connsiteX438" fmla="*/ 125702 w 1854475"/>
                <a:gd name="connsiteY438" fmla="*/ 2035274 h 3498608"/>
                <a:gd name="connsiteX439" fmla="*/ 94276 w 1854475"/>
                <a:gd name="connsiteY439" fmla="*/ 1979255 h 3498608"/>
                <a:gd name="connsiteX440" fmla="*/ 99742 w 1854475"/>
                <a:gd name="connsiteY440" fmla="*/ 1928701 h 3498608"/>
                <a:gd name="connsiteX441" fmla="*/ 107940 w 1854475"/>
                <a:gd name="connsiteY441" fmla="*/ 1923236 h 3498608"/>
                <a:gd name="connsiteX442" fmla="*/ 112039 w 1854475"/>
                <a:gd name="connsiteY442" fmla="*/ 1904107 h 3498608"/>
                <a:gd name="connsiteX443" fmla="*/ 122969 w 1854475"/>
                <a:gd name="connsiteY443" fmla="*/ 1890444 h 3498608"/>
                <a:gd name="connsiteX444" fmla="*/ 124338 w 1854475"/>
                <a:gd name="connsiteY444" fmla="*/ 1886345 h 3498608"/>
                <a:gd name="connsiteX445" fmla="*/ 122969 w 1854475"/>
                <a:gd name="connsiteY445" fmla="*/ 1883612 h 3498608"/>
                <a:gd name="connsiteX446" fmla="*/ 117506 w 1854475"/>
                <a:gd name="connsiteY446" fmla="*/ 1872682 h 3498608"/>
                <a:gd name="connsiteX447" fmla="*/ 117506 w 1854475"/>
                <a:gd name="connsiteY447" fmla="*/ 1871315 h 3498608"/>
                <a:gd name="connsiteX448" fmla="*/ 121603 w 1854475"/>
                <a:gd name="connsiteY448" fmla="*/ 1856286 h 3498608"/>
                <a:gd name="connsiteX449" fmla="*/ 116138 w 1854475"/>
                <a:gd name="connsiteY449" fmla="*/ 1846721 h 3498608"/>
                <a:gd name="connsiteX450" fmla="*/ 116138 w 1854475"/>
                <a:gd name="connsiteY450" fmla="*/ 1842622 h 3498608"/>
                <a:gd name="connsiteX451" fmla="*/ 121603 w 1854475"/>
                <a:gd name="connsiteY451" fmla="*/ 1841256 h 3498608"/>
                <a:gd name="connsiteX452" fmla="*/ 127068 w 1854475"/>
                <a:gd name="connsiteY452" fmla="*/ 1852187 h 3498608"/>
                <a:gd name="connsiteX453" fmla="*/ 139365 w 1854475"/>
                <a:gd name="connsiteY453" fmla="*/ 1848088 h 3498608"/>
                <a:gd name="connsiteX454" fmla="*/ 138001 w 1854475"/>
                <a:gd name="connsiteY454" fmla="*/ 1834424 h 3498608"/>
                <a:gd name="connsiteX455" fmla="*/ 146197 w 1854475"/>
                <a:gd name="connsiteY455" fmla="*/ 1828959 h 3498608"/>
                <a:gd name="connsiteX456" fmla="*/ 159860 w 1854475"/>
                <a:gd name="connsiteY456" fmla="*/ 1837157 h 3498608"/>
                <a:gd name="connsiteX457" fmla="*/ 176256 w 1854475"/>
                <a:gd name="connsiteY457" fmla="*/ 1824860 h 3498608"/>
                <a:gd name="connsiteX458" fmla="*/ 180355 w 1854475"/>
                <a:gd name="connsiteY458" fmla="*/ 1812563 h 3498608"/>
                <a:gd name="connsiteX459" fmla="*/ 188553 w 1854475"/>
                <a:gd name="connsiteY459" fmla="*/ 1809831 h 3498608"/>
                <a:gd name="connsiteX460" fmla="*/ 207681 w 1854475"/>
                <a:gd name="connsiteY460" fmla="*/ 1816662 h 3498608"/>
                <a:gd name="connsiteX461" fmla="*/ 215879 w 1854475"/>
                <a:gd name="connsiteY461" fmla="*/ 1807098 h 3498608"/>
                <a:gd name="connsiteX462" fmla="*/ 203582 w 1854475"/>
                <a:gd name="connsiteY462" fmla="*/ 1790702 h 3498608"/>
                <a:gd name="connsiteX463" fmla="*/ 192654 w 1854475"/>
                <a:gd name="connsiteY463" fmla="*/ 1790702 h 3498608"/>
                <a:gd name="connsiteX464" fmla="*/ 187187 w 1854475"/>
                <a:gd name="connsiteY464" fmla="*/ 1793435 h 3498608"/>
                <a:gd name="connsiteX465" fmla="*/ 172159 w 1854475"/>
                <a:gd name="connsiteY465" fmla="*/ 1793435 h 3498608"/>
                <a:gd name="connsiteX466" fmla="*/ 163959 w 1854475"/>
                <a:gd name="connsiteY466" fmla="*/ 1781138 h 3498608"/>
                <a:gd name="connsiteX467" fmla="*/ 147563 w 1854475"/>
                <a:gd name="connsiteY467" fmla="*/ 1779771 h 3498608"/>
                <a:gd name="connsiteX468" fmla="*/ 131169 w 1854475"/>
                <a:gd name="connsiteY468" fmla="*/ 1762009 h 3498608"/>
                <a:gd name="connsiteX469" fmla="*/ 133900 w 1854475"/>
                <a:gd name="connsiteY469" fmla="*/ 1753811 h 3498608"/>
                <a:gd name="connsiteX470" fmla="*/ 148929 w 1854475"/>
                <a:gd name="connsiteY470" fmla="*/ 1766108 h 3498608"/>
                <a:gd name="connsiteX471" fmla="*/ 148929 w 1854475"/>
                <a:gd name="connsiteY471" fmla="*/ 1753811 h 3498608"/>
                <a:gd name="connsiteX472" fmla="*/ 144833 w 1854475"/>
                <a:gd name="connsiteY472" fmla="*/ 1745613 h 3498608"/>
                <a:gd name="connsiteX473" fmla="*/ 154395 w 1854475"/>
                <a:gd name="connsiteY473" fmla="*/ 1737415 h 3498608"/>
                <a:gd name="connsiteX474" fmla="*/ 139365 w 1854475"/>
                <a:gd name="connsiteY474" fmla="*/ 1740148 h 3498608"/>
                <a:gd name="connsiteX475" fmla="*/ 120237 w 1854475"/>
                <a:gd name="connsiteY475" fmla="*/ 1749712 h 3498608"/>
                <a:gd name="connsiteX476" fmla="*/ 117506 w 1854475"/>
                <a:gd name="connsiteY476" fmla="*/ 1753811 h 3498608"/>
                <a:gd name="connsiteX477" fmla="*/ 114771 w 1854475"/>
                <a:gd name="connsiteY477" fmla="*/ 1736049 h 3498608"/>
                <a:gd name="connsiteX478" fmla="*/ 146197 w 1854475"/>
                <a:gd name="connsiteY478" fmla="*/ 1705990 h 3498608"/>
                <a:gd name="connsiteX479" fmla="*/ 162593 w 1854475"/>
                <a:gd name="connsiteY479" fmla="*/ 1697792 h 3498608"/>
                <a:gd name="connsiteX480" fmla="*/ 180355 w 1854475"/>
                <a:gd name="connsiteY480" fmla="*/ 1666366 h 3498608"/>
                <a:gd name="connsiteX481" fmla="*/ 199486 w 1854475"/>
                <a:gd name="connsiteY481" fmla="*/ 1637674 h 3498608"/>
                <a:gd name="connsiteX482" fmla="*/ 213149 w 1854475"/>
                <a:gd name="connsiteY482" fmla="*/ 1604882 h 3498608"/>
                <a:gd name="connsiteX483" fmla="*/ 240475 w 1854475"/>
                <a:gd name="connsiteY483" fmla="*/ 1558427 h 3498608"/>
                <a:gd name="connsiteX484" fmla="*/ 259602 w 1854475"/>
                <a:gd name="connsiteY484" fmla="*/ 1510605 h 3498608"/>
                <a:gd name="connsiteX485" fmla="*/ 255503 w 1854475"/>
                <a:gd name="connsiteY485" fmla="*/ 1490111 h 3498608"/>
                <a:gd name="connsiteX486" fmla="*/ 226812 w 1854475"/>
                <a:gd name="connsiteY486" fmla="*/ 1457319 h 3498608"/>
                <a:gd name="connsiteX487" fmla="*/ 209048 w 1854475"/>
                <a:gd name="connsiteY487" fmla="*/ 1451853 h 3498608"/>
                <a:gd name="connsiteX488" fmla="*/ 177622 w 1854475"/>
                <a:gd name="connsiteY488" fmla="*/ 1408131 h 3498608"/>
                <a:gd name="connsiteX489" fmla="*/ 183088 w 1854475"/>
                <a:gd name="connsiteY489" fmla="*/ 1387636 h 3498608"/>
                <a:gd name="connsiteX490" fmla="*/ 195384 w 1854475"/>
                <a:gd name="connsiteY490" fmla="*/ 1369874 h 3498608"/>
                <a:gd name="connsiteX491" fmla="*/ 194018 w 1854475"/>
                <a:gd name="connsiteY491" fmla="*/ 1349379 h 3498608"/>
                <a:gd name="connsiteX492" fmla="*/ 173523 w 1854475"/>
                <a:gd name="connsiteY492" fmla="*/ 1335716 h 3498608"/>
                <a:gd name="connsiteX493" fmla="*/ 166692 w 1854475"/>
                <a:gd name="connsiteY493" fmla="*/ 1320686 h 3498608"/>
                <a:gd name="connsiteX494" fmla="*/ 165327 w 1854475"/>
                <a:gd name="connsiteY494" fmla="*/ 1296092 h 3498608"/>
                <a:gd name="connsiteX495" fmla="*/ 170791 w 1854475"/>
                <a:gd name="connsiteY495" fmla="*/ 1289261 h 3498608"/>
                <a:gd name="connsiteX496" fmla="*/ 165327 w 1854475"/>
                <a:gd name="connsiteY496" fmla="*/ 1276964 h 3498608"/>
                <a:gd name="connsiteX497" fmla="*/ 148929 w 1854475"/>
                <a:gd name="connsiteY497" fmla="*/ 1274231 h 3498608"/>
                <a:gd name="connsiteX498" fmla="*/ 140731 w 1854475"/>
                <a:gd name="connsiteY498" fmla="*/ 1263301 h 3498608"/>
                <a:gd name="connsiteX499" fmla="*/ 140731 w 1854475"/>
                <a:gd name="connsiteY499" fmla="*/ 1241439 h 3498608"/>
                <a:gd name="connsiteX500" fmla="*/ 150296 w 1854475"/>
                <a:gd name="connsiteY500" fmla="*/ 1229143 h 3498608"/>
                <a:gd name="connsiteX501" fmla="*/ 136633 w 1854475"/>
                <a:gd name="connsiteY501" fmla="*/ 1226410 h 3498608"/>
                <a:gd name="connsiteX502" fmla="*/ 136633 w 1854475"/>
                <a:gd name="connsiteY502" fmla="*/ 1215479 h 3498608"/>
                <a:gd name="connsiteX503" fmla="*/ 139365 w 1854475"/>
                <a:gd name="connsiteY503" fmla="*/ 1171757 h 3498608"/>
                <a:gd name="connsiteX504" fmla="*/ 151664 w 1854475"/>
                <a:gd name="connsiteY504" fmla="*/ 1169024 h 3498608"/>
                <a:gd name="connsiteX505" fmla="*/ 121603 w 1854475"/>
                <a:gd name="connsiteY505" fmla="*/ 1099342 h 3498608"/>
                <a:gd name="connsiteX506" fmla="*/ 94276 w 1854475"/>
                <a:gd name="connsiteY506" fmla="*/ 1048788 h 3498608"/>
                <a:gd name="connsiteX507" fmla="*/ 88811 w 1854475"/>
                <a:gd name="connsiteY507" fmla="*/ 1029659 h 3498608"/>
                <a:gd name="connsiteX508" fmla="*/ 72415 w 1854475"/>
                <a:gd name="connsiteY508" fmla="*/ 1011897 h 3498608"/>
                <a:gd name="connsiteX509" fmla="*/ 83348 w 1854475"/>
                <a:gd name="connsiteY509" fmla="*/ 980471 h 3498608"/>
                <a:gd name="connsiteX510" fmla="*/ 97011 w 1854475"/>
                <a:gd name="connsiteY510" fmla="*/ 958610 h 3498608"/>
                <a:gd name="connsiteX511" fmla="*/ 103843 w 1854475"/>
                <a:gd name="connsiteY511" fmla="*/ 939482 h 3498608"/>
                <a:gd name="connsiteX512" fmla="*/ 95643 w 1854475"/>
                <a:gd name="connsiteY512" fmla="*/ 931284 h 3498608"/>
                <a:gd name="connsiteX513" fmla="*/ 65584 w 1854475"/>
                <a:gd name="connsiteY513" fmla="*/ 912155 h 3498608"/>
                <a:gd name="connsiteX514" fmla="*/ 60118 w 1854475"/>
                <a:gd name="connsiteY514" fmla="*/ 899858 h 3498608"/>
                <a:gd name="connsiteX515" fmla="*/ 50554 w 1854475"/>
                <a:gd name="connsiteY515" fmla="*/ 884829 h 3498608"/>
                <a:gd name="connsiteX516" fmla="*/ 32792 w 1854475"/>
                <a:gd name="connsiteY516" fmla="*/ 875264 h 3498608"/>
                <a:gd name="connsiteX517" fmla="*/ 23228 w 1854475"/>
                <a:gd name="connsiteY517" fmla="*/ 873898 h 3498608"/>
                <a:gd name="connsiteX518" fmla="*/ 12297 w 1854475"/>
                <a:gd name="connsiteY518" fmla="*/ 843839 h 3498608"/>
                <a:gd name="connsiteX519" fmla="*/ 2733 w 1854475"/>
                <a:gd name="connsiteY519" fmla="*/ 832908 h 3498608"/>
                <a:gd name="connsiteX520" fmla="*/ 8200 w 1854475"/>
                <a:gd name="connsiteY520" fmla="*/ 809681 h 3498608"/>
                <a:gd name="connsiteX521" fmla="*/ 10931 w 1854475"/>
                <a:gd name="connsiteY521" fmla="*/ 791918 h 3498608"/>
                <a:gd name="connsiteX522" fmla="*/ 0 w 1854475"/>
                <a:gd name="connsiteY522" fmla="*/ 787820 h 3498608"/>
                <a:gd name="connsiteX523" fmla="*/ 10931 w 1854475"/>
                <a:gd name="connsiteY523" fmla="*/ 779622 h 3498608"/>
                <a:gd name="connsiteX524" fmla="*/ 28695 w 1854475"/>
                <a:gd name="connsiteY524" fmla="*/ 772790 h 3498608"/>
                <a:gd name="connsiteX525" fmla="*/ 36891 w 1854475"/>
                <a:gd name="connsiteY525" fmla="*/ 771424 h 3498608"/>
                <a:gd name="connsiteX526" fmla="*/ 36891 w 1854475"/>
                <a:gd name="connsiteY526" fmla="*/ 748196 h 3498608"/>
                <a:gd name="connsiteX527" fmla="*/ 54653 w 1854475"/>
                <a:gd name="connsiteY527" fmla="*/ 730434 h 3498608"/>
                <a:gd name="connsiteX528" fmla="*/ 71049 w 1854475"/>
                <a:gd name="connsiteY528" fmla="*/ 727701 h 3498608"/>
                <a:gd name="connsiteX529" fmla="*/ 81979 w 1854475"/>
                <a:gd name="connsiteY529" fmla="*/ 714038 h 3498608"/>
                <a:gd name="connsiteX530" fmla="*/ 80613 w 1854475"/>
                <a:gd name="connsiteY530" fmla="*/ 694909 h 3498608"/>
                <a:gd name="connsiteX531" fmla="*/ 91544 w 1854475"/>
                <a:gd name="connsiteY531" fmla="*/ 693543 h 3498608"/>
                <a:gd name="connsiteX532" fmla="*/ 105207 w 1854475"/>
                <a:gd name="connsiteY532" fmla="*/ 699008 h 3498608"/>
                <a:gd name="connsiteX533" fmla="*/ 113405 w 1854475"/>
                <a:gd name="connsiteY533" fmla="*/ 688078 h 3498608"/>
                <a:gd name="connsiteX534" fmla="*/ 113405 w 1854475"/>
                <a:gd name="connsiteY534" fmla="*/ 674415 h 3498608"/>
                <a:gd name="connsiteX535" fmla="*/ 128435 w 1854475"/>
                <a:gd name="connsiteY535" fmla="*/ 675781 h 3498608"/>
                <a:gd name="connsiteX536" fmla="*/ 133900 w 1854475"/>
                <a:gd name="connsiteY536" fmla="*/ 681246 h 3498608"/>
                <a:gd name="connsiteX537" fmla="*/ 133900 w 1854475"/>
                <a:gd name="connsiteY537" fmla="*/ 694909 h 3498608"/>
                <a:gd name="connsiteX538" fmla="*/ 139365 w 1854475"/>
                <a:gd name="connsiteY538" fmla="*/ 703107 h 3498608"/>
                <a:gd name="connsiteX539" fmla="*/ 140731 w 1854475"/>
                <a:gd name="connsiteY539" fmla="*/ 686712 h 3498608"/>
                <a:gd name="connsiteX540" fmla="*/ 146197 w 1854475"/>
                <a:gd name="connsiteY540" fmla="*/ 678514 h 3498608"/>
                <a:gd name="connsiteX541" fmla="*/ 154395 w 1854475"/>
                <a:gd name="connsiteY541" fmla="*/ 679880 h 3498608"/>
                <a:gd name="connsiteX542" fmla="*/ 159860 w 1854475"/>
                <a:gd name="connsiteY542" fmla="*/ 677147 h 3498608"/>
                <a:gd name="connsiteX543" fmla="*/ 148929 w 1854475"/>
                <a:gd name="connsiteY543" fmla="*/ 668949 h 3498608"/>
                <a:gd name="connsiteX544" fmla="*/ 148929 w 1854475"/>
                <a:gd name="connsiteY544" fmla="*/ 663484 h 3498608"/>
                <a:gd name="connsiteX545" fmla="*/ 157127 w 1854475"/>
                <a:gd name="connsiteY545" fmla="*/ 664850 h 3498608"/>
                <a:gd name="connsiteX546" fmla="*/ 165327 w 1854475"/>
                <a:gd name="connsiteY546" fmla="*/ 663484 h 3498608"/>
                <a:gd name="connsiteX547" fmla="*/ 165327 w 1854475"/>
                <a:gd name="connsiteY547" fmla="*/ 653920 h 3498608"/>
                <a:gd name="connsiteX548" fmla="*/ 161226 w 1854475"/>
                <a:gd name="connsiteY548" fmla="*/ 652553 h 3498608"/>
                <a:gd name="connsiteX549" fmla="*/ 157127 w 1854475"/>
                <a:gd name="connsiteY549" fmla="*/ 644355 h 3498608"/>
                <a:gd name="connsiteX550" fmla="*/ 159860 w 1854475"/>
                <a:gd name="connsiteY550" fmla="*/ 640256 h 3498608"/>
                <a:gd name="connsiteX551" fmla="*/ 172159 w 1854475"/>
                <a:gd name="connsiteY551" fmla="*/ 641623 h 3498608"/>
                <a:gd name="connsiteX552" fmla="*/ 185822 w 1854475"/>
                <a:gd name="connsiteY552" fmla="*/ 648454 h 3498608"/>
                <a:gd name="connsiteX553" fmla="*/ 192654 w 1854475"/>
                <a:gd name="connsiteY553" fmla="*/ 658019 h 3498608"/>
                <a:gd name="connsiteX554" fmla="*/ 199486 w 1854475"/>
                <a:gd name="connsiteY554" fmla="*/ 663484 h 3498608"/>
                <a:gd name="connsiteX555" fmla="*/ 204949 w 1854475"/>
                <a:gd name="connsiteY555" fmla="*/ 658019 h 3498608"/>
                <a:gd name="connsiteX556" fmla="*/ 214513 w 1854475"/>
                <a:gd name="connsiteY556" fmla="*/ 662118 h 3498608"/>
                <a:gd name="connsiteX557" fmla="*/ 217246 w 1854475"/>
                <a:gd name="connsiteY557" fmla="*/ 666216 h 3498608"/>
                <a:gd name="connsiteX558" fmla="*/ 225444 w 1854475"/>
                <a:gd name="connsiteY558" fmla="*/ 671682 h 3498608"/>
                <a:gd name="connsiteX559" fmla="*/ 226812 w 1854475"/>
                <a:gd name="connsiteY559" fmla="*/ 678514 h 3498608"/>
                <a:gd name="connsiteX560" fmla="*/ 214513 w 1854475"/>
                <a:gd name="connsiteY560" fmla="*/ 688078 h 3498608"/>
                <a:gd name="connsiteX561" fmla="*/ 204949 w 1854475"/>
                <a:gd name="connsiteY561" fmla="*/ 683979 h 3498608"/>
                <a:gd name="connsiteX562" fmla="*/ 188553 w 1854475"/>
                <a:gd name="connsiteY562" fmla="*/ 685345 h 3498608"/>
                <a:gd name="connsiteX563" fmla="*/ 178991 w 1854475"/>
                <a:gd name="connsiteY563" fmla="*/ 674415 h 3498608"/>
                <a:gd name="connsiteX564" fmla="*/ 177622 w 1854475"/>
                <a:gd name="connsiteY564" fmla="*/ 666216 h 3498608"/>
                <a:gd name="connsiteX565" fmla="*/ 170791 w 1854475"/>
                <a:gd name="connsiteY565" fmla="*/ 675781 h 3498608"/>
                <a:gd name="connsiteX566" fmla="*/ 170791 w 1854475"/>
                <a:gd name="connsiteY566" fmla="*/ 690811 h 3498608"/>
                <a:gd name="connsiteX567" fmla="*/ 174890 w 1854475"/>
                <a:gd name="connsiteY567" fmla="*/ 703107 h 3498608"/>
                <a:gd name="connsiteX568" fmla="*/ 184454 w 1854475"/>
                <a:gd name="connsiteY568" fmla="*/ 694909 h 3498608"/>
                <a:gd name="connsiteX569" fmla="*/ 189919 w 1854475"/>
                <a:gd name="connsiteY569" fmla="*/ 699008 h 3498608"/>
                <a:gd name="connsiteX570" fmla="*/ 192654 w 1854475"/>
                <a:gd name="connsiteY570" fmla="*/ 711305 h 3498608"/>
                <a:gd name="connsiteX571" fmla="*/ 203582 w 1854475"/>
                <a:gd name="connsiteY571" fmla="*/ 701741 h 3498608"/>
                <a:gd name="connsiteX572" fmla="*/ 214513 w 1854475"/>
                <a:gd name="connsiteY572" fmla="*/ 705840 h 3498608"/>
                <a:gd name="connsiteX573" fmla="*/ 215879 w 1854475"/>
                <a:gd name="connsiteY573" fmla="*/ 715404 h 3498608"/>
                <a:gd name="connsiteX574" fmla="*/ 219980 w 1854475"/>
                <a:gd name="connsiteY574" fmla="*/ 714038 h 3498608"/>
                <a:gd name="connsiteX575" fmla="*/ 225444 w 1854475"/>
                <a:gd name="connsiteY575" fmla="*/ 705840 h 3498608"/>
                <a:gd name="connsiteX576" fmla="*/ 229543 w 1854475"/>
                <a:gd name="connsiteY576" fmla="*/ 709939 h 3498608"/>
                <a:gd name="connsiteX577" fmla="*/ 228176 w 1854475"/>
                <a:gd name="connsiteY577" fmla="*/ 715404 h 3498608"/>
                <a:gd name="connsiteX578" fmla="*/ 228176 w 1854475"/>
                <a:gd name="connsiteY578" fmla="*/ 723602 h 3498608"/>
                <a:gd name="connsiteX579" fmla="*/ 239107 w 1854475"/>
                <a:gd name="connsiteY579" fmla="*/ 709939 h 3498608"/>
                <a:gd name="connsiteX580" fmla="*/ 244572 w 1854475"/>
                <a:gd name="connsiteY580" fmla="*/ 704474 h 3498608"/>
                <a:gd name="connsiteX581" fmla="*/ 250037 w 1854475"/>
                <a:gd name="connsiteY581" fmla="*/ 707206 h 3498608"/>
                <a:gd name="connsiteX582" fmla="*/ 245938 w 1854475"/>
                <a:gd name="connsiteY582" fmla="*/ 712672 h 3498608"/>
                <a:gd name="connsiteX583" fmla="*/ 243206 w 1854475"/>
                <a:gd name="connsiteY583" fmla="*/ 720869 h 3498608"/>
                <a:gd name="connsiteX584" fmla="*/ 252770 w 1854475"/>
                <a:gd name="connsiteY584" fmla="*/ 720869 h 3498608"/>
                <a:gd name="connsiteX585" fmla="*/ 256869 w 1854475"/>
                <a:gd name="connsiteY585" fmla="*/ 726335 h 3498608"/>
                <a:gd name="connsiteX586" fmla="*/ 248671 w 1854475"/>
                <a:gd name="connsiteY586" fmla="*/ 731800 h 3498608"/>
                <a:gd name="connsiteX587" fmla="*/ 240475 w 1854475"/>
                <a:gd name="connsiteY587" fmla="*/ 744097 h 3498608"/>
                <a:gd name="connsiteX588" fmla="*/ 254139 w 1854475"/>
                <a:gd name="connsiteY588" fmla="*/ 742731 h 3498608"/>
                <a:gd name="connsiteX589" fmla="*/ 262334 w 1854475"/>
                <a:gd name="connsiteY589" fmla="*/ 726335 h 3498608"/>
                <a:gd name="connsiteX590" fmla="*/ 259602 w 1854475"/>
                <a:gd name="connsiteY590" fmla="*/ 718137 h 3498608"/>
                <a:gd name="connsiteX591" fmla="*/ 265067 w 1854475"/>
                <a:gd name="connsiteY591" fmla="*/ 712672 h 3498608"/>
                <a:gd name="connsiteX592" fmla="*/ 278730 w 1854475"/>
                <a:gd name="connsiteY592" fmla="*/ 711305 h 3498608"/>
                <a:gd name="connsiteX593" fmla="*/ 288297 w 1854475"/>
                <a:gd name="connsiteY593" fmla="*/ 718137 h 3498608"/>
                <a:gd name="connsiteX594" fmla="*/ 289661 w 1854475"/>
                <a:gd name="connsiteY594" fmla="*/ 712672 h 3498608"/>
                <a:gd name="connsiteX595" fmla="*/ 282829 w 1854475"/>
                <a:gd name="connsiteY595" fmla="*/ 703107 h 3498608"/>
                <a:gd name="connsiteX596" fmla="*/ 282829 w 1854475"/>
                <a:gd name="connsiteY596" fmla="*/ 699008 h 3498608"/>
                <a:gd name="connsiteX597" fmla="*/ 295128 w 1854475"/>
                <a:gd name="connsiteY597" fmla="*/ 704474 h 3498608"/>
                <a:gd name="connsiteX598" fmla="*/ 303324 w 1854475"/>
                <a:gd name="connsiteY598" fmla="*/ 716771 h 3498608"/>
                <a:gd name="connsiteX599" fmla="*/ 322455 w 1854475"/>
                <a:gd name="connsiteY599" fmla="*/ 718137 h 3498608"/>
                <a:gd name="connsiteX600" fmla="*/ 336118 w 1854475"/>
                <a:gd name="connsiteY600" fmla="*/ 723602 h 3498608"/>
                <a:gd name="connsiteX601" fmla="*/ 345680 w 1854475"/>
                <a:gd name="connsiteY601" fmla="*/ 718137 h 3498608"/>
                <a:gd name="connsiteX602" fmla="*/ 344314 w 1854475"/>
                <a:gd name="connsiteY602" fmla="*/ 711305 h 3498608"/>
                <a:gd name="connsiteX603" fmla="*/ 360710 w 1854475"/>
                <a:gd name="connsiteY603" fmla="*/ 715404 h 3498608"/>
                <a:gd name="connsiteX604" fmla="*/ 374373 w 1854475"/>
                <a:gd name="connsiteY604" fmla="*/ 723602 h 3498608"/>
                <a:gd name="connsiteX605" fmla="*/ 377108 w 1854475"/>
                <a:gd name="connsiteY605" fmla="*/ 718137 h 3498608"/>
                <a:gd name="connsiteX606" fmla="*/ 392135 w 1854475"/>
                <a:gd name="connsiteY606" fmla="*/ 724969 h 3498608"/>
                <a:gd name="connsiteX607" fmla="*/ 460451 w 1854475"/>
                <a:gd name="connsiteY607" fmla="*/ 761859 h 3498608"/>
                <a:gd name="connsiteX608" fmla="*/ 506909 w 1854475"/>
                <a:gd name="connsiteY608" fmla="*/ 791918 h 3498608"/>
                <a:gd name="connsiteX609" fmla="*/ 516471 w 1854475"/>
                <a:gd name="connsiteY609" fmla="*/ 802849 h 3498608"/>
                <a:gd name="connsiteX610" fmla="*/ 528768 w 1854475"/>
                <a:gd name="connsiteY610" fmla="*/ 806948 h 3498608"/>
                <a:gd name="connsiteX611" fmla="*/ 545164 w 1854475"/>
                <a:gd name="connsiteY611" fmla="*/ 830175 h 3498608"/>
                <a:gd name="connsiteX612" fmla="*/ 554730 w 1854475"/>
                <a:gd name="connsiteY612" fmla="*/ 832908 h 3498608"/>
                <a:gd name="connsiteX613" fmla="*/ 551995 w 1854475"/>
                <a:gd name="connsiteY613" fmla="*/ 824710 h 3498608"/>
                <a:gd name="connsiteX614" fmla="*/ 551995 w 1854475"/>
                <a:gd name="connsiteY614" fmla="*/ 819245 h 3498608"/>
                <a:gd name="connsiteX615" fmla="*/ 558827 w 1854475"/>
                <a:gd name="connsiteY615" fmla="*/ 819245 h 3498608"/>
                <a:gd name="connsiteX616" fmla="*/ 577955 w 1854475"/>
                <a:gd name="connsiteY616" fmla="*/ 837007 h 3498608"/>
                <a:gd name="connsiteX617" fmla="*/ 588888 w 1854475"/>
                <a:gd name="connsiteY617" fmla="*/ 838374 h 3498608"/>
                <a:gd name="connsiteX618" fmla="*/ 605282 w 1854475"/>
                <a:gd name="connsiteY618" fmla="*/ 853403 h 3498608"/>
                <a:gd name="connsiteX619" fmla="*/ 614846 w 1854475"/>
                <a:gd name="connsiteY619" fmla="*/ 849304 h 3498608"/>
                <a:gd name="connsiteX620" fmla="*/ 603916 w 1854475"/>
                <a:gd name="connsiteY620" fmla="*/ 832908 h 3498608"/>
                <a:gd name="connsiteX621" fmla="*/ 601183 w 1854475"/>
                <a:gd name="connsiteY621" fmla="*/ 826077 h 3498608"/>
                <a:gd name="connsiteX622" fmla="*/ 608015 w 1854475"/>
                <a:gd name="connsiteY622" fmla="*/ 826077 h 3498608"/>
                <a:gd name="connsiteX623" fmla="*/ 621678 w 1854475"/>
                <a:gd name="connsiteY623" fmla="*/ 839740 h 3498608"/>
                <a:gd name="connsiteX624" fmla="*/ 620311 w 1854475"/>
                <a:gd name="connsiteY624" fmla="*/ 852037 h 3498608"/>
                <a:gd name="connsiteX625" fmla="*/ 647638 w 1854475"/>
                <a:gd name="connsiteY625" fmla="*/ 871165 h 3498608"/>
                <a:gd name="connsiteX626" fmla="*/ 646272 w 1854475"/>
                <a:gd name="connsiteY626" fmla="*/ 879363 h 3498608"/>
                <a:gd name="connsiteX627" fmla="*/ 661301 w 1854475"/>
                <a:gd name="connsiteY627" fmla="*/ 886195 h 3498608"/>
                <a:gd name="connsiteX628" fmla="*/ 664036 w 1854475"/>
                <a:gd name="connsiteY628" fmla="*/ 880730 h 3498608"/>
                <a:gd name="connsiteX629" fmla="*/ 676331 w 1854475"/>
                <a:gd name="connsiteY629" fmla="*/ 883462 h 3498608"/>
                <a:gd name="connsiteX630" fmla="*/ 689994 w 1854475"/>
                <a:gd name="connsiteY630" fmla="*/ 898492 h 3498608"/>
                <a:gd name="connsiteX631" fmla="*/ 694093 w 1854475"/>
                <a:gd name="connsiteY631" fmla="*/ 914888 h 3498608"/>
                <a:gd name="connsiteX632" fmla="*/ 702291 w 1854475"/>
                <a:gd name="connsiteY632" fmla="*/ 920353 h 3498608"/>
                <a:gd name="connsiteX633" fmla="*/ 713222 w 1854475"/>
                <a:gd name="connsiteY633" fmla="*/ 936749 h 3498608"/>
                <a:gd name="connsiteX634" fmla="*/ 718689 w 1854475"/>
                <a:gd name="connsiteY634" fmla="*/ 935383 h 3498608"/>
                <a:gd name="connsiteX635" fmla="*/ 724152 w 1854475"/>
                <a:gd name="connsiteY635" fmla="*/ 940848 h 3498608"/>
                <a:gd name="connsiteX636" fmla="*/ 724152 w 1854475"/>
                <a:gd name="connsiteY636" fmla="*/ 957244 h 3498608"/>
                <a:gd name="connsiteX637" fmla="*/ 724152 w 1854475"/>
                <a:gd name="connsiteY637" fmla="*/ 973640 h 3498608"/>
                <a:gd name="connsiteX638" fmla="*/ 721420 w 1854475"/>
                <a:gd name="connsiteY638" fmla="*/ 992768 h 3498608"/>
                <a:gd name="connsiteX639" fmla="*/ 717321 w 1854475"/>
                <a:gd name="connsiteY639" fmla="*/ 1002333 h 3498608"/>
                <a:gd name="connsiteX640" fmla="*/ 717321 w 1854475"/>
                <a:gd name="connsiteY640" fmla="*/ 1011897 h 3498608"/>
                <a:gd name="connsiteX641" fmla="*/ 702291 w 1854475"/>
                <a:gd name="connsiteY641" fmla="*/ 1031025 h 3498608"/>
                <a:gd name="connsiteX642" fmla="*/ 699558 w 1854475"/>
                <a:gd name="connsiteY642" fmla="*/ 1040590 h 3498608"/>
                <a:gd name="connsiteX643" fmla="*/ 673598 w 1854475"/>
                <a:gd name="connsiteY643" fmla="*/ 1074748 h 3498608"/>
                <a:gd name="connsiteX644" fmla="*/ 655836 w 1854475"/>
                <a:gd name="connsiteY644" fmla="*/ 1084312 h 3498608"/>
                <a:gd name="connsiteX645" fmla="*/ 633975 w 1854475"/>
                <a:gd name="connsiteY645" fmla="*/ 1088411 h 3498608"/>
                <a:gd name="connsiteX646" fmla="*/ 624411 w 1854475"/>
                <a:gd name="connsiteY646" fmla="*/ 1096609 h 3498608"/>
                <a:gd name="connsiteX647" fmla="*/ 605282 w 1854475"/>
                <a:gd name="connsiteY647" fmla="*/ 1096609 h 3498608"/>
                <a:gd name="connsiteX648" fmla="*/ 601183 w 1854475"/>
                <a:gd name="connsiteY648" fmla="*/ 1102074 h 3498608"/>
                <a:gd name="connsiteX649" fmla="*/ 571124 w 1854475"/>
                <a:gd name="connsiteY649" fmla="*/ 1106173 h 3498608"/>
                <a:gd name="connsiteX650" fmla="*/ 532867 w 1854475"/>
                <a:gd name="connsiteY650" fmla="*/ 1103441 h 3498608"/>
                <a:gd name="connsiteX651" fmla="*/ 511006 w 1854475"/>
                <a:gd name="connsiteY651" fmla="*/ 1096609 h 3498608"/>
                <a:gd name="connsiteX652" fmla="*/ 494610 w 1854475"/>
                <a:gd name="connsiteY652" fmla="*/ 1085678 h 3498608"/>
                <a:gd name="connsiteX653" fmla="*/ 485045 w 1854475"/>
                <a:gd name="connsiteY653" fmla="*/ 1092510 h 3498608"/>
                <a:gd name="connsiteX654" fmla="*/ 474115 w 1854475"/>
                <a:gd name="connsiteY654" fmla="*/ 1089777 h 3498608"/>
                <a:gd name="connsiteX655" fmla="*/ 456353 w 1854475"/>
                <a:gd name="connsiteY655" fmla="*/ 1089777 h 3498608"/>
                <a:gd name="connsiteX656" fmla="*/ 453620 w 1854475"/>
                <a:gd name="connsiteY656" fmla="*/ 1082946 h 3498608"/>
                <a:gd name="connsiteX657" fmla="*/ 442689 w 1854475"/>
                <a:gd name="connsiteY657" fmla="*/ 1078847 h 3498608"/>
                <a:gd name="connsiteX658" fmla="*/ 433125 w 1854475"/>
                <a:gd name="connsiteY658" fmla="*/ 1085678 h 3498608"/>
                <a:gd name="connsiteX659" fmla="*/ 416729 w 1854475"/>
                <a:gd name="connsiteY659" fmla="*/ 1069283 h 3498608"/>
                <a:gd name="connsiteX660" fmla="*/ 416729 w 1854475"/>
                <a:gd name="connsiteY660" fmla="*/ 1061085 h 3498608"/>
                <a:gd name="connsiteX661" fmla="*/ 403066 w 1854475"/>
                <a:gd name="connsiteY661" fmla="*/ 1062451 h 3498608"/>
                <a:gd name="connsiteX662" fmla="*/ 390771 w 1854475"/>
                <a:gd name="connsiteY662" fmla="*/ 1061085 h 3498608"/>
                <a:gd name="connsiteX663" fmla="*/ 396234 w 1854475"/>
                <a:gd name="connsiteY663" fmla="*/ 1058352 h 3498608"/>
                <a:gd name="connsiteX664" fmla="*/ 374373 w 1854475"/>
                <a:gd name="connsiteY664" fmla="*/ 1058352 h 3498608"/>
                <a:gd name="connsiteX665" fmla="*/ 368908 w 1854475"/>
                <a:gd name="connsiteY665" fmla="*/ 1065184 h 3498608"/>
                <a:gd name="connsiteX666" fmla="*/ 355245 w 1854475"/>
                <a:gd name="connsiteY666" fmla="*/ 1065184 h 3498608"/>
                <a:gd name="connsiteX667" fmla="*/ 355245 w 1854475"/>
                <a:gd name="connsiteY667" fmla="*/ 1056986 h 3498608"/>
                <a:gd name="connsiteX668" fmla="*/ 349781 w 1854475"/>
                <a:gd name="connsiteY668" fmla="*/ 1052887 h 3498608"/>
                <a:gd name="connsiteX669" fmla="*/ 357977 w 1854475"/>
                <a:gd name="connsiteY669" fmla="*/ 1047421 h 3498608"/>
                <a:gd name="connsiteX670" fmla="*/ 349781 w 1854475"/>
                <a:gd name="connsiteY670" fmla="*/ 1037857 h 3498608"/>
                <a:gd name="connsiteX671" fmla="*/ 347047 w 1854475"/>
                <a:gd name="connsiteY671" fmla="*/ 1043322 h 3498608"/>
                <a:gd name="connsiteX672" fmla="*/ 325185 w 1854475"/>
                <a:gd name="connsiteY672" fmla="*/ 1043322 h 3498608"/>
                <a:gd name="connsiteX673" fmla="*/ 311522 w 1854475"/>
                <a:gd name="connsiteY673" fmla="*/ 1033758 h 3498608"/>
                <a:gd name="connsiteX674" fmla="*/ 308792 w 1854475"/>
                <a:gd name="connsiteY674" fmla="*/ 1037857 h 3498608"/>
                <a:gd name="connsiteX675" fmla="*/ 299225 w 1854475"/>
                <a:gd name="connsiteY675" fmla="*/ 1036490 h 3498608"/>
                <a:gd name="connsiteX676" fmla="*/ 270532 w 1854475"/>
                <a:gd name="connsiteY676" fmla="*/ 1013263 h 3498608"/>
                <a:gd name="connsiteX677" fmla="*/ 267802 w 1854475"/>
                <a:gd name="connsiteY677" fmla="*/ 1000966 h 3498608"/>
                <a:gd name="connsiteX678" fmla="*/ 250037 w 1854475"/>
                <a:gd name="connsiteY678" fmla="*/ 999600 h 3498608"/>
                <a:gd name="connsiteX679" fmla="*/ 245938 w 1854475"/>
                <a:gd name="connsiteY679" fmla="*/ 995501 h 3498608"/>
                <a:gd name="connsiteX680" fmla="*/ 233644 w 1854475"/>
                <a:gd name="connsiteY680" fmla="*/ 995501 h 3498608"/>
                <a:gd name="connsiteX681" fmla="*/ 230909 w 1854475"/>
                <a:gd name="connsiteY681" fmla="*/ 999600 h 3498608"/>
                <a:gd name="connsiteX682" fmla="*/ 244572 w 1854475"/>
                <a:gd name="connsiteY682" fmla="*/ 1009164 h 3498608"/>
                <a:gd name="connsiteX683" fmla="*/ 247307 w 1854475"/>
                <a:gd name="connsiteY683" fmla="*/ 1028293 h 3498608"/>
                <a:gd name="connsiteX684" fmla="*/ 263701 w 1854475"/>
                <a:gd name="connsiteY684" fmla="*/ 1037857 h 3498608"/>
                <a:gd name="connsiteX685" fmla="*/ 267802 w 1854475"/>
                <a:gd name="connsiteY685" fmla="*/ 1047421 h 3498608"/>
                <a:gd name="connsiteX686" fmla="*/ 286928 w 1854475"/>
                <a:gd name="connsiteY686" fmla="*/ 1051520 h 3498608"/>
                <a:gd name="connsiteX687" fmla="*/ 291027 w 1854475"/>
                <a:gd name="connsiteY687" fmla="*/ 1055619 h 3498608"/>
                <a:gd name="connsiteX688" fmla="*/ 277364 w 1854475"/>
                <a:gd name="connsiteY688" fmla="*/ 1062451 h 3498608"/>
                <a:gd name="connsiteX689" fmla="*/ 271899 w 1854475"/>
                <a:gd name="connsiteY689" fmla="*/ 1070649 h 3498608"/>
                <a:gd name="connsiteX690" fmla="*/ 274633 w 1854475"/>
                <a:gd name="connsiteY690" fmla="*/ 1074748 h 3498608"/>
                <a:gd name="connsiteX691" fmla="*/ 296493 w 1854475"/>
                <a:gd name="connsiteY691" fmla="*/ 1069283 h 3498608"/>
                <a:gd name="connsiteX692" fmla="*/ 306057 w 1854475"/>
                <a:gd name="connsiteY692" fmla="*/ 1063817 h 3498608"/>
                <a:gd name="connsiteX693" fmla="*/ 315623 w 1854475"/>
                <a:gd name="connsiteY693" fmla="*/ 1070649 h 3498608"/>
                <a:gd name="connsiteX694" fmla="*/ 306057 w 1854475"/>
                <a:gd name="connsiteY694" fmla="*/ 1074748 h 3498608"/>
                <a:gd name="connsiteX695" fmla="*/ 306057 w 1854475"/>
                <a:gd name="connsiteY695" fmla="*/ 1078847 h 3498608"/>
                <a:gd name="connsiteX696" fmla="*/ 321086 w 1854475"/>
                <a:gd name="connsiteY696" fmla="*/ 1080213 h 3498608"/>
                <a:gd name="connsiteX697" fmla="*/ 316987 w 1854475"/>
                <a:gd name="connsiteY697" fmla="*/ 1089777 h 3498608"/>
                <a:gd name="connsiteX698" fmla="*/ 303324 w 1854475"/>
                <a:gd name="connsiteY698" fmla="*/ 1091144 h 3498608"/>
                <a:gd name="connsiteX699" fmla="*/ 297859 w 1854475"/>
                <a:gd name="connsiteY699" fmla="*/ 1099342 h 3498608"/>
                <a:gd name="connsiteX700" fmla="*/ 314255 w 1854475"/>
                <a:gd name="connsiteY700" fmla="*/ 1102074 h 3498608"/>
                <a:gd name="connsiteX701" fmla="*/ 319720 w 1854475"/>
                <a:gd name="connsiteY701" fmla="*/ 1097975 h 3498608"/>
                <a:gd name="connsiteX702" fmla="*/ 330651 w 1854475"/>
                <a:gd name="connsiteY702" fmla="*/ 1097975 h 3498608"/>
                <a:gd name="connsiteX703" fmla="*/ 337482 w 1854475"/>
                <a:gd name="connsiteY703" fmla="*/ 1104807 h 3498608"/>
                <a:gd name="connsiteX704" fmla="*/ 345680 w 1854475"/>
                <a:gd name="connsiteY704" fmla="*/ 1099342 h 3498608"/>
                <a:gd name="connsiteX705" fmla="*/ 375739 w 1854475"/>
                <a:gd name="connsiteY705" fmla="*/ 1111639 h 3498608"/>
                <a:gd name="connsiteX706" fmla="*/ 390771 w 1854475"/>
                <a:gd name="connsiteY706" fmla="*/ 1132133 h 3498608"/>
                <a:gd name="connsiteX707" fmla="*/ 397603 w 1854475"/>
                <a:gd name="connsiteY707" fmla="*/ 1133500 h 3498608"/>
                <a:gd name="connsiteX708" fmla="*/ 393502 w 1854475"/>
                <a:gd name="connsiteY708" fmla="*/ 1141698 h 3498608"/>
                <a:gd name="connsiteX709" fmla="*/ 392135 w 1854475"/>
                <a:gd name="connsiteY709" fmla="*/ 1151262 h 3498608"/>
                <a:gd name="connsiteX710" fmla="*/ 396234 w 1854475"/>
                <a:gd name="connsiteY710" fmla="*/ 1152628 h 3498608"/>
                <a:gd name="connsiteX711" fmla="*/ 397603 w 1854475"/>
                <a:gd name="connsiteY711" fmla="*/ 1166292 h 3498608"/>
                <a:gd name="connsiteX712" fmla="*/ 396234 w 1854475"/>
                <a:gd name="connsiteY712" fmla="*/ 1188153 h 3498608"/>
                <a:gd name="connsiteX713" fmla="*/ 386670 w 1854475"/>
                <a:gd name="connsiteY713" fmla="*/ 1192252 h 3498608"/>
                <a:gd name="connsiteX714" fmla="*/ 383939 w 1854475"/>
                <a:gd name="connsiteY714" fmla="*/ 1204549 h 3498608"/>
                <a:gd name="connsiteX715" fmla="*/ 394868 w 1854475"/>
                <a:gd name="connsiteY715" fmla="*/ 1207281 h 3498608"/>
                <a:gd name="connsiteX716" fmla="*/ 396234 w 1854475"/>
                <a:gd name="connsiteY716" fmla="*/ 1222311 h 3498608"/>
                <a:gd name="connsiteX717" fmla="*/ 413996 w 1854475"/>
                <a:gd name="connsiteY717" fmla="*/ 1240073 h 3498608"/>
                <a:gd name="connsiteX718" fmla="*/ 413996 w 1854475"/>
                <a:gd name="connsiteY718" fmla="*/ 1251004 h 3498608"/>
                <a:gd name="connsiteX719" fmla="*/ 427660 w 1854475"/>
                <a:gd name="connsiteY719" fmla="*/ 1260568 h 3498608"/>
                <a:gd name="connsiteX720" fmla="*/ 427660 w 1854475"/>
                <a:gd name="connsiteY720" fmla="*/ 1272865 h 3498608"/>
                <a:gd name="connsiteX721" fmla="*/ 430392 w 1854475"/>
                <a:gd name="connsiteY721" fmla="*/ 1287894 h 3498608"/>
                <a:gd name="connsiteX722" fmla="*/ 424929 w 1854475"/>
                <a:gd name="connsiteY722" fmla="*/ 1298825 h 3498608"/>
                <a:gd name="connsiteX723" fmla="*/ 431761 w 1854475"/>
                <a:gd name="connsiteY723" fmla="*/ 1305657 h 3498608"/>
                <a:gd name="connsiteX724" fmla="*/ 437224 w 1854475"/>
                <a:gd name="connsiteY724" fmla="*/ 1316587 h 3498608"/>
                <a:gd name="connsiteX725" fmla="*/ 464550 w 1854475"/>
                <a:gd name="connsiteY725" fmla="*/ 1326152 h 3498608"/>
                <a:gd name="connsiteX726" fmla="*/ 476847 w 1854475"/>
                <a:gd name="connsiteY726" fmla="*/ 1316587 h 3498608"/>
                <a:gd name="connsiteX727" fmla="*/ 482313 w 1854475"/>
                <a:gd name="connsiteY727" fmla="*/ 1317954 h 3498608"/>
                <a:gd name="connsiteX728" fmla="*/ 491877 w 1854475"/>
                <a:gd name="connsiteY728" fmla="*/ 1330251 h 3498608"/>
                <a:gd name="connsiteX729" fmla="*/ 504174 w 1854475"/>
                <a:gd name="connsiteY729" fmla="*/ 1337082 h 3498608"/>
                <a:gd name="connsiteX730" fmla="*/ 505540 w 1854475"/>
                <a:gd name="connsiteY730" fmla="*/ 1353478 h 3498608"/>
                <a:gd name="connsiteX731" fmla="*/ 511006 w 1854475"/>
                <a:gd name="connsiteY731" fmla="*/ 1358943 h 3498608"/>
                <a:gd name="connsiteX732" fmla="*/ 531500 w 1854475"/>
                <a:gd name="connsiteY732" fmla="*/ 1358943 h 3498608"/>
                <a:gd name="connsiteX733" fmla="*/ 539698 w 1854475"/>
                <a:gd name="connsiteY733" fmla="*/ 1365775 h 3498608"/>
                <a:gd name="connsiteX734" fmla="*/ 558827 w 1854475"/>
                <a:gd name="connsiteY734" fmla="*/ 1365775 h 3498608"/>
                <a:gd name="connsiteX735" fmla="*/ 571124 w 1854475"/>
                <a:gd name="connsiteY735" fmla="*/ 1376706 h 3498608"/>
                <a:gd name="connsiteX736" fmla="*/ 577955 w 1854475"/>
                <a:gd name="connsiteY736" fmla="*/ 1376706 h 3498608"/>
                <a:gd name="connsiteX737" fmla="*/ 592985 w 1854475"/>
                <a:gd name="connsiteY737" fmla="*/ 1361676 h 3498608"/>
                <a:gd name="connsiteX738" fmla="*/ 603916 w 1854475"/>
                <a:gd name="connsiteY738" fmla="*/ 1360310 h 3498608"/>
                <a:gd name="connsiteX739" fmla="*/ 612114 w 1854475"/>
                <a:gd name="connsiteY739" fmla="*/ 1356211 h 3498608"/>
                <a:gd name="connsiteX740" fmla="*/ 613480 w 1854475"/>
                <a:gd name="connsiteY740" fmla="*/ 1335716 h 3498608"/>
                <a:gd name="connsiteX741" fmla="*/ 603916 w 1854475"/>
                <a:gd name="connsiteY741" fmla="*/ 1327518 h 3498608"/>
                <a:gd name="connsiteX742" fmla="*/ 608015 w 1854475"/>
                <a:gd name="connsiteY742" fmla="*/ 1320686 h 3498608"/>
                <a:gd name="connsiteX743" fmla="*/ 606648 w 1854475"/>
                <a:gd name="connsiteY743" fmla="*/ 1315221 h 3498608"/>
                <a:gd name="connsiteX744" fmla="*/ 591619 w 1854475"/>
                <a:gd name="connsiteY744" fmla="*/ 1309756 h 3498608"/>
                <a:gd name="connsiteX745" fmla="*/ 590252 w 1854475"/>
                <a:gd name="connsiteY745" fmla="*/ 1298825 h 3498608"/>
                <a:gd name="connsiteX746" fmla="*/ 579322 w 1854475"/>
                <a:gd name="connsiteY746" fmla="*/ 1307023 h 3498608"/>
                <a:gd name="connsiteX747" fmla="*/ 571124 w 1854475"/>
                <a:gd name="connsiteY747" fmla="*/ 1307023 h 3498608"/>
                <a:gd name="connsiteX748" fmla="*/ 558827 w 1854475"/>
                <a:gd name="connsiteY748" fmla="*/ 1312488 h 3498608"/>
                <a:gd name="connsiteX749" fmla="*/ 542431 w 1854475"/>
                <a:gd name="connsiteY749" fmla="*/ 1304290 h 3498608"/>
                <a:gd name="connsiteX750" fmla="*/ 530134 w 1854475"/>
                <a:gd name="connsiteY750" fmla="*/ 1287894 h 3498608"/>
                <a:gd name="connsiteX751" fmla="*/ 512372 w 1854475"/>
                <a:gd name="connsiteY751" fmla="*/ 1279697 h 3498608"/>
                <a:gd name="connsiteX752" fmla="*/ 508273 w 1854475"/>
                <a:gd name="connsiteY752" fmla="*/ 1264667 h 3498608"/>
                <a:gd name="connsiteX753" fmla="*/ 498709 w 1854475"/>
                <a:gd name="connsiteY753" fmla="*/ 1246905 h 3498608"/>
                <a:gd name="connsiteX754" fmla="*/ 512372 w 1854475"/>
                <a:gd name="connsiteY754" fmla="*/ 1248271 h 3498608"/>
                <a:gd name="connsiteX755" fmla="*/ 520572 w 1854475"/>
                <a:gd name="connsiteY755" fmla="*/ 1240073 h 3498608"/>
                <a:gd name="connsiteX756" fmla="*/ 516471 w 1854475"/>
                <a:gd name="connsiteY756" fmla="*/ 1233241 h 3498608"/>
                <a:gd name="connsiteX757" fmla="*/ 519203 w 1854475"/>
                <a:gd name="connsiteY757" fmla="*/ 1225044 h 3498608"/>
                <a:gd name="connsiteX758" fmla="*/ 515105 w 1854475"/>
                <a:gd name="connsiteY758" fmla="*/ 1216846 h 3498608"/>
                <a:gd name="connsiteX759" fmla="*/ 517837 w 1854475"/>
                <a:gd name="connsiteY759" fmla="*/ 1208648 h 3498608"/>
                <a:gd name="connsiteX760" fmla="*/ 532867 w 1854475"/>
                <a:gd name="connsiteY760" fmla="*/ 1208648 h 3498608"/>
                <a:gd name="connsiteX761" fmla="*/ 547898 w 1854475"/>
                <a:gd name="connsiteY761" fmla="*/ 1218212 h 3498608"/>
                <a:gd name="connsiteX762" fmla="*/ 567025 w 1854475"/>
                <a:gd name="connsiteY762" fmla="*/ 1222311 h 3498608"/>
                <a:gd name="connsiteX763" fmla="*/ 576589 w 1854475"/>
                <a:gd name="connsiteY763" fmla="*/ 1235974 h 3498608"/>
                <a:gd name="connsiteX764" fmla="*/ 588888 w 1854475"/>
                <a:gd name="connsiteY764" fmla="*/ 1245538 h 3498608"/>
                <a:gd name="connsiteX765" fmla="*/ 612114 w 1854475"/>
                <a:gd name="connsiteY765" fmla="*/ 1246905 h 3498608"/>
                <a:gd name="connsiteX766" fmla="*/ 616215 w 1854475"/>
                <a:gd name="connsiteY766" fmla="*/ 1255103 h 3498608"/>
                <a:gd name="connsiteX767" fmla="*/ 631242 w 1854475"/>
                <a:gd name="connsiteY767" fmla="*/ 1256469 h 3498608"/>
                <a:gd name="connsiteX768" fmla="*/ 673598 w 1854475"/>
                <a:gd name="connsiteY768" fmla="*/ 1276964 h 3498608"/>
                <a:gd name="connsiteX769" fmla="*/ 691363 w 1854475"/>
                <a:gd name="connsiteY769" fmla="*/ 1294726 h 3498608"/>
                <a:gd name="connsiteX770" fmla="*/ 698194 w 1854475"/>
                <a:gd name="connsiteY770" fmla="*/ 1283796 h 3498608"/>
                <a:gd name="connsiteX771" fmla="*/ 710489 w 1854475"/>
                <a:gd name="connsiteY771" fmla="*/ 1274231 h 3498608"/>
                <a:gd name="connsiteX772" fmla="*/ 710489 w 1854475"/>
                <a:gd name="connsiteY772" fmla="*/ 1260568 h 3498608"/>
                <a:gd name="connsiteX773" fmla="*/ 720053 w 1854475"/>
                <a:gd name="connsiteY773" fmla="*/ 1260568 h 3498608"/>
                <a:gd name="connsiteX774" fmla="*/ 729617 w 1854475"/>
                <a:gd name="connsiteY774" fmla="*/ 1248271 h 3498608"/>
                <a:gd name="connsiteX775" fmla="*/ 711857 w 1854475"/>
                <a:gd name="connsiteY775" fmla="*/ 1222311 h 3498608"/>
                <a:gd name="connsiteX776" fmla="*/ 681796 w 1854475"/>
                <a:gd name="connsiteY776" fmla="*/ 1192252 h 3498608"/>
                <a:gd name="connsiteX777" fmla="*/ 674965 w 1854475"/>
                <a:gd name="connsiteY777" fmla="*/ 1173123 h 3498608"/>
                <a:gd name="connsiteX778" fmla="*/ 676331 w 1854475"/>
                <a:gd name="connsiteY778" fmla="*/ 1160826 h 3498608"/>
                <a:gd name="connsiteX779" fmla="*/ 694093 w 1854475"/>
                <a:gd name="connsiteY779" fmla="*/ 1145797 h 3498608"/>
                <a:gd name="connsiteX780" fmla="*/ 709123 w 1854475"/>
                <a:gd name="connsiteY780" fmla="*/ 1126668 h 3498608"/>
                <a:gd name="connsiteX781" fmla="*/ 713222 w 1854475"/>
                <a:gd name="connsiteY781" fmla="*/ 1108906 h 3498608"/>
                <a:gd name="connsiteX782" fmla="*/ 724152 w 1854475"/>
                <a:gd name="connsiteY782" fmla="*/ 1097975 h 3498608"/>
                <a:gd name="connsiteX783" fmla="*/ 740548 w 1854475"/>
                <a:gd name="connsiteY783" fmla="*/ 1095243 h 3498608"/>
                <a:gd name="connsiteX784" fmla="*/ 762409 w 1854475"/>
                <a:gd name="connsiteY784" fmla="*/ 1077480 h 3498608"/>
                <a:gd name="connsiteX785" fmla="*/ 777439 w 1854475"/>
                <a:gd name="connsiteY785" fmla="*/ 1044689 h 3498608"/>
                <a:gd name="connsiteX786" fmla="*/ 787005 w 1854475"/>
                <a:gd name="connsiteY786" fmla="*/ 1037857 h 3498608"/>
                <a:gd name="connsiteX787" fmla="*/ 803399 w 1854475"/>
                <a:gd name="connsiteY787" fmla="*/ 1040590 h 3498608"/>
                <a:gd name="connsiteX788" fmla="*/ 817062 w 1854475"/>
                <a:gd name="connsiteY788" fmla="*/ 1051520 h 3498608"/>
                <a:gd name="connsiteX789" fmla="*/ 836191 w 1854475"/>
                <a:gd name="connsiteY789" fmla="*/ 1048788 h 3498608"/>
                <a:gd name="connsiteX790" fmla="*/ 856686 w 1854475"/>
                <a:gd name="connsiteY790" fmla="*/ 1051520 h 3498608"/>
                <a:gd name="connsiteX791" fmla="*/ 863517 w 1854475"/>
                <a:gd name="connsiteY791" fmla="*/ 1061085 h 3498608"/>
                <a:gd name="connsiteX792" fmla="*/ 862153 w 1854475"/>
                <a:gd name="connsiteY792" fmla="*/ 1074748 h 3498608"/>
                <a:gd name="connsiteX793" fmla="*/ 878547 w 1854475"/>
                <a:gd name="connsiteY793" fmla="*/ 1059718 h 3498608"/>
                <a:gd name="connsiteX794" fmla="*/ 894943 w 1854475"/>
                <a:gd name="connsiteY794" fmla="*/ 1072015 h 3498608"/>
                <a:gd name="connsiteX795" fmla="*/ 900408 w 1854475"/>
                <a:gd name="connsiteY795" fmla="*/ 1088411 h 3498608"/>
                <a:gd name="connsiteX796" fmla="*/ 908606 w 1854475"/>
                <a:gd name="connsiteY796" fmla="*/ 1096609 h 3498608"/>
                <a:gd name="connsiteX797" fmla="*/ 907240 w 1854475"/>
                <a:gd name="connsiteY797" fmla="*/ 1072015 h 3498608"/>
                <a:gd name="connsiteX798" fmla="*/ 897675 w 1854475"/>
                <a:gd name="connsiteY798" fmla="*/ 1054253 h 3498608"/>
                <a:gd name="connsiteX799" fmla="*/ 903143 w 1854475"/>
                <a:gd name="connsiteY799" fmla="*/ 1046055 h 3498608"/>
                <a:gd name="connsiteX800" fmla="*/ 903143 w 1854475"/>
                <a:gd name="connsiteY800" fmla="*/ 1014630 h 3498608"/>
                <a:gd name="connsiteX801" fmla="*/ 907240 w 1854475"/>
                <a:gd name="connsiteY801" fmla="*/ 1005065 h 3498608"/>
                <a:gd name="connsiteX802" fmla="*/ 901774 w 1854475"/>
                <a:gd name="connsiteY802" fmla="*/ 1000966 h 3498608"/>
                <a:gd name="connsiteX803" fmla="*/ 901774 w 1854475"/>
                <a:gd name="connsiteY803" fmla="*/ 992768 h 3498608"/>
                <a:gd name="connsiteX804" fmla="*/ 904507 w 1854475"/>
                <a:gd name="connsiteY804" fmla="*/ 985937 h 3498608"/>
                <a:gd name="connsiteX805" fmla="*/ 901774 w 1854475"/>
                <a:gd name="connsiteY805" fmla="*/ 976372 h 3498608"/>
                <a:gd name="connsiteX806" fmla="*/ 904507 w 1854475"/>
                <a:gd name="connsiteY806" fmla="*/ 969541 h 3498608"/>
                <a:gd name="connsiteX807" fmla="*/ 894943 w 1854475"/>
                <a:gd name="connsiteY807" fmla="*/ 958610 h 3498608"/>
                <a:gd name="connsiteX808" fmla="*/ 879913 w 1854475"/>
                <a:gd name="connsiteY808" fmla="*/ 950412 h 3498608"/>
                <a:gd name="connsiteX809" fmla="*/ 860785 w 1854475"/>
                <a:gd name="connsiteY809" fmla="*/ 951779 h 3498608"/>
                <a:gd name="connsiteX810" fmla="*/ 855322 w 1854475"/>
                <a:gd name="connsiteY810" fmla="*/ 935383 h 3498608"/>
                <a:gd name="connsiteX811" fmla="*/ 860785 w 1854475"/>
                <a:gd name="connsiteY811" fmla="*/ 917620 h 3498608"/>
                <a:gd name="connsiteX812" fmla="*/ 860785 w 1854475"/>
                <a:gd name="connsiteY812" fmla="*/ 887561 h 3498608"/>
                <a:gd name="connsiteX813" fmla="*/ 866250 w 1854475"/>
                <a:gd name="connsiteY813" fmla="*/ 883462 h 3498608"/>
                <a:gd name="connsiteX814" fmla="*/ 863517 w 1854475"/>
                <a:gd name="connsiteY814" fmla="*/ 873898 h 3498608"/>
                <a:gd name="connsiteX815" fmla="*/ 863517 w 1854475"/>
                <a:gd name="connsiteY815" fmla="*/ 861601 h 3498608"/>
                <a:gd name="connsiteX816" fmla="*/ 868985 w 1854475"/>
                <a:gd name="connsiteY816" fmla="*/ 857502 h 3498608"/>
                <a:gd name="connsiteX817" fmla="*/ 862153 w 1854475"/>
                <a:gd name="connsiteY817" fmla="*/ 847938 h 3498608"/>
                <a:gd name="connsiteX818" fmla="*/ 862153 w 1854475"/>
                <a:gd name="connsiteY818" fmla="*/ 832908 h 3498608"/>
                <a:gd name="connsiteX819" fmla="*/ 852587 w 1854475"/>
                <a:gd name="connsiteY819" fmla="*/ 804215 h 3498608"/>
                <a:gd name="connsiteX820" fmla="*/ 833458 w 1854475"/>
                <a:gd name="connsiteY820" fmla="*/ 790552 h 3498608"/>
                <a:gd name="connsiteX821" fmla="*/ 800669 w 1854475"/>
                <a:gd name="connsiteY821" fmla="*/ 763225 h 3498608"/>
                <a:gd name="connsiteX822" fmla="*/ 800669 w 1854475"/>
                <a:gd name="connsiteY822" fmla="*/ 756394 h 3498608"/>
                <a:gd name="connsiteX823" fmla="*/ 815696 w 1854475"/>
                <a:gd name="connsiteY823" fmla="*/ 756394 h 3498608"/>
                <a:gd name="connsiteX824" fmla="*/ 843023 w 1854475"/>
                <a:gd name="connsiteY824" fmla="*/ 774156 h 3498608"/>
                <a:gd name="connsiteX825" fmla="*/ 859418 w 1854475"/>
                <a:gd name="connsiteY825" fmla="*/ 774156 h 3498608"/>
                <a:gd name="connsiteX826" fmla="*/ 870349 w 1854475"/>
                <a:gd name="connsiteY826" fmla="*/ 768691 h 3498608"/>
                <a:gd name="connsiteX827" fmla="*/ 894943 w 1854475"/>
                <a:gd name="connsiteY827" fmla="*/ 767325 h 3498608"/>
                <a:gd name="connsiteX828" fmla="*/ 930469 w 1854475"/>
                <a:gd name="connsiteY828" fmla="*/ 771424 h 3498608"/>
                <a:gd name="connsiteX829" fmla="*/ 946863 w 1854475"/>
                <a:gd name="connsiteY829" fmla="*/ 782354 h 3498608"/>
                <a:gd name="connsiteX830" fmla="*/ 946863 w 1854475"/>
                <a:gd name="connsiteY830" fmla="*/ 794651 h 3498608"/>
                <a:gd name="connsiteX831" fmla="*/ 960526 w 1854475"/>
                <a:gd name="connsiteY831" fmla="*/ 811047 h 3498608"/>
                <a:gd name="connsiteX832" fmla="*/ 975556 w 1854475"/>
                <a:gd name="connsiteY832" fmla="*/ 812413 h 3498608"/>
                <a:gd name="connsiteX833" fmla="*/ 978291 w 1854475"/>
                <a:gd name="connsiteY833" fmla="*/ 823344 h 3498608"/>
                <a:gd name="connsiteX834" fmla="*/ 997417 w 1854475"/>
                <a:gd name="connsiteY834" fmla="*/ 846571 h 3498608"/>
                <a:gd name="connsiteX835" fmla="*/ 994685 w 1854475"/>
                <a:gd name="connsiteY835" fmla="*/ 856136 h 3498608"/>
                <a:gd name="connsiteX836" fmla="*/ 971459 w 1854475"/>
                <a:gd name="connsiteY836" fmla="*/ 856136 h 3498608"/>
                <a:gd name="connsiteX837" fmla="*/ 965992 w 1854475"/>
                <a:gd name="connsiteY837" fmla="*/ 865700 h 3498608"/>
                <a:gd name="connsiteX838" fmla="*/ 945497 w 1854475"/>
                <a:gd name="connsiteY838" fmla="*/ 865700 h 3498608"/>
                <a:gd name="connsiteX839" fmla="*/ 938665 w 1854475"/>
                <a:gd name="connsiteY839" fmla="*/ 872531 h 3498608"/>
                <a:gd name="connsiteX840" fmla="*/ 940032 w 1854475"/>
                <a:gd name="connsiteY840" fmla="*/ 880730 h 3498608"/>
                <a:gd name="connsiteX841" fmla="*/ 934566 w 1854475"/>
                <a:gd name="connsiteY841" fmla="*/ 890294 h 3498608"/>
                <a:gd name="connsiteX842" fmla="*/ 927735 w 1854475"/>
                <a:gd name="connsiteY842" fmla="*/ 886195 h 3498608"/>
                <a:gd name="connsiteX843" fmla="*/ 923638 w 1854475"/>
                <a:gd name="connsiteY843" fmla="*/ 894393 h 3498608"/>
                <a:gd name="connsiteX844" fmla="*/ 922269 w 1854475"/>
                <a:gd name="connsiteY844" fmla="*/ 913521 h 3498608"/>
                <a:gd name="connsiteX845" fmla="*/ 931834 w 1854475"/>
                <a:gd name="connsiteY845" fmla="*/ 918987 h 3498608"/>
                <a:gd name="connsiteX846" fmla="*/ 959160 w 1854475"/>
                <a:gd name="connsiteY846" fmla="*/ 942214 h 3498608"/>
                <a:gd name="connsiteX847" fmla="*/ 986487 w 1854475"/>
                <a:gd name="connsiteY847" fmla="*/ 977739 h 3498608"/>
                <a:gd name="connsiteX848" fmla="*/ 998786 w 1854475"/>
                <a:gd name="connsiteY848" fmla="*/ 977739 h 3498608"/>
                <a:gd name="connsiteX849" fmla="*/ 1016546 w 1854475"/>
                <a:gd name="connsiteY849" fmla="*/ 965442 h 3498608"/>
                <a:gd name="connsiteX850" fmla="*/ 1024744 w 1854475"/>
                <a:gd name="connsiteY850" fmla="*/ 980471 h 3498608"/>
                <a:gd name="connsiteX851" fmla="*/ 1030209 w 1854475"/>
                <a:gd name="connsiteY851" fmla="*/ 972273 h 3498608"/>
                <a:gd name="connsiteX852" fmla="*/ 1043872 w 1854475"/>
                <a:gd name="connsiteY852" fmla="*/ 972273 h 3498608"/>
                <a:gd name="connsiteX853" fmla="*/ 1047971 w 1854475"/>
                <a:gd name="connsiteY853" fmla="*/ 965442 h 3498608"/>
                <a:gd name="connsiteX854" fmla="*/ 1071199 w 1854475"/>
                <a:gd name="connsiteY854" fmla="*/ 954511 h 3498608"/>
                <a:gd name="connsiteX855" fmla="*/ 1075298 w 1854475"/>
                <a:gd name="connsiteY855" fmla="*/ 940848 h 3498608"/>
                <a:gd name="connsiteX856" fmla="*/ 1069832 w 1854475"/>
                <a:gd name="connsiteY856" fmla="*/ 920353 h 3498608"/>
                <a:gd name="connsiteX857" fmla="*/ 1078030 w 1854475"/>
                <a:gd name="connsiteY857" fmla="*/ 905324 h 3498608"/>
                <a:gd name="connsiteX858" fmla="*/ 1078030 w 1854475"/>
                <a:gd name="connsiteY858" fmla="*/ 893027 h 3498608"/>
                <a:gd name="connsiteX859" fmla="*/ 1068466 w 1854475"/>
                <a:gd name="connsiteY859" fmla="*/ 880730 h 3498608"/>
                <a:gd name="connsiteX860" fmla="*/ 1075298 w 1854475"/>
                <a:gd name="connsiteY860" fmla="*/ 875264 h 3498608"/>
                <a:gd name="connsiteX861" fmla="*/ 1110822 w 1854475"/>
                <a:gd name="connsiteY861" fmla="*/ 871165 h 3498608"/>
                <a:gd name="connsiteX862" fmla="*/ 1116287 w 1854475"/>
                <a:gd name="connsiteY862" fmla="*/ 862967 h 3498608"/>
                <a:gd name="connsiteX863" fmla="*/ 1138149 w 1854475"/>
                <a:gd name="connsiteY863" fmla="*/ 871165 h 3498608"/>
                <a:gd name="connsiteX864" fmla="*/ 1135418 w 1854475"/>
                <a:gd name="connsiteY864" fmla="*/ 861601 h 3498608"/>
                <a:gd name="connsiteX865" fmla="*/ 1117654 w 1854475"/>
                <a:gd name="connsiteY865" fmla="*/ 847938 h 3498608"/>
                <a:gd name="connsiteX866" fmla="*/ 1112189 w 1854475"/>
                <a:gd name="connsiteY866" fmla="*/ 834275 h 3498608"/>
                <a:gd name="connsiteX867" fmla="*/ 1119020 w 1854475"/>
                <a:gd name="connsiteY867" fmla="*/ 834275 h 3498608"/>
                <a:gd name="connsiteX868" fmla="*/ 1128587 w 1854475"/>
                <a:gd name="connsiteY868" fmla="*/ 843839 h 3498608"/>
                <a:gd name="connsiteX869" fmla="*/ 1139515 w 1854475"/>
                <a:gd name="connsiteY869" fmla="*/ 838374 h 3498608"/>
                <a:gd name="connsiteX870" fmla="*/ 1164109 w 1854475"/>
                <a:gd name="connsiteY870" fmla="*/ 808314 h 3498608"/>
                <a:gd name="connsiteX871" fmla="*/ 1172307 w 1854475"/>
                <a:gd name="connsiteY871" fmla="*/ 806948 h 3498608"/>
                <a:gd name="connsiteX872" fmla="*/ 1199633 w 1854475"/>
                <a:gd name="connsiteY872" fmla="*/ 772790 h 3498608"/>
                <a:gd name="connsiteX873" fmla="*/ 1199633 w 1854475"/>
                <a:gd name="connsiteY873" fmla="*/ 764592 h 3498608"/>
                <a:gd name="connsiteX874" fmla="*/ 1207831 w 1854475"/>
                <a:gd name="connsiteY874" fmla="*/ 760493 h 3498608"/>
                <a:gd name="connsiteX875" fmla="*/ 1222861 w 1854475"/>
                <a:gd name="connsiteY875" fmla="*/ 763225 h 3498608"/>
                <a:gd name="connsiteX876" fmla="*/ 1240623 w 1854475"/>
                <a:gd name="connsiteY876" fmla="*/ 755028 h 3498608"/>
                <a:gd name="connsiteX877" fmla="*/ 1243356 w 1854475"/>
                <a:gd name="connsiteY877" fmla="*/ 746830 h 3498608"/>
                <a:gd name="connsiteX878" fmla="*/ 1269316 w 1854475"/>
                <a:gd name="connsiteY878" fmla="*/ 738632 h 3498608"/>
                <a:gd name="connsiteX879" fmla="*/ 1270682 w 1854475"/>
                <a:gd name="connsiteY879" fmla="*/ 748196 h 3498608"/>
                <a:gd name="connsiteX880" fmla="*/ 1276147 w 1854475"/>
                <a:gd name="connsiteY880" fmla="*/ 748196 h 3498608"/>
                <a:gd name="connsiteX881" fmla="*/ 1278882 w 1854475"/>
                <a:gd name="connsiteY881" fmla="*/ 759127 h 3498608"/>
                <a:gd name="connsiteX882" fmla="*/ 1273415 w 1854475"/>
                <a:gd name="connsiteY882" fmla="*/ 767325 h 3498608"/>
                <a:gd name="connsiteX883" fmla="*/ 1280247 w 1854475"/>
                <a:gd name="connsiteY883" fmla="*/ 772790 h 3498608"/>
                <a:gd name="connsiteX884" fmla="*/ 1295276 w 1854475"/>
                <a:gd name="connsiteY884" fmla="*/ 757760 h 3498608"/>
                <a:gd name="connsiteX885" fmla="*/ 1296642 w 1854475"/>
                <a:gd name="connsiteY885" fmla="*/ 748196 h 3498608"/>
                <a:gd name="connsiteX886" fmla="*/ 1288444 w 1854475"/>
                <a:gd name="connsiteY886" fmla="*/ 744097 h 3498608"/>
                <a:gd name="connsiteX887" fmla="*/ 1278882 w 1854475"/>
                <a:gd name="connsiteY887" fmla="*/ 734533 h 3498608"/>
                <a:gd name="connsiteX888" fmla="*/ 1277514 w 1854475"/>
                <a:gd name="connsiteY888" fmla="*/ 729068 h 3498608"/>
                <a:gd name="connsiteX889" fmla="*/ 1302108 w 1854475"/>
                <a:gd name="connsiteY889" fmla="*/ 704474 h 3498608"/>
                <a:gd name="connsiteX890" fmla="*/ 1306209 w 1854475"/>
                <a:gd name="connsiteY890" fmla="*/ 704474 h 3498608"/>
                <a:gd name="connsiteX891" fmla="*/ 1308939 w 1854475"/>
                <a:gd name="connsiteY891" fmla="*/ 712672 h 3498608"/>
                <a:gd name="connsiteX892" fmla="*/ 1304840 w 1854475"/>
                <a:gd name="connsiteY892" fmla="*/ 715404 h 3498608"/>
                <a:gd name="connsiteX893" fmla="*/ 1300741 w 1854475"/>
                <a:gd name="connsiteY893" fmla="*/ 722236 h 3498608"/>
                <a:gd name="connsiteX894" fmla="*/ 1313040 w 1854475"/>
                <a:gd name="connsiteY894" fmla="*/ 735899 h 3498608"/>
                <a:gd name="connsiteX895" fmla="*/ 1321236 w 1854475"/>
                <a:gd name="connsiteY895" fmla="*/ 733167 h 3498608"/>
                <a:gd name="connsiteX896" fmla="*/ 1328068 w 1854475"/>
                <a:gd name="connsiteY896" fmla="*/ 723602 h 3498608"/>
                <a:gd name="connsiteX897" fmla="*/ 1322603 w 1854475"/>
                <a:gd name="connsiteY897" fmla="*/ 715404 h 3498608"/>
                <a:gd name="connsiteX898" fmla="*/ 1318504 w 1854475"/>
                <a:gd name="connsiteY898" fmla="*/ 703107 h 3498608"/>
                <a:gd name="connsiteX899" fmla="*/ 1314405 w 1854475"/>
                <a:gd name="connsiteY899" fmla="*/ 697642 h 3498608"/>
                <a:gd name="connsiteX900" fmla="*/ 1325335 w 1854475"/>
                <a:gd name="connsiteY900" fmla="*/ 689444 h 3498608"/>
                <a:gd name="connsiteX901" fmla="*/ 1360862 w 1854475"/>
                <a:gd name="connsiteY901" fmla="*/ 674415 h 3498608"/>
                <a:gd name="connsiteX902" fmla="*/ 1385453 w 1854475"/>
                <a:gd name="connsiteY902" fmla="*/ 670316 h 3498608"/>
                <a:gd name="connsiteX903" fmla="*/ 1388188 w 1854475"/>
                <a:gd name="connsiteY903" fmla="*/ 675781 h 3498608"/>
                <a:gd name="connsiteX904" fmla="*/ 1374525 w 1854475"/>
                <a:gd name="connsiteY904" fmla="*/ 682613 h 3498608"/>
                <a:gd name="connsiteX905" fmla="*/ 1364959 w 1854475"/>
                <a:gd name="connsiteY905" fmla="*/ 683979 h 3498608"/>
                <a:gd name="connsiteX906" fmla="*/ 1340367 w 1854475"/>
                <a:gd name="connsiteY906" fmla="*/ 696276 h 3498608"/>
                <a:gd name="connsiteX907" fmla="*/ 1344464 w 1854475"/>
                <a:gd name="connsiteY907" fmla="*/ 703107 h 3498608"/>
                <a:gd name="connsiteX908" fmla="*/ 1354030 w 1854475"/>
                <a:gd name="connsiteY908" fmla="*/ 704474 h 3498608"/>
                <a:gd name="connsiteX909" fmla="*/ 1362226 w 1854475"/>
                <a:gd name="connsiteY909" fmla="*/ 700375 h 3498608"/>
                <a:gd name="connsiteX910" fmla="*/ 1377255 w 1854475"/>
                <a:gd name="connsiteY910" fmla="*/ 715404 h 3498608"/>
                <a:gd name="connsiteX911" fmla="*/ 1369058 w 1854475"/>
                <a:gd name="connsiteY911" fmla="*/ 720869 h 3498608"/>
                <a:gd name="connsiteX912" fmla="*/ 1366325 w 1854475"/>
                <a:gd name="connsiteY912" fmla="*/ 726335 h 3498608"/>
                <a:gd name="connsiteX913" fmla="*/ 1375889 w 1854475"/>
                <a:gd name="connsiteY913" fmla="*/ 739998 h 3498608"/>
                <a:gd name="connsiteX914" fmla="*/ 1370424 w 1854475"/>
                <a:gd name="connsiteY914" fmla="*/ 749562 h 3498608"/>
                <a:gd name="connsiteX915" fmla="*/ 1356761 w 1854475"/>
                <a:gd name="connsiteY915" fmla="*/ 749562 h 3498608"/>
                <a:gd name="connsiteX916" fmla="*/ 1343097 w 1854475"/>
                <a:gd name="connsiteY916" fmla="*/ 763225 h 3498608"/>
                <a:gd name="connsiteX917" fmla="*/ 1345830 w 1854475"/>
                <a:gd name="connsiteY917" fmla="*/ 774156 h 3498608"/>
                <a:gd name="connsiteX918" fmla="*/ 1356761 w 1854475"/>
                <a:gd name="connsiteY918" fmla="*/ 776889 h 3498608"/>
                <a:gd name="connsiteX919" fmla="*/ 1364959 w 1854475"/>
                <a:gd name="connsiteY919" fmla="*/ 774156 h 3498608"/>
                <a:gd name="connsiteX920" fmla="*/ 1373157 w 1854475"/>
                <a:gd name="connsiteY920" fmla="*/ 774156 h 3498608"/>
                <a:gd name="connsiteX921" fmla="*/ 1382721 w 1854475"/>
                <a:gd name="connsiteY921" fmla="*/ 768691 h 3498608"/>
                <a:gd name="connsiteX922" fmla="*/ 1396384 w 1854475"/>
                <a:gd name="connsiteY922" fmla="*/ 774156 h 3498608"/>
                <a:gd name="connsiteX923" fmla="*/ 1396384 w 1854475"/>
                <a:gd name="connsiteY923" fmla="*/ 790552 h 3498608"/>
                <a:gd name="connsiteX924" fmla="*/ 1403216 w 1854475"/>
                <a:gd name="connsiteY924" fmla="*/ 774156 h 3498608"/>
                <a:gd name="connsiteX925" fmla="*/ 1416879 w 1854475"/>
                <a:gd name="connsiteY925" fmla="*/ 757760 h 3498608"/>
                <a:gd name="connsiteX926" fmla="*/ 1423711 w 1854475"/>
                <a:gd name="connsiteY926" fmla="*/ 756394 h 3498608"/>
                <a:gd name="connsiteX927" fmla="*/ 1429178 w 1854475"/>
                <a:gd name="connsiteY927" fmla="*/ 765958 h 3498608"/>
                <a:gd name="connsiteX928" fmla="*/ 1440107 w 1854475"/>
                <a:gd name="connsiteY928" fmla="*/ 774156 h 3498608"/>
                <a:gd name="connsiteX929" fmla="*/ 1444205 w 1854475"/>
                <a:gd name="connsiteY929" fmla="*/ 768691 h 3498608"/>
                <a:gd name="connsiteX930" fmla="*/ 1441473 w 1854475"/>
                <a:gd name="connsiteY930" fmla="*/ 760493 h 3498608"/>
                <a:gd name="connsiteX931" fmla="*/ 1444205 w 1854475"/>
                <a:gd name="connsiteY931" fmla="*/ 752295 h 3498608"/>
                <a:gd name="connsiteX932" fmla="*/ 1434641 w 1854475"/>
                <a:gd name="connsiteY932" fmla="*/ 745464 h 3498608"/>
                <a:gd name="connsiteX933" fmla="*/ 1434641 w 1854475"/>
                <a:gd name="connsiteY933" fmla="*/ 739998 h 3498608"/>
                <a:gd name="connsiteX934" fmla="*/ 1445572 w 1854475"/>
                <a:gd name="connsiteY934" fmla="*/ 727701 h 3498608"/>
                <a:gd name="connsiteX935" fmla="*/ 1459235 w 1854475"/>
                <a:gd name="connsiteY935" fmla="*/ 724969 h 3498608"/>
                <a:gd name="connsiteX936" fmla="*/ 1463336 w 1854475"/>
                <a:gd name="connsiteY936" fmla="*/ 718137 h 3498608"/>
                <a:gd name="connsiteX937" fmla="*/ 1481096 w 1854475"/>
                <a:gd name="connsiteY937" fmla="*/ 707206 h 3498608"/>
                <a:gd name="connsiteX938" fmla="*/ 1489294 w 1854475"/>
                <a:gd name="connsiteY938" fmla="*/ 712672 h 3498608"/>
                <a:gd name="connsiteX939" fmla="*/ 1497494 w 1854475"/>
                <a:gd name="connsiteY939" fmla="*/ 712672 h 3498608"/>
                <a:gd name="connsiteX940" fmla="*/ 1502957 w 1854475"/>
                <a:gd name="connsiteY940" fmla="*/ 709939 h 3498608"/>
                <a:gd name="connsiteX941" fmla="*/ 1512522 w 1854475"/>
                <a:gd name="connsiteY941" fmla="*/ 714038 h 3498608"/>
                <a:gd name="connsiteX942" fmla="*/ 1541215 w 1854475"/>
                <a:gd name="connsiteY942" fmla="*/ 714038 h 3498608"/>
                <a:gd name="connsiteX943" fmla="*/ 1552147 w 1854475"/>
                <a:gd name="connsiteY943" fmla="*/ 705840 h 3498608"/>
                <a:gd name="connsiteX944" fmla="*/ 1552147 w 1854475"/>
                <a:gd name="connsiteY944" fmla="*/ 697642 h 3498608"/>
                <a:gd name="connsiteX945" fmla="*/ 1558979 w 1854475"/>
                <a:gd name="connsiteY945" fmla="*/ 689444 h 3498608"/>
                <a:gd name="connsiteX946" fmla="*/ 1575373 w 1854475"/>
                <a:gd name="connsiteY946" fmla="*/ 688078 h 3498608"/>
                <a:gd name="connsiteX947" fmla="*/ 1576739 w 1854475"/>
                <a:gd name="connsiteY947" fmla="*/ 681246 h 3498608"/>
                <a:gd name="connsiteX948" fmla="*/ 1589036 w 1854475"/>
                <a:gd name="connsiteY948" fmla="*/ 670316 h 3498608"/>
                <a:gd name="connsiteX949" fmla="*/ 1599969 w 1854475"/>
                <a:gd name="connsiteY949" fmla="*/ 667583 h 3498608"/>
                <a:gd name="connsiteX950" fmla="*/ 1617729 w 1854475"/>
                <a:gd name="connsiteY950" fmla="*/ 649821 h 3498608"/>
                <a:gd name="connsiteX951" fmla="*/ 1624560 w 1854475"/>
                <a:gd name="connsiteY951" fmla="*/ 649821 h 3498608"/>
                <a:gd name="connsiteX952" fmla="*/ 1634127 w 1854475"/>
                <a:gd name="connsiteY952" fmla="*/ 644355 h 3498608"/>
                <a:gd name="connsiteX953" fmla="*/ 1636857 w 1854475"/>
                <a:gd name="connsiteY953" fmla="*/ 648454 h 3498608"/>
                <a:gd name="connsiteX954" fmla="*/ 1627295 w 1854475"/>
                <a:gd name="connsiteY954" fmla="*/ 660751 h 3498608"/>
                <a:gd name="connsiteX955" fmla="*/ 1638224 w 1854475"/>
                <a:gd name="connsiteY955" fmla="*/ 664850 h 3498608"/>
                <a:gd name="connsiteX956" fmla="*/ 1651887 w 1854475"/>
                <a:gd name="connsiteY956" fmla="*/ 678514 h 3498608"/>
                <a:gd name="connsiteX957" fmla="*/ 1651887 w 1854475"/>
                <a:gd name="connsiteY957" fmla="*/ 685345 h 3498608"/>
                <a:gd name="connsiteX958" fmla="*/ 1640958 w 1854475"/>
                <a:gd name="connsiteY958" fmla="*/ 694909 h 3498608"/>
                <a:gd name="connsiteX959" fmla="*/ 1647790 w 1854475"/>
                <a:gd name="connsiteY959" fmla="*/ 708573 h 3498608"/>
                <a:gd name="connsiteX960" fmla="*/ 1645055 w 1854475"/>
                <a:gd name="connsiteY960" fmla="*/ 719503 h 3498608"/>
                <a:gd name="connsiteX961" fmla="*/ 1653253 w 1854475"/>
                <a:gd name="connsiteY961" fmla="*/ 729068 h 3498608"/>
                <a:gd name="connsiteX962" fmla="*/ 1687411 w 1854475"/>
                <a:gd name="connsiteY962" fmla="*/ 730434 h 3498608"/>
                <a:gd name="connsiteX963" fmla="*/ 1694243 w 1854475"/>
                <a:gd name="connsiteY963" fmla="*/ 722236 h 3498608"/>
                <a:gd name="connsiteX964" fmla="*/ 1694243 w 1854475"/>
                <a:gd name="connsiteY964" fmla="*/ 714038 h 3498608"/>
                <a:gd name="connsiteX965" fmla="*/ 1688780 w 1854475"/>
                <a:gd name="connsiteY965" fmla="*/ 708573 h 3498608"/>
                <a:gd name="connsiteX966" fmla="*/ 1675117 w 1854475"/>
                <a:gd name="connsiteY966" fmla="*/ 692177 h 3498608"/>
                <a:gd name="connsiteX967" fmla="*/ 1676481 w 1854475"/>
                <a:gd name="connsiteY967" fmla="*/ 683979 h 3498608"/>
                <a:gd name="connsiteX968" fmla="*/ 1686045 w 1854475"/>
                <a:gd name="connsiteY968" fmla="*/ 677147 h 3498608"/>
                <a:gd name="connsiteX969" fmla="*/ 1703807 w 1854475"/>
                <a:gd name="connsiteY969" fmla="*/ 685345 h 3498608"/>
                <a:gd name="connsiteX970" fmla="*/ 1716106 w 1854475"/>
                <a:gd name="connsiteY970" fmla="*/ 677147 h 3498608"/>
                <a:gd name="connsiteX971" fmla="*/ 1721569 w 1854475"/>
                <a:gd name="connsiteY971" fmla="*/ 655286 h 3498608"/>
                <a:gd name="connsiteX972" fmla="*/ 1731134 w 1854475"/>
                <a:gd name="connsiteY972" fmla="*/ 653920 h 3498608"/>
                <a:gd name="connsiteX973" fmla="*/ 1736601 w 1854475"/>
                <a:gd name="connsiteY973" fmla="*/ 659385 h 3498608"/>
                <a:gd name="connsiteX974" fmla="*/ 1754361 w 1854475"/>
                <a:gd name="connsiteY974" fmla="*/ 662118 h 3498608"/>
                <a:gd name="connsiteX975" fmla="*/ 1736601 w 1854475"/>
                <a:gd name="connsiteY975" fmla="*/ 641623 h 3498608"/>
                <a:gd name="connsiteX976" fmla="*/ 1721569 w 1854475"/>
                <a:gd name="connsiteY976" fmla="*/ 637524 h 3498608"/>
                <a:gd name="connsiteX977" fmla="*/ 1720203 w 1854475"/>
                <a:gd name="connsiteY977" fmla="*/ 625227 h 3498608"/>
                <a:gd name="connsiteX978" fmla="*/ 1709275 w 1854475"/>
                <a:gd name="connsiteY978" fmla="*/ 603366 h 3498608"/>
                <a:gd name="connsiteX979" fmla="*/ 1701075 w 1854475"/>
                <a:gd name="connsiteY979" fmla="*/ 601999 h 3498608"/>
                <a:gd name="connsiteX980" fmla="*/ 1698342 w 1854475"/>
                <a:gd name="connsiteY980" fmla="*/ 614296 h 3498608"/>
                <a:gd name="connsiteX981" fmla="*/ 1691510 w 1854475"/>
                <a:gd name="connsiteY981" fmla="*/ 603366 h 3498608"/>
                <a:gd name="connsiteX982" fmla="*/ 1684679 w 1854475"/>
                <a:gd name="connsiteY982" fmla="*/ 578772 h 3498608"/>
                <a:gd name="connsiteX983" fmla="*/ 1675117 w 1854475"/>
                <a:gd name="connsiteY983" fmla="*/ 573307 h 3498608"/>
                <a:gd name="connsiteX984" fmla="*/ 1665550 w 1854475"/>
                <a:gd name="connsiteY984" fmla="*/ 558277 h 3498608"/>
                <a:gd name="connsiteX985" fmla="*/ 1665550 w 1854475"/>
                <a:gd name="connsiteY985" fmla="*/ 552812 h 3498608"/>
                <a:gd name="connsiteX986" fmla="*/ 1679213 w 1854475"/>
                <a:gd name="connsiteY986" fmla="*/ 547346 h 3498608"/>
                <a:gd name="connsiteX987" fmla="*/ 1679213 w 1854475"/>
                <a:gd name="connsiteY987" fmla="*/ 536416 h 3498608"/>
                <a:gd name="connsiteX988" fmla="*/ 1673749 w 1854475"/>
                <a:gd name="connsiteY988" fmla="*/ 525487 h 3498608"/>
                <a:gd name="connsiteX989" fmla="*/ 1675117 w 1854475"/>
                <a:gd name="connsiteY989" fmla="*/ 522753 h 3498608"/>
                <a:gd name="connsiteX990" fmla="*/ 1674813 w 1854475"/>
                <a:gd name="connsiteY990" fmla="*/ 520322 h 3498608"/>
                <a:gd name="connsiteX991" fmla="*/ 1560343 w 1854475"/>
                <a:gd name="connsiteY991" fmla="*/ 421644 h 3498608"/>
                <a:gd name="connsiteX992" fmla="*/ 1569907 w 1854475"/>
                <a:gd name="connsiteY992" fmla="*/ 421644 h 3498608"/>
                <a:gd name="connsiteX993" fmla="*/ 1586305 w 1854475"/>
                <a:gd name="connsiteY993" fmla="*/ 433941 h 3498608"/>
                <a:gd name="connsiteX994" fmla="*/ 1590402 w 1854475"/>
                <a:gd name="connsiteY994" fmla="*/ 443506 h 3498608"/>
                <a:gd name="connsiteX995" fmla="*/ 1604065 w 1854475"/>
                <a:gd name="connsiteY995" fmla="*/ 451704 h 3498608"/>
                <a:gd name="connsiteX996" fmla="*/ 1619095 w 1854475"/>
                <a:gd name="connsiteY996" fmla="*/ 466733 h 3498608"/>
                <a:gd name="connsiteX997" fmla="*/ 1632758 w 1854475"/>
                <a:gd name="connsiteY997" fmla="*/ 468100 h 3498608"/>
                <a:gd name="connsiteX998" fmla="*/ 1647790 w 1854475"/>
                <a:gd name="connsiteY998" fmla="*/ 485862 h 3498608"/>
                <a:gd name="connsiteX999" fmla="*/ 1672382 w 1854475"/>
                <a:gd name="connsiteY999" fmla="*/ 500891 h 3498608"/>
                <a:gd name="connsiteX1000" fmla="*/ 1674813 w 1854475"/>
                <a:gd name="connsiteY1000" fmla="*/ 520322 h 3498608"/>
                <a:gd name="connsiteX1001" fmla="*/ 1672382 w 1854475"/>
                <a:gd name="connsiteY1001" fmla="*/ 522753 h 3498608"/>
                <a:gd name="connsiteX1002" fmla="*/ 1673749 w 1854475"/>
                <a:gd name="connsiteY1002" fmla="*/ 525487 h 3498608"/>
                <a:gd name="connsiteX1003" fmla="*/ 1668285 w 1854475"/>
                <a:gd name="connsiteY1003" fmla="*/ 536416 h 3498608"/>
                <a:gd name="connsiteX1004" fmla="*/ 1657352 w 1854475"/>
                <a:gd name="connsiteY1004" fmla="*/ 530950 h 3498608"/>
                <a:gd name="connsiteX1005" fmla="*/ 1650521 w 1854475"/>
                <a:gd name="connsiteY1005" fmla="*/ 540515 h 3498608"/>
                <a:gd name="connsiteX1006" fmla="*/ 1632758 w 1854475"/>
                <a:gd name="connsiteY1006" fmla="*/ 537782 h 3498608"/>
                <a:gd name="connsiteX1007" fmla="*/ 1624560 w 1854475"/>
                <a:gd name="connsiteY1007" fmla="*/ 529584 h 3498608"/>
                <a:gd name="connsiteX1008" fmla="*/ 1627295 w 1854475"/>
                <a:gd name="connsiteY1008" fmla="*/ 524119 h 3498608"/>
                <a:gd name="connsiteX1009" fmla="*/ 1623194 w 1854475"/>
                <a:gd name="connsiteY1009" fmla="*/ 507723 h 3498608"/>
                <a:gd name="connsiteX1010" fmla="*/ 1619095 w 1854475"/>
                <a:gd name="connsiteY1010" fmla="*/ 502257 h 3498608"/>
                <a:gd name="connsiteX1011" fmla="*/ 1608165 w 1854475"/>
                <a:gd name="connsiteY1011" fmla="*/ 503624 h 3498608"/>
                <a:gd name="connsiteX1012" fmla="*/ 1598600 w 1854475"/>
                <a:gd name="connsiteY1012" fmla="*/ 499525 h 3498608"/>
                <a:gd name="connsiteX1013" fmla="*/ 1597234 w 1854475"/>
                <a:gd name="connsiteY1013" fmla="*/ 514554 h 3498608"/>
                <a:gd name="connsiteX1014" fmla="*/ 1590402 w 1854475"/>
                <a:gd name="connsiteY1014" fmla="*/ 513188 h 3498608"/>
                <a:gd name="connsiteX1015" fmla="*/ 1582204 w 1854475"/>
                <a:gd name="connsiteY1015" fmla="*/ 500891 h 3498608"/>
                <a:gd name="connsiteX1016" fmla="*/ 1568541 w 1854475"/>
                <a:gd name="connsiteY1016" fmla="*/ 494060 h 3498608"/>
                <a:gd name="connsiteX1017" fmla="*/ 1545316 w 1854475"/>
                <a:gd name="connsiteY1017" fmla="*/ 468100 h 3498608"/>
                <a:gd name="connsiteX1018" fmla="*/ 1539848 w 1854475"/>
                <a:gd name="connsiteY1018" fmla="*/ 457169 h 3498608"/>
                <a:gd name="connsiteX1019" fmla="*/ 1545316 w 1854475"/>
                <a:gd name="connsiteY1019" fmla="*/ 455803 h 3498608"/>
                <a:gd name="connsiteX1020" fmla="*/ 1554878 w 1854475"/>
                <a:gd name="connsiteY1020" fmla="*/ 464000 h 3498608"/>
                <a:gd name="connsiteX1021" fmla="*/ 1561709 w 1854475"/>
                <a:gd name="connsiteY1021" fmla="*/ 461268 h 3498608"/>
                <a:gd name="connsiteX1022" fmla="*/ 1564442 w 1854475"/>
                <a:gd name="connsiteY1022" fmla="*/ 454436 h 3498608"/>
                <a:gd name="connsiteX1023" fmla="*/ 1553511 w 1854475"/>
                <a:gd name="connsiteY1023" fmla="*/ 453070 h 3498608"/>
                <a:gd name="connsiteX1024" fmla="*/ 1545316 w 1854475"/>
                <a:gd name="connsiteY1024" fmla="*/ 442139 h 3498608"/>
                <a:gd name="connsiteX1025" fmla="*/ 1554878 w 1854475"/>
                <a:gd name="connsiteY1025" fmla="*/ 433941 h 3498608"/>
                <a:gd name="connsiteX1026" fmla="*/ 1553511 w 1854475"/>
                <a:gd name="connsiteY1026" fmla="*/ 427110 h 3498608"/>
                <a:gd name="connsiteX1027" fmla="*/ 1217398 w 1854475"/>
                <a:gd name="connsiteY1027" fmla="*/ 345130 h 3498608"/>
                <a:gd name="connsiteX1028" fmla="*/ 1225593 w 1854475"/>
                <a:gd name="connsiteY1028" fmla="*/ 350595 h 3498608"/>
                <a:gd name="connsiteX1029" fmla="*/ 1228326 w 1854475"/>
                <a:gd name="connsiteY1029" fmla="*/ 358794 h 3498608"/>
                <a:gd name="connsiteX1030" fmla="*/ 1243356 w 1854475"/>
                <a:gd name="connsiteY1030" fmla="*/ 364259 h 3498608"/>
                <a:gd name="connsiteX1031" fmla="*/ 1247455 w 1854475"/>
                <a:gd name="connsiteY1031" fmla="*/ 373823 h 3498608"/>
                <a:gd name="connsiteX1032" fmla="*/ 1240623 w 1854475"/>
                <a:gd name="connsiteY1032" fmla="*/ 384754 h 3498608"/>
                <a:gd name="connsiteX1033" fmla="*/ 1247455 w 1854475"/>
                <a:gd name="connsiteY1033" fmla="*/ 392951 h 3498608"/>
                <a:gd name="connsiteX1034" fmla="*/ 1246088 w 1854475"/>
                <a:gd name="connsiteY1034" fmla="*/ 401150 h 3498608"/>
                <a:gd name="connsiteX1035" fmla="*/ 1240623 w 1854475"/>
                <a:gd name="connsiteY1035" fmla="*/ 398417 h 3498608"/>
                <a:gd name="connsiteX1036" fmla="*/ 1232425 w 1854475"/>
                <a:gd name="connsiteY1036" fmla="*/ 384754 h 3498608"/>
                <a:gd name="connsiteX1037" fmla="*/ 1221495 w 1854475"/>
                <a:gd name="connsiteY1037" fmla="*/ 382021 h 3498608"/>
                <a:gd name="connsiteX1038" fmla="*/ 1220128 w 1854475"/>
                <a:gd name="connsiteY1038" fmla="*/ 369724 h 3498608"/>
                <a:gd name="connsiteX1039" fmla="*/ 1210566 w 1854475"/>
                <a:gd name="connsiteY1039" fmla="*/ 365625 h 3498608"/>
                <a:gd name="connsiteX1040" fmla="*/ 1203734 w 1854475"/>
                <a:gd name="connsiteY1040" fmla="*/ 368358 h 3498608"/>
                <a:gd name="connsiteX1041" fmla="*/ 1194168 w 1854475"/>
                <a:gd name="connsiteY1041" fmla="*/ 362893 h 3498608"/>
                <a:gd name="connsiteX1042" fmla="*/ 1192802 w 1854475"/>
                <a:gd name="connsiteY1042" fmla="*/ 356061 h 3498608"/>
                <a:gd name="connsiteX1043" fmla="*/ 1202366 w 1854475"/>
                <a:gd name="connsiteY1043" fmla="*/ 346497 h 3498608"/>
                <a:gd name="connsiteX1044" fmla="*/ 1226960 w 1854475"/>
                <a:gd name="connsiteY1044" fmla="*/ 26777 h 3498608"/>
                <a:gd name="connsiteX1045" fmla="*/ 1237893 w 1854475"/>
                <a:gd name="connsiteY1045" fmla="*/ 26777 h 3498608"/>
                <a:gd name="connsiteX1046" fmla="*/ 1250187 w 1854475"/>
                <a:gd name="connsiteY1046" fmla="*/ 34974 h 3498608"/>
                <a:gd name="connsiteX1047" fmla="*/ 1282979 w 1854475"/>
                <a:gd name="connsiteY1047" fmla="*/ 40440 h 3498608"/>
                <a:gd name="connsiteX1048" fmla="*/ 1307573 w 1854475"/>
                <a:gd name="connsiteY1048" fmla="*/ 40440 h 3498608"/>
                <a:gd name="connsiteX1049" fmla="*/ 1313040 w 1854475"/>
                <a:gd name="connsiteY1049" fmla="*/ 45905 h 3498608"/>
                <a:gd name="connsiteX1050" fmla="*/ 1310306 w 1854475"/>
                <a:gd name="connsiteY1050" fmla="*/ 54103 h 3498608"/>
                <a:gd name="connsiteX1051" fmla="*/ 1292545 w 1854475"/>
                <a:gd name="connsiteY1051" fmla="*/ 60935 h 3498608"/>
                <a:gd name="connsiteX1052" fmla="*/ 1287078 w 1854475"/>
                <a:gd name="connsiteY1052" fmla="*/ 66400 h 3498608"/>
                <a:gd name="connsiteX1053" fmla="*/ 1299377 w 1854475"/>
                <a:gd name="connsiteY1053" fmla="*/ 63667 h 3498608"/>
                <a:gd name="connsiteX1054" fmla="*/ 1310306 w 1854475"/>
                <a:gd name="connsiteY1054" fmla="*/ 60935 h 3498608"/>
                <a:gd name="connsiteX1055" fmla="*/ 1313040 w 1854475"/>
                <a:gd name="connsiteY1055" fmla="*/ 71865 h 3498608"/>
                <a:gd name="connsiteX1056" fmla="*/ 1310306 w 1854475"/>
                <a:gd name="connsiteY1056" fmla="*/ 97825 h 3498608"/>
                <a:gd name="connsiteX1057" fmla="*/ 1295276 w 1854475"/>
                <a:gd name="connsiteY1057" fmla="*/ 107390 h 3498608"/>
                <a:gd name="connsiteX1058" fmla="*/ 1277514 w 1854475"/>
                <a:gd name="connsiteY1058" fmla="*/ 106023 h 3498608"/>
                <a:gd name="connsiteX1059" fmla="*/ 1274781 w 1854475"/>
                <a:gd name="connsiteY1059" fmla="*/ 110122 h 3498608"/>
                <a:gd name="connsiteX1060" fmla="*/ 1282979 w 1854475"/>
                <a:gd name="connsiteY1060" fmla="*/ 116954 h 3498608"/>
                <a:gd name="connsiteX1061" fmla="*/ 1292545 w 1854475"/>
                <a:gd name="connsiteY1061" fmla="*/ 111489 h 3498608"/>
                <a:gd name="connsiteX1062" fmla="*/ 1303474 w 1854475"/>
                <a:gd name="connsiteY1062" fmla="*/ 114221 h 3498608"/>
                <a:gd name="connsiteX1063" fmla="*/ 1304840 w 1854475"/>
                <a:gd name="connsiteY1063" fmla="*/ 122419 h 3498608"/>
                <a:gd name="connsiteX1064" fmla="*/ 1299377 w 1854475"/>
                <a:gd name="connsiteY1064" fmla="*/ 133350 h 3498608"/>
                <a:gd name="connsiteX1065" fmla="*/ 1302108 w 1854475"/>
                <a:gd name="connsiteY1065" fmla="*/ 141548 h 3498608"/>
                <a:gd name="connsiteX1066" fmla="*/ 1307573 w 1854475"/>
                <a:gd name="connsiteY1066" fmla="*/ 178439 h 3498608"/>
                <a:gd name="connsiteX1067" fmla="*/ 1317137 w 1854475"/>
                <a:gd name="connsiteY1067" fmla="*/ 197567 h 3498608"/>
                <a:gd name="connsiteX1068" fmla="*/ 1318504 w 1854475"/>
                <a:gd name="connsiteY1068" fmla="*/ 230359 h 3498608"/>
                <a:gd name="connsiteX1069" fmla="*/ 1330801 w 1854475"/>
                <a:gd name="connsiteY1069" fmla="*/ 252220 h 3498608"/>
                <a:gd name="connsiteX1070" fmla="*/ 1338999 w 1854475"/>
                <a:gd name="connsiteY1070" fmla="*/ 280913 h 3498608"/>
                <a:gd name="connsiteX1071" fmla="*/ 1362226 w 1854475"/>
                <a:gd name="connsiteY1071" fmla="*/ 309606 h 3498608"/>
                <a:gd name="connsiteX1072" fmla="*/ 1378622 w 1854475"/>
                <a:gd name="connsiteY1072" fmla="*/ 338298 h 3498608"/>
                <a:gd name="connsiteX1073" fmla="*/ 1393651 w 1854475"/>
                <a:gd name="connsiteY1073" fmla="*/ 338298 h 3498608"/>
                <a:gd name="connsiteX1074" fmla="*/ 1401851 w 1854475"/>
                <a:gd name="connsiteY1074" fmla="*/ 351962 h 3498608"/>
                <a:gd name="connsiteX1075" fmla="*/ 1423711 w 1854475"/>
                <a:gd name="connsiteY1075" fmla="*/ 369724 h 3498608"/>
                <a:gd name="connsiteX1076" fmla="*/ 1437374 w 1854475"/>
                <a:gd name="connsiteY1076" fmla="*/ 369724 h 3498608"/>
                <a:gd name="connsiteX1077" fmla="*/ 1446938 w 1854475"/>
                <a:gd name="connsiteY1077" fmla="*/ 387486 h 3498608"/>
                <a:gd name="connsiteX1078" fmla="*/ 1457869 w 1854475"/>
                <a:gd name="connsiteY1078" fmla="*/ 390219 h 3498608"/>
                <a:gd name="connsiteX1079" fmla="*/ 1466067 w 1854475"/>
                <a:gd name="connsiteY1079" fmla="*/ 386120 h 3498608"/>
                <a:gd name="connsiteX1080" fmla="*/ 1481096 w 1854475"/>
                <a:gd name="connsiteY1080" fmla="*/ 397051 h 3498608"/>
                <a:gd name="connsiteX1081" fmla="*/ 1478364 w 1854475"/>
                <a:gd name="connsiteY1081" fmla="*/ 403882 h 3498608"/>
                <a:gd name="connsiteX1082" fmla="*/ 1475631 w 1854475"/>
                <a:gd name="connsiteY1082" fmla="*/ 412080 h 3498608"/>
                <a:gd name="connsiteX1083" fmla="*/ 1467433 w 1854475"/>
                <a:gd name="connsiteY1083" fmla="*/ 423011 h 3498608"/>
                <a:gd name="connsiteX1084" fmla="*/ 1459235 w 1854475"/>
                <a:gd name="connsiteY1084" fmla="*/ 423011 h 3498608"/>
                <a:gd name="connsiteX1085" fmla="*/ 1452403 w 1854475"/>
                <a:gd name="connsiteY1085" fmla="*/ 420278 h 3498608"/>
                <a:gd name="connsiteX1086" fmla="*/ 1449673 w 1854475"/>
                <a:gd name="connsiteY1086" fmla="*/ 424377 h 3498608"/>
                <a:gd name="connsiteX1087" fmla="*/ 1456505 w 1854475"/>
                <a:gd name="connsiteY1087" fmla="*/ 429842 h 3498608"/>
                <a:gd name="connsiteX1088" fmla="*/ 1464700 w 1854475"/>
                <a:gd name="connsiteY1088" fmla="*/ 429842 h 3498608"/>
                <a:gd name="connsiteX1089" fmla="*/ 1470168 w 1854475"/>
                <a:gd name="connsiteY1089" fmla="*/ 439407 h 3498608"/>
                <a:gd name="connsiteX1090" fmla="*/ 1467433 w 1854475"/>
                <a:gd name="connsiteY1090" fmla="*/ 450337 h 3498608"/>
                <a:gd name="connsiteX1091" fmla="*/ 1461968 w 1854475"/>
                <a:gd name="connsiteY1091" fmla="*/ 453070 h 3498608"/>
                <a:gd name="connsiteX1092" fmla="*/ 1453770 w 1854475"/>
                <a:gd name="connsiteY1092" fmla="*/ 447604 h 3498608"/>
                <a:gd name="connsiteX1093" fmla="*/ 1449673 w 1854475"/>
                <a:gd name="connsiteY1093" fmla="*/ 435308 h 3498608"/>
                <a:gd name="connsiteX1094" fmla="*/ 1445572 w 1854475"/>
                <a:gd name="connsiteY1094" fmla="*/ 435308 h 3498608"/>
                <a:gd name="connsiteX1095" fmla="*/ 1440107 w 1854475"/>
                <a:gd name="connsiteY1095" fmla="*/ 428476 h 3498608"/>
                <a:gd name="connsiteX1096" fmla="*/ 1426443 w 1854475"/>
                <a:gd name="connsiteY1096" fmla="*/ 421644 h 3498608"/>
                <a:gd name="connsiteX1097" fmla="*/ 1420978 w 1854475"/>
                <a:gd name="connsiteY1097" fmla="*/ 424377 h 3498608"/>
                <a:gd name="connsiteX1098" fmla="*/ 1420978 w 1854475"/>
                <a:gd name="connsiteY1098" fmla="*/ 429842 h 3498608"/>
                <a:gd name="connsiteX1099" fmla="*/ 1431909 w 1854475"/>
                <a:gd name="connsiteY1099" fmla="*/ 439407 h 3498608"/>
                <a:gd name="connsiteX1100" fmla="*/ 1431909 w 1854475"/>
                <a:gd name="connsiteY1100" fmla="*/ 447604 h 3498608"/>
                <a:gd name="connsiteX1101" fmla="*/ 1422346 w 1854475"/>
                <a:gd name="connsiteY1101" fmla="*/ 448971 h 3498608"/>
                <a:gd name="connsiteX1102" fmla="*/ 1407315 w 1854475"/>
                <a:gd name="connsiteY1102" fmla="*/ 442139 h 3498608"/>
                <a:gd name="connsiteX1103" fmla="*/ 1399117 w 1854475"/>
                <a:gd name="connsiteY1103" fmla="*/ 431209 h 3498608"/>
                <a:gd name="connsiteX1104" fmla="*/ 1393651 w 1854475"/>
                <a:gd name="connsiteY1104" fmla="*/ 433941 h 3498608"/>
                <a:gd name="connsiteX1105" fmla="*/ 1390919 w 1854475"/>
                <a:gd name="connsiteY1105" fmla="*/ 444872 h 3498608"/>
                <a:gd name="connsiteX1106" fmla="*/ 1385453 w 1854475"/>
                <a:gd name="connsiteY1106" fmla="*/ 444872 h 3498608"/>
                <a:gd name="connsiteX1107" fmla="*/ 1379988 w 1854475"/>
                <a:gd name="connsiteY1107" fmla="*/ 431209 h 3498608"/>
                <a:gd name="connsiteX1108" fmla="*/ 1374525 w 1854475"/>
                <a:gd name="connsiteY1108" fmla="*/ 421644 h 3498608"/>
                <a:gd name="connsiteX1109" fmla="*/ 1360862 w 1854475"/>
                <a:gd name="connsiteY1109" fmla="*/ 413447 h 3498608"/>
                <a:gd name="connsiteX1110" fmla="*/ 1351295 w 1854475"/>
                <a:gd name="connsiteY1110" fmla="*/ 410714 h 3498608"/>
                <a:gd name="connsiteX1111" fmla="*/ 1345830 w 1854475"/>
                <a:gd name="connsiteY1111" fmla="*/ 413447 h 3498608"/>
                <a:gd name="connsiteX1112" fmla="*/ 1351295 w 1854475"/>
                <a:gd name="connsiteY1112" fmla="*/ 417546 h 3498608"/>
                <a:gd name="connsiteX1113" fmla="*/ 1369058 w 1854475"/>
                <a:gd name="connsiteY1113" fmla="*/ 425744 h 3498608"/>
                <a:gd name="connsiteX1114" fmla="*/ 1371790 w 1854475"/>
                <a:gd name="connsiteY1114" fmla="*/ 439407 h 3498608"/>
                <a:gd name="connsiteX1115" fmla="*/ 1362226 w 1854475"/>
                <a:gd name="connsiteY1115" fmla="*/ 450337 h 3498608"/>
                <a:gd name="connsiteX1116" fmla="*/ 1352662 w 1854475"/>
                <a:gd name="connsiteY1116" fmla="*/ 451704 h 3498608"/>
                <a:gd name="connsiteX1117" fmla="*/ 1341731 w 1854475"/>
                <a:gd name="connsiteY1117" fmla="*/ 443506 h 3498608"/>
                <a:gd name="connsiteX1118" fmla="*/ 1336266 w 1854475"/>
                <a:gd name="connsiteY1118" fmla="*/ 424377 h 3498608"/>
                <a:gd name="connsiteX1119" fmla="*/ 1332167 w 1854475"/>
                <a:gd name="connsiteY1119" fmla="*/ 416179 h 3498608"/>
                <a:gd name="connsiteX1120" fmla="*/ 1323969 w 1854475"/>
                <a:gd name="connsiteY1120" fmla="*/ 413447 h 3498608"/>
                <a:gd name="connsiteX1121" fmla="*/ 1325335 w 1854475"/>
                <a:gd name="connsiteY1121" fmla="*/ 425744 h 3498608"/>
                <a:gd name="connsiteX1122" fmla="*/ 1308939 w 1854475"/>
                <a:gd name="connsiteY1122" fmla="*/ 418912 h 3498608"/>
                <a:gd name="connsiteX1123" fmla="*/ 1295276 w 1854475"/>
                <a:gd name="connsiteY1123" fmla="*/ 421644 h 3498608"/>
                <a:gd name="connsiteX1124" fmla="*/ 1281613 w 1854475"/>
                <a:gd name="connsiteY1124" fmla="*/ 414813 h 3498608"/>
                <a:gd name="connsiteX1125" fmla="*/ 1262484 w 1854475"/>
                <a:gd name="connsiteY1125" fmla="*/ 413447 h 3498608"/>
                <a:gd name="connsiteX1126" fmla="*/ 1255653 w 1854475"/>
                <a:gd name="connsiteY1126" fmla="*/ 406615 h 3498608"/>
                <a:gd name="connsiteX1127" fmla="*/ 1255653 w 1854475"/>
                <a:gd name="connsiteY1127" fmla="*/ 398417 h 3498608"/>
                <a:gd name="connsiteX1128" fmla="*/ 1263851 w 1854475"/>
                <a:gd name="connsiteY1128" fmla="*/ 401150 h 3498608"/>
                <a:gd name="connsiteX1129" fmla="*/ 1272051 w 1854475"/>
                <a:gd name="connsiteY1129" fmla="*/ 401150 h 3498608"/>
                <a:gd name="connsiteX1130" fmla="*/ 1270682 w 1854475"/>
                <a:gd name="connsiteY1130" fmla="*/ 391585 h 3498608"/>
                <a:gd name="connsiteX1131" fmla="*/ 1258387 w 1854475"/>
                <a:gd name="connsiteY1131" fmla="*/ 380655 h 3498608"/>
                <a:gd name="connsiteX1132" fmla="*/ 1261118 w 1854475"/>
                <a:gd name="connsiteY1132" fmla="*/ 372457 h 3498608"/>
                <a:gd name="connsiteX1133" fmla="*/ 1270682 w 1854475"/>
                <a:gd name="connsiteY1133" fmla="*/ 366991 h 3498608"/>
                <a:gd name="connsiteX1134" fmla="*/ 1274781 w 1854475"/>
                <a:gd name="connsiteY1134" fmla="*/ 358794 h 3498608"/>
                <a:gd name="connsiteX1135" fmla="*/ 1281613 w 1854475"/>
                <a:gd name="connsiteY1135" fmla="*/ 358794 h 3498608"/>
                <a:gd name="connsiteX1136" fmla="*/ 1284345 w 1854475"/>
                <a:gd name="connsiteY1136" fmla="*/ 353328 h 3498608"/>
                <a:gd name="connsiteX1137" fmla="*/ 1277514 w 1854475"/>
                <a:gd name="connsiteY1137" fmla="*/ 350595 h 3498608"/>
                <a:gd name="connsiteX1138" fmla="*/ 1267949 w 1854475"/>
                <a:gd name="connsiteY1138" fmla="*/ 357427 h 3498608"/>
                <a:gd name="connsiteX1139" fmla="*/ 1257019 w 1854475"/>
                <a:gd name="connsiteY1139" fmla="*/ 357427 h 3498608"/>
                <a:gd name="connsiteX1140" fmla="*/ 1241989 w 1854475"/>
                <a:gd name="connsiteY1140" fmla="*/ 347863 h 3498608"/>
                <a:gd name="connsiteX1141" fmla="*/ 1228326 w 1854475"/>
                <a:gd name="connsiteY1141" fmla="*/ 327368 h 3498608"/>
                <a:gd name="connsiteX1142" fmla="*/ 1228326 w 1854475"/>
                <a:gd name="connsiteY1142" fmla="*/ 315071 h 3498608"/>
                <a:gd name="connsiteX1143" fmla="*/ 1229693 w 1854475"/>
                <a:gd name="connsiteY1143" fmla="*/ 309606 h 3498608"/>
                <a:gd name="connsiteX1144" fmla="*/ 1226960 w 1854475"/>
                <a:gd name="connsiteY1144" fmla="*/ 302774 h 3498608"/>
                <a:gd name="connsiteX1145" fmla="*/ 1220128 w 1854475"/>
                <a:gd name="connsiteY1145" fmla="*/ 316438 h 3498608"/>
                <a:gd name="connsiteX1146" fmla="*/ 1220128 w 1854475"/>
                <a:gd name="connsiteY1146" fmla="*/ 326002 h 3498608"/>
                <a:gd name="connsiteX1147" fmla="*/ 1211930 w 1854475"/>
                <a:gd name="connsiteY1147" fmla="*/ 332833 h 3498608"/>
                <a:gd name="connsiteX1148" fmla="*/ 1203734 w 1854475"/>
                <a:gd name="connsiteY1148" fmla="*/ 330101 h 3498608"/>
                <a:gd name="connsiteX1149" fmla="*/ 1198267 w 1854475"/>
                <a:gd name="connsiteY1149" fmla="*/ 312338 h 3498608"/>
                <a:gd name="connsiteX1150" fmla="*/ 1192802 w 1854475"/>
                <a:gd name="connsiteY1150" fmla="*/ 302774 h 3498608"/>
                <a:gd name="connsiteX1151" fmla="*/ 1192802 w 1854475"/>
                <a:gd name="connsiteY1151" fmla="*/ 293210 h 3498608"/>
                <a:gd name="connsiteX1152" fmla="*/ 1199633 w 1854475"/>
                <a:gd name="connsiteY1152" fmla="*/ 278180 h 3498608"/>
                <a:gd name="connsiteX1153" fmla="*/ 1191435 w 1854475"/>
                <a:gd name="connsiteY1153" fmla="*/ 290477 h 3498608"/>
                <a:gd name="connsiteX1154" fmla="*/ 1188703 w 1854475"/>
                <a:gd name="connsiteY1154" fmla="*/ 304141 h 3498608"/>
                <a:gd name="connsiteX1155" fmla="*/ 1192802 w 1854475"/>
                <a:gd name="connsiteY1155" fmla="*/ 321903 h 3498608"/>
                <a:gd name="connsiteX1156" fmla="*/ 1181871 w 1854475"/>
                <a:gd name="connsiteY1156" fmla="*/ 338298 h 3498608"/>
                <a:gd name="connsiteX1157" fmla="*/ 1170941 w 1854475"/>
                <a:gd name="connsiteY1157" fmla="*/ 341031 h 3498608"/>
                <a:gd name="connsiteX1158" fmla="*/ 1164109 w 1854475"/>
                <a:gd name="connsiteY1158" fmla="*/ 345130 h 3498608"/>
                <a:gd name="connsiteX1159" fmla="*/ 1151812 w 1854475"/>
                <a:gd name="connsiteY1159" fmla="*/ 339665 h 3498608"/>
                <a:gd name="connsiteX1160" fmla="*/ 1134050 w 1854475"/>
                <a:gd name="connsiteY1160" fmla="*/ 326002 h 3498608"/>
                <a:gd name="connsiteX1161" fmla="*/ 1134050 w 1854475"/>
                <a:gd name="connsiteY1161" fmla="*/ 317804 h 3498608"/>
                <a:gd name="connsiteX1162" fmla="*/ 1116287 w 1854475"/>
                <a:gd name="connsiteY1162" fmla="*/ 302774 h 3498608"/>
                <a:gd name="connsiteX1163" fmla="*/ 1113555 w 1854475"/>
                <a:gd name="connsiteY1163" fmla="*/ 290477 h 3498608"/>
                <a:gd name="connsiteX1164" fmla="*/ 1116287 w 1854475"/>
                <a:gd name="connsiteY1164" fmla="*/ 275448 h 3498608"/>
                <a:gd name="connsiteX1165" fmla="*/ 1112189 w 1854475"/>
                <a:gd name="connsiteY1165" fmla="*/ 259052 h 3498608"/>
                <a:gd name="connsiteX1166" fmla="*/ 1112189 w 1854475"/>
                <a:gd name="connsiteY1166" fmla="*/ 245388 h 3498608"/>
                <a:gd name="connsiteX1167" fmla="*/ 1123119 w 1854475"/>
                <a:gd name="connsiteY1167" fmla="*/ 230359 h 3498608"/>
                <a:gd name="connsiteX1168" fmla="*/ 1131317 w 1854475"/>
                <a:gd name="connsiteY1168" fmla="*/ 228993 h 3498608"/>
                <a:gd name="connsiteX1169" fmla="*/ 1140881 w 1854475"/>
                <a:gd name="connsiteY1169" fmla="*/ 234458 h 3498608"/>
                <a:gd name="connsiteX1170" fmla="*/ 1153178 w 1854475"/>
                <a:gd name="connsiteY1170" fmla="*/ 231725 h 3498608"/>
                <a:gd name="connsiteX1171" fmla="*/ 1160010 w 1854475"/>
                <a:gd name="connsiteY1171" fmla="*/ 234458 h 3498608"/>
                <a:gd name="connsiteX1172" fmla="*/ 1165475 w 1854475"/>
                <a:gd name="connsiteY1172" fmla="*/ 228993 h 3498608"/>
                <a:gd name="connsiteX1173" fmla="*/ 1158643 w 1854475"/>
                <a:gd name="connsiteY1173" fmla="*/ 215329 h 3498608"/>
                <a:gd name="connsiteX1174" fmla="*/ 1158643 w 1854475"/>
                <a:gd name="connsiteY1174" fmla="*/ 205765 h 3498608"/>
                <a:gd name="connsiteX1175" fmla="*/ 1166841 w 1854475"/>
                <a:gd name="connsiteY1175" fmla="*/ 197567 h 3498608"/>
                <a:gd name="connsiteX1176" fmla="*/ 1176408 w 1854475"/>
                <a:gd name="connsiteY1176" fmla="*/ 197567 h 3498608"/>
                <a:gd name="connsiteX1177" fmla="*/ 1184604 w 1854475"/>
                <a:gd name="connsiteY1177" fmla="*/ 193468 h 3498608"/>
                <a:gd name="connsiteX1178" fmla="*/ 1170941 w 1854475"/>
                <a:gd name="connsiteY1178" fmla="*/ 193468 h 3498608"/>
                <a:gd name="connsiteX1179" fmla="*/ 1161376 w 1854475"/>
                <a:gd name="connsiteY1179" fmla="*/ 182538 h 3498608"/>
                <a:gd name="connsiteX1180" fmla="*/ 1164109 w 1854475"/>
                <a:gd name="connsiteY1180" fmla="*/ 172973 h 3498608"/>
                <a:gd name="connsiteX1181" fmla="*/ 1175039 w 1854475"/>
                <a:gd name="connsiteY1181" fmla="*/ 163409 h 3498608"/>
                <a:gd name="connsiteX1182" fmla="*/ 1172307 w 1854475"/>
                <a:gd name="connsiteY1182" fmla="*/ 157944 h 3498608"/>
                <a:gd name="connsiteX1183" fmla="*/ 1164109 w 1854475"/>
                <a:gd name="connsiteY1183" fmla="*/ 160676 h 3498608"/>
                <a:gd name="connsiteX1184" fmla="*/ 1155913 w 1854475"/>
                <a:gd name="connsiteY1184" fmla="*/ 171607 h 3498608"/>
                <a:gd name="connsiteX1185" fmla="*/ 1149081 w 1854475"/>
                <a:gd name="connsiteY1185" fmla="*/ 171607 h 3498608"/>
                <a:gd name="connsiteX1186" fmla="*/ 1151812 w 1854475"/>
                <a:gd name="connsiteY1186" fmla="*/ 160676 h 3498608"/>
                <a:gd name="connsiteX1187" fmla="*/ 1164109 w 1854475"/>
                <a:gd name="connsiteY1187" fmla="*/ 149746 h 3498608"/>
                <a:gd name="connsiteX1188" fmla="*/ 1161376 w 1854475"/>
                <a:gd name="connsiteY1188" fmla="*/ 144280 h 3498608"/>
                <a:gd name="connsiteX1189" fmla="*/ 1144980 w 1854475"/>
                <a:gd name="connsiteY1189" fmla="*/ 153845 h 3498608"/>
                <a:gd name="connsiteX1190" fmla="*/ 1134050 w 1854475"/>
                <a:gd name="connsiteY1190" fmla="*/ 156577 h 3498608"/>
                <a:gd name="connsiteX1191" fmla="*/ 1127218 w 1854475"/>
                <a:gd name="connsiteY1191" fmla="*/ 149746 h 3498608"/>
                <a:gd name="connsiteX1192" fmla="*/ 1128587 w 1854475"/>
                <a:gd name="connsiteY1192" fmla="*/ 134716 h 3498608"/>
                <a:gd name="connsiteX1193" fmla="*/ 1139515 w 1854475"/>
                <a:gd name="connsiteY1193" fmla="*/ 115588 h 3498608"/>
                <a:gd name="connsiteX1194" fmla="*/ 1153178 w 1854475"/>
                <a:gd name="connsiteY1194" fmla="*/ 111489 h 3498608"/>
                <a:gd name="connsiteX1195" fmla="*/ 1165475 w 1854475"/>
                <a:gd name="connsiteY1195" fmla="*/ 111489 h 3498608"/>
                <a:gd name="connsiteX1196" fmla="*/ 1168208 w 1854475"/>
                <a:gd name="connsiteY1196" fmla="*/ 104657 h 3498608"/>
                <a:gd name="connsiteX1197" fmla="*/ 1162745 w 1854475"/>
                <a:gd name="connsiteY1197" fmla="*/ 99192 h 3498608"/>
                <a:gd name="connsiteX1198" fmla="*/ 1151812 w 1854475"/>
                <a:gd name="connsiteY1198" fmla="*/ 97825 h 3498608"/>
                <a:gd name="connsiteX1199" fmla="*/ 1149081 w 1854475"/>
                <a:gd name="connsiteY1199" fmla="*/ 84162 h 3498608"/>
                <a:gd name="connsiteX1200" fmla="*/ 1153178 w 1854475"/>
                <a:gd name="connsiteY1200" fmla="*/ 75964 h 3498608"/>
                <a:gd name="connsiteX1201" fmla="*/ 1154545 w 1854475"/>
                <a:gd name="connsiteY1201" fmla="*/ 60935 h 3498608"/>
                <a:gd name="connsiteX1202" fmla="*/ 1172307 w 1854475"/>
                <a:gd name="connsiteY1202" fmla="*/ 48638 h 3498608"/>
                <a:gd name="connsiteX1203" fmla="*/ 1180505 w 1854475"/>
                <a:gd name="connsiteY1203" fmla="*/ 41806 h 3498608"/>
                <a:gd name="connsiteX1204" fmla="*/ 1203734 w 1854475"/>
                <a:gd name="connsiteY1204" fmla="*/ 41806 h 3498608"/>
                <a:gd name="connsiteX1205" fmla="*/ 1187973 w 1854475"/>
                <a:gd name="connsiteY1205" fmla="*/ 0 h 3498608"/>
                <a:gd name="connsiteX1206" fmla="*/ 1334453 w 1854475"/>
                <a:gd name="connsiteY1206" fmla="*/ 0 h 3498608"/>
                <a:gd name="connsiteX1207" fmla="*/ 1334899 w 1854475"/>
                <a:gd name="connsiteY1207" fmla="*/ 4915 h 3498608"/>
                <a:gd name="connsiteX1208" fmla="*/ 1328068 w 1854475"/>
                <a:gd name="connsiteY1208" fmla="*/ 21311 h 3498608"/>
                <a:gd name="connsiteX1209" fmla="*/ 1318504 w 1854475"/>
                <a:gd name="connsiteY1209" fmla="*/ 24044 h 3498608"/>
                <a:gd name="connsiteX1210" fmla="*/ 1315771 w 1854475"/>
                <a:gd name="connsiteY1210" fmla="*/ 30876 h 3498608"/>
                <a:gd name="connsiteX1211" fmla="*/ 1296642 w 1854475"/>
                <a:gd name="connsiteY1211" fmla="*/ 30876 h 3498608"/>
                <a:gd name="connsiteX1212" fmla="*/ 1285714 w 1854475"/>
                <a:gd name="connsiteY1212" fmla="*/ 25410 h 3498608"/>
                <a:gd name="connsiteX1213" fmla="*/ 1278882 w 1854475"/>
                <a:gd name="connsiteY1213" fmla="*/ 11747 h 3498608"/>
                <a:gd name="connsiteX1214" fmla="*/ 1273415 w 1854475"/>
                <a:gd name="connsiteY1214" fmla="*/ 10381 h 3498608"/>
                <a:gd name="connsiteX1215" fmla="*/ 1272051 w 1854475"/>
                <a:gd name="connsiteY1215" fmla="*/ 19945 h 3498608"/>
                <a:gd name="connsiteX1216" fmla="*/ 1277514 w 1854475"/>
                <a:gd name="connsiteY1216" fmla="*/ 26777 h 3498608"/>
                <a:gd name="connsiteX1217" fmla="*/ 1267949 w 1854475"/>
                <a:gd name="connsiteY1217" fmla="*/ 32242 h 3498608"/>
                <a:gd name="connsiteX1218" fmla="*/ 1252920 w 1854475"/>
                <a:gd name="connsiteY1218" fmla="*/ 29509 h 3498608"/>
                <a:gd name="connsiteX1219" fmla="*/ 1246088 w 1854475"/>
                <a:gd name="connsiteY1219" fmla="*/ 21311 h 3498608"/>
                <a:gd name="connsiteX1220" fmla="*/ 1233791 w 1854475"/>
                <a:gd name="connsiteY1220" fmla="*/ 18579 h 3498608"/>
                <a:gd name="connsiteX1221" fmla="*/ 1217398 w 1854475"/>
                <a:gd name="connsiteY1221" fmla="*/ 25410 h 3498608"/>
                <a:gd name="connsiteX1222" fmla="*/ 1198267 w 1854475"/>
                <a:gd name="connsiteY1222" fmla="*/ 34974 h 3498608"/>
                <a:gd name="connsiteX1223" fmla="*/ 1179138 w 1854475"/>
                <a:gd name="connsiteY1223" fmla="*/ 34974 h 3498608"/>
                <a:gd name="connsiteX1224" fmla="*/ 1187336 w 1854475"/>
                <a:gd name="connsiteY1224" fmla="*/ 25410 h 3498608"/>
                <a:gd name="connsiteX1225" fmla="*/ 1190071 w 1854475"/>
                <a:gd name="connsiteY1225" fmla="*/ 19945 h 3498608"/>
                <a:gd name="connsiteX1226" fmla="*/ 1185970 w 1854475"/>
                <a:gd name="connsiteY1226" fmla="*/ 9014 h 34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Lst>
              <a:rect l="l" t="t" r="r" b="b"/>
              <a:pathLst>
                <a:path w="1854475" h="3498608">
                  <a:moveTo>
                    <a:pt x="140731" y="1775672"/>
                  </a:moveTo>
                  <a:lnTo>
                    <a:pt x="153028" y="1787969"/>
                  </a:lnTo>
                  <a:lnTo>
                    <a:pt x="148929" y="1794801"/>
                  </a:lnTo>
                  <a:lnTo>
                    <a:pt x="135266" y="1787969"/>
                  </a:lnTo>
                  <a:cubicBezTo>
                    <a:pt x="135266" y="1787969"/>
                    <a:pt x="140731" y="1775672"/>
                    <a:pt x="140731" y="1775672"/>
                  </a:cubicBezTo>
                  <a:close/>
                  <a:moveTo>
                    <a:pt x="459087" y="1210014"/>
                  </a:moveTo>
                  <a:lnTo>
                    <a:pt x="467283" y="1211380"/>
                  </a:lnTo>
                  <a:lnTo>
                    <a:pt x="468649" y="1219578"/>
                  </a:lnTo>
                  <a:lnTo>
                    <a:pt x="464550" y="1225044"/>
                  </a:lnTo>
                  <a:lnTo>
                    <a:pt x="471382" y="1235974"/>
                  </a:lnTo>
                  <a:lnTo>
                    <a:pt x="468649" y="1244172"/>
                  </a:lnTo>
                  <a:lnTo>
                    <a:pt x="463184" y="1244172"/>
                  </a:lnTo>
                  <a:lnTo>
                    <a:pt x="460451" y="1238707"/>
                  </a:lnTo>
                  <a:lnTo>
                    <a:pt x="450887" y="1229143"/>
                  </a:lnTo>
                  <a:lnTo>
                    <a:pt x="450887" y="1219578"/>
                  </a:lnTo>
                  <a:close/>
                  <a:moveTo>
                    <a:pt x="818429" y="999600"/>
                  </a:moveTo>
                  <a:lnTo>
                    <a:pt x="825260" y="1007798"/>
                  </a:lnTo>
                  <a:lnTo>
                    <a:pt x="826627" y="1014630"/>
                  </a:lnTo>
                  <a:lnTo>
                    <a:pt x="819795" y="1015996"/>
                  </a:lnTo>
                  <a:lnTo>
                    <a:pt x="811597" y="1007798"/>
                  </a:lnTo>
                  <a:lnTo>
                    <a:pt x="811597" y="1000966"/>
                  </a:lnTo>
                  <a:close/>
                  <a:moveTo>
                    <a:pt x="1222861" y="735899"/>
                  </a:moveTo>
                  <a:lnTo>
                    <a:pt x="1239257" y="737266"/>
                  </a:lnTo>
                  <a:lnTo>
                    <a:pt x="1232425" y="742731"/>
                  </a:lnTo>
                  <a:lnTo>
                    <a:pt x="1217398" y="745464"/>
                  </a:lnTo>
                  <a:lnTo>
                    <a:pt x="1214663" y="749562"/>
                  </a:lnTo>
                  <a:lnTo>
                    <a:pt x="1210566" y="749562"/>
                  </a:lnTo>
                  <a:lnTo>
                    <a:pt x="1210566" y="742731"/>
                  </a:lnTo>
                  <a:close/>
                  <a:moveTo>
                    <a:pt x="1388188" y="734533"/>
                  </a:moveTo>
                  <a:lnTo>
                    <a:pt x="1392285" y="741365"/>
                  </a:lnTo>
                  <a:lnTo>
                    <a:pt x="1386820" y="749562"/>
                  </a:lnTo>
                  <a:lnTo>
                    <a:pt x="1377255" y="748196"/>
                  </a:lnTo>
                  <a:lnTo>
                    <a:pt x="1381357" y="737266"/>
                  </a:lnTo>
                  <a:close/>
                  <a:moveTo>
                    <a:pt x="1416879" y="729068"/>
                  </a:moveTo>
                  <a:lnTo>
                    <a:pt x="1416879" y="738632"/>
                  </a:lnTo>
                  <a:lnTo>
                    <a:pt x="1407315" y="750929"/>
                  </a:lnTo>
                  <a:lnTo>
                    <a:pt x="1403216" y="745464"/>
                  </a:lnTo>
                  <a:lnTo>
                    <a:pt x="1403216" y="738632"/>
                  </a:lnTo>
                  <a:lnTo>
                    <a:pt x="1408683" y="730434"/>
                  </a:lnTo>
                  <a:close/>
                  <a:moveTo>
                    <a:pt x="1561709" y="662118"/>
                  </a:moveTo>
                  <a:lnTo>
                    <a:pt x="1574006" y="664850"/>
                  </a:lnTo>
                  <a:lnTo>
                    <a:pt x="1568541" y="671682"/>
                  </a:lnTo>
                  <a:lnTo>
                    <a:pt x="1549413" y="677147"/>
                  </a:lnTo>
                  <a:lnTo>
                    <a:pt x="1542581" y="682613"/>
                  </a:lnTo>
                  <a:lnTo>
                    <a:pt x="1537116" y="681246"/>
                  </a:lnTo>
                  <a:lnTo>
                    <a:pt x="1543947" y="671682"/>
                  </a:lnTo>
                  <a:close/>
                  <a:moveTo>
                    <a:pt x="1478364" y="662118"/>
                  </a:moveTo>
                  <a:lnTo>
                    <a:pt x="1487928" y="667583"/>
                  </a:lnTo>
                  <a:lnTo>
                    <a:pt x="1486561" y="674415"/>
                  </a:lnTo>
                  <a:lnTo>
                    <a:pt x="1478364" y="674415"/>
                  </a:lnTo>
                  <a:lnTo>
                    <a:pt x="1472898" y="667583"/>
                  </a:lnTo>
                  <a:close/>
                  <a:moveTo>
                    <a:pt x="1420978" y="659385"/>
                  </a:moveTo>
                  <a:lnTo>
                    <a:pt x="1427810" y="662118"/>
                  </a:lnTo>
                  <a:lnTo>
                    <a:pt x="1422346" y="668949"/>
                  </a:lnTo>
                  <a:lnTo>
                    <a:pt x="1414146" y="668949"/>
                  </a:lnTo>
                  <a:lnTo>
                    <a:pt x="1412780" y="664850"/>
                  </a:lnTo>
                  <a:close/>
                  <a:moveTo>
                    <a:pt x="1441473" y="655286"/>
                  </a:moveTo>
                  <a:lnTo>
                    <a:pt x="1453770" y="660751"/>
                  </a:lnTo>
                  <a:lnTo>
                    <a:pt x="1459235" y="674415"/>
                  </a:lnTo>
                  <a:lnTo>
                    <a:pt x="1446938" y="671682"/>
                  </a:lnTo>
                  <a:lnTo>
                    <a:pt x="1441473" y="666216"/>
                  </a:lnTo>
                  <a:lnTo>
                    <a:pt x="1431909" y="663484"/>
                  </a:lnTo>
                  <a:close/>
                  <a:moveTo>
                    <a:pt x="1071199" y="619762"/>
                  </a:moveTo>
                  <a:lnTo>
                    <a:pt x="1093060" y="623861"/>
                  </a:lnTo>
                  <a:lnTo>
                    <a:pt x="1140881" y="644355"/>
                  </a:lnTo>
                  <a:lnTo>
                    <a:pt x="1153178" y="659385"/>
                  </a:lnTo>
                  <a:lnTo>
                    <a:pt x="1153178" y="674415"/>
                  </a:lnTo>
                  <a:lnTo>
                    <a:pt x="1143614" y="690811"/>
                  </a:lnTo>
                  <a:lnTo>
                    <a:pt x="1147713" y="673048"/>
                  </a:lnTo>
                  <a:lnTo>
                    <a:pt x="1142250" y="662118"/>
                  </a:lnTo>
                  <a:lnTo>
                    <a:pt x="1134050" y="670316"/>
                  </a:lnTo>
                  <a:lnTo>
                    <a:pt x="1134050" y="693543"/>
                  </a:lnTo>
                  <a:lnTo>
                    <a:pt x="1121755" y="708573"/>
                  </a:lnTo>
                  <a:lnTo>
                    <a:pt x="1103991" y="723602"/>
                  </a:lnTo>
                  <a:lnTo>
                    <a:pt x="1090327" y="724969"/>
                  </a:lnTo>
                  <a:lnTo>
                    <a:pt x="1080765" y="731800"/>
                  </a:lnTo>
                  <a:lnTo>
                    <a:pt x="1071199" y="731800"/>
                  </a:lnTo>
                  <a:lnTo>
                    <a:pt x="1075298" y="722236"/>
                  </a:lnTo>
                  <a:lnTo>
                    <a:pt x="1065733" y="716771"/>
                  </a:lnTo>
                  <a:lnTo>
                    <a:pt x="1061635" y="719503"/>
                  </a:lnTo>
                  <a:lnTo>
                    <a:pt x="1057535" y="703107"/>
                  </a:lnTo>
                  <a:lnTo>
                    <a:pt x="1049337" y="688078"/>
                  </a:lnTo>
                  <a:lnTo>
                    <a:pt x="1049337" y="655286"/>
                  </a:lnTo>
                  <a:lnTo>
                    <a:pt x="1057535" y="627960"/>
                  </a:lnTo>
                  <a:close/>
                  <a:moveTo>
                    <a:pt x="1654622" y="611563"/>
                  </a:moveTo>
                  <a:cubicBezTo>
                    <a:pt x="1654622" y="611563"/>
                    <a:pt x="1646422" y="621128"/>
                    <a:pt x="1646422" y="621128"/>
                  </a:cubicBezTo>
                  <a:lnTo>
                    <a:pt x="1643689" y="612930"/>
                  </a:lnTo>
                  <a:close/>
                  <a:moveTo>
                    <a:pt x="1601333" y="565109"/>
                  </a:moveTo>
                  <a:lnTo>
                    <a:pt x="1609531" y="574673"/>
                  </a:lnTo>
                  <a:lnTo>
                    <a:pt x="1631392" y="585603"/>
                  </a:lnTo>
                  <a:lnTo>
                    <a:pt x="1634127" y="600633"/>
                  </a:lnTo>
                  <a:lnTo>
                    <a:pt x="1612263" y="585603"/>
                  </a:lnTo>
                  <a:lnTo>
                    <a:pt x="1598600" y="571940"/>
                  </a:lnTo>
                  <a:close/>
                  <a:moveTo>
                    <a:pt x="1580838" y="550079"/>
                  </a:moveTo>
                  <a:lnTo>
                    <a:pt x="1587670" y="554178"/>
                  </a:lnTo>
                  <a:lnTo>
                    <a:pt x="1586305" y="563742"/>
                  </a:lnTo>
                  <a:lnTo>
                    <a:pt x="1580838" y="566475"/>
                  </a:lnTo>
                  <a:close/>
                  <a:moveTo>
                    <a:pt x="1680580" y="514554"/>
                  </a:moveTo>
                  <a:lnTo>
                    <a:pt x="1691510" y="517287"/>
                  </a:lnTo>
                  <a:lnTo>
                    <a:pt x="1696976" y="514554"/>
                  </a:lnTo>
                  <a:lnTo>
                    <a:pt x="1707906" y="522753"/>
                  </a:lnTo>
                  <a:lnTo>
                    <a:pt x="1721569" y="521386"/>
                  </a:lnTo>
                  <a:lnTo>
                    <a:pt x="1733866" y="525485"/>
                  </a:lnTo>
                  <a:lnTo>
                    <a:pt x="1784423" y="518653"/>
                  </a:lnTo>
                  <a:lnTo>
                    <a:pt x="1848638" y="522753"/>
                  </a:lnTo>
                  <a:lnTo>
                    <a:pt x="1854475" y="526923"/>
                  </a:lnTo>
                  <a:lnTo>
                    <a:pt x="1854475" y="2654799"/>
                  </a:lnTo>
                  <a:lnTo>
                    <a:pt x="1848638" y="2652853"/>
                  </a:lnTo>
                  <a:lnTo>
                    <a:pt x="1847271" y="2637824"/>
                  </a:lnTo>
                  <a:lnTo>
                    <a:pt x="1841806" y="2628259"/>
                  </a:lnTo>
                  <a:lnTo>
                    <a:pt x="1830875" y="2626893"/>
                  </a:lnTo>
                  <a:lnTo>
                    <a:pt x="1811749" y="2613230"/>
                  </a:lnTo>
                  <a:lnTo>
                    <a:pt x="1800816" y="2599566"/>
                  </a:lnTo>
                  <a:lnTo>
                    <a:pt x="1785787" y="2599566"/>
                  </a:lnTo>
                  <a:lnTo>
                    <a:pt x="1772123" y="2581804"/>
                  </a:lnTo>
                  <a:lnTo>
                    <a:pt x="1763928" y="2581804"/>
                  </a:lnTo>
                  <a:lnTo>
                    <a:pt x="1757096" y="2572240"/>
                  </a:lnTo>
                  <a:lnTo>
                    <a:pt x="1746163" y="2572240"/>
                  </a:lnTo>
                  <a:lnTo>
                    <a:pt x="1721569" y="2580438"/>
                  </a:lnTo>
                  <a:lnTo>
                    <a:pt x="1706540" y="2570874"/>
                  </a:lnTo>
                  <a:lnTo>
                    <a:pt x="1699708" y="2553111"/>
                  </a:lnTo>
                  <a:lnTo>
                    <a:pt x="1687411" y="2553111"/>
                  </a:lnTo>
                  <a:lnTo>
                    <a:pt x="1673748" y="2562676"/>
                  </a:lnTo>
                  <a:lnTo>
                    <a:pt x="1660085" y="2564042"/>
                  </a:lnTo>
                  <a:lnTo>
                    <a:pt x="1658719" y="2572240"/>
                  </a:lnTo>
                  <a:lnTo>
                    <a:pt x="1650521" y="2581804"/>
                  </a:lnTo>
                  <a:lnTo>
                    <a:pt x="1650521" y="2570874"/>
                  </a:lnTo>
                  <a:lnTo>
                    <a:pt x="1640958" y="2576339"/>
                  </a:lnTo>
                  <a:lnTo>
                    <a:pt x="1638224" y="2585903"/>
                  </a:lnTo>
                  <a:lnTo>
                    <a:pt x="1625927" y="2592735"/>
                  </a:lnTo>
                  <a:lnTo>
                    <a:pt x="1619095" y="2585903"/>
                  </a:lnTo>
                  <a:lnTo>
                    <a:pt x="1628659" y="2574973"/>
                  </a:lnTo>
                  <a:lnTo>
                    <a:pt x="1630026" y="2566775"/>
                  </a:lnTo>
                  <a:lnTo>
                    <a:pt x="1613632" y="2559943"/>
                  </a:lnTo>
                  <a:lnTo>
                    <a:pt x="1593137" y="2549012"/>
                  </a:lnTo>
                  <a:lnTo>
                    <a:pt x="1590402" y="2557210"/>
                  </a:lnTo>
                  <a:lnTo>
                    <a:pt x="1593137" y="2569507"/>
                  </a:lnTo>
                  <a:lnTo>
                    <a:pt x="1591769" y="2581804"/>
                  </a:lnTo>
                  <a:lnTo>
                    <a:pt x="1578105" y="2577705"/>
                  </a:lnTo>
                  <a:lnTo>
                    <a:pt x="1568541" y="2585903"/>
                  </a:lnTo>
                  <a:lnTo>
                    <a:pt x="1561709" y="2603665"/>
                  </a:lnTo>
                  <a:lnTo>
                    <a:pt x="1552147" y="2603665"/>
                  </a:lnTo>
                  <a:lnTo>
                    <a:pt x="1531652" y="2615962"/>
                  </a:lnTo>
                  <a:lnTo>
                    <a:pt x="1527551" y="2630992"/>
                  </a:lnTo>
                  <a:lnTo>
                    <a:pt x="1537116" y="2643289"/>
                  </a:lnTo>
                  <a:lnTo>
                    <a:pt x="1537116" y="2659685"/>
                  </a:lnTo>
                  <a:lnTo>
                    <a:pt x="1515254" y="2659685"/>
                  </a:lnTo>
                  <a:lnTo>
                    <a:pt x="1494759" y="2662417"/>
                  </a:lnTo>
                  <a:lnTo>
                    <a:pt x="1509789" y="2715704"/>
                  </a:lnTo>
                  <a:lnTo>
                    <a:pt x="1501591" y="2722536"/>
                  </a:lnTo>
                  <a:lnTo>
                    <a:pt x="1504326" y="2743031"/>
                  </a:lnTo>
                  <a:lnTo>
                    <a:pt x="1483831" y="2744397"/>
                  </a:lnTo>
                  <a:lnTo>
                    <a:pt x="1463336" y="2732100"/>
                  </a:lnTo>
                  <a:lnTo>
                    <a:pt x="1459235" y="2719803"/>
                  </a:lnTo>
                  <a:lnTo>
                    <a:pt x="1423711" y="2687011"/>
                  </a:lnTo>
                  <a:lnTo>
                    <a:pt x="1414146" y="2699308"/>
                  </a:lnTo>
                  <a:lnTo>
                    <a:pt x="1414146" y="2715704"/>
                  </a:lnTo>
                  <a:lnTo>
                    <a:pt x="1396384" y="2737565"/>
                  </a:lnTo>
                  <a:lnTo>
                    <a:pt x="1382721" y="2744397"/>
                  </a:lnTo>
                  <a:lnTo>
                    <a:pt x="1385453" y="2777189"/>
                  </a:lnTo>
                  <a:lnTo>
                    <a:pt x="1395020" y="2786753"/>
                  </a:lnTo>
                  <a:lnTo>
                    <a:pt x="1389553" y="2827743"/>
                  </a:lnTo>
                  <a:lnTo>
                    <a:pt x="1379988" y="2850970"/>
                  </a:lnTo>
                  <a:lnTo>
                    <a:pt x="1407315" y="2861901"/>
                  </a:lnTo>
                  <a:lnTo>
                    <a:pt x="1418245" y="2881029"/>
                  </a:lnTo>
                  <a:lnTo>
                    <a:pt x="1414146" y="2890594"/>
                  </a:lnTo>
                  <a:lnTo>
                    <a:pt x="1436010" y="2908356"/>
                  </a:lnTo>
                  <a:lnTo>
                    <a:pt x="1441473" y="2898792"/>
                  </a:lnTo>
                  <a:lnTo>
                    <a:pt x="1485195" y="2911089"/>
                  </a:lnTo>
                  <a:lnTo>
                    <a:pt x="1516621" y="2939781"/>
                  </a:lnTo>
                  <a:lnTo>
                    <a:pt x="1543947" y="2984870"/>
                  </a:lnTo>
                  <a:lnTo>
                    <a:pt x="1517989" y="2984870"/>
                  </a:lnTo>
                  <a:lnTo>
                    <a:pt x="1516621" y="2995801"/>
                  </a:lnTo>
                  <a:lnTo>
                    <a:pt x="1541215" y="3012197"/>
                  </a:lnTo>
                  <a:lnTo>
                    <a:pt x="1558979" y="3006731"/>
                  </a:lnTo>
                  <a:lnTo>
                    <a:pt x="1575373" y="3017662"/>
                  </a:lnTo>
                  <a:lnTo>
                    <a:pt x="1574006" y="3023127"/>
                  </a:lnTo>
                  <a:lnTo>
                    <a:pt x="1572642" y="3029959"/>
                  </a:lnTo>
                  <a:lnTo>
                    <a:pt x="1563076" y="3031325"/>
                  </a:lnTo>
                  <a:lnTo>
                    <a:pt x="1568541" y="3036790"/>
                  </a:lnTo>
                  <a:lnTo>
                    <a:pt x="1568541" y="3044988"/>
                  </a:lnTo>
                  <a:lnTo>
                    <a:pt x="1561709" y="3044988"/>
                  </a:lnTo>
                  <a:lnTo>
                    <a:pt x="1568541" y="3049087"/>
                  </a:lnTo>
                  <a:lnTo>
                    <a:pt x="1568541" y="3057285"/>
                  </a:lnTo>
                  <a:lnTo>
                    <a:pt x="1557611" y="3054553"/>
                  </a:lnTo>
                  <a:lnTo>
                    <a:pt x="1552147" y="3055919"/>
                  </a:lnTo>
                  <a:lnTo>
                    <a:pt x="1539848" y="3053186"/>
                  </a:lnTo>
                  <a:lnTo>
                    <a:pt x="1531652" y="3054553"/>
                  </a:lnTo>
                  <a:lnTo>
                    <a:pt x="1550779" y="3065483"/>
                  </a:lnTo>
                  <a:lnTo>
                    <a:pt x="1553511" y="3072315"/>
                  </a:lnTo>
                  <a:lnTo>
                    <a:pt x="1548046" y="3076414"/>
                  </a:lnTo>
                  <a:lnTo>
                    <a:pt x="1541215" y="3069582"/>
                  </a:lnTo>
                  <a:cubicBezTo>
                    <a:pt x="1541215" y="3069582"/>
                    <a:pt x="1533017" y="3072315"/>
                    <a:pt x="1530284" y="3072315"/>
                  </a:cubicBezTo>
                  <a:cubicBezTo>
                    <a:pt x="1528918" y="3072315"/>
                    <a:pt x="1524821" y="3069582"/>
                    <a:pt x="1524821" y="3069582"/>
                  </a:cubicBezTo>
                  <a:lnTo>
                    <a:pt x="1517989" y="3069582"/>
                  </a:lnTo>
                  <a:lnTo>
                    <a:pt x="1527551" y="3073681"/>
                  </a:lnTo>
                  <a:lnTo>
                    <a:pt x="1528918" y="3079147"/>
                  </a:lnTo>
                  <a:lnTo>
                    <a:pt x="1519353" y="3085978"/>
                  </a:lnTo>
                  <a:lnTo>
                    <a:pt x="1509789" y="3085978"/>
                  </a:lnTo>
                  <a:lnTo>
                    <a:pt x="1502957" y="3091443"/>
                  </a:lnTo>
                  <a:lnTo>
                    <a:pt x="1497494" y="3085978"/>
                  </a:lnTo>
                  <a:lnTo>
                    <a:pt x="1494759" y="3094176"/>
                  </a:lnTo>
                  <a:lnTo>
                    <a:pt x="1489294" y="3096909"/>
                  </a:lnTo>
                  <a:lnTo>
                    <a:pt x="1482463" y="3091443"/>
                  </a:lnTo>
                  <a:lnTo>
                    <a:pt x="1475631" y="3088711"/>
                  </a:lnTo>
                  <a:lnTo>
                    <a:pt x="1475631" y="3096909"/>
                  </a:lnTo>
                  <a:lnTo>
                    <a:pt x="1470168" y="3107839"/>
                  </a:lnTo>
                  <a:lnTo>
                    <a:pt x="1467433" y="3122869"/>
                  </a:lnTo>
                  <a:lnTo>
                    <a:pt x="1460601" y="3128334"/>
                  </a:lnTo>
                  <a:lnTo>
                    <a:pt x="1456505" y="3141997"/>
                  </a:lnTo>
                  <a:lnTo>
                    <a:pt x="1451037" y="3152928"/>
                  </a:lnTo>
                  <a:lnTo>
                    <a:pt x="1451037" y="3177522"/>
                  </a:lnTo>
                  <a:lnTo>
                    <a:pt x="1444205" y="3182987"/>
                  </a:lnTo>
                  <a:lnTo>
                    <a:pt x="1440107" y="3195284"/>
                  </a:lnTo>
                  <a:lnTo>
                    <a:pt x="1446938" y="3218512"/>
                  </a:lnTo>
                  <a:lnTo>
                    <a:pt x="1457869" y="3219878"/>
                  </a:lnTo>
                  <a:lnTo>
                    <a:pt x="1466067" y="3217145"/>
                  </a:lnTo>
                  <a:lnTo>
                    <a:pt x="1474265" y="3228076"/>
                  </a:lnTo>
                  <a:lnTo>
                    <a:pt x="1486561" y="3232175"/>
                  </a:lnTo>
                  <a:lnTo>
                    <a:pt x="1486561" y="3254036"/>
                  </a:lnTo>
                  <a:lnTo>
                    <a:pt x="1501591" y="3263600"/>
                  </a:lnTo>
                  <a:lnTo>
                    <a:pt x="1508423" y="3256769"/>
                  </a:lnTo>
                  <a:lnTo>
                    <a:pt x="1516621" y="3256769"/>
                  </a:lnTo>
                  <a:lnTo>
                    <a:pt x="1511157" y="3267699"/>
                  </a:lnTo>
                  <a:lnTo>
                    <a:pt x="1508423" y="3279996"/>
                  </a:lnTo>
                  <a:lnTo>
                    <a:pt x="1501591" y="3277264"/>
                  </a:lnTo>
                  <a:lnTo>
                    <a:pt x="1500225" y="3288194"/>
                  </a:lnTo>
                  <a:lnTo>
                    <a:pt x="1509789" y="3288194"/>
                  </a:lnTo>
                  <a:lnTo>
                    <a:pt x="1511157" y="3295026"/>
                  </a:lnTo>
                  <a:lnTo>
                    <a:pt x="1515254" y="3304590"/>
                  </a:lnTo>
                  <a:lnTo>
                    <a:pt x="1516621" y="3323719"/>
                  </a:lnTo>
                  <a:lnTo>
                    <a:pt x="1526185" y="3334649"/>
                  </a:lnTo>
                  <a:lnTo>
                    <a:pt x="1530284" y="3353778"/>
                  </a:lnTo>
                  <a:lnTo>
                    <a:pt x="1554878" y="3385203"/>
                  </a:lnTo>
                  <a:lnTo>
                    <a:pt x="1590402" y="3413896"/>
                  </a:lnTo>
                  <a:lnTo>
                    <a:pt x="1595867" y="3417995"/>
                  </a:lnTo>
                  <a:lnTo>
                    <a:pt x="1595867" y="3419361"/>
                  </a:lnTo>
                  <a:lnTo>
                    <a:pt x="1572642" y="3446688"/>
                  </a:lnTo>
                  <a:lnTo>
                    <a:pt x="1553511" y="3457619"/>
                  </a:lnTo>
                  <a:lnTo>
                    <a:pt x="1548046" y="3469915"/>
                  </a:lnTo>
                  <a:lnTo>
                    <a:pt x="1516621" y="3467183"/>
                  </a:lnTo>
                  <a:lnTo>
                    <a:pt x="1508423" y="3450787"/>
                  </a:lnTo>
                  <a:lnTo>
                    <a:pt x="1476999" y="3426193"/>
                  </a:lnTo>
                  <a:lnTo>
                    <a:pt x="1457869" y="3424827"/>
                  </a:lnTo>
                  <a:lnTo>
                    <a:pt x="1451037" y="3449421"/>
                  </a:lnTo>
                  <a:lnTo>
                    <a:pt x="1468799" y="3460351"/>
                  </a:lnTo>
                  <a:lnTo>
                    <a:pt x="1478364" y="3474014"/>
                  </a:lnTo>
                  <a:lnTo>
                    <a:pt x="1474265" y="3498608"/>
                  </a:lnTo>
                  <a:lnTo>
                    <a:pt x="1449673" y="3486311"/>
                  </a:lnTo>
                  <a:lnTo>
                    <a:pt x="1425077" y="3484945"/>
                  </a:lnTo>
                  <a:lnTo>
                    <a:pt x="1386820" y="3463084"/>
                  </a:lnTo>
                  <a:lnTo>
                    <a:pt x="1362226" y="3472648"/>
                  </a:lnTo>
                  <a:lnTo>
                    <a:pt x="1360862" y="3483579"/>
                  </a:lnTo>
                  <a:lnTo>
                    <a:pt x="1373157" y="3495876"/>
                  </a:lnTo>
                  <a:lnTo>
                    <a:pt x="1356761" y="3480846"/>
                  </a:lnTo>
                  <a:lnTo>
                    <a:pt x="1318504" y="3482212"/>
                  </a:lnTo>
                  <a:lnTo>
                    <a:pt x="1310306" y="3480846"/>
                  </a:lnTo>
                  <a:lnTo>
                    <a:pt x="1280247" y="3487678"/>
                  </a:lnTo>
                  <a:lnTo>
                    <a:pt x="1259752" y="3494509"/>
                  </a:lnTo>
                  <a:lnTo>
                    <a:pt x="1258387" y="3493143"/>
                  </a:lnTo>
                  <a:lnTo>
                    <a:pt x="1246088" y="3490410"/>
                  </a:lnTo>
                  <a:lnTo>
                    <a:pt x="1217398" y="3467183"/>
                  </a:lnTo>
                  <a:lnTo>
                    <a:pt x="1206465" y="3464450"/>
                  </a:lnTo>
                  <a:lnTo>
                    <a:pt x="1196903" y="3472648"/>
                  </a:lnTo>
                  <a:lnTo>
                    <a:pt x="1188703" y="3474014"/>
                  </a:lnTo>
                  <a:lnTo>
                    <a:pt x="1170941" y="3467183"/>
                  </a:lnTo>
                  <a:lnTo>
                    <a:pt x="1164109" y="3475381"/>
                  </a:lnTo>
                  <a:lnTo>
                    <a:pt x="1155913" y="3472648"/>
                  </a:lnTo>
                  <a:lnTo>
                    <a:pt x="1153178" y="3460351"/>
                  </a:lnTo>
                  <a:lnTo>
                    <a:pt x="1144980" y="3458985"/>
                  </a:lnTo>
                  <a:lnTo>
                    <a:pt x="1146347" y="3456252"/>
                  </a:lnTo>
                  <a:lnTo>
                    <a:pt x="1143614" y="3443955"/>
                  </a:lnTo>
                  <a:lnTo>
                    <a:pt x="1147713" y="3435757"/>
                  </a:lnTo>
                  <a:lnTo>
                    <a:pt x="1135418" y="3413896"/>
                  </a:lnTo>
                  <a:lnTo>
                    <a:pt x="1131317" y="3386570"/>
                  </a:lnTo>
                  <a:lnTo>
                    <a:pt x="1123119" y="3377005"/>
                  </a:lnTo>
                  <a:lnTo>
                    <a:pt x="1109456" y="3355144"/>
                  </a:lnTo>
                  <a:lnTo>
                    <a:pt x="1093060" y="3353778"/>
                  </a:lnTo>
                  <a:lnTo>
                    <a:pt x="1091694" y="3345580"/>
                  </a:lnTo>
                  <a:lnTo>
                    <a:pt x="1073933" y="3330550"/>
                  </a:lnTo>
                  <a:lnTo>
                    <a:pt x="1067102" y="3334649"/>
                  </a:lnTo>
                  <a:lnTo>
                    <a:pt x="1060270" y="3330550"/>
                  </a:lnTo>
                  <a:lnTo>
                    <a:pt x="1046607" y="3329184"/>
                  </a:lnTo>
                  <a:lnTo>
                    <a:pt x="1035674" y="3312788"/>
                  </a:lnTo>
                  <a:lnTo>
                    <a:pt x="1028843" y="3312788"/>
                  </a:lnTo>
                  <a:lnTo>
                    <a:pt x="1016546" y="3307323"/>
                  </a:lnTo>
                  <a:lnTo>
                    <a:pt x="1012449" y="3297758"/>
                  </a:lnTo>
                  <a:lnTo>
                    <a:pt x="1001516" y="3297758"/>
                  </a:lnTo>
                  <a:lnTo>
                    <a:pt x="990586" y="3288194"/>
                  </a:lnTo>
                  <a:lnTo>
                    <a:pt x="986487" y="3279996"/>
                  </a:lnTo>
                  <a:lnTo>
                    <a:pt x="974190" y="3275897"/>
                  </a:lnTo>
                  <a:lnTo>
                    <a:pt x="965992" y="3259501"/>
                  </a:lnTo>
                  <a:lnTo>
                    <a:pt x="922269" y="3228076"/>
                  </a:lnTo>
                  <a:lnTo>
                    <a:pt x="904507" y="3223977"/>
                  </a:lnTo>
                  <a:lnTo>
                    <a:pt x="878547" y="3207581"/>
                  </a:lnTo>
                  <a:lnTo>
                    <a:pt x="853953" y="3208947"/>
                  </a:lnTo>
                  <a:lnTo>
                    <a:pt x="838923" y="3193918"/>
                  </a:lnTo>
                  <a:lnTo>
                    <a:pt x="837557" y="3184354"/>
                  </a:lnTo>
                  <a:lnTo>
                    <a:pt x="819795" y="3169324"/>
                  </a:lnTo>
                  <a:lnTo>
                    <a:pt x="811597" y="3169324"/>
                  </a:lnTo>
                  <a:lnTo>
                    <a:pt x="795201" y="3167958"/>
                  </a:lnTo>
                  <a:lnTo>
                    <a:pt x="804765" y="3159760"/>
                  </a:lnTo>
                  <a:lnTo>
                    <a:pt x="814332" y="3155661"/>
                  </a:lnTo>
                  <a:lnTo>
                    <a:pt x="808864" y="3146096"/>
                  </a:lnTo>
                  <a:lnTo>
                    <a:pt x="808864" y="3140631"/>
                  </a:lnTo>
                  <a:lnTo>
                    <a:pt x="823894" y="3144730"/>
                  </a:lnTo>
                  <a:lnTo>
                    <a:pt x="834827" y="3152928"/>
                  </a:lnTo>
                  <a:lnTo>
                    <a:pt x="837557" y="3151562"/>
                  </a:lnTo>
                  <a:lnTo>
                    <a:pt x="851220" y="3152928"/>
                  </a:lnTo>
                  <a:lnTo>
                    <a:pt x="853953" y="3133800"/>
                  </a:lnTo>
                  <a:lnTo>
                    <a:pt x="847121" y="3129701"/>
                  </a:lnTo>
                  <a:lnTo>
                    <a:pt x="847121" y="3116037"/>
                  </a:lnTo>
                  <a:lnTo>
                    <a:pt x="860785" y="3102374"/>
                  </a:lnTo>
                  <a:lnTo>
                    <a:pt x="860785" y="3096909"/>
                  </a:lnTo>
                  <a:lnTo>
                    <a:pt x="866250" y="3091443"/>
                  </a:lnTo>
                  <a:lnTo>
                    <a:pt x="875816" y="3092810"/>
                  </a:lnTo>
                  <a:lnTo>
                    <a:pt x="881280" y="3084612"/>
                  </a:lnTo>
                  <a:lnTo>
                    <a:pt x="889480" y="3083245"/>
                  </a:lnTo>
                  <a:lnTo>
                    <a:pt x="889480" y="3077780"/>
                  </a:lnTo>
                  <a:lnTo>
                    <a:pt x="875816" y="3073681"/>
                  </a:lnTo>
                  <a:lnTo>
                    <a:pt x="871715" y="3066850"/>
                  </a:lnTo>
                  <a:lnTo>
                    <a:pt x="864884" y="3072315"/>
                  </a:lnTo>
                  <a:lnTo>
                    <a:pt x="855322" y="3062751"/>
                  </a:lnTo>
                  <a:lnTo>
                    <a:pt x="845755" y="3043622"/>
                  </a:lnTo>
                  <a:lnTo>
                    <a:pt x="868985" y="3040889"/>
                  </a:lnTo>
                  <a:lnTo>
                    <a:pt x="885379" y="3043622"/>
                  </a:lnTo>
                  <a:lnTo>
                    <a:pt x="893577" y="3034058"/>
                  </a:lnTo>
                  <a:lnTo>
                    <a:pt x="885379" y="3034058"/>
                  </a:lnTo>
                  <a:lnTo>
                    <a:pt x="878547" y="3027226"/>
                  </a:lnTo>
                  <a:lnTo>
                    <a:pt x="893577" y="3017662"/>
                  </a:lnTo>
                  <a:lnTo>
                    <a:pt x="929101" y="2998533"/>
                  </a:lnTo>
                  <a:lnTo>
                    <a:pt x="933200" y="2988969"/>
                  </a:lnTo>
                  <a:lnTo>
                    <a:pt x="929101" y="2982137"/>
                  </a:lnTo>
                  <a:lnTo>
                    <a:pt x="911339" y="2984870"/>
                  </a:lnTo>
                  <a:lnTo>
                    <a:pt x="896311" y="2994434"/>
                  </a:lnTo>
                  <a:lnTo>
                    <a:pt x="882648" y="2991702"/>
                  </a:lnTo>
                  <a:lnTo>
                    <a:pt x="879913" y="2993068"/>
                  </a:lnTo>
                  <a:lnTo>
                    <a:pt x="879913" y="2991702"/>
                  </a:lnTo>
                  <a:lnTo>
                    <a:pt x="884012" y="2961643"/>
                  </a:lnTo>
                  <a:lnTo>
                    <a:pt x="892210" y="2957544"/>
                  </a:lnTo>
                  <a:lnTo>
                    <a:pt x="907240" y="2934316"/>
                  </a:lnTo>
                  <a:lnTo>
                    <a:pt x="940032" y="2932950"/>
                  </a:lnTo>
                  <a:lnTo>
                    <a:pt x="952329" y="2923385"/>
                  </a:lnTo>
                  <a:lnTo>
                    <a:pt x="949596" y="2906990"/>
                  </a:lnTo>
                  <a:lnTo>
                    <a:pt x="957796" y="2882396"/>
                  </a:lnTo>
                  <a:lnTo>
                    <a:pt x="955061" y="2863267"/>
                  </a:lnTo>
                  <a:lnTo>
                    <a:pt x="935933" y="2849604"/>
                  </a:lnTo>
                  <a:lnTo>
                    <a:pt x="940032" y="2820911"/>
                  </a:lnTo>
                  <a:lnTo>
                    <a:pt x="953695" y="2818178"/>
                  </a:lnTo>
                  <a:lnTo>
                    <a:pt x="964628" y="2803149"/>
                  </a:lnTo>
                  <a:lnTo>
                    <a:pt x="964628" y="2785387"/>
                  </a:lnTo>
                  <a:lnTo>
                    <a:pt x="955061" y="2779921"/>
                  </a:lnTo>
                  <a:lnTo>
                    <a:pt x="949596" y="2764892"/>
                  </a:lnTo>
                  <a:lnTo>
                    <a:pt x="940032" y="2774456"/>
                  </a:lnTo>
                  <a:lnTo>
                    <a:pt x="919537" y="2770357"/>
                  </a:lnTo>
                  <a:lnTo>
                    <a:pt x="901774" y="2759426"/>
                  </a:lnTo>
                  <a:lnTo>
                    <a:pt x="886745" y="2762159"/>
                  </a:lnTo>
                  <a:lnTo>
                    <a:pt x="874448" y="2753961"/>
                  </a:lnTo>
                  <a:lnTo>
                    <a:pt x="856686" y="2753961"/>
                  </a:lnTo>
                  <a:lnTo>
                    <a:pt x="832092" y="2748496"/>
                  </a:lnTo>
                  <a:lnTo>
                    <a:pt x="822528" y="2758060"/>
                  </a:lnTo>
                  <a:lnTo>
                    <a:pt x="815696" y="2744397"/>
                  </a:lnTo>
                  <a:lnTo>
                    <a:pt x="795201" y="2730734"/>
                  </a:lnTo>
                  <a:lnTo>
                    <a:pt x="780174" y="2697942"/>
                  </a:lnTo>
                  <a:lnTo>
                    <a:pt x="769241" y="2699308"/>
                  </a:lnTo>
                  <a:lnTo>
                    <a:pt x="746016" y="2717070"/>
                  </a:lnTo>
                  <a:lnTo>
                    <a:pt x="730984" y="2714338"/>
                  </a:lnTo>
                  <a:lnTo>
                    <a:pt x="715954" y="2718437"/>
                  </a:lnTo>
                  <a:lnTo>
                    <a:pt x="696826" y="2708872"/>
                  </a:lnTo>
                  <a:lnTo>
                    <a:pt x="684531" y="2722536"/>
                  </a:lnTo>
                  <a:lnTo>
                    <a:pt x="654470" y="2692477"/>
                  </a:lnTo>
                  <a:lnTo>
                    <a:pt x="647638" y="2670615"/>
                  </a:lnTo>
                  <a:lnTo>
                    <a:pt x="647638" y="2652853"/>
                  </a:lnTo>
                  <a:lnTo>
                    <a:pt x="635341" y="2651487"/>
                  </a:lnTo>
                  <a:lnTo>
                    <a:pt x="633975" y="2637824"/>
                  </a:lnTo>
                  <a:lnTo>
                    <a:pt x="620311" y="2626893"/>
                  </a:lnTo>
                  <a:lnTo>
                    <a:pt x="583421" y="2632358"/>
                  </a:lnTo>
                  <a:lnTo>
                    <a:pt x="565659" y="2607764"/>
                  </a:lnTo>
                  <a:lnTo>
                    <a:pt x="573857" y="2592735"/>
                  </a:lnTo>
                  <a:lnTo>
                    <a:pt x="560193" y="2581804"/>
                  </a:lnTo>
                  <a:lnTo>
                    <a:pt x="550629" y="2550379"/>
                  </a:lnTo>
                  <a:lnTo>
                    <a:pt x="535599" y="2549012"/>
                  </a:lnTo>
                  <a:lnTo>
                    <a:pt x="519203" y="2558577"/>
                  </a:lnTo>
                  <a:lnTo>
                    <a:pt x="485045" y="2558577"/>
                  </a:lnTo>
                  <a:lnTo>
                    <a:pt x="452256" y="2547646"/>
                  </a:lnTo>
                  <a:lnTo>
                    <a:pt x="442689" y="2557210"/>
                  </a:lnTo>
                  <a:lnTo>
                    <a:pt x="444056" y="2570874"/>
                  </a:lnTo>
                  <a:lnTo>
                    <a:pt x="429026" y="2573606"/>
                  </a:lnTo>
                  <a:lnTo>
                    <a:pt x="418098" y="2570874"/>
                  </a:lnTo>
                  <a:lnTo>
                    <a:pt x="418098" y="2554478"/>
                  </a:lnTo>
                  <a:lnTo>
                    <a:pt x="403066" y="2536716"/>
                  </a:lnTo>
                  <a:lnTo>
                    <a:pt x="404434" y="2518953"/>
                  </a:lnTo>
                  <a:lnTo>
                    <a:pt x="390771" y="2497092"/>
                  </a:lnTo>
                  <a:lnTo>
                    <a:pt x="389403" y="2480696"/>
                  </a:lnTo>
                  <a:lnTo>
                    <a:pt x="394868" y="2469766"/>
                  </a:lnTo>
                  <a:lnTo>
                    <a:pt x="409897" y="2483429"/>
                  </a:lnTo>
                  <a:lnTo>
                    <a:pt x="445424" y="2477964"/>
                  </a:lnTo>
                  <a:lnTo>
                    <a:pt x="459087" y="2456102"/>
                  </a:lnTo>
                  <a:lnTo>
                    <a:pt x="467283" y="2449271"/>
                  </a:lnTo>
                  <a:lnTo>
                    <a:pt x="449521" y="2436974"/>
                  </a:lnTo>
                  <a:lnTo>
                    <a:pt x="448155" y="2424677"/>
                  </a:lnTo>
                  <a:lnTo>
                    <a:pt x="423561" y="2402816"/>
                  </a:lnTo>
                  <a:lnTo>
                    <a:pt x="401700" y="2397350"/>
                  </a:lnTo>
                  <a:lnTo>
                    <a:pt x="396234" y="2375489"/>
                  </a:lnTo>
                  <a:lnTo>
                    <a:pt x="382571" y="2365925"/>
                  </a:lnTo>
                  <a:lnTo>
                    <a:pt x="364809" y="2341331"/>
                  </a:lnTo>
                  <a:lnTo>
                    <a:pt x="356613" y="2323569"/>
                  </a:lnTo>
                  <a:lnTo>
                    <a:pt x="341581" y="2307173"/>
                  </a:lnTo>
                  <a:lnTo>
                    <a:pt x="341581" y="2286678"/>
                  </a:lnTo>
                  <a:lnTo>
                    <a:pt x="329286" y="2273015"/>
                  </a:lnTo>
                  <a:lnTo>
                    <a:pt x="334750" y="2255252"/>
                  </a:lnTo>
                  <a:lnTo>
                    <a:pt x="330651" y="2240223"/>
                  </a:lnTo>
                  <a:lnTo>
                    <a:pt x="301960" y="2229292"/>
                  </a:lnTo>
                  <a:lnTo>
                    <a:pt x="292394" y="2229292"/>
                  </a:lnTo>
                  <a:lnTo>
                    <a:pt x="284196" y="2219728"/>
                  </a:lnTo>
                  <a:lnTo>
                    <a:pt x="265067" y="2225193"/>
                  </a:lnTo>
                  <a:lnTo>
                    <a:pt x="247307" y="2238857"/>
                  </a:lnTo>
                  <a:lnTo>
                    <a:pt x="235008" y="2216995"/>
                  </a:lnTo>
                  <a:lnTo>
                    <a:pt x="219980" y="2215629"/>
                  </a:lnTo>
                  <a:lnTo>
                    <a:pt x="203582" y="2223827"/>
                  </a:lnTo>
                  <a:lnTo>
                    <a:pt x="189919" y="2201966"/>
                  </a:lnTo>
                  <a:lnTo>
                    <a:pt x="174890" y="2210164"/>
                  </a:lnTo>
                  <a:lnTo>
                    <a:pt x="163959" y="2201966"/>
                  </a:lnTo>
                  <a:lnTo>
                    <a:pt x="158496" y="2203332"/>
                  </a:lnTo>
                  <a:lnTo>
                    <a:pt x="155761" y="2184204"/>
                  </a:lnTo>
                  <a:lnTo>
                    <a:pt x="146197" y="2171907"/>
                  </a:lnTo>
                  <a:lnTo>
                    <a:pt x="139365" y="2152778"/>
                  </a:lnTo>
                  <a:lnTo>
                    <a:pt x="135266" y="2145947"/>
                  </a:lnTo>
                  <a:lnTo>
                    <a:pt x="127068" y="2129551"/>
                  </a:lnTo>
                  <a:lnTo>
                    <a:pt x="128435" y="2121353"/>
                  </a:lnTo>
                  <a:lnTo>
                    <a:pt x="124338" y="2110422"/>
                  </a:lnTo>
                  <a:lnTo>
                    <a:pt x="118870" y="2104957"/>
                  </a:lnTo>
                  <a:lnTo>
                    <a:pt x="121603" y="2098125"/>
                  </a:lnTo>
                  <a:lnTo>
                    <a:pt x="120237" y="2087195"/>
                  </a:lnTo>
                  <a:lnTo>
                    <a:pt x="106573" y="2085828"/>
                  </a:lnTo>
                  <a:lnTo>
                    <a:pt x="116138" y="2070799"/>
                  </a:lnTo>
                  <a:lnTo>
                    <a:pt x="114771" y="2058502"/>
                  </a:lnTo>
                  <a:lnTo>
                    <a:pt x="125702" y="2048937"/>
                  </a:lnTo>
                  <a:lnTo>
                    <a:pt x="125702" y="2035274"/>
                  </a:lnTo>
                  <a:lnTo>
                    <a:pt x="94276" y="1979255"/>
                  </a:lnTo>
                  <a:lnTo>
                    <a:pt x="99742" y="1928701"/>
                  </a:lnTo>
                  <a:lnTo>
                    <a:pt x="107940" y="1923236"/>
                  </a:lnTo>
                  <a:lnTo>
                    <a:pt x="112039" y="1904107"/>
                  </a:lnTo>
                  <a:lnTo>
                    <a:pt x="122969" y="1890444"/>
                  </a:lnTo>
                  <a:lnTo>
                    <a:pt x="124338" y="1886345"/>
                  </a:lnTo>
                  <a:lnTo>
                    <a:pt x="122969" y="1883612"/>
                  </a:lnTo>
                  <a:lnTo>
                    <a:pt x="117506" y="1872682"/>
                  </a:lnTo>
                  <a:lnTo>
                    <a:pt x="117506" y="1871315"/>
                  </a:lnTo>
                  <a:lnTo>
                    <a:pt x="121603" y="1856286"/>
                  </a:lnTo>
                  <a:lnTo>
                    <a:pt x="116138" y="1846721"/>
                  </a:lnTo>
                  <a:lnTo>
                    <a:pt x="116138" y="1842622"/>
                  </a:lnTo>
                  <a:lnTo>
                    <a:pt x="121603" y="1841256"/>
                  </a:lnTo>
                  <a:lnTo>
                    <a:pt x="127068" y="1852187"/>
                  </a:lnTo>
                  <a:lnTo>
                    <a:pt x="139365" y="1848088"/>
                  </a:lnTo>
                  <a:lnTo>
                    <a:pt x="138001" y="1834424"/>
                  </a:lnTo>
                  <a:lnTo>
                    <a:pt x="146197" y="1828959"/>
                  </a:lnTo>
                  <a:lnTo>
                    <a:pt x="159860" y="1837157"/>
                  </a:lnTo>
                  <a:lnTo>
                    <a:pt x="176256" y="1824860"/>
                  </a:lnTo>
                  <a:lnTo>
                    <a:pt x="180355" y="1812563"/>
                  </a:lnTo>
                  <a:lnTo>
                    <a:pt x="188553" y="1809831"/>
                  </a:lnTo>
                  <a:lnTo>
                    <a:pt x="207681" y="1816662"/>
                  </a:lnTo>
                  <a:lnTo>
                    <a:pt x="215879" y="1807098"/>
                  </a:lnTo>
                  <a:lnTo>
                    <a:pt x="203582" y="1790702"/>
                  </a:lnTo>
                  <a:lnTo>
                    <a:pt x="192654" y="1790702"/>
                  </a:lnTo>
                  <a:lnTo>
                    <a:pt x="187187" y="1793435"/>
                  </a:lnTo>
                  <a:lnTo>
                    <a:pt x="172159" y="1793435"/>
                  </a:lnTo>
                  <a:lnTo>
                    <a:pt x="163959" y="1781138"/>
                  </a:lnTo>
                  <a:lnTo>
                    <a:pt x="147563" y="1779771"/>
                  </a:lnTo>
                  <a:lnTo>
                    <a:pt x="131169" y="1762009"/>
                  </a:lnTo>
                  <a:lnTo>
                    <a:pt x="133900" y="1753811"/>
                  </a:lnTo>
                  <a:lnTo>
                    <a:pt x="148929" y="1766108"/>
                  </a:lnTo>
                  <a:lnTo>
                    <a:pt x="148929" y="1753811"/>
                  </a:lnTo>
                  <a:lnTo>
                    <a:pt x="144833" y="1745613"/>
                  </a:lnTo>
                  <a:lnTo>
                    <a:pt x="154395" y="1737415"/>
                  </a:lnTo>
                  <a:lnTo>
                    <a:pt x="139365" y="1740148"/>
                  </a:lnTo>
                  <a:cubicBezTo>
                    <a:pt x="139365" y="1740148"/>
                    <a:pt x="122969" y="1749712"/>
                    <a:pt x="120237" y="1749712"/>
                  </a:cubicBezTo>
                  <a:cubicBezTo>
                    <a:pt x="118870" y="1749712"/>
                    <a:pt x="118870" y="1751079"/>
                    <a:pt x="117506" y="1753811"/>
                  </a:cubicBezTo>
                  <a:lnTo>
                    <a:pt x="114771" y="1736049"/>
                  </a:lnTo>
                  <a:lnTo>
                    <a:pt x="146197" y="1705990"/>
                  </a:lnTo>
                  <a:lnTo>
                    <a:pt x="162593" y="1697792"/>
                  </a:lnTo>
                  <a:lnTo>
                    <a:pt x="180355" y="1666366"/>
                  </a:lnTo>
                  <a:lnTo>
                    <a:pt x="199486" y="1637674"/>
                  </a:lnTo>
                  <a:lnTo>
                    <a:pt x="213149" y="1604882"/>
                  </a:lnTo>
                  <a:lnTo>
                    <a:pt x="240475" y="1558427"/>
                  </a:lnTo>
                  <a:lnTo>
                    <a:pt x="259602" y="1510605"/>
                  </a:lnTo>
                  <a:lnTo>
                    <a:pt x="255503" y="1490111"/>
                  </a:lnTo>
                  <a:lnTo>
                    <a:pt x="226812" y="1457319"/>
                  </a:lnTo>
                  <a:lnTo>
                    <a:pt x="209048" y="1451853"/>
                  </a:lnTo>
                  <a:lnTo>
                    <a:pt x="177622" y="1408131"/>
                  </a:lnTo>
                  <a:lnTo>
                    <a:pt x="183088" y="1387636"/>
                  </a:lnTo>
                  <a:lnTo>
                    <a:pt x="195384" y="1369874"/>
                  </a:lnTo>
                  <a:lnTo>
                    <a:pt x="194018" y="1349379"/>
                  </a:lnTo>
                  <a:lnTo>
                    <a:pt x="173523" y="1335716"/>
                  </a:lnTo>
                  <a:lnTo>
                    <a:pt x="166692" y="1320686"/>
                  </a:lnTo>
                  <a:lnTo>
                    <a:pt x="165327" y="1296092"/>
                  </a:lnTo>
                  <a:lnTo>
                    <a:pt x="170791" y="1289261"/>
                  </a:lnTo>
                  <a:lnTo>
                    <a:pt x="165327" y="1276964"/>
                  </a:lnTo>
                  <a:lnTo>
                    <a:pt x="148929" y="1274231"/>
                  </a:lnTo>
                  <a:lnTo>
                    <a:pt x="140731" y="1263301"/>
                  </a:lnTo>
                  <a:lnTo>
                    <a:pt x="140731" y="1241439"/>
                  </a:lnTo>
                  <a:lnTo>
                    <a:pt x="150296" y="1229143"/>
                  </a:lnTo>
                  <a:lnTo>
                    <a:pt x="136633" y="1226410"/>
                  </a:lnTo>
                  <a:lnTo>
                    <a:pt x="136633" y="1215479"/>
                  </a:lnTo>
                  <a:lnTo>
                    <a:pt x="139365" y="1171757"/>
                  </a:lnTo>
                  <a:lnTo>
                    <a:pt x="151664" y="1169024"/>
                  </a:lnTo>
                  <a:lnTo>
                    <a:pt x="121603" y="1099342"/>
                  </a:lnTo>
                  <a:lnTo>
                    <a:pt x="94276" y="1048788"/>
                  </a:lnTo>
                  <a:lnTo>
                    <a:pt x="88811" y="1029659"/>
                  </a:lnTo>
                  <a:lnTo>
                    <a:pt x="72415" y="1011897"/>
                  </a:lnTo>
                  <a:lnTo>
                    <a:pt x="83348" y="980471"/>
                  </a:lnTo>
                  <a:lnTo>
                    <a:pt x="97011" y="958610"/>
                  </a:lnTo>
                  <a:lnTo>
                    <a:pt x="103843" y="939482"/>
                  </a:lnTo>
                  <a:lnTo>
                    <a:pt x="95643" y="931284"/>
                  </a:lnTo>
                  <a:lnTo>
                    <a:pt x="65584" y="912155"/>
                  </a:lnTo>
                  <a:lnTo>
                    <a:pt x="60118" y="899858"/>
                  </a:lnTo>
                  <a:lnTo>
                    <a:pt x="50554" y="884829"/>
                  </a:lnTo>
                  <a:lnTo>
                    <a:pt x="32792" y="875264"/>
                  </a:lnTo>
                  <a:lnTo>
                    <a:pt x="23228" y="873898"/>
                  </a:lnTo>
                  <a:lnTo>
                    <a:pt x="12297" y="843839"/>
                  </a:lnTo>
                  <a:lnTo>
                    <a:pt x="2733" y="832908"/>
                  </a:lnTo>
                  <a:lnTo>
                    <a:pt x="8200" y="809681"/>
                  </a:lnTo>
                  <a:lnTo>
                    <a:pt x="10931" y="791918"/>
                  </a:lnTo>
                  <a:lnTo>
                    <a:pt x="0" y="787820"/>
                  </a:lnTo>
                  <a:lnTo>
                    <a:pt x="10931" y="779622"/>
                  </a:lnTo>
                  <a:lnTo>
                    <a:pt x="28695" y="772790"/>
                  </a:lnTo>
                  <a:lnTo>
                    <a:pt x="36891" y="771424"/>
                  </a:lnTo>
                  <a:lnTo>
                    <a:pt x="36891" y="748196"/>
                  </a:lnTo>
                  <a:lnTo>
                    <a:pt x="54653" y="730434"/>
                  </a:lnTo>
                  <a:lnTo>
                    <a:pt x="71049" y="727701"/>
                  </a:lnTo>
                  <a:lnTo>
                    <a:pt x="81979" y="714038"/>
                  </a:lnTo>
                  <a:lnTo>
                    <a:pt x="80613" y="694909"/>
                  </a:lnTo>
                  <a:lnTo>
                    <a:pt x="91544" y="693543"/>
                  </a:lnTo>
                  <a:lnTo>
                    <a:pt x="105207" y="699008"/>
                  </a:lnTo>
                  <a:lnTo>
                    <a:pt x="113405" y="688078"/>
                  </a:lnTo>
                  <a:lnTo>
                    <a:pt x="113405" y="674415"/>
                  </a:lnTo>
                  <a:lnTo>
                    <a:pt x="128435" y="675781"/>
                  </a:lnTo>
                  <a:lnTo>
                    <a:pt x="133900" y="681246"/>
                  </a:lnTo>
                  <a:lnTo>
                    <a:pt x="133900" y="694909"/>
                  </a:lnTo>
                  <a:lnTo>
                    <a:pt x="139365" y="703107"/>
                  </a:lnTo>
                  <a:lnTo>
                    <a:pt x="140731" y="686712"/>
                  </a:lnTo>
                  <a:lnTo>
                    <a:pt x="146197" y="678514"/>
                  </a:lnTo>
                  <a:lnTo>
                    <a:pt x="154395" y="679880"/>
                  </a:lnTo>
                  <a:lnTo>
                    <a:pt x="159860" y="677147"/>
                  </a:lnTo>
                  <a:lnTo>
                    <a:pt x="148929" y="668949"/>
                  </a:lnTo>
                  <a:lnTo>
                    <a:pt x="148929" y="663484"/>
                  </a:lnTo>
                  <a:lnTo>
                    <a:pt x="157127" y="664850"/>
                  </a:lnTo>
                  <a:lnTo>
                    <a:pt x="165327" y="663484"/>
                  </a:lnTo>
                  <a:lnTo>
                    <a:pt x="165327" y="653920"/>
                  </a:lnTo>
                  <a:lnTo>
                    <a:pt x="161226" y="652553"/>
                  </a:lnTo>
                  <a:lnTo>
                    <a:pt x="157127" y="644355"/>
                  </a:lnTo>
                  <a:lnTo>
                    <a:pt x="159860" y="640256"/>
                  </a:lnTo>
                  <a:lnTo>
                    <a:pt x="172159" y="641623"/>
                  </a:lnTo>
                  <a:lnTo>
                    <a:pt x="185822" y="648454"/>
                  </a:lnTo>
                  <a:lnTo>
                    <a:pt x="192654" y="658019"/>
                  </a:lnTo>
                  <a:lnTo>
                    <a:pt x="199486" y="663484"/>
                  </a:lnTo>
                  <a:lnTo>
                    <a:pt x="204949" y="658019"/>
                  </a:lnTo>
                  <a:lnTo>
                    <a:pt x="214513" y="662118"/>
                  </a:lnTo>
                  <a:lnTo>
                    <a:pt x="217246" y="666216"/>
                  </a:lnTo>
                  <a:lnTo>
                    <a:pt x="225444" y="671682"/>
                  </a:lnTo>
                  <a:lnTo>
                    <a:pt x="226812" y="678514"/>
                  </a:lnTo>
                  <a:lnTo>
                    <a:pt x="214513" y="688078"/>
                  </a:lnTo>
                  <a:lnTo>
                    <a:pt x="204949" y="683979"/>
                  </a:lnTo>
                  <a:lnTo>
                    <a:pt x="188553" y="685345"/>
                  </a:lnTo>
                  <a:lnTo>
                    <a:pt x="178991" y="674415"/>
                  </a:lnTo>
                  <a:lnTo>
                    <a:pt x="177622" y="666216"/>
                  </a:lnTo>
                  <a:lnTo>
                    <a:pt x="170791" y="675781"/>
                  </a:lnTo>
                  <a:lnTo>
                    <a:pt x="170791" y="690811"/>
                  </a:lnTo>
                  <a:lnTo>
                    <a:pt x="174890" y="703107"/>
                  </a:lnTo>
                  <a:lnTo>
                    <a:pt x="184454" y="694909"/>
                  </a:lnTo>
                  <a:lnTo>
                    <a:pt x="189919" y="699008"/>
                  </a:lnTo>
                  <a:lnTo>
                    <a:pt x="192654" y="711305"/>
                  </a:lnTo>
                  <a:lnTo>
                    <a:pt x="203582" y="701741"/>
                  </a:lnTo>
                  <a:lnTo>
                    <a:pt x="214513" y="705840"/>
                  </a:lnTo>
                  <a:lnTo>
                    <a:pt x="215879" y="715404"/>
                  </a:lnTo>
                  <a:lnTo>
                    <a:pt x="219980" y="714038"/>
                  </a:lnTo>
                  <a:lnTo>
                    <a:pt x="225444" y="705840"/>
                  </a:lnTo>
                  <a:lnTo>
                    <a:pt x="229543" y="709939"/>
                  </a:lnTo>
                  <a:lnTo>
                    <a:pt x="228176" y="715404"/>
                  </a:lnTo>
                  <a:lnTo>
                    <a:pt x="228176" y="723602"/>
                  </a:lnTo>
                  <a:lnTo>
                    <a:pt x="239107" y="709939"/>
                  </a:lnTo>
                  <a:lnTo>
                    <a:pt x="244572" y="704474"/>
                  </a:lnTo>
                  <a:lnTo>
                    <a:pt x="250037" y="707206"/>
                  </a:lnTo>
                  <a:lnTo>
                    <a:pt x="245938" y="712672"/>
                  </a:lnTo>
                  <a:lnTo>
                    <a:pt x="243206" y="720869"/>
                  </a:lnTo>
                  <a:lnTo>
                    <a:pt x="252770" y="720869"/>
                  </a:lnTo>
                  <a:lnTo>
                    <a:pt x="256869" y="726335"/>
                  </a:lnTo>
                  <a:lnTo>
                    <a:pt x="248671" y="731800"/>
                  </a:lnTo>
                  <a:lnTo>
                    <a:pt x="240475" y="744097"/>
                  </a:lnTo>
                  <a:lnTo>
                    <a:pt x="254139" y="742731"/>
                  </a:lnTo>
                  <a:lnTo>
                    <a:pt x="262334" y="726335"/>
                  </a:lnTo>
                  <a:lnTo>
                    <a:pt x="259602" y="718137"/>
                  </a:lnTo>
                  <a:lnTo>
                    <a:pt x="265067" y="712672"/>
                  </a:lnTo>
                  <a:lnTo>
                    <a:pt x="278730" y="711305"/>
                  </a:lnTo>
                  <a:lnTo>
                    <a:pt x="288297" y="718137"/>
                  </a:lnTo>
                  <a:lnTo>
                    <a:pt x="289661" y="712672"/>
                  </a:lnTo>
                  <a:lnTo>
                    <a:pt x="282829" y="703107"/>
                  </a:lnTo>
                  <a:lnTo>
                    <a:pt x="282829" y="699008"/>
                  </a:lnTo>
                  <a:lnTo>
                    <a:pt x="295128" y="704474"/>
                  </a:lnTo>
                  <a:lnTo>
                    <a:pt x="303324" y="716771"/>
                  </a:lnTo>
                  <a:lnTo>
                    <a:pt x="322455" y="718137"/>
                  </a:lnTo>
                  <a:lnTo>
                    <a:pt x="336118" y="723602"/>
                  </a:lnTo>
                  <a:lnTo>
                    <a:pt x="345680" y="718137"/>
                  </a:lnTo>
                  <a:lnTo>
                    <a:pt x="344314" y="711305"/>
                  </a:lnTo>
                  <a:lnTo>
                    <a:pt x="360710" y="715404"/>
                  </a:lnTo>
                  <a:lnTo>
                    <a:pt x="374373" y="723602"/>
                  </a:lnTo>
                  <a:lnTo>
                    <a:pt x="377108" y="718137"/>
                  </a:lnTo>
                  <a:lnTo>
                    <a:pt x="392135" y="724969"/>
                  </a:lnTo>
                  <a:lnTo>
                    <a:pt x="460451" y="761859"/>
                  </a:lnTo>
                  <a:lnTo>
                    <a:pt x="506909" y="791918"/>
                  </a:lnTo>
                  <a:lnTo>
                    <a:pt x="516471" y="802849"/>
                  </a:lnTo>
                  <a:lnTo>
                    <a:pt x="528768" y="806948"/>
                  </a:lnTo>
                  <a:lnTo>
                    <a:pt x="545164" y="830175"/>
                  </a:lnTo>
                  <a:lnTo>
                    <a:pt x="554730" y="832908"/>
                  </a:lnTo>
                  <a:lnTo>
                    <a:pt x="551995" y="824710"/>
                  </a:lnTo>
                  <a:lnTo>
                    <a:pt x="551995" y="819245"/>
                  </a:lnTo>
                  <a:lnTo>
                    <a:pt x="558827" y="819245"/>
                  </a:lnTo>
                  <a:lnTo>
                    <a:pt x="577955" y="837007"/>
                  </a:lnTo>
                  <a:lnTo>
                    <a:pt x="588888" y="838374"/>
                  </a:lnTo>
                  <a:lnTo>
                    <a:pt x="605282" y="853403"/>
                  </a:lnTo>
                  <a:lnTo>
                    <a:pt x="614846" y="849304"/>
                  </a:lnTo>
                  <a:lnTo>
                    <a:pt x="603916" y="832908"/>
                  </a:lnTo>
                  <a:lnTo>
                    <a:pt x="601183" y="826077"/>
                  </a:lnTo>
                  <a:lnTo>
                    <a:pt x="608015" y="826077"/>
                  </a:lnTo>
                  <a:lnTo>
                    <a:pt x="621678" y="839740"/>
                  </a:lnTo>
                  <a:lnTo>
                    <a:pt x="620311" y="852037"/>
                  </a:lnTo>
                  <a:lnTo>
                    <a:pt x="647638" y="871165"/>
                  </a:lnTo>
                  <a:lnTo>
                    <a:pt x="646272" y="879363"/>
                  </a:lnTo>
                  <a:lnTo>
                    <a:pt x="661301" y="886195"/>
                  </a:lnTo>
                  <a:lnTo>
                    <a:pt x="664036" y="880730"/>
                  </a:lnTo>
                  <a:lnTo>
                    <a:pt x="676331" y="883462"/>
                  </a:lnTo>
                  <a:lnTo>
                    <a:pt x="689994" y="898492"/>
                  </a:lnTo>
                  <a:lnTo>
                    <a:pt x="694093" y="914888"/>
                  </a:lnTo>
                  <a:lnTo>
                    <a:pt x="702291" y="920353"/>
                  </a:lnTo>
                  <a:lnTo>
                    <a:pt x="713222" y="936749"/>
                  </a:lnTo>
                  <a:lnTo>
                    <a:pt x="718689" y="935383"/>
                  </a:lnTo>
                  <a:lnTo>
                    <a:pt x="724152" y="940848"/>
                  </a:lnTo>
                  <a:lnTo>
                    <a:pt x="724152" y="957244"/>
                  </a:lnTo>
                  <a:lnTo>
                    <a:pt x="724152" y="973640"/>
                  </a:lnTo>
                  <a:lnTo>
                    <a:pt x="721420" y="992768"/>
                  </a:lnTo>
                  <a:lnTo>
                    <a:pt x="717321" y="1002333"/>
                  </a:lnTo>
                  <a:lnTo>
                    <a:pt x="717321" y="1011897"/>
                  </a:lnTo>
                  <a:lnTo>
                    <a:pt x="702291" y="1031025"/>
                  </a:lnTo>
                  <a:lnTo>
                    <a:pt x="699558" y="1040590"/>
                  </a:lnTo>
                  <a:lnTo>
                    <a:pt x="673598" y="1074748"/>
                  </a:lnTo>
                  <a:lnTo>
                    <a:pt x="655836" y="1084312"/>
                  </a:lnTo>
                  <a:lnTo>
                    <a:pt x="633975" y="1088411"/>
                  </a:lnTo>
                  <a:lnTo>
                    <a:pt x="624411" y="1096609"/>
                  </a:lnTo>
                  <a:lnTo>
                    <a:pt x="605282" y="1096609"/>
                  </a:lnTo>
                  <a:lnTo>
                    <a:pt x="601183" y="1102074"/>
                  </a:lnTo>
                  <a:lnTo>
                    <a:pt x="571124" y="1106173"/>
                  </a:lnTo>
                  <a:lnTo>
                    <a:pt x="532867" y="1103441"/>
                  </a:lnTo>
                  <a:lnTo>
                    <a:pt x="511006" y="1096609"/>
                  </a:lnTo>
                  <a:lnTo>
                    <a:pt x="494610" y="1085678"/>
                  </a:lnTo>
                  <a:lnTo>
                    <a:pt x="485045" y="1092510"/>
                  </a:lnTo>
                  <a:lnTo>
                    <a:pt x="474115" y="1089777"/>
                  </a:lnTo>
                  <a:lnTo>
                    <a:pt x="456353" y="1089777"/>
                  </a:lnTo>
                  <a:lnTo>
                    <a:pt x="453620" y="1082946"/>
                  </a:lnTo>
                  <a:lnTo>
                    <a:pt x="442689" y="1078847"/>
                  </a:lnTo>
                  <a:lnTo>
                    <a:pt x="433125" y="1085678"/>
                  </a:lnTo>
                  <a:lnTo>
                    <a:pt x="416729" y="1069283"/>
                  </a:lnTo>
                  <a:lnTo>
                    <a:pt x="416729" y="1061085"/>
                  </a:lnTo>
                  <a:lnTo>
                    <a:pt x="403066" y="1062451"/>
                  </a:lnTo>
                  <a:lnTo>
                    <a:pt x="390771" y="1061085"/>
                  </a:lnTo>
                  <a:lnTo>
                    <a:pt x="396234" y="1058352"/>
                  </a:lnTo>
                  <a:lnTo>
                    <a:pt x="374373" y="1058352"/>
                  </a:lnTo>
                  <a:lnTo>
                    <a:pt x="368908" y="1065184"/>
                  </a:lnTo>
                  <a:lnTo>
                    <a:pt x="355245" y="1065184"/>
                  </a:lnTo>
                  <a:lnTo>
                    <a:pt x="355245" y="1056986"/>
                  </a:lnTo>
                  <a:lnTo>
                    <a:pt x="349781" y="1052887"/>
                  </a:lnTo>
                  <a:lnTo>
                    <a:pt x="357977" y="1047421"/>
                  </a:lnTo>
                  <a:lnTo>
                    <a:pt x="349781" y="1037857"/>
                  </a:lnTo>
                  <a:lnTo>
                    <a:pt x="347047" y="1043322"/>
                  </a:lnTo>
                  <a:lnTo>
                    <a:pt x="325185" y="1043322"/>
                  </a:lnTo>
                  <a:lnTo>
                    <a:pt x="311522" y="1033758"/>
                  </a:lnTo>
                  <a:lnTo>
                    <a:pt x="308792" y="1037857"/>
                  </a:lnTo>
                  <a:lnTo>
                    <a:pt x="299225" y="1036490"/>
                  </a:lnTo>
                  <a:lnTo>
                    <a:pt x="270532" y="1013263"/>
                  </a:lnTo>
                  <a:lnTo>
                    <a:pt x="267802" y="1000966"/>
                  </a:lnTo>
                  <a:lnTo>
                    <a:pt x="250037" y="999600"/>
                  </a:lnTo>
                  <a:lnTo>
                    <a:pt x="245938" y="995501"/>
                  </a:lnTo>
                  <a:lnTo>
                    <a:pt x="233644" y="995501"/>
                  </a:lnTo>
                  <a:lnTo>
                    <a:pt x="230909" y="999600"/>
                  </a:lnTo>
                  <a:lnTo>
                    <a:pt x="244572" y="1009164"/>
                  </a:lnTo>
                  <a:lnTo>
                    <a:pt x="247307" y="1028293"/>
                  </a:lnTo>
                  <a:lnTo>
                    <a:pt x="263701" y="1037857"/>
                  </a:lnTo>
                  <a:lnTo>
                    <a:pt x="267802" y="1047421"/>
                  </a:lnTo>
                  <a:lnTo>
                    <a:pt x="286928" y="1051520"/>
                  </a:lnTo>
                  <a:lnTo>
                    <a:pt x="291027" y="1055619"/>
                  </a:lnTo>
                  <a:lnTo>
                    <a:pt x="277364" y="1062451"/>
                  </a:lnTo>
                  <a:lnTo>
                    <a:pt x="271899" y="1070649"/>
                  </a:lnTo>
                  <a:lnTo>
                    <a:pt x="274633" y="1074748"/>
                  </a:lnTo>
                  <a:lnTo>
                    <a:pt x="296493" y="1069283"/>
                  </a:lnTo>
                  <a:lnTo>
                    <a:pt x="306057" y="1063817"/>
                  </a:lnTo>
                  <a:lnTo>
                    <a:pt x="315623" y="1070649"/>
                  </a:lnTo>
                  <a:lnTo>
                    <a:pt x="306057" y="1074748"/>
                  </a:lnTo>
                  <a:lnTo>
                    <a:pt x="306057" y="1078847"/>
                  </a:lnTo>
                  <a:lnTo>
                    <a:pt x="321086" y="1080213"/>
                  </a:lnTo>
                  <a:lnTo>
                    <a:pt x="316987" y="1089777"/>
                  </a:lnTo>
                  <a:lnTo>
                    <a:pt x="303324" y="1091144"/>
                  </a:lnTo>
                  <a:lnTo>
                    <a:pt x="297859" y="1099342"/>
                  </a:lnTo>
                  <a:lnTo>
                    <a:pt x="314255" y="1102074"/>
                  </a:lnTo>
                  <a:lnTo>
                    <a:pt x="319720" y="1097975"/>
                  </a:lnTo>
                  <a:lnTo>
                    <a:pt x="330651" y="1097975"/>
                  </a:lnTo>
                  <a:lnTo>
                    <a:pt x="337482" y="1104807"/>
                  </a:lnTo>
                  <a:lnTo>
                    <a:pt x="345680" y="1099342"/>
                  </a:lnTo>
                  <a:lnTo>
                    <a:pt x="375739" y="1111639"/>
                  </a:lnTo>
                  <a:lnTo>
                    <a:pt x="390771" y="1132133"/>
                  </a:lnTo>
                  <a:lnTo>
                    <a:pt x="397603" y="1133500"/>
                  </a:lnTo>
                  <a:lnTo>
                    <a:pt x="393502" y="1141698"/>
                  </a:lnTo>
                  <a:lnTo>
                    <a:pt x="392135" y="1151262"/>
                  </a:lnTo>
                  <a:lnTo>
                    <a:pt x="396234" y="1152628"/>
                  </a:lnTo>
                  <a:lnTo>
                    <a:pt x="397603" y="1166292"/>
                  </a:lnTo>
                  <a:lnTo>
                    <a:pt x="396234" y="1188153"/>
                  </a:lnTo>
                  <a:lnTo>
                    <a:pt x="386670" y="1192252"/>
                  </a:lnTo>
                  <a:lnTo>
                    <a:pt x="383939" y="1204549"/>
                  </a:lnTo>
                  <a:lnTo>
                    <a:pt x="394868" y="1207281"/>
                  </a:lnTo>
                  <a:lnTo>
                    <a:pt x="396234" y="1222311"/>
                  </a:lnTo>
                  <a:lnTo>
                    <a:pt x="413996" y="1240073"/>
                  </a:lnTo>
                  <a:lnTo>
                    <a:pt x="413996" y="1251004"/>
                  </a:lnTo>
                  <a:lnTo>
                    <a:pt x="427660" y="1260568"/>
                  </a:lnTo>
                  <a:lnTo>
                    <a:pt x="427660" y="1272865"/>
                  </a:lnTo>
                  <a:lnTo>
                    <a:pt x="430392" y="1287894"/>
                  </a:lnTo>
                  <a:lnTo>
                    <a:pt x="424929" y="1298825"/>
                  </a:lnTo>
                  <a:lnTo>
                    <a:pt x="431761" y="1305657"/>
                  </a:lnTo>
                  <a:lnTo>
                    <a:pt x="437224" y="1316587"/>
                  </a:lnTo>
                  <a:lnTo>
                    <a:pt x="464550" y="1326152"/>
                  </a:lnTo>
                  <a:lnTo>
                    <a:pt x="476847" y="1316587"/>
                  </a:lnTo>
                  <a:lnTo>
                    <a:pt x="482313" y="1317954"/>
                  </a:lnTo>
                  <a:lnTo>
                    <a:pt x="491877" y="1330251"/>
                  </a:lnTo>
                  <a:lnTo>
                    <a:pt x="504174" y="1337082"/>
                  </a:lnTo>
                  <a:lnTo>
                    <a:pt x="505540" y="1353478"/>
                  </a:lnTo>
                  <a:lnTo>
                    <a:pt x="511006" y="1358943"/>
                  </a:lnTo>
                  <a:lnTo>
                    <a:pt x="531500" y="1358943"/>
                  </a:lnTo>
                  <a:lnTo>
                    <a:pt x="539698" y="1365775"/>
                  </a:lnTo>
                  <a:lnTo>
                    <a:pt x="558827" y="1365775"/>
                  </a:lnTo>
                  <a:lnTo>
                    <a:pt x="571124" y="1376706"/>
                  </a:lnTo>
                  <a:lnTo>
                    <a:pt x="577955" y="1376706"/>
                  </a:lnTo>
                  <a:lnTo>
                    <a:pt x="592985" y="1361676"/>
                  </a:lnTo>
                  <a:lnTo>
                    <a:pt x="603916" y="1360310"/>
                  </a:lnTo>
                  <a:lnTo>
                    <a:pt x="612114" y="1356211"/>
                  </a:lnTo>
                  <a:lnTo>
                    <a:pt x="613480" y="1335716"/>
                  </a:lnTo>
                  <a:lnTo>
                    <a:pt x="603916" y="1327518"/>
                  </a:lnTo>
                  <a:lnTo>
                    <a:pt x="608015" y="1320686"/>
                  </a:lnTo>
                  <a:lnTo>
                    <a:pt x="606648" y="1315221"/>
                  </a:lnTo>
                  <a:lnTo>
                    <a:pt x="591619" y="1309756"/>
                  </a:lnTo>
                  <a:lnTo>
                    <a:pt x="590252" y="1298825"/>
                  </a:lnTo>
                  <a:lnTo>
                    <a:pt x="579322" y="1307023"/>
                  </a:lnTo>
                  <a:lnTo>
                    <a:pt x="571124" y="1307023"/>
                  </a:lnTo>
                  <a:lnTo>
                    <a:pt x="558827" y="1312488"/>
                  </a:lnTo>
                  <a:lnTo>
                    <a:pt x="542431" y="1304290"/>
                  </a:lnTo>
                  <a:lnTo>
                    <a:pt x="530134" y="1287894"/>
                  </a:lnTo>
                  <a:lnTo>
                    <a:pt x="512372" y="1279697"/>
                  </a:lnTo>
                  <a:lnTo>
                    <a:pt x="508273" y="1264667"/>
                  </a:lnTo>
                  <a:lnTo>
                    <a:pt x="498709" y="1246905"/>
                  </a:lnTo>
                  <a:lnTo>
                    <a:pt x="512372" y="1248271"/>
                  </a:lnTo>
                  <a:lnTo>
                    <a:pt x="520572" y="1240073"/>
                  </a:lnTo>
                  <a:lnTo>
                    <a:pt x="516471" y="1233241"/>
                  </a:lnTo>
                  <a:lnTo>
                    <a:pt x="519203" y="1225044"/>
                  </a:lnTo>
                  <a:lnTo>
                    <a:pt x="515105" y="1216846"/>
                  </a:lnTo>
                  <a:lnTo>
                    <a:pt x="517837" y="1208648"/>
                  </a:lnTo>
                  <a:lnTo>
                    <a:pt x="532867" y="1208648"/>
                  </a:lnTo>
                  <a:lnTo>
                    <a:pt x="547898" y="1218212"/>
                  </a:lnTo>
                  <a:lnTo>
                    <a:pt x="567025" y="1222311"/>
                  </a:lnTo>
                  <a:lnTo>
                    <a:pt x="576589" y="1235974"/>
                  </a:lnTo>
                  <a:lnTo>
                    <a:pt x="588888" y="1245538"/>
                  </a:lnTo>
                  <a:lnTo>
                    <a:pt x="612114" y="1246905"/>
                  </a:lnTo>
                  <a:lnTo>
                    <a:pt x="616215" y="1255103"/>
                  </a:lnTo>
                  <a:lnTo>
                    <a:pt x="631242" y="1256469"/>
                  </a:lnTo>
                  <a:lnTo>
                    <a:pt x="673598" y="1276964"/>
                  </a:lnTo>
                  <a:lnTo>
                    <a:pt x="691363" y="1294726"/>
                  </a:lnTo>
                  <a:lnTo>
                    <a:pt x="698194" y="1283796"/>
                  </a:lnTo>
                  <a:lnTo>
                    <a:pt x="710489" y="1274231"/>
                  </a:lnTo>
                  <a:lnTo>
                    <a:pt x="710489" y="1260568"/>
                  </a:lnTo>
                  <a:lnTo>
                    <a:pt x="720053" y="1260568"/>
                  </a:lnTo>
                  <a:lnTo>
                    <a:pt x="729617" y="1248271"/>
                  </a:lnTo>
                  <a:lnTo>
                    <a:pt x="711857" y="1222311"/>
                  </a:lnTo>
                  <a:lnTo>
                    <a:pt x="681796" y="1192252"/>
                  </a:lnTo>
                  <a:lnTo>
                    <a:pt x="674965" y="1173123"/>
                  </a:lnTo>
                  <a:lnTo>
                    <a:pt x="676331" y="1160826"/>
                  </a:lnTo>
                  <a:lnTo>
                    <a:pt x="694093" y="1145797"/>
                  </a:lnTo>
                  <a:lnTo>
                    <a:pt x="709123" y="1126668"/>
                  </a:lnTo>
                  <a:lnTo>
                    <a:pt x="713222" y="1108906"/>
                  </a:lnTo>
                  <a:lnTo>
                    <a:pt x="724152" y="1097975"/>
                  </a:lnTo>
                  <a:lnTo>
                    <a:pt x="740548" y="1095243"/>
                  </a:lnTo>
                  <a:lnTo>
                    <a:pt x="762409" y="1077480"/>
                  </a:lnTo>
                  <a:lnTo>
                    <a:pt x="777439" y="1044689"/>
                  </a:lnTo>
                  <a:lnTo>
                    <a:pt x="787005" y="1037857"/>
                  </a:lnTo>
                  <a:lnTo>
                    <a:pt x="803399" y="1040590"/>
                  </a:lnTo>
                  <a:lnTo>
                    <a:pt x="817062" y="1051520"/>
                  </a:lnTo>
                  <a:lnTo>
                    <a:pt x="836191" y="1048788"/>
                  </a:lnTo>
                  <a:lnTo>
                    <a:pt x="856686" y="1051520"/>
                  </a:lnTo>
                  <a:lnTo>
                    <a:pt x="863517" y="1061085"/>
                  </a:lnTo>
                  <a:lnTo>
                    <a:pt x="862153" y="1074748"/>
                  </a:lnTo>
                  <a:lnTo>
                    <a:pt x="878547" y="1059718"/>
                  </a:lnTo>
                  <a:lnTo>
                    <a:pt x="894943" y="1072015"/>
                  </a:lnTo>
                  <a:lnTo>
                    <a:pt x="900408" y="1088411"/>
                  </a:lnTo>
                  <a:lnTo>
                    <a:pt x="908606" y="1096609"/>
                  </a:lnTo>
                  <a:lnTo>
                    <a:pt x="907240" y="1072015"/>
                  </a:lnTo>
                  <a:lnTo>
                    <a:pt x="897675" y="1054253"/>
                  </a:lnTo>
                  <a:lnTo>
                    <a:pt x="903143" y="1046055"/>
                  </a:lnTo>
                  <a:lnTo>
                    <a:pt x="903143" y="1014630"/>
                  </a:lnTo>
                  <a:lnTo>
                    <a:pt x="907240" y="1005065"/>
                  </a:lnTo>
                  <a:lnTo>
                    <a:pt x="901774" y="1000966"/>
                  </a:lnTo>
                  <a:lnTo>
                    <a:pt x="901774" y="992768"/>
                  </a:lnTo>
                  <a:lnTo>
                    <a:pt x="904507" y="985937"/>
                  </a:lnTo>
                  <a:lnTo>
                    <a:pt x="901774" y="976372"/>
                  </a:lnTo>
                  <a:lnTo>
                    <a:pt x="904507" y="969541"/>
                  </a:lnTo>
                  <a:lnTo>
                    <a:pt x="894943" y="958610"/>
                  </a:lnTo>
                  <a:lnTo>
                    <a:pt x="879913" y="950412"/>
                  </a:lnTo>
                  <a:lnTo>
                    <a:pt x="860785" y="951779"/>
                  </a:lnTo>
                  <a:lnTo>
                    <a:pt x="855322" y="935383"/>
                  </a:lnTo>
                  <a:lnTo>
                    <a:pt x="860785" y="917620"/>
                  </a:lnTo>
                  <a:lnTo>
                    <a:pt x="860785" y="887561"/>
                  </a:lnTo>
                  <a:lnTo>
                    <a:pt x="866250" y="883462"/>
                  </a:lnTo>
                  <a:lnTo>
                    <a:pt x="863517" y="873898"/>
                  </a:lnTo>
                  <a:lnTo>
                    <a:pt x="863517" y="861601"/>
                  </a:lnTo>
                  <a:lnTo>
                    <a:pt x="868985" y="857502"/>
                  </a:lnTo>
                  <a:lnTo>
                    <a:pt x="862153" y="847938"/>
                  </a:lnTo>
                  <a:lnTo>
                    <a:pt x="862153" y="832908"/>
                  </a:lnTo>
                  <a:lnTo>
                    <a:pt x="852587" y="804215"/>
                  </a:lnTo>
                  <a:lnTo>
                    <a:pt x="833458" y="790552"/>
                  </a:lnTo>
                  <a:lnTo>
                    <a:pt x="800669" y="763225"/>
                  </a:lnTo>
                  <a:lnTo>
                    <a:pt x="800669" y="756394"/>
                  </a:lnTo>
                  <a:lnTo>
                    <a:pt x="815696" y="756394"/>
                  </a:lnTo>
                  <a:lnTo>
                    <a:pt x="843023" y="774156"/>
                  </a:lnTo>
                  <a:lnTo>
                    <a:pt x="859418" y="774156"/>
                  </a:lnTo>
                  <a:lnTo>
                    <a:pt x="870349" y="768691"/>
                  </a:lnTo>
                  <a:lnTo>
                    <a:pt x="894943" y="767325"/>
                  </a:lnTo>
                  <a:lnTo>
                    <a:pt x="930469" y="771424"/>
                  </a:lnTo>
                  <a:lnTo>
                    <a:pt x="946863" y="782354"/>
                  </a:lnTo>
                  <a:lnTo>
                    <a:pt x="946863" y="794651"/>
                  </a:lnTo>
                  <a:lnTo>
                    <a:pt x="960526" y="811047"/>
                  </a:lnTo>
                  <a:lnTo>
                    <a:pt x="975556" y="812413"/>
                  </a:lnTo>
                  <a:lnTo>
                    <a:pt x="978291" y="823344"/>
                  </a:lnTo>
                  <a:lnTo>
                    <a:pt x="997417" y="846571"/>
                  </a:lnTo>
                  <a:lnTo>
                    <a:pt x="994685" y="856136"/>
                  </a:lnTo>
                  <a:lnTo>
                    <a:pt x="971459" y="856136"/>
                  </a:lnTo>
                  <a:lnTo>
                    <a:pt x="965992" y="865700"/>
                  </a:lnTo>
                  <a:lnTo>
                    <a:pt x="945497" y="865700"/>
                  </a:lnTo>
                  <a:lnTo>
                    <a:pt x="938665" y="872531"/>
                  </a:lnTo>
                  <a:lnTo>
                    <a:pt x="940032" y="880730"/>
                  </a:lnTo>
                  <a:lnTo>
                    <a:pt x="934566" y="890294"/>
                  </a:lnTo>
                  <a:lnTo>
                    <a:pt x="927735" y="886195"/>
                  </a:lnTo>
                  <a:lnTo>
                    <a:pt x="923638" y="894393"/>
                  </a:lnTo>
                  <a:lnTo>
                    <a:pt x="922269" y="913521"/>
                  </a:lnTo>
                  <a:lnTo>
                    <a:pt x="931834" y="918987"/>
                  </a:lnTo>
                  <a:lnTo>
                    <a:pt x="959160" y="942214"/>
                  </a:lnTo>
                  <a:lnTo>
                    <a:pt x="986487" y="977739"/>
                  </a:lnTo>
                  <a:lnTo>
                    <a:pt x="998786" y="977739"/>
                  </a:lnTo>
                  <a:lnTo>
                    <a:pt x="1016546" y="965442"/>
                  </a:lnTo>
                  <a:lnTo>
                    <a:pt x="1024744" y="980471"/>
                  </a:lnTo>
                  <a:lnTo>
                    <a:pt x="1030209" y="972273"/>
                  </a:lnTo>
                  <a:lnTo>
                    <a:pt x="1043872" y="972273"/>
                  </a:lnTo>
                  <a:lnTo>
                    <a:pt x="1047971" y="965442"/>
                  </a:lnTo>
                  <a:lnTo>
                    <a:pt x="1071199" y="954511"/>
                  </a:lnTo>
                  <a:lnTo>
                    <a:pt x="1075298" y="940848"/>
                  </a:lnTo>
                  <a:lnTo>
                    <a:pt x="1069832" y="920353"/>
                  </a:lnTo>
                  <a:lnTo>
                    <a:pt x="1078030" y="905324"/>
                  </a:lnTo>
                  <a:lnTo>
                    <a:pt x="1078030" y="893027"/>
                  </a:lnTo>
                  <a:lnTo>
                    <a:pt x="1068466" y="880730"/>
                  </a:lnTo>
                  <a:lnTo>
                    <a:pt x="1075298" y="875264"/>
                  </a:lnTo>
                  <a:lnTo>
                    <a:pt x="1110822" y="871165"/>
                  </a:lnTo>
                  <a:lnTo>
                    <a:pt x="1116287" y="862967"/>
                  </a:lnTo>
                  <a:lnTo>
                    <a:pt x="1138149" y="871165"/>
                  </a:lnTo>
                  <a:lnTo>
                    <a:pt x="1135418" y="861601"/>
                  </a:lnTo>
                  <a:lnTo>
                    <a:pt x="1117654" y="847938"/>
                  </a:lnTo>
                  <a:lnTo>
                    <a:pt x="1112189" y="834275"/>
                  </a:lnTo>
                  <a:lnTo>
                    <a:pt x="1119020" y="834275"/>
                  </a:lnTo>
                  <a:lnTo>
                    <a:pt x="1128587" y="843839"/>
                  </a:lnTo>
                  <a:lnTo>
                    <a:pt x="1139515" y="838374"/>
                  </a:lnTo>
                  <a:lnTo>
                    <a:pt x="1164109" y="808314"/>
                  </a:lnTo>
                  <a:lnTo>
                    <a:pt x="1172307" y="806948"/>
                  </a:lnTo>
                  <a:lnTo>
                    <a:pt x="1199633" y="772790"/>
                  </a:lnTo>
                  <a:lnTo>
                    <a:pt x="1199633" y="764592"/>
                  </a:lnTo>
                  <a:lnTo>
                    <a:pt x="1207831" y="760493"/>
                  </a:lnTo>
                  <a:lnTo>
                    <a:pt x="1222861" y="763225"/>
                  </a:lnTo>
                  <a:lnTo>
                    <a:pt x="1240623" y="755028"/>
                  </a:lnTo>
                  <a:lnTo>
                    <a:pt x="1243356" y="746830"/>
                  </a:lnTo>
                  <a:lnTo>
                    <a:pt x="1269316" y="738632"/>
                  </a:lnTo>
                  <a:lnTo>
                    <a:pt x="1270682" y="748196"/>
                  </a:lnTo>
                  <a:lnTo>
                    <a:pt x="1276147" y="748196"/>
                  </a:lnTo>
                  <a:lnTo>
                    <a:pt x="1278882" y="759127"/>
                  </a:lnTo>
                  <a:lnTo>
                    <a:pt x="1273415" y="767325"/>
                  </a:lnTo>
                  <a:lnTo>
                    <a:pt x="1280247" y="772790"/>
                  </a:lnTo>
                  <a:lnTo>
                    <a:pt x="1295276" y="757760"/>
                  </a:lnTo>
                  <a:lnTo>
                    <a:pt x="1296642" y="748196"/>
                  </a:lnTo>
                  <a:lnTo>
                    <a:pt x="1288444" y="744097"/>
                  </a:lnTo>
                  <a:lnTo>
                    <a:pt x="1278882" y="734533"/>
                  </a:lnTo>
                  <a:lnTo>
                    <a:pt x="1277514" y="729068"/>
                  </a:lnTo>
                  <a:lnTo>
                    <a:pt x="1302108" y="704474"/>
                  </a:lnTo>
                  <a:lnTo>
                    <a:pt x="1306209" y="704474"/>
                  </a:lnTo>
                  <a:lnTo>
                    <a:pt x="1308939" y="712672"/>
                  </a:lnTo>
                  <a:lnTo>
                    <a:pt x="1304840" y="715404"/>
                  </a:lnTo>
                  <a:lnTo>
                    <a:pt x="1300741" y="722236"/>
                  </a:lnTo>
                  <a:lnTo>
                    <a:pt x="1313040" y="735899"/>
                  </a:lnTo>
                  <a:lnTo>
                    <a:pt x="1321236" y="733167"/>
                  </a:lnTo>
                  <a:lnTo>
                    <a:pt x="1328068" y="723602"/>
                  </a:lnTo>
                  <a:lnTo>
                    <a:pt x="1322603" y="715404"/>
                  </a:lnTo>
                  <a:lnTo>
                    <a:pt x="1318504" y="703107"/>
                  </a:lnTo>
                  <a:lnTo>
                    <a:pt x="1314405" y="697642"/>
                  </a:lnTo>
                  <a:lnTo>
                    <a:pt x="1325335" y="689444"/>
                  </a:lnTo>
                  <a:lnTo>
                    <a:pt x="1360862" y="674415"/>
                  </a:lnTo>
                  <a:lnTo>
                    <a:pt x="1385453" y="670316"/>
                  </a:lnTo>
                  <a:lnTo>
                    <a:pt x="1388188" y="675781"/>
                  </a:lnTo>
                  <a:lnTo>
                    <a:pt x="1374525" y="682613"/>
                  </a:lnTo>
                  <a:lnTo>
                    <a:pt x="1364959" y="683979"/>
                  </a:lnTo>
                  <a:lnTo>
                    <a:pt x="1340367" y="696276"/>
                  </a:lnTo>
                  <a:lnTo>
                    <a:pt x="1344464" y="703107"/>
                  </a:lnTo>
                  <a:lnTo>
                    <a:pt x="1354030" y="704474"/>
                  </a:lnTo>
                  <a:lnTo>
                    <a:pt x="1362226" y="700375"/>
                  </a:lnTo>
                  <a:lnTo>
                    <a:pt x="1377255" y="715404"/>
                  </a:lnTo>
                  <a:lnTo>
                    <a:pt x="1369058" y="720869"/>
                  </a:lnTo>
                  <a:lnTo>
                    <a:pt x="1366325" y="726335"/>
                  </a:lnTo>
                  <a:lnTo>
                    <a:pt x="1375889" y="739998"/>
                  </a:lnTo>
                  <a:lnTo>
                    <a:pt x="1370424" y="749562"/>
                  </a:lnTo>
                  <a:lnTo>
                    <a:pt x="1356761" y="749562"/>
                  </a:lnTo>
                  <a:lnTo>
                    <a:pt x="1343097" y="763225"/>
                  </a:lnTo>
                  <a:lnTo>
                    <a:pt x="1345830" y="774156"/>
                  </a:lnTo>
                  <a:lnTo>
                    <a:pt x="1356761" y="776889"/>
                  </a:lnTo>
                  <a:lnTo>
                    <a:pt x="1364959" y="774156"/>
                  </a:lnTo>
                  <a:lnTo>
                    <a:pt x="1373157" y="774156"/>
                  </a:lnTo>
                  <a:lnTo>
                    <a:pt x="1382721" y="768691"/>
                  </a:lnTo>
                  <a:lnTo>
                    <a:pt x="1396384" y="774156"/>
                  </a:lnTo>
                  <a:lnTo>
                    <a:pt x="1396384" y="790552"/>
                  </a:lnTo>
                  <a:lnTo>
                    <a:pt x="1403216" y="774156"/>
                  </a:lnTo>
                  <a:lnTo>
                    <a:pt x="1416879" y="757760"/>
                  </a:lnTo>
                  <a:lnTo>
                    <a:pt x="1423711" y="756394"/>
                  </a:lnTo>
                  <a:lnTo>
                    <a:pt x="1429178" y="765958"/>
                  </a:lnTo>
                  <a:lnTo>
                    <a:pt x="1440107" y="774156"/>
                  </a:lnTo>
                  <a:lnTo>
                    <a:pt x="1444205" y="768691"/>
                  </a:lnTo>
                  <a:lnTo>
                    <a:pt x="1441473" y="760493"/>
                  </a:lnTo>
                  <a:lnTo>
                    <a:pt x="1444205" y="752295"/>
                  </a:lnTo>
                  <a:lnTo>
                    <a:pt x="1434641" y="745464"/>
                  </a:lnTo>
                  <a:lnTo>
                    <a:pt x="1434641" y="739998"/>
                  </a:lnTo>
                  <a:lnTo>
                    <a:pt x="1445572" y="727701"/>
                  </a:lnTo>
                  <a:lnTo>
                    <a:pt x="1459235" y="724969"/>
                  </a:lnTo>
                  <a:lnTo>
                    <a:pt x="1463336" y="718137"/>
                  </a:lnTo>
                  <a:lnTo>
                    <a:pt x="1481096" y="707206"/>
                  </a:lnTo>
                  <a:lnTo>
                    <a:pt x="1489294" y="712672"/>
                  </a:lnTo>
                  <a:lnTo>
                    <a:pt x="1497494" y="712672"/>
                  </a:lnTo>
                  <a:lnTo>
                    <a:pt x="1502957" y="709939"/>
                  </a:lnTo>
                  <a:lnTo>
                    <a:pt x="1512522" y="714038"/>
                  </a:lnTo>
                  <a:lnTo>
                    <a:pt x="1541215" y="714038"/>
                  </a:lnTo>
                  <a:lnTo>
                    <a:pt x="1552147" y="705840"/>
                  </a:lnTo>
                  <a:lnTo>
                    <a:pt x="1552147" y="697642"/>
                  </a:lnTo>
                  <a:lnTo>
                    <a:pt x="1558979" y="689444"/>
                  </a:lnTo>
                  <a:lnTo>
                    <a:pt x="1575373" y="688078"/>
                  </a:lnTo>
                  <a:lnTo>
                    <a:pt x="1576739" y="681246"/>
                  </a:lnTo>
                  <a:lnTo>
                    <a:pt x="1589036" y="670316"/>
                  </a:lnTo>
                  <a:lnTo>
                    <a:pt x="1599969" y="667583"/>
                  </a:lnTo>
                  <a:lnTo>
                    <a:pt x="1617729" y="649821"/>
                  </a:lnTo>
                  <a:lnTo>
                    <a:pt x="1624560" y="649821"/>
                  </a:lnTo>
                  <a:lnTo>
                    <a:pt x="1634127" y="644355"/>
                  </a:lnTo>
                  <a:lnTo>
                    <a:pt x="1636857" y="648454"/>
                  </a:lnTo>
                  <a:lnTo>
                    <a:pt x="1627295" y="660751"/>
                  </a:lnTo>
                  <a:lnTo>
                    <a:pt x="1638224" y="664850"/>
                  </a:lnTo>
                  <a:lnTo>
                    <a:pt x="1651887" y="678514"/>
                  </a:lnTo>
                  <a:lnTo>
                    <a:pt x="1651887" y="685345"/>
                  </a:lnTo>
                  <a:lnTo>
                    <a:pt x="1640958" y="694909"/>
                  </a:lnTo>
                  <a:lnTo>
                    <a:pt x="1647790" y="708573"/>
                  </a:lnTo>
                  <a:lnTo>
                    <a:pt x="1645055" y="719503"/>
                  </a:lnTo>
                  <a:lnTo>
                    <a:pt x="1653253" y="729068"/>
                  </a:lnTo>
                  <a:lnTo>
                    <a:pt x="1687411" y="730434"/>
                  </a:lnTo>
                  <a:lnTo>
                    <a:pt x="1694243" y="722236"/>
                  </a:lnTo>
                  <a:lnTo>
                    <a:pt x="1694243" y="714038"/>
                  </a:lnTo>
                  <a:lnTo>
                    <a:pt x="1688780" y="708573"/>
                  </a:lnTo>
                  <a:lnTo>
                    <a:pt x="1675117" y="692177"/>
                  </a:lnTo>
                  <a:lnTo>
                    <a:pt x="1676481" y="683979"/>
                  </a:lnTo>
                  <a:lnTo>
                    <a:pt x="1686045" y="677147"/>
                  </a:lnTo>
                  <a:lnTo>
                    <a:pt x="1703807" y="685345"/>
                  </a:lnTo>
                  <a:lnTo>
                    <a:pt x="1716106" y="677147"/>
                  </a:lnTo>
                  <a:lnTo>
                    <a:pt x="1721569" y="655286"/>
                  </a:lnTo>
                  <a:lnTo>
                    <a:pt x="1731134" y="653920"/>
                  </a:lnTo>
                  <a:lnTo>
                    <a:pt x="1736601" y="659385"/>
                  </a:lnTo>
                  <a:lnTo>
                    <a:pt x="1754361" y="662118"/>
                  </a:lnTo>
                  <a:lnTo>
                    <a:pt x="1736601" y="641623"/>
                  </a:lnTo>
                  <a:lnTo>
                    <a:pt x="1721569" y="637524"/>
                  </a:lnTo>
                  <a:lnTo>
                    <a:pt x="1720203" y="625227"/>
                  </a:lnTo>
                  <a:lnTo>
                    <a:pt x="1709275" y="603366"/>
                  </a:lnTo>
                  <a:lnTo>
                    <a:pt x="1701075" y="601999"/>
                  </a:lnTo>
                  <a:lnTo>
                    <a:pt x="1698342" y="614296"/>
                  </a:lnTo>
                  <a:lnTo>
                    <a:pt x="1691510" y="603366"/>
                  </a:lnTo>
                  <a:lnTo>
                    <a:pt x="1684679" y="578772"/>
                  </a:lnTo>
                  <a:lnTo>
                    <a:pt x="1675117" y="573307"/>
                  </a:lnTo>
                  <a:lnTo>
                    <a:pt x="1665550" y="558277"/>
                  </a:lnTo>
                  <a:lnTo>
                    <a:pt x="1665550" y="552812"/>
                  </a:lnTo>
                  <a:lnTo>
                    <a:pt x="1679213" y="547346"/>
                  </a:lnTo>
                  <a:lnTo>
                    <a:pt x="1679213" y="536416"/>
                  </a:lnTo>
                  <a:lnTo>
                    <a:pt x="1673749" y="525487"/>
                  </a:lnTo>
                  <a:lnTo>
                    <a:pt x="1675117" y="522753"/>
                  </a:lnTo>
                  <a:lnTo>
                    <a:pt x="1674813" y="520322"/>
                  </a:lnTo>
                  <a:close/>
                  <a:moveTo>
                    <a:pt x="1560343" y="421644"/>
                  </a:moveTo>
                  <a:lnTo>
                    <a:pt x="1569907" y="421644"/>
                  </a:lnTo>
                  <a:lnTo>
                    <a:pt x="1586305" y="433941"/>
                  </a:lnTo>
                  <a:lnTo>
                    <a:pt x="1590402" y="443506"/>
                  </a:lnTo>
                  <a:lnTo>
                    <a:pt x="1604065" y="451704"/>
                  </a:lnTo>
                  <a:lnTo>
                    <a:pt x="1619095" y="466733"/>
                  </a:lnTo>
                  <a:lnTo>
                    <a:pt x="1632758" y="468100"/>
                  </a:lnTo>
                  <a:lnTo>
                    <a:pt x="1647790" y="485862"/>
                  </a:lnTo>
                  <a:lnTo>
                    <a:pt x="1672382" y="500891"/>
                  </a:lnTo>
                  <a:lnTo>
                    <a:pt x="1674813" y="520322"/>
                  </a:lnTo>
                  <a:lnTo>
                    <a:pt x="1672382" y="522753"/>
                  </a:lnTo>
                  <a:lnTo>
                    <a:pt x="1673749" y="525487"/>
                  </a:lnTo>
                  <a:lnTo>
                    <a:pt x="1668285" y="536416"/>
                  </a:lnTo>
                  <a:lnTo>
                    <a:pt x="1657352" y="530950"/>
                  </a:lnTo>
                  <a:lnTo>
                    <a:pt x="1650521" y="540515"/>
                  </a:lnTo>
                  <a:lnTo>
                    <a:pt x="1632758" y="537782"/>
                  </a:lnTo>
                  <a:lnTo>
                    <a:pt x="1624560" y="529584"/>
                  </a:lnTo>
                  <a:lnTo>
                    <a:pt x="1627295" y="524119"/>
                  </a:lnTo>
                  <a:lnTo>
                    <a:pt x="1623194" y="507723"/>
                  </a:lnTo>
                  <a:lnTo>
                    <a:pt x="1619095" y="502257"/>
                  </a:lnTo>
                  <a:lnTo>
                    <a:pt x="1608165" y="503624"/>
                  </a:lnTo>
                  <a:lnTo>
                    <a:pt x="1598600" y="499525"/>
                  </a:lnTo>
                  <a:lnTo>
                    <a:pt x="1597234" y="514554"/>
                  </a:lnTo>
                  <a:lnTo>
                    <a:pt x="1590402" y="513188"/>
                  </a:lnTo>
                  <a:lnTo>
                    <a:pt x="1582204" y="500891"/>
                  </a:lnTo>
                  <a:lnTo>
                    <a:pt x="1568541" y="494060"/>
                  </a:lnTo>
                  <a:lnTo>
                    <a:pt x="1545316" y="468100"/>
                  </a:lnTo>
                  <a:lnTo>
                    <a:pt x="1539848" y="457169"/>
                  </a:lnTo>
                  <a:lnTo>
                    <a:pt x="1545316" y="455803"/>
                  </a:lnTo>
                  <a:lnTo>
                    <a:pt x="1554878" y="464000"/>
                  </a:lnTo>
                  <a:lnTo>
                    <a:pt x="1561709" y="461268"/>
                  </a:lnTo>
                  <a:lnTo>
                    <a:pt x="1564442" y="454436"/>
                  </a:lnTo>
                  <a:lnTo>
                    <a:pt x="1553511" y="453070"/>
                  </a:lnTo>
                  <a:lnTo>
                    <a:pt x="1545316" y="442139"/>
                  </a:lnTo>
                  <a:lnTo>
                    <a:pt x="1554878" y="433941"/>
                  </a:lnTo>
                  <a:lnTo>
                    <a:pt x="1553511" y="427110"/>
                  </a:lnTo>
                  <a:close/>
                  <a:moveTo>
                    <a:pt x="1217398" y="345130"/>
                  </a:moveTo>
                  <a:lnTo>
                    <a:pt x="1225593" y="350595"/>
                  </a:lnTo>
                  <a:lnTo>
                    <a:pt x="1228326" y="358794"/>
                  </a:lnTo>
                  <a:lnTo>
                    <a:pt x="1243356" y="364259"/>
                  </a:lnTo>
                  <a:lnTo>
                    <a:pt x="1247455" y="373823"/>
                  </a:lnTo>
                  <a:lnTo>
                    <a:pt x="1240623" y="384754"/>
                  </a:lnTo>
                  <a:lnTo>
                    <a:pt x="1247455" y="392951"/>
                  </a:lnTo>
                  <a:lnTo>
                    <a:pt x="1246088" y="401150"/>
                  </a:lnTo>
                  <a:lnTo>
                    <a:pt x="1240623" y="398417"/>
                  </a:lnTo>
                  <a:lnTo>
                    <a:pt x="1232425" y="384754"/>
                  </a:lnTo>
                  <a:lnTo>
                    <a:pt x="1221495" y="382021"/>
                  </a:lnTo>
                  <a:lnTo>
                    <a:pt x="1220128" y="369724"/>
                  </a:lnTo>
                  <a:lnTo>
                    <a:pt x="1210566" y="365625"/>
                  </a:lnTo>
                  <a:lnTo>
                    <a:pt x="1203734" y="368358"/>
                  </a:lnTo>
                  <a:lnTo>
                    <a:pt x="1194168" y="362893"/>
                  </a:lnTo>
                  <a:lnTo>
                    <a:pt x="1192802" y="356061"/>
                  </a:lnTo>
                  <a:lnTo>
                    <a:pt x="1202366" y="346497"/>
                  </a:lnTo>
                  <a:close/>
                  <a:moveTo>
                    <a:pt x="1226960" y="26777"/>
                  </a:moveTo>
                  <a:lnTo>
                    <a:pt x="1237893" y="26777"/>
                  </a:lnTo>
                  <a:lnTo>
                    <a:pt x="1250187" y="34974"/>
                  </a:lnTo>
                  <a:lnTo>
                    <a:pt x="1282979" y="40440"/>
                  </a:lnTo>
                  <a:lnTo>
                    <a:pt x="1307573" y="40440"/>
                  </a:lnTo>
                  <a:lnTo>
                    <a:pt x="1313040" y="45905"/>
                  </a:lnTo>
                  <a:lnTo>
                    <a:pt x="1310306" y="54103"/>
                  </a:lnTo>
                  <a:lnTo>
                    <a:pt x="1292545" y="60935"/>
                  </a:lnTo>
                  <a:lnTo>
                    <a:pt x="1287078" y="66400"/>
                  </a:lnTo>
                  <a:lnTo>
                    <a:pt x="1299377" y="63667"/>
                  </a:lnTo>
                  <a:lnTo>
                    <a:pt x="1310306" y="60935"/>
                  </a:lnTo>
                  <a:lnTo>
                    <a:pt x="1313040" y="71865"/>
                  </a:lnTo>
                  <a:lnTo>
                    <a:pt x="1310306" y="97825"/>
                  </a:lnTo>
                  <a:lnTo>
                    <a:pt x="1295276" y="107390"/>
                  </a:lnTo>
                  <a:lnTo>
                    <a:pt x="1277514" y="106023"/>
                  </a:lnTo>
                  <a:lnTo>
                    <a:pt x="1274781" y="110122"/>
                  </a:lnTo>
                  <a:lnTo>
                    <a:pt x="1282979" y="116954"/>
                  </a:lnTo>
                  <a:lnTo>
                    <a:pt x="1292545" y="111489"/>
                  </a:lnTo>
                  <a:lnTo>
                    <a:pt x="1303474" y="114221"/>
                  </a:lnTo>
                  <a:lnTo>
                    <a:pt x="1304840" y="122419"/>
                  </a:lnTo>
                  <a:lnTo>
                    <a:pt x="1299377" y="133350"/>
                  </a:lnTo>
                  <a:lnTo>
                    <a:pt x="1302108" y="141548"/>
                  </a:lnTo>
                  <a:lnTo>
                    <a:pt x="1307573" y="178439"/>
                  </a:lnTo>
                  <a:lnTo>
                    <a:pt x="1317137" y="197567"/>
                  </a:lnTo>
                  <a:lnTo>
                    <a:pt x="1318504" y="230359"/>
                  </a:lnTo>
                  <a:lnTo>
                    <a:pt x="1330801" y="252220"/>
                  </a:lnTo>
                  <a:lnTo>
                    <a:pt x="1338999" y="280913"/>
                  </a:lnTo>
                  <a:lnTo>
                    <a:pt x="1362226" y="309606"/>
                  </a:lnTo>
                  <a:lnTo>
                    <a:pt x="1378622" y="338298"/>
                  </a:lnTo>
                  <a:lnTo>
                    <a:pt x="1393651" y="338298"/>
                  </a:lnTo>
                  <a:lnTo>
                    <a:pt x="1401851" y="351962"/>
                  </a:lnTo>
                  <a:lnTo>
                    <a:pt x="1423711" y="369724"/>
                  </a:lnTo>
                  <a:lnTo>
                    <a:pt x="1437374" y="369724"/>
                  </a:lnTo>
                  <a:lnTo>
                    <a:pt x="1446938" y="387486"/>
                  </a:lnTo>
                  <a:lnTo>
                    <a:pt x="1457869" y="390219"/>
                  </a:lnTo>
                  <a:lnTo>
                    <a:pt x="1466067" y="386120"/>
                  </a:lnTo>
                  <a:lnTo>
                    <a:pt x="1481096" y="397051"/>
                  </a:lnTo>
                  <a:lnTo>
                    <a:pt x="1478364" y="403882"/>
                  </a:lnTo>
                  <a:lnTo>
                    <a:pt x="1475631" y="412080"/>
                  </a:lnTo>
                  <a:lnTo>
                    <a:pt x="1467433" y="423011"/>
                  </a:lnTo>
                  <a:lnTo>
                    <a:pt x="1459235" y="423011"/>
                  </a:lnTo>
                  <a:lnTo>
                    <a:pt x="1452403" y="420278"/>
                  </a:lnTo>
                  <a:lnTo>
                    <a:pt x="1449673" y="424377"/>
                  </a:lnTo>
                  <a:lnTo>
                    <a:pt x="1456505" y="429842"/>
                  </a:lnTo>
                  <a:lnTo>
                    <a:pt x="1464700" y="429842"/>
                  </a:lnTo>
                  <a:lnTo>
                    <a:pt x="1470168" y="439407"/>
                  </a:lnTo>
                  <a:lnTo>
                    <a:pt x="1467433" y="450337"/>
                  </a:lnTo>
                  <a:lnTo>
                    <a:pt x="1461968" y="453070"/>
                  </a:lnTo>
                  <a:lnTo>
                    <a:pt x="1453770" y="447604"/>
                  </a:lnTo>
                  <a:lnTo>
                    <a:pt x="1449673" y="435308"/>
                  </a:lnTo>
                  <a:lnTo>
                    <a:pt x="1445572" y="435308"/>
                  </a:lnTo>
                  <a:lnTo>
                    <a:pt x="1440107" y="428476"/>
                  </a:lnTo>
                  <a:lnTo>
                    <a:pt x="1426443" y="421644"/>
                  </a:lnTo>
                  <a:lnTo>
                    <a:pt x="1420978" y="424377"/>
                  </a:lnTo>
                  <a:lnTo>
                    <a:pt x="1420978" y="429842"/>
                  </a:lnTo>
                  <a:lnTo>
                    <a:pt x="1431909" y="439407"/>
                  </a:lnTo>
                  <a:lnTo>
                    <a:pt x="1431909" y="447604"/>
                  </a:lnTo>
                  <a:lnTo>
                    <a:pt x="1422346" y="448971"/>
                  </a:lnTo>
                  <a:lnTo>
                    <a:pt x="1407315" y="442139"/>
                  </a:lnTo>
                  <a:lnTo>
                    <a:pt x="1399117" y="431209"/>
                  </a:lnTo>
                  <a:lnTo>
                    <a:pt x="1393651" y="433941"/>
                  </a:lnTo>
                  <a:lnTo>
                    <a:pt x="1390919" y="444872"/>
                  </a:lnTo>
                  <a:lnTo>
                    <a:pt x="1385453" y="444872"/>
                  </a:lnTo>
                  <a:lnTo>
                    <a:pt x="1379988" y="431209"/>
                  </a:lnTo>
                  <a:lnTo>
                    <a:pt x="1374525" y="421644"/>
                  </a:lnTo>
                  <a:lnTo>
                    <a:pt x="1360862" y="413447"/>
                  </a:lnTo>
                  <a:lnTo>
                    <a:pt x="1351295" y="410714"/>
                  </a:lnTo>
                  <a:lnTo>
                    <a:pt x="1345830" y="413447"/>
                  </a:lnTo>
                  <a:lnTo>
                    <a:pt x="1351295" y="417546"/>
                  </a:lnTo>
                  <a:lnTo>
                    <a:pt x="1369058" y="425744"/>
                  </a:lnTo>
                  <a:lnTo>
                    <a:pt x="1371790" y="439407"/>
                  </a:lnTo>
                  <a:lnTo>
                    <a:pt x="1362226" y="450337"/>
                  </a:lnTo>
                  <a:lnTo>
                    <a:pt x="1352662" y="451704"/>
                  </a:lnTo>
                  <a:lnTo>
                    <a:pt x="1341731" y="443506"/>
                  </a:lnTo>
                  <a:lnTo>
                    <a:pt x="1336266" y="424377"/>
                  </a:lnTo>
                  <a:lnTo>
                    <a:pt x="1332167" y="416179"/>
                  </a:lnTo>
                  <a:lnTo>
                    <a:pt x="1323969" y="413447"/>
                  </a:lnTo>
                  <a:lnTo>
                    <a:pt x="1325335" y="425744"/>
                  </a:lnTo>
                  <a:lnTo>
                    <a:pt x="1308939" y="418912"/>
                  </a:lnTo>
                  <a:lnTo>
                    <a:pt x="1295276" y="421644"/>
                  </a:lnTo>
                  <a:lnTo>
                    <a:pt x="1281613" y="414813"/>
                  </a:lnTo>
                  <a:lnTo>
                    <a:pt x="1262484" y="413447"/>
                  </a:lnTo>
                  <a:lnTo>
                    <a:pt x="1255653" y="406615"/>
                  </a:lnTo>
                  <a:lnTo>
                    <a:pt x="1255653" y="398417"/>
                  </a:lnTo>
                  <a:lnTo>
                    <a:pt x="1263851" y="401150"/>
                  </a:lnTo>
                  <a:lnTo>
                    <a:pt x="1272051" y="401150"/>
                  </a:lnTo>
                  <a:lnTo>
                    <a:pt x="1270682" y="391585"/>
                  </a:lnTo>
                  <a:lnTo>
                    <a:pt x="1258387" y="380655"/>
                  </a:lnTo>
                  <a:lnTo>
                    <a:pt x="1261118" y="372457"/>
                  </a:lnTo>
                  <a:lnTo>
                    <a:pt x="1270682" y="366991"/>
                  </a:lnTo>
                  <a:lnTo>
                    <a:pt x="1274781" y="358794"/>
                  </a:lnTo>
                  <a:lnTo>
                    <a:pt x="1281613" y="358794"/>
                  </a:lnTo>
                  <a:lnTo>
                    <a:pt x="1284345" y="353328"/>
                  </a:lnTo>
                  <a:lnTo>
                    <a:pt x="1277514" y="350595"/>
                  </a:lnTo>
                  <a:lnTo>
                    <a:pt x="1267949" y="357427"/>
                  </a:lnTo>
                  <a:lnTo>
                    <a:pt x="1257019" y="357427"/>
                  </a:lnTo>
                  <a:lnTo>
                    <a:pt x="1241989" y="347863"/>
                  </a:lnTo>
                  <a:lnTo>
                    <a:pt x="1228326" y="327368"/>
                  </a:lnTo>
                  <a:lnTo>
                    <a:pt x="1228326" y="315071"/>
                  </a:lnTo>
                  <a:lnTo>
                    <a:pt x="1229693" y="309606"/>
                  </a:lnTo>
                  <a:lnTo>
                    <a:pt x="1226960" y="302774"/>
                  </a:lnTo>
                  <a:lnTo>
                    <a:pt x="1220128" y="316438"/>
                  </a:lnTo>
                  <a:lnTo>
                    <a:pt x="1220128" y="326002"/>
                  </a:lnTo>
                  <a:lnTo>
                    <a:pt x="1211930" y="332833"/>
                  </a:lnTo>
                  <a:lnTo>
                    <a:pt x="1203734" y="330101"/>
                  </a:lnTo>
                  <a:lnTo>
                    <a:pt x="1198267" y="312338"/>
                  </a:lnTo>
                  <a:lnTo>
                    <a:pt x="1192802" y="302774"/>
                  </a:lnTo>
                  <a:lnTo>
                    <a:pt x="1192802" y="293210"/>
                  </a:lnTo>
                  <a:lnTo>
                    <a:pt x="1199633" y="278180"/>
                  </a:lnTo>
                  <a:lnTo>
                    <a:pt x="1191435" y="290477"/>
                  </a:lnTo>
                  <a:lnTo>
                    <a:pt x="1188703" y="304141"/>
                  </a:lnTo>
                  <a:lnTo>
                    <a:pt x="1192802" y="321903"/>
                  </a:lnTo>
                  <a:lnTo>
                    <a:pt x="1181871" y="338298"/>
                  </a:lnTo>
                  <a:lnTo>
                    <a:pt x="1170941" y="341031"/>
                  </a:lnTo>
                  <a:lnTo>
                    <a:pt x="1164109" y="345130"/>
                  </a:lnTo>
                  <a:lnTo>
                    <a:pt x="1151812" y="339665"/>
                  </a:lnTo>
                  <a:lnTo>
                    <a:pt x="1134050" y="326002"/>
                  </a:lnTo>
                  <a:lnTo>
                    <a:pt x="1134050" y="317804"/>
                  </a:lnTo>
                  <a:lnTo>
                    <a:pt x="1116287" y="302774"/>
                  </a:lnTo>
                  <a:lnTo>
                    <a:pt x="1113555" y="290477"/>
                  </a:lnTo>
                  <a:lnTo>
                    <a:pt x="1116287" y="275448"/>
                  </a:lnTo>
                  <a:lnTo>
                    <a:pt x="1112189" y="259052"/>
                  </a:lnTo>
                  <a:lnTo>
                    <a:pt x="1112189" y="245388"/>
                  </a:lnTo>
                  <a:lnTo>
                    <a:pt x="1123119" y="230359"/>
                  </a:lnTo>
                  <a:lnTo>
                    <a:pt x="1131317" y="228993"/>
                  </a:lnTo>
                  <a:lnTo>
                    <a:pt x="1140881" y="234458"/>
                  </a:lnTo>
                  <a:lnTo>
                    <a:pt x="1153178" y="231725"/>
                  </a:lnTo>
                  <a:lnTo>
                    <a:pt x="1160010" y="234458"/>
                  </a:lnTo>
                  <a:lnTo>
                    <a:pt x="1165475" y="228993"/>
                  </a:lnTo>
                  <a:lnTo>
                    <a:pt x="1158643" y="215329"/>
                  </a:lnTo>
                  <a:lnTo>
                    <a:pt x="1158643" y="205765"/>
                  </a:lnTo>
                  <a:lnTo>
                    <a:pt x="1166841" y="197567"/>
                  </a:lnTo>
                  <a:lnTo>
                    <a:pt x="1176408" y="197567"/>
                  </a:lnTo>
                  <a:lnTo>
                    <a:pt x="1184604" y="193468"/>
                  </a:lnTo>
                  <a:lnTo>
                    <a:pt x="1170941" y="193468"/>
                  </a:lnTo>
                  <a:lnTo>
                    <a:pt x="1161376" y="182538"/>
                  </a:lnTo>
                  <a:lnTo>
                    <a:pt x="1164109" y="172973"/>
                  </a:lnTo>
                  <a:lnTo>
                    <a:pt x="1175039" y="163409"/>
                  </a:lnTo>
                  <a:lnTo>
                    <a:pt x="1172307" y="157944"/>
                  </a:lnTo>
                  <a:lnTo>
                    <a:pt x="1164109" y="160676"/>
                  </a:lnTo>
                  <a:lnTo>
                    <a:pt x="1155913" y="171607"/>
                  </a:lnTo>
                  <a:lnTo>
                    <a:pt x="1149081" y="171607"/>
                  </a:lnTo>
                  <a:lnTo>
                    <a:pt x="1151812" y="160676"/>
                  </a:lnTo>
                  <a:lnTo>
                    <a:pt x="1164109" y="149746"/>
                  </a:lnTo>
                  <a:lnTo>
                    <a:pt x="1161376" y="144280"/>
                  </a:lnTo>
                  <a:lnTo>
                    <a:pt x="1144980" y="153845"/>
                  </a:lnTo>
                  <a:lnTo>
                    <a:pt x="1134050" y="156577"/>
                  </a:lnTo>
                  <a:lnTo>
                    <a:pt x="1127218" y="149746"/>
                  </a:lnTo>
                  <a:lnTo>
                    <a:pt x="1128587" y="134716"/>
                  </a:lnTo>
                  <a:lnTo>
                    <a:pt x="1139515" y="115588"/>
                  </a:lnTo>
                  <a:lnTo>
                    <a:pt x="1153178" y="111489"/>
                  </a:lnTo>
                  <a:lnTo>
                    <a:pt x="1165475" y="111489"/>
                  </a:lnTo>
                  <a:lnTo>
                    <a:pt x="1168208" y="104657"/>
                  </a:lnTo>
                  <a:lnTo>
                    <a:pt x="1162745" y="99192"/>
                  </a:lnTo>
                  <a:lnTo>
                    <a:pt x="1151812" y="97825"/>
                  </a:lnTo>
                  <a:lnTo>
                    <a:pt x="1149081" y="84162"/>
                  </a:lnTo>
                  <a:lnTo>
                    <a:pt x="1153178" y="75964"/>
                  </a:lnTo>
                  <a:lnTo>
                    <a:pt x="1154545" y="60935"/>
                  </a:lnTo>
                  <a:lnTo>
                    <a:pt x="1172307" y="48638"/>
                  </a:lnTo>
                  <a:lnTo>
                    <a:pt x="1180505" y="41806"/>
                  </a:lnTo>
                  <a:lnTo>
                    <a:pt x="1203734" y="41806"/>
                  </a:lnTo>
                  <a:close/>
                  <a:moveTo>
                    <a:pt x="1187973" y="0"/>
                  </a:moveTo>
                  <a:lnTo>
                    <a:pt x="1334453" y="0"/>
                  </a:lnTo>
                  <a:lnTo>
                    <a:pt x="1334899" y="4915"/>
                  </a:lnTo>
                  <a:lnTo>
                    <a:pt x="1328068" y="21311"/>
                  </a:lnTo>
                  <a:lnTo>
                    <a:pt x="1318504" y="24044"/>
                  </a:lnTo>
                  <a:lnTo>
                    <a:pt x="1315771" y="30876"/>
                  </a:lnTo>
                  <a:lnTo>
                    <a:pt x="1296642" y="30876"/>
                  </a:lnTo>
                  <a:lnTo>
                    <a:pt x="1285714" y="25410"/>
                  </a:lnTo>
                  <a:lnTo>
                    <a:pt x="1278882" y="11747"/>
                  </a:lnTo>
                  <a:lnTo>
                    <a:pt x="1273415" y="10381"/>
                  </a:lnTo>
                  <a:lnTo>
                    <a:pt x="1272051" y="19945"/>
                  </a:lnTo>
                  <a:lnTo>
                    <a:pt x="1277514" y="26777"/>
                  </a:lnTo>
                  <a:lnTo>
                    <a:pt x="1267949" y="32242"/>
                  </a:lnTo>
                  <a:lnTo>
                    <a:pt x="1252920" y="29509"/>
                  </a:lnTo>
                  <a:lnTo>
                    <a:pt x="1246088" y="21311"/>
                  </a:lnTo>
                  <a:lnTo>
                    <a:pt x="1233791" y="18579"/>
                  </a:lnTo>
                  <a:lnTo>
                    <a:pt x="1217398" y="25410"/>
                  </a:lnTo>
                  <a:lnTo>
                    <a:pt x="1198267" y="34974"/>
                  </a:lnTo>
                  <a:lnTo>
                    <a:pt x="1179138" y="34974"/>
                  </a:lnTo>
                  <a:cubicBezTo>
                    <a:pt x="1180505" y="36341"/>
                    <a:pt x="1180505" y="29509"/>
                    <a:pt x="1187336" y="25410"/>
                  </a:cubicBezTo>
                  <a:lnTo>
                    <a:pt x="1190071" y="19945"/>
                  </a:lnTo>
                  <a:lnTo>
                    <a:pt x="1185970" y="901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a:extLst>
                <a:ext uri="{FF2B5EF4-FFF2-40B4-BE49-F238E27FC236}">
                  <a16:creationId xmlns:a16="http://schemas.microsoft.com/office/drawing/2014/main" id="{1FA21825-53C3-D16B-8D9D-B7AE19D8001A}"/>
                </a:ext>
              </a:extLst>
            </p:cNvPr>
            <p:cNvSpPr/>
            <p:nvPr/>
          </p:nvSpPr>
          <p:spPr>
            <a:xfrm>
              <a:off x="11720248" y="2553110"/>
              <a:ext cx="471752" cy="877181"/>
            </a:xfrm>
            <a:custGeom>
              <a:avLst/>
              <a:gdLst>
                <a:gd name="connsiteX0" fmla="*/ 213147 w 471752"/>
                <a:gd name="connsiteY0" fmla="*/ 0 h 877181"/>
                <a:gd name="connsiteX1" fmla="*/ 233642 w 471752"/>
                <a:gd name="connsiteY1" fmla="*/ 10931 h 877181"/>
                <a:gd name="connsiteX2" fmla="*/ 250038 w 471752"/>
                <a:gd name="connsiteY2" fmla="*/ 17763 h 877181"/>
                <a:gd name="connsiteX3" fmla="*/ 247305 w 471752"/>
                <a:gd name="connsiteY3" fmla="*/ 25961 h 877181"/>
                <a:gd name="connsiteX4" fmla="*/ 239107 w 471752"/>
                <a:gd name="connsiteY4" fmla="*/ 38257 h 877181"/>
                <a:gd name="connsiteX5" fmla="*/ 244572 w 471752"/>
                <a:gd name="connsiteY5" fmla="*/ 45089 h 877181"/>
                <a:gd name="connsiteX6" fmla="*/ 258235 w 471752"/>
                <a:gd name="connsiteY6" fmla="*/ 36891 h 877181"/>
                <a:gd name="connsiteX7" fmla="*/ 260968 w 471752"/>
                <a:gd name="connsiteY7" fmla="*/ 27327 h 877181"/>
                <a:gd name="connsiteX8" fmla="*/ 270532 w 471752"/>
                <a:gd name="connsiteY8" fmla="*/ 21862 h 877181"/>
                <a:gd name="connsiteX9" fmla="*/ 270532 w 471752"/>
                <a:gd name="connsiteY9" fmla="*/ 32792 h 877181"/>
                <a:gd name="connsiteX10" fmla="*/ 280097 w 471752"/>
                <a:gd name="connsiteY10" fmla="*/ 23228 h 877181"/>
                <a:gd name="connsiteX11" fmla="*/ 281463 w 471752"/>
                <a:gd name="connsiteY11" fmla="*/ 15030 h 877181"/>
                <a:gd name="connsiteX12" fmla="*/ 295126 w 471752"/>
                <a:gd name="connsiteY12" fmla="*/ 13664 h 877181"/>
                <a:gd name="connsiteX13" fmla="*/ 308790 w 471752"/>
                <a:gd name="connsiteY13" fmla="*/ 4099 h 877181"/>
                <a:gd name="connsiteX14" fmla="*/ 321086 w 471752"/>
                <a:gd name="connsiteY14" fmla="*/ 4099 h 877181"/>
                <a:gd name="connsiteX15" fmla="*/ 327918 w 471752"/>
                <a:gd name="connsiteY15" fmla="*/ 21862 h 877181"/>
                <a:gd name="connsiteX16" fmla="*/ 342948 w 471752"/>
                <a:gd name="connsiteY16" fmla="*/ 31426 h 877181"/>
                <a:gd name="connsiteX17" fmla="*/ 367541 w 471752"/>
                <a:gd name="connsiteY17" fmla="*/ 24594 h 877181"/>
                <a:gd name="connsiteX18" fmla="*/ 378472 w 471752"/>
                <a:gd name="connsiteY18" fmla="*/ 24594 h 877181"/>
                <a:gd name="connsiteX19" fmla="*/ 385304 w 471752"/>
                <a:gd name="connsiteY19" fmla="*/ 34158 h 877181"/>
                <a:gd name="connsiteX20" fmla="*/ 392135 w 471752"/>
                <a:gd name="connsiteY20" fmla="*/ 35525 h 877181"/>
                <a:gd name="connsiteX21" fmla="*/ 405799 w 471752"/>
                <a:gd name="connsiteY21" fmla="*/ 53287 h 877181"/>
                <a:gd name="connsiteX22" fmla="*/ 420828 w 471752"/>
                <a:gd name="connsiteY22" fmla="*/ 53287 h 877181"/>
                <a:gd name="connsiteX23" fmla="*/ 431759 w 471752"/>
                <a:gd name="connsiteY23" fmla="*/ 66950 h 877181"/>
                <a:gd name="connsiteX24" fmla="*/ 450887 w 471752"/>
                <a:gd name="connsiteY24" fmla="*/ 80614 h 877181"/>
                <a:gd name="connsiteX25" fmla="*/ 460452 w 471752"/>
                <a:gd name="connsiteY25" fmla="*/ 81980 h 877181"/>
                <a:gd name="connsiteX26" fmla="*/ 465917 w 471752"/>
                <a:gd name="connsiteY26" fmla="*/ 91544 h 877181"/>
                <a:gd name="connsiteX27" fmla="*/ 467283 w 471752"/>
                <a:gd name="connsiteY27" fmla="*/ 106574 h 877181"/>
                <a:gd name="connsiteX28" fmla="*/ 471752 w 471752"/>
                <a:gd name="connsiteY28" fmla="*/ 108063 h 877181"/>
                <a:gd name="connsiteX29" fmla="*/ 471752 w 471752"/>
                <a:gd name="connsiteY29" fmla="*/ 868240 h 877181"/>
                <a:gd name="connsiteX30" fmla="*/ 461818 w 471752"/>
                <a:gd name="connsiteY30" fmla="*/ 877181 h 877181"/>
                <a:gd name="connsiteX31" fmla="*/ 460452 w 471752"/>
                <a:gd name="connsiteY31" fmla="*/ 859419 h 877181"/>
                <a:gd name="connsiteX32" fmla="*/ 456353 w 471752"/>
                <a:gd name="connsiteY32" fmla="*/ 844389 h 877181"/>
                <a:gd name="connsiteX33" fmla="*/ 464551 w 471752"/>
                <a:gd name="connsiteY33" fmla="*/ 825260 h 877181"/>
                <a:gd name="connsiteX34" fmla="*/ 467283 w 471752"/>
                <a:gd name="connsiteY34" fmla="*/ 806132 h 877181"/>
                <a:gd name="connsiteX35" fmla="*/ 465917 w 471752"/>
                <a:gd name="connsiteY35" fmla="*/ 799300 h 877181"/>
                <a:gd name="connsiteX36" fmla="*/ 468650 w 471752"/>
                <a:gd name="connsiteY36" fmla="*/ 795201 h 877181"/>
                <a:gd name="connsiteX37" fmla="*/ 463184 w 471752"/>
                <a:gd name="connsiteY37" fmla="*/ 792469 h 877181"/>
                <a:gd name="connsiteX38" fmla="*/ 449521 w 471752"/>
                <a:gd name="connsiteY38" fmla="*/ 792469 h 877181"/>
                <a:gd name="connsiteX39" fmla="*/ 438590 w 471752"/>
                <a:gd name="connsiteY39" fmla="*/ 788370 h 877181"/>
                <a:gd name="connsiteX40" fmla="*/ 426293 w 471752"/>
                <a:gd name="connsiteY40" fmla="*/ 785637 h 877181"/>
                <a:gd name="connsiteX41" fmla="*/ 416729 w 471752"/>
                <a:gd name="connsiteY41" fmla="*/ 789736 h 877181"/>
                <a:gd name="connsiteX42" fmla="*/ 411264 w 471752"/>
                <a:gd name="connsiteY42" fmla="*/ 787003 h 877181"/>
                <a:gd name="connsiteX43" fmla="*/ 405799 w 471752"/>
                <a:gd name="connsiteY43" fmla="*/ 776073 h 877181"/>
                <a:gd name="connsiteX44" fmla="*/ 400333 w 471752"/>
                <a:gd name="connsiteY44" fmla="*/ 770607 h 877181"/>
                <a:gd name="connsiteX45" fmla="*/ 393502 w 471752"/>
                <a:gd name="connsiteY45" fmla="*/ 759677 h 877181"/>
                <a:gd name="connsiteX46" fmla="*/ 388036 w 471752"/>
                <a:gd name="connsiteY46" fmla="*/ 756944 h 877181"/>
                <a:gd name="connsiteX47" fmla="*/ 383937 w 471752"/>
                <a:gd name="connsiteY47" fmla="*/ 759677 h 877181"/>
                <a:gd name="connsiteX48" fmla="*/ 371640 w 471752"/>
                <a:gd name="connsiteY48" fmla="*/ 762409 h 877181"/>
                <a:gd name="connsiteX49" fmla="*/ 364809 w 471752"/>
                <a:gd name="connsiteY49" fmla="*/ 762409 h 877181"/>
                <a:gd name="connsiteX50" fmla="*/ 366175 w 471752"/>
                <a:gd name="connsiteY50" fmla="*/ 744647 h 877181"/>
                <a:gd name="connsiteX51" fmla="*/ 364809 w 471752"/>
                <a:gd name="connsiteY51" fmla="*/ 732350 h 877181"/>
                <a:gd name="connsiteX52" fmla="*/ 347047 w 471752"/>
                <a:gd name="connsiteY52" fmla="*/ 710489 h 877181"/>
                <a:gd name="connsiteX53" fmla="*/ 342948 w 471752"/>
                <a:gd name="connsiteY53" fmla="*/ 702291 h 877181"/>
                <a:gd name="connsiteX54" fmla="*/ 337482 w 471752"/>
                <a:gd name="connsiteY54" fmla="*/ 699559 h 877181"/>
                <a:gd name="connsiteX55" fmla="*/ 333383 w 471752"/>
                <a:gd name="connsiteY55" fmla="*/ 685895 h 877181"/>
                <a:gd name="connsiteX56" fmla="*/ 325185 w 471752"/>
                <a:gd name="connsiteY56" fmla="*/ 681796 h 877181"/>
                <a:gd name="connsiteX57" fmla="*/ 321086 w 471752"/>
                <a:gd name="connsiteY57" fmla="*/ 670866 h 877181"/>
                <a:gd name="connsiteX58" fmla="*/ 308790 w 471752"/>
                <a:gd name="connsiteY58" fmla="*/ 666767 h 877181"/>
                <a:gd name="connsiteX59" fmla="*/ 297859 w 471752"/>
                <a:gd name="connsiteY59" fmla="*/ 665400 h 877181"/>
                <a:gd name="connsiteX60" fmla="*/ 289661 w 471752"/>
                <a:gd name="connsiteY60" fmla="*/ 655836 h 877181"/>
                <a:gd name="connsiteX61" fmla="*/ 291027 w 471752"/>
                <a:gd name="connsiteY61" fmla="*/ 649005 h 877181"/>
                <a:gd name="connsiteX62" fmla="*/ 296493 w 471752"/>
                <a:gd name="connsiteY62" fmla="*/ 642173 h 877181"/>
                <a:gd name="connsiteX63" fmla="*/ 303324 w 471752"/>
                <a:gd name="connsiteY63" fmla="*/ 644906 h 877181"/>
                <a:gd name="connsiteX64" fmla="*/ 322453 w 471752"/>
                <a:gd name="connsiteY64" fmla="*/ 643539 h 877181"/>
                <a:gd name="connsiteX65" fmla="*/ 327918 w 471752"/>
                <a:gd name="connsiteY65" fmla="*/ 646272 h 877181"/>
                <a:gd name="connsiteX66" fmla="*/ 336116 w 471752"/>
                <a:gd name="connsiteY66" fmla="*/ 646272 h 877181"/>
                <a:gd name="connsiteX67" fmla="*/ 341581 w 471752"/>
                <a:gd name="connsiteY67" fmla="*/ 649005 h 877181"/>
                <a:gd name="connsiteX68" fmla="*/ 349779 w 471752"/>
                <a:gd name="connsiteY68" fmla="*/ 643539 h 877181"/>
                <a:gd name="connsiteX69" fmla="*/ 355245 w 471752"/>
                <a:gd name="connsiteY69" fmla="*/ 640807 h 877181"/>
                <a:gd name="connsiteX70" fmla="*/ 366175 w 471752"/>
                <a:gd name="connsiteY70" fmla="*/ 644906 h 877181"/>
                <a:gd name="connsiteX71" fmla="*/ 370274 w 471752"/>
                <a:gd name="connsiteY71" fmla="*/ 640807 h 877181"/>
                <a:gd name="connsiteX72" fmla="*/ 366175 w 471752"/>
                <a:gd name="connsiteY72" fmla="*/ 635341 h 877181"/>
                <a:gd name="connsiteX73" fmla="*/ 353878 w 471752"/>
                <a:gd name="connsiteY73" fmla="*/ 635341 h 877181"/>
                <a:gd name="connsiteX74" fmla="*/ 349779 w 471752"/>
                <a:gd name="connsiteY74" fmla="*/ 632609 h 877181"/>
                <a:gd name="connsiteX75" fmla="*/ 349779 w 471752"/>
                <a:gd name="connsiteY75" fmla="*/ 623044 h 877181"/>
                <a:gd name="connsiteX76" fmla="*/ 336116 w 471752"/>
                <a:gd name="connsiteY76" fmla="*/ 608015 h 877181"/>
                <a:gd name="connsiteX77" fmla="*/ 334750 w 471752"/>
                <a:gd name="connsiteY77" fmla="*/ 601183 h 877181"/>
                <a:gd name="connsiteX78" fmla="*/ 341581 w 471752"/>
                <a:gd name="connsiteY78" fmla="*/ 597084 h 877181"/>
                <a:gd name="connsiteX79" fmla="*/ 341581 w 471752"/>
                <a:gd name="connsiteY79" fmla="*/ 586154 h 877181"/>
                <a:gd name="connsiteX80" fmla="*/ 340215 w 471752"/>
                <a:gd name="connsiteY80" fmla="*/ 580688 h 877181"/>
                <a:gd name="connsiteX81" fmla="*/ 348413 w 471752"/>
                <a:gd name="connsiteY81" fmla="*/ 571124 h 877181"/>
                <a:gd name="connsiteX82" fmla="*/ 362076 w 471752"/>
                <a:gd name="connsiteY82" fmla="*/ 567025 h 877181"/>
                <a:gd name="connsiteX83" fmla="*/ 374373 w 471752"/>
                <a:gd name="connsiteY83" fmla="*/ 562926 h 877181"/>
                <a:gd name="connsiteX84" fmla="*/ 383937 w 471752"/>
                <a:gd name="connsiteY84" fmla="*/ 568391 h 877181"/>
                <a:gd name="connsiteX85" fmla="*/ 397601 w 471752"/>
                <a:gd name="connsiteY85" fmla="*/ 564292 h 877181"/>
                <a:gd name="connsiteX86" fmla="*/ 408531 w 471752"/>
                <a:gd name="connsiteY86" fmla="*/ 562926 h 877181"/>
                <a:gd name="connsiteX87" fmla="*/ 413997 w 471752"/>
                <a:gd name="connsiteY87" fmla="*/ 568391 h 877181"/>
                <a:gd name="connsiteX88" fmla="*/ 420828 w 471752"/>
                <a:gd name="connsiteY88" fmla="*/ 564292 h 877181"/>
                <a:gd name="connsiteX89" fmla="*/ 429026 w 471752"/>
                <a:gd name="connsiteY89" fmla="*/ 564292 h 877181"/>
                <a:gd name="connsiteX90" fmla="*/ 439957 w 471752"/>
                <a:gd name="connsiteY90" fmla="*/ 576589 h 877181"/>
                <a:gd name="connsiteX91" fmla="*/ 450887 w 471752"/>
                <a:gd name="connsiteY91" fmla="*/ 576589 h 877181"/>
                <a:gd name="connsiteX92" fmla="*/ 464551 w 471752"/>
                <a:gd name="connsiteY92" fmla="*/ 569758 h 877181"/>
                <a:gd name="connsiteX93" fmla="*/ 467283 w 471752"/>
                <a:gd name="connsiteY93" fmla="*/ 562926 h 877181"/>
                <a:gd name="connsiteX94" fmla="*/ 457719 w 471752"/>
                <a:gd name="connsiteY94" fmla="*/ 560193 h 877181"/>
                <a:gd name="connsiteX95" fmla="*/ 444056 w 471752"/>
                <a:gd name="connsiteY95" fmla="*/ 557461 h 877181"/>
                <a:gd name="connsiteX96" fmla="*/ 435858 w 471752"/>
                <a:gd name="connsiteY96" fmla="*/ 539699 h 877181"/>
                <a:gd name="connsiteX97" fmla="*/ 438590 w 471752"/>
                <a:gd name="connsiteY97" fmla="*/ 524669 h 877181"/>
                <a:gd name="connsiteX98" fmla="*/ 446788 w 471752"/>
                <a:gd name="connsiteY98" fmla="*/ 520570 h 877181"/>
                <a:gd name="connsiteX99" fmla="*/ 452254 w 471752"/>
                <a:gd name="connsiteY99" fmla="*/ 513738 h 877181"/>
                <a:gd name="connsiteX100" fmla="*/ 448155 w 471752"/>
                <a:gd name="connsiteY100" fmla="*/ 509639 h 877181"/>
                <a:gd name="connsiteX101" fmla="*/ 444056 w 471752"/>
                <a:gd name="connsiteY101" fmla="*/ 504174 h 877181"/>
                <a:gd name="connsiteX102" fmla="*/ 441323 w 471752"/>
                <a:gd name="connsiteY102" fmla="*/ 498709 h 877181"/>
                <a:gd name="connsiteX103" fmla="*/ 448155 w 471752"/>
                <a:gd name="connsiteY103" fmla="*/ 483679 h 877181"/>
                <a:gd name="connsiteX104" fmla="*/ 449521 w 471752"/>
                <a:gd name="connsiteY104" fmla="*/ 474115 h 877181"/>
                <a:gd name="connsiteX105" fmla="*/ 439957 w 471752"/>
                <a:gd name="connsiteY105" fmla="*/ 463184 h 877181"/>
                <a:gd name="connsiteX106" fmla="*/ 435858 w 471752"/>
                <a:gd name="connsiteY106" fmla="*/ 456353 h 877181"/>
                <a:gd name="connsiteX107" fmla="*/ 442689 w 471752"/>
                <a:gd name="connsiteY107" fmla="*/ 448155 h 877181"/>
                <a:gd name="connsiteX108" fmla="*/ 441323 w 471752"/>
                <a:gd name="connsiteY108" fmla="*/ 444056 h 877181"/>
                <a:gd name="connsiteX109" fmla="*/ 433125 w 471752"/>
                <a:gd name="connsiteY109" fmla="*/ 441323 h 877181"/>
                <a:gd name="connsiteX110" fmla="*/ 427660 w 471752"/>
                <a:gd name="connsiteY110" fmla="*/ 433125 h 877181"/>
                <a:gd name="connsiteX111" fmla="*/ 424927 w 471752"/>
                <a:gd name="connsiteY111" fmla="*/ 427660 h 877181"/>
                <a:gd name="connsiteX112" fmla="*/ 403066 w 471752"/>
                <a:gd name="connsiteY112" fmla="*/ 426294 h 877181"/>
                <a:gd name="connsiteX113" fmla="*/ 393502 w 471752"/>
                <a:gd name="connsiteY113" fmla="*/ 424927 h 877181"/>
                <a:gd name="connsiteX114" fmla="*/ 385304 w 471752"/>
                <a:gd name="connsiteY114" fmla="*/ 426294 h 877181"/>
                <a:gd name="connsiteX115" fmla="*/ 383937 w 471752"/>
                <a:gd name="connsiteY115" fmla="*/ 431759 h 877181"/>
                <a:gd name="connsiteX116" fmla="*/ 375739 w 471752"/>
                <a:gd name="connsiteY116" fmla="*/ 435858 h 877181"/>
                <a:gd name="connsiteX117" fmla="*/ 375739 w 471752"/>
                <a:gd name="connsiteY117" fmla="*/ 441323 h 877181"/>
                <a:gd name="connsiteX118" fmla="*/ 368908 w 471752"/>
                <a:gd name="connsiteY118" fmla="*/ 445422 h 877181"/>
                <a:gd name="connsiteX119" fmla="*/ 359344 w 471752"/>
                <a:gd name="connsiteY119" fmla="*/ 441323 h 877181"/>
                <a:gd name="connsiteX120" fmla="*/ 359344 w 471752"/>
                <a:gd name="connsiteY120" fmla="*/ 435858 h 877181"/>
                <a:gd name="connsiteX121" fmla="*/ 351146 w 471752"/>
                <a:gd name="connsiteY121" fmla="*/ 437224 h 877181"/>
                <a:gd name="connsiteX122" fmla="*/ 347047 w 471752"/>
                <a:gd name="connsiteY122" fmla="*/ 441323 h 877181"/>
                <a:gd name="connsiteX123" fmla="*/ 340215 w 471752"/>
                <a:gd name="connsiteY123" fmla="*/ 433125 h 877181"/>
                <a:gd name="connsiteX124" fmla="*/ 341581 w 471752"/>
                <a:gd name="connsiteY124" fmla="*/ 423561 h 877181"/>
                <a:gd name="connsiteX125" fmla="*/ 337482 w 471752"/>
                <a:gd name="connsiteY125" fmla="*/ 419462 h 877181"/>
                <a:gd name="connsiteX126" fmla="*/ 333383 w 471752"/>
                <a:gd name="connsiteY126" fmla="*/ 423561 h 877181"/>
                <a:gd name="connsiteX127" fmla="*/ 323819 w 471752"/>
                <a:gd name="connsiteY127" fmla="*/ 423561 h 877181"/>
                <a:gd name="connsiteX128" fmla="*/ 318354 w 471752"/>
                <a:gd name="connsiteY128" fmla="*/ 419462 h 877181"/>
                <a:gd name="connsiteX129" fmla="*/ 300592 w 471752"/>
                <a:gd name="connsiteY129" fmla="*/ 419462 h 877181"/>
                <a:gd name="connsiteX130" fmla="*/ 291027 w 471752"/>
                <a:gd name="connsiteY130" fmla="*/ 429026 h 877181"/>
                <a:gd name="connsiteX131" fmla="*/ 288295 w 471752"/>
                <a:gd name="connsiteY131" fmla="*/ 438591 h 877181"/>
                <a:gd name="connsiteX132" fmla="*/ 284196 w 471752"/>
                <a:gd name="connsiteY132" fmla="*/ 441323 h 877181"/>
                <a:gd name="connsiteX133" fmla="*/ 280097 w 471752"/>
                <a:gd name="connsiteY133" fmla="*/ 437224 h 877181"/>
                <a:gd name="connsiteX134" fmla="*/ 273265 w 471752"/>
                <a:gd name="connsiteY134" fmla="*/ 437224 h 877181"/>
                <a:gd name="connsiteX135" fmla="*/ 265067 w 471752"/>
                <a:gd name="connsiteY135" fmla="*/ 448155 h 877181"/>
                <a:gd name="connsiteX136" fmla="*/ 258235 w 471752"/>
                <a:gd name="connsiteY136" fmla="*/ 446789 h 877181"/>
                <a:gd name="connsiteX137" fmla="*/ 252770 w 471752"/>
                <a:gd name="connsiteY137" fmla="*/ 454986 h 877181"/>
                <a:gd name="connsiteX138" fmla="*/ 241840 w 471752"/>
                <a:gd name="connsiteY138" fmla="*/ 464551 h 877181"/>
                <a:gd name="connsiteX139" fmla="*/ 235008 w 471752"/>
                <a:gd name="connsiteY139" fmla="*/ 464551 h 877181"/>
                <a:gd name="connsiteX140" fmla="*/ 233642 w 471752"/>
                <a:gd name="connsiteY140" fmla="*/ 471382 h 877181"/>
                <a:gd name="connsiteX141" fmla="*/ 228176 w 471752"/>
                <a:gd name="connsiteY141" fmla="*/ 476848 h 877181"/>
                <a:gd name="connsiteX142" fmla="*/ 222711 w 471752"/>
                <a:gd name="connsiteY142" fmla="*/ 471382 h 877181"/>
                <a:gd name="connsiteX143" fmla="*/ 217246 w 471752"/>
                <a:gd name="connsiteY143" fmla="*/ 471382 h 877181"/>
                <a:gd name="connsiteX144" fmla="*/ 213147 w 471752"/>
                <a:gd name="connsiteY144" fmla="*/ 478214 h 877181"/>
                <a:gd name="connsiteX145" fmla="*/ 203582 w 471752"/>
                <a:gd name="connsiteY145" fmla="*/ 478214 h 877181"/>
                <a:gd name="connsiteX146" fmla="*/ 200850 w 471752"/>
                <a:gd name="connsiteY146" fmla="*/ 471382 h 877181"/>
                <a:gd name="connsiteX147" fmla="*/ 196751 w 471752"/>
                <a:gd name="connsiteY147" fmla="*/ 471382 h 877181"/>
                <a:gd name="connsiteX148" fmla="*/ 178989 w 471752"/>
                <a:gd name="connsiteY148" fmla="*/ 460452 h 877181"/>
                <a:gd name="connsiteX149" fmla="*/ 161226 w 471752"/>
                <a:gd name="connsiteY149" fmla="*/ 465917 h 877181"/>
                <a:gd name="connsiteX150" fmla="*/ 136633 w 471752"/>
                <a:gd name="connsiteY150" fmla="*/ 449521 h 877181"/>
                <a:gd name="connsiteX151" fmla="*/ 137999 w 471752"/>
                <a:gd name="connsiteY151" fmla="*/ 438591 h 877181"/>
                <a:gd name="connsiteX152" fmla="*/ 163959 w 471752"/>
                <a:gd name="connsiteY152" fmla="*/ 438591 h 877181"/>
                <a:gd name="connsiteX153" fmla="*/ 136633 w 471752"/>
                <a:gd name="connsiteY153" fmla="*/ 393502 h 877181"/>
                <a:gd name="connsiteX154" fmla="*/ 106573 w 471752"/>
                <a:gd name="connsiteY154" fmla="*/ 364809 h 877181"/>
                <a:gd name="connsiteX155" fmla="*/ 62851 w 471752"/>
                <a:gd name="connsiteY155" fmla="*/ 352512 h 877181"/>
                <a:gd name="connsiteX156" fmla="*/ 57386 w 471752"/>
                <a:gd name="connsiteY156" fmla="*/ 362076 h 877181"/>
                <a:gd name="connsiteX157" fmla="*/ 35524 w 471752"/>
                <a:gd name="connsiteY157" fmla="*/ 344314 h 877181"/>
                <a:gd name="connsiteX158" fmla="*/ 39623 w 471752"/>
                <a:gd name="connsiteY158" fmla="*/ 334750 h 877181"/>
                <a:gd name="connsiteX159" fmla="*/ 28693 w 471752"/>
                <a:gd name="connsiteY159" fmla="*/ 315621 h 877181"/>
                <a:gd name="connsiteX160" fmla="*/ 0 w 471752"/>
                <a:gd name="connsiteY160" fmla="*/ 304691 h 877181"/>
                <a:gd name="connsiteX161" fmla="*/ 10931 w 471752"/>
                <a:gd name="connsiteY161" fmla="*/ 281463 h 877181"/>
                <a:gd name="connsiteX162" fmla="*/ 16396 w 471752"/>
                <a:gd name="connsiteY162" fmla="*/ 240474 h 877181"/>
                <a:gd name="connsiteX163" fmla="*/ 6832 w 471752"/>
                <a:gd name="connsiteY163" fmla="*/ 229543 h 877181"/>
                <a:gd name="connsiteX164" fmla="*/ 2733 w 471752"/>
                <a:gd name="connsiteY164" fmla="*/ 196751 h 877181"/>
                <a:gd name="connsiteX165" fmla="*/ 16396 w 471752"/>
                <a:gd name="connsiteY165" fmla="*/ 189920 h 877181"/>
                <a:gd name="connsiteX166" fmla="*/ 34158 w 471752"/>
                <a:gd name="connsiteY166" fmla="*/ 168058 h 877181"/>
                <a:gd name="connsiteX167" fmla="*/ 34158 w 471752"/>
                <a:gd name="connsiteY167" fmla="*/ 151662 h 877181"/>
                <a:gd name="connsiteX168" fmla="*/ 43722 w 471752"/>
                <a:gd name="connsiteY168" fmla="*/ 139365 h 877181"/>
                <a:gd name="connsiteX169" fmla="*/ 79247 w 471752"/>
                <a:gd name="connsiteY169" fmla="*/ 170791 h 877181"/>
                <a:gd name="connsiteX170" fmla="*/ 83346 w 471752"/>
                <a:gd name="connsiteY170" fmla="*/ 183088 h 877181"/>
                <a:gd name="connsiteX171" fmla="*/ 103841 w 471752"/>
                <a:gd name="connsiteY171" fmla="*/ 195385 h 877181"/>
                <a:gd name="connsiteX172" fmla="*/ 124336 w 471752"/>
                <a:gd name="connsiteY172" fmla="*/ 194018 h 877181"/>
                <a:gd name="connsiteX173" fmla="*/ 122969 w 471752"/>
                <a:gd name="connsiteY173" fmla="*/ 173524 h 877181"/>
                <a:gd name="connsiteX174" fmla="*/ 131167 w 471752"/>
                <a:gd name="connsiteY174" fmla="*/ 166692 h 877181"/>
                <a:gd name="connsiteX175" fmla="*/ 114771 w 471752"/>
                <a:gd name="connsiteY175" fmla="*/ 113405 h 877181"/>
                <a:gd name="connsiteX176" fmla="*/ 135266 w 471752"/>
                <a:gd name="connsiteY176" fmla="*/ 110673 h 877181"/>
                <a:gd name="connsiteX177" fmla="*/ 157127 w 471752"/>
                <a:gd name="connsiteY177" fmla="*/ 110673 h 877181"/>
                <a:gd name="connsiteX178" fmla="*/ 157127 w 471752"/>
                <a:gd name="connsiteY178" fmla="*/ 94277 h 877181"/>
                <a:gd name="connsiteX179" fmla="*/ 147563 w 471752"/>
                <a:gd name="connsiteY179" fmla="*/ 83346 h 877181"/>
                <a:gd name="connsiteX180" fmla="*/ 153028 w 471752"/>
                <a:gd name="connsiteY180" fmla="*/ 66950 h 877181"/>
                <a:gd name="connsiteX181" fmla="*/ 172157 w 471752"/>
                <a:gd name="connsiteY181" fmla="*/ 54653 h 877181"/>
                <a:gd name="connsiteX182" fmla="*/ 181721 w 471752"/>
                <a:gd name="connsiteY182" fmla="*/ 54653 h 877181"/>
                <a:gd name="connsiteX183" fmla="*/ 187187 w 471752"/>
                <a:gd name="connsiteY183" fmla="*/ 36891 h 877181"/>
                <a:gd name="connsiteX184" fmla="*/ 198117 w 471752"/>
                <a:gd name="connsiteY184" fmla="*/ 28693 h 877181"/>
                <a:gd name="connsiteX185" fmla="*/ 211780 w 471752"/>
                <a:gd name="connsiteY185" fmla="*/ 32792 h 877181"/>
                <a:gd name="connsiteX186" fmla="*/ 213147 w 471752"/>
                <a:gd name="connsiteY186" fmla="*/ 20495 h 877181"/>
                <a:gd name="connsiteX187" fmla="*/ 210414 w 471752"/>
                <a:gd name="connsiteY187" fmla="*/ 8198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71752" h="877181">
                  <a:moveTo>
                    <a:pt x="213147" y="0"/>
                  </a:moveTo>
                  <a:lnTo>
                    <a:pt x="233642" y="10931"/>
                  </a:lnTo>
                  <a:lnTo>
                    <a:pt x="250038" y="17763"/>
                  </a:lnTo>
                  <a:lnTo>
                    <a:pt x="247305" y="25961"/>
                  </a:lnTo>
                  <a:lnTo>
                    <a:pt x="239107" y="38257"/>
                  </a:lnTo>
                  <a:lnTo>
                    <a:pt x="244572" y="45089"/>
                  </a:lnTo>
                  <a:lnTo>
                    <a:pt x="258235" y="36891"/>
                  </a:lnTo>
                  <a:lnTo>
                    <a:pt x="260968" y="27327"/>
                  </a:lnTo>
                  <a:lnTo>
                    <a:pt x="270532" y="21862"/>
                  </a:lnTo>
                  <a:lnTo>
                    <a:pt x="270532" y="32792"/>
                  </a:lnTo>
                  <a:lnTo>
                    <a:pt x="280097" y="23228"/>
                  </a:lnTo>
                  <a:lnTo>
                    <a:pt x="281463" y="15030"/>
                  </a:lnTo>
                  <a:lnTo>
                    <a:pt x="295126" y="13664"/>
                  </a:lnTo>
                  <a:lnTo>
                    <a:pt x="308790" y="4099"/>
                  </a:lnTo>
                  <a:lnTo>
                    <a:pt x="321086" y="4099"/>
                  </a:lnTo>
                  <a:lnTo>
                    <a:pt x="327918" y="21862"/>
                  </a:lnTo>
                  <a:lnTo>
                    <a:pt x="342948" y="31426"/>
                  </a:lnTo>
                  <a:lnTo>
                    <a:pt x="367541" y="24594"/>
                  </a:lnTo>
                  <a:lnTo>
                    <a:pt x="378472" y="24594"/>
                  </a:lnTo>
                  <a:lnTo>
                    <a:pt x="385304" y="34158"/>
                  </a:lnTo>
                  <a:lnTo>
                    <a:pt x="392135" y="35525"/>
                  </a:lnTo>
                  <a:lnTo>
                    <a:pt x="405799" y="53287"/>
                  </a:lnTo>
                  <a:lnTo>
                    <a:pt x="420828" y="53287"/>
                  </a:lnTo>
                  <a:lnTo>
                    <a:pt x="431759" y="66950"/>
                  </a:lnTo>
                  <a:lnTo>
                    <a:pt x="450887" y="80614"/>
                  </a:lnTo>
                  <a:lnTo>
                    <a:pt x="460452" y="81980"/>
                  </a:lnTo>
                  <a:lnTo>
                    <a:pt x="465917" y="91544"/>
                  </a:lnTo>
                  <a:lnTo>
                    <a:pt x="467283" y="106574"/>
                  </a:lnTo>
                  <a:lnTo>
                    <a:pt x="471752" y="108063"/>
                  </a:lnTo>
                  <a:lnTo>
                    <a:pt x="471752" y="868240"/>
                  </a:lnTo>
                  <a:lnTo>
                    <a:pt x="461818" y="877181"/>
                  </a:lnTo>
                  <a:lnTo>
                    <a:pt x="460452" y="859419"/>
                  </a:lnTo>
                  <a:lnTo>
                    <a:pt x="456353" y="844389"/>
                  </a:lnTo>
                  <a:lnTo>
                    <a:pt x="464551" y="825260"/>
                  </a:lnTo>
                  <a:lnTo>
                    <a:pt x="467283" y="806132"/>
                  </a:lnTo>
                  <a:lnTo>
                    <a:pt x="465917" y="799300"/>
                  </a:lnTo>
                  <a:lnTo>
                    <a:pt x="468650" y="795201"/>
                  </a:lnTo>
                  <a:lnTo>
                    <a:pt x="463184" y="792469"/>
                  </a:lnTo>
                  <a:lnTo>
                    <a:pt x="449521" y="792469"/>
                  </a:lnTo>
                  <a:lnTo>
                    <a:pt x="438590" y="788370"/>
                  </a:lnTo>
                  <a:lnTo>
                    <a:pt x="426293" y="785637"/>
                  </a:lnTo>
                  <a:lnTo>
                    <a:pt x="416729" y="789736"/>
                  </a:lnTo>
                  <a:lnTo>
                    <a:pt x="411264" y="787003"/>
                  </a:lnTo>
                  <a:lnTo>
                    <a:pt x="405799" y="776073"/>
                  </a:lnTo>
                  <a:lnTo>
                    <a:pt x="400333" y="770607"/>
                  </a:lnTo>
                  <a:lnTo>
                    <a:pt x="393502" y="759677"/>
                  </a:lnTo>
                  <a:lnTo>
                    <a:pt x="388036" y="756944"/>
                  </a:lnTo>
                  <a:lnTo>
                    <a:pt x="383937" y="759677"/>
                  </a:lnTo>
                  <a:lnTo>
                    <a:pt x="371640" y="762409"/>
                  </a:lnTo>
                  <a:lnTo>
                    <a:pt x="364809" y="762409"/>
                  </a:lnTo>
                  <a:lnTo>
                    <a:pt x="366175" y="744647"/>
                  </a:lnTo>
                  <a:lnTo>
                    <a:pt x="364809" y="732350"/>
                  </a:lnTo>
                  <a:lnTo>
                    <a:pt x="347047" y="710489"/>
                  </a:lnTo>
                  <a:lnTo>
                    <a:pt x="342948" y="702291"/>
                  </a:lnTo>
                  <a:lnTo>
                    <a:pt x="337482" y="699559"/>
                  </a:lnTo>
                  <a:lnTo>
                    <a:pt x="333383" y="685895"/>
                  </a:lnTo>
                  <a:lnTo>
                    <a:pt x="325185" y="681796"/>
                  </a:lnTo>
                  <a:lnTo>
                    <a:pt x="321086" y="670866"/>
                  </a:lnTo>
                  <a:lnTo>
                    <a:pt x="308790" y="666767"/>
                  </a:lnTo>
                  <a:lnTo>
                    <a:pt x="297859" y="665400"/>
                  </a:lnTo>
                  <a:lnTo>
                    <a:pt x="289661" y="655836"/>
                  </a:lnTo>
                  <a:lnTo>
                    <a:pt x="291027" y="649005"/>
                  </a:lnTo>
                  <a:lnTo>
                    <a:pt x="296493" y="642173"/>
                  </a:lnTo>
                  <a:lnTo>
                    <a:pt x="303324" y="644906"/>
                  </a:lnTo>
                  <a:lnTo>
                    <a:pt x="322453" y="643539"/>
                  </a:lnTo>
                  <a:lnTo>
                    <a:pt x="327918" y="646272"/>
                  </a:lnTo>
                  <a:lnTo>
                    <a:pt x="336116" y="646272"/>
                  </a:lnTo>
                  <a:lnTo>
                    <a:pt x="341581" y="649005"/>
                  </a:lnTo>
                  <a:lnTo>
                    <a:pt x="349779" y="643539"/>
                  </a:lnTo>
                  <a:lnTo>
                    <a:pt x="355245" y="640807"/>
                  </a:lnTo>
                  <a:lnTo>
                    <a:pt x="366175" y="644906"/>
                  </a:lnTo>
                  <a:lnTo>
                    <a:pt x="370274" y="640807"/>
                  </a:lnTo>
                  <a:lnTo>
                    <a:pt x="366175" y="635341"/>
                  </a:lnTo>
                  <a:lnTo>
                    <a:pt x="353878" y="635341"/>
                  </a:lnTo>
                  <a:lnTo>
                    <a:pt x="349779" y="632609"/>
                  </a:lnTo>
                  <a:lnTo>
                    <a:pt x="349779" y="623044"/>
                  </a:lnTo>
                  <a:lnTo>
                    <a:pt x="336116" y="608015"/>
                  </a:lnTo>
                  <a:lnTo>
                    <a:pt x="334750" y="601183"/>
                  </a:lnTo>
                  <a:lnTo>
                    <a:pt x="341581" y="597084"/>
                  </a:lnTo>
                  <a:lnTo>
                    <a:pt x="341581" y="586154"/>
                  </a:lnTo>
                  <a:lnTo>
                    <a:pt x="340215" y="580688"/>
                  </a:lnTo>
                  <a:lnTo>
                    <a:pt x="348413" y="571124"/>
                  </a:lnTo>
                  <a:lnTo>
                    <a:pt x="362076" y="567025"/>
                  </a:lnTo>
                  <a:lnTo>
                    <a:pt x="374373" y="562926"/>
                  </a:lnTo>
                  <a:lnTo>
                    <a:pt x="383937" y="568391"/>
                  </a:lnTo>
                  <a:lnTo>
                    <a:pt x="397601" y="564292"/>
                  </a:lnTo>
                  <a:lnTo>
                    <a:pt x="408531" y="562926"/>
                  </a:lnTo>
                  <a:lnTo>
                    <a:pt x="413997" y="568391"/>
                  </a:lnTo>
                  <a:lnTo>
                    <a:pt x="420828" y="564292"/>
                  </a:lnTo>
                  <a:lnTo>
                    <a:pt x="429026" y="564292"/>
                  </a:lnTo>
                  <a:lnTo>
                    <a:pt x="439957" y="576589"/>
                  </a:lnTo>
                  <a:lnTo>
                    <a:pt x="450887" y="576589"/>
                  </a:lnTo>
                  <a:lnTo>
                    <a:pt x="464551" y="569758"/>
                  </a:lnTo>
                  <a:lnTo>
                    <a:pt x="467283" y="562926"/>
                  </a:lnTo>
                  <a:lnTo>
                    <a:pt x="457719" y="560193"/>
                  </a:lnTo>
                  <a:lnTo>
                    <a:pt x="444056" y="557461"/>
                  </a:lnTo>
                  <a:lnTo>
                    <a:pt x="435858" y="539699"/>
                  </a:lnTo>
                  <a:lnTo>
                    <a:pt x="438590" y="524669"/>
                  </a:lnTo>
                  <a:lnTo>
                    <a:pt x="446788" y="520570"/>
                  </a:lnTo>
                  <a:lnTo>
                    <a:pt x="452254" y="513738"/>
                  </a:lnTo>
                  <a:lnTo>
                    <a:pt x="448155" y="509639"/>
                  </a:lnTo>
                  <a:lnTo>
                    <a:pt x="444056" y="504174"/>
                  </a:lnTo>
                  <a:lnTo>
                    <a:pt x="441323" y="498709"/>
                  </a:lnTo>
                  <a:lnTo>
                    <a:pt x="448155" y="483679"/>
                  </a:lnTo>
                  <a:lnTo>
                    <a:pt x="449521" y="474115"/>
                  </a:lnTo>
                  <a:lnTo>
                    <a:pt x="439957" y="463184"/>
                  </a:lnTo>
                  <a:lnTo>
                    <a:pt x="435858" y="456353"/>
                  </a:lnTo>
                  <a:lnTo>
                    <a:pt x="442689" y="448155"/>
                  </a:lnTo>
                  <a:lnTo>
                    <a:pt x="441323" y="444056"/>
                  </a:lnTo>
                  <a:lnTo>
                    <a:pt x="433125" y="441323"/>
                  </a:lnTo>
                  <a:lnTo>
                    <a:pt x="427660" y="433125"/>
                  </a:lnTo>
                  <a:lnTo>
                    <a:pt x="424927" y="427660"/>
                  </a:lnTo>
                  <a:lnTo>
                    <a:pt x="403066" y="426294"/>
                  </a:lnTo>
                  <a:lnTo>
                    <a:pt x="393502" y="424927"/>
                  </a:lnTo>
                  <a:lnTo>
                    <a:pt x="385304" y="426294"/>
                  </a:lnTo>
                  <a:lnTo>
                    <a:pt x="383937" y="431759"/>
                  </a:lnTo>
                  <a:lnTo>
                    <a:pt x="375739" y="435858"/>
                  </a:lnTo>
                  <a:lnTo>
                    <a:pt x="375739" y="441323"/>
                  </a:lnTo>
                  <a:lnTo>
                    <a:pt x="368908" y="445422"/>
                  </a:lnTo>
                  <a:lnTo>
                    <a:pt x="359344" y="441323"/>
                  </a:lnTo>
                  <a:lnTo>
                    <a:pt x="359344" y="435858"/>
                  </a:lnTo>
                  <a:lnTo>
                    <a:pt x="351146" y="437224"/>
                  </a:lnTo>
                  <a:lnTo>
                    <a:pt x="347047" y="441323"/>
                  </a:lnTo>
                  <a:lnTo>
                    <a:pt x="340215" y="433125"/>
                  </a:lnTo>
                  <a:lnTo>
                    <a:pt x="341581" y="423561"/>
                  </a:lnTo>
                  <a:lnTo>
                    <a:pt x="337482" y="419462"/>
                  </a:lnTo>
                  <a:lnTo>
                    <a:pt x="333383" y="423561"/>
                  </a:lnTo>
                  <a:lnTo>
                    <a:pt x="323819" y="423561"/>
                  </a:lnTo>
                  <a:lnTo>
                    <a:pt x="318354" y="419462"/>
                  </a:lnTo>
                  <a:lnTo>
                    <a:pt x="300592" y="419462"/>
                  </a:lnTo>
                  <a:lnTo>
                    <a:pt x="291027" y="429026"/>
                  </a:lnTo>
                  <a:lnTo>
                    <a:pt x="288295" y="438591"/>
                  </a:lnTo>
                  <a:lnTo>
                    <a:pt x="284196" y="441323"/>
                  </a:lnTo>
                  <a:lnTo>
                    <a:pt x="280097" y="437224"/>
                  </a:lnTo>
                  <a:lnTo>
                    <a:pt x="273265" y="437224"/>
                  </a:lnTo>
                  <a:lnTo>
                    <a:pt x="265067" y="448155"/>
                  </a:lnTo>
                  <a:lnTo>
                    <a:pt x="258235" y="446789"/>
                  </a:lnTo>
                  <a:lnTo>
                    <a:pt x="252770" y="454986"/>
                  </a:lnTo>
                  <a:lnTo>
                    <a:pt x="241840" y="464551"/>
                  </a:lnTo>
                  <a:lnTo>
                    <a:pt x="235008" y="464551"/>
                  </a:lnTo>
                  <a:lnTo>
                    <a:pt x="233642" y="471382"/>
                  </a:lnTo>
                  <a:lnTo>
                    <a:pt x="228176" y="476848"/>
                  </a:lnTo>
                  <a:lnTo>
                    <a:pt x="222711" y="471382"/>
                  </a:lnTo>
                  <a:lnTo>
                    <a:pt x="217246" y="471382"/>
                  </a:lnTo>
                  <a:lnTo>
                    <a:pt x="213147" y="478214"/>
                  </a:lnTo>
                  <a:lnTo>
                    <a:pt x="203582" y="478214"/>
                  </a:lnTo>
                  <a:lnTo>
                    <a:pt x="200850" y="471382"/>
                  </a:lnTo>
                  <a:lnTo>
                    <a:pt x="196751" y="471382"/>
                  </a:lnTo>
                  <a:lnTo>
                    <a:pt x="178989" y="460452"/>
                  </a:lnTo>
                  <a:lnTo>
                    <a:pt x="161226" y="465917"/>
                  </a:lnTo>
                  <a:lnTo>
                    <a:pt x="136633" y="449521"/>
                  </a:lnTo>
                  <a:lnTo>
                    <a:pt x="137999" y="438591"/>
                  </a:lnTo>
                  <a:lnTo>
                    <a:pt x="163959" y="438591"/>
                  </a:lnTo>
                  <a:lnTo>
                    <a:pt x="136633" y="393502"/>
                  </a:lnTo>
                  <a:lnTo>
                    <a:pt x="106573" y="364809"/>
                  </a:lnTo>
                  <a:lnTo>
                    <a:pt x="62851" y="352512"/>
                  </a:lnTo>
                  <a:lnTo>
                    <a:pt x="57386" y="362076"/>
                  </a:lnTo>
                  <a:lnTo>
                    <a:pt x="35524" y="344314"/>
                  </a:lnTo>
                  <a:lnTo>
                    <a:pt x="39623" y="334750"/>
                  </a:lnTo>
                  <a:lnTo>
                    <a:pt x="28693" y="315621"/>
                  </a:lnTo>
                  <a:lnTo>
                    <a:pt x="0" y="304691"/>
                  </a:lnTo>
                  <a:lnTo>
                    <a:pt x="10931" y="281463"/>
                  </a:lnTo>
                  <a:lnTo>
                    <a:pt x="16396" y="240474"/>
                  </a:lnTo>
                  <a:lnTo>
                    <a:pt x="6832" y="229543"/>
                  </a:lnTo>
                  <a:lnTo>
                    <a:pt x="2733" y="196751"/>
                  </a:lnTo>
                  <a:lnTo>
                    <a:pt x="16396" y="189920"/>
                  </a:lnTo>
                  <a:lnTo>
                    <a:pt x="34158" y="168058"/>
                  </a:lnTo>
                  <a:lnTo>
                    <a:pt x="34158" y="151662"/>
                  </a:lnTo>
                  <a:lnTo>
                    <a:pt x="43722" y="139365"/>
                  </a:lnTo>
                  <a:lnTo>
                    <a:pt x="79247" y="170791"/>
                  </a:lnTo>
                  <a:lnTo>
                    <a:pt x="83346" y="183088"/>
                  </a:lnTo>
                  <a:lnTo>
                    <a:pt x="103841" y="195385"/>
                  </a:lnTo>
                  <a:lnTo>
                    <a:pt x="124336" y="194018"/>
                  </a:lnTo>
                  <a:lnTo>
                    <a:pt x="122969" y="173524"/>
                  </a:lnTo>
                  <a:lnTo>
                    <a:pt x="131167" y="166692"/>
                  </a:lnTo>
                  <a:lnTo>
                    <a:pt x="114771" y="113405"/>
                  </a:lnTo>
                  <a:lnTo>
                    <a:pt x="135266" y="110673"/>
                  </a:lnTo>
                  <a:lnTo>
                    <a:pt x="157127" y="110673"/>
                  </a:lnTo>
                  <a:lnTo>
                    <a:pt x="157127" y="94277"/>
                  </a:lnTo>
                  <a:lnTo>
                    <a:pt x="147563" y="83346"/>
                  </a:lnTo>
                  <a:lnTo>
                    <a:pt x="153028" y="66950"/>
                  </a:lnTo>
                  <a:lnTo>
                    <a:pt x="172157" y="54653"/>
                  </a:lnTo>
                  <a:lnTo>
                    <a:pt x="181721" y="54653"/>
                  </a:lnTo>
                  <a:lnTo>
                    <a:pt x="187187" y="36891"/>
                  </a:lnTo>
                  <a:lnTo>
                    <a:pt x="198117" y="28693"/>
                  </a:lnTo>
                  <a:lnTo>
                    <a:pt x="211780" y="32792"/>
                  </a:lnTo>
                  <a:lnTo>
                    <a:pt x="213147" y="20495"/>
                  </a:lnTo>
                  <a:lnTo>
                    <a:pt x="210414" y="8198"/>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a:extLst>
                <a:ext uri="{FF2B5EF4-FFF2-40B4-BE49-F238E27FC236}">
                  <a16:creationId xmlns:a16="http://schemas.microsoft.com/office/drawing/2014/main" id="{8721E63A-DBA4-AF2A-C51C-0321DD06F810}"/>
                </a:ext>
              </a:extLst>
            </p:cNvPr>
            <p:cNvSpPr/>
            <p:nvPr/>
          </p:nvSpPr>
          <p:spPr>
            <a:xfrm>
              <a:off x="9314147" y="2073529"/>
              <a:ext cx="424927" cy="327918"/>
            </a:xfrm>
            <a:custGeom>
              <a:avLst/>
              <a:gdLst>
                <a:gd name="connsiteX0" fmla="*/ 140970 w 197485"/>
                <a:gd name="connsiteY0" fmla="*/ 148590 h 152400"/>
                <a:gd name="connsiteX1" fmla="*/ 142875 w 197485"/>
                <a:gd name="connsiteY1" fmla="*/ 150495 h 152400"/>
                <a:gd name="connsiteX2" fmla="*/ 149225 w 197485"/>
                <a:gd name="connsiteY2" fmla="*/ 152400 h 152400"/>
                <a:gd name="connsiteX3" fmla="*/ 153035 w 197485"/>
                <a:gd name="connsiteY3" fmla="*/ 146685 h 152400"/>
                <a:gd name="connsiteX4" fmla="*/ 156845 w 197485"/>
                <a:gd name="connsiteY4" fmla="*/ 147955 h 152400"/>
                <a:gd name="connsiteX5" fmla="*/ 157480 w 197485"/>
                <a:gd name="connsiteY5" fmla="*/ 145415 h 152400"/>
                <a:gd name="connsiteX6" fmla="*/ 154940 w 197485"/>
                <a:gd name="connsiteY6" fmla="*/ 140970 h 152400"/>
                <a:gd name="connsiteX7" fmla="*/ 156210 w 197485"/>
                <a:gd name="connsiteY7" fmla="*/ 135890 h 152400"/>
                <a:gd name="connsiteX8" fmla="*/ 151765 w 197485"/>
                <a:gd name="connsiteY8" fmla="*/ 135255 h 152400"/>
                <a:gd name="connsiteX9" fmla="*/ 149860 w 197485"/>
                <a:gd name="connsiteY9" fmla="*/ 136525 h 152400"/>
                <a:gd name="connsiteX10" fmla="*/ 147955 w 197485"/>
                <a:gd name="connsiteY10" fmla="*/ 135255 h 152400"/>
                <a:gd name="connsiteX11" fmla="*/ 143510 w 197485"/>
                <a:gd name="connsiteY11" fmla="*/ 136525 h 152400"/>
                <a:gd name="connsiteX12" fmla="*/ 144145 w 197485"/>
                <a:gd name="connsiteY12" fmla="*/ 140335 h 152400"/>
                <a:gd name="connsiteX13" fmla="*/ 149225 w 197485"/>
                <a:gd name="connsiteY13" fmla="*/ 140970 h 152400"/>
                <a:gd name="connsiteX14" fmla="*/ 147955 w 197485"/>
                <a:gd name="connsiteY14" fmla="*/ 142240 h 152400"/>
                <a:gd name="connsiteX15" fmla="*/ 144145 w 197485"/>
                <a:gd name="connsiteY15" fmla="*/ 144780 h 152400"/>
                <a:gd name="connsiteX16" fmla="*/ 140970 w 197485"/>
                <a:gd name="connsiteY16" fmla="*/ 148590 h 152400"/>
                <a:gd name="connsiteX17" fmla="*/ 140970 w 197485"/>
                <a:gd name="connsiteY17" fmla="*/ 148590 h 152400"/>
                <a:gd name="connsiteX18" fmla="*/ 186055 w 197485"/>
                <a:gd name="connsiteY18" fmla="*/ 105410 h 152400"/>
                <a:gd name="connsiteX19" fmla="*/ 184785 w 197485"/>
                <a:gd name="connsiteY19" fmla="*/ 113665 h 152400"/>
                <a:gd name="connsiteX20" fmla="*/ 186055 w 197485"/>
                <a:gd name="connsiteY20" fmla="*/ 119380 h 152400"/>
                <a:gd name="connsiteX21" fmla="*/ 196215 w 197485"/>
                <a:gd name="connsiteY21" fmla="*/ 122555 h 152400"/>
                <a:gd name="connsiteX22" fmla="*/ 197485 w 197485"/>
                <a:gd name="connsiteY22" fmla="*/ 117475 h 152400"/>
                <a:gd name="connsiteX23" fmla="*/ 191770 w 197485"/>
                <a:gd name="connsiteY23" fmla="*/ 108585 h 152400"/>
                <a:gd name="connsiteX24" fmla="*/ 186055 w 197485"/>
                <a:gd name="connsiteY24" fmla="*/ 105410 h 152400"/>
                <a:gd name="connsiteX25" fmla="*/ 186055 w 197485"/>
                <a:gd name="connsiteY25" fmla="*/ 105410 h 152400"/>
                <a:gd name="connsiteX26" fmla="*/ 125095 w 197485"/>
                <a:gd name="connsiteY26" fmla="*/ 91440 h 152400"/>
                <a:gd name="connsiteX27" fmla="*/ 122555 w 197485"/>
                <a:gd name="connsiteY27" fmla="*/ 97790 h 152400"/>
                <a:gd name="connsiteX28" fmla="*/ 127000 w 197485"/>
                <a:gd name="connsiteY28" fmla="*/ 99060 h 152400"/>
                <a:gd name="connsiteX29" fmla="*/ 125095 w 197485"/>
                <a:gd name="connsiteY29" fmla="*/ 91440 h 152400"/>
                <a:gd name="connsiteX30" fmla="*/ 125095 w 197485"/>
                <a:gd name="connsiteY30" fmla="*/ 91440 h 152400"/>
                <a:gd name="connsiteX31" fmla="*/ 109855 w 197485"/>
                <a:gd name="connsiteY31" fmla="*/ 122555 h 152400"/>
                <a:gd name="connsiteX32" fmla="*/ 105410 w 197485"/>
                <a:gd name="connsiteY32" fmla="*/ 122555 h 152400"/>
                <a:gd name="connsiteX33" fmla="*/ 102870 w 197485"/>
                <a:gd name="connsiteY33" fmla="*/ 119380 h 152400"/>
                <a:gd name="connsiteX34" fmla="*/ 105410 w 197485"/>
                <a:gd name="connsiteY34" fmla="*/ 116205 h 152400"/>
                <a:gd name="connsiteX35" fmla="*/ 104140 w 197485"/>
                <a:gd name="connsiteY35" fmla="*/ 113665 h 152400"/>
                <a:gd name="connsiteX36" fmla="*/ 97155 w 197485"/>
                <a:gd name="connsiteY36" fmla="*/ 111760 h 152400"/>
                <a:gd name="connsiteX37" fmla="*/ 93345 w 197485"/>
                <a:gd name="connsiteY37" fmla="*/ 111760 h 152400"/>
                <a:gd name="connsiteX38" fmla="*/ 89535 w 197485"/>
                <a:gd name="connsiteY38" fmla="*/ 107315 h 152400"/>
                <a:gd name="connsiteX39" fmla="*/ 90170 w 197485"/>
                <a:gd name="connsiteY39" fmla="*/ 100965 h 152400"/>
                <a:gd name="connsiteX40" fmla="*/ 87630 w 197485"/>
                <a:gd name="connsiteY40" fmla="*/ 97155 h 152400"/>
                <a:gd name="connsiteX41" fmla="*/ 86995 w 197485"/>
                <a:gd name="connsiteY41" fmla="*/ 92710 h 152400"/>
                <a:gd name="connsiteX42" fmla="*/ 90805 w 197485"/>
                <a:gd name="connsiteY42" fmla="*/ 91440 h 152400"/>
                <a:gd name="connsiteX43" fmla="*/ 93345 w 197485"/>
                <a:gd name="connsiteY43" fmla="*/ 86995 h 152400"/>
                <a:gd name="connsiteX44" fmla="*/ 96520 w 197485"/>
                <a:gd name="connsiteY44" fmla="*/ 85090 h 152400"/>
                <a:gd name="connsiteX45" fmla="*/ 99695 w 197485"/>
                <a:gd name="connsiteY45" fmla="*/ 88900 h 152400"/>
                <a:gd name="connsiteX46" fmla="*/ 99695 w 197485"/>
                <a:gd name="connsiteY46" fmla="*/ 92075 h 152400"/>
                <a:gd name="connsiteX47" fmla="*/ 105410 w 197485"/>
                <a:gd name="connsiteY47" fmla="*/ 95885 h 152400"/>
                <a:gd name="connsiteX48" fmla="*/ 106680 w 197485"/>
                <a:gd name="connsiteY48" fmla="*/ 94615 h 152400"/>
                <a:gd name="connsiteX49" fmla="*/ 109855 w 197485"/>
                <a:gd name="connsiteY49" fmla="*/ 95250 h 152400"/>
                <a:gd name="connsiteX50" fmla="*/ 110490 w 197485"/>
                <a:gd name="connsiteY50" fmla="*/ 92075 h 152400"/>
                <a:gd name="connsiteX51" fmla="*/ 105410 w 197485"/>
                <a:gd name="connsiteY51" fmla="*/ 88900 h 152400"/>
                <a:gd name="connsiteX52" fmla="*/ 103505 w 197485"/>
                <a:gd name="connsiteY52" fmla="*/ 86360 h 152400"/>
                <a:gd name="connsiteX53" fmla="*/ 106680 w 197485"/>
                <a:gd name="connsiteY53" fmla="*/ 80645 h 152400"/>
                <a:gd name="connsiteX54" fmla="*/ 114935 w 197485"/>
                <a:gd name="connsiteY54" fmla="*/ 78740 h 152400"/>
                <a:gd name="connsiteX55" fmla="*/ 121920 w 197485"/>
                <a:gd name="connsiteY55" fmla="*/ 78105 h 152400"/>
                <a:gd name="connsiteX56" fmla="*/ 123825 w 197485"/>
                <a:gd name="connsiteY56" fmla="*/ 83185 h 152400"/>
                <a:gd name="connsiteX57" fmla="*/ 124460 w 197485"/>
                <a:gd name="connsiteY57" fmla="*/ 90170 h 152400"/>
                <a:gd name="connsiteX58" fmla="*/ 122555 w 197485"/>
                <a:gd name="connsiteY58" fmla="*/ 97790 h 152400"/>
                <a:gd name="connsiteX59" fmla="*/ 116205 w 197485"/>
                <a:gd name="connsiteY59" fmla="*/ 100965 h 152400"/>
                <a:gd name="connsiteX60" fmla="*/ 116205 w 197485"/>
                <a:gd name="connsiteY60" fmla="*/ 103505 h 152400"/>
                <a:gd name="connsiteX61" fmla="*/ 121920 w 197485"/>
                <a:gd name="connsiteY61" fmla="*/ 107315 h 152400"/>
                <a:gd name="connsiteX62" fmla="*/ 123190 w 197485"/>
                <a:gd name="connsiteY62" fmla="*/ 111125 h 152400"/>
                <a:gd name="connsiteX63" fmla="*/ 120015 w 197485"/>
                <a:gd name="connsiteY63" fmla="*/ 114300 h 152400"/>
                <a:gd name="connsiteX64" fmla="*/ 113665 w 197485"/>
                <a:gd name="connsiteY64" fmla="*/ 116840 h 152400"/>
                <a:gd name="connsiteX65" fmla="*/ 113665 w 197485"/>
                <a:gd name="connsiteY65" fmla="*/ 121285 h 152400"/>
                <a:gd name="connsiteX66" fmla="*/ 109855 w 197485"/>
                <a:gd name="connsiteY66" fmla="*/ 122555 h 152400"/>
                <a:gd name="connsiteX67" fmla="*/ 109855 w 197485"/>
                <a:gd name="connsiteY67" fmla="*/ 122555 h 152400"/>
                <a:gd name="connsiteX68" fmla="*/ 113030 w 197485"/>
                <a:gd name="connsiteY68" fmla="*/ 123825 h 152400"/>
                <a:gd name="connsiteX69" fmla="*/ 114300 w 197485"/>
                <a:gd name="connsiteY69" fmla="*/ 126365 h 152400"/>
                <a:gd name="connsiteX70" fmla="*/ 116840 w 197485"/>
                <a:gd name="connsiteY70" fmla="*/ 122555 h 152400"/>
                <a:gd name="connsiteX71" fmla="*/ 121285 w 197485"/>
                <a:gd name="connsiteY71" fmla="*/ 121920 h 152400"/>
                <a:gd name="connsiteX72" fmla="*/ 120650 w 197485"/>
                <a:gd name="connsiteY72" fmla="*/ 118745 h 152400"/>
                <a:gd name="connsiteX73" fmla="*/ 116205 w 197485"/>
                <a:gd name="connsiteY73" fmla="*/ 120650 h 152400"/>
                <a:gd name="connsiteX74" fmla="*/ 113030 w 197485"/>
                <a:gd name="connsiteY74" fmla="*/ 123825 h 152400"/>
                <a:gd name="connsiteX75" fmla="*/ 113030 w 197485"/>
                <a:gd name="connsiteY75" fmla="*/ 123825 h 152400"/>
                <a:gd name="connsiteX76" fmla="*/ 90170 w 197485"/>
                <a:gd name="connsiteY76" fmla="*/ 123190 h 152400"/>
                <a:gd name="connsiteX77" fmla="*/ 95885 w 197485"/>
                <a:gd name="connsiteY77" fmla="*/ 131445 h 152400"/>
                <a:gd name="connsiteX78" fmla="*/ 99695 w 197485"/>
                <a:gd name="connsiteY78" fmla="*/ 130175 h 152400"/>
                <a:gd name="connsiteX79" fmla="*/ 102870 w 197485"/>
                <a:gd name="connsiteY79" fmla="*/ 130175 h 152400"/>
                <a:gd name="connsiteX80" fmla="*/ 104775 w 197485"/>
                <a:gd name="connsiteY80" fmla="*/ 125730 h 152400"/>
                <a:gd name="connsiteX81" fmla="*/ 109855 w 197485"/>
                <a:gd name="connsiteY81" fmla="*/ 125730 h 152400"/>
                <a:gd name="connsiteX82" fmla="*/ 111125 w 197485"/>
                <a:gd name="connsiteY82" fmla="*/ 125095 h 152400"/>
                <a:gd name="connsiteX83" fmla="*/ 112395 w 197485"/>
                <a:gd name="connsiteY83" fmla="*/ 129540 h 152400"/>
                <a:gd name="connsiteX84" fmla="*/ 109855 w 197485"/>
                <a:gd name="connsiteY84" fmla="*/ 135255 h 152400"/>
                <a:gd name="connsiteX85" fmla="*/ 109855 w 197485"/>
                <a:gd name="connsiteY85" fmla="*/ 140335 h 152400"/>
                <a:gd name="connsiteX86" fmla="*/ 108585 w 197485"/>
                <a:gd name="connsiteY86" fmla="*/ 139700 h 152400"/>
                <a:gd name="connsiteX87" fmla="*/ 106045 w 197485"/>
                <a:gd name="connsiteY87" fmla="*/ 133985 h 152400"/>
                <a:gd name="connsiteX88" fmla="*/ 102870 w 197485"/>
                <a:gd name="connsiteY88" fmla="*/ 137795 h 152400"/>
                <a:gd name="connsiteX89" fmla="*/ 93980 w 197485"/>
                <a:gd name="connsiteY89" fmla="*/ 138430 h 152400"/>
                <a:gd name="connsiteX90" fmla="*/ 85090 w 197485"/>
                <a:gd name="connsiteY90" fmla="*/ 135255 h 152400"/>
                <a:gd name="connsiteX91" fmla="*/ 82550 w 197485"/>
                <a:gd name="connsiteY91" fmla="*/ 131445 h 152400"/>
                <a:gd name="connsiteX92" fmla="*/ 86360 w 197485"/>
                <a:gd name="connsiteY92" fmla="*/ 130175 h 152400"/>
                <a:gd name="connsiteX93" fmla="*/ 84455 w 197485"/>
                <a:gd name="connsiteY93" fmla="*/ 127635 h 152400"/>
                <a:gd name="connsiteX94" fmla="*/ 86995 w 197485"/>
                <a:gd name="connsiteY94" fmla="*/ 123825 h 152400"/>
                <a:gd name="connsiteX95" fmla="*/ 90170 w 197485"/>
                <a:gd name="connsiteY95" fmla="*/ 123190 h 152400"/>
                <a:gd name="connsiteX96" fmla="*/ 90170 w 197485"/>
                <a:gd name="connsiteY96" fmla="*/ 123190 h 152400"/>
                <a:gd name="connsiteX97" fmla="*/ 67945 w 197485"/>
                <a:gd name="connsiteY97" fmla="*/ 92075 h 152400"/>
                <a:gd name="connsiteX98" fmla="*/ 71120 w 197485"/>
                <a:gd name="connsiteY98" fmla="*/ 86995 h 152400"/>
                <a:gd name="connsiteX99" fmla="*/ 71120 w 197485"/>
                <a:gd name="connsiteY99" fmla="*/ 78740 h 152400"/>
                <a:gd name="connsiteX100" fmla="*/ 73660 w 197485"/>
                <a:gd name="connsiteY100" fmla="*/ 86995 h 152400"/>
                <a:gd name="connsiteX101" fmla="*/ 73025 w 197485"/>
                <a:gd name="connsiteY101" fmla="*/ 91440 h 152400"/>
                <a:gd name="connsiteX102" fmla="*/ 67945 w 197485"/>
                <a:gd name="connsiteY102" fmla="*/ 92075 h 152400"/>
                <a:gd name="connsiteX103" fmla="*/ 67945 w 197485"/>
                <a:gd name="connsiteY103" fmla="*/ 92075 h 152400"/>
                <a:gd name="connsiteX104" fmla="*/ 64770 w 197485"/>
                <a:gd name="connsiteY104" fmla="*/ 125095 h 152400"/>
                <a:gd name="connsiteX105" fmla="*/ 69215 w 197485"/>
                <a:gd name="connsiteY105" fmla="*/ 129540 h 152400"/>
                <a:gd name="connsiteX106" fmla="*/ 71755 w 197485"/>
                <a:gd name="connsiteY106" fmla="*/ 127635 h 152400"/>
                <a:gd name="connsiteX107" fmla="*/ 64770 w 197485"/>
                <a:gd name="connsiteY107" fmla="*/ 125095 h 152400"/>
                <a:gd name="connsiteX108" fmla="*/ 64770 w 197485"/>
                <a:gd name="connsiteY108" fmla="*/ 125095 h 152400"/>
                <a:gd name="connsiteX109" fmla="*/ 78740 w 197485"/>
                <a:gd name="connsiteY109" fmla="*/ 114935 h 152400"/>
                <a:gd name="connsiteX110" fmla="*/ 77470 w 197485"/>
                <a:gd name="connsiteY110" fmla="*/ 123825 h 152400"/>
                <a:gd name="connsiteX111" fmla="*/ 74930 w 197485"/>
                <a:gd name="connsiteY111" fmla="*/ 128905 h 152400"/>
                <a:gd name="connsiteX112" fmla="*/ 76200 w 197485"/>
                <a:gd name="connsiteY112" fmla="*/ 132080 h 152400"/>
                <a:gd name="connsiteX113" fmla="*/ 79375 w 197485"/>
                <a:gd name="connsiteY113" fmla="*/ 127635 h 152400"/>
                <a:gd name="connsiteX114" fmla="*/ 83185 w 197485"/>
                <a:gd name="connsiteY114" fmla="*/ 120650 h 152400"/>
                <a:gd name="connsiteX115" fmla="*/ 78740 w 197485"/>
                <a:gd name="connsiteY115" fmla="*/ 114935 h 152400"/>
                <a:gd name="connsiteX116" fmla="*/ 78740 w 197485"/>
                <a:gd name="connsiteY116" fmla="*/ 114935 h 152400"/>
                <a:gd name="connsiteX117" fmla="*/ 50165 w 197485"/>
                <a:gd name="connsiteY117" fmla="*/ 99695 h 152400"/>
                <a:gd name="connsiteX118" fmla="*/ 59690 w 197485"/>
                <a:gd name="connsiteY118" fmla="*/ 97790 h 152400"/>
                <a:gd name="connsiteX119" fmla="*/ 66675 w 197485"/>
                <a:gd name="connsiteY119" fmla="*/ 101600 h 152400"/>
                <a:gd name="connsiteX120" fmla="*/ 71120 w 197485"/>
                <a:gd name="connsiteY120" fmla="*/ 100965 h 152400"/>
                <a:gd name="connsiteX121" fmla="*/ 74930 w 197485"/>
                <a:gd name="connsiteY121" fmla="*/ 109855 h 152400"/>
                <a:gd name="connsiteX122" fmla="*/ 76200 w 197485"/>
                <a:gd name="connsiteY122" fmla="*/ 114935 h 152400"/>
                <a:gd name="connsiteX123" fmla="*/ 72390 w 197485"/>
                <a:gd name="connsiteY123" fmla="*/ 122555 h 152400"/>
                <a:gd name="connsiteX124" fmla="*/ 66040 w 197485"/>
                <a:gd name="connsiteY124" fmla="*/ 123825 h 152400"/>
                <a:gd name="connsiteX125" fmla="*/ 62865 w 197485"/>
                <a:gd name="connsiteY125" fmla="*/ 121285 h 152400"/>
                <a:gd name="connsiteX126" fmla="*/ 57785 w 197485"/>
                <a:gd name="connsiteY126" fmla="*/ 120650 h 152400"/>
                <a:gd name="connsiteX127" fmla="*/ 52070 w 197485"/>
                <a:gd name="connsiteY127" fmla="*/ 114300 h 152400"/>
                <a:gd name="connsiteX128" fmla="*/ 48895 w 197485"/>
                <a:gd name="connsiteY128" fmla="*/ 107315 h 152400"/>
                <a:gd name="connsiteX129" fmla="*/ 50165 w 197485"/>
                <a:gd name="connsiteY129" fmla="*/ 99695 h 152400"/>
                <a:gd name="connsiteX130" fmla="*/ 50165 w 197485"/>
                <a:gd name="connsiteY130" fmla="*/ 99695 h 152400"/>
                <a:gd name="connsiteX131" fmla="*/ 74930 w 197485"/>
                <a:gd name="connsiteY131" fmla="*/ 20955 h 152400"/>
                <a:gd name="connsiteX132" fmla="*/ 78105 w 197485"/>
                <a:gd name="connsiteY132" fmla="*/ 17145 h 152400"/>
                <a:gd name="connsiteX133" fmla="*/ 85090 w 197485"/>
                <a:gd name="connsiteY133" fmla="*/ 17145 h 152400"/>
                <a:gd name="connsiteX134" fmla="*/ 80010 w 197485"/>
                <a:gd name="connsiteY134" fmla="*/ 20955 h 152400"/>
                <a:gd name="connsiteX135" fmla="*/ 74930 w 197485"/>
                <a:gd name="connsiteY135" fmla="*/ 20955 h 152400"/>
                <a:gd name="connsiteX136" fmla="*/ 74930 w 197485"/>
                <a:gd name="connsiteY136" fmla="*/ 20955 h 152400"/>
                <a:gd name="connsiteX137" fmla="*/ 19685 w 197485"/>
                <a:gd name="connsiteY137" fmla="*/ 50800 h 152400"/>
                <a:gd name="connsiteX138" fmla="*/ 19050 w 197485"/>
                <a:gd name="connsiteY138" fmla="*/ 44450 h 152400"/>
                <a:gd name="connsiteX139" fmla="*/ 23495 w 197485"/>
                <a:gd name="connsiteY139" fmla="*/ 40005 h 152400"/>
                <a:gd name="connsiteX140" fmla="*/ 28575 w 197485"/>
                <a:gd name="connsiteY140" fmla="*/ 39370 h 152400"/>
                <a:gd name="connsiteX141" fmla="*/ 27940 w 197485"/>
                <a:gd name="connsiteY141" fmla="*/ 43180 h 152400"/>
                <a:gd name="connsiteX142" fmla="*/ 22860 w 197485"/>
                <a:gd name="connsiteY142" fmla="*/ 48895 h 152400"/>
                <a:gd name="connsiteX143" fmla="*/ 19685 w 197485"/>
                <a:gd name="connsiteY143" fmla="*/ 50800 h 152400"/>
                <a:gd name="connsiteX144" fmla="*/ 19685 w 197485"/>
                <a:gd name="connsiteY144" fmla="*/ 50800 h 152400"/>
                <a:gd name="connsiteX145" fmla="*/ 17780 w 197485"/>
                <a:gd name="connsiteY145" fmla="*/ 53975 h 152400"/>
                <a:gd name="connsiteX146" fmla="*/ 16510 w 197485"/>
                <a:gd name="connsiteY146" fmla="*/ 45720 h 152400"/>
                <a:gd name="connsiteX147" fmla="*/ 17780 w 197485"/>
                <a:gd name="connsiteY147" fmla="*/ 41275 h 152400"/>
                <a:gd name="connsiteX148" fmla="*/ 27940 w 197485"/>
                <a:gd name="connsiteY148" fmla="*/ 34925 h 152400"/>
                <a:gd name="connsiteX149" fmla="*/ 29210 w 197485"/>
                <a:gd name="connsiteY149" fmla="*/ 36195 h 152400"/>
                <a:gd name="connsiteX150" fmla="*/ 34290 w 197485"/>
                <a:gd name="connsiteY150" fmla="*/ 35560 h 152400"/>
                <a:gd name="connsiteX151" fmla="*/ 41275 w 197485"/>
                <a:gd name="connsiteY151" fmla="*/ 36830 h 152400"/>
                <a:gd name="connsiteX152" fmla="*/ 45720 w 197485"/>
                <a:gd name="connsiteY152" fmla="*/ 35560 h 152400"/>
                <a:gd name="connsiteX153" fmla="*/ 52070 w 197485"/>
                <a:gd name="connsiteY153" fmla="*/ 35560 h 152400"/>
                <a:gd name="connsiteX154" fmla="*/ 57150 w 197485"/>
                <a:gd name="connsiteY154" fmla="*/ 38100 h 152400"/>
                <a:gd name="connsiteX155" fmla="*/ 60325 w 197485"/>
                <a:gd name="connsiteY155" fmla="*/ 36830 h 152400"/>
                <a:gd name="connsiteX156" fmla="*/ 66675 w 197485"/>
                <a:gd name="connsiteY156" fmla="*/ 26035 h 152400"/>
                <a:gd name="connsiteX157" fmla="*/ 65405 w 197485"/>
                <a:gd name="connsiteY157" fmla="*/ 19685 h 152400"/>
                <a:gd name="connsiteX158" fmla="*/ 66675 w 197485"/>
                <a:gd name="connsiteY158" fmla="*/ 17145 h 152400"/>
                <a:gd name="connsiteX159" fmla="*/ 65405 w 197485"/>
                <a:gd name="connsiteY159" fmla="*/ 10795 h 152400"/>
                <a:gd name="connsiteX160" fmla="*/ 69850 w 197485"/>
                <a:gd name="connsiteY160" fmla="*/ 2540 h 152400"/>
                <a:gd name="connsiteX161" fmla="*/ 69215 w 197485"/>
                <a:gd name="connsiteY161" fmla="*/ 0 h 152400"/>
                <a:gd name="connsiteX162" fmla="*/ 60960 w 197485"/>
                <a:gd name="connsiteY162" fmla="*/ 8255 h 152400"/>
                <a:gd name="connsiteX163" fmla="*/ 53340 w 197485"/>
                <a:gd name="connsiteY163" fmla="*/ 12065 h 152400"/>
                <a:gd name="connsiteX164" fmla="*/ 47625 w 197485"/>
                <a:gd name="connsiteY164" fmla="*/ 12700 h 152400"/>
                <a:gd name="connsiteX165" fmla="*/ 43815 w 197485"/>
                <a:gd name="connsiteY165" fmla="*/ 18415 h 152400"/>
                <a:gd name="connsiteX166" fmla="*/ 40640 w 197485"/>
                <a:gd name="connsiteY166" fmla="*/ 25400 h 152400"/>
                <a:gd name="connsiteX167" fmla="*/ 34290 w 197485"/>
                <a:gd name="connsiteY167" fmla="*/ 29845 h 152400"/>
                <a:gd name="connsiteX168" fmla="*/ 27305 w 197485"/>
                <a:gd name="connsiteY168" fmla="*/ 29845 h 152400"/>
                <a:gd name="connsiteX169" fmla="*/ 19685 w 197485"/>
                <a:gd name="connsiteY169" fmla="*/ 36195 h 152400"/>
                <a:gd name="connsiteX170" fmla="*/ 17145 w 197485"/>
                <a:gd name="connsiteY170" fmla="*/ 34925 h 152400"/>
                <a:gd name="connsiteX171" fmla="*/ 12700 w 197485"/>
                <a:gd name="connsiteY171" fmla="*/ 34925 h 152400"/>
                <a:gd name="connsiteX172" fmla="*/ 10795 w 197485"/>
                <a:gd name="connsiteY172" fmla="*/ 41910 h 152400"/>
                <a:gd name="connsiteX173" fmla="*/ 6350 w 197485"/>
                <a:gd name="connsiteY173" fmla="*/ 46355 h 152400"/>
                <a:gd name="connsiteX174" fmla="*/ 9525 w 197485"/>
                <a:gd name="connsiteY174" fmla="*/ 48895 h 152400"/>
                <a:gd name="connsiteX175" fmla="*/ 12065 w 197485"/>
                <a:gd name="connsiteY175" fmla="*/ 47625 h 152400"/>
                <a:gd name="connsiteX176" fmla="*/ 17780 w 197485"/>
                <a:gd name="connsiteY176" fmla="*/ 53975 h 152400"/>
                <a:gd name="connsiteX177" fmla="*/ 17780 w 197485"/>
                <a:gd name="connsiteY177" fmla="*/ 53975 h 152400"/>
                <a:gd name="connsiteX178" fmla="*/ 44450 w 197485"/>
                <a:gd name="connsiteY178" fmla="*/ 127635 h 152400"/>
                <a:gd name="connsiteX179" fmla="*/ 44450 w 197485"/>
                <a:gd name="connsiteY179" fmla="*/ 127635 h 152400"/>
                <a:gd name="connsiteX180" fmla="*/ 45720 w 197485"/>
                <a:gd name="connsiteY180" fmla="*/ 123190 h 152400"/>
                <a:gd name="connsiteX181" fmla="*/ 41275 w 197485"/>
                <a:gd name="connsiteY181" fmla="*/ 118745 h 152400"/>
                <a:gd name="connsiteX182" fmla="*/ 38735 w 197485"/>
                <a:gd name="connsiteY182" fmla="*/ 118745 h 152400"/>
                <a:gd name="connsiteX183" fmla="*/ 38735 w 197485"/>
                <a:gd name="connsiteY183" fmla="*/ 114300 h 152400"/>
                <a:gd name="connsiteX184" fmla="*/ 42545 w 197485"/>
                <a:gd name="connsiteY184" fmla="*/ 111125 h 152400"/>
                <a:gd name="connsiteX185" fmla="*/ 43180 w 197485"/>
                <a:gd name="connsiteY185" fmla="*/ 106680 h 152400"/>
                <a:gd name="connsiteX186" fmla="*/ 40005 w 197485"/>
                <a:gd name="connsiteY186" fmla="*/ 105410 h 152400"/>
                <a:gd name="connsiteX187" fmla="*/ 40005 w 197485"/>
                <a:gd name="connsiteY187" fmla="*/ 100965 h 152400"/>
                <a:gd name="connsiteX188" fmla="*/ 52070 w 197485"/>
                <a:gd name="connsiteY188" fmla="*/ 94615 h 152400"/>
                <a:gd name="connsiteX189" fmla="*/ 49530 w 197485"/>
                <a:gd name="connsiteY189" fmla="*/ 92710 h 152400"/>
                <a:gd name="connsiteX190" fmla="*/ 53975 w 197485"/>
                <a:gd name="connsiteY190" fmla="*/ 87630 h 152400"/>
                <a:gd name="connsiteX191" fmla="*/ 56515 w 197485"/>
                <a:gd name="connsiteY191" fmla="*/ 89535 h 152400"/>
                <a:gd name="connsiteX192" fmla="*/ 62865 w 197485"/>
                <a:gd name="connsiteY192" fmla="*/ 86995 h 152400"/>
                <a:gd name="connsiteX193" fmla="*/ 62865 w 197485"/>
                <a:gd name="connsiteY193" fmla="*/ 78740 h 152400"/>
                <a:gd name="connsiteX194" fmla="*/ 60325 w 197485"/>
                <a:gd name="connsiteY194" fmla="*/ 73025 h 152400"/>
                <a:gd name="connsiteX195" fmla="*/ 64135 w 197485"/>
                <a:gd name="connsiteY195" fmla="*/ 69215 h 152400"/>
                <a:gd name="connsiteX196" fmla="*/ 69850 w 197485"/>
                <a:gd name="connsiteY196" fmla="*/ 68580 h 152400"/>
                <a:gd name="connsiteX197" fmla="*/ 73660 w 197485"/>
                <a:gd name="connsiteY197" fmla="*/ 73025 h 152400"/>
                <a:gd name="connsiteX198" fmla="*/ 75565 w 197485"/>
                <a:gd name="connsiteY198" fmla="*/ 71120 h 152400"/>
                <a:gd name="connsiteX199" fmla="*/ 78105 w 197485"/>
                <a:gd name="connsiteY199" fmla="*/ 71755 h 152400"/>
                <a:gd name="connsiteX200" fmla="*/ 80010 w 197485"/>
                <a:gd name="connsiteY200" fmla="*/ 68580 h 152400"/>
                <a:gd name="connsiteX201" fmla="*/ 81915 w 197485"/>
                <a:gd name="connsiteY201" fmla="*/ 63500 h 152400"/>
                <a:gd name="connsiteX202" fmla="*/ 76200 w 197485"/>
                <a:gd name="connsiteY202" fmla="*/ 57785 h 152400"/>
                <a:gd name="connsiteX203" fmla="*/ 73025 w 197485"/>
                <a:gd name="connsiteY203" fmla="*/ 60325 h 152400"/>
                <a:gd name="connsiteX204" fmla="*/ 65405 w 197485"/>
                <a:gd name="connsiteY204" fmla="*/ 60325 h 152400"/>
                <a:gd name="connsiteX205" fmla="*/ 61595 w 197485"/>
                <a:gd name="connsiteY205" fmla="*/ 56515 h 152400"/>
                <a:gd name="connsiteX206" fmla="*/ 58420 w 197485"/>
                <a:gd name="connsiteY206" fmla="*/ 51435 h 152400"/>
                <a:gd name="connsiteX207" fmla="*/ 55245 w 197485"/>
                <a:gd name="connsiteY207" fmla="*/ 50800 h 152400"/>
                <a:gd name="connsiteX208" fmla="*/ 57785 w 197485"/>
                <a:gd name="connsiteY208" fmla="*/ 47625 h 152400"/>
                <a:gd name="connsiteX209" fmla="*/ 57785 w 197485"/>
                <a:gd name="connsiteY209" fmla="*/ 41275 h 152400"/>
                <a:gd name="connsiteX210" fmla="*/ 52070 w 197485"/>
                <a:gd name="connsiteY210" fmla="*/ 37465 h 152400"/>
                <a:gd name="connsiteX211" fmla="*/ 43180 w 197485"/>
                <a:gd name="connsiteY211" fmla="*/ 38100 h 152400"/>
                <a:gd name="connsiteX212" fmla="*/ 38735 w 197485"/>
                <a:gd name="connsiteY212" fmla="*/ 40005 h 152400"/>
                <a:gd name="connsiteX213" fmla="*/ 33655 w 197485"/>
                <a:gd name="connsiteY213" fmla="*/ 39370 h 152400"/>
                <a:gd name="connsiteX214" fmla="*/ 31115 w 197485"/>
                <a:gd name="connsiteY214" fmla="*/ 41275 h 152400"/>
                <a:gd name="connsiteX215" fmla="*/ 36195 w 197485"/>
                <a:gd name="connsiteY215" fmla="*/ 48260 h 152400"/>
                <a:gd name="connsiteX216" fmla="*/ 34925 w 197485"/>
                <a:gd name="connsiteY216" fmla="*/ 50800 h 152400"/>
                <a:gd name="connsiteX217" fmla="*/ 40005 w 197485"/>
                <a:gd name="connsiteY217" fmla="*/ 57150 h 152400"/>
                <a:gd name="connsiteX218" fmla="*/ 39370 w 197485"/>
                <a:gd name="connsiteY218" fmla="*/ 59055 h 152400"/>
                <a:gd name="connsiteX219" fmla="*/ 34925 w 197485"/>
                <a:gd name="connsiteY219" fmla="*/ 57150 h 152400"/>
                <a:gd name="connsiteX220" fmla="*/ 29845 w 197485"/>
                <a:gd name="connsiteY220" fmla="*/ 58420 h 152400"/>
                <a:gd name="connsiteX221" fmla="*/ 29210 w 197485"/>
                <a:gd name="connsiteY221" fmla="*/ 55880 h 152400"/>
                <a:gd name="connsiteX222" fmla="*/ 32385 w 197485"/>
                <a:gd name="connsiteY222" fmla="*/ 52070 h 152400"/>
                <a:gd name="connsiteX223" fmla="*/ 29210 w 197485"/>
                <a:gd name="connsiteY223" fmla="*/ 46355 h 152400"/>
                <a:gd name="connsiteX224" fmla="*/ 27305 w 197485"/>
                <a:gd name="connsiteY224" fmla="*/ 46355 h 152400"/>
                <a:gd name="connsiteX225" fmla="*/ 22225 w 197485"/>
                <a:gd name="connsiteY225" fmla="*/ 53340 h 152400"/>
                <a:gd name="connsiteX226" fmla="*/ 24765 w 197485"/>
                <a:gd name="connsiteY226" fmla="*/ 57150 h 152400"/>
                <a:gd name="connsiteX227" fmla="*/ 19050 w 197485"/>
                <a:gd name="connsiteY227" fmla="*/ 61595 h 152400"/>
                <a:gd name="connsiteX228" fmla="*/ 15240 w 197485"/>
                <a:gd name="connsiteY228" fmla="*/ 57785 h 152400"/>
                <a:gd name="connsiteX229" fmla="*/ 10795 w 197485"/>
                <a:gd name="connsiteY229" fmla="*/ 57785 h 152400"/>
                <a:gd name="connsiteX230" fmla="*/ 6985 w 197485"/>
                <a:gd name="connsiteY230" fmla="*/ 55880 h 152400"/>
                <a:gd name="connsiteX231" fmla="*/ 2540 w 197485"/>
                <a:gd name="connsiteY231" fmla="*/ 60325 h 152400"/>
                <a:gd name="connsiteX232" fmla="*/ 8890 w 197485"/>
                <a:gd name="connsiteY232" fmla="*/ 65405 h 152400"/>
                <a:gd name="connsiteX233" fmla="*/ 8890 w 197485"/>
                <a:gd name="connsiteY233" fmla="*/ 71120 h 152400"/>
                <a:gd name="connsiteX234" fmla="*/ 5080 w 197485"/>
                <a:gd name="connsiteY234" fmla="*/ 67945 h 152400"/>
                <a:gd name="connsiteX235" fmla="*/ 2540 w 197485"/>
                <a:gd name="connsiteY235" fmla="*/ 68580 h 152400"/>
                <a:gd name="connsiteX236" fmla="*/ 3810 w 197485"/>
                <a:gd name="connsiteY236" fmla="*/ 76200 h 152400"/>
                <a:gd name="connsiteX237" fmla="*/ 8255 w 197485"/>
                <a:gd name="connsiteY237" fmla="*/ 78740 h 152400"/>
                <a:gd name="connsiteX238" fmla="*/ 8255 w 197485"/>
                <a:gd name="connsiteY238" fmla="*/ 85725 h 152400"/>
                <a:gd name="connsiteX239" fmla="*/ 12065 w 197485"/>
                <a:gd name="connsiteY239" fmla="*/ 89535 h 152400"/>
                <a:gd name="connsiteX240" fmla="*/ 3810 w 197485"/>
                <a:gd name="connsiteY240" fmla="*/ 93345 h 152400"/>
                <a:gd name="connsiteX241" fmla="*/ 0 w 197485"/>
                <a:gd name="connsiteY241" fmla="*/ 102235 h 152400"/>
                <a:gd name="connsiteX242" fmla="*/ 3810 w 197485"/>
                <a:gd name="connsiteY242" fmla="*/ 104775 h 152400"/>
                <a:gd name="connsiteX243" fmla="*/ 8890 w 197485"/>
                <a:gd name="connsiteY243" fmla="*/ 102235 h 152400"/>
                <a:gd name="connsiteX244" fmla="*/ 15875 w 197485"/>
                <a:gd name="connsiteY244" fmla="*/ 108585 h 152400"/>
                <a:gd name="connsiteX245" fmla="*/ 17145 w 197485"/>
                <a:gd name="connsiteY245" fmla="*/ 118110 h 152400"/>
                <a:gd name="connsiteX246" fmla="*/ 14605 w 197485"/>
                <a:gd name="connsiteY246" fmla="*/ 120015 h 152400"/>
                <a:gd name="connsiteX247" fmla="*/ 15875 w 197485"/>
                <a:gd name="connsiteY247" fmla="*/ 125095 h 152400"/>
                <a:gd name="connsiteX248" fmla="*/ 24130 w 197485"/>
                <a:gd name="connsiteY248" fmla="*/ 124460 h 152400"/>
                <a:gd name="connsiteX249" fmla="*/ 35560 w 197485"/>
                <a:gd name="connsiteY249" fmla="*/ 127635 h 152400"/>
                <a:gd name="connsiteX250" fmla="*/ 38735 w 197485"/>
                <a:gd name="connsiteY250" fmla="*/ 128905 h 152400"/>
                <a:gd name="connsiteX251" fmla="*/ 44450 w 197485"/>
                <a:gd name="connsiteY251" fmla="*/ 12763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97485" h="152400">
                  <a:moveTo>
                    <a:pt x="140970" y="148590"/>
                  </a:moveTo>
                  <a:lnTo>
                    <a:pt x="142875" y="150495"/>
                  </a:lnTo>
                  <a:lnTo>
                    <a:pt x="149225" y="152400"/>
                  </a:lnTo>
                  <a:lnTo>
                    <a:pt x="153035" y="146685"/>
                  </a:lnTo>
                  <a:lnTo>
                    <a:pt x="156845" y="147955"/>
                  </a:lnTo>
                  <a:lnTo>
                    <a:pt x="157480" y="145415"/>
                  </a:lnTo>
                  <a:lnTo>
                    <a:pt x="154940" y="140970"/>
                  </a:lnTo>
                  <a:lnTo>
                    <a:pt x="156210" y="135890"/>
                  </a:lnTo>
                  <a:lnTo>
                    <a:pt x="151765" y="135255"/>
                  </a:lnTo>
                  <a:lnTo>
                    <a:pt x="149860" y="136525"/>
                  </a:lnTo>
                  <a:lnTo>
                    <a:pt x="147955" y="135255"/>
                  </a:lnTo>
                  <a:lnTo>
                    <a:pt x="143510" y="136525"/>
                  </a:lnTo>
                  <a:lnTo>
                    <a:pt x="144145" y="140335"/>
                  </a:lnTo>
                  <a:lnTo>
                    <a:pt x="149225" y="140970"/>
                  </a:lnTo>
                  <a:lnTo>
                    <a:pt x="147955" y="142240"/>
                  </a:lnTo>
                  <a:lnTo>
                    <a:pt x="144145" y="144780"/>
                  </a:lnTo>
                  <a:lnTo>
                    <a:pt x="140970" y="148590"/>
                  </a:lnTo>
                  <a:lnTo>
                    <a:pt x="140970" y="148590"/>
                  </a:lnTo>
                  <a:close/>
                  <a:moveTo>
                    <a:pt x="186055" y="105410"/>
                  </a:moveTo>
                  <a:lnTo>
                    <a:pt x="184785" y="113665"/>
                  </a:lnTo>
                  <a:lnTo>
                    <a:pt x="186055" y="119380"/>
                  </a:lnTo>
                  <a:lnTo>
                    <a:pt x="196215" y="122555"/>
                  </a:lnTo>
                  <a:lnTo>
                    <a:pt x="197485" y="117475"/>
                  </a:lnTo>
                  <a:lnTo>
                    <a:pt x="191770" y="108585"/>
                  </a:lnTo>
                  <a:lnTo>
                    <a:pt x="186055" y="105410"/>
                  </a:lnTo>
                  <a:lnTo>
                    <a:pt x="186055" y="105410"/>
                  </a:lnTo>
                  <a:close/>
                  <a:moveTo>
                    <a:pt x="125095" y="91440"/>
                  </a:moveTo>
                  <a:lnTo>
                    <a:pt x="122555" y="97790"/>
                  </a:lnTo>
                  <a:lnTo>
                    <a:pt x="127000" y="99060"/>
                  </a:lnTo>
                  <a:lnTo>
                    <a:pt x="125095" y="91440"/>
                  </a:lnTo>
                  <a:lnTo>
                    <a:pt x="125095" y="91440"/>
                  </a:lnTo>
                  <a:close/>
                  <a:moveTo>
                    <a:pt x="109855" y="122555"/>
                  </a:moveTo>
                  <a:lnTo>
                    <a:pt x="105410" y="122555"/>
                  </a:lnTo>
                  <a:lnTo>
                    <a:pt x="102870" y="119380"/>
                  </a:lnTo>
                  <a:lnTo>
                    <a:pt x="105410" y="116205"/>
                  </a:lnTo>
                  <a:lnTo>
                    <a:pt x="104140" y="113665"/>
                  </a:lnTo>
                  <a:lnTo>
                    <a:pt x="97155" y="111760"/>
                  </a:lnTo>
                  <a:lnTo>
                    <a:pt x="93345" y="111760"/>
                  </a:lnTo>
                  <a:lnTo>
                    <a:pt x="89535" y="107315"/>
                  </a:lnTo>
                  <a:lnTo>
                    <a:pt x="90170" y="100965"/>
                  </a:lnTo>
                  <a:lnTo>
                    <a:pt x="87630" y="97155"/>
                  </a:lnTo>
                  <a:lnTo>
                    <a:pt x="86995" y="92710"/>
                  </a:lnTo>
                  <a:lnTo>
                    <a:pt x="90805" y="91440"/>
                  </a:lnTo>
                  <a:lnTo>
                    <a:pt x="93345" y="86995"/>
                  </a:lnTo>
                  <a:lnTo>
                    <a:pt x="96520" y="85090"/>
                  </a:lnTo>
                  <a:lnTo>
                    <a:pt x="99695" y="88900"/>
                  </a:lnTo>
                  <a:lnTo>
                    <a:pt x="99695" y="92075"/>
                  </a:lnTo>
                  <a:lnTo>
                    <a:pt x="105410" y="95885"/>
                  </a:lnTo>
                  <a:lnTo>
                    <a:pt x="106680" y="94615"/>
                  </a:lnTo>
                  <a:lnTo>
                    <a:pt x="109855" y="95250"/>
                  </a:lnTo>
                  <a:lnTo>
                    <a:pt x="110490" y="92075"/>
                  </a:lnTo>
                  <a:lnTo>
                    <a:pt x="105410" y="88900"/>
                  </a:lnTo>
                  <a:lnTo>
                    <a:pt x="103505" y="86360"/>
                  </a:lnTo>
                  <a:lnTo>
                    <a:pt x="106680" y="80645"/>
                  </a:lnTo>
                  <a:lnTo>
                    <a:pt x="114935" y="78740"/>
                  </a:lnTo>
                  <a:lnTo>
                    <a:pt x="121920" y="78105"/>
                  </a:lnTo>
                  <a:lnTo>
                    <a:pt x="123825" y="83185"/>
                  </a:lnTo>
                  <a:lnTo>
                    <a:pt x="124460" y="90170"/>
                  </a:lnTo>
                  <a:lnTo>
                    <a:pt x="122555" y="97790"/>
                  </a:lnTo>
                  <a:lnTo>
                    <a:pt x="116205" y="100965"/>
                  </a:lnTo>
                  <a:lnTo>
                    <a:pt x="116205" y="103505"/>
                  </a:lnTo>
                  <a:lnTo>
                    <a:pt x="121920" y="107315"/>
                  </a:lnTo>
                  <a:lnTo>
                    <a:pt x="123190" y="111125"/>
                  </a:lnTo>
                  <a:lnTo>
                    <a:pt x="120015" y="114300"/>
                  </a:lnTo>
                  <a:lnTo>
                    <a:pt x="113665" y="116840"/>
                  </a:lnTo>
                  <a:lnTo>
                    <a:pt x="113665" y="121285"/>
                  </a:lnTo>
                  <a:lnTo>
                    <a:pt x="109855" y="122555"/>
                  </a:lnTo>
                  <a:lnTo>
                    <a:pt x="109855" y="122555"/>
                  </a:lnTo>
                  <a:close/>
                  <a:moveTo>
                    <a:pt x="113030" y="123825"/>
                  </a:moveTo>
                  <a:lnTo>
                    <a:pt x="114300" y="126365"/>
                  </a:lnTo>
                  <a:lnTo>
                    <a:pt x="116840" y="122555"/>
                  </a:lnTo>
                  <a:lnTo>
                    <a:pt x="121285" y="121920"/>
                  </a:lnTo>
                  <a:lnTo>
                    <a:pt x="120650" y="118745"/>
                  </a:lnTo>
                  <a:lnTo>
                    <a:pt x="116205" y="120650"/>
                  </a:lnTo>
                  <a:lnTo>
                    <a:pt x="113030" y="123825"/>
                  </a:lnTo>
                  <a:lnTo>
                    <a:pt x="113030" y="123825"/>
                  </a:lnTo>
                  <a:close/>
                  <a:moveTo>
                    <a:pt x="90170" y="123190"/>
                  </a:moveTo>
                  <a:lnTo>
                    <a:pt x="95885" y="131445"/>
                  </a:lnTo>
                  <a:lnTo>
                    <a:pt x="99695" y="130175"/>
                  </a:lnTo>
                  <a:lnTo>
                    <a:pt x="102870" y="130175"/>
                  </a:lnTo>
                  <a:lnTo>
                    <a:pt x="104775" y="125730"/>
                  </a:lnTo>
                  <a:lnTo>
                    <a:pt x="109855" y="125730"/>
                  </a:lnTo>
                  <a:lnTo>
                    <a:pt x="111125" y="125095"/>
                  </a:lnTo>
                  <a:lnTo>
                    <a:pt x="112395" y="129540"/>
                  </a:lnTo>
                  <a:lnTo>
                    <a:pt x="109855" y="135255"/>
                  </a:lnTo>
                  <a:lnTo>
                    <a:pt x="109855" y="140335"/>
                  </a:lnTo>
                  <a:lnTo>
                    <a:pt x="108585" y="139700"/>
                  </a:lnTo>
                  <a:lnTo>
                    <a:pt x="106045" y="133985"/>
                  </a:lnTo>
                  <a:lnTo>
                    <a:pt x="102870" y="137795"/>
                  </a:lnTo>
                  <a:lnTo>
                    <a:pt x="93980" y="138430"/>
                  </a:lnTo>
                  <a:lnTo>
                    <a:pt x="85090" y="135255"/>
                  </a:lnTo>
                  <a:lnTo>
                    <a:pt x="82550" y="131445"/>
                  </a:lnTo>
                  <a:lnTo>
                    <a:pt x="86360" y="130175"/>
                  </a:lnTo>
                  <a:lnTo>
                    <a:pt x="84455" y="127635"/>
                  </a:lnTo>
                  <a:lnTo>
                    <a:pt x="86995" y="123825"/>
                  </a:lnTo>
                  <a:lnTo>
                    <a:pt x="90170" y="123190"/>
                  </a:lnTo>
                  <a:lnTo>
                    <a:pt x="90170" y="123190"/>
                  </a:lnTo>
                  <a:close/>
                  <a:moveTo>
                    <a:pt x="67945" y="92075"/>
                  </a:moveTo>
                  <a:lnTo>
                    <a:pt x="71120" y="86995"/>
                  </a:lnTo>
                  <a:lnTo>
                    <a:pt x="71120" y="78740"/>
                  </a:lnTo>
                  <a:lnTo>
                    <a:pt x="73660" y="86995"/>
                  </a:lnTo>
                  <a:lnTo>
                    <a:pt x="73025" y="91440"/>
                  </a:lnTo>
                  <a:lnTo>
                    <a:pt x="67945" y="92075"/>
                  </a:lnTo>
                  <a:lnTo>
                    <a:pt x="67945" y="92075"/>
                  </a:lnTo>
                  <a:close/>
                  <a:moveTo>
                    <a:pt x="64770" y="125095"/>
                  </a:moveTo>
                  <a:lnTo>
                    <a:pt x="69215" y="129540"/>
                  </a:lnTo>
                  <a:lnTo>
                    <a:pt x="71755" y="127635"/>
                  </a:lnTo>
                  <a:lnTo>
                    <a:pt x="64770" y="125095"/>
                  </a:lnTo>
                  <a:lnTo>
                    <a:pt x="64770" y="125095"/>
                  </a:lnTo>
                  <a:close/>
                  <a:moveTo>
                    <a:pt x="78740" y="114935"/>
                  </a:moveTo>
                  <a:lnTo>
                    <a:pt x="77470" y="123825"/>
                  </a:lnTo>
                  <a:lnTo>
                    <a:pt x="74930" y="128905"/>
                  </a:lnTo>
                  <a:lnTo>
                    <a:pt x="76200" y="132080"/>
                  </a:lnTo>
                  <a:lnTo>
                    <a:pt x="79375" y="127635"/>
                  </a:lnTo>
                  <a:lnTo>
                    <a:pt x="83185" y="120650"/>
                  </a:lnTo>
                  <a:cubicBezTo>
                    <a:pt x="82550" y="120015"/>
                    <a:pt x="78105" y="115570"/>
                    <a:pt x="78740" y="114935"/>
                  </a:cubicBezTo>
                  <a:lnTo>
                    <a:pt x="78740" y="114935"/>
                  </a:lnTo>
                  <a:close/>
                  <a:moveTo>
                    <a:pt x="50165" y="99695"/>
                  </a:moveTo>
                  <a:lnTo>
                    <a:pt x="59690" y="97790"/>
                  </a:lnTo>
                  <a:lnTo>
                    <a:pt x="66675" y="101600"/>
                  </a:lnTo>
                  <a:lnTo>
                    <a:pt x="71120" y="100965"/>
                  </a:lnTo>
                  <a:lnTo>
                    <a:pt x="74930" y="109855"/>
                  </a:lnTo>
                  <a:lnTo>
                    <a:pt x="76200" y="114935"/>
                  </a:lnTo>
                  <a:lnTo>
                    <a:pt x="72390" y="122555"/>
                  </a:lnTo>
                  <a:lnTo>
                    <a:pt x="66040" y="123825"/>
                  </a:lnTo>
                  <a:lnTo>
                    <a:pt x="62865" y="121285"/>
                  </a:lnTo>
                  <a:lnTo>
                    <a:pt x="57785" y="120650"/>
                  </a:lnTo>
                  <a:lnTo>
                    <a:pt x="52070" y="114300"/>
                  </a:lnTo>
                  <a:lnTo>
                    <a:pt x="48895" y="107315"/>
                  </a:lnTo>
                  <a:lnTo>
                    <a:pt x="50165" y="99695"/>
                  </a:lnTo>
                  <a:lnTo>
                    <a:pt x="50165" y="99695"/>
                  </a:lnTo>
                  <a:close/>
                  <a:moveTo>
                    <a:pt x="74930" y="20955"/>
                  </a:moveTo>
                  <a:lnTo>
                    <a:pt x="78105" y="17145"/>
                  </a:lnTo>
                  <a:lnTo>
                    <a:pt x="85090" y="17145"/>
                  </a:lnTo>
                  <a:lnTo>
                    <a:pt x="80010" y="20955"/>
                  </a:lnTo>
                  <a:lnTo>
                    <a:pt x="74930" y="20955"/>
                  </a:lnTo>
                  <a:lnTo>
                    <a:pt x="74930" y="20955"/>
                  </a:lnTo>
                  <a:close/>
                  <a:moveTo>
                    <a:pt x="19685" y="50800"/>
                  </a:moveTo>
                  <a:lnTo>
                    <a:pt x="19050" y="44450"/>
                  </a:lnTo>
                  <a:lnTo>
                    <a:pt x="23495" y="40005"/>
                  </a:lnTo>
                  <a:lnTo>
                    <a:pt x="28575" y="39370"/>
                  </a:lnTo>
                  <a:lnTo>
                    <a:pt x="27940" y="43180"/>
                  </a:lnTo>
                  <a:lnTo>
                    <a:pt x="22860" y="48895"/>
                  </a:lnTo>
                  <a:lnTo>
                    <a:pt x="19685" y="50800"/>
                  </a:lnTo>
                  <a:lnTo>
                    <a:pt x="19685" y="50800"/>
                  </a:lnTo>
                  <a:close/>
                  <a:moveTo>
                    <a:pt x="17780" y="53975"/>
                  </a:moveTo>
                  <a:lnTo>
                    <a:pt x="16510" y="45720"/>
                  </a:lnTo>
                  <a:lnTo>
                    <a:pt x="17780" y="41275"/>
                  </a:lnTo>
                  <a:lnTo>
                    <a:pt x="27940" y="34925"/>
                  </a:lnTo>
                  <a:lnTo>
                    <a:pt x="29210" y="36195"/>
                  </a:lnTo>
                  <a:lnTo>
                    <a:pt x="34290" y="35560"/>
                  </a:lnTo>
                  <a:lnTo>
                    <a:pt x="41275" y="36830"/>
                  </a:lnTo>
                  <a:lnTo>
                    <a:pt x="45720" y="35560"/>
                  </a:lnTo>
                  <a:lnTo>
                    <a:pt x="52070" y="35560"/>
                  </a:lnTo>
                  <a:lnTo>
                    <a:pt x="57150" y="38100"/>
                  </a:lnTo>
                  <a:lnTo>
                    <a:pt x="60325" y="36830"/>
                  </a:lnTo>
                  <a:lnTo>
                    <a:pt x="66675" y="26035"/>
                  </a:lnTo>
                  <a:lnTo>
                    <a:pt x="65405" y="19685"/>
                  </a:lnTo>
                  <a:lnTo>
                    <a:pt x="66675" y="17145"/>
                  </a:lnTo>
                  <a:lnTo>
                    <a:pt x="65405" y="10795"/>
                  </a:lnTo>
                  <a:lnTo>
                    <a:pt x="69850" y="2540"/>
                  </a:lnTo>
                  <a:lnTo>
                    <a:pt x="69215" y="0"/>
                  </a:lnTo>
                  <a:lnTo>
                    <a:pt x="60960" y="8255"/>
                  </a:lnTo>
                  <a:lnTo>
                    <a:pt x="53340" y="12065"/>
                  </a:lnTo>
                  <a:lnTo>
                    <a:pt x="47625" y="12700"/>
                  </a:lnTo>
                  <a:lnTo>
                    <a:pt x="43815" y="18415"/>
                  </a:lnTo>
                  <a:lnTo>
                    <a:pt x="40640" y="25400"/>
                  </a:lnTo>
                  <a:lnTo>
                    <a:pt x="34290" y="29845"/>
                  </a:lnTo>
                  <a:lnTo>
                    <a:pt x="27305" y="29845"/>
                  </a:lnTo>
                  <a:lnTo>
                    <a:pt x="19685" y="36195"/>
                  </a:lnTo>
                  <a:lnTo>
                    <a:pt x="17145" y="34925"/>
                  </a:lnTo>
                  <a:lnTo>
                    <a:pt x="12700" y="34925"/>
                  </a:lnTo>
                  <a:lnTo>
                    <a:pt x="10795" y="41910"/>
                  </a:lnTo>
                  <a:lnTo>
                    <a:pt x="6350" y="46355"/>
                  </a:lnTo>
                  <a:lnTo>
                    <a:pt x="9525" y="48895"/>
                  </a:lnTo>
                  <a:lnTo>
                    <a:pt x="12065" y="47625"/>
                  </a:lnTo>
                  <a:lnTo>
                    <a:pt x="17780" y="53975"/>
                  </a:lnTo>
                  <a:lnTo>
                    <a:pt x="17780" y="53975"/>
                  </a:lnTo>
                  <a:close/>
                  <a:moveTo>
                    <a:pt x="44450" y="127635"/>
                  </a:moveTo>
                  <a:lnTo>
                    <a:pt x="44450" y="127635"/>
                  </a:lnTo>
                  <a:lnTo>
                    <a:pt x="45720" y="123190"/>
                  </a:lnTo>
                  <a:lnTo>
                    <a:pt x="41275" y="118745"/>
                  </a:lnTo>
                  <a:lnTo>
                    <a:pt x="38735" y="118745"/>
                  </a:lnTo>
                  <a:lnTo>
                    <a:pt x="38735" y="114300"/>
                  </a:lnTo>
                  <a:lnTo>
                    <a:pt x="42545" y="111125"/>
                  </a:lnTo>
                  <a:lnTo>
                    <a:pt x="43180" y="106680"/>
                  </a:lnTo>
                  <a:lnTo>
                    <a:pt x="40005" y="105410"/>
                  </a:lnTo>
                  <a:lnTo>
                    <a:pt x="40005" y="100965"/>
                  </a:lnTo>
                  <a:lnTo>
                    <a:pt x="52070" y="94615"/>
                  </a:lnTo>
                  <a:lnTo>
                    <a:pt x="49530" y="92710"/>
                  </a:lnTo>
                  <a:lnTo>
                    <a:pt x="53975" y="87630"/>
                  </a:lnTo>
                  <a:lnTo>
                    <a:pt x="56515" y="89535"/>
                  </a:lnTo>
                  <a:lnTo>
                    <a:pt x="62865" y="86995"/>
                  </a:lnTo>
                  <a:lnTo>
                    <a:pt x="62865" y="78740"/>
                  </a:lnTo>
                  <a:lnTo>
                    <a:pt x="60325" y="73025"/>
                  </a:lnTo>
                  <a:lnTo>
                    <a:pt x="64135" y="69215"/>
                  </a:lnTo>
                  <a:lnTo>
                    <a:pt x="69850" y="68580"/>
                  </a:lnTo>
                  <a:lnTo>
                    <a:pt x="73660" y="73025"/>
                  </a:lnTo>
                  <a:lnTo>
                    <a:pt x="75565" y="71120"/>
                  </a:lnTo>
                  <a:lnTo>
                    <a:pt x="78105" y="71755"/>
                  </a:lnTo>
                  <a:lnTo>
                    <a:pt x="80010" y="68580"/>
                  </a:lnTo>
                  <a:lnTo>
                    <a:pt x="81915" y="63500"/>
                  </a:lnTo>
                  <a:lnTo>
                    <a:pt x="76200" y="57785"/>
                  </a:lnTo>
                  <a:lnTo>
                    <a:pt x="73025" y="60325"/>
                  </a:lnTo>
                  <a:lnTo>
                    <a:pt x="65405" y="60325"/>
                  </a:lnTo>
                  <a:lnTo>
                    <a:pt x="61595" y="56515"/>
                  </a:lnTo>
                  <a:lnTo>
                    <a:pt x="58420" y="51435"/>
                  </a:lnTo>
                  <a:lnTo>
                    <a:pt x="55245" y="50800"/>
                  </a:lnTo>
                  <a:lnTo>
                    <a:pt x="57785" y="47625"/>
                  </a:lnTo>
                  <a:lnTo>
                    <a:pt x="57785" y="41275"/>
                  </a:lnTo>
                  <a:lnTo>
                    <a:pt x="52070" y="37465"/>
                  </a:lnTo>
                  <a:lnTo>
                    <a:pt x="43180" y="38100"/>
                  </a:lnTo>
                  <a:lnTo>
                    <a:pt x="38735" y="40005"/>
                  </a:lnTo>
                  <a:lnTo>
                    <a:pt x="33655" y="39370"/>
                  </a:lnTo>
                  <a:lnTo>
                    <a:pt x="31115" y="41275"/>
                  </a:lnTo>
                  <a:lnTo>
                    <a:pt x="36195" y="48260"/>
                  </a:lnTo>
                  <a:lnTo>
                    <a:pt x="34925" y="50800"/>
                  </a:lnTo>
                  <a:lnTo>
                    <a:pt x="40005" y="57150"/>
                  </a:lnTo>
                  <a:lnTo>
                    <a:pt x="39370" y="59055"/>
                  </a:lnTo>
                  <a:lnTo>
                    <a:pt x="34925" y="57150"/>
                  </a:lnTo>
                  <a:lnTo>
                    <a:pt x="29845" y="58420"/>
                  </a:lnTo>
                  <a:lnTo>
                    <a:pt x="29210" y="55880"/>
                  </a:lnTo>
                  <a:lnTo>
                    <a:pt x="32385" y="52070"/>
                  </a:lnTo>
                  <a:lnTo>
                    <a:pt x="29210" y="46355"/>
                  </a:lnTo>
                  <a:lnTo>
                    <a:pt x="27305" y="46355"/>
                  </a:lnTo>
                  <a:lnTo>
                    <a:pt x="22225" y="53340"/>
                  </a:lnTo>
                  <a:lnTo>
                    <a:pt x="24765" y="57150"/>
                  </a:lnTo>
                  <a:lnTo>
                    <a:pt x="19050" y="61595"/>
                  </a:lnTo>
                  <a:lnTo>
                    <a:pt x="15240" y="57785"/>
                  </a:lnTo>
                  <a:lnTo>
                    <a:pt x="10795" y="57785"/>
                  </a:lnTo>
                  <a:lnTo>
                    <a:pt x="6985" y="55880"/>
                  </a:lnTo>
                  <a:lnTo>
                    <a:pt x="2540" y="60325"/>
                  </a:lnTo>
                  <a:lnTo>
                    <a:pt x="8890" y="65405"/>
                  </a:lnTo>
                  <a:lnTo>
                    <a:pt x="8890" y="71120"/>
                  </a:lnTo>
                  <a:lnTo>
                    <a:pt x="5080" y="67945"/>
                  </a:lnTo>
                  <a:lnTo>
                    <a:pt x="2540" y="68580"/>
                  </a:lnTo>
                  <a:lnTo>
                    <a:pt x="3810" y="76200"/>
                  </a:lnTo>
                  <a:lnTo>
                    <a:pt x="8255" y="78740"/>
                  </a:lnTo>
                  <a:lnTo>
                    <a:pt x="8255" y="85725"/>
                  </a:lnTo>
                  <a:lnTo>
                    <a:pt x="12065" y="89535"/>
                  </a:lnTo>
                  <a:lnTo>
                    <a:pt x="3810" y="93345"/>
                  </a:lnTo>
                  <a:lnTo>
                    <a:pt x="0" y="102235"/>
                  </a:lnTo>
                  <a:lnTo>
                    <a:pt x="3810" y="104775"/>
                  </a:lnTo>
                  <a:lnTo>
                    <a:pt x="8890" y="102235"/>
                  </a:lnTo>
                  <a:lnTo>
                    <a:pt x="15875" y="108585"/>
                  </a:lnTo>
                  <a:lnTo>
                    <a:pt x="17145" y="118110"/>
                  </a:lnTo>
                  <a:lnTo>
                    <a:pt x="14605" y="120015"/>
                  </a:lnTo>
                  <a:lnTo>
                    <a:pt x="15875" y="125095"/>
                  </a:lnTo>
                  <a:lnTo>
                    <a:pt x="24130" y="124460"/>
                  </a:lnTo>
                  <a:lnTo>
                    <a:pt x="35560" y="127635"/>
                  </a:lnTo>
                  <a:lnTo>
                    <a:pt x="38735" y="128905"/>
                  </a:lnTo>
                  <a:lnTo>
                    <a:pt x="44450" y="12763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a:extLst>
                <a:ext uri="{FF2B5EF4-FFF2-40B4-BE49-F238E27FC236}">
                  <a16:creationId xmlns:a16="http://schemas.microsoft.com/office/drawing/2014/main" id="{638162E4-EF97-C7C4-D380-F0DED9DC03B7}"/>
                </a:ext>
              </a:extLst>
            </p:cNvPr>
            <p:cNvSpPr/>
            <p:nvPr/>
          </p:nvSpPr>
          <p:spPr>
            <a:xfrm>
              <a:off x="9101003" y="484496"/>
              <a:ext cx="1370422" cy="1571274"/>
            </a:xfrm>
            <a:custGeom>
              <a:avLst/>
              <a:gdLst>
                <a:gd name="connsiteX0" fmla="*/ 589280 w 636904"/>
                <a:gd name="connsiteY0" fmla="*/ 132080 h 730250"/>
                <a:gd name="connsiteX1" fmla="*/ 593090 w 636904"/>
                <a:gd name="connsiteY1" fmla="*/ 131445 h 730250"/>
                <a:gd name="connsiteX2" fmla="*/ 593090 w 636904"/>
                <a:gd name="connsiteY2" fmla="*/ 120650 h 730250"/>
                <a:gd name="connsiteX3" fmla="*/ 601345 w 636904"/>
                <a:gd name="connsiteY3" fmla="*/ 112395 h 730250"/>
                <a:gd name="connsiteX4" fmla="*/ 608965 w 636904"/>
                <a:gd name="connsiteY4" fmla="*/ 111125 h 730250"/>
                <a:gd name="connsiteX5" fmla="*/ 614045 w 636904"/>
                <a:gd name="connsiteY5" fmla="*/ 104775 h 730250"/>
                <a:gd name="connsiteX6" fmla="*/ 613410 w 636904"/>
                <a:gd name="connsiteY6" fmla="*/ 95885 h 730250"/>
                <a:gd name="connsiteX7" fmla="*/ 618490 w 636904"/>
                <a:gd name="connsiteY7" fmla="*/ 95250 h 730250"/>
                <a:gd name="connsiteX8" fmla="*/ 624840 w 636904"/>
                <a:gd name="connsiteY8" fmla="*/ 97790 h 730250"/>
                <a:gd name="connsiteX9" fmla="*/ 628650 w 636904"/>
                <a:gd name="connsiteY9" fmla="*/ 92710 h 730250"/>
                <a:gd name="connsiteX10" fmla="*/ 628650 w 636904"/>
                <a:gd name="connsiteY10" fmla="*/ 86360 h 730250"/>
                <a:gd name="connsiteX11" fmla="*/ 626745 w 636904"/>
                <a:gd name="connsiteY11" fmla="*/ 86360 h 730250"/>
                <a:gd name="connsiteX12" fmla="*/ 622300 w 636904"/>
                <a:gd name="connsiteY12" fmla="*/ 82550 h 730250"/>
                <a:gd name="connsiteX13" fmla="*/ 619760 w 636904"/>
                <a:gd name="connsiteY13" fmla="*/ 82550 h 730250"/>
                <a:gd name="connsiteX14" fmla="*/ 617855 w 636904"/>
                <a:gd name="connsiteY14" fmla="*/ 83820 h 730250"/>
                <a:gd name="connsiteX15" fmla="*/ 617855 w 636904"/>
                <a:gd name="connsiteY15" fmla="*/ 87630 h 730250"/>
                <a:gd name="connsiteX16" fmla="*/ 615315 w 636904"/>
                <a:gd name="connsiteY16" fmla="*/ 85090 h 730250"/>
                <a:gd name="connsiteX17" fmla="*/ 614045 w 636904"/>
                <a:gd name="connsiteY17" fmla="*/ 81280 h 730250"/>
                <a:gd name="connsiteX18" fmla="*/ 610870 w 636904"/>
                <a:gd name="connsiteY18" fmla="*/ 81280 h 730250"/>
                <a:gd name="connsiteX19" fmla="*/ 611505 w 636904"/>
                <a:gd name="connsiteY19" fmla="*/ 84455 h 730250"/>
                <a:gd name="connsiteX20" fmla="*/ 610870 w 636904"/>
                <a:gd name="connsiteY20" fmla="*/ 90805 h 730250"/>
                <a:gd name="connsiteX21" fmla="*/ 608330 w 636904"/>
                <a:gd name="connsiteY21" fmla="*/ 89535 h 730250"/>
                <a:gd name="connsiteX22" fmla="*/ 605790 w 636904"/>
                <a:gd name="connsiteY22" fmla="*/ 85090 h 730250"/>
                <a:gd name="connsiteX23" fmla="*/ 601345 w 636904"/>
                <a:gd name="connsiteY23" fmla="*/ 88265 h 730250"/>
                <a:gd name="connsiteX24" fmla="*/ 600075 w 636904"/>
                <a:gd name="connsiteY24" fmla="*/ 91440 h 730250"/>
                <a:gd name="connsiteX25" fmla="*/ 598805 w 636904"/>
                <a:gd name="connsiteY25" fmla="*/ 86360 h 730250"/>
                <a:gd name="connsiteX26" fmla="*/ 597535 w 636904"/>
                <a:gd name="connsiteY26" fmla="*/ 79375 h 730250"/>
                <a:gd name="connsiteX27" fmla="*/ 594995 w 636904"/>
                <a:gd name="connsiteY27" fmla="*/ 78740 h 730250"/>
                <a:gd name="connsiteX28" fmla="*/ 592455 w 636904"/>
                <a:gd name="connsiteY28" fmla="*/ 71755 h 730250"/>
                <a:gd name="connsiteX29" fmla="*/ 589915 w 636904"/>
                <a:gd name="connsiteY29" fmla="*/ 70485 h 730250"/>
                <a:gd name="connsiteX30" fmla="*/ 584835 w 636904"/>
                <a:gd name="connsiteY30" fmla="*/ 71120 h 730250"/>
                <a:gd name="connsiteX31" fmla="*/ 580390 w 636904"/>
                <a:gd name="connsiteY31" fmla="*/ 69215 h 730250"/>
                <a:gd name="connsiteX32" fmla="*/ 573405 w 636904"/>
                <a:gd name="connsiteY32" fmla="*/ 68580 h 730250"/>
                <a:gd name="connsiteX33" fmla="*/ 569595 w 636904"/>
                <a:gd name="connsiteY33" fmla="*/ 63500 h 730250"/>
                <a:gd name="connsiteX34" fmla="*/ 570865 w 636904"/>
                <a:gd name="connsiteY34" fmla="*/ 62230 h 730250"/>
                <a:gd name="connsiteX35" fmla="*/ 579755 w 636904"/>
                <a:gd name="connsiteY35" fmla="*/ 64770 h 730250"/>
                <a:gd name="connsiteX36" fmla="*/ 587375 w 636904"/>
                <a:gd name="connsiteY36" fmla="*/ 64135 h 730250"/>
                <a:gd name="connsiteX37" fmla="*/ 593725 w 636904"/>
                <a:gd name="connsiteY37" fmla="*/ 65405 h 730250"/>
                <a:gd name="connsiteX38" fmla="*/ 605790 w 636904"/>
                <a:gd name="connsiteY38" fmla="*/ 67310 h 730250"/>
                <a:gd name="connsiteX39" fmla="*/ 614045 w 636904"/>
                <a:gd name="connsiteY39" fmla="*/ 64135 h 730250"/>
                <a:gd name="connsiteX40" fmla="*/ 619760 w 636904"/>
                <a:gd name="connsiteY40" fmla="*/ 53340 h 730250"/>
                <a:gd name="connsiteX41" fmla="*/ 631825 w 636904"/>
                <a:gd name="connsiteY41" fmla="*/ 50165 h 730250"/>
                <a:gd name="connsiteX42" fmla="*/ 636905 w 636904"/>
                <a:gd name="connsiteY42" fmla="*/ 45720 h 730250"/>
                <a:gd name="connsiteX43" fmla="*/ 636905 w 636904"/>
                <a:gd name="connsiteY43" fmla="*/ 43815 h 730250"/>
                <a:gd name="connsiteX44" fmla="*/ 633095 w 636904"/>
                <a:gd name="connsiteY44" fmla="*/ 42545 h 730250"/>
                <a:gd name="connsiteX45" fmla="*/ 631825 w 636904"/>
                <a:gd name="connsiteY45" fmla="*/ 40005 h 730250"/>
                <a:gd name="connsiteX46" fmla="*/ 627380 w 636904"/>
                <a:gd name="connsiteY46" fmla="*/ 38735 h 730250"/>
                <a:gd name="connsiteX47" fmla="*/ 621665 w 636904"/>
                <a:gd name="connsiteY47" fmla="*/ 39370 h 730250"/>
                <a:gd name="connsiteX48" fmla="*/ 614045 w 636904"/>
                <a:gd name="connsiteY48" fmla="*/ 33020 h 730250"/>
                <a:gd name="connsiteX49" fmla="*/ 610235 w 636904"/>
                <a:gd name="connsiteY49" fmla="*/ 33020 h 730250"/>
                <a:gd name="connsiteX50" fmla="*/ 605155 w 636904"/>
                <a:gd name="connsiteY50" fmla="*/ 38735 h 730250"/>
                <a:gd name="connsiteX51" fmla="*/ 601980 w 636904"/>
                <a:gd name="connsiteY51" fmla="*/ 38735 h 730250"/>
                <a:gd name="connsiteX52" fmla="*/ 601345 w 636904"/>
                <a:gd name="connsiteY52" fmla="*/ 36830 h 730250"/>
                <a:gd name="connsiteX53" fmla="*/ 606425 w 636904"/>
                <a:gd name="connsiteY53" fmla="*/ 33655 h 730250"/>
                <a:gd name="connsiteX54" fmla="*/ 607060 w 636904"/>
                <a:gd name="connsiteY54" fmla="*/ 29210 h 730250"/>
                <a:gd name="connsiteX55" fmla="*/ 601345 w 636904"/>
                <a:gd name="connsiteY55" fmla="*/ 26670 h 730250"/>
                <a:gd name="connsiteX56" fmla="*/ 600075 w 636904"/>
                <a:gd name="connsiteY56" fmla="*/ 24765 h 730250"/>
                <a:gd name="connsiteX57" fmla="*/ 595630 w 636904"/>
                <a:gd name="connsiteY57" fmla="*/ 24765 h 730250"/>
                <a:gd name="connsiteX58" fmla="*/ 591820 w 636904"/>
                <a:gd name="connsiteY58" fmla="*/ 31750 h 730250"/>
                <a:gd name="connsiteX59" fmla="*/ 589280 w 636904"/>
                <a:gd name="connsiteY59" fmla="*/ 31750 h 730250"/>
                <a:gd name="connsiteX60" fmla="*/ 589915 w 636904"/>
                <a:gd name="connsiteY60" fmla="*/ 26670 h 730250"/>
                <a:gd name="connsiteX61" fmla="*/ 587375 w 636904"/>
                <a:gd name="connsiteY61" fmla="*/ 27305 h 730250"/>
                <a:gd name="connsiteX62" fmla="*/ 584835 w 636904"/>
                <a:gd name="connsiteY62" fmla="*/ 31115 h 730250"/>
                <a:gd name="connsiteX63" fmla="*/ 582295 w 636904"/>
                <a:gd name="connsiteY63" fmla="*/ 31115 h 730250"/>
                <a:gd name="connsiteX64" fmla="*/ 581025 w 636904"/>
                <a:gd name="connsiteY64" fmla="*/ 27940 h 730250"/>
                <a:gd name="connsiteX65" fmla="*/ 584835 w 636904"/>
                <a:gd name="connsiteY65" fmla="*/ 25400 h 730250"/>
                <a:gd name="connsiteX66" fmla="*/ 584835 w 636904"/>
                <a:gd name="connsiteY66" fmla="*/ 21590 h 730250"/>
                <a:gd name="connsiteX67" fmla="*/ 579120 w 636904"/>
                <a:gd name="connsiteY67" fmla="*/ 17780 h 730250"/>
                <a:gd name="connsiteX68" fmla="*/ 573405 w 636904"/>
                <a:gd name="connsiteY68" fmla="*/ 17780 h 730250"/>
                <a:gd name="connsiteX69" fmla="*/ 569595 w 636904"/>
                <a:gd name="connsiteY69" fmla="*/ 20320 h 730250"/>
                <a:gd name="connsiteX70" fmla="*/ 568960 w 636904"/>
                <a:gd name="connsiteY70" fmla="*/ 29210 h 730250"/>
                <a:gd name="connsiteX71" fmla="*/ 565150 w 636904"/>
                <a:gd name="connsiteY71" fmla="*/ 31115 h 730250"/>
                <a:gd name="connsiteX72" fmla="*/ 564515 w 636904"/>
                <a:gd name="connsiteY72" fmla="*/ 34290 h 730250"/>
                <a:gd name="connsiteX73" fmla="*/ 568325 w 636904"/>
                <a:gd name="connsiteY73" fmla="*/ 43180 h 730250"/>
                <a:gd name="connsiteX74" fmla="*/ 567690 w 636904"/>
                <a:gd name="connsiteY74" fmla="*/ 46990 h 730250"/>
                <a:gd name="connsiteX75" fmla="*/ 564515 w 636904"/>
                <a:gd name="connsiteY75" fmla="*/ 50165 h 730250"/>
                <a:gd name="connsiteX76" fmla="*/ 561975 w 636904"/>
                <a:gd name="connsiteY76" fmla="*/ 44450 h 730250"/>
                <a:gd name="connsiteX77" fmla="*/ 558165 w 636904"/>
                <a:gd name="connsiteY77" fmla="*/ 43815 h 730250"/>
                <a:gd name="connsiteX78" fmla="*/ 557530 w 636904"/>
                <a:gd name="connsiteY78" fmla="*/ 45720 h 730250"/>
                <a:gd name="connsiteX79" fmla="*/ 552450 w 636904"/>
                <a:gd name="connsiteY79" fmla="*/ 45085 h 730250"/>
                <a:gd name="connsiteX80" fmla="*/ 544830 w 636904"/>
                <a:gd name="connsiteY80" fmla="*/ 48260 h 730250"/>
                <a:gd name="connsiteX81" fmla="*/ 550545 w 636904"/>
                <a:gd name="connsiteY81" fmla="*/ 40005 h 730250"/>
                <a:gd name="connsiteX82" fmla="*/ 554990 w 636904"/>
                <a:gd name="connsiteY82" fmla="*/ 38735 h 730250"/>
                <a:gd name="connsiteX83" fmla="*/ 558165 w 636904"/>
                <a:gd name="connsiteY83" fmla="*/ 33020 h 730250"/>
                <a:gd name="connsiteX84" fmla="*/ 557530 w 636904"/>
                <a:gd name="connsiteY84" fmla="*/ 29845 h 730250"/>
                <a:gd name="connsiteX85" fmla="*/ 554990 w 636904"/>
                <a:gd name="connsiteY85" fmla="*/ 30480 h 730250"/>
                <a:gd name="connsiteX86" fmla="*/ 548640 w 636904"/>
                <a:gd name="connsiteY86" fmla="*/ 34925 h 730250"/>
                <a:gd name="connsiteX87" fmla="*/ 544830 w 636904"/>
                <a:gd name="connsiteY87" fmla="*/ 33655 h 730250"/>
                <a:gd name="connsiteX88" fmla="*/ 545465 w 636904"/>
                <a:gd name="connsiteY88" fmla="*/ 31115 h 730250"/>
                <a:gd name="connsiteX89" fmla="*/ 549275 w 636904"/>
                <a:gd name="connsiteY89" fmla="*/ 27940 h 730250"/>
                <a:gd name="connsiteX90" fmla="*/ 549910 w 636904"/>
                <a:gd name="connsiteY90" fmla="*/ 25400 h 730250"/>
                <a:gd name="connsiteX91" fmla="*/ 544195 w 636904"/>
                <a:gd name="connsiteY91" fmla="*/ 24130 h 730250"/>
                <a:gd name="connsiteX92" fmla="*/ 542925 w 636904"/>
                <a:gd name="connsiteY92" fmla="*/ 21590 h 730250"/>
                <a:gd name="connsiteX93" fmla="*/ 547370 w 636904"/>
                <a:gd name="connsiteY93" fmla="*/ 20320 h 730250"/>
                <a:gd name="connsiteX94" fmla="*/ 549275 w 636904"/>
                <a:gd name="connsiteY94" fmla="*/ 22225 h 730250"/>
                <a:gd name="connsiteX95" fmla="*/ 555625 w 636904"/>
                <a:gd name="connsiteY95" fmla="*/ 22225 h 730250"/>
                <a:gd name="connsiteX96" fmla="*/ 559435 w 636904"/>
                <a:gd name="connsiteY96" fmla="*/ 12700 h 730250"/>
                <a:gd name="connsiteX97" fmla="*/ 558165 w 636904"/>
                <a:gd name="connsiteY97" fmla="*/ 8890 h 730250"/>
                <a:gd name="connsiteX98" fmla="*/ 551815 w 636904"/>
                <a:gd name="connsiteY98" fmla="*/ 10160 h 730250"/>
                <a:gd name="connsiteX99" fmla="*/ 549275 w 636904"/>
                <a:gd name="connsiteY99" fmla="*/ 8255 h 730250"/>
                <a:gd name="connsiteX100" fmla="*/ 550545 w 636904"/>
                <a:gd name="connsiteY100" fmla="*/ 3810 h 730250"/>
                <a:gd name="connsiteX101" fmla="*/ 548640 w 636904"/>
                <a:gd name="connsiteY101" fmla="*/ 0 h 730250"/>
                <a:gd name="connsiteX102" fmla="*/ 544830 w 636904"/>
                <a:gd name="connsiteY102" fmla="*/ 3810 h 730250"/>
                <a:gd name="connsiteX103" fmla="*/ 541655 w 636904"/>
                <a:gd name="connsiteY103" fmla="*/ 3175 h 730250"/>
                <a:gd name="connsiteX104" fmla="*/ 537845 w 636904"/>
                <a:gd name="connsiteY104" fmla="*/ 0 h 730250"/>
                <a:gd name="connsiteX105" fmla="*/ 533400 w 636904"/>
                <a:gd name="connsiteY105" fmla="*/ 4445 h 730250"/>
                <a:gd name="connsiteX106" fmla="*/ 533400 w 636904"/>
                <a:gd name="connsiteY106" fmla="*/ 7620 h 730250"/>
                <a:gd name="connsiteX107" fmla="*/ 537210 w 636904"/>
                <a:gd name="connsiteY107" fmla="*/ 12065 h 730250"/>
                <a:gd name="connsiteX108" fmla="*/ 534670 w 636904"/>
                <a:gd name="connsiteY108" fmla="*/ 15240 h 730250"/>
                <a:gd name="connsiteX109" fmla="*/ 532130 w 636904"/>
                <a:gd name="connsiteY109" fmla="*/ 15240 h 730250"/>
                <a:gd name="connsiteX110" fmla="*/ 527685 w 636904"/>
                <a:gd name="connsiteY110" fmla="*/ 8890 h 730250"/>
                <a:gd name="connsiteX111" fmla="*/ 524510 w 636904"/>
                <a:gd name="connsiteY111" fmla="*/ 12065 h 730250"/>
                <a:gd name="connsiteX112" fmla="*/ 522605 w 636904"/>
                <a:gd name="connsiteY112" fmla="*/ 17145 h 730250"/>
                <a:gd name="connsiteX113" fmla="*/ 523875 w 636904"/>
                <a:gd name="connsiteY113" fmla="*/ 19685 h 730250"/>
                <a:gd name="connsiteX114" fmla="*/ 528320 w 636904"/>
                <a:gd name="connsiteY114" fmla="*/ 19685 h 730250"/>
                <a:gd name="connsiteX115" fmla="*/ 530860 w 636904"/>
                <a:gd name="connsiteY115" fmla="*/ 21590 h 730250"/>
                <a:gd name="connsiteX116" fmla="*/ 530225 w 636904"/>
                <a:gd name="connsiteY116" fmla="*/ 24130 h 730250"/>
                <a:gd name="connsiteX117" fmla="*/ 526415 w 636904"/>
                <a:gd name="connsiteY117" fmla="*/ 26035 h 730250"/>
                <a:gd name="connsiteX118" fmla="*/ 526415 w 636904"/>
                <a:gd name="connsiteY118" fmla="*/ 30480 h 730250"/>
                <a:gd name="connsiteX119" fmla="*/ 522605 w 636904"/>
                <a:gd name="connsiteY119" fmla="*/ 32385 h 730250"/>
                <a:gd name="connsiteX120" fmla="*/ 522605 w 636904"/>
                <a:gd name="connsiteY120" fmla="*/ 36195 h 730250"/>
                <a:gd name="connsiteX121" fmla="*/ 523875 w 636904"/>
                <a:gd name="connsiteY121" fmla="*/ 38100 h 730250"/>
                <a:gd name="connsiteX122" fmla="*/ 520700 w 636904"/>
                <a:gd name="connsiteY122" fmla="*/ 40640 h 730250"/>
                <a:gd name="connsiteX123" fmla="*/ 522605 w 636904"/>
                <a:gd name="connsiteY123" fmla="*/ 46990 h 730250"/>
                <a:gd name="connsiteX124" fmla="*/ 520700 w 636904"/>
                <a:gd name="connsiteY124" fmla="*/ 48895 h 730250"/>
                <a:gd name="connsiteX125" fmla="*/ 516890 w 636904"/>
                <a:gd name="connsiteY125" fmla="*/ 46355 h 730250"/>
                <a:gd name="connsiteX126" fmla="*/ 513080 w 636904"/>
                <a:gd name="connsiteY126" fmla="*/ 48895 h 730250"/>
                <a:gd name="connsiteX127" fmla="*/ 512445 w 636904"/>
                <a:gd name="connsiteY127" fmla="*/ 51435 h 730250"/>
                <a:gd name="connsiteX128" fmla="*/ 508635 w 636904"/>
                <a:gd name="connsiteY128" fmla="*/ 53975 h 730250"/>
                <a:gd name="connsiteX129" fmla="*/ 508000 w 636904"/>
                <a:gd name="connsiteY129" fmla="*/ 48260 h 730250"/>
                <a:gd name="connsiteX130" fmla="*/ 513080 w 636904"/>
                <a:gd name="connsiteY130" fmla="*/ 37465 h 730250"/>
                <a:gd name="connsiteX131" fmla="*/ 508000 w 636904"/>
                <a:gd name="connsiteY131" fmla="*/ 35560 h 730250"/>
                <a:gd name="connsiteX132" fmla="*/ 508635 w 636904"/>
                <a:gd name="connsiteY132" fmla="*/ 33020 h 730250"/>
                <a:gd name="connsiteX133" fmla="*/ 512445 w 636904"/>
                <a:gd name="connsiteY133" fmla="*/ 29210 h 730250"/>
                <a:gd name="connsiteX134" fmla="*/ 512445 w 636904"/>
                <a:gd name="connsiteY134" fmla="*/ 19685 h 730250"/>
                <a:gd name="connsiteX135" fmla="*/ 510540 w 636904"/>
                <a:gd name="connsiteY135" fmla="*/ 16510 h 730250"/>
                <a:gd name="connsiteX136" fmla="*/ 507365 w 636904"/>
                <a:gd name="connsiteY136" fmla="*/ 16510 h 730250"/>
                <a:gd name="connsiteX137" fmla="*/ 499745 w 636904"/>
                <a:gd name="connsiteY137" fmla="*/ 29210 h 730250"/>
                <a:gd name="connsiteX138" fmla="*/ 499745 w 636904"/>
                <a:gd name="connsiteY138" fmla="*/ 36195 h 730250"/>
                <a:gd name="connsiteX139" fmla="*/ 492125 w 636904"/>
                <a:gd name="connsiteY139" fmla="*/ 46990 h 730250"/>
                <a:gd name="connsiteX140" fmla="*/ 490220 w 636904"/>
                <a:gd name="connsiteY140" fmla="*/ 54610 h 730250"/>
                <a:gd name="connsiteX141" fmla="*/ 492125 w 636904"/>
                <a:gd name="connsiteY141" fmla="*/ 57785 h 730250"/>
                <a:gd name="connsiteX142" fmla="*/ 491490 w 636904"/>
                <a:gd name="connsiteY142" fmla="*/ 64135 h 730250"/>
                <a:gd name="connsiteX143" fmla="*/ 483235 w 636904"/>
                <a:gd name="connsiteY143" fmla="*/ 73025 h 730250"/>
                <a:gd name="connsiteX144" fmla="*/ 479425 w 636904"/>
                <a:gd name="connsiteY144" fmla="*/ 74930 h 730250"/>
                <a:gd name="connsiteX145" fmla="*/ 479425 w 636904"/>
                <a:gd name="connsiteY145" fmla="*/ 69215 h 730250"/>
                <a:gd name="connsiteX146" fmla="*/ 477520 w 636904"/>
                <a:gd name="connsiteY146" fmla="*/ 65405 h 730250"/>
                <a:gd name="connsiteX147" fmla="*/ 482600 w 636904"/>
                <a:gd name="connsiteY147" fmla="*/ 57150 h 730250"/>
                <a:gd name="connsiteX148" fmla="*/ 481330 w 636904"/>
                <a:gd name="connsiteY148" fmla="*/ 52070 h 730250"/>
                <a:gd name="connsiteX149" fmla="*/ 483235 w 636904"/>
                <a:gd name="connsiteY149" fmla="*/ 47625 h 730250"/>
                <a:gd name="connsiteX150" fmla="*/ 480695 w 636904"/>
                <a:gd name="connsiteY150" fmla="*/ 41910 h 730250"/>
                <a:gd name="connsiteX151" fmla="*/ 489585 w 636904"/>
                <a:gd name="connsiteY151" fmla="*/ 31750 h 730250"/>
                <a:gd name="connsiteX152" fmla="*/ 490855 w 636904"/>
                <a:gd name="connsiteY152" fmla="*/ 26035 h 730250"/>
                <a:gd name="connsiteX153" fmla="*/ 492125 w 636904"/>
                <a:gd name="connsiteY153" fmla="*/ 24765 h 730250"/>
                <a:gd name="connsiteX154" fmla="*/ 491490 w 636904"/>
                <a:gd name="connsiteY154" fmla="*/ 21590 h 730250"/>
                <a:gd name="connsiteX155" fmla="*/ 486410 w 636904"/>
                <a:gd name="connsiteY155" fmla="*/ 20955 h 730250"/>
                <a:gd name="connsiteX156" fmla="*/ 481330 w 636904"/>
                <a:gd name="connsiteY156" fmla="*/ 15875 h 730250"/>
                <a:gd name="connsiteX157" fmla="*/ 478790 w 636904"/>
                <a:gd name="connsiteY157" fmla="*/ 16510 h 730250"/>
                <a:gd name="connsiteX158" fmla="*/ 479425 w 636904"/>
                <a:gd name="connsiteY158" fmla="*/ 22225 h 730250"/>
                <a:gd name="connsiteX159" fmla="*/ 475615 w 636904"/>
                <a:gd name="connsiteY159" fmla="*/ 26035 h 730250"/>
                <a:gd name="connsiteX160" fmla="*/ 475615 w 636904"/>
                <a:gd name="connsiteY160" fmla="*/ 20320 h 730250"/>
                <a:gd name="connsiteX161" fmla="*/ 471805 w 636904"/>
                <a:gd name="connsiteY161" fmla="*/ 16510 h 730250"/>
                <a:gd name="connsiteX162" fmla="*/ 466725 w 636904"/>
                <a:gd name="connsiteY162" fmla="*/ 15240 h 730250"/>
                <a:gd name="connsiteX163" fmla="*/ 462915 w 636904"/>
                <a:gd name="connsiteY163" fmla="*/ 17145 h 730250"/>
                <a:gd name="connsiteX164" fmla="*/ 463550 w 636904"/>
                <a:gd name="connsiteY164" fmla="*/ 24765 h 730250"/>
                <a:gd name="connsiteX165" fmla="*/ 461645 w 636904"/>
                <a:gd name="connsiteY165" fmla="*/ 28575 h 730250"/>
                <a:gd name="connsiteX166" fmla="*/ 459105 w 636904"/>
                <a:gd name="connsiteY166" fmla="*/ 25400 h 730250"/>
                <a:gd name="connsiteX167" fmla="*/ 455930 w 636904"/>
                <a:gd name="connsiteY167" fmla="*/ 23495 h 730250"/>
                <a:gd name="connsiteX168" fmla="*/ 453390 w 636904"/>
                <a:gd name="connsiteY168" fmla="*/ 26035 h 730250"/>
                <a:gd name="connsiteX169" fmla="*/ 454025 w 636904"/>
                <a:gd name="connsiteY169" fmla="*/ 28575 h 730250"/>
                <a:gd name="connsiteX170" fmla="*/ 461010 w 636904"/>
                <a:gd name="connsiteY170" fmla="*/ 33020 h 730250"/>
                <a:gd name="connsiteX171" fmla="*/ 462915 w 636904"/>
                <a:gd name="connsiteY171" fmla="*/ 38100 h 730250"/>
                <a:gd name="connsiteX172" fmla="*/ 461010 w 636904"/>
                <a:gd name="connsiteY172" fmla="*/ 40005 h 730250"/>
                <a:gd name="connsiteX173" fmla="*/ 457835 w 636904"/>
                <a:gd name="connsiteY173" fmla="*/ 36830 h 730250"/>
                <a:gd name="connsiteX174" fmla="*/ 454025 w 636904"/>
                <a:gd name="connsiteY174" fmla="*/ 40005 h 730250"/>
                <a:gd name="connsiteX175" fmla="*/ 453390 w 636904"/>
                <a:gd name="connsiteY175" fmla="*/ 43180 h 730250"/>
                <a:gd name="connsiteX176" fmla="*/ 455295 w 636904"/>
                <a:gd name="connsiteY176" fmla="*/ 45720 h 730250"/>
                <a:gd name="connsiteX177" fmla="*/ 453390 w 636904"/>
                <a:gd name="connsiteY177" fmla="*/ 47625 h 730250"/>
                <a:gd name="connsiteX178" fmla="*/ 447675 w 636904"/>
                <a:gd name="connsiteY178" fmla="*/ 43815 h 730250"/>
                <a:gd name="connsiteX179" fmla="*/ 444500 w 636904"/>
                <a:gd name="connsiteY179" fmla="*/ 43815 h 730250"/>
                <a:gd name="connsiteX180" fmla="*/ 441325 w 636904"/>
                <a:gd name="connsiteY180" fmla="*/ 50165 h 730250"/>
                <a:gd name="connsiteX181" fmla="*/ 437515 w 636904"/>
                <a:gd name="connsiteY181" fmla="*/ 52070 h 730250"/>
                <a:gd name="connsiteX182" fmla="*/ 437515 w 636904"/>
                <a:gd name="connsiteY182" fmla="*/ 54610 h 730250"/>
                <a:gd name="connsiteX183" fmla="*/ 440055 w 636904"/>
                <a:gd name="connsiteY183" fmla="*/ 56515 h 730250"/>
                <a:gd name="connsiteX184" fmla="*/ 434340 w 636904"/>
                <a:gd name="connsiteY184" fmla="*/ 60325 h 730250"/>
                <a:gd name="connsiteX185" fmla="*/ 433070 w 636904"/>
                <a:gd name="connsiteY185" fmla="*/ 64770 h 730250"/>
                <a:gd name="connsiteX186" fmla="*/ 437515 w 636904"/>
                <a:gd name="connsiteY186" fmla="*/ 69850 h 730250"/>
                <a:gd name="connsiteX187" fmla="*/ 433705 w 636904"/>
                <a:gd name="connsiteY187" fmla="*/ 73660 h 730250"/>
                <a:gd name="connsiteX188" fmla="*/ 438150 w 636904"/>
                <a:gd name="connsiteY188" fmla="*/ 76200 h 730250"/>
                <a:gd name="connsiteX189" fmla="*/ 440055 w 636904"/>
                <a:gd name="connsiteY189" fmla="*/ 78740 h 730250"/>
                <a:gd name="connsiteX190" fmla="*/ 437515 w 636904"/>
                <a:gd name="connsiteY190" fmla="*/ 81280 h 730250"/>
                <a:gd name="connsiteX191" fmla="*/ 429895 w 636904"/>
                <a:gd name="connsiteY191" fmla="*/ 80645 h 730250"/>
                <a:gd name="connsiteX192" fmla="*/ 427990 w 636904"/>
                <a:gd name="connsiteY192" fmla="*/ 72390 h 730250"/>
                <a:gd name="connsiteX193" fmla="*/ 424180 w 636904"/>
                <a:gd name="connsiteY193" fmla="*/ 71120 h 730250"/>
                <a:gd name="connsiteX194" fmla="*/ 427355 w 636904"/>
                <a:gd name="connsiteY194" fmla="*/ 67310 h 730250"/>
                <a:gd name="connsiteX195" fmla="*/ 422275 w 636904"/>
                <a:gd name="connsiteY195" fmla="*/ 64770 h 730250"/>
                <a:gd name="connsiteX196" fmla="*/ 417195 w 636904"/>
                <a:gd name="connsiteY196" fmla="*/ 65405 h 730250"/>
                <a:gd name="connsiteX197" fmla="*/ 410210 w 636904"/>
                <a:gd name="connsiteY197" fmla="*/ 64770 h 730250"/>
                <a:gd name="connsiteX198" fmla="*/ 400685 w 636904"/>
                <a:gd name="connsiteY198" fmla="*/ 57150 h 730250"/>
                <a:gd name="connsiteX199" fmla="*/ 398145 w 636904"/>
                <a:gd name="connsiteY199" fmla="*/ 57150 h 730250"/>
                <a:gd name="connsiteX200" fmla="*/ 394970 w 636904"/>
                <a:gd name="connsiteY200" fmla="*/ 60960 h 730250"/>
                <a:gd name="connsiteX201" fmla="*/ 393065 w 636904"/>
                <a:gd name="connsiteY201" fmla="*/ 57150 h 730250"/>
                <a:gd name="connsiteX202" fmla="*/ 387985 w 636904"/>
                <a:gd name="connsiteY202" fmla="*/ 61595 h 730250"/>
                <a:gd name="connsiteX203" fmla="*/ 382270 w 636904"/>
                <a:gd name="connsiteY203" fmla="*/ 62865 h 730250"/>
                <a:gd name="connsiteX204" fmla="*/ 382270 w 636904"/>
                <a:gd name="connsiteY204" fmla="*/ 65405 h 730250"/>
                <a:gd name="connsiteX205" fmla="*/ 389255 w 636904"/>
                <a:gd name="connsiteY205" fmla="*/ 73660 h 730250"/>
                <a:gd name="connsiteX206" fmla="*/ 394335 w 636904"/>
                <a:gd name="connsiteY206" fmla="*/ 73660 h 730250"/>
                <a:gd name="connsiteX207" fmla="*/ 396875 w 636904"/>
                <a:gd name="connsiteY207" fmla="*/ 76835 h 730250"/>
                <a:gd name="connsiteX208" fmla="*/ 403860 w 636904"/>
                <a:gd name="connsiteY208" fmla="*/ 77470 h 730250"/>
                <a:gd name="connsiteX209" fmla="*/ 400685 w 636904"/>
                <a:gd name="connsiteY209" fmla="*/ 83185 h 730250"/>
                <a:gd name="connsiteX210" fmla="*/ 400685 w 636904"/>
                <a:gd name="connsiteY210" fmla="*/ 88900 h 730250"/>
                <a:gd name="connsiteX211" fmla="*/ 405765 w 636904"/>
                <a:gd name="connsiteY211" fmla="*/ 95250 h 730250"/>
                <a:gd name="connsiteX212" fmla="*/ 405130 w 636904"/>
                <a:gd name="connsiteY212" fmla="*/ 99695 h 730250"/>
                <a:gd name="connsiteX213" fmla="*/ 401320 w 636904"/>
                <a:gd name="connsiteY213" fmla="*/ 96520 h 730250"/>
                <a:gd name="connsiteX214" fmla="*/ 397510 w 636904"/>
                <a:gd name="connsiteY214" fmla="*/ 89535 h 730250"/>
                <a:gd name="connsiteX215" fmla="*/ 391795 w 636904"/>
                <a:gd name="connsiteY215" fmla="*/ 86995 h 730250"/>
                <a:gd name="connsiteX216" fmla="*/ 388620 w 636904"/>
                <a:gd name="connsiteY216" fmla="*/ 83185 h 730250"/>
                <a:gd name="connsiteX217" fmla="*/ 386715 w 636904"/>
                <a:gd name="connsiteY217" fmla="*/ 88265 h 730250"/>
                <a:gd name="connsiteX218" fmla="*/ 382270 w 636904"/>
                <a:gd name="connsiteY218" fmla="*/ 92075 h 730250"/>
                <a:gd name="connsiteX219" fmla="*/ 381000 w 636904"/>
                <a:gd name="connsiteY219" fmla="*/ 84455 h 730250"/>
                <a:gd name="connsiteX220" fmla="*/ 376555 w 636904"/>
                <a:gd name="connsiteY220" fmla="*/ 88265 h 730250"/>
                <a:gd name="connsiteX221" fmla="*/ 376555 w 636904"/>
                <a:gd name="connsiteY221" fmla="*/ 91440 h 730250"/>
                <a:gd name="connsiteX222" fmla="*/ 370840 w 636904"/>
                <a:gd name="connsiteY222" fmla="*/ 95885 h 730250"/>
                <a:gd name="connsiteX223" fmla="*/ 371475 w 636904"/>
                <a:gd name="connsiteY223" fmla="*/ 100965 h 730250"/>
                <a:gd name="connsiteX224" fmla="*/ 377825 w 636904"/>
                <a:gd name="connsiteY224" fmla="*/ 104140 h 730250"/>
                <a:gd name="connsiteX225" fmla="*/ 380365 w 636904"/>
                <a:gd name="connsiteY225" fmla="*/ 109855 h 730250"/>
                <a:gd name="connsiteX226" fmla="*/ 375285 w 636904"/>
                <a:gd name="connsiteY226" fmla="*/ 109220 h 730250"/>
                <a:gd name="connsiteX227" fmla="*/ 372745 w 636904"/>
                <a:gd name="connsiteY227" fmla="*/ 106680 h 730250"/>
                <a:gd name="connsiteX228" fmla="*/ 368300 w 636904"/>
                <a:gd name="connsiteY228" fmla="*/ 113030 h 730250"/>
                <a:gd name="connsiteX229" fmla="*/ 367030 w 636904"/>
                <a:gd name="connsiteY229" fmla="*/ 118110 h 730250"/>
                <a:gd name="connsiteX230" fmla="*/ 360045 w 636904"/>
                <a:gd name="connsiteY230" fmla="*/ 123825 h 730250"/>
                <a:gd name="connsiteX231" fmla="*/ 360045 w 636904"/>
                <a:gd name="connsiteY231" fmla="*/ 120650 h 730250"/>
                <a:gd name="connsiteX232" fmla="*/ 364490 w 636904"/>
                <a:gd name="connsiteY232" fmla="*/ 117475 h 730250"/>
                <a:gd name="connsiteX233" fmla="*/ 363220 w 636904"/>
                <a:gd name="connsiteY233" fmla="*/ 113030 h 730250"/>
                <a:gd name="connsiteX234" fmla="*/ 367665 w 636904"/>
                <a:gd name="connsiteY234" fmla="*/ 104140 h 730250"/>
                <a:gd name="connsiteX235" fmla="*/ 364490 w 636904"/>
                <a:gd name="connsiteY235" fmla="*/ 86360 h 730250"/>
                <a:gd name="connsiteX236" fmla="*/ 360045 w 636904"/>
                <a:gd name="connsiteY236" fmla="*/ 88900 h 730250"/>
                <a:gd name="connsiteX237" fmla="*/ 353060 w 636904"/>
                <a:gd name="connsiteY237" fmla="*/ 100330 h 730250"/>
                <a:gd name="connsiteX238" fmla="*/ 353060 w 636904"/>
                <a:gd name="connsiteY238" fmla="*/ 107950 h 730250"/>
                <a:gd name="connsiteX239" fmla="*/ 354330 w 636904"/>
                <a:gd name="connsiteY239" fmla="*/ 111125 h 730250"/>
                <a:gd name="connsiteX240" fmla="*/ 349250 w 636904"/>
                <a:gd name="connsiteY240" fmla="*/ 117475 h 730250"/>
                <a:gd name="connsiteX241" fmla="*/ 348615 w 636904"/>
                <a:gd name="connsiteY241" fmla="*/ 111760 h 730250"/>
                <a:gd name="connsiteX242" fmla="*/ 351790 w 636904"/>
                <a:gd name="connsiteY242" fmla="*/ 105410 h 730250"/>
                <a:gd name="connsiteX243" fmla="*/ 349250 w 636904"/>
                <a:gd name="connsiteY243" fmla="*/ 97155 h 730250"/>
                <a:gd name="connsiteX244" fmla="*/ 346075 w 636904"/>
                <a:gd name="connsiteY244" fmla="*/ 96520 h 730250"/>
                <a:gd name="connsiteX245" fmla="*/ 340360 w 636904"/>
                <a:gd name="connsiteY245" fmla="*/ 100330 h 730250"/>
                <a:gd name="connsiteX246" fmla="*/ 336550 w 636904"/>
                <a:gd name="connsiteY246" fmla="*/ 107950 h 730250"/>
                <a:gd name="connsiteX247" fmla="*/ 339090 w 636904"/>
                <a:gd name="connsiteY247" fmla="*/ 113665 h 730250"/>
                <a:gd name="connsiteX248" fmla="*/ 338455 w 636904"/>
                <a:gd name="connsiteY248" fmla="*/ 119380 h 730250"/>
                <a:gd name="connsiteX249" fmla="*/ 346710 w 636904"/>
                <a:gd name="connsiteY249" fmla="*/ 125730 h 730250"/>
                <a:gd name="connsiteX250" fmla="*/ 349250 w 636904"/>
                <a:gd name="connsiteY250" fmla="*/ 130175 h 730250"/>
                <a:gd name="connsiteX251" fmla="*/ 346075 w 636904"/>
                <a:gd name="connsiteY251" fmla="*/ 136525 h 730250"/>
                <a:gd name="connsiteX252" fmla="*/ 343535 w 636904"/>
                <a:gd name="connsiteY252" fmla="*/ 128270 h 730250"/>
                <a:gd name="connsiteX253" fmla="*/ 337185 w 636904"/>
                <a:gd name="connsiteY253" fmla="*/ 125730 h 730250"/>
                <a:gd name="connsiteX254" fmla="*/ 333375 w 636904"/>
                <a:gd name="connsiteY254" fmla="*/ 114935 h 730250"/>
                <a:gd name="connsiteX255" fmla="*/ 331470 w 636904"/>
                <a:gd name="connsiteY255" fmla="*/ 113665 h 730250"/>
                <a:gd name="connsiteX256" fmla="*/ 323215 w 636904"/>
                <a:gd name="connsiteY256" fmla="*/ 116205 h 730250"/>
                <a:gd name="connsiteX257" fmla="*/ 321945 w 636904"/>
                <a:gd name="connsiteY257" fmla="*/ 120015 h 730250"/>
                <a:gd name="connsiteX258" fmla="*/ 330200 w 636904"/>
                <a:gd name="connsiteY258" fmla="*/ 126365 h 730250"/>
                <a:gd name="connsiteX259" fmla="*/ 334010 w 636904"/>
                <a:gd name="connsiteY259" fmla="*/ 127000 h 730250"/>
                <a:gd name="connsiteX260" fmla="*/ 335915 w 636904"/>
                <a:gd name="connsiteY260" fmla="*/ 129540 h 730250"/>
                <a:gd name="connsiteX261" fmla="*/ 330835 w 636904"/>
                <a:gd name="connsiteY261" fmla="*/ 128905 h 730250"/>
                <a:gd name="connsiteX262" fmla="*/ 325755 w 636904"/>
                <a:gd name="connsiteY262" fmla="*/ 130810 h 730250"/>
                <a:gd name="connsiteX263" fmla="*/ 329565 w 636904"/>
                <a:gd name="connsiteY263" fmla="*/ 136525 h 730250"/>
                <a:gd name="connsiteX264" fmla="*/ 323850 w 636904"/>
                <a:gd name="connsiteY264" fmla="*/ 132080 h 730250"/>
                <a:gd name="connsiteX265" fmla="*/ 323215 w 636904"/>
                <a:gd name="connsiteY265" fmla="*/ 125095 h 730250"/>
                <a:gd name="connsiteX266" fmla="*/ 320675 w 636904"/>
                <a:gd name="connsiteY266" fmla="*/ 123825 h 730250"/>
                <a:gd name="connsiteX267" fmla="*/ 319405 w 636904"/>
                <a:gd name="connsiteY267" fmla="*/ 118745 h 730250"/>
                <a:gd name="connsiteX268" fmla="*/ 315595 w 636904"/>
                <a:gd name="connsiteY268" fmla="*/ 121285 h 730250"/>
                <a:gd name="connsiteX269" fmla="*/ 314325 w 636904"/>
                <a:gd name="connsiteY269" fmla="*/ 128905 h 730250"/>
                <a:gd name="connsiteX270" fmla="*/ 316865 w 636904"/>
                <a:gd name="connsiteY270" fmla="*/ 132715 h 730250"/>
                <a:gd name="connsiteX271" fmla="*/ 315595 w 636904"/>
                <a:gd name="connsiteY271" fmla="*/ 139700 h 730250"/>
                <a:gd name="connsiteX272" fmla="*/ 310515 w 636904"/>
                <a:gd name="connsiteY272" fmla="*/ 137160 h 730250"/>
                <a:gd name="connsiteX273" fmla="*/ 306070 w 636904"/>
                <a:gd name="connsiteY273" fmla="*/ 138430 h 730250"/>
                <a:gd name="connsiteX274" fmla="*/ 300355 w 636904"/>
                <a:gd name="connsiteY274" fmla="*/ 145415 h 730250"/>
                <a:gd name="connsiteX275" fmla="*/ 301625 w 636904"/>
                <a:gd name="connsiteY275" fmla="*/ 146050 h 730250"/>
                <a:gd name="connsiteX276" fmla="*/ 305435 w 636904"/>
                <a:gd name="connsiteY276" fmla="*/ 145415 h 730250"/>
                <a:gd name="connsiteX277" fmla="*/ 309245 w 636904"/>
                <a:gd name="connsiteY277" fmla="*/ 149860 h 730250"/>
                <a:gd name="connsiteX278" fmla="*/ 304165 w 636904"/>
                <a:gd name="connsiteY278" fmla="*/ 150495 h 730250"/>
                <a:gd name="connsiteX279" fmla="*/ 300355 w 636904"/>
                <a:gd name="connsiteY279" fmla="*/ 153035 h 730250"/>
                <a:gd name="connsiteX280" fmla="*/ 303530 w 636904"/>
                <a:gd name="connsiteY280" fmla="*/ 155575 h 730250"/>
                <a:gd name="connsiteX281" fmla="*/ 300990 w 636904"/>
                <a:gd name="connsiteY281" fmla="*/ 158115 h 730250"/>
                <a:gd name="connsiteX282" fmla="*/ 296545 w 636904"/>
                <a:gd name="connsiteY282" fmla="*/ 158115 h 730250"/>
                <a:gd name="connsiteX283" fmla="*/ 296545 w 636904"/>
                <a:gd name="connsiteY283" fmla="*/ 161290 h 730250"/>
                <a:gd name="connsiteX284" fmla="*/ 298450 w 636904"/>
                <a:gd name="connsiteY284" fmla="*/ 162560 h 730250"/>
                <a:gd name="connsiteX285" fmla="*/ 294640 w 636904"/>
                <a:gd name="connsiteY285" fmla="*/ 163195 h 730250"/>
                <a:gd name="connsiteX286" fmla="*/ 292100 w 636904"/>
                <a:gd name="connsiteY286" fmla="*/ 160020 h 730250"/>
                <a:gd name="connsiteX287" fmla="*/ 287655 w 636904"/>
                <a:gd name="connsiteY287" fmla="*/ 161290 h 730250"/>
                <a:gd name="connsiteX288" fmla="*/ 283845 w 636904"/>
                <a:gd name="connsiteY288" fmla="*/ 166370 h 730250"/>
                <a:gd name="connsiteX289" fmla="*/ 285115 w 636904"/>
                <a:gd name="connsiteY289" fmla="*/ 169545 h 730250"/>
                <a:gd name="connsiteX290" fmla="*/ 283210 w 636904"/>
                <a:gd name="connsiteY290" fmla="*/ 171450 h 730250"/>
                <a:gd name="connsiteX291" fmla="*/ 276860 w 636904"/>
                <a:gd name="connsiteY291" fmla="*/ 172085 h 730250"/>
                <a:gd name="connsiteX292" fmla="*/ 273685 w 636904"/>
                <a:gd name="connsiteY292" fmla="*/ 177800 h 730250"/>
                <a:gd name="connsiteX293" fmla="*/ 278765 w 636904"/>
                <a:gd name="connsiteY293" fmla="*/ 179705 h 730250"/>
                <a:gd name="connsiteX294" fmla="*/ 292100 w 636904"/>
                <a:gd name="connsiteY294" fmla="*/ 175895 h 730250"/>
                <a:gd name="connsiteX295" fmla="*/ 295275 w 636904"/>
                <a:gd name="connsiteY295" fmla="*/ 177800 h 730250"/>
                <a:gd name="connsiteX296" fmla="*/ 300990 w 636904"/>
                <a:gd name="connsiteY296" fmla="*/ 175260 h 730250"/>
                <a:gd name="connsiteX297" fmla="*/ 304165 w 636904"/>
                <a:gd name="connsiteY297" fmla="*/ 175260 h 730250"/>
                <a:gd name="connsiteX298" fmla="*/ 304165 w 636904"/>
                <a:gd name="connsiteY298" fmla="*/ 179070 h 730250"/>
                <a:gd name="connsiteX299" fmla="*/ 300355 w 636904"/>
                <a:gd name="connsiteY299" fmla="*/ 183515 h 730250"/>
                <a:gd name="connsiteX300" fmla="*/ 299085 w 636904"/>
                <a:gd name="connsiteY300" fmla="*/ 191770 h 730250"/>
                <a:gd name="connsiteX301" fmla="*/ 297815 w 636904"/>
                <a:gd name="connsiteY301" fmla="*/ 193675 h 730250"/>
                <a:gd name="connsiteX302" fmla="*/ 295275 w 636904"/>
                <a:gd name="connsiteY302" fmla="*/ 190500 h 730250"/>
                <a:gd name="connsiteX303" fmla="*/ 294640 w 636904"/>
                <a:gd name="connsiteY303" fmla="*/ 186055 h 730250"/>
                <a:gd name="connsiteX304" fmla="*/ 289560 w 636904"/>
                <a:gd name="connsiteY304" fmla="*/ 187325 h 730250"/>
                <a:gd name="connsiteX305" fmla="*/ 287020 w 636904"/>
                <a:gd name="connsiteY305" fmla="*/ 184785 h 730250"/>
                <a:gd name="connsiteX306" fmla="*/ 280670 w 636904"/>
                <a:gd name="connsiteY306" fmla="*/ 184785 h 730250"/>
                <a:gd name="connsiteX307" fmla="*/ 282575 w 636904"/>
                <a:gd name="connsiteY307" fmla="*/ 187325 h 730250"/>
                <a:gd name="connsiteX308" fmla="*/ 280670 w 636904"/>
                <a:gd name="connsiteY308" fmla="*/ 191135 h 730250"/>
                <a:gd name="connsiteX309" fmla="*/ 276225 w 636904"/>
                <a:gd name="connsiteY309" fmla="*/ 188595 h 730250"/>
                <a:gd name="connsiteX310" fmla="*/ 273050 w 636904"/>
                <a:gd name="connsiteY310" fmla="*/ 189230 h 730250"/>
                <a:gd name="connsiteX311" fmla="*/ 277495 w 636904"/>
                <a:gd name="connsiteY311" fmla="*/ 192405 h 730250"/>
                <a:gd name="connsiteX312" fmla="*/ 279400 w 636904"/>
                <a:gd name="connsiteY312" fmla="*/ 197485 h 730250"/>
                <a:gd name="connsiteX313" fmla="*/ 276860 w 636904"/>
                <a:gd name="connsiteY313" fmla="*/ 197485 h 730250"/>
                <a:gd name="connsiteX314" fmla="*/ 274955 w 636904"/>
                <a:gd name="connsiteY314" fmla="*/ 201295 h 730250"/>
                <a:gd name="connsiteX315" fmla="*/ 276225 w 636904"/>
                <a:gd name="connsiteY315" fmla="*/ 205740 h 730250"/>
                <a:gd name="connsiteX316" fmla="*/ 274955 w 636904"/>
                <a:gd name="connsiteY316" fmla="*/ 208915 h 730250"/>
                <a:gd name="connsiteX317" fmla="*/ 272415 w 636904"/>
                <a:gd name="connsiteY317" fmla="*/ 204470 h 730250"/>
                <a:gd name="connsiteX318" fmla="*/ 272415 w 636904"/>
                <a:gd name="connsiteY318" fmla="*/ 198755 h 730250"/>
                <a:gd name="connsiteX319" fmla="*/ 267970 w 636904"/>
                <a:gd name="connsiteY319" fmla="*/ 193040 h 730250"/>
                <a:gd name="connsiteX320" fmla="*/ 263525 w 636904"/>
                <a:gd name="connsiteY320" fmla="*/ 197485 h 730250"/>
                <a:gd name="connsiteX321" fmla="*/ 259080 w 636904"/>
                <a:gd name="connsiteY321" fmla="*/ 198755 h 730250"/>
                <a:gd name="connsiteX322" fmla="*/ 257175 w 636904"/>
                <a:gd name="connsiteY322" fmla="*/ 194945 h 730250"/>
                <a:gd name="connsiteX323" fmla="*/ 259080 w 636904"/>
                <a:gd name="connsiteY323" fmla="*/ 192405 h 730250"/>
                <a:gd name="connsiteX324" fmla="*/ 255270 w 636904"/>
                <a:gd name="connsiteY324" fmla="*/ 191770 h 730250"/>
                <a:gd name="connsiteX325" fmla="*/ 250190 w 636904"/>
                <a:gd name="connsiteY325" fmla="*/ 197485 h 730250"/>
                <a:gd name="connsiteX326" fmla="*/ 254635 w 636904"/>
                <a:gd name="connsiteY326" fmla="*/ 201930 h 730250"/>
                <a:gd name="connsiteX327" fmla="*/ 260985 w 636904"/>
                <a:gd name="connsiteY327" fmla="*/ 201930 h 730250"/>
                <a:gd name="connsiteX328" fmla="*/ 266700 w 636904"/>
                <a:gd name="connsiteY328" fmla="*/ 205105 h 730250"/>
                <a:gd name="connsiteX329" fmla="*/ 263525 w 636904"/>
                <a:gd name="connsiteY329" fmla="*/ 209550 h 730250"/>
                <a:gd name="connsiteX330" fmla="*/ 252095 w 636904"/>
                <a:gd name="connsiteY330" fmla="*/ 211455 h 730250"/>
                <a:gd name="connsiteX331" fmla="*/ 249555 w 636904"/>
                <a:gd name="connsiteY331" fmla="*/ 209550 h 730250"/>
                <a:gd name="connsiteX332" fmla="*/ 245110 w 636904"/>
                <a:gd name="connsiteY332" fmla="*/ 209550 h 730250"/>
                <a:gd name="connsiteX333" fmla="*/ 242570 w 636904"/>
                <a:gd name="connsiteY333" fmla="*/ 215265 h 730250"/>
                <a:gd name="connsiteX334" fmla="*/ 246380 w 636904"/>
                <a:gd name="connsiteY334" fmla="*/ 219075 h 730250"/>
                <a:gd name="connsiteX335" fmla="*/ 242570 w 636904"/>
                <a:gd name="connsiteY335" fmla="*/ 224155 h 730250"/>
                <a:gd name="connsiteX336" fmla="*/ 247015 w 636904"/>
                <a:gd name="connsiteY336" fmla="*/ 223520 h 730250"/>
                <a:gd name="connsiteX337" fmla="*/ 252730 w 636904"/>
                <a:gd name="connsiteY337" fmla="*/ 217170 h 730250"/>
                <a:gd name="connsiteX338" fmla="*/ 257810 w 636904"/>
                <a:gd name="connsiteY338" fmla="*/ 217170 h 730250"/>
                <a:gd name="connsiteX339" fmla="*/ 260350 w 636904"/>
                <a:gd name="connsiteY339" fmla="*/ 220980 h 730250"/>
                <a:gd name="connsiteX340" fmla="*/ 252095 w 636904"/>
                <a:gd name="connsiteY340" fmla="*/ 221615 h 730250"/>
                <a:gd name="connsiteX341" fmla="*/ 250825 w 636904"/>
                <a:gd name="connsiteY341" fmla="*/ 227965 h 730250"/>
                <a:gd name="connsiteX342" fmla="*/ 254000 w 636904"/>
                <a:gd name="connsiteY342" fmla="*/ 232410 h 730250"/>
                <a:gd name="connsiteX343" fmla="*/ 260350 w 636904"/>
                <a:gd name="connsiteY343" fmla="*/ 236220 h 730250"/>
                <a:gd name="connsiteX344" fmla="*/ 260350 w 636904"/>
                <a:gd name="connsiteY344" fmla="*/ 240665 h 730250"/>
                <a:gd name="connsiteX345" fmla="*/ 255905 w 636904"/>
                <a:gd name="connsiteY345" fmla="*/ 236855 h 730250"/>
                <a:gd name="connsiteX346" fmla="*/ 252095 w 636904"/>
                <a:gd name="connsiteY346" fmla="*/ 237490 h 730250"/>
                <a:gd name="connsiteX347" fmla="*/ 247650 w 636904"/>
                <a:gd name="connsiteY347" fmla="*/ 231140 h 730250"/>
                <a:gd name="connsiteX348" fmla="*/ 245110 w 636904"/>
                <a:gd name="connsiteY348" fmla="*/ 231775 h 730250"/>
                <a:gd name="connsiteX349" fmla="*/ 241300 w 636904"/>
                <a:gd name="connsiteY349" fmla="*/ 235585 h 730250"/>
                <a:gd name="connsiteX350" fmla="*/ 245745 w 636904"/>
                <a:gd name="connsiteY350" fmla="*/ 238760 h 730250"/>
                <a:gd name="connsiteX351" fmla="*/ 240030 w 636904"/>
                <a:gd name="connsiteY351" fmla="*/ 239395 h 730250"/>
                <a:gd name="connsiteX352" fmla="*/ 234315 w 636904"/>
                <a:gd name="connsiteY352" fmla="*/ 243205 h 730250"/>
                <a:gd name="connsiteX353" fmla="*/ 234315 w 636904"/>
                <a:gd name="connsiteY353" fmla="*/ 247015 h 730250"/>
                <a:gd name="connsiteX354" fmla="*/ 240030 w 636904"/>
                <a:gd name="connsiteY354" fmla="*/ 249555 h 730250"/>
                <a:gd name="connsiteX355" fmla="*/ 245110 w 636904"/>
                <a:gd name="connsiteY355" fmla="*/ 246380 h 730250"/>
                <a:gd name="connsiteX356" fmla="*/ 248285 w 636904"/>
                <a:gd name="connsiteY356" fmla="*/ 249555 h 730250"/>
                <a:gd name="connsiteX357" fmla="*/ 253365 w 636904"/>
                <a:gd name="connsiteY357" fmla="*/ 247650 h 730250"/>
                <a:gd name="connsiteX358" fmla="*/ 255270 w 636904"/>
                <a:gd name="connsiteY358" fmla="*/ 252730 h 730250"/>
                <a:gd name="connsiteX359" fmla="*/ 259080 w 636904"/>
                <a:gd name="connsiteY359" fmla="*/ 254635 h 730250"/>
                <a:gd name="connsiteX360" fmla="*/ 259080 w 636904"/>
                <a:gd name="connsiteY360" fmla="*/ 258445 h 730250"/>
                <a:gd name="connsiteX361" fmla="*/ 250825 w 636904"/>
                <a:gd name="connsiteY361" fmla="*/ 253365 h 730250"/>
                <a:gd name="connsiteX362" fmla="*/ 244475 w 636904"/>
                <a:gd name="connsiteY362" fmla="*/ 253365 h 730250"/>
                <a:gd name="connsiteX363" fmla="*/ 241300 w 636904"/>
                <a:gd name="connsiteY363" fmla="*/ 255270 h 730250"/>
                <a:gd name="connsiteX364" fmla="*/ 232410 w 636904"/>
                <a:gd name="connsiteY364" fmla="*/ 256540 h 730250"/>
                <a:gd name="connsiteX365" fmla="*/ 232410 w 636904"/>
                <a:gd name="connsiteY365" fmla="*/ 260985 h 730250"/>
                <a:gd name="connsiteX366" fmla="*/ 227330 w 636904"/>
                <a:gd name="connsiteY366" fmla="*/ 263525 h 730250"/>
                <a:gd name="connsiteX367" fmla="*/ 225425 w 636904"/>
                <a:gd name="connsiteY367" fmla="*/ 261620 h 730250"/>
                <a:gd name="connsiteX368" fmla="*/ 217805 w 636904"/>
                <a:gd name="connsiteY368" fmla="*/ 265430 h 730250"/>
                <a:gd name="connsiteX369" fmla="*/ 213360 w 636904"/>
                <a:gd name="connsiteY369" fmla="*/ 265430 h 730250"/>
                <a:gd name="connsiteX370" fmla="*/ 212725 w 636904"/>
                <a:gd name="connsiteY370" fmla="*/ 268605 h 730250"/>
                <a:gd name="connsiteX371" fmla="*/ 217170 w 636904"/>
                <a:gd name="connsiteY371" fmla="*/ 270510 h 730250"/>
                <a:gd name="connsiteX372" fmla="*/ 220980 w 636904"/>
                <a:gd name="connsiteY372" fmla="*/ 274955 h 730250"/>
                <a:gd name="connsiteX373" fmla="*/ 216535 w 636904"/>
                <a:gd name="connsiteY373" fmla="*/ 276225 h 730250"/>
                <a:gd name="connsiteX374" fmla="*/ 213995 w 636904"/>
                <a:gd name="connsiteY374" fmla="*/ 274955 h 730250"/>
                <a:gd name="connsiteX375" fmla="*/ 212090 w 636904"/>
                <a:gd name="connsiteY375" fmla="*/ 276225 h 730250"/>
                <a:gd name="connsiteX376" fmla="*/ 215900 w 636904"/>
                <a:gd name="connsiteY376" fmla="*/ 280035 h 730250"/>
                <a:gd name="connsiteX377" fmla="*/ 214630 w 636904"/>
                <a:gd name="connsiteY377" fmla="*/ 282575 h 730250"/>
                <a:gd name="connsiteX378" fmla="*/ 208915 w 636904"/>
                <a:gd name="connsiteY378" fmla="*/ 281940 h 730250"/>
                <a:gd name="connsiteX379" fmla="*/ 208280 w 636904"/>
                <a:gd name="connsiteY379" fmla="*/ 280035 h 730250"/>
                <a:gd name="connsiteX380" fmla="*/ 206375 w 636904"/>
                <a:gd name="connsiteY380" fmla="*/ 281940 h 730250"/>
                <a:gd name="connsiteX381" fmla="*/ 210185 w 636904"/>
                <a:gd name="connsiteY381" fmla="*/ 285115 h 730250"/>
                <a:gd name="connsiteX382" fmla="*/ 207645 w 636904"/>
                <a:gd name="connsiteY382" fmla="*/ 287020 h 730250"/>
                <a:gd name="connsiteX383" fmla="*/ 208280 w 636904"/>
                <a:gd name="connsiteY383" fmla="*/ 290830 h 730250"/>
                <a:gd name="connsiteX384" fmla="*/ 211455 w 636904"/>
                <a:gd name="connsiteY384" fmla="*/ 290830 h 730250"/>
                <a:gd name="connsiteX385" fmla="*/ 208280 w 636904"/>
                <a:gd name="connsiteY385" fmla="*/ 292735 h 730250"/>
                <a:gd name="connsiteX386" fmla="*/ 204470 w 636904"/>
                <a:gd name="connsiteY386" fmla="*/ 293370 h 730250"/>
                <a:gd name="connsiteX387" fmla="*/ 202565 w 636904"/>
                <a:gd name="connsiteY387" fmla="*/ 291465 h 730250"/>
                <a:gd name="connsiteX388" fmla="*/ 202565 w 636904"/>
                <a:gd name="connsiteY388" fmla="*/ 295275 h 730250"/>
                <a:gd name="connsiteX389" fmla="*/ 200660 w 636904"/>
                <a:gd name="connsiteY389" fmla="*/ 298450 h 730250"/>
                <a:gd name="connsiteX390" fmla="*/ 203835 w 636904"/>
                <a:gd name="connsiteY390" fmla="*/ 299720 h 730250"/>
                <a:gd name="connsiteX391" fmla="*/ 212090 w 636904"/>
                <a:gd name="connsiteY391" fmla="*/ 302260 h 730250"/>
                <a:gd name="connsiteX392" fmla="*/ 213360 w 636904"/>
                <a:gd name="connsiteY392" fmla="*/ 306070 h 730250"/>
                <a:gd name="connsiteX393" fmla="*/ 216535 w 636904"/>
                <a:gd name="connsiteY393" fmla="*/ 306705 h 730250"/>
                <a:gd name="connsiteX394" fmla="*/ 220980 w 636904"/>
                <a:gd name="connsiteY394" fmla="*/ 304800 h 730250"/>
                <a:gd name="connsiteX395" fmla="*/ 217170 w 636904"/>
                <a:gd name="connsiteY395" fmla="*/ 308610 h 730250"/>
                <a:gd name="connsiteX396" fmla="*/ 217170 w 636904"/>
                <a:gd name="connsiteY396" fmla="*/ 311150 h 730250"/>
                <a:gd name="connsiteX397" fmla="*/ 212090 w 636904"/>
                <a:gd name="connsiteY397" fmla="*/ 311150 h 730250"/>
                <a:gd name="connsiteX398" fmla="*/ 209550 w 636904"/>
                <a:gd name="connsiteY398" fmla="*/ 308610 h 730250"/>
                <a:gd name="connsiteX399" fmla="*/ 201295 w 636904"/>
                <a:gd name="connsiteY399" fmla="*/ 308610 h 730250"/>
                <a:gd name="connsiteX400" fmla="*/ 195580 w 636904"/>
                <a:gd name="connsiteY400" fmla="*/ 314325 h 730250"/>
                <a:gd name="connsiteX401" fmla="*/ 197485 w 636904"/>
                <a:gd name="connsiteY401" fmla="*/ 316230 h 730250"/>
                <a:gd name="connsiteX402" fmla="*/ 203835 w 636904"/>
                <a:gd name="connsiteY402" fmla="*/ 316230 h 730250"/>
                <a:gd name="connsiteX403" fmla="*/ 204470 w 636904"/>
                <a:gd name="connsiteY403" fmla="*/ 320040 h 730250"/>
                <a:gd name="connsiteX404" fmla="*/ 207645 w 636904"/>
                <a:gd name="connsiteY404" fmla="*/ 322580 h 730250"/>
                <a:gd name="connsiteX405" fmla="*/ 207645 w 636904"/>
                <a:gd name="connsiteY405" fmla="*/ 327025 h 730250"/>
                <a:gd name="connsiteX406" fmla="*/ 203835 w 636904"/>
                <a:gd name="connsiteY406" fmla="*/ 323215 h 730250"/>
                <a:gd name="connsiteX407" fmla="*/ 201295 w 636904"/>
                <a:gd name="connsiteY407" fmla="*/ 323215 h 730250"/>
                <a:gd name="connsiteX408" fmla="*/ 198755 w 636904"/>
                <a:gd name="connsiteY408" fmla="*/ 327025 h 730250"/>
                <a:gd name="connsiteX409" fmla="*/ 198755 w 636904"/>
                <a:gd name="connsiteY409" fmla="*/ 330835 h 730250"/>
                <a:gd name="connsiteX410" fmla="*/ 196850 w 636904"/>
                <a:gd name="connsiteY410" fmla="*/ 331470 h 730250"/>
                <a:gd name="connsiteX411" fmla="*/ 199390 w 636904"/>
                <a:gd name="connsiteY411" fmla="*/ 334645 h 730250"/>
                <a:gd name="connsiteX412" fmla="*/ 200025 w 636904"/>
                <a:gd name="connsiteY412" fmla="*/ 338455 h 730250"/>
                <a:gd name="connsiteX413" fmla="*/ 197485 w 636904"/>
                <a:gd name="connsiteY413" fmla="*/ 338455 h 730250"/>
                <a:gd name="connsiteX414" fmla="*/ 194310 w 636904"/>
                <a:gd name="connsiteY414" fmla="*/ 335280 h 730250"/>
                <a:gd name="connsiteX415" fmla="*/ 192405 w 636904"/>
                <a:gd name="connsiteY415" fmla="*/ 337185 h 730250"/>
                <a:gd name="connsiteX416" fmla="*/ 192405 w 636904"/>
                <a:gd name="connsiteY416" fmla="*/ 342265 h 730250"/>
                <a:gd name="connsiteX417" fmla="*/ 197485 w 636904"/>
                <a:gd name="connsiteY417" fmla="*/ 343535 h 730250"/>
                <a:gd name="connsiteX418" fmla="*/ 198120 w 636904"/>
                <a:gd name="connsiteY418" fmla="*/ 346075 h 730250"/>
                <a:gd name="connsiteX419" fmla="*/ 197485 w 636904"/>
                <a:gd name="connsiteY419" fmla="*/ 349250 h 730250"/>
                <a:gd name="connsiteX420" fmla="*/ 190500 w 636904"/>
                <a:gd name="connsiteY420" fmla="*/ 344805 h 730250"/>
                <a:gd name="connsiteX421" fmla="*/ 187960 w 636904"/>
                <a:gd name="connsiteY421" fmla="*/ 346710 h 730250"/>
                <a:gd name="connsiteX422" fmla="*/ 187960 w 636904"/>
                <a:gd name="connsiteY422" fmla="*/ 351790 h 730250"/>
                <a:gd name="connsiteX423" fmla="*/ 189865 w 636904"/>
                <a:gd name="connsiteY423" fmla="*/ 352425 h 730250"/>
                <a:gd name="connsiteX424" fmla="*/ 189865 w 636904"/>
                <a:gd name="connsiteY424" fmla="*/ 358140 h 730250"/>
                <a:gd name="connsiteX425" fmla="*/ 192405 w 636904"/>
                <a:gd name="connsiteY425" fmla="*/ 363220 h 730250"/>
                <a:gd name="connsiteX426" fmla="*/ 196215 w 636904"/>
                <a:gd name="connsiteY426" fmla="*/ 363220 h 730250"/>
                <a:gd name="connsiteX427" fmla="*/ 198755 w 636904"/>
                <a:gd name="connsiteY427" fmla="*/ 358775 h 730250"/>
                <a:gd name="connsiteX428" fmla="*/ 201295 w 636904"/>
                <a:gd name="connsiteY428" fmla="*/ 358775 h 730250"/>
                <a:gd name="connsiteX429" fmla="*/ 198755 w 636904"/>
                <a:gd name="connsiteY429" fmla="*/ 365760 h 730250"/>
                <a:gd name="connsiteX430" fmla="*/ 194945 w 636904"/>
                <a:gd name="connsiteY430" fmla="*/ 366395 h 730250"/>
                <a:gd name="connsiteX431" fmla="*/ 189865 w 636904"/>
                <a:gd name="connsiteY431" fmla="*/ 372110 h 730250"/>
                <a:gd name="connsiteX432" fmla="*/ 185420 w 636904"/>
                <a:gd name="connsiteY432" fmla="*/ 372110 h 730250"/>
                <a:gd name="connsiteX433" fmla="*/ 181610 w 636904"/>
                <a:gd name="connsiteY433" fmla="*/ 374015 h 730250"/>
                <a:gd name="connsiteX434" fmla="*/ 181610 w 636904"/>
                <a:gd name="connsiteY434" fmla="*/ 376555 h 730250"/>
                <a:gd name="connsiteX435" fmla="*/ 176530 w 636904"/>
                <a:gd name="connsiteY435" fmla="*/ 378460 h 730250"/>
                <a:gd name="connsiteX436" fmla="*/ 172720 w 636904"/>
                <a:gd name="connsiteY436" fmla="*/ 382270 h 730250"/>
                <a:gd name="connsiteX437" fmla="*/ 177165 w 636904"/>
                <a:gd name="connsiteY437" fmla="*/ 384175 h 730250"/>
                <a:gd name="connsiteX438" fmla="*/ 175895 w 636904"/>
                <a:gd name="connsiteY438" fmla="*/ 386715 h 730250"/>
                <a:gd name="connsiteX439" fmla="*/ 168275 w 636904"/>
                <a:gd name="connsiteY439" fmla="*/ 387350 h 730250"/>
                <a:gd name="connsiteX440" fmla="*/ 164465 w 636904"/>
                <a:gd name="connsiteY440" fmla="*/ 392430 h 730250"/>
                <a:gd name="connsiteX441" fmla="*/ 165100 w 636904"/>
                <a:gd name="connsiteY441" fmla="*/ 394970 h 730250"/>
                <a:gd name="connsiteX442" fmla="*/ 171450 w 636904"/>
                <a:gd name="connsiteY442" fmla="*/ 396875 h 730250"/>
                <a:gd name="connsiteX443" fmla="*/ 167005 w 636904"/>
                <a:gd name="connsiteY443" fmla="*/ 399415 h 730250"/>
                <a:gd name="connsiteX444" fmla="*/ 164465 w 636904"/>
                <a:gd name="connsiteY444" fmla="*/ 404495 h 730250"/>
                <a:gd name="connsiteX445" fmla="*/ 160020 w 636904"/>
                <a:gd name="connsiteY445" fmla="*/ 404495 h 730250"/>
                <a:gd name="connsiteX446" fmla="*/ 159385 w 636904"/>
                <a:gd name="connsiteY446" fmla="*/ 400050 h 730250"/>
                <a:gd name="connsiteX447" fmla="*/ 156210 w 636904"/>
                <a:gd name="connsiteY447" fmla="*/ 398145 h 730250"/>
                <a:gd name="connsiteX448" fmla="*/ 154305 w 636904"/>
                <a:gd name="connsiteY448" fmla="*/ 400685 h 730250"/>
                <a:gd name="connsiteX449" fmla="*/ 150495 w 636904"/>
                <a:gd name="connsiteY449" fmla="*/ 400685 h 730250"/>
                <a:gd name="connsiteX450" fmla="*/ 151765 w 636904"/>
                <a:gd name="connsiteY450" fmla="*/ 404495 h 730250"/>
                <a:gd name="connsiteX451" fmla="*/ 149225 w 636904"/>
                <a:gd name="connsiteY451" fmla="*/ 407035 h 730250"/>
                <a:gd name="connsiteX452" fmla="*/ 148590 w 636904"/>
                <a:gd name="connsiteY452" fmla="*/ 410845 h 730250"/>
                <a:gd name="connsiteX453" fmla="*/ 150495 w 636904"/>
                <a:gd name="connsiteY453" fmla="*/ 414020 h 730250"/>
                <a:gd name="connsiteX454" fmla="*/ 143510 w 636904"/>
                <a:gd name="connsiteY454" fmla="*/ 414020 h 730250"/>
                <a:gd name="connsiteX455" fmla="*/ 140335 w 636904"/>
                <a:gd name="connsiteY455" fmla="*/ 415925 h 730250"/>
                <a:gd name="connsiteX456" fmla="*/ 140970 w 636904"/>
                <a:gd name="connsiteY456" fmla="*/ 422275 h 730250"/>
                <a:gd name="connsiteX457" fmla="*/ 135255 w 636904"/>
                <a:gd name="connsiteY457" fmla="*/ 426085 h 730250"/>
                <a:gd name="connsiteX458" fmla="*/ 135890 w 636904"/>
                <a:gd name="connsiteY458" fmla="*/ 427990 h 730250"/>
                <a:gd name="connsiteX459" fmla="*/ 135255 w 636904"/>
                <a:gd name="connsiteY459" fmla="*/ 434340 h 730250"/>
                <a:gd name="connsiteX460" fmla="*/ 131445 w 636904"/>
                <a:gd name="connsiteY460" fmla="*/ 437515 h 730250"/>
                <a:gd name="connsiteX461" fmla="*/ 125730 w 636904"/>
                <a:gd name="connsiteY461" fmla="*/ 442595 h 730250"/>
                <a:gd name="connsiteX462" fmla="*/ 127635 w 636904"/>
                <a:gd name="connsiteY462" fmla="*/ 445135 h 730250"/>
                <a:gd name="connsiteX463" fmla="*/ 133985 w 636904"/>
                <a:gd name="connsiteY463" fmla="*/ 441325 h 730250"/>
                <a:gd name="connsiteX464" fmla="*/ 137160 w 636904"/>
                <a:gd name="connsiteY464" fmla="*/ 441325 h 730250"/>
                <a:gd name="connsiteX465" fmla="*/ 136525 w 636904"/>
                <a:gd name="connsiteY465" fmla="*/ 445135 h 730250"/>
                <a:gd name="connsiteX466" fmla="*/ 132715 w 636904"/>
                <a:gd name="connsiteY466" fmla="*/ 447040 h 730250"/>
                <a:gd name="connsiteX467" fmla="*/ 132080 w 636904"/>
                <a:gd name="connsiteY467" fmla="*/ 453390 h 730250"/>
                <a:gd name="connsiteX468" fmla="*/ 135890 w 636904"/>
                <a:gd name="connsiteY468" fmla="*/ 457835 h 730250"/>
                <a:gd name="connsiteX469" fmla="*/ 142240 w 636904"/>
                <a:gd name="connsiteY469" fmla="*/ 454025 h 730250"/>
                <a:gd name="connsiteX470" fmla="*/ 149225 w 636904"/>
                <a:gd name="connsiteY470" fmla="*/ 453390 h 730250"/>
                <a:gd name="connsiteX471" fmla="*/ 158750 w 636904"/>
                <a:gd name="connsiteY471" fmla="*/ 444500 h 730250"/>
                <a:gd name="connsiteX472" fmla="*/ 158750 w 636904"/>
                <a:gd name="connsiteY472" fmla="*/ 440690 h 730250"/>
                <a:gd name="connsiteX473" fmla="*/ 153670 w 636904"/>
                <a:gd name="connsiteY473" fmla="*/ 441960 h 730250"/>
                <a:gd name="connsiteX474" fmla="*/ 158115 w 636904"/>
                <a:gd name="connsiteY474" fmla="*/ 436245 h 730250"/>
                <a:gd name="connsiteX475" fmla="*/ 159385 w 636904"/>
                <a:gd name="connsiteY475" fmla="*/ 429895 h 730250"/>
                <a:gd name="connsiteX476" fmla="*/ 161290 w 636904"/>
                <a:gd name="connsiteY476" fmla="*/ 429260 h 730250"/>
                <a:gd name="connsiteX477" fmla="*/ 163830 w 636904"/>
                <a:gd name="connsiteY477" fmla="*/ 426720 h 730250"/>
                <a:gd name="connsiteX478" fmla="*/ 169545 w 636904"/>
                <a:gd name="connsiteY478" fmla="*/ 427355 h 730250"/>
                <a:gd name="connsiteX479" fmla="*/ 172720 w 636904"/>
                <a:gd name="connsiteY479" fmla="*/ 427355 h 730250"/>
                <a:gd name="connsiteX480" fmla="*/ 163830 w 636904"/>
                <a:gd name="connsiteY480" fmla="*/ 433070 h 730250"/>
                <a:gd name="connsiteX481" fmla="*/ 163830 w 636904"/>
                <a:gd name="connsiteY481" fmla="*/ 436880 h 730250"/>
                <a:gd name="connsiteX482" fmla="*/ 172085 w 636904"/>
                <a:gd name="connsiteY482" fmla="*/ 439420 h 730250"/>
                <a:gd name="connsiteX483" fmla="*/ 169545 w 636904"/>
                <a:gd name="connsiteY483" fmla="*/ 443230 h 730250"/>
                <a:gd name="connsiteX484" fmla="*/ 165100 w 636904"/>
                <a:gd name="connsiteY484" fmla="*/ 443865 h 730250"/>
                <a:gd name="connsiteX485" fmla="*/ 156210 w 636904"/>
                <a:gd name="connsiteY485" fmla="*/ 452755 h 730250"/>
                <a:gd name="connsiteX486" fmla="*/ 161925 w 636904"/>
                <a:gd name="connsiteY486" fmla="*/ 455295 h 730250"/>
                <a:gd name="connsiteX487" fmla="*/ 158750 w 636904"/>
                <a:gd name="connsiteY487" fmla="*/ 459105 h 730250"/>
                <a:gd name="connsiteX488" fmla="*/ 158750 w 636904"/>
                <a:gd name="connsiteY488" fmla="*/ 464820 h 730250"/>
                <a:gd name="connsiteX489" fmla="*/ 153035 w 636904"/>
                <a:gd name="connsiteY489" fmla="*/ 464185 h 730250"/>
                <a:gd name="connsiteX490" fmla="*/ 148590 w 636904"/>
                <a:gd name="connsiteY490" fmla="*/ 459740 h 730250"/>
                <a:gd name="connsiteX491" fmla="*/ 142240 w 636904"/>
                <a:gd name="connsiteY491" fmla="*/ 459740 h 730250"/>
                <a:gd name="connsiteX492" fmla="*/ 138430 w 636904"/>
                <a:gd name="connsiteY492" fmla="*/ 462915 h 730250"/>
                <a:gd name="connsiteX493" fmla="*/ 138430 w 636904"/>
                <a:gd name="connsiteY493" fmla="*/ 467995 h 730250"/>
                <a:gd name="connsiteX494" fmla="*/ 133350 w 636904"/>
                <a:gd name="connsiteY494" fmla="*/ 470535 h 730250"/>
                <a:gd name="connsiteX495" fmla="*/ 128905 w 636904"/>
                <a:gd name="connsiteY495" fmla="*/ 473075 h 730250"/>
                <a:gd name="connsiteX496" fmla="*/ 132715 w 636904"/>
                <a:gd name="connsiteY496" fmla="*/ 469265 h 730250"/>
                <a:gd name="connsiteX497" fmla="*/ 135255 w 636904"/>
                <a:gd name="connsiteY497" fmla="*/ 467360 h 730250"/>
                <a:gd name="connsiteX498" fmla="*/ 131445 w 636904"/>
                <a:gd name="connsiteY498" fmla="*/ 462280 h 730250"/>
                <a:gd name="connsiteX499" fmla="*/ 131445 w 636904"/>
                <a:gd name="connsiteY499" fmla="*/ 456565 h 730250"/>
                <a:gd name="connsiteX500" fmla="*/ 127000 w 636904"/>
                <a:gd name="connsiteY500" fmla="*/ 450215 h 730250"/>
                <a:gd name="connsiteX501" fmla="*/ 122555 w 636904"/>
                <a:gd name="connsiteY501" fmla="*/ 450215 h 730250"/>
                <a:gd name="connsiteX502" fmla="*/ 120015 w 636904"/>
                <a:gd name="connsiteY502" fmla="*/ 454660 h 730250"/>
                <a:gd name="connsiteX503" fmla="*/ 114300 w 636904"/>
                <a:gd name="connsiteY503" fmla="*/ 455295 h 730250"/>
                <a:gd name="connsiteX504" fmla="*/ 114300 w 636904"/>
                <a:gd name="connsiteY504" fmla="*/ 457835 h 730250"/>
                <a:gd name="connsiteX505" fmla="*/ 121920 w 636904"/>
                <a:gd name="connsiteY505" fmla="*/ 457835 h 730250"/>
                <a:gd name="connsiteX506" fmla="*/ 114300 w 636904"/>
                <a:gd name="connsiteY506" fmla="*/ 464820 h 730250"/>
                <a:gd name="connsiteX507" fmla="*/ 109220 w 636904"/>
                <a:gd name="connsiteY507" fmla="*/ 462280 h 730250"/>
                <a:gd name="connsiteX508" fmla="*/ 104775 w 636904"/>
                <a:gd name="connsiteY508" fmla="*/ 462915 h 730250"/>
                <a:gd name="connsiteX509" fmla="*/ 99060 w 636904"/>
                <a:gd name="connsiteY509" fmla="*/ 468630 h 730250"/>
                <a:gd name="connsiteX510" fmla="*/ 102235 w 636904"/>
                <a:gd name="connsiteY510" fmla="*/ 469265 h 730250"/>
                <a:gd name="connsiteX511" fmla="*/ 105410 w 636904"/>
                <a:gd name="connsiteY511" fmla="*/ 467995 h 730250"/>
                <a:gd name="connsiteX512" fmla="*/ 107315 w 636904"/>
                <a:gd name="connsiteY512" fmla="*/ 469900 h 730250"/>
                <a:gd name="connsiteX513" fmla="*/ 100965 w 636904"/>
                <a:gd name="connsiteY513" fmla="*/ 473710 h 730250"/>
                <a:gd name="connsiteX514" fmla="*/ 98425 w 636904"/>
                <a:gd name="connsiteY514" fmla="*/ 477520 h 730250"/>
                <a:gd name="connsiteX515" fmla="*/ 95885 w 636904"/>
                <a:gd name="connsiteY515" fmla="*/ 474980 h 730250"/>
                <a:gd name="connsiteX516" fmla="*/ 90805 w 636904"/>
                <a:gd name="connsiteY516" fmla="*/ 474980 h 730250"/>
                <a:gd name="connsiteX517" fmla="*/ 90170 w 636904"/>
                <a:gd name="connsiteY517" fmla="*/ 477520 h 730250"/>
                <a:gd name="connsiteX518" fmla="*/ 97155 w 636904"/>
                <a:gd name="connsiteY518" fmla="*/ 481330 h 730250"/>
                <a:gd name="connsiteX519" fmla="*/ 105410 w 636904"/>
                <a:gd name="connsiteY519" fmla="*/ 481330 h 730250"/>
                <a:gd name="connsiteX520" fmla="*/ 103505 w 636904"/>
                <a:gd name="connsiteY520" fmla="*/ 485775 h 730250"/>
                <a:gd name="connsiteX521" fmla="*/ 107315 w 636904"/>
                <a:gd name="connsiteY521" fmla="*/ 487045 h 730250"/>
                <a:gd name="connsiteX522" fmla="*/ 107315 w 636904"/>
                <a:gd name="connsiteY522" fmla="*/ 490855 h 730250"/>
                <a:gd name="connsiteX523" fmla="*/ 100330 w 636904"/>
                <a:gd name="connsiteY523" fmla="*/ 488950 h 730250"/>
                <a:gd name="connsiteX524" fmla="*/ 99060 w 636904"/>
                <a:gd name="connsiteY524" fmla="*/ 484505 h 730250"/>
                <a:gd name="connsiteX525" fmla="*/ 93345 w 636904"/>
                <a:gd name="connsiteY525" fmla="*/ 484505 h 730250"/>
                <a:gd name="connsiteX526" fmla="*/ 87630 w 636904"/>
                <a:gd name="connsiteY526" fmla="*/ 480060 h 730250"/>
                <a:gd name="connsiteX527" fmla="*/ 86360 w 636904"/>
                <a:gd name="connsiteY527" fmla="*/ 476250 h 730250"/>
                <a:gd name="connsiteX528" fmla="*/ 84455 w 636904"/>
                <a:gd name="connsiteY528" fmla="*/ 476250 h 730250"/>
                <a:gd name="connsiteX529" fmla="*/ 83820 w 636904"/>
                <a:gd name="connsiteY529" fmla="*/ 480695 h 730250"/>
                <a:gd name="connsiteX530" fmla="*/ 89535 w 636904"/>
                <a:gd name="connsiteY530" fmla="*/ 488315 h 730250"/>
                <a:gd name="connsiteX531" fmla="*/ 95250 w 636904"/>
                <a:gd name="connsiteY531" fmla="*/ 492760 h 730250"/>
                <a:gd name="connsiteX532" fmla="*/ 100330 w 636904"/>
                <a:gd name="connsiteY532" fmla="*/ 493395 h 730250"/>
                <a:gd name="connsiteX533" fmla="*/ 102870 w 636904"/>
                <a:gd name="connsiteY533" fmla="*/ 495935 h 730250"/>
                <a:gd name="connsiteX534" fmla="*/ 97790 w 636904"/>
                <a:gd name="connsiteY534" fmla="*/ 495935 h 730250"/>
                <a:gd name="connsiteX535" fmla="*/ 89535 w 636904"/>
                <a:gd name="connsiteY535" fmla="*/ 492760 h 730250"/>
                <a:gd name="connsiteX536" fmla="*/ 81280 w 636904"/>
                <a:gd name="connsiteY536" fmla="*/ 483870 h 730250"/>
                <a:gd name="connsiteX537" fmla="*/ 77470 w 636904"/>
                <a:gd name="connsiteY537" fmla="*/ 486410 h 730250"/>
                <a:gd name="connsiteX538" fmla="*/ 72390 w 636904"/>
                <a:gd name="connsiteY538" fmla="*/ 482600 h 730250"/>
                <a:gd name="connsiteX539" fmla="*/ 66040 w 636904"/>
                <a:gd name="connsiteY539" fmla="*/ 482600 h 730250"/>
                <a:gd name="connsiteX540" fmla="*/ 62865 w 636904"/>
                <a:gd name="connsiteY540" fmla="*/ 480060 h 730250"/>
                <a:gd name="connsiteX541" fmla="*/ 60325 w 636904"/>
                <a:gd name="connsiteY541" fmla="*/ 482600 h 730250"/>
                <a:gd name="connsiteX542" fmla="*/ 60960 w 636904"/>
                <a:gd name="connsiteY542" fmla="*/ 487045 h 730250"/>
                <a:gd name="connsiteX543" fmla="*/ 57785 w 636904"/>
                <a:gd name="connsiteY543" fmla="*/ 490220 h 730250"/>
                <a:gd name="connsiteX544" fmla="*/ 62230 w 636904"/>
                <a:gd name="connsiteY544" fmla="*/ 495300 h 730250"/>
                <a:gd name="connsiteX545" fmla="*/ 72390 w 636904"/>
                <a:gd name="connsiteY545" fmla="*/ 492125 h 730250"/>
                <a:gd name="connsiteX546" fmla="*/ 74295 w 636904"/>
                <a:gd name="connsiteY546" fmla="*/ 494030 h 730250"/>
                <a:gd name="connsiteX547" fmla="*/ 69850 w 636904"/>
                <a:gd name="connsiteY547" fmla="*/ 497205 h 730250"/>
                <a:gd name="connsiteX548" fmla="*/ 72390 w 636904"/>
                <a:gd name="connsiteY548" fmla="*/ 498475 h 730250"/>
                <a:gd name="connsiteX549" fmla="*/ 80010 w 636904"/>
                <a:gd name="connsiteY549" fmla="*/ 494665 h 730250"/>
                <a:gd name="connsiteX550" fmla="*/ 83820 w 636904"/>
                <a:gd name="connsiteY550" fmla="*/ 494665 h 730250"/>
                <a:gd name="connsiteX551" fmla="*/ 81915 w 636904"/>
                <a:gd name="connsiteY551" fmla="*/ 497840 h 730250"/>
                <a:gd name="connsiteX552" fmla="*/ 73025 w 636904"/>
                <a:gd name="connsiteY552" fmla="*/ 501650 h 730250"/>
                <a:gd name="connsiteX553" fmla="*/ 69215 w 636904"/>
                <a:gd name="connsiteY553" fmla="*/ 506730 h 730250"/>
                <a:gd name="connsiteX554" fmla="*/ 62865 w 636904"/>
                <a:gd name="connsiteY554" fmla="*/ 504825 h 730250"/>
                <a:gd name="connsiteX555" fmla="*/ 57785 w 636904"/>
                <a:gd name="connsiteY555" fmla="*/ 497840 h 730250"/>
                <a:gd name="connsiteX556" fmla="*/ 55245 w 636904"/>
                <a:gd name="connsiteY556" fmla="*/ 497840 h 730250"/>
                <a:gd name="connsiteX557" fmla="*/ 52070 w 636904"/>
                <a:gd name="connsiteY557" fmla="*/ 500380 h 730250"/>
                <a:gd name="connsiteX558" fmla="*/ 47625 w 636904"/>
                <a:gd name="connsiteY558" fmla="*/ 496570 h 730250"/>
                <a:gd name="connsiteX559" fmla="*/ 43815 w 636904"/>
                <a:gd name="connsiteY559" fmla="*/ 499110 h 730250"/>
                <a:gd name="connsiteX560" fmla="*/ 41275 w 636904"/>
                <a:gd name="connsiteY560" fmla="*/ 497205 h 730250"/>
                <a:gd name="connsiteX561" fmla="*/ 36830 w 636904"/>
                <a:gd name="connsiteY561" fmla="*/ 499745 h 730250"/>
                <a:gd name="connsiteX562" fmla="*/ 38100 w 636904"/>
                <a:gd name="connsiteY562" fmla="*/ 502285 h 730250"/>
                <a:gd name="connsiteX563" fmla="*/ 47625 w 636904"/>
                <a:gd name="connsiteY563" fmla="*/ 503555 h 730250"/>
                <a:gd name="connsiteX564" fmla="*/ 53975 w 636904"/>
                <a:gd name="connsiteY564" fmla="*/ 507365 h 730250"/>
                <a:gd name="connsiteX565" fmla="*/ 61595 w 636904"/>
                <a:gd name="connsiteY565" fmla="*/ 511175 h 730250"/>
                <a:gd name="connsiteX566" fmla="*/ 59690 w 636904"/>
                <a:gd name="connsiteY566" fmla="*/ 516255 h 730250"/>
                <a:gd name="connsiteX567" fmla="*/ 62230 w 636904"/>
                <a:gd name="connsiteY567" fmla="*/ 520065 h 730250"/>
                <a:gd name="connsiteX568" fmla="*/ 57785 w 636904"/>
                <a:gd name="connsiteY568" fmla="*/ 522605 h 730250"/>
                <a:gd name="connsiteX569" fmla="*/ 55880 w 636904"/>
                <a:gd name="connsiteY569" fmla="*/ 520065 h 730250"/>
                <a:gd name="connsiteX570" fmla="*/ 55880 w 636904"/>
                <a:gd name="connsiteY570" fmla="*/ 511810 h 730250"/>
                <a:gd name="connsiteX571" fmla="*/ 50800 w 636904"/>
                <a:gd name="connsiteY571" fmla="*/ 509905 h 730250"/>
                <a:gd name="connsiteX572" fmla="*/ 45085 w 636904"/>
                <a:gd name="connsiteY572" fmla="*/ 510540 h 730250"/>
                <a:gd name="connsiteX573" fmla="*/ 46990 w 636904"/>
                <a:gd name="connsiteY573" fmla="*/ 514350 h 730250"/>
                <a:gd name="connsiteX574" fmla="*/ 46355 w 636904"/>
                <a:gd name="connsiteY574" fmla="*/ 517525 h 730250"/>
                <a:gd name="connsiteX575" fmla="*/ 39370 w 636904"/>
                <a:gd name="connsiteY575" fmla="*/ 513080 h 730250"/>
                <a:gd name="connsiteX576" fmla="*/ 33655 w 636904"/>
                <a:gd name="connsiteY576" fmla="*/ 519430 h 730250"/>
                <a:gd name="connsiteX577" fmla="*/ 39370 w 636904"/>
                <a:gd name="connsiteY577" fmla="*/ 523240 h 730250"/>
                <a:gd name="connsiteX578" fmla="*/ 34925 w 636904"/>
                <a:gd name="connsiteY578" fmla="*/ 523875 h 730250"/>
                <a:gd name="connsiteX579" fmla="*/ 31750 w 636904"/>
                <a:gd name="connsiteY579" fmla="*/ 525145 h 730250"/>
                <a:gd name="connsiteX580" fmla="*/ 29845 w 636904"/>
                <a:gd name="connsiteY580" fmla="*/ 519430 h 730250"/>
                <a:gd name="connsiteX581" fmla="*/ 20955 w 636904"/>
                <a:gd name="connsiteY581" fmla="*/ 519430 h 730250"/>
                <a:gd name="connsiteX582" fmla="*/ 23495 w 636904"/>
                <a:gd name="connsiteY582" fmla="*/ 525145 h 730250"/>
                <a:gd name="connsiteX583" fmla="*/ 19685 w 636904"/>
                <a:gd name="connsiteY583" fmla="*/ 527685 h 730250"/>
                <a:gd name="connsiteX584" fmla="*/ 17780 w 636904"/>
                <a:gd name="connsiteY584" fmla="*/ 521970 h 730250"/>
                <a:gd name="connsiteX585" fmla="*/ 12700 w 636904"/>
                <a:gd name="connsiteY585" fmla="*/ 517525 h 730250"/>
                <a:gd name="connsiteX586" fmla="*/ 10160 w 636904"/>
                <a:gd name="connsiteY586" fmla="*/ 518160 h 730250"/>
                <a:gd name="connsiteX587" fmla="*/ 10795 w 636904"/>
                <a:gd name="connsiteY587" fmla="*/ 521335 h 730250"/>
                <a:gd name="connsiteX588" fmla="*/ 16510 w 636904"/>
                <a:gd name="connsiteY588" fmla="*/ 527050 h 730250"/>
                <a:gd name="connsiteX589" fmla="*/ 13970 w 636904"/>
                <a:gd name="connsiteY589" fmla="*/ 530860 h 730250"/>
                <a:gd name="connsiteX590" fmla="*/ 16510 w 636904"/>
                <a:gd name="connsiteY590" fmla="*/ 533400 h 730250"/>
                <a:gd name="connsiteX591" fmla="*/ 23495 w 636904"/>
                <a:gd name="connsiteY591" fmla="*/ 531495 h 730250"/>
                <a:gd name="connsiteX592" fmla="*/ 32385 w 636904"/>
                <a:gd name="connsiteY592" fmla="*/ 533400 h 730250"/>
                <a:gd name="connsiteX593" fmla="*/ 38100 w 636904"/>
                <a:gd name="connsiteY593" fmla="*/ 537210 h 730250"/>
                <a:gd name="connsiteX594" fmla="*/ 46990 w 636904"/>
                <a:gd name="connsiteY594" fmla="*/ 537210 h 730250"/>
                <a:gd name="connsiteX595" fmla="*/ 49530 w 636904"/>
                <a:gd name="connsiteY595" fmla="*/ 535305 h 730250"/>
                <a:gd name="connsiteX596" fmla="*/ 53975 w 636904"/>
                <a:gd name="connsiteY596" fmla="*/ 535305 h 730250"/>
                <a:gd name="connsiteX597" fmla="*/ 48260 w 636904"/>
                <a:gd name="connsiteY597" fmla="*/ 541020 h 730250"/>
                <a:gd name="connsiteX598" fmla="*/ 40005 w 636904"/>
                <a:gd name="connsiteY598" fmla="*/ 539750 h 730250"/>
                <a:gd name="connsiteX599" fmla="*/ 36830 w 636904"/>
                <a:gd name="connsiteY599" fmla="*/ 541655 h 730250"/>
                <a:gd name="connsiteX600" fmla="*/ 27305 w 636904"/>
                <a:gd name="connsiteY600" fmla="*/ 536575 h 730250"/>
                <a:gd name="connsiteX601" fmla="*/ 20955 w 636904"/>
                <a:gd name="connsiteY601" fmla="*/ 538480 h 730250"/>
                <a:gd name="connsiteX602" fmla="*/ 18415 w 636904"/>
                <a:gd name="connsiteY602" fmla="*/ 537210 h 730250"/>
                <a:gd name="connsiteX603" fmla="*/ 13970 w 636904"/>
                <a:gd name="connsiteY603" fmla="*/ 541020 h 730250"/>
                <a:gd name="connsiteX604" fmla="*/ 7620 w 636904"/>
                <a:gd name="connsiteY604" fmla="*/ 541655 h 730250"/>
                <a:gd name="connsiteX605" fmla="*/ 6985 w 636904"/>
                <a:gd name="connsiteY605" fmla="*/ 544195 h 730250"/>
                <a:gd name="connsiteX606" fmla="*/ 17145 w 636904"/>
                <a:gd name="connsiteY606" fmla="*/ 548640 h 730250"/>
                <a:gd name="connsiteX607" fmla="*/ 13335 w 636904"/>
                <a:gd name="connsiteY607" fmla="*/ 553085 h 730250"/>
                <a:gd name="connsiteX608" fmla="*/ 18415 w 636904"/>
                <a:gd name="connsiteY608" fmla="*/ 553720 h 730250"/>
                <a:gd name="connsiteX609" fmla="*/ 21590 w 636904"/>
                <a:gd name="connsiteY609" fmla="*/ 551815 h 730250"/>
                <a:gd name="connsiteX610" fmla="*/ 29845 w 636904"/>
                <a:gd name="connsiteY610" fmla="*/ 551815 h 730250"/>
                <a:gd name="connsiteX611" fmla="*/ 23495 w 636904"/>
                <a:gd name="connsiteY611" fmla="*/ 556260 h 730250"/>
                <a:gd name="connsiteX612" fmla="*/ 14605 w 636904"/>
                <a:gd name="connsiteY612" fmla="*/ 556260 h 730250"/>
                <a:gd name="connsiteX613" fmla="*/ 12065 w 636904"/>
                <a:gd name="connsiteY613" fmla="*/ 557530 h 730250"/>
                <a:gd name="connsiteX614" fmla="*/ 9525 w 636904"/>
                <a:gd name="connsiteY614" fmla="*/ 556895 h 730250"/>
                <a:gd name="connsiteX615" fmla="*/ 9525 w 636904"/>
                <a:gd name="connsiteY615" fmla="*/ 558800 h 730250"/>
                <a:gd name="connsiteX616" fmla="*/ 13970 w 636904"/>
                <a:gd name="connsiteY616" fmla="*/ 560705 h 730250"/>
                <a:gd name="connsiteX617" fmla="*/ 17145 w 636904"/>
                <a:gd name="connsiteY617" fmla="*/ 560705 h 730250"/>
                <a:gd name="connsiteX618" fmla="*/ 12065 w 636904"/>
                <a:gd name="connsiteY618" fmla="*/ 563880 h 730250"/>
                <a:gd name="connsiteX619" fmla="*/ 9525 w 636904"/>
                <a:gd name="connsiteY619" fmla="*/ 564515 h 730250"/>
                <a:gd name="connsiteX620" fmla="*/ 10160 w 636904"/>
                <a:gd name="connsiteY620" fmla="*/ 567055 h 730250"/>
                <a:gd name="connsiteX621" fmla="*/ 12700 w 636904"/>
                <a:gd name="connsiteY621" fmla="*/ 568960 h 730250"/>
                <a:gd name="connsiteX622" fmla="*/ 14605 w 636904"/>
                <a:gd name="connsiteY622" fmla="*/ 572770 h 730250"/>
                <a:gd name="connsiteX623" fmla="*/ 21590 w 636904"/>
                <a:gd name="connsiteY623" fmla="*/ 572135 h 730250"/>
                <a:gd name="connsiteX624" fmla="*/ 25400 w 636904"/>
                <a:gd name="connsiteY624" fmla="*/ 569595 h 730250"/>
                <a:gd name="connsiteX625" fmla="*/ 34925 w 636904"/>
                <a:gd name="connsiteY625" fmla="*/ 568325 h 730250"/>
                <a:gd name="connsiteX626" fmla="*/ 41275 w 636904"/>
                <a:gd name="connsiteY626" fmla="*/ 570230 h 730250"/>
                <a:gd name="connsiteX627" fmla="*/ 43815 w 636904"/>
                <a:gd name="connsiteY627" fmla="*/ 572135 h 730250"/>
                <a:gd name="connsiteX628" fmla="*/ 48260 w 636904"/>
                <a:gd name="connsiteY628" fmla="*/ 569595 h 730250"/>
                <a:gd name="connsiteX629" fmla="*/ 48260 w 636904"/>
                <a:gd name="connsiteY629" fmla="*/ 565785 h 730250"/>
                <a:gd name="connsiteX630" fmla="*/ 52705 w 636904"/>
                <a:gd name="connsiteY630" fmla="*/ 564515 h 730250"/>
                <a:gd name="connsiteX631" fmla="*/ 53975 w 636904"/>
                <a:gd name="connsiteY631" fmla="*/ 567690 h 730250"/>
                <a:gd name="connsiteX632" fmla="*/ 58420 w 636904"/>
                <a:gd name="connsiteY632" fmla="*/ 567690 h 730250"/>
                <a:gd name="connsiteX633" fmla="*/ 65405 w 636904"/>
                <a:gd name="connsiteY633" fmla="*/ 562610 h 730250"/>
                <a:gd name="connsiteX634" fmla="*/ 68580 w 636904"/>
                <a:gd name="connsiteY634" fmla="*/ 563245 h 730250"/>
                <a:gd name="connsiteX635" fmla="*/ 67310 w 636904"/>
                <a:gd name="connsiteY635" fmla="*/ 565785 h 730250"/>
                <a:gd name="connsiteX636" fmla="*/ 64135 w 636904"/>
                <a:gd name="connsiteY636" fmla="*/ 568325 h 730250"/>
                <a:gd name="connsiteX637" fmla="*/ 69850 w 636904"/>
                <a:gd name="connsiteY637" fmla="*/ 569595 h 730250"/>
                <a:gd name="connsiteX638" fmla="*/ 72390 w 636904"/>
                <a:gd name="connsiteY638" fmla="*/ 567055 h 730250"/>
                <a:gd name="connsiteX639" fmla="*/ 71120 w 636904"/>
                <a:gd name="connsiteY639" fmla="*/ 563880 h 730250"/>
                <a:gd name="connsiteX640" fmla="*/ 75565 w 636904"/>
                <a:gd name="connsiteY640" fmla="*/ 557530 h 730250"/>
                <a:gd name="connsiteX641" fmla="*/ 74295 w 636904"/>
                <a:gd name="connsiteY641" fmla="*/ 562610 h 730250"/>
                <a:gd name="connsiteX642" fmla="*/ 79375 w 636904"/>
                <a:gd name="connsiteY642" fmla="*/ 568325 h 730250"/>
                <a:gd name="connsiteX643" fmla="*/ 75565 w 636904"/>
                <a:gd name="connsiteY643" fmla="*/ 572770 h 730250"/>
                <a:gd name="connsiteX644" fmla="*/ 67310 w 636904"/>
                <a:gd name="connsiteY644" fmla="*/ 574675 h 730250"/>
                <a:gd name="connsiteX645" fmla="*/ 63500 w 636904"/>
                <a:gd name="connsiteY645" fmla="*/ 577850 h 730250"/>
                <a:gd name="connsiteX646" fmla="*/ 66040 w 636904"/>
                <a:gd name="connsiteY646" fmla="*/ 579755 h 730250"/>
                <a:gd name="connsiteX647" fmla="*/ 63500 w 636904"/>
                <a:gd name="connsiteY647" fmla="*/ 584200 h 730250"/>
                <a:gd name="connsiteX648" fmla="*/ 56515 w 636904"/>
                <a:gd name="connsiteY648" fmla="*/ 584200 h 730250"/>
                <a:gd name="connsiteX649" fmla="*/ 56515 w 636904"/>
                <a:gd name="connsiteY649" fmla="*/ 581660 h 730250"/>
                <a:gd name="connsiteX650" fmla="*/ 60325 w 636904"/>
                <a:gd name="connsiteY650" fmla="*/ 579120 h 730250"/>
                <a:gd name="connsiteX651" fmla="*/ 59690 w 636904"/>
                <a:gd name="connsiteY651" fmla="*/ 573405 h 730250"/>
                <a:gd name="connsiteX652" fmla="*/ 53975 w 636904"/>
                <a:gd name="connsiteY652" fmla="*/ 572770 h 730250"/>
                <a:gd name="connsiteX653" fmla="*/ 47625 w 636904"/>
                <a:gd name="connsiteY653" fmla="*/ 579120 h 730250"/>
                <a:gd name="connsiteX654" fmla="*/ 46990 w 636904"/>
                <a:gd name="connsiteY654" fmla="*/ 582295 h 730250"/>
                <a:gd name="connsiteX655" fmla="*/ 42545 w 636904"/>
                <a:gd name="connsiteY655" fmla="*/ 576580 h 730250"/>
                <a:gd name="connsiteX656" fmla="*/ 37465 w 636904"/>
                <a:gd name="connsiteY656" fmla="*/ 575310 h 730250"/>
                <a:gd name="connsiteX657" fmla="*/ 30480 w 636904"/>
                <a:gd name="connsiteY657" fmla="*/ 576580 h 730250"/>
                <a:gd name="connsiteX658" fmla="*/ 26670 w 636904"/>
                <a:gd name="connsiteY658" fmla="*/ 575310 h 730250"/>
                <a:gd name="connsiteX659" fmla="*/ 19050 w 636904"/>
                <a:gd name="connsiteY659" fmla="*/ 579120 h 730250"/>
                <a:gd name="connsiteX660" fmla="*/ 15240 w 636904"/>
                <a:gd name="connsiteY660" fmla="*/ 579120 h 730250"/>
                <a:gd name="connsiteX661" fmla="*/ 10795 w 636904"/>
                <a:gd name="connsiteY661" fmla="*/ 575945 h 730250"/>
                <a:gd name="connsiteX662" fmla="*/ 8890 w 636904"/>
                <a:gd name="connsiteY662" fmla="*/ 576580 h 730250"/>
                <a:gd name="connsiteX663" fmla="*/ 11430 w 636904"/>
                <a:gd name="connsiteY663" fmla="*/ 582295 h 730250"/>
                <a:gd name="connsiteX664" fmla="*/ 10160 w 636904"/>
                <a:gd name="connsiteY664" fmla="*/ 585470 h 730250"/>
                <a:gd name="connsiteX665" fmla="*/ 12700 w 636904"/>
                <a:gd name="connsiteY665" fmla="*/ 588010 h 730250"/>
                <a:gd name="connsiteX666" fmla="*/ 17145 w 636904"/>
                <a:gd name="connsiteY666" fmla="*/ 586740 h 730250"/>
                <a:gd name="connsiteX667" fmla="*/ 19685 w 636904"/>
                <a:gd name="connsiteY667" fmla="*/ 583565 h 730250"/>
                <a:gd name="connsiteX668" fmla="*/ 23495 w 636904"/>
                <a:gd name="connsiteY668" fmla="*/ 583565 h 730250"/>
                <a:gd name="connsiteX669" fmla="*/ 19685 w 636904"/>
                <a:gd name="connsiteY669" fmla="*/ 588010 h 730250"/>
                <a:gd name="connsiteX670" fmla="*/ 20320 w 636904"/>
                <a:gd name="connsiteY670" fmla="*/ 593090 h 730250"/>
                <a:gd name="connsiteX671" fmla="*/ 17780 w 636904"/>
                <a:gd name="connsiteY671" fmla="*/ 594995 h 730250"/>
                <a:gd name="connsiteX672" fmla="*/ 13335 w 636904"/>
                <a:gd name="connsiteY672" fmla="*/ 592455 h 730250"/>
                <a:gd name="connsiteX673" fmla="*/ 15240 w 636904"/>
                <a:gd name="connsiteY673" fmla="*/ 599440 h 730250"/>
                <a:gd name="connsiteX674" fmla="*/ 19050 w 636904"/>
                <a:gd name="connsiteY674" fmla="*/ 602615 h 730250"/>
                <a:gd name="connsiteX675" fmla="*/ 27940 w 636904"/>
                <a:gd name="connsiteY675" fmla="*/ 593090 h 730250"/>
                <a:gd name="connsiteX676" fmla="*/ 34290 w 636904"/>
                <a:gd name="connsiteY676" fmla="*/ 595630 h 730250"/>
                <a:gd name="connsiteX677" fmla="*/ 31750 w 636904"/>
                <a:gd name="connsiteY677" fmla="*/ 598170 h 730250"/>
                <a:gd name="connsiteX678" fmla="*/ 32385 w 636904"/>
                <a:gd name="connsiteY678" fmla="*/ 603250 h 730250"/>
                <a:gd name="connsiteX679" fmla="*/ 24765 w 636904"/>
                <a:gd name="connsiteY679" fmla="*/ 607060 h 730250"/>
                <a:gd name="connsiteX680" fmla="*/ 26035 w 636904"/>
                <a:gd name="connsiteY680" fmla="*/ 608965 h 730250"/>
                <a:gd name="connsiteX681" fmla="*/ 30480 w 636904"/>
                <a:gd name="connsiteY681" fmla="*/ 609600 h 730250"/>
                <a:gd name="connsiteX682" fmla="*/ 27940 w 636904"/>
                <a:gd name="connsiteY682" fmla="*/ 613410 h 730250"/>
                <a:gd name="connsiteX683" fmla="*/ 31115 w 636904"/>
                <a:gd name="connsiteY683" fmla="*/ 618490 h 730250"/>
                <a:gd name="connsiteX684" fmla="*/ 29210 w 636904"/>
                <a:gd name="connsiteY684" fmla="*/ 624205 h 730250"/>
                <a:gd name="connsiteX685" fmla="*/ 31115 w 636904"/>
                <a:gd name="connsiteY685" fmla="*/ 624205 h 730250"/>
                <a:gd name="connsiteX686" fmla="*/ 35560 w 636904"/>
                <a:gd name="connsiteY686" fmla="*/ 616585 h 730250"/>
                <a:gd name="connsiteX687" fmla="*/ 40005 w 636904"/>
                <a:gd name="connsiteY687" fmla="*/ 614045 h 730250"/>
                <a:gd name="connsiteX688" fmla="*/ 40640 w 636904"/>
                <a:gd name="connsiteY688" fmla="*/ 607695 h 730250"/>
                <a:gd name="connsiteX689" fmla="*/ 52070 w 636904"/>
                <a:gd name="connsiteY689" fmla="*/ 603250 h 730250"/>
                <a:gd name="connsiteX690" fmla="*/ 57785 w 636904"/>
                <a:gd name="connsiteY690" fmla="*/ 603885 h 730250"/>
                <a:gd name="connsiteX691" fmla="*/ 62230 w 636904"/>
                <a:gd name="connsiteY691" fmla="*/ 602615 h 730250"/>
                <a:gd name="connsiteX692" fmla="*/ 59055 w 636904"/>
                <a:gd name="connsiteY692" fmla="*/ 604520 h 730250"/>
                <a:gd name="connsiteX693" fmla="*/ 53340 w 636904"/>
                <a:gd name="connsiteY693" fmla="*/ 608965 h 730250"/>
                <a:gd name="connsiteX694" fmla="*/ 53340 w 636904"/>
                <a:gd name="connsiteY694" fmla="*/ 616585 h 730250"/>
                <a:gd name="connsiteX695" fmla="*/ 55245 w 636904"/>
                <a:gd name="connsiteY695" fmla="*/ 621030 h 730250"/>
                <a:gd name="connsiteX696" fmla="*/ 50800 w 636904"/>
                <a:gd name="connsiteY696" fmla="*/ 617220 h 730250"/>
                <a:gd name="connsiteX697" fmla="*/ 50165 w 636904"/>
                <a:gd name="connsiteY697" fmla="*/ 610870 h 730250"/>
                <a:gd name="connsiteX698" fmla="*/ 46990 w 636904"/>
                <a:gd name="connsiteY698" fmla="*/ 610870 h 730250"/>
                <a:gd name="connsiteX699" fmla="*/ 43180 w 636904"/>
                <a:gd name="connsiteY699" fmla="*/ 618490 h 730250"/>
                <a:gd name="connsiteX700" fmla="*/ 40005 w 636904"/>
                <a:gd name="connsiteY700" fmla="*/ 619760 h 730250"/>
                <a:gd name="connsiteX701" fmla="*/ 45720 w 636904"/>
                <a:gd name="connsiteY701" fmla="*/ 621665 h 730250"/>
                <a:gd name="connsiteX702" fmla="*/ 40640 w 636904"/>
                <a:gd name="connsiteY702" fmla="*/ 628015 h 730250"/>
                <a:gd name="connsiteX703" fmla="*/ 36830 w 636904"/>
                <a:gd name="connsiteY703" fmla="*/ 628015 h 730250"/>
                <a:gd name="connsiteX704" fmla="*/ 34925 w 636904"/>
                <a:gd name="connsiteY704" fmla="*/ 632460 h 730250"/>
                <a:gd name="connsiteX705" fmla="*/ 38100 w 636904"/>
                <a:gd name="connsiteY705" fmla="*/ 633730 h 730250"/>
                <a:gd name="connsiteX706" fmla="*/ 46355 w 636904"/>
                <a:gd name="connsiteY706" fmla="*/ 633730 h 730250"/>
                <a:gd name="connsiteX707" fmla="*/ 48260 w 636904"/>
                <a:gd name="connsiteY707" fmla="*/ 637540 h 730250"/>
                <a:gd name="connsiteX708" fmla="*/ 41910 w 636904"/>
                <a:gd name="connsiteY708" fmla="*/ 638175 h 730250"/>
                <a:gd name="connsiteX709" fmla="*/ 40005 w 636904"/>
                <a:gd name="connsiteY709" fmla="*/ 641985 h 730250"/>
                <a:gd name="connsiteX710" fmla="*/ 39370 w 636904"/>
                <a:gd name="connsiteY710" fmla="*/ 646430 h 730250"/>
                <a:gd name="connsiteX711" fmla="*/ 33020 w 636904"/>
                <a:gd name="connsiteY711" fmla="*/ 641985 h 730250"/>
                <a:gd name="connsiteX712" fmla="*/ 29845 w 636904"/>
                <a:gd name="connsiteY712" fmla="*/ 643255 h 730250"/>
                <a:gd name="connsiteX713" fmla="*/ 28575 w 636904"/>
                <a:gd name="connsiteY713" fmla="*/ 648335 h 730250"/>
                <a:gd name="connsiteX714" fmla="*/ 27305 w 636904"/>
                <a:gd name="connsiteY714" fmla="*/ 641985 h 730250"/>
                <a:gd name="connsiteX715" fmla="*/ 23495 w 636904"/>
                <a:gd name="connsiteY715" fmla="*/ 644525 h 730250"/>
                <a:gd name="connsiteX716" fmla="*/ 17780 w 636904"/>
                <a:gd name="connsiteY716" fmla="*/ 652145 h 730250"/>
                <a:gd name="connsiteX717" fmla="*/ 19685 w 636904"/>
                <a:gd name="connsiteY717" fmla="*/ 657860 h 730250"/>
                <a:gd name="connsiteX718" fmla="*/ 27940 w 636904"/>
                <a:gd name="connsiteY718" fmla="*/ 666750 h 730250"/>
                <a:gd name="connsiteX719" fmla="*/ 29845 w 636904"/>
                <a:gd name="connsiteY719" fmla="*/ 661670 h 730250"/>
                <a:gd name="connsiteX720" fmla="*/ 31750 w 636904"/>
                <a:gd name="connsiteY720" fmla="*/ 663575 h 730250"/>
                <a:gd name="connsiteX721" fmla="*/ 36195 w 636904"/>
                <a:gd name="connsiteY721" fmla="*/ 661670 h 730250"/>
                <a:gd name="connsiteX722" fmla="*/ 34925 w 636904"/>
                <a:gd name="connsiteY722" fmla="*/ 659130 h 730250"/>
                <a:gd name="connsiteX723" fmla="*/ 37465 w 636904"/>
                <a:gd name="connsiteY723" fmla="*/ 653415 h 730250"/>
                <a:gd name="connsiteX724" fmla="*/ 43815 w 636904"/>
                <a:gd name="connsiteY724" fmla="*/ 658495 h 730250"/>
                <a:gd name="connsiteX725" fmla="*/ 40640 w 636904"/>
                <a:gd name="connsiteY725" fmla="*/ 660400 h 730250"/>
                <a:gd name="connsiteX726" fmla="*/ 44450 w 636904"/>
                <a:gd name="connsiteY726" fmla="*/ 664210 h 730250"/>
                <a:gd name="connsiteX727" fmla="*/ 43180 w 636904"/>
                <a:gd name="connsiteY727" fmla="*/ 669290 h 730250"/>
                <a:gd name="connsiteX728" fmla="*/ 39370 w 636904"/>
                <a:gd name="connsiteY728" fmla="*/ 671830 h 730250"/>
                <a:gd name="connsiteX729" fmla="*/ 43180 w 636904"/>
                <a:gd name="connsiteY729" fmla="*/ 680720 h 730250"/>
                <a:gd name="connsiteX730" fmla="*/ 45720 w 636904"/>
                <a:gd name="connsiteY730" fmla="*/ 677545 h 730250"/>
                <a:gd name="connsiteX731" fmla="*/ 53340 w 636904"/>
                <a:gd name="connsiteY731" fmla="*/ 675640 h 730250"/>
                <a:gd name="connsiteX732" fmla="*/ 56515 w 636904"/>
                <a:gd name="connsiteY732" fmla="*/ 680085 h 730250"/>
                <a:gd name="connsiteX733" fmla="*/ 50165 w 636904"/>
                <a:gd name="connsiteY733" fmla="*/ 680720 h 730250"/>
                <a:gd name="connsiteX734" fmla="*/ 46990 w 636904"/>
                <a:gd name="connsiteY734" fmla="*/ 683260 h 730250"/>
                <a:gd name="connsiteX735" fmla="*/ 50165 w 636904"/>
                <a:gd name="connsiteY735" fmla="*/ 688340 h 730250"/>
                <a:gd name="connsiteX736" fmla="*/ 49530 w 636904"/>
                <a:gd name="connsiteY736" fmla="*/ 690245 h 730250"/>
                <a:gd name="connsiteX737" fmla="*/ 38735 w 636904"/>
                <a:gd name="connsiteY737" fmla="*/ 681990 h 730250"/>
                <a:gd name="connsiteX738" fmla="*/ 34925 w 636904"/>
                <a:gd name="connsiteY738" fmla="*/ 683260 h 730250"/>
                <a:gd name="connsiteX739" fmla="*/ 31115 w 636904"/>
                <a:gd name="connsiteY739" fmla="*/ 680720 h 730250"/>
                <a:gd name="connsiteX740" fmla="*/ 26670 w 636904"/>
                <a:gd name="connsiteY740" fmla="*/ 680720 h 730250"/>
                <a:gd name="connsiteX741" fmla="*/ 26670 w 636904"/>
                <a:gd name="connsiteY741" fmla="*/ 685165 h 730250"/>
                <a:gd name="connsiteX742" fmla="*/ 23495 w 636904"/>
                <a:gd name="connsiteY742" fmla="*/ 688975 h 730250"/>
                <a:gd name="connsiteX743" fmla="*/ 31115 w 636904"/>
                <a:gd name="connsiteY743" fmla="*/ 702310 h 730250"/>
                <a:gd name="connsiteX744" fmla="*/ 37465 w 636904"/>
                <a:gd name="connsiteY744" fmla="*/ 703580 h 730250"/>
                <a:gd name="connsiteX745" fmla="*/ 45720 w 636904"/>
                <a:gd name="connsiteY745" fmla="*/ 711200 h 730250"/>
                <a:gd name="connsiteX746" fmla="*/ 57785 w 636904"/>
                <a:gd name="connsiteY746" fmla="*/ 715645 h 730250"/>
                <a:gd name="connsiteX747" fmla="*/ 59055 w 636904"/>
                <a:gd name="connsiteY747" fmla="*/ 719455 h 730250"/>
                <a:gd name="connsiteX748" fmla="*/ 56515 w 636904"/>
                <a:gd name="connsiteY748" fmla="*/ 720725 h 730250"/>
                <a:gd name="connsiteX749" fmla="*/ 60960 w 636904"/>
                <a:gd name="connsiteY749" fmla="*/ 725170 h 730250"/>
                <a:gd name="connsiteX750" fmla="*/ 64770 w 636904"/>
                <a:gd name="connsiteY750" fmla="*/ 723265 h 730250"/>
                <a:gd name="connsiteX751" fmla="*/ 62865 w 636904"/>
                <a:gd name="connsiteY751" fmla="*/ 717550 h 730250"/>
                <a:gd name="connsiteX752" fmla="*/ 66675 w 636904"/>
                <a:gd name="connsiteY752" fmla="*/ 717550 h 730250"/>
                <a:gd name="connsiteX753" fmla="*/ 70485 w 636904"/>
                <a:gd name="connsiteY753" fmla="*/ 720725 h 730250"/>
                <a:gd name="connsiteX754" fmla="*/ 69850 w 636904"/>
                <a:gd name="connsiteY754" fmla="*/ 722630 h 730250"/>
                <a:gd name="connsiteX755" fmla="*/ 76200 w 636904"/>
                <a:gd name="connsiteY755" fmla="*/ 730250 h 730250"/>
                <a:gd name="connsiteX756" fmla="*/ 78740 w 636904"/>
                <a:gd name="connsiteY756" fmla="*/ 726440 h 730250"/>
                <a:gd name="connsiteX757" fmla="*/ 81280 w 636904"/>
                <a:gd name="connsiteY757" fmla="*/ 727710 h 730250"/>
                <a:gd name="connsiteX758" fmla="*/ 86360 w 636904"/>
                <a:gd name="connsiteY758" fmla="*/ 725170 h 730250"/>
                <a:gd name="connsiteX759" fmla="*/ 92710 w 636904"/>
                <a:gd name="connsiteY759" fmla="*/ 718820 h 730250"/>
                <a:gd name="connsiteX760" fmla="*/ 95250 w 636904"/>
                <a:gd name="connsiteY760" fmla="*/ 718185 h 730250"/>
                <a:gd name="connsiteX761" fmla="*/ 97790 w 636904"/>
                <a:gd name="connsiteY761" fmla="*/ 715010 h 730250"/>
                <a:gd name="connsiteX762" fmla="*/ 99060 w 636904"/>
                <a:gd name="connsiteY762" fmla="*/ 715645 h 730250"/>
                <a:gd name="connsiteX763" fmla="*/ 100330 w 636904"/>
                <a:gd name="connsiteY763" fmla="*/ 720090 h 730250"/>
                <a:gd name="connsiteX764" fmla="*/ 104140 w 636904"/>
                <a:gd name="connsiteY764" fmla="*/ 720725 h 730250"/>
                <a:gd name="connsiteX765" fmla="*/ 114935 w 636904"/>
                <a:gd name="connsiteY765" fmla="*/ 709930 h 730250"/>
                <a:gd name="connsiteX766" fmla="*/ 114300 w 636904"/>
                <a:gd name="connsiteY766" fmla="*/ 706120 h 730250"/>
                <a:gd name="connsiteX767" fmla="*/ 109855 w 636904"/>
                <a:gd name="connsiteY767" fmla="*/ 700405 h 730250"/>
                <a:gd name="connsiteX768" fmla="*/ 118110 w 636904"/>
                <a:gd name="connsiteY768" fmla="*/ 705485 h 730250"/>
                <a:gd name="connsiteX769" fmla="*/ 124460 w 636904"/>
                <a:gd name="connsiteY769" fmla="*/ 699135 h 730250"/>
                <a:gd name="connsiteX770" fmla="*/ 122555 w 636904"/>
                <a:gd name="connsiteY770" fmla="*/ 696595 h 730250"/>
                <a:gd name="connsiteX771" fmla="*/ 126365 w 636904"/>
                <a:gd name="connsiteY771" fmla="*/ 694055 h 730250"/>
                <a:gd name="connsiteX772" fmla="*/ 125730 w 636904"/>
                <a:gd name="connsiteY772" fmla="*/ 689610 h 730250"/>
                <a:gd name="connsiteX773" fmla="*/ 130810 w 636904"/>
                <a:gd name="connsiteY773" fmla="*/ 686435 h 730250"/>
                <a:gd name="connsiteX774" fmla="*/ 135890 w 636904"/>
                <a:gd name="connsiteY774" fmla="*/ 685800 h 730250"/>
                <a:gd name="connsiteX775" fmla="*/ 137160 w 636904"/>
                <a:gd name="connsiteY775" fmla="*/ 681990 h 730250"/>
                <a:gd name="connsiteX776" fmla="*/ 132080 w 636904"/>
                <a:gd name="connsiteY776" fmla="*/ 675640 h 730250"/>
                <a:gd name="connsiteX777" fmla="*/ 133985 w 636904"/>
                <a:gd name="connsiteY777" fmla="*/ 671830 h 730250"/>
                <a:gd name="connsiteX778" fmla="*/ 129540 w 636904"/>
                <a:gd name="connsiteY778" fmla="*/ 666115 h 730250"/>
                <a:gd name="connsiteX779" fmla="*/ 124460 w 636904"/>
                <a:gd name="connsiteY779" fmla="*/ 662305 h 730250"/>
                <a:gd name="connsiteX780" fmla="*/ 124460 w 636904"/>
                <a:gd name="connsiteY780" fmla="*/ 657225 h 730250"/>
                <a:gd name="connsiteX781" fmla="*/ 127635 w 636904"/>
                <a:gd name="connsiteY781" fmla="*/ 659130 h 730250"/>
                <a:gd name="connsiteX782" fmla="*/ 133350 w 636904"/>
                <a:gd name="connsiteY782" fmla="*/ 665480 h 730250"/>
                <a:gd name="connsiteX783" fmla="*/ 135890 w 636904"/>
                <a:gd name="connsiteY783" fmla="*/ 674370 h 730250"/>
                <a:gd name="connsiteX784" fmla="*/ 137795 w 636904"/>
                <a:gd name="connsiteY784" fmla="*/ 676910 h 730250"/>
                <a:gd name="connsiteX785" fmla="*/ 141605 w 636904"/>
                <a:gd name="connsiteY785" fmla="*/ 677545 h 730250"/>
                <a:gd name="connsiteX786" fmla="*/ 140970 w 636904"/>
                <a:gd name="connsiteY786" fmla="*/ 680720 h 730250"/>
                <a:gd name="connsiteX787" fmla="*/ 143510 w 636904"/>
                <a:gd name="connsiteY787" fmla="*/ 684530 h 730250"/>
                <a:gd name="connsiteX788" fmla="*/ 149225 w 636904"/>
                <a:gd name="connsiteY788" fmla="*/ 681990 h 730250"/>
                <a:gd name="connsiteX789" fmla="*/ 147955 w 636904"/>
                <a:gd name="connsiteY789" fmla="*/ 678815 h 730250"/>
                <a:gd name="connsiteX790" fmla="*/ 145415 w 636904"/>
                <a:gd name="connsiteY790" fmla="*/ 676910 h 730250"/>
                <a:gd name="connsiteX791" fmla="*/ 147320 w 636904"/>
                <a:gd name="connsiteY791" fmla="*/ 673100 h 730250"/>
                <a:gd name="connsiteX792" fmla="*/ 152400 w 636904"/>
                <a:gd name="connsiteY792" fmla="*/ 677545 h 730250"/>
                <a:gd name="connsiteX793" fmla="*/ 152400 w 636904"/>
                <a:gd name="connsiteY793" fmla="*/ 680085 h 730250"/>
                <a:gd name="connsiteX794" fmla="*/ 160020 w 636904"/>
                <a:gd name="connsiteY794" fmla="*/ 673100 h 730250"/>
                <a:gd name="connsiteX795" fmla="*/ 161925 w 636904"/>
                <a:gd name="connsiteY795" fmla="*/ 666115 h 730250"/>
                <a:gd name="connsiteX796" fmla="*/ 160020 w 636904"/>
                <a:gd name="connsiteY796" fmla="*/ 660400 h 730250"/>
                <a:gd name="connsiteX797" fmla="*/ 156210 w 636904"/>
                <a:gd name="connsiteY797" fmla="*/ 658495 h 730250"/>
                <a:gd name="connsiteX798" fmla="*/ 154305 w 636904"/>
                <a:gd name="connsiteY798" fmla="*/ 655320 h 730250"/>
                <a:gd name="connsiteX799" fmla="*/ 156845 w 636904"/>
                <a:gd name="connsiteY799" fmla="*/ 653415 h 730250"/>
                <a:gd name="connsiteX800" fmla="*/ 157480 w 636904"/>
                <a:gd name="connsiteY800" fmla="*/ 650875 h 730250"/>
                <a:gd name="connsiteX801" fmla="*/ 160655 w 636904"/>
                <a:gd name="connsiteY801" fmla="*/ 650240 h 730250"/>
                <a:gd name="connsiteX802" fmla="*/ 163195 w 636904"/>
                <a:gd name="connsiteY802" fmla="*/ 647700 h 730250"/>
                <a:gd name="connsiteX803" fmla="*/ 160020 w 636904"/>
                <a:gd name="connsiteY803" fmla="*/ 643890 h 730250"/>
                <a:gd name="connsiteX804" fmla="*/ 160020 w 636904"/>
                <a:gd name="connsiteY804" fmla="*/ 638175 h 730250"/>
                <a:gd name="connsiteX805" fmla="*/ 164465 w 636904"/>
                <a:gd name="connsiteY805" fmla="*/ 634365 h 730250"/>
                <a:gd name="connsiteX806" fmla="*/ 168910 w 636904"/>
                <a:gd name="connsiteY806" fmla="*/ 638810 h 730250"/>
                <a:gd name="connsiteX807" fmla="*/ 165100 w 636904"/>
                <a:gd name="connsiteY807" fmla="*/ 644525 h 730250"/>
                <a:gd name="connsiteX808" fmla="*/ 166370 w 636904"/>
                <a:gd name="connsiteY808" fmla="*/ 652145 h 730250"/>
                <a:gd name="connsiteX809" fmla="*/ 165100 w 636904"/>
                <a:gd name="connsiteY809" fmla="*/ 657225 h 730250"/>
                <a:gd name="connsiteX810" fmla="*/ 168910 w 636904"/>
                <a:gd name="connsiteY810" fmla="*/ 662940 h 730250"/>
                <a:gd name="connsiteX811" fmla="*/ 169545 w 636904"/>
                <a:gd name="connsiteY811" fmla="*/ 666750 h 730250"/>
                <a:gd name="connsiteX812" fmla="*/ 175895 w 636904"/>
                <a:gd name="connsiteY812" fmla="*/ 673735 h 730250"/>
                <a:gd name="connsiteX813" fmla="*/ 183515 w 636904"/>
                <a:gd name="connsiteY813" fmla="*/ 673100 h 730250"/>
                <a:gd name="connsiteX814" fmla="*/ 186690 w 636904"/>
                <a:gd name="connsiteY814" fmla="*/ 675640 h 730250"/>
                <a:gd name="connsiteX815" fmla="*/ 184785 w 636904"/>
                <a:gd name="connsiteY815" fmla="*/ 678180 h 730250"/>
                <a:gd name="connsiteX816" fmla="*/ 188595 w 636904"/>
                <a:gd name="connsiteY816" fmla="*/ 680720 h 730250"/>
                <a:gd name="connsiteX817" fmla="*/ 192405 w 636904"/>
                <a:gd name="connsiteY817" fmla="*/ 687070 h 730250"/>
                <a:gd name="connsiteX818" fmla="*/ 195580 w 636904"/>
                <a:gd name="connsiteY818" fmla="*/ 680720 h 730250"/>
                <a:gd name="connsiteX819" fmla="*/ 194310 w 636904"/>
                <a:gd name="connsiteY819" fmla="*/ 661670 h 730250"/>
                <a:gd name="connsiteX820" fmla="*/ 189865 w 636904"/>
                <a:gd name="connsiteY820" fmla="*/ 653415 h 730250"/>
                <a:gd name="connsiteX821" fmla="*/ 192405 w 636904"/>
                <a:gd name="connsiteY821" fmla="*/ 648335 h 730250"/>
                <a:gd name="connsiteX822" fmla="*/ 196850 w 636904"/>
                <a:gd name="connsiteY822" fmla="*/ 645795 h 730250"/>
                <a:gd name="connsiteX823" fmla="*/ 193675 w 636904"/>
                <a:gd name="connsiteY823" fmla="*/ 639445 h 730250"/>
                <a:gd name="connsiteX824" fmla="*/ 195580 w 636904"/>
                <a:gd name="connsiteY824" fmla="*/ 635635 h 730250"/>
                <a:gd name="connsiteX825" fmla="*/ 205105 w 636904"/>
                <a:gd name="connsiteY825" fmla="*/ 635000 h 730250"/>
                <a:gd name="connsiteX826" fmla="*/ 207645 w 636904"/>
                <a:gd name="connsiteY826" fmla="*/ 630555 h 730250"/>
                <a:gd name="connsiteX827" fmla="*/ 207010 w 636904"/>
                <a:gd name="connsiteY827" fmla="*/ 624205 h 730250"/>
                <a:gd name="connsiteX828" fmla="*/ 211455 w 636904"/>
                <a:gd name="connsiteY828" fmla="*/ 614680 h 730250"/>
                <a:gd name="connsiteX829" fmla="*/ 207010 w 636904"/>
                <a:gd name="connsiteY829" fmla="*/ 608330 h 730250"/>
                <a:gd name="connsiteX830" fmla="*/ 204470 w 636904"/>
                <a:gd name="connsiteY830" fmla="*/ 594360 h 730250"/>
                <a:gd name="connsiteX831" fmla="*/ 198755 w 636904"/>
                <a:gd name="connsiteY831" fmla="*/ 582930 h 730250"/>
                <a:gd name="connsiteX832" fmla="*/ 199390 w 636904"/>
                <a:gd name="connsiteY832" fmla="*/ 577850 h 730250"/>
                <a:gd name="connsiteX833" fmla="*/ 213360 w 636904"/>
                <a:gd name="connsiteY833" fmla="*/ 573405 h 730250"/>
                <a:gd name="connsiteX834" fmla="*/ 213360 w 636904"/>
                <a:gd name="connsiteY834" fmla="*/ 563245 h 730250"/>
                <a:gd name="connsiteX835" fmla="*/ 216535 w 636904"/>
                <a:gd name="connsiteY835" fmla="*/ 556260 h 730250"/>
                <a:gd name="connsiteX836" fmla="*/ 205740 w 636904"/>
                <a:gd name="connsiteY836" fmla="*/ 544195 h 730250"/>
                <a:gd name="connsiteX837" fmla="*/ 196850 w 636904"/>
                <a:gd name="connsiteY837" fmla="*/ 539750 h 730250"/>
                <a:gd name="connsiteX838" fmla="*/ 196215 w 636904"/>
                <a:gd name="connsiteY838" fmla="*/ 528320 h 730250"/>
                <a:gd name="connsiteX839" fmla="*/ 198120 w 636904"/>
                <a:gd name="connsiteY839" fmla="*/ 516890 h 730250"/>
                <a:gd name="connsiteX840" fmla="*/ 196215 w 636904"/>
                <a:gd name="connsiteY840" fmla="*/ 504190 h 730250"/>
                <a:gd name="connsiteX841" fmla="*/ 193040 w 636904"/>
                <a:gd name="connsiteY841" fmla="*/ 495935 h 730250"/>
                <a:gd name="connsiteX842" fmla="*/ 195580 w 636904"/>
                <a:gd name="connsiteY842" fmla="*/ 486410 h 730250"/>
                <a:gd name="connsiteX843" fmla="*/ 193675 w 636904"/>
                <a:gd name="connsiteY843" fmla="*/ 469900 h 730250"/>
                <a:gd name="connsiteX844" fmla="*/ 190500 w 636904"/>
                <a:gd name="connsiteY844" fmla="*/ 454025 h 730250"/>
                <a:gd name="connsiteX845" fmla="*/ 193040 w 636904"/>
                <a:gd name="connsiteY845" fmla="*/ 440055 h 730250"/>
                <a:gd name="connsiteX846" fmla="*/ 200025 w 636904"/>
                <a:gd name="connsiteY846" fmla="*/ 427990 h 730250"/>
                <a:gd name="connsiteX847" fmla="*/ 207010 w 636904"/>
                <a:gd name="connsiteY847" fmla="*/ 424180 h 730250"/>
                <a:gd name="connsiteX848" fmla="*/ 215265 w 636904"/>
                <a:gd name="connsiteY848" fmla="*/ 426085 h 730250"/>
                <a:gd name="connsiteX849" fmla="*/ 226060 w 636904"/>
                <a:gd name="connsiteY849" fmla="*/ 426720 h 730250"/>
                <a:gd name="connsiteX850" fmla="*/ 231140 w 636904"/>
                <a:gd name="connsiteY850" fmla="*/ 419100 h 730250"/>
                <a:gd name="connsiteX851" fmla="*/ 230505 w 636904"/>
                <a:gd name="connsiteY851" fmla="*/ 407670 h 730250"/>
                <a:gd name="connsiteX852" fmla="*/ 227330 w 636904"/>
                <a:gd name="connsiteY852" fmla="*/ 403225 h 730250"/>
                <a:gd name="connsiteX853" fmla="*/ 227965 w 636904"/>
                <a:gd name="connsiteY853" fmla="*/ 395605 h 730250"/>
                <a:gd name="connsiteX854" fmla="*/ 238760 w 636904"/>
                <a:gd name="connsiteY854" fmla="*/ 369570 h 730250"/>
                <a:gd name="connsiteX855" fmla="*/ 239395 w 636904"/>
                <a:gd name="connsiteY855" fmla="*/ 354965 h 730250"/>
                <a:gd name="connsiteX856" fmla="*/ 242570 w 636904"/>
                <a:gd name="connsiteY856" fmla="*/ 340995 h 730250"/>
                <a:gd name="connsiteX857" fmla="*/ 245745 w 636904"/>
                <a:gd name="connsiteY857" fmla="*/ 333375 h 730250"/>
                <a:gd name="connsiteX858" fmla="*/ 245745 w 636904"/>
                <a:gd name="connsiteY858" fmla="*/ 324485 h 730250"/>
                <a:gd name="connsiteX859" fmla="*/ 241300 w 636904"/>
                <a:gd name="connsiteY859" fmla="*/ 320040 h 730250"/>
                <a:gd name="connsiteX860" fmla="*/ 241300 w 636904"/>
                <a:gd name="connsiteY860" fmla="*/ 313690 h 730250"/>
                <a:gd name="connsiteX861" fmla="*/ 251460 w 636904"/>
                <a:gd name="connsiteY861" fmla="*/ 307975 h 730250"/>
                <a:gd name="connsiteX862" fmla="*/ 262255 w 636904"/>
                <a:gd name="connsiteY862" fmla="*/ 305435 h 730250"/>
                <a:gd name="connsiteX863" fmla="*/ 267335 w 636904"/>
                <a:gd name="connsiteY863" fmla="*/ 300990 h 730250"/>
                <a:gd name="connsiteX864" fmla="*/ 267970 w 636904"/>
                <a:gd name="connsiteY864" fmla="*/ 294640 h 730250"/>
                <a:gd name="connsiteX865" fmla="*/ 276225 w 636904"/>
                <a:gd name="connsiteY865" fmla="*/ 279400 h 730250"/>
                <a:gd name="connsiteX866" fmla="*/ 285115 w 636904"/>
                <a:gd name="connsiteY866" fmla="*/ 267335 h 730250"/>
                <a:gd name="connsiteX867" fmla="*/ 288290 w 636904"/>
                <a:gd name="connsiteY867" fmla="*/ 260350 h 730250"/>
                <a:gd name="connsiteX868" fmla="*/ 285115 w 636904"/>
                <a:gd name="connsiteY868" fmla="*/ 250825 h 730250"/>
                <a:gd name="connsiteX869" fmla="*/ 281305 w 636904"/>
                <a:gd name="connsiteY869" fmla="*/ 247015 h 730250"/>
                <a:gd name="connsiteX870" fmla="*/ 281305 w 636904"/>
                <a:gd name="connsiteY870" fmla="*/ 232410 h 730250"/>
                <a:gd name="connsiteX871" fmla="*/ 285115 w 636904"/>
                <a:gd name="connsiteY871" fmla="*/ 230505 h 730250"/>
                <a:gd name="connsiteX872" fmla="*/ 288925 w 636904"/>
                <a:gd name="connsiteY872" fmla="*/ 225425 h 730250"/>
                <a:gd name="connsiteX873" fmla="*/ 290830 w 636904"/>
                <a:gd name="connsiteY873" fmla="*/ 217805 h 730250"/>
                <a:gd name="connsiteX874" fmla="*/ 295275 w 636904"/>
                <a:gd name="connsiteY874" fmla="*/ 215265 h 730250"/>
                <a:gd name="connsiteX875" fmla="*/ 299720 w 636904"/>
                <a:gd name="connsiteY875" fmla="*/ 205105 h 730250"/>
                <a:gd name="connsiteX876" fmla="*/ 306070 w 636904"/>
                <a:gd name="connsiteY876" fmla="*/ 200025 h 730250"/>
                <a:gd name="connsiteX877" fmla="*/ 313055 w 636904"/>
                <a:gd name="connsiteY877" fmla="*/ 203200 h 730250"/>
                <a:gd name="connsiteX878" fmla="*/ 316230 w 636904"/>
                <a:gd name="connsiteY878" fmla="*/ 206375 h 730250"/>
                <a:gd name="connsiteX879" fmla="*/ 320040 w 636904"/>
                <a:gd name="connsiteY879" fmla="*/ 205740 h 730250"/>
                <a:gd name="connsiteX880" fmla="*/ 324485 w 636904"/>
                <a:gd name="connsiteY880" fmla="*/ 201295 h 730250"/>
                <a:gd name="connsiteX881" fmla="*/ 320675 w 636904"/>
                <a:gd name="connsiteY881" fmla="*/ 194945 h 730250"/>
                <a:gd name="connsiteX882" fmla="*/ 324485 w 636904"/>
                <a:gd name="connsiteY882" fmla="*/ 191770 h 730250"/>
                <a:gd name="connsiteX883" fmla="*/ 324485 w 636904"/>
                <a:gd name="connsiteY883" fmla="*/ 188595 h 730250"/>
                <a:gd name="connsiteX884" fmla="*/ 325755 w 636904"/>
                <a:gd name="connsiteY884" fmla="*/ 185420 h 730250"/>
                <a:gd name="connsiteX885" fmla="*/ 320675 w 636904"/>
                <a:gd name="connsiteY885" fmla="*/ 177800 h 730250"/>
                <a:gd name="connsiteX886" fmla="*/ 323850 w 636904"/>
                <a:gd name="connsiteY886" fmla="*/ 175895 h 730250"/>
                <a:gd name="connsiteX887" fmla="*/ 332740 w 636904"/>
                <a:gd name="connsiteY887" fmla="*/ 175895 h 730250"/>
                <a:gd name="connsiteX888" fmla="*/ 339725 w 636904"/>
                <a:gd name="connsiteY888" fmla="*/ 172085 h 730250"/>
                <a:gd name="connsiteX889" fmla="*/ 349885 w 636904"/>
                <a:gd name="connsiteY889" fmla="*/ 174625 h 730250"/>
                <a:gd name="connsiteX890" fmla="*/ 356235 w 636904"/>
                <a:gd name="connsiteY890" fmla="*/ 179070 h 730250"/>
                <a:gd name="connsiteX891" fmla="*/ 363220 w 636904"/>
                <a:gd name="connsiteY891" fmla="*/ 179705 h 730250"/>
                <a:gd name="connsiteX892" fmla="*/ 367030 w 636904"/>
                <a:gd name="connsiteY892" fmla="*/ 182880 h 730250"/>
                <a:gd name="connsiteX893" fmla="*/ 370205 w 636904"/>
                <a:gd name="connsiteY893" fmla="*/ 181610 h 730250"/>
                <a:gd name="connsiteX894" fmla="*/ 373380 w 636904"/>
                <a:gd name="connsiteY894" fmla="*/ 183515 h 730250"/>
                <a:gd name="connsiteX895" fmla="*/ 373380 w 636904"/>
                <a:gd name="connsiteY895" fmla="*/ 175895 h 730250"/>
                <a:gd name="connsiteX896" fmla="*/ 370205 w 636904"/>
                <a:gd name="connsiteY896" fmla="*/ 170815 h 730250"/>
                <a:gd name="connsiteX897" fmla="*/ 370840 w 636904"/>
                <a:gd name="connsiteY897" fmla="*/ 161290 h 730250"/>
                <a:gd name="connsiteX898" fmla="*/ 375920 w 636904"/>
                <a:gd name="connsiteY898" fmla="*/ 158750 h 730250"/>
                <a:gd name="connsiteX899" fmla="*/ 374650 w 636904"/>
                <a:gd name="connsiteY899" fmla="*/ 152400 h 730250"/>
                <a:gd name="connsiteX900" fmla="*/ 369570 w 636904"/>
                <a:gd name="connsiteY900" fmla="*/ 149860 h 730250"/>
                <a:gd name="connsiteX901" fmla="*/ 368935 w 636904"/>
                <a:gd name="connsiteY901" fmla="*/ 143510 h 730250"/>
                <a:gd name="connsiteX902" fmla="*/ 375920 w 636904"/>
                <a:gd name="connsiteY902" fmla="*/ 146050 h 730250"/>
                <a:gd name="connsiteX903" fmla="*/ 382905 w 636904"/>
                <a:gd name="connsiteY903" fmla="*/ 144780 h 730250"/>
                <a:gd name="connsiteX904" fmla="*/ 385445 w 636904"/>
                <a:gd name="connsiteY904" fmla="*/ 143510 h 730250"/>
                <a:gd name="connsiteX905" fmla="*/ 385445 w 636904"/>
                <a:gd name="connsiteY905" fmla="*/ 143510 h 730250"/>
                <a:gd name="connsiteX906" fmla="*/ 386715 w 636904"/>
                <a:gd name="connsiteY906" fmla="*/ 141605 h 730250"/>
                <a:gd name="connsiteX907" fmla="*/ 389255 w 636904"/>
                <a:gd name="connsiteY907" fmla="*/ 142875 h 730250"/>
                <a:gd name="connsiteX908" fmla="*/ 391160 w 636904"/>
                <a:gd name="connsiteY908" fmla="*/ 141605 h 730250"/>
                <a:gd name="connsiteX909" fmla="*/ 389255 w 636904"/>
                <a:gd name="connsiteY909" fmla="*/ 137160 h 730250"/>
                <a:gd name="connsiteX910" fmla="*/ 390525 w 636904"/>
                <a:gd name="connsiteY910" fmla="*/ 132080 h 730250"/>
                <a:gd name="connsiteX911" fmla="*/ 394970 w 636904"/>
                <a:gd name="connsiteY911" fmla="*/ 128270 h 730250"/>
                <a:gd name="connsiteX912" fmla="*/ 400685 w 636904"/>
                <a:gd name="connsiteY912" fmla="*/ 128905 h 730250"/>
                <a:gd name="connsiteX913" fmla="*/ 405130 w 636904"/>
                <a:gd name="connsiteY913" fmla="*/ 135890 h 730250"/>
                <a:gd name="connsiteX914" fmla="*/ 418465 w 636904"/>
                <a:gd name="connsiteY914" fmla="*/ 146685 h 730250"/>
                <a:gd name="connsiteX915" fmla="*/ 421005 w 636904"/>
                <a:gd name="connsiteY915" fmla="*/ 153035 h 730250"/>
                <a:gd name="connsiteX916" fmla="*/ 426085 w 636904"/>
                <a:gd name="connsiteY916" fmla="*/ 160020 h 730250"/>
                <a:gd name="connsiteX917" fmla="*/ 434975 w 636904"/>
                <a:gd name="connsiteY917" fmla="*/ 163830 h 730250"/>
                <a:gd name="connsiteX918" fmla="*/ 449580 w 636904"/>
                <a:gd name="connsiteY918" fmla="*/ 164465 h 730250"/>
                <a:gd name="connsiteX919" fmla="*/ 457200 w 636904"/>
                <a:gd name="connsiteY919" fmla="*/ 156845 h 730250"/>
                <a:gd name="connsiteX920" fmla="*/ 461645 w 636904"/>
                <a:gd name="connsiteY920" fmla="*/ 152400 h 730250"/>
                <a:gd name="connsiteX921" fmla="*/ 467995 w 636904"/>
                <a:gd name="connsiteY921" fmla="*/ 152400 h 730250"/>
                <a:gd name="connsiteX922" fmla="*/ 478155 w 636904"/>
                <a:gd name="connsiteY922" fmla="*/ 159385 h 730250"/>
                <a:gd name="connsiteX923" fmla="*/ 485140 w 636904"/>
                <a:gd name="connsiteY923" fmla="*/ 160655 h 730250"/>
                <a:gd name="connsiteX924" fmla="*/ 488950 w 636904"/>
                <a:gd name="connsiteY924" fmla="*/ 153670 h 730250"/>
                <a:gd name="connsiteX925" fmla="*/ 492760 w 636904"/>
                <a:gd name="connsiteY925" fmla="*/ 151130 h 730250"/>
                <a:gd name="connsiteX926" fmla="*/ 497840 w 636904"/>
                <a:gd name="connsiteY926" fmla="*/ 146685 h 730250"/>
                <a:gd name="connsiteX927" fmla="*/ 502920 w 636904"/>
                <a:gd name="connsiteY927" fmla="*/ 147320 h 730250"/>
                <a:gd name="connsiteX928" fmla="*/ 508000 w 636904"/>
                <a:gd name="connsiteY928" fmla="*/ 143510 h 730250"/>
                <a:gd name="connsiteX929" fmla="*/ 510540 w 636904"/>
                <a:gd name="connsiteY929" fmla="*/ 139700 h 730250"/>
                <a:gd name="connsiteX930" fmla="*/ 508000 w 636904"/>
                <a:gd name="connsiteY930" fmla="*/ 134620 h 730250"/>
                <a:gd name="connsiteX931" fmla="*/ 504825 w 636904"/>
                <a:gd name="connsiteY931" fmla="*/ 125095 h 730250"/>
                <a:gd name="connsiteX932" fmla="*/ 506095 w 636904"/>
                <a:gd name="connsiteY932" fmla="*/ 109220 h 730250"/>
                <a:gd name="connsiteX933" fmla="*/ 508000 w 636904"/>
                <a:gd name="connsiteY933" fmla="*/ 104140 h 730250"/>
                <a:gd name="connsiteX934" fmla="*/ 504825 w 636904"/>
                <a:gd name="connsiteY934" fmla="*/ 99695 h 730250"/>
                <a:gd name="connsiteX935" fmla="*/ 508635 w 636904"/>
                <a:gd name="connsiteY935" fmla="*/ 97155 h 730250"/>
                <a:gd name="connsiteX936" fmla="*/ 513715 w 636904"/>
                <a:gd name="connsiteY936" fmla="*/ 90170 h 730250"/>
                <a:gd name="connsiteX937" fmla="*/ 513080 w 636904"/>
                <a:gd name="connsiteY937" fmla="*/ 86360 h 730250"/>
                <a:gd name="connsiteX938" fmla="*/ 519430 w 636904"/>
                <a:gd name="connsiteY938" fmla="*/ 83185 h 730250"/>
                <a:gd name="connsiteX939" fmla="*/ 527685 w 636904"/>
                <a:gd name="connsiteY939" fmla="*/ 84455 h 730250"/>
                <a:gd name="connsiteX940" fmla="*/ 532130 w 636904"/>
                <a:gd name="connsiteY940" fmla="*/ 83185 h 730250"/>
                <a:gd name="connsiteX941" fmla="*/ 531495 w 636904"/>
                <a:gd name="connsiteY941" fmla="*/ 80645 h 730250"/>
                <a:gd name="connsiteX942" fmla="*/ 536575 w 636904"/>
                <a:gd name="connsiteY942" fmla="*/ 74930 h 730250"/>
                <a:gd name="connsiteX943" fmla="*/ 549910 w 636904"/>
                <a:gd name="connsiteY943" fmla="*/ 74930 h 730250"/>
                <a:gd name="connsiteX944" fmla="*/ 555625 w 636904"/>
                <a:gd name="connsiteY944" fmla="*/ 78740 h 730250"/>
                <a:gd name="connsiteX945" fmla="*/ 563245 w 636904"/>
                <a:gd name="connsiteY945" fmla="*/ 88265 h 730250"/>
                <a:gd name="connsiteX946" fmla="*/ 567690 w 636904"/>
                <a:gd name="connsiteY946" fmla="*/ 92710 h 730250"/>
                <a:gd name="connsiteX947" fmla="*/ 574675 w 636904"/>
                <a:gd name="connsiteY947" fmla="*/ 95250 h 730250"/>
                <a:gd name="connsiteX948" fmla="*/ 584835 w 636904"/>
                <a:gd name="connsiteY948" fmla="*/ 96520 h 730250"/>
                <a:gd name="connsiteX949" fmla="*/ 586740 w 636904"/>
                <a:gd name="connsiteY949" fmla="*/ 101600 h 730250"/>
                <a:gd name="connsiteX950" fmla="*/ 593090 w 636904"/>
                <a:gd name="connsiteY950" fmla="*/ 107950 h 730250"/>
                <a:gd name="connsiteX951" fmla="*/ 591820 w 636904"/>
                <a:gd name="connsiteY951" fmla="*/ 114300 h 730250"/>
                <a:gd name="connsiteX952" fmla="*/ 586105 w 636904"/>
                <a:gd name="connsiteY952" fmla="*/ 123190 h 730250"/>
                <a:gd name="connsiteX953" fmla="*/ 589280 w 636904"/>
                <a:gd name="connsiteY953" fmla="*/ 132080 h 730250"/>
                <a:gd name="connsiteX954" fmla="*/ 589280 w 636904"/>
                <a:gd name="connsiteY954" fmla="*/ 132080 h 730250"/>
                <a:gd name="connsiteX955" fmla="*/ 27940 w 636904"/>
                <a:gd name="connsiteY955" fmla="*/ 673100 h 730250"/>
                <a:gd name="connsiteX956" fmla="*/ 31750 w 636904"/>
                <a:gd name="connsiteY956" fmla="*/ 676910 h 730250"/>
                <a:gd name="connsiteX957" fmla="*/ 26670 w 636904"/>
                <a:gd name="connsiteY957" fmla="*/ 678815 h 730250"/>
                <a:gd name="connsiteX958" fmla="*/ 27940 w 636904"/>
                <a:gd name="connsiteY958" fmla="*/ 673100 h 730250"/>
                <a:gd name="connsiteX959" fmla="*/ 27940 w 636904"/>
                <a:gd name="connsiteY959" fmla="*/ 673100 h 730250"/>
                <a:gd name="connsiteX960" fmla="*/ 13970 w 636904"/>
                <a:gd name="connsiteY960" fmla="*/ 638175 h 730250"/>
                <a:gd name="connsiteX961" fmla="*/ 17780 w 636904"/>
                <a:gd name="connsiteY961" fmla="*/ 636905 h 730250"/>
                <a:gd name="connsiteX962" fmla="*/ 20955 w 636904"/>
                <a:gd name="connsiteY962" fmla="*/ 640715 h 730250"/>
                <a:gd name="connsiteX963" fmla="*/ 18415 w 636904"/>
                <a:gd name="connsiteY963" fmla="*/ 645160 h 730250"/>
                <a:gd name="connsiteX964" fmla="*/ 13970 w 636904"/>
                <a:gd name="connsiteY964" fmla="*/ 638175 h 730250"/>
                <a:gd name="connsiteX965" fmla="*/ 13970 w 636904"/>
                <a:gd name="connsiteY965" fmla="*/ 638175 h 730250"/>
                <a:gd name="connsiteX966" fmla="*/ 24765 w 636904"/>
                <a:gd name="connsiteY966" fmla="*/ 626110 h 730250"/>
                <a:gd name="connsiteX967" fmla="*/ 24765 w 636904"/>
                <a:gd name="connsiteY967" fmla="*/ 631190 h 730250"/>
                <a:gd name="connsiteX968" fmla="*/ 22225 w 636904"/>
                <a:gd name="connsiteY968" fmla="*/ 631825 h 730250"/>
                <a:gd name="connsiteX969" fmla="*/ 24765 w 636904"/>
                <a:gd name="connsiteY969" fmla="*/ 626110 h 730250"/>
                <a:gd name="connsiteX970" fmla="*/ 24765 w 636904"/>
                <a:gd name="connsiteY970" fmla="*/ 626110 h 730250"/>
                <a:gd name="connsiteX971" fmla="*/ 19050 w 636904"/>
                <a:gd name="connsiteY971" fmla="*/ 622935 h 730250"/>
                <a:gd name="connsiteX972" fmla="*/ 18415 w 636904"/>
                <a:gd name="connsiteY972" fmla="*/ 628015 h 730250"/>
                <a:gd name="connsiteX973" fmla="*/ 13970 w 636904"/>
                <a:gd name="connsiteY973" fmla="*/ 627380 h 730250"/>
                <a:gd name="connsiteX974" fmla="*/ 19050 w 636904"/>
                <a:gd name="connsiteY974" fmla="*/ 622935 h 730250"/>
                <a:gd name="connsiteX975" fmla="*/ 19050 w 636904"/>
                <a:gd name="connsiteY975" fmla="*/ 622935 h 730250"/>
                <a:gd name="connsiteX976" fmla="*/ 8255 w 636904"/>
                <a:gd name="connsiteY976" fmla="*/ 599440 h 730250"/>
                <a:gd name="connsiteX977" fmla="*/ 3810 w 636904"/>
                <a:gd name="connsiteY977" fmla="*/ 596265 h 730250"/>
                <a:gd name="connsiteX978" fmla="*/ 8255 w 636904"/>
                <a:gd name="connsiteY978" fmla="*/ 592455 h 730250"/>
                <a:gd name="connsiteX979" fmla="*/ 8255 w 636904"/>
                <a:gd name="connsiteY979" fmla="*/ 599440 h 730250"/>
                <a:gd name="connsiteX980" fmla="*/ 8255 w 636904"/>
                <a:gd name="connsiteY980" fmla="*/ 599440 h 730250"/>
                <a:gd name="connsiteX981" fmla="*/ 6350 w 636904"/>
                <a:gd name="connsiteY981" fmla="*/ 604520 h 730250"/>
                <a:gd name="connsiteX982" fmla="*/ 10795 w 636904"/>
                <a:gd name="connsiteY982" fmla="*/ 604520 h 730250"/>
                <a:gd name="connsiteX983" fmla="*/ 8255 w 636904"/>
                <a:gd name="connsiteY983" fmla="*/ 607060 h 730250"/>
                <a:gd name="connsiteX984" fmla="*/ 6350 w 636904"/>
                <a:gd name="connsiteY984" fmla="*/ 604520 h 730250"/>
                <a:gd name="connsiteX985" fmla="*/ 6350 w 636904"/>
                <a:gd name="connsiteY985" fmla="*/ 604520 h 730250"/>
                <a:gd name="connsiteX986" fmla="*/ 17780 w 636904"/>
                <a:gd name="connsiteY986" fmla="*/ 610235 h 730250"/>
                <a:gd name="connsiteX987" fmla="*/ 22225 w 636904"/>
                <a:gd name="connsiteY987" fmla="*/ 616585 h 730250"/>
                <a:gd name="connsiteX988" fmla="*/ 20320 w 636904"/>
                <a:gd name="connsiteY988" fmla="*/ 622300 h 730250"/>
                <a:gd name="connsiteX989" fmla="*/ 17780 w 636904"/>
                <a:gd name="connsiteY989" fmla="*/ 610235 h 730250"/>
                <a:gd name="connsiteX990" fmla="*/ 17780 w 636904"/>
                <a:gd name="connsiteY990" fmla="*/ 610235 h 730250"/>
                <a:gd name="connsiteX991" fmla="*/ 9525 w 636904"/>
                <a:gd name="connsiteY991" fmla="*/ 617855 h 730250"/>
                <a:gd name="connsiteX992" fmla="*/ 5715 w 636904"/>
                <a:gd name="connsiteY992" fmla="*/ 612775 h 730250"/>
                <a:gd name="connsiteX993" fmla="*/ 11430 w 636904"/>
                <a:gd name="connsiteY993" fmla="*/ 610870 h 730250"/>
                <a:gd name="connsiteX994" fmla="*/ 9525 w 636904"/>
                <a:gd name="connsiteY994" fmla="*/ 617855 h 730250"/>
                <a:gd name="connsiteX995" fmla="*/ 9525 w 636904"/>
                <a:gd name="connsiteY995" fmla="*/ 617855 h 730250"/>
                <a:gd name="connsiteX996" fmla="*/ 5080 w 636904"/>
                <a:gd name="connsiteY996" fmla="*/ 581660 h 730250"/>
                <a:gd name="connsiteX997" fmla="*/ 0 w 636904"/>
                <a:gd name="connsiteY997" fmla="*/ 585470 h 730250"/>
                <a:gd name="connsiteX998" fmla="*/ 3175 w 636904"/>
                <a:gd name="connsiteY998" fmla="*/ 587375 h 730250"/>
                <a:gd name="connsiteX999" fmla="*/ 6350 w 636904"/>
                <a:gd name="connsiteY999" fmla="*/ 584200 h 730250"/>
                <a:gd name="connsiteX1000" fmla="*/ 5080 w 636904"/>
                <a:gd name="connsiteY1000" fmla="*/ 581660 h 730250"/>
                <a:gd name="connsiteX1001" fmla="*/ 5080 w 636904"/>
                <a:gd name="connsiteY1001" fmla="*/ 581660 h 730250"/>
                <a:gd name="connsiteX1002" fmla="*/ 3175 w 636904"/>
                <a:gd name="connsiteY1002" fmla="*/ 538480 h 730250"/>
                <a:gd name="connsiteX1003" fmla="*/ 10160 w 636904"/>
                <a:gd name="connsiteY1003" fmla="*/ 541655 h 730250"/>
                <a:gd name="connsiteX1004" fmla="*/ 4445 w 636904"/>
                <a:gd name="connsiteY1004" fmla="*/ 542925 h 730250"/>
                <a:gd name="connsiteX1005" fmla="*/ 3175 w 636904"/>
                <a:gd name="connsiteY1005" fmla="*/ 538480 h 730250"/>
                <a:gd name="connsiteX1006" fmla="*/ 3175 w 636904"/>
                <a:gd name="connsiteY1006" fmla="*/ 538480 h 730250"/>
                <a:gd name="connsiteX1007" fmla="*/ 5080 w 636904"/>
                <a:gd name="connsiteY1007" fmla="*/ 527685 h 730250"/>
                <a:gd name="connsiteX1008" fmla="*/ 10795 w 636904"/>
                <a:gd name="connsiteY1008" fmla="*/ 531495 h 730250"/>
                <a:gd name="connsiteX1009" fmla="*/ 7620 w 636904"/>
                <a:gd name="connsiteY1009" fmla="*/ 535305 h 730250"/>
                <a:gd name="connsiteX1010" fmla="*/ 5080 w 636904"/>
                <a:gd name="connsiteY1010" fmla="*/ 527685 h 730250"/>
                <a:gd name="connsiteX1011" fmla="*/ 5080 w 636904"/>
                <a:gd name="connsiteY1011" fmla="*/ 527685 h 730250"/>
                <a:gd name="connsiteX1012" fmla="*/ 22225 w 636904"/>
                <a:gd name="connsiteY1012" fmla="*/ 514985 h 730250"/>
                <a:gd name="connsiteX1013" fmla="*/ 24130 w 636904"/>
                <a:gd name="connsiteY1013" fmla="*/ 520065 h 730250"/>
                <a:gd name="connsiteX1014" fmla="*/ 18415 w 636904"/>
                <a:gd name="connsiteY1014" fmla="*/ 520065 h 730250"/>
                <a:gd name="connsiteX1015" fmla="*/ 22225 w 636904"/>
                <a:gd name="connsiteY1015" fmla="*/ 514985 h 730250"/>
                <a:gd name="connsiteX1016" fmla="*/ 22225 w 636904"/>
                <a:gd name="connsiteY1016" fmla="*/ 514985 h 730250"/>
                <a:gd name="connsiteX1017" fmla="*/ 27940 w 636904"/>
                <a:gd name="connsiteY1017" fmla="*/ 511175 h 730250"/>
                <a:gd name="connsiteX1018" fmla="*/ 32385 w 636904"/>
                <a:gd name="connsiteY1018" fmla="*/ 512445 h 730250"/>
                <a:gd name="connsiteX1019" fmla="*/ 34290 w 636904"/>
                <a:gd name="connsiteY1019" fmla="*/ 516255 h 730250"/>
                <a:gd name="connsiteX1020" fmla="*/ 27940 w 636904"/>
                <a:gd name="connsiteY1020" fmla="*/ 520065 h 730250"/>
                <a:gd name="connsiteX1021" fmla="*/ 27940 w 636904"/>
                <a:gd name="connsiteY1021" fmla="*/ 511175 h 730250"/>
                <a:gd name="connsiteX1022" fmla="*/ 27940 w 636904"/>
                <a:gd name="connsiteY1022" fmla="*/ 511175 h 730250"/>
                <a:gd name="connsiteX1023" fmla="*/ 83820 w 636904"/>
                <a:gd name="connsiteY1023" fmla="*/ 472440 h 730250"/>
                <a:gd name="connsiteX1024" fmla="*/ 89535 w 636904"/>
                <a:gd name="connsiteY1024" fmla="*/ 466090 h 730250"/>
                <a:gd name="connsiteX1025" fmla="*/ 90805 w 636904"/>
                <a:gd name="connsiteY1025" fmla="*/ 473075 h 730250"/>
                <a:gd name="connsiteX1026" fmla="*/ 87630 w 636904"/>
                <a:gd name="connsiteY1026" fmla="*/ 475615 h 730250"/>
                <a:gd name="connsiteX1027" fmla="*/ 83820 w 636904"/>
                <a:gd name="connsiteY1027" fmla="*/ 472440 h 730250"/>
                <a:gd name="connsiteX1028" fmla="*/ 83820 w 636904"/>
                <a:gd name="connsiteY1028" fmla="*/ 472440 h 730250"/>
                <a:gd name="connsiteX1029" fmla="*/ 85090 w 636904"/>
                <a:gd name="connsiteY1029" fmla="*/ 462280 h 730250"/>
                <a:gd name="connsiteX1030" fmla="*/ 82550 w 636904"/>
                <a:gd name="connsiteY1030" fmla="*/ 464820 h 730250"/>
                <a:gd name="connsiteX1031" fmla="*/ 76835 w 636904"/>
                <a:gd name="connsiteY1031" fmla="*/ 458470 h 730250"/>
                <a:gd name="connsiteX1032" fmla="*/ 83185 w 636904"/>
                <a:gd name="connsiteY1032" fmla="*/ 457835 h 730250"/>
                <a:gd name="connsiteX1033" fmla="*/ 85090 w 636904"/>
                <a:gd name="connsiteY1033" fmla="*/ 462280 h 730250"/>
                <a:gd name="connsiteX1034" fmla="*/ 85090 w 636904"/>
                <a:gd name="connsiteY1034" fmla="*/ 462280 h 730250"/>
                <a:gd name="connsiteX1035" fmla="*/ 91440 w 636904"/>
                <a:gd name="connsiteY1035" fmla="*/ 448945 h 730250"/>
                <a:gd name="connsiteX1036" fmla="*/ 100965 w 636904"/>
                <a:gd name="connsiteY1036" fmla="*/ 440690 h 730250"/>
                <a:gd name="connsiteX1037" fmla="*/ 105410 w 636904"/>
                <a:gd name="connsiteY1037" fmla="*/ 444500 h 730250"/>
                <a:gd name="connsiteX1038" fmla="*/ 99060 w 636904"/>
                <a:gd name="connsiteY1038" fmla="*/ 448945 h 730250"/>
                <a:gd name="connsiteX1039" fmla="*/ 91440 w 636904"/>
                <a:gd name="connsiteY1039" fmla="*/ 448945 h 730250"/>
                <a:gd name="connsiteX1040" fmla="*/ 91440 w 636904"/>
                <a:gd name="connsiteY1040" fmla="*/ 448945 h 730250"/>
                <a:gd name="connsiteX1041" fmla="*/ 92710 w 636904"/>
                <a:gd name="connsiteY1041" fmla="*/ 461010 h 730250"/>
                <a:gd name="connsiteX1042" fmla="*/ 96520 w 636904"/>
                <a:gd name="connsiteY1042" fmla="*/ 454025 h 730250"/>
                <a:gd name="connsiteX1043" fmla="*/ 102870 w 636904"/>
                <a:gd name="connsiteY1043" fmla="*/ 454025 h 730250"/>
                <a:gd name="connsiteX1044" fmla="*/ 104775 w 636904"/>
                <a:gd name="connsiteY1044" fmla="*/ 450850 h 730250"/>
                <a:gd name="connsiteX1045" fmla="*/ 109855 w 636904"/>
                <a:gd name="connsiteY1045" fmla="*/ 450850 h 730250"/>
                <a:gd name="connsiteX1046" fmla="*/ 113030 w 636904"/>
                <a:gd name="connsiteY1046" fmla="*/ 454660 h 730250"/>
                <a:gd name="connsiteX1047" fmla="*/ 108585 w 636904"/>
                <a:gd name="connsiteY1047" fmla="*/ 460375 h 730250"/>
                <a:gd name="connsiteX1048" fmla="*/ 101600 w 636904"/>
                <a:gd name="connsiteY1048" fmla="*/ 459740 h 730250"/>
                <a:gd name="connsiteX1049" fmla="*/ 97155 w 636904"/>
                <a:gd name="connsiteY1049" fmla="*/ 462280 h 730250"/>
                <a:gd name="connsiteX1050" fmla="*/ 92710 w 636904"/>
                <a:gd name="connsiteY1050" fmla="*/ 461010 h 730250"/>
                <a:gd name="connsiteX1051" fmla="*/ 92710 w 636904"/>
                <a:gd name="connsiteY1051" fmla="*/ 461010 h 730250"/>
                <a:gd name="connsiteX1052" fmla="*/ 173990 w 636904"/>
                <a:gd name="connsiteY1052" fmla="*/ 372110 h 730250"/>
                <a:gd name="connsiteX1053" fmla="*/ 176530 w 636904"/>
                <a:gd name="connsiteY1053" fmla="*/ 367665 h 730250"/>
                <a:gd name="connsiteX1054" fmla="*/ 184150 w 636904"/>
                <a:gd name="connsiteY1054" fmla="*/ 366395 h 730250"/>
                <a:gd name="connsiteX1055" fmla="*/ 177800 w 636904"/>
                <a:gd name="connsiteY1055" fmla="*/ 374015 h 730250"/>
                <a:gd name="connsiteX1056" fmla="*/ 173990 w 636904"/>
                <a:gd name="connsiteY1056" fmla="*/ 372110 h 730250"/>
                <a:gd name="connsiteX1057" fmla="*/ 173990 w 636904"/>
                <a:gd name="connsiteY1057" fmla="*/ 372110 h 730250"/>
                <a:gd name="connsiteX1058" fmla="*/ 167005 w 636904"/>
                <a:gd name="connsiteY1058" fmla="*/ 387350 h 730250"/>
                <a:gd name="connsiteX1059" fmla="*/ 165100 w 636904"/>
                <a:gd name="connsiteY1059" fmla="*/ 383540 h 730250"/>
                <a:gd name="connsiteX1060" fmla="*/ 159385 w 636904"/>
                <a:gd name="connsiteY1060" fmla="*/ 384175 h 730250"/>
                <a:gd name="connsiteX1061" fmla="*/ 163830 w 636904"/>
                <a:gd name="connsiteY1061" fmla="*/ 379095 h 730250"/>
                <a:gd name="connsiteX1062" fmla="*/ 172720 w 636904"/>
                <a:gd name="connsiteY1062" fmla="*/ 377825 h 730250"/>
                <a:gd name="connsiteX1063" fmla="*/ 177165 w 636904"/>
                <a:gd name="connsiteY1063" fmla="*/ 375920 h 730250"/>
                <a:gd name="connsiteX1064" fmla="*/ 170180 w 636904"/>
                <a:gd name="connsiteY1064" fmla="*/ 384810 h 730250"/>
                <a:gd name="connsiteX1065" fmla="*/ 167005 w 636904"/>
                <a:gd name="connsiteY1065" fmla="*/ 387350 h 730250"/>
                <a:gd name="connsiteX1066" fmla="*/ 167005 w 636904"/>
                <a:gd name="connsiteY1066" fmla="*/ 387350 h 730250"/>
                <a:gd name="connsiteX1067" fmla="*/ 182245 w 636904"/>
                <a:gd name="connsiteY1067" fmla="*/ 334645 h 730250"/>
                <a:gd name="connsiteX1068" fmla="*/ 184785 w 636904"/>
                <a:gd name="connsiteY1068" fmla="*/ 336550 h 730250"/>
                <a:gd name="connsiteX1069" fmla="*/ 184785 w 636904"/>
                <a:gd name="connsiteY1069" fmla="*/ 340360 h 730250"/>
                <a:gd name="connsiteX1070" fmla="*/ 181610 w 636904"/>
                <a:gd name="connsiteY1070" fmla="*/ 343535 h 730250"/>
                <a:gd name="connsiteX1071" fmla="*/ 179070 w 636904"/>
                <a:gd name="connsiteY1071" fmla="*/ 339725 h 730250"/>
                <a:gd name="connsiteX1072" fmla="*/ 182245 w 636904"/>
                <a:gd name="connsiteY1072" fmla="*/ 334645 h 730250"/>
                <a:gd name="connsiteX1073" fmla="*/ 182245 w 636904"/>
                <a:gd name="connsiteY1073" fmla="*/ 334645 h 730250"/>
                <a:gd name="connsiteX1074" fmla="*/ 194310 w 636904"/>
                <a:gd name="connsiteY1074" fmla="*/ 322580 h 730250"/>
                <a:gd name="connsiteX1075" fmla="*/ 196850 w 636904"/>
                <a:gd name="connsiteY1075" fmla="*/ 319405 h 730250"/>
                <a:gd name="connsiteX1076" fmla="*/ 202565 w 636904"/>
                <a:gd name="connsiteY1076" fmla="*/ 320040 h 730250"/>
                <a:gd name="connsiteX1077" fmla="*/ 194945 w 636904"/>
                <a:gd name="connsiteY1077" fmla="*/ 326390 h 730250"/>
                <a:gd name="connsiteX1078" fmla="*/ 194310 w 636904"/>
                <a:gd name="connsiteY1078" fmla="*/ 322580 h 730250"/>
                <a:gd name="connsiteX1079" fmla="*/ 194310 w 636904"/>
                <a:gd name="connsiteY1079" fmla="*/ 322580 h 730250"/>
                <a:gd name="connsiteX1080" fmla="*/ 189865 w 636904"/>
                <a:gd name="connsiteY1080" fmla="*/ 311785 h 730250"/>
                <a:gd name="connsiteX1081" fmla="*/ 195580 w 636904"/>
                <a:gd name="connsiteY1081" fmla="*/ 305435 h 730250"/>
                <a:gd name="connsiteX1082" fmla="*/ 196850 w 636904"/>
                <a:gd name="connsiteY1082" fmla="*/ 311150 h 730250"/>
                <a:gd name="connsiteX1083" fmla="*/ 191770 w 636904"/>
                <a:gd name="connsiteY1083" fmla="*/ 318770 h 730250"/>
                <a:gd name="connsiteX1084" fmla="*/ 189865 w 636904"/>
                <a:gd name="connsiteY1084" fmla="*/ 311785 h 730250"/>
                <a:gd name="connsiteX1085" fmla="*/ 189865 w 636904"/>
                <a:gd name="connsiteY1085" fmla="*/ 311785 h 730250"/>
                <a:gd name="connsiteX1086" fmla="*/ 228600 w 636904"/>
                <a:gd name="connsiteY1086" fmla="*/ 255270 h 730250"/>
                <a:gd name="connsiteX1087" fmla="*/ 230505 w 636904"/>
                <a:gd name="connsiteY1087" fmla="*/ 252095 h 730250"/>
                <a:gd name="connsiteX1088" fmla="*/ 234315 w 636904"/>
                <a:gd name="connsiteY1088" fmla="*/ 252730 h 730250"/>
                <a:gd name="connsiteX1089" fmla="*/ 231775 w 636904"/>
                <a:gd name="connsiteY1089" fmla="*/ 257810 h 730250"/>
                <a:gd name="connsiteX1090" fmla="*/ 228600 w 636904"/>
                <a:gd name="connsiteY1090" fmla="*/ 255270 h 730250"/>
                <a:gd name="connsiteX1091" fmla="*/ 228600 w 636904"/>
                <a:gd name="connsiteY1091" fmla="*/ 255270 h 730250"/>
                <a:gd name="connsiteX1092" fmla="*/ 191135 w 636904"/>
                <a:gd name="connsiteY1092" fmla="*/ 223520 h 730250"/>
                <a:gd name="connsiteX1093" fmla="*/ 193675 w 636904"/>
                <a:gd name="connsiteY1093" fmla="*/ 226695 h 730250"/>
                <a:gd name="connsiteX1094" fmla="*/ 191770 w 636904"/>
                <a:gd name="connsiteY1094" fmla="*/ 229870 h 730250"/>
                <a:gd name="connsiteX1095" fmla="*/ 188595 w 636904"/>
                <a:gd name="connsiteY1095" fmla="*/ 227965 h 730250"/>
                <a:gd name="connsiteX1096" fmla="*/ 191135 w 636904"/>
                <a:gd name="connsiteY1096" fmla="*/ 223520 h 730250"/>
                <a:gd name="connsiteX1097" fmla="*/ 191135 w 636904"/>
                <a:gd name="connsiteY1097" fmla="*/ 223520 h 730250"/>
                <a:gd name="connsiteX1098" fmla="*/ 201930 w 636904"/>
                <a:gd name="connsiteY1098" fmla="*/ 207645 h 730250"/>
                <a:gd name="connsiteX1099" fmla="*/ 194945 w 636904"/>
                <a:gd name="connsiteY1099" fmla="*/ 214630 h 730250"/>
                <a:gd name="connsiteX1100" fmla="*/ 194945 w 636904"/>
                <a:gd name="connsiteY1100" fmla="*/ 208280 h 730250"/>
                <a:gd name="connsiteX1101" fmla="*/ 200660 w 636904"/>
                <a:gd name="connsiteY1101" fmla="*/ 198755 h 730250"/>
                <a:gd name="connsiteX1102" fmla="*/ 201930 w 636904"/>
                <a:gd name="connsiteY1102" fmla="*/ 207645 h 730250"/>
                <a:gd name="connsiteX1103" fmla="*/ 201930 w 636904"/>
                <a:gd name="connsiteY1103" fmla="*/ 207645 h 730250"/>
                <a:gd name="connsiteX1104" fmla="*/ 206375 w 636904"/>
                <a:gd name="connsiteY1104" fmla="*/ 203200 h 730250"/>
                <a:gd name="connsiteX1105" fmla="*/ 203835 w 636904"/>
                <a:gd name="connsiteY1105" fmla="*/ 199390 h 730250"/>
                <a:gd name="connsiteX1106" fmla="*/ 206375 w 636904"/>
                <a:gd name="connsiteY1106" fmla="*/ 196215 h 730250"/>
                <a:gd name="connsiteX1107" fmla="*/ 208915 w 636904"/>
                <a:gd name="connsiteY1107" fmla="*/ 197485 h 730250"/>
                <a:gd name="connsiteX1108" fmla="*/ 206375 w 636904"/>
                <a:gd name="connsiteY1108" fmla="*/ 203200 h 730250"/>
                <a:gd name="connsiteX1109" fmla="*/ 206375 w 636904"/>
                <a:gd name="connsiteY1109" fmla="*/ 203200 h 730250"/>
                <a:gd name="connsiteX1110" fmla="*/ 224155 w 636904"/>
                <a:gd name="connsiteY1110" fmla="*/ 189230 h 730250"/>
                <a:gd name="connsiteX1111" fmla="*/ 223520 w 636904"/>
                <a:gd name="connsiteY1111" fmla="*/ 194310 h 730250"/>
                <a:gd name="connsiteX1112" fmla="*/ 212090 w 636904"/>
                <a:gd name="connsiteY1112" fmla="*/ 202565 h 730250"/>
                <a:gd name="connsiteX1113" fmla="*/ 213995 w 636904"/>
                <a:gd name="connsiteY1113" fmla="*/ 191770 h 730250"/>
                <a:gd name="connsiteX1114" fmla="*/ 224155 w 636904"/>
                <a:gd name="connsiteY1114" fmla="*/ 189230 h 730250"/>
                <a:gd name="connsiteX1115" fmla="*/ 224155 w 636904"/>
                <a:gd name="connsiteY1115" fmla="*/ 189230 h 730250"/>
                <a:gd name="connsiteX1116" fmla="*/ 234315 w 636904"/>
                <a:gd name="connsiteY1116" fmla="*/ 175895 h 730250"/>
                <a:gd name="connsiteX1117" fmla="*/ 237490 w 636904"/>
                <a:gd name="connsiteY1117" fmla="*/ 170180 h 730250"/>
                <a:gd name="connsiteX1118" fmla="*/ 242570 w 636904"/>
                <a:gd name="connsiteY1118" fmla="*/ 174625 h 730250"/>
                <a:gd name="connsiteX1119" fmla="*/ 234315 w 636904"/>
                <a:gd name="connsiteY1119" fmla="*/ 175895 h 730250"/>
                <a:gd name="connsiteX1120" fmla="*/ 234315 w 636904"/>
                <a:gd name="connsiteY1120" fmla="*/ 175895 h 730250"/>
                <a:gd name="connsiteX1121" fmla="*/ 242570 w 636904"/>
                <a:gd name="connsiteY1121" fmla="*/ 177800 h 730250"/>
                <a:gd name="connsiteX1122" fmla="*/ 242570 w 636904"/>
                <a:gd name="connsiteY1122" fmla="*/ 189865 h 730250"/>
                <a:gd name="connsiteX1123" fmla="*/ 236220 w 636904"/>
                <a:gd name="connsiteY1123" fmla="*/ 186690 h 730250"/>
                <a:gd name="connsiteX1124" fmla="*/ 227965 w 636904"/>
                <a:gd name="connsiteY1124" fmla="*/ 191770 h 730250"/>
                <a:gd name="connsiteX1125" fmla="*/ 228600 w 636904"/>
                <a:gd name="connsiteY1125" fmla="*/ 185420 h 730250"/>
                <a:gd name="connsiteX1126" fmla="*/ 242570 w 636904"/>
                <a:gd name="connsiteY1126" fmla="*/ 177800 h 730250"/>
                <a:gd name="connsiteX1127" fmla="*/ 242570 w 636904"/>
                <a:gd name="connsiteY1127" fmla="*/ 177800 h 730250"/>
                <a:gd name="connsiteX1128" fmla="*/ 246380 w 636904"/>
                <a:gd name="connsiteY1128" fmla="*/ 147955 h 730250"/>
                <a:gd name="connsiteX1129" fmla="*/ 248285 w 636904"/>
                <a:gd name="connsiteY1129" fmla="*/ 156210 h 730250"/>
                <a:gd name="connsiteX1130" fmla="*/ 248285 w 636904"/>
                <a:gd name="connsiteY1130" fmla="*/ 166370 h 730250"/>
                <a:gd name="connsiteX1131" fmla="*/ 240030 w 636904"/>
                <a:gd name="connsiteY1131" fmla="*/ 168910 h 730250"/>
                <a:gd name="connsiteX1132" fmla="*/ 236855 w 636904"/>
                <a:gd name="connsiteY1132" fmla="*/ 165735 h 730250"/>
                <a:gd name="connsiteX1133" fmla="*/ 244475 w 636904"/>
                <a:gd name="connsiteY1133" fmla="*/ 160655 h 730250"/>
                <a:gd name="connsiteX1134" fmla="*/ 240030 w 636904"/>
                <a:gd name="connsiteY1134" fmla="*/ 160655 h 730250"/>
                <a:gd name="connsiteX1135" fmla="*/ 232410 w 636904"/>
                <a:gd name="connsiteY1135" fmla="*/ 167005 h 730250"/>
                <a:gd name="connsiteX1136" fmla="*/ 229870 w 636904"/>
                <a:gd name="connsiteY1136" fmla="*/ 163195 h 730250"/>
                <a:gd name="connsiteX1137" fmla="*/ 232410 w 636904"/>
                <a:gd name="connsiteY1137" fmla="*/ 156845 h 730250"/>
                <a:gd name="connsiteX1138" fmla="*/ 238125 w 636904"/>
                <a:gd name="connsiteY1138" fmla="*/ 158115 h 730250"/>
                <a:gd name="connsiteX1139" fmla="*/ 243205 w 636904"/>
                <a:gd name="connsiteY1139" fmla="*/ 151765 h 730250"/>
                <a:gd name="connsiteX1140" fmla="*/ 241935 w 636904"/>
                <a:gd name="connsiteY1140" fmla="*/ 148590 h 730250"/>
                <a:gd name="connsiteX1141" fmla="*/ 246380 w 636904"/>
                <a:gd name="connsiteY1141" fmla="*/ 147955 h 730250"/>
                <a:gd name="connsiteX1142" fmla="*/ 246380 w 636904"/>
                <a:gd name="connsiteY1142" fmla="*/ 147955 h 730250"/>
                <a:gd name="connsiteX1143" fmla="*/ 253365 w 636904"/>
                <a:gd name="connsiteY1143" fmla="*/ 151130 h 730250"/>
                <a:gd name="connsiteX1144" fmla="*/ 250190 w 636904"/>
                <a:gd name="connsiteY1144" fmla="*/ 148590 h 730250"/>
                <a:gd name="connsiteX1145" fmla="*/ 250825 w 636904"/>
                <a:gd name="connsiteY1145" fmla="*/ 139700 h 730250"/>
                <a:gd name="connsiteX1146" fmla="*/ 259080 w 636904"/>
                <a:gd name="connsiteY1146" fmla="*/ 132715 h 730250"/>
                <a:gd name="connsiteX1147" fmla="*/ 259080 w 636904"/>
                <a:gd name="connsiteY1147" fmla="*/ 127000 h 730250"/>
                <a:gd name="connsiteX1148" fmla="*/ 267335 w 636904"/>
                <a:gd name="connsiteY1148" fmla="*/ 123825 h 730250"/>
                <a:gd name="connsiteX1149" fmla="*/ 268605 w 636904"/>
                <a:gd name="connsiteY1149" fmla="*/ 129540 h 730250"/>
                <a:gd name="connsiteX1150" fmla="*/ 262255 w 636904"/>
                <a:gd name="connsiteY1150" fmla="*/ 133985 h 730250"/>
                <a:gd name="connsiteX1151" fmla="*/ 261620 w 636904"/>
                <a:gd name="connsiteY1151" fmla="*/ 140335 h 730250"/>
                <a:gd name="connsiteX1152" fmla="*/ 253365 w 636904"/>
                <a:gd name="connsiteY1152" fmla="*/ 151130 h 730250"/>
                <a:gd name="connsiteX1153" fmla="*/ 253365 w 636904"/>
                <a:gd name="connsiteY1153" fmla="*/ 151130 h 730250"/>
                <a:gd name="connsiteX1154" fmla="*/ 273685 w 636904"/>
                <a:gd name="connsiteY1154" fmla="*/ 154940 h 730250"/>
                <a:gd name="connsiteX1155" fmla="*/ 281940 w 636904"/>
                <a:gd name="connsiteY1155" fmla="*/ 162560 h 730250"/>
                <a:gd name="connsiteX1156" fmla="*/ 271145 w 636904"/>
                <a:gd name="connsiteY1156" fmla="*/ 173990 h 730250"/>
                <a:gd name="connsiteX1157" fmla="*/ 264160 w 636904"/>
                <a:gd name="connsiteY1157" fmla="*/ 177800 h 730250"/>
                <a:gd name="connsiteX1158" fmla="*/ 261620 w 636904"/>
                <a:gd name="connsiteY1158" fmla="*/ 182880 h 730250"/>
                <a:gd name="connsiteX1159" fmla="*/ 257175 w 636904"/>
                <a:gd name="connsiteY1159" fmla="*/ 180975 h 730250"/>
                <a:gd name="connsiteX1160" fmla="*/ 257810 w 636904"/>
                <a:gd name="connsiteY1160" fmla="*/ 174625 h 730250"/>
                <a:gd name="connsiteX1161" fmla="*/ 250190 w 636904"/>
                <a:gd name="connsiteY1161" fmla="*/ 184150 h 730250"/>
                <a:gd name="connsiteX1162" fmla="*/ 247015 w 636904"/>
                <a:gd name="connsiteY1162" fmla="*/ 184150 h 730250"/>
                <a:gd name="connsiteX1163" fmla="*/ 248285 w 636904"/>
                <a:gd name="connsiteY1163" fmla="*/ 176530 h 730250"/>
                <a:gd name="connsiteX1164" fmla="*/ 251460 w 636904"/>
                <a:gd name="connsiteY1164" fmla="*/ 174625 h 730250"/>
                <a:gd name="connsiteX1165" fmla="*/ 250825 w 636904"/>
                <a:gd name="connsiteY1165" fmla="*/ 168910 h 730250"/>
                <a:gd name="connsiteX1166" fmla="*/ 255270 w 636904"/>
                <a:gd name="connsiteY1166" fmla="*/ 163830 h 730250"/>
                <a:gd name="connsiteX1167" fmla="*/ 255270 w 636904"/>
                <a:gd name="connsiteY1167" fmla="*/ 158115 h 730250"/>
                <a:gd name="connsiteX1168" fmla="*/ 262890 w 636904"/>
                <a:gd name="connsiteY1168" fmla="*/ 146685 h 730250"/>
                <a:gd name="connsiteX1169" fmla="*/ 259080 w 636904"/>
                <a:gd name="connsiteY1169" fmla="*/ 163195 h 730250"/>
                <a:gd name="connsiteX1170" fmla="*/ 260350 w 636904"/>
                <a:gd name="connsiteY1170" fmla="*/ 168910 h 730250"/>
                <a:gd name="connsiteX1171" fmla="*/ 264795 w 636904"/>
                <a:gd name="connsiteY1171" fmla="*/ 161290 h 730250"/>
                <a:gd name="connsiteX1172" fmla="*/ 274955 w 636904"/>
                <a:gd name="connsiteY1172" fmla="*/ 160655 h 730250"/>
                <a:gd name="connsiteX1173" fmla="*/ 271145 w 636904"/>
                <a:gd name="connsiteY1173" fmla="*/ 155575 h 730250"/>
                <a:gd name="connsiteX1174" fmla="*/ 271145 w 636904"/>
                <a:gd name="connsiteY1174" fmla="*/ 151130 h 730250"/>
                <a:gd name="connsiteX1175" fmla="*/ 273685 w 636904"/>
                <a:gd name="connsiteY1175" fmla="*/ 154940 h 730250"/>
                <a:gd name="connsiteX1176" fmla="*/ 273685 w 636904"/>
                <a:gd name="connsiteY1176" fmla="*/ 154940 h 730250"/>
                <a:gd name="connsiteX1177" fmla="*/ 273050 w 636904"/>
                <a:gd name="connsiteY1177" fmla="*/ 147955 h 730250"/>
                <a:gd name="connsiteX1178" fmla="*/ 271145 w 636904"/>
                <a:gd name="connsiteY1178" fmla="*/ 146050 h 730250"/>
                <a:gd name="connsiteX1179" fmla="*/ 275590 w 636904"/>
                <a:gd name="connsiteY1179" fmla="*/ 144145 h 730250"/>
                <a:gd name="connsiteX1180" fmla="*/ 281940 w 636904"/>
                <a:gd name="connsiteY1180" fmla="*/ 147320 h 730250"/>
                <a:gd name="connsiteX1181" fmla="*/ 281940 w 636904"/>
                <a:gd name="connsiteY1181" fmla="*/ 151765 h 730250"/>
                <a:gd name="connsiteX1182" fmla="*/ 273050 w 636904"/>
                <a:gd name="connsiteY1182" fmla="*/ 147955 h 730250"/>
                <a:gd name="connsiteX1183" fmla="*/ 273050 w 636904"/>
                <a:gd name="connsiteY1183" fmla="*/ 147955 h 730250"/>
                <a:gd name="connsiteX1184" fmla="*/ 290195 w 636904"/>
                <a:gd name="connsiteY1184" fmla="*/ 156845 h 730250"/>
                <a:gd name="connsiteX1185" fmla="*/ 292100 w 636904"/>
                <a:gd name="connsiteY1185" fmla="*/ 149225 h 730250"/>
                <a:gd name="connsiteX1186" fmla="*/ 295275 w 636904"/>
                <a:gd name="connsiteY1186" fmla="*/ 154305 h 730250"/>
                <a:gd name="connsiteX1187" fmla="*/ 290195 w 636904"/>
                <a:gd name="connsiteY1187" fmla="*/ 156845 h 730250"/>
                <a:gd name="connsiteX1188" fmla="*/ 290195 w 636904"/>
                <a:gd name="connsiteY1188" fmla="*/ 156845 h 730250"/>
                <a:gd name="connsiteX1189" fmla="*/ 311150 w 636904"/>
                <a:gd name="connsiteY1189" fmla="*/ 123825 h 730250"/>
                <a:gd name="connsiteX1190" fmla="*/ 309880 w 636904"/>
                <a:gd name="connsiteY1190" fmla="*/ 127635 h 730250"/>
                <a:gd name="connsiteX1191" fmla="*/ 311150 w 636904"/>
                <a:gd name="connsiteY1191" fmla="*/ 132715 h 730250"/>
                <a:gd name="connsiteX1192" fmla="*/ 304800 w 636904"/>
                <a:gd name="connsiteY1192" fmla="*/ 133985 h 730250"/>
                <a:gd name="connsiteX1193" fmla="*/ 302260 w 636904"/>
                <a:gd name="connsiteY1193" fmla="*/ 137795 h 730250"/>
                <a:gd name="connsiteX1194" fmla="*/ 295275 w 636904"/>
                <a:gd name="connsiteY1194" fmla="*/ 137160 h 730250"/>
                <a:gd name="connsiteX1195" fmla="*/ 294005 w 636904"/>
                <a:gd name="connsiteY1195" fmla="*/ 144780 h 730250"/>
                <a:gd name="connsiteX1196" fmla="*/ 291465 w 636904"/>
                <a:gd name="connsiteY1196" fmla="*/ 144780 h 730250"/>
                <a:gd name="connsiteX1197" fmla="*/ 291465 w 636904"/>
                <a:gd name="connsiteY1197" fmla="*/ 139065 h 730250"/>
                <a:gd name="connsiteX1198" fmla="*/ 286385 w 636904"/>
                <a:gd name="connsiteY1198" fmla="*/ 138430 h 730250"/>
                <a:gd name="connsiteX1199" fmla="*/ 291465 w 636904"/>
                <a:gd name="connsiteY1199" fmla="*/ 132080 h 730250"/>
                <a:gd name="connsiteX1200" fmla="*/ 285115 w 636904"/>
                <a:gd name="connsiteY1200" fmla="*/ 131445 h 730250"/>
                <a:gd name="connsiteX1201" fmla="*/ 287655 w 636904"/>
                <a:gd name="connsiteY1201" fmla="*/ 124460 h 730250"/>
                <a:gd name="connsiteX1202" fmla="*/ 295910 w 636904"/>
                <a:gd name="connsiteY1202" fmla="*/ 123825 h 730250"/>
                <a:gd name="connsiteX1203" fmla="*/ 288290 w 636904"/>
                <a:gd name="connsiteY1203" fmla="*/ 120015 h 730250"/>
                <a:gd name="connsiteX1204" fmla="*/ 292100 w 636904"/>
                <a:gd name="connsiteY1204" fmla="*/ 113030 h 730250"/>
                <a:gd name="connsiteX1205" fmla="*/ 296545 w 636904"/>
                <a:gd name="connsiteY1205" fmla="*/ 116840 h 730250"/>
                <a:gd name="connsiteX1206" fmla="*/ 295275 w 636904"/>
                <a:gd name="connsiteY1206" fmla="*/ 110490 h 730250"/>
                <a:gd name="connsiteX1207" fmla="*/ 304800 w 636904"/>
                <a:gd name="connsiteY1207" fmla="*/ 111760 h 730250"/>
                <a:gd name="connsiteX1208" fmla="*/ 306070 w 636904"/>
                <a:gd name="connsiteY1208" fmla="*/ 116840 h 730250"/>
                <a:gd name="connsiteX1209" fmla="*/ 310515 w 636904"/>
                <a:gd name="connsiteY1209" fmla="*/ 118110 h 730250"/>
                <a:gd name="connsiteX1210" fmla="*/ 311150 w 636904"/>
                <a:gd name="connsiteY1210" fmla="*/ 123825 h 730250"/>
                <a:gd name="connsiteX1211" fmla="*/ 311150 w 636904"/>
                <a:gd name="connsiteY1211" fmla="*/ 123825 h 730250"/>
                <a:gd name="connsiteX1212" fmla="*/ 311150 w 636904"/>
                <a:gd name="connsiteY1212" fmla="*/ 105410 h 730250"/>
                <a:gd name="connsiteX1213" fmla="*/ 319405 w 636904"/>
                <a:gd name="connsiteY1213" fmla="*/ 104775 h 730250"/>
                <a:gd name="connsiteX1214" fmla="*/ 319405 w 636904"/>
                <a:gd name="connsiteY1214" fmla="*/ 100330 h 730250"/>
                <a:gd name="connsiteX1215" fmla="*/ 327025 w 636904"/>
                <a:gd name="connsiteY1215" fmla="*/ 100330 h 730250"/>
                <a:gd name="connsiteX1216" fmla="*/ 330835 w 636904"/>
                <a:gd name="connsiteY1216" fmla="*/ 95250 h 730250"/>
                <a:gd name="connsiteX1217" fmla="*/ 334645 w 636904"/>
                <a:gd name="connsiteY1217" fmla="*/ 101600 h 730250"/>
                <a:gd name="connsiteX1218" fmla="*/ 330200 w 636904"/>
                <a:gd name="connsiteY1218" fmla="*/ 106680 h 730250"/>
                <a:gd name="connsiteX1219" fmla="*/ 330200 w 636904"/>
                <a:gd name="connsiteY1219" fmla="*/ 111125 h 730250"/>
                <a:gd name="connsiteX1220" fmla="*/ 322580 w 636904"/>
                <a:gd name="connsiteY1220" fmla="*/ 111125 h 730250"/>
                <a:gd name="connsiteX1221" fmla="*/ 316865 w 636904"/>
                <a:gd name="connsiteY1221" fmla="*/ 113665 h 730250"/>
                <a:gd name="connsiteX1222" fmla="*/ 311150 w 636904"/>
                <a:gd name="connsiteY1222" fmla="*/ 105410 h 730250"/>
                <a:gd name="connsiteX1223" fmla="*/ 311150 w 636904"/>
                <a:gd name="connsiteY1223" fmla="*/ 105410 h 730250"/>
                <a:gd name="connsiteX1224" fmla="*/ 336550 w 636904"/>
                <a:gd name="connsiteY1224" fmla="*/ 71120 h 730250"/>
                <a:gd name="connsiteX1225" fmla="*/ 335280 w 636904"/>
                <a:gd name="connsiteY1225" fmla="*/ 66675 h 730250"/>
                <a:gd name="connsiteX1226" fmla="*/ 340360 w 636904"/>
                <a:gd name="connsiteY1226" fmla="*/ 64770 h 730250"/>
                <a:gd name="connsiteX1227" fmla="*/ 336550 w 636904"/>
                <a:gd name="connsiteY1227" fmla="*/ 71120 h 730250"/>
                <a:gd name="connsiteX1228" fmla="*/ 336550 w 636904"/>
                <a:gd name="connsiteY1228" fmla="*/ 71120 h 730250"/>
                <a:gd name="connsiteX1229" fmla="*/ 325120 w 636904"/>
                <a:gd name="connsiteY1229" fmla="*/ 83185 h 730250"/>
                <a:gd name="connsiteX1230" fmla="*/ 325755 w 636904"/>
                <a:gd name="connsiteY1230" fmla="*/ 76200 h 730250"/>
                <a:gd name="connsiteX1231" fmla="*/ 334010 w 636904"/>
                <a:gd name="connsiteY1231" fmla="*/ 73660 h 730250"/>
                <a:gd name="connsiteX1232" fmla="*/ 333375 w 636904"/>
                <a:gd name="connsiteY1232" fmla="*/ 78105 h 730250"/>
                <a:gd name="connsiteX1233" fmla="*/ 325120 w 636904"/>
                <a:gd name="connsiteY1233" fmla="*/ 83185 h 730250"/>
                <a:gd name="connsiteX1234" fmla="*/ 325120 w 636904"/>
                <a:gd name="connsiteY1234" fmla="*/ 83185 h 730250"/>
                <a:gd name="connsiteX1235" fmla="*/ 346075 w 636904"/>
                <a:gd name="connsiteY1235" fmla="*/ 93980 h 730250"/>
                <a:gd name="connsiteX1236" fmla="*/ 347980 w 636904"/>
                <a:gd name="connsiteY1236" fmla="*/ 85725 h 730250"/>
                <a:gd name="connsiteX1237" fmla="*/ 350520 w 636904"/>
                <a:gd name="connsiteY1237" fmla="*/ 91440 h 730250"/>
                <a:gd name="connsiteX1238" fmla="*/ 346075 w 636904"/>
                <a:gd name="connsiteY1238" fmla="*/ 93980 h 730250"/>
                <a:gd name="connsiteX1239" fmla="*/ 346075 w 636904"/>
                <a:gd name="connsiteY1239" fmla="*/ 93980 h 730250"/>
                <a:gd name="connsiteX1240" fmla="*/ 342900 w 636904"/>
                <a:gd name="connsiteY1240" fmla="*/ 92075 h 730250"/>
                <a:gd name="connsiteX1241" fmla="*/ 340995 w 636904"/>
                <a:gd name="connsiteY1241" fmla="*/ 94615 h 730250"/>
                <a:gd name="connsiteX1242" fmla="*/ 336550 w 636904"/>
                <a:gd name="connsiteY1242" fmla="*/ 94615 h 730250"/>
                <a:gd name="connsiteX1243" fmla="*/ 328930 w 636904"/>
                <a:gd name="connsiteY1243" fmla="*/ 86360 h 730250"/>
                <a:gd name="connsiteX1244" fmla="*/ 338455 w 636904"/>
                <a:gd name="connsiteY1244" fmla="*/ 78105 h 730250"/>
                <a:gd name="connsiteX1245" fmla="*/ 340995 w 636904"/>
                <a:gd name="connsiteY1245" fmla="*/ 81915 h 730250"/>
                <a:gd name="connsiteX1246" fmla="*/ 346075 w 636904"/>
                <a:gd name="connsiteY1246" fmla="*/ 81280 h 730250"/>
                <a:gd name="connsiteX1247" fmla="*/ 346710 w 636904"/>
                <a:gd name="connsiteY1247" fmla="*/ 83185 h 730250"/>
                <a:gd name="connsiteX1248" fmla="*/ 341630 w 636904"/>
                <a:gd name="connsiteY1248" fmla="*/ 86995 h 730250"/>
                <a:gd name="connsiteX1249" fmla="*/ 342900 w 636904"/>
                <a:gd name="connsiteY1249" fmla="*/ 92075 h 730250"/>
                <a:gd name="connsiteX1250" fmla="*/ 342900 w 636904"/>
                <a:gd name="connsiteY1250" fmla="*/ 92075 h 730250"/>
                <a:gd name="connsiteX1251" fmla="*/ 359410 w 636904"/>
                <a:gd name="connsiteY1251" fmla="*/ 77470 h 730250"/>
                <a:gd name="connsiteX1252" fmla="*/ 356870 w 636904"/>
                <a:gd name="connsiteY1252" fmla="*/ 80010 h 730250"/>
                <a:gd name="connsiteX1253" fmla="*/ 349885 w 636904"/>
                <a:gd name="connsiteY1253" fmla="*/ 76835 h 730250"/>
                <a:gd name="connsiteX1254" fmla="*/ 349250 w 636904"/>
                <a:gd name="connsiteY1254" fmla="*/ 71120 h 730250"/>
                <a:gd name="connsiteX1255" fmla="*/ 346710 w 636904"/>
                <a:gd name="connsiteY1255" fmla="*/ 62865 h 730250"/>
                <a:gd name="connsiteX1256" fmla="*/ 349885 w 636904"/>
                <a:gd name="connsiteY1256" fmla="*/ 60325 h 730250"/>
                <a:gd name="connsiteX1257" fmla="*/ 351155 w 636904"/>
                <a:gd name="connsiteY1257" fmla="*/ 69215 h 730250"/>
                <a:gd name="connsiteX1258" fmla="*/ 356870 w 636904"/>
                <a:gd name="connsiteY1258" fmla="*/ 73660 h 730250"/>
                <a:gd name="connsiteX1259" fmla="*/ 359410 w 636904"/>
                <a:gd name="connsiteY1259" fmla="*/ 77470 h 730250"/>
                <a:gd name="connsiteX1260" fmla="*/ 359410 w 636904"/>
                <a:gd name="connsiteY1260" fmla="*/ 77470 h 730250"/>
                <a:gd name="connsiteX1261" fmla="*/ 376555 w 636904"/>
                <a:gd name="connsiteY1261" fmla="*/ 86995 h 730250"/>
                <a:gd name="connsiteX1262" fmla="*/ 372745 w 636904"/>
                <a:gd name="connsiteY1262" fmla="*/ 81915 h 730250"/>
                <a:gd name="connsiteX1263" fmla="*/ 368300 w 636904"/>
                <a:gd name="connsiteY1263" fmla="*/ 80010 h 730250"/>
                <a:gd name="connsiteX1264" fmla="*/ 367665 w 636904"/>
                <a:gd name="connsiteY1264" fmla="*/ 69850 h 730250"/>
                <a:gd name="connsiteX1265" fmla="*/ 372110 w 636904"/>
                <a:gd name="connsiteY1265" fmla="*/ 66040 h 730250"/>
                <a:gd name="connsiteX1266" fmla="*/ 378460 w 636904"/>
                <a:gd name="connsiteY1266" fmla="*/ 71120 h 730250"/>
                <a:gd name="connsiteX1267" fmla="*/ 375920 w 636904"/>
                <a:gd name="connsiteY1267" fmla="*/ 77470 h 730250"/>
                <a:gd name="connsiteX1268" fmla="*/ 379730 w 636904"/>
                <a:gd name="connsiteY1268" fmla="*/ 82550 h 730250"/>
                <a:gd name="connsiteX1269" fmla="*/ 376555 w 636904"/>
                <a:gd name="connsiteY1269" fmla="*/ 86995 h 730250"/>
                <a:gd name="connsiteX1270" fmla="*/ 376555 w 636904"/>
                <a:gd name="connsiteY1270" fmla="*/ 86995 h 730250"/>
                <a:gd name="connsiteX1271" fmla="*/ 422910 w 636904"/>
                <a:gd name="connsiteY1271" fmla="*/ 63500 h 730250"/>
                <a:gd name="connsiteX1272" fmla="*/ 416560 w 636904"/>
                <a:gd name="connsiteY1272" fmla="*/ 60960 h 730250"/>
                <a:gd name="connsiteX1273" fmla="*/ 409575 w 636904"/>
                <a:gd name="connsiteY1273" fmla="*/ 57785 h 730250"/>
                <a:gd name="connsiteX1274" fmla="*/ 414020 w 636904"/>
                <a:gd name="connsiteY1274" fmla="*/ 54610 h 730250"/>
                <a:gd name="connsiteX1275" fmla="*/ 420370 w 636904"/>
                <a:gd name="connsiteY1275" fmla="*/ 55245 h 730250"/>
                <a:gd name="connsiteX1276" fmla="*/ 423545 w 636904"/>
                <a:gd name="connsiteY1276" fmla="*/ 58420 h 730250"/>
                <a:gd name="connsiteX1277" fmla="*/ 422910 w 636904"/>
                <a:gd name="connsiteY1277" fmla="*/ 63500 h 730250"/>
                <a:gd name="connsiteX1278" fmla="*/ 422910 w 636904"/>
                <a:gd name="connsiteY1278" fmla="*/ 63500 h 730250"/>
                <a:gd name="connsiteX1279" fmla="*/ 431165 w 636904"/>
                <a:gd name="connsiteY1279" fmla="*/ 58420 h 730250"/>
                <a:gd name="connsiteX1280" fmla="*/ 424180 w 636904"/>
                <a:gd name="connsiteY1280" fmla="*/ 50165 h 730250"/>
                <a:gd name="connsiteX1281" fmla="*/ 434975 w 636904"/>
                <a:gd name="connsiteY1281" fmla="*/ 40640 h 730250"/>
                <a:gd name="connsiteX1282" fmla="*/ 436880 w 636904"/>
                <a:gd name="connsiteY1282" fmla="*/ 47625 h 730250"/>
                <a:gd name="connsiteX1283" fmla="*/ 431800 w 636904"/>
                <a:gd name="connsiteY1283" fmla="*/ 53340 h 730250"/>
                <a:gd name="connsiteX1284" fmla="*/ 431165 w 636904"/>
                <a:gd name="connsiteY1284" fmla="*/ 58420 h 730250"/>
                <a:gd name="connsiteX1285" fmla="*/ 431165 w 636904"/>
                <a:gd name="connsiteY1285" fmla="*/ 58420 h 730250"/>
                <a:gd name="connsiteX1286" fmla="*/ 417830 w 636904"/>
                <a:gd name="connsiteY1286" fmla="*/ 46355 h 730250"/>
                <a:gd name="connsiteX1287" fmla="*/ 413385 w 636904"/>
                <a:gd name="connsiteY1287" fmla="*/ 46990 h 730250"/>
                <a:gd name="connsiteX1288" fmla="*/ 403860 w 636904"/>
                <a:gd name="connsiteY1288" fmla="*/ 43815 h 730250"/>
                <a:gd name="connsiteX1289" fmla="*/ 401320 w 636904"/>
                <a:gd name="connsiteY1289" fmla="*/ 37465 h 730250"/>
                <a:gd name="connsiteX1290" fmla="*/ 407035 w 636904"/>
                <a:gd name="connsiteY1290" fmla="*/ 38735 h 730250"/>
                <a:gd name="connsiteX1291" fmla="*/ 412115 w 636904"/>
                <a:gd name="connsiteY1291" fmla="*/ 34925 h 730250"/>
                <a:gd name="connsiteX1292" fmla="*/ 415925 w 636904"/>
                <a:gd name="connsiteY1292" fmla="*/ 39370 h 730250"/>
                <a:gd name="connsiteX1293" fmla="*/ 419100 w 636904"/>
                <a:gd name="connsiteY1293" fmla="*/ 33020 h 730250"/>
                <a:gd name="connsiteX1294" fmla="*/ 422910 w 636904"/>
                <a:gd name="connsiteY1294" fmla="*/ 35560 h 730250"/>
                <a:gd name="connsiteX1295" fmla="*/ 433070 w 636904"/>
                <a:gd name="connsiteY1295" fmla="*/ 26670 h 730250"/>
                <a:gd name="connsiteX1296" fmla="*/ 434340 w 636904"/>
                <a:gd name="connsiteY1296" fmla="*/ 30480 h 730250"/>
                <a:gd name="connsiteX1297" fmla="*/ 417830 w 636904"/>
                <a:gd name="connsiteY1297" fmla="*/ 46355 h 730250"/>
                <a:gd name="connsiteX1298" fmla="*/ 417830 w 636904"/>
                <a:gd name="connsiteY1298" fmla="*/ 46355 h 730250"/>
                <a:gd name="connsiteX1299" fmla="*/ 437515 w 636904"/>
                <a:gd name="connsiteY1299" fmla="*/ 33655 h 730250"/>
                <a:gd name="connsiteX1300" fmla="*/ 445770 w 636904"/>
                <a:gd name="connsiteY1300" fmla="*/ 30480 h 730250"/>
                <a:gd name="connsiteX1301" fmla="*/ 452755 w 636904"/>
                <a:gd name="connsiteY1301" fmla="*/ 35560 h 730250"/>
                <a:gd name="connsiteX1302" fmla="*/ 450850 w 636904"/>
                <a:gd name="connsiteY1302" fmla="*/ 41275 h 730250"/>
                <a:gd name="connsiteX1303" fmla="*/ 442595 w 636904"/>
                <a:gd name="connsiteY1303" fmla="*/ 44450 h 730250"/>
                <a:gd name="connsiteX1304" fmla="*/ 441960 w 636904"/>
                <a:gd name="connsiteY1304" fmla="*/ 38735 h 730250"/>
                <a:gd name="connsiteX1305" fmla="*/ 437515 w 636904"/>
                <a:gd name="connsiteY1305" fmla="*/ 33655 h 730250"/>
                <a:gd name="connsiteX1306" fmla="*/ 437515 w 636904"/>
                <a:gd name="connsiteY1306" fmla="*/ 33655 h 730250"/>
                <a:gd name="connsiteX1307" fmla="*/ 454025 w 636904"/>
                <a:gd name="connsiteY1307" fmla="*/ 19050 h 730250"/>
                <a:gd name="connsiteX1308" fmla="*/ 452120 w 636904"/>
                <a:gd name="connsiteY1308" fmla="*/ 22225 h 730250"/>
                <a:gd name="connsiteX1309" fmla="*/ 449580 w 636904"/>
                <a:gd name="connsiteY1309" fmla="*/ 22860 h 730250"/>
                <a:gd name="connsiteX1310" fmla="*/ 445770 w 636904"/>
                <a:gd name="connsiteY1310" fmla="*/ 16510 h 730250"/>
                <a:gd name="connsiteX1311" fmla="*/ 451485 w 636904"/>
                <a:gd name="connsiteY1311" fmla="*/ 15240 h 730250"/>
                <a:gd name="connsiteX1312" fmla="*/ 454025 w 636904"/>
                <a:gd name="connsiteY1312" fmla="*/ 19050 h 730250"/>
                <a:gd name="connsiteX1313" fmla="*/ 454025 w 636904"/>
                <a:gd name="connsiteY1313" fmla="*/ 19050 h 730250"/>
                <a:gd name="connsiteX1314" fmla="*/ 467360 w 636904"/>
                <a:gd name="connsiteY1314" fmla="*/ 8890 h 730250"/>
                <a:gd name="connsiteX1315" fmla="*/ 462915 w 636904"/>
                <a:gd name="connsiteY1315" fmla="*/ 8890 h 730250"/>
                <a:gd name="connsiteX1316" fmla="*/ 464820 w 636904"/>
                <a:gd name="connsiteY1316" fmla="*/ 4445 h 730250"/>
                <a:gd name="connsiteX1317" fmla="*/ 469265 w 636904"/>
                <a:gd name="connsiteY1317" fmla="*/ 4445 h 730250"/>
                <a:gd name="connsiteX1318" fmla="*/ 467360 w 636904"/>
                <a:gd name="connsiteY1318" fmla="*/ 8890 h 730250"/>
                <a:gd name="connsiteX1319" fmla="*/ 467360 w 636904"/>
                <a:gd name="connsiteY1319" fmla="*/ 8890 h 730250"/>
                <a:gd name="connsiteX1320" fmla="*/ 476250 w 636904"/>
                <a:gd name="connsiteY1320" fmla="*/ 12065 h 730250"/>
                <a:gd name="connsiteX1321" fmla="*/ 476885 w 636904"/>
                <a:gd name="connsiteY1321" fmla="*/ 8890 h 730250"/>
                <a:gd name="connsiteX1322" fmla="*/ 479425 w 636904"/>
                <a:gd name="connsiteY1322" fmla="*/ 6350 h 730250"/>
                <a:gd name="connsiteX1323" fmla="*/ 483235 w 636904"/>
                <a:gd name="connsiteY1323" fmla="*/ 8255 h 730250"/>
                <a:gd name="connsiteX1324" fmla="*/ 486410 w 636904"/>
                <a:gd name="connsiteY1324" fmla="*/ 5715 h 730250"/>
                <a:gd name="connsiteX1325" fmla="*/ 487045 w 636904"/>
                <a:gd name="connsiteY1325" fmla="*/ 635 h 730250"/>
                <a:gd name="connsiteX1326" fmla="*/ 490855 w 636904"/>
                <a:gd name="connsiteY1326" fmla="*/ 3810 h 730250"/>
                <a:gd name="connsiteX1327" fmla="*/ 495935 w 636904"/>
                <a:gd name="connsiteY1327" fmla="*/ 5080 h 730250"/>
                <a:gd name="connsiteX1328" fmla="*/ 492125 w 636904"/>
                <a:gd name="connsiteY1328" fmla="*/ 10160 h 730250"/>
                <a:gd name="connsiteX1329" fmla="*/ 499745 w 636904"/>
                <a:gd name="connsiteY1329" fmla="*/ 10160 h 730250"/>
                <a:gd name="connsiteX1330" fmla="*/ 497205 w 636904"/>
                <a:gd name="connsiteY1330" fmla="*/ 17145 h 730250"/>
                <a:gd name="connsiteX1331" fmla="*/ 490855 w 636904"/>
                <a:gd name="connsiteY1331" fmla="*/ 18415 h 730250"/>
                <a:gd name="connsiteX1332" fmla="*/ 484505 w 636904"/>
                <a:gd name="connsiteY1332" fmla="*/ 13335 h 730250"/>
                <a:gd name="connsiteX1333" fmla="*/ 476250 w 636904"/>
                <a:gd name="connsiteY1333" fmla="*/ 12065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Lst>
              <a:rect l="l" t="t" r="r" b="b"/>
              <a:pathLst>
                <a:path w="636904" h="730250">
                  <a:moveTo>
                    <a:pt x="589280" y="132080"/>
                  </a:moveTo>
                  <a:lnTo>
                    <a:pt x="593090" y="131445"/>
                  </a:lnTo>
                  <a:lnTo>
                    <a:pt x="593090" y="120650"/>
                  </a:lnTo>
                  <a:lnTo>
                    <a:pt x="601345" y="112395"/>
                  </a:lnTo>
                  <a:lnTo>
                    <a:pt x="608965" y="111125"/>
                  </a:lnTo>
                  <a:lnTo>
                    <a:pt x="614045" y="104775"/>
                  </a:lnTo>
                  <a:lnTo>
                    <a:pt x="613410" y="95885"/>
                  </a:lnTo>
                  <a:lnTo>
                    <a:pt x="618490" y="95250"/>
                  </a:lnTo>
                  <a:lnTo>
                    <a:pt x="624840" y="97790"/>
                  </a:lnTo>
                  <a:lnTo>
                    <a:pt x="628650" y="92710"/>
                  </a:lnTo>
                  <a:lnTo>
                    <a:pt x="628650" y="86360"/>
                  </a:lnTo>
                  <a:lnTo>
                    <a:pt x="626745" y="86360"/>
                  </a:lnTo>
                  <a:lnTo>
                    <a:pt x="622300" y="82550"/>
                  </a:lnTo>
                  <a:lnTo>
                    <a:pt x="619760" y="82550"/>
                  </a:lnTo>
                  <a:lnTo>
                    <a:pt x="617855" y="83820"/>
                  </a:lnTo>
                  <a:lnTo>
                    <a:pt x="617855" y="87630"/>
                  </a:lnTo>
                  <a:lnTo>
                    <a:pt x="615315" y="85090"/>
                  </a:lnTo>
                  <a:lnTo>
                    <a:pt x="614045" y="81280"/>
                  </a:lnTo>
                  <a:lnTo>
                    <a:pt x="610870" y="81280"/>
                  </a:lnTo>
                  <a:lnTo>
                    <a:pt x="611505" y="84455"/>
                  </a:lnTo>
                  <a:lnTo>
                    <a:pt x="610870" y="90805"/>
                  </a:lnTo>
                  <a:lnTo>
                    <a:pt x="608330" y="89535"/>
                  </a:lnTo>
                  <a:lnTo>
                    <a:pt x="605790" y="85090"/>
                  </a:lnTo>
                  <a:lnTo>
                    <a:pt x="601345" y="88265"/>
                  </a:lnTo>
                  <a:lnTo>
                    <a:pt x="600075" y="91440"/>
                  </a:lnTo>
                  <a:lnTo>
                    <a:pt x="598805" y="86360"/>
                  </a:lnTo>
                  <a:lnTo>
                    <a:pt x="597535" y="79375"/>
                  </a:lnTo>
                  <a:lnTo>
                    <a:pt x="594995" y="78740"/>
                  </a:lnTo>
                  <a:lnTo>
                    <a:pt x="592455" y="71755"/>
                  </a:lnTo>
                  <a:lnTo>
                    <a:pt x="589915" y="70485"/>
                  </a:lnTo>
                  <a:lnTo>
                    <a:pt x="584835" y="71120"/>
                  </a:lnTo>
                  <a:lnTo>
                    <a:pt x="580390" y="69215"/>
                  </a:lnTo>
                  <a:lnTo>
                    <a:pt x="573405" y="68580"/>
                  </a:lnTo>
                  <a:lnTo>
                    <a:pt x="569595" y="63500"/>
                  </a:lnTo>
                  <a:lnTo>
                    <a:pt x="570865" y="62230"/>
                  </a:lnTo>
                  <a:lnTo>
                    <a:pt x="579755" y="64770"/>
                  </a:lnTo>
                  <a:lnTo>
                    <a:pt x="587375" y="64135"/>
                  </a:lnTo>
                  <a:lnTo>
                    <a:pt x="593725" y="65405"/>
                  </a:lnTo>
                  <a:lnTo>
                    <a:pt x="605790" y="67310"/>
                  </a:lnTo>
                  <a:lnTo>
                    <a:pt x="614045" y="64135"/>
                  </a:lnTo>
                  <a:lnTo>
                    <a:pt x="619760" y="53340"/>
                  </a:lnTo>
                  <a:lnTo>
                    <a:pt x="631825" y="50165"/>
                  </a:lnTo>
                  <a:lnTo>
                    <a:pt x="636905" y="45720"/>
                  </a:lnTo>
                  <a:lnTo>
                    <a:pt x="636905" y="43815"/>
                  </a:lnTo>
                  <a:lnTo>
                    <a:pt x="633095" y="42545"/>
                  </a:lnTo>
                  <a:lnTo>
                    <a:pt x="631825" y="40005"/>
                  </a:lnTo>
                  <a:lnTo>
                    <a:pt x="627380" y="38735"/>
                  </a:lnTo>
                  <a:lnTo>
                    <a:pt x="621665" y="39370"/>
                  </a:lnTo>
                  <a:lnTo>
                    <a:pt x="614045" y="33020"/>
                  </a:lnTo>
                  <a:lnTo>
                    <a:pt x="610235" y="33020"/>
                  </a:lnTo>
                  <a:lnTo>
                    <a:pt x="605155" y="38735"/>
                  </a:lnTo>
                  <a:lnTo>
                    <a:pt x="601980" y="38735"/>
                  </a:lnTo>
                  <a:lnTo>
                    <a:pt x="601345" y="36830"/>
                  </a:lnTo>
                  <a:lnTo>
                    <a:pt x="606425" y="33655"/>
                  </a:lnTo>
                  <a:lnTo>
                    <a:pt x="607060" y="29210"/>
                  </a:lnTo>
                  <a:lnTo>
                    <a:pt x="601345" y="26670"/>
                  </a:lnTo>
                  <a:lnTo>
                    <a:pt x="600075" y="24765"/>
                  </a:lnTo>
                  <a:lnTo>
                    <a:pt x="595630" y="24765"/>
                  </a:lnTo>
                  <a:lnTo>
                    <a:pt x="591820" y="31750"/>
                  </a:lnTo>
                  <a:lnTo>
                    <a:pt x="589280" y="31750"/>
                  </a:lnTo>
                  <a:lnTo>
                    <a:pt x="589915" y="26670"/>
                  </a:lnTo>
                  <a:lnTo>
                    <a:pt x="587375" y="27305"/>
                  </a:lnTo>
                  <a:lnTo>
                    <a:pt x="584835" y="31115"/>
                  </a:lnTo>
                  <a:lnTo>
                    <a:pt x="582295" y="31115"/>
                  </a:lnTo>
                  <a:lnTo>
                    <a:pt x="581025" y="27940"/>
                  </a:lnTo>
                  <a:lnTo>
                    <a:pt x="584835" y="25400"/>
                  </a:lnTo>
                  <a:lnTo>
                    <a:pt x="584835" y="21590"/>
                  </a:lnTo>
                  <a:lnTo>
                    <a:pt x="579120" y="17780"/>
                  </a:lnTo>
                  <a:lnTo>
                    <a:pt x="573405" y="17780"/>
                  </a:lnTo>
                  <a:lnTo>
                    <a:pt x="569595" y="20320"/>
                  </a:lnTo>
                  <a:lnTo>
                    <a:pt x="568960" y="29210"/>
                  </a:lnTo>
                  <a:lnTo>
                    <a:pt x="565150" y="31115"/>
                  </a:lnTo>
                  <a:lnTo>
                    <a:pt x="564515" y="34290"/>
                  </a:lnTo>
                  <a:lnTo>
                    <a:pt x="568325" y="43180"/>
                  </a:lnTo>
                  <a:lnTo>
                    <a:pt x="567690" y="46990"/>
                  </a:lnTo>
                  <a:lnTo>
                    <a:pt x="564515" y="50165"/>
                  </a:lnTo>
                  <a:lnTo>
                    <a:pt x="561975" y="44450"/>
                  </a:lnTo>
                  <a:lnTo>
                    <a:pt x="558165" y="43815"/>
                  </a:lnTo>
                  <a:lnTo>
                    <a:pt x="557530" y="45720"/>
                  </a:lnTo>
                  <a:lnTo>
                    <a:pt x="552450" y="45085"/>
                  </a:lnTo>
                  <a:lnTo>
                    <a:pt x="544830" y="48260"/>
                  </a:lnTo>
                  <a:lnTo>
                    <a:pt x="550545" y="40005"/>
                  </a:lnTo>
                  <a:lnTo>
                    <a:pt x="554990" y="38735"/>
                  </a:lnTo>
                  <a:lnTo>
                    <a:pt x="558165" y="33020"/>
                  </a:lnTo>
                  <a:lnTo>
                    <a:pt x="557530" y="29845"/>
                  </a:lnTo>
                  <a:lnTo>
                    <a:pt x="554990" y="30480"/>
                  </a:lnTo>
                  <a:lnTo>
                    <a:pt x="548640" y="34925"/>
                  </a:lnTo>
                  <a:lnTo>
                    <a:pt x="544830" y="33655"/>
                  </a:lnTo>
                  <a:lnTo>
                    <a:pt x="545465" y="31115"/>
                  </a:lnTo>
                  <a:lnTo>
                    <a:pt x="549275" y="27940"/>
                  </a:lnTo>
                  <a:lnTo>
                    <a:pt x="549910" y="25400"/>
                  </a:lnTo>
                  <a:lnTo>
                    <a:pt x="544195" y="24130"/>
                  </a:lnTo>
                  <a:lnTo>
                    <a:pt x="542925" y="21590"/>
                  </a:lnTo>
                  <a:lnTo>
                    <a:pt x="547370" y="20320"/>
                  </a:lnTo>
                  <a:lnTo>
                    <a:pt x="549275" y="22225"/>
                  </a:lnTo>
                  <a:lnTo>
                    <a:pt x="555625" y="22225"/>
                  </a:lnTo>
                  <a:lnTo>
                    <a:pt x="559435" y="12700"/>
                  </a:lnTo>
                  <a:lnTo>
                    <a:pt x="558165" y="8890"/>
                  </a:lnTo>
                  <a:lnTo>
                    <a:pt x="551815" y="10160"/>
                  </a:lnTo>
                  <a:lnTo>
                    <a:pt x="549275" y="8255"/>
                  </a:lnTo>
                  <a:lnTo>
                    <a:pt x="550545" y="3810"/>
                  </a:lnTo>
                  <a:lnTo>
                    <a:pt x="548640" y="0"/>
                  </a:lnTo>
                  <a:lnTo>
                    <a:pt x="544830" y="3810"/>
                  </a:lnTo>
                  <a:lnTo>
                    <a:pt x="541655" y="3175"/>
                  </a:lnTo>
                  <a:lnTo>
                    <a:pt x="537845" y="0"/>
                  </a:lnTo>
                  <a:lnTo>
                    <a:pt x="533400" y="4445"/>
                  </a:lnTo>
                  <a:lnTo>
                    <a:pt x="533400" y="7620"/>
                  </a:lnTo>
                  <a:lnTo>
                    <a:pt x="537210" y="12065"/>
                  </a:lnTo>
                  <a:lnTo>
                    <a:pt x="534670" y="15240"/>
                  </a:lnTo>
                  <a:lnTo>
                    <a:pt x="532130" y="15240"/>
                  </a:lnTo>
                  <a:lnTo>
                    <a:pt x="527685" y="8890"/>
                  </a:lnTo>
                  <a:lnTo>
                    <a:pt x="524510" y="12065"/>
                  </a:lnTo>
                  <a:lnTo>
                    <a:pt x="522605" y="17145"/>
                  </a:lnTo>
                  <a:lnTo>
                    <a:pt x="523875" y="19685"/>
                  </a:lnTo>
                  <a:lnTo>
                    <a:pt x="528320" y="19685"/>
                  </a:lnTo>
                  <a:lnTo>
                    <a:pt x="530860" y="21590"/>
                  </a:lnTo>
                  <a:lnTo>
                    <a:pt x="530225" y="24130"/>
                  </a:lnTo>
                  <a:lnTo>
                    <a:pt x="526415" y="26035"/>
                  </a:lnTo>
                  <a:lnTo>
                    <a:pt x="526415" y="30480"/>
                  </a:lnTo>
                  <a:lnTo>
                    <a:pt x="522605" y="32385"/>
                  </a:lnTo>
                  <a:lnTo>
                    <a:pt x="522605" y="36195"/>
                  </a:lnTo>
                  <a:lnTo>
                    <a:pt x="523875" y="38100"/>
                  </a:lnTo>
                  <a:lnTo>
                    <a:pt x="520700" y="40640"/>
                  </a:lnTo>
                  <a:lnTo>
                    <a:pt x="522605" y="46990"/>
                  </a:lnTo>
                  <a:lnTo>
                    <a:pt x="520700" y="48895"/>
                  </a:lnTo>
                  <a:lnTo>
                    <a:pt x="516890" y="46355"/>
                  </a:lnTo>
                  <a:lnTo>
                    <a:pt x="513080" y="48895"/>
                  </a:lnTo>
                  <a:lnTo>
                    <a:pt x="512445" y="51435"/>
                  </a:lnTo>
                  <a:lnTo>
                    <a:pt x="508635" y="53975"/>
                  </a:lnTo>
                  <a:lnTo>
                    <a:pt x="508000" y="48260"/>
                  </a:lnTo>
                  <a:lnTo>
                    <a:pt x="513080" y="37465"/>
                  </a:lnTo>
                  <a:lnTo>
                    <a:pt x="508000" y="35560"/>
                  </a:lnTo>
                  <a:lnTo>
                    <a:pt x="508635" y="33020"/>
                  </a:lnTo>
                  <a:lnTo>
                    <a:pt x="512445" y="29210"/>
                  </a:lnTo>
                  <a:lnTo>
                    <a:pt x="512445" y="19685"/>
                  </a:lnTo>
                  <a:lnTo>
                    <a:pt x="510540" y="16510"/>
                  </a:lnTo>
                  <a:lnTo>
                    <a:pt x="507365" y="16510"/>
                  </a:lnTo>
                  <a:lnTo>
                    <a:pt x="499745" y="29210"/>
                  </a:lnTo>
                  <a:lnTo>
                    <a:pt x="499745" y="36195"/>
                  </a:lnTo>
                  <a:lnTo>
                    <a:pt x="492125" y="46990"/>
                  </a:lnTo>
                  <a:lnTo>
                    <a:pt x="490220" y="54610"/>
                  </a:lnTo>
                  <a:lnTo>
                    <a:pt x="492125" y="57785"/>
                  </a:lnTo>
                  <a:lnTo>
                    <a:pt x="491490" y="64135"/>
                  </a:lnTo>
                  <a:lnTo>
                    <a:pt x="483235" y="73025"/>
                  </a:lnTo>
                  <a:lnTo>
                    <a:pt x="479425" y="74930"/>
                  </a:lnTo>
                  <a:lnTo>
                    <a:pt x="479425" y="69215"/>
                  </a:lnTo>
                  <a:lnTo>
                    <a:pt x="477520" y="65405"/>
                  </a:lnTo>
                  <a:lnTo>
                    <a:pt x="482600" y="57150"/>
                  </a:lnTo>
                  <a:lnTo>
                    <a:pt x="481330" y="52070"/>
                  </a:lnTo>
                  <a:lnTo>
                    <a:pt x="483235" y="47625"/>
                  </a:lnTo>
                  <a:lnTo>
                    <a:pt x="480695" y="41910"/>
                  </a:lnTo>
                  <a:lnTo>
                    <a:pt x="489585" y="31750"/>
                  </a:lnTo>
                  <a:lnTo>
                    <a:pt x="490855" y="26035"/>
                  </a:lnTo>
                  <a:lnTo>
                    <a:pt x="492125" y="24765"/>
                  </a:lnTo>
                  <a:lnTo>
                    <a:pt x="491490" y="21590"/>
                  </a:lnTo>
                  <a:lnTo>
                    <a:pt x="486410" y="20955"/>
                  </a:lnTo>
                  <a:lnTo>
                    <a:pt x="481330" y="15875"/>
                  </a:lnTo>
                  <a:lnTo>
                    <a:pt x="478790" y="16510"/>
                  </a:lnTo>
                  <a:lnTo>
                    <a:pt x="479425" y="22225"/>
                  </a:lnTo>
                  <a:lnTo>
                    <a:pt x="475615" y="26035"/>
                  </a:lnTo>
                  <a:lnTo>
                    <a:pt x="475615" y="20320"/>
                  </a:lnTo>
                  <a:lnTo>
                    <a:pt x="471805" y="16510"/>
                  </a:lnTo>
                  <a:lnTo>
                    <a:pt x="466725" y="15240"/>
                  </a:lnTo>
                  <a:lnTo>
                    <a:pt x="462915" y="17145"/>
                  </a:lnTo>
                  <a:lnTo>
                    <a:pt x="463550" y="24765"/>
                  </a:lnTo>
                  <a:lnTo>
                    <a:pt x="461645" y="28575"/>
                  </a:lnTo>
                  <a:lnTo>
                    <a:pt x="459105" y="25400"/>
                  </a:lnTo>
                  <a:lnTo>
                    <a:pt x="455930" y="23495"/>
                  </a:lnTo>
                  <a:lnTo>
                    <a:pt x="453390" y="26035"/>
                  </a:lnTo>
                  <a:lnTo>
                    <a:pt x="454025" y="28575"/>
                  </a:lnTo>
                  <a:lnTo>
                    <a:pt x="461010" y="33020"/>
                  </a:lnTo>
                  <a:lnTo>
                    <a:pt x="462915" y="38100"/>
                  </a:lnTo>
                  <a:lnTo>
                    <a:pt x="461010" y="40005"/>
                  </a:lnTo>
                  <a:lnTo>
                    <a:pt x="457835" y="36830"/>
                  </a:lnTo>
                  <a:lnTo>
                    <a:pt x="454025" y="40005"/>
                  </a:lnTo>
                  <a:lnTo>
                    <a:pt x="453390" y="43180"/>
                  </a:lnTo>
                  <a:lnTo>
                    <a:pt x="455295" y="45720"/>
                  </a:lnTo>
                  <a:lnTo>
                    <a:pt x="453390" y="47625"/>
                  </a:lnTo>
                  <a:lnTo>
                    <a:pt x="447675" y="43815"/>
                  </a:lnTo>
                  <a:lnTo>
                    <a:pt x="444500" y="43815"/>
                  </a:lnTo>
                  <a:lnTo>
                    <a:pt x="441325" y="50165"/>
                  </a:lnTo>
                  <a:lnTo>
                    <a:pt x="437515" y="52070"/>
                  </a:lnTo>
                  <a:lnTo>
                    <a:pt x="437515" y="54610"/>
                  </a:lnTo>
                  <a:lnTo>
                    <a:pt x="440055" y="56515"/>
                  </a:lnTo>
                  <a:lnTo>
                    <a:pt x="434340" y="60325"/>
                  </a:lnTo>
                  <a:lnTo>
                    <a:pt x="433070" y="64770"/>
                  </a:lnTo>
                  <a:lnTo>
                    <a:pt x="437515" y="69850"/>
                  </a:lnTo>
                  <a:lnTo>
                    <a:pt x="433705" y="73660"/>
                  </a:lnTo>
                  <a:lnTo>
                    <a:pt x="438150" y="76200"/>
                  </a:lnTo>
                  <a:lnTo>
                    <a:pt x="440055" y="78740"/>
                  </a:lnTo>
                  <a:lnTo>
                    <a:pt x="437515" y="81280"/>
                  </a:lnTo>
                  <a:lnTo>
                    <a:pt x="429895" y="80645"/>
                  </a:lnTo>
                  <a:lnTo>
                    <a:pt x="427990" y="72390"/>
                  </a:lnTo>
                  <a:lnTo>
                    <a:pt x="424180" y="71120"/>
                  </a:lnTo>
                  <a:lnTo>
                    <a:pt x="427355" y="67310"/>
                  </a:lnTo>
                  <a:lnTo>
                    <a:pt x="422275" y="64770"/>
                  </a:lnTo>
                  <a:lnTo>
                    <a:pt x="417195" y="65405"/>
                  </a:lnTo>
                  <a:lnTo>
                    <a:pt x="410210" y="64770"/>
                  </a:lnTo>
                  <a:lnTo>
                    <a:pt x="400685" y="57150"/>
                  </a:lnTo>
                  <a:lnTo>
                    <a:pt x="398145" y="57150"/>
                  </a:lnTo>
                  <a:lnTo>
                    <a:pt x="394970" y="60960"/>
                  </a:lnTo>
                  <a:lnTo>
                    <a:pt x="393065" y="57150"/>
                  </a:lnTo>
                  <a:lnTo>
                    <a:pt x="387985" y="61595"/>
                  </a:lnTo>
                  <a:lnTo>
                    <a:pt x="382270" y="62865"/>
                  </a:lnTo>
                  <a:lnTo>
                    <a:pt x="382270" y="65405"/>
                  </a:lnTo>
                  <a:lnTo>
                    <a:pt x="389255" y="73660"/>
                  </a:lnTo>
                  <a:lnTo>
                    <a:pt x="394335" y="73660"/>
                  </a:lnTo>
                  <a:lnTo>
                    <a:pt x="396875" y="76835"/>
                  </a:lnTo>
                  <a:lnTo>
                    <a:pt x="403860" y="77470"/>
                  </a:lnTo>
                  <a:lnTo>
                    <a:pt x="400685" y="83185"/>
                  </a:lnTo>
                  <a:lnTo>
                    <a:pt x="400685" y="88900"/>
                  </a:lnTo>
                  <a:lnTo>
                    <a:pt x="405765" y="95250"/>
                  </a:lnTo>
                  <a:lnTo>
                    <a:pt x="405130" y="99695"/>
                  </a:lnTo>
                  <a:lnTo>
                    <a:pt x="401320" y="96520"/>
                  </a:lnTo>
                  <a:lnTo>
                    <a:pt x="397510" y="89535"/>
                  </a:lnTo>
                  <a:lnTo>
                    <a:pt x="391795" y="86995"/>
                  </a:lnTo>
                  <a:lnTo>
                    <a:pt x="388620" y="83185"/>
                  </a:lnTo>
                  <a:lnTo>
                    <a:pt x="386715" y="88265"/>
                  </a:lnTo>
                  <a:lnTo>
                    <a:pt x="382270" y="92075"/>
                  </a:lnTo>
                  <a:lnTo>
                    <a:pt x="381000" y="84455"/>
                  </a:lnTo>
                  <a:lnTo>
                    <a:pt x="376555" y="88265"/>
                  </a:lnTo>
                  <a:lnTo>
                    <a:pt x="376555" y="91440"/>
                  </a:lnTo>
                  <a:lnTo>
                    <a:pt x="370840" y="95885"/>
                  </a:lnTo>
                  <a:lnTo>
                    <a:pt x="371475" y="100965"/>
                  </a:lnTo>
                  <a:lnTo>
                    <a:pt x="377825" y="104140"/>
                  </a:lnTo>
                  <a:lnTo>
                    <a:pt x="380365" y="109855"/>
                  </a:lnTo>
                  <a:lnTo>
                    <a:pt x="375285" y="109220"/>
                  </a:lnTo>
                  <a:lnTo>
                    <a:pt x="372745" y="106680"/>
                  </a:lnTo>
                  <a:lnTo>
                    <a:pt x="368300" y="113030"/>
                  </a:lnTo>
                  <a:lnTo>
                    <a:pt x="367030" y="118110"/>
                  </a:lnTo>
                  <a:lnTo>
                    <a:pt x="360045" y="123825"/>
                  </a:lnTo>
                  <a:lnTo>
                    <a:pt x="360045" y="120650"/>
                  </a:lnTo>
                  <a:lnTo>
                    <a:pt x="364490" y="117475"/>
                  </a:lnTo>
                  <a:lnTo>
                    <a:pt x="363220" y="113030"/>
                  </a:lnTo>
                  <a:lnTo>
                    <a:pt x="367665" y="104140"/>
                  </a:lnTo>
                  <a:lnTo>
                    <a:pt x="364490" y="86360"/>
                  </a:lnTo>
                  <a:lnTo>
                    <a:pt x="360045" y="88900"/>
                  </a:lnTo>
                  <a:lnTo>
                    <a:pt x="353060" y="100330"/>
                  </a:lnTo>
                  <a:lnTo>
                    <a:pt x="353060" y="107950"/>
                  </a:lnTo>
                  <a:lnTo>
                    <a:pt x="354330" y="111125"/>
                  </a:lnTo>
                  <a:lnTo>
                    <a:pt x="349250" y="117475"/>
                  </a:lnTo>
                  <a:lnTo>
                    <a:pt x="348615" y="111760"/>
                  </a:lnTo>
                  <a:lnTo>
                    <a:pt x="351790" y="105410"/>
                  </a:lnTo>
                  <a:lnTo>
                    <a:pt x="349250" y="97155"/>
                  </a:lnTo>
                  <a:lnTo>
                    <a:pt x="346075" y="96520"/>
                  </a:lnTo>
                  <a:lnTo>
                    <a:pt x="340360" y="100330"/>
                  </a:lnTo>
                  <a:lnTo>
                    <a:pt x="336550" y="107950"/>
                  </a:lnTo>
                  <a:lnTo>
                    <a:pt x="339090" y="113665"/>
                  </a:lnTo>
                  <a:lnTo>
                    <a:pt x="338455" y="119380"/>
                  </a:lnTo>
                  <a:lnTo>
                    <a:pt x="346710" y="125730"/>
                  </a:lnTo>
                  <a:lnTo>
                    <a:pt x="349250" y="130175"/>
                  </a:lnTo>
                  <a:lnTo>
                    <a:pt x="346075" y="136525"/>
                  </a:lnTo>
                  <a:lnTo>
                    <a:pt x="343535" y="128270"/>
                  </a:lnTo>
                  <a:lnTo>
                    <a:pt x="337185" y="125730"/>
                  </a:lnTo>
                  <a:lnTo>
                    <a:pt x="333375" y="114935"/>
                  </a:lnTo>
                  <a:lnTo>
                    <a:pt x="331470" y="113665"/>
                  </a:lnTo>
                  <a:lnTo>
                    <a:pt x="323215" y="116205"/>
                  </a:lnTo>
                  <a:lnTo>
                    <a:pt x="321945" y="120015"/>
                  </a:lnTo>
                  <a:lnTo>
                    <a:pt x="330200" y="126365"/>
                  </a:lnTo>
                  <a:lnTo>
                    <a:pt x="334010" y="127000"/>
                  </a:lnTo>
                  <a:lnTo>
                    <a:pt x="335915" y="129540"/>
                  </a:lnTo>
                  <a:lnTo>
                    <a:pt x="330835" y="128905"/>
                  </a:lnTo>
                  <a:lnTo>
                    <a:pt x="325755" y="130810"/>
                  </a:lnTo>
                  <a:lnTo>
                    <a:pt x="329565" y="136525"/>
                  </a:lnTo>
                  <a:lnTo>
                    <a:pt x="323850" y="132080"/>
                  </a:lnTo>
                  <a:lnTo>
                    <a:pt x="323215" y="125095"/>
                  </a:lnTo>
                  <a:lnTo>
                    <a:pt x="320675" y="123825"/>
                  </a:lnTo>
                  <a:lnTo>
                    <a:pt x="319405" y="118745"/>
                  </a:lnTo>
                  <a:lnTo>
                    <a:pt x="315595" y="121285"/>
                  </a:lnTo>
                  <a:lnTo>
                    <a:pt x="314325" y="128905"/>
                  </a:lnTo>
                  <a:lnTo>
                    <a:pt x="316865" y="132715"/>
                  </a:lnTo>
                  <a:lnTo>
                    <a:pt x="315595" y="139700"/>
                  </a:lnTo>
                  <a:lnTo>
                    <a:pt x="310515" y="137160"/>
                  </a:lnTo>
                  <a:lnTo>
                    <a:pt x="306070" y="138430"/>
                  </a:lnTo>
                  <a:lnTo>
                    <a:pt x="300355" y="145415"/>
                  </a:lnTo>
                  <a:lnTo>
                    <a:pt x="301625" y="146050"/>
                  </a:lnTo>
                  <a:lnTo>
                    <a:pt x="305435" y="145415"/>
                  </a:lnTo>
                  <a:lnTo>
                    <a:pt x="309245" y="149860"/>
                  </a:lnTo>
                  <a:lnTo>
                    <a:pt x="304165" y="150495"/>
                  </a:lnTo>
                  <a:lnTo>
                    <a:pt x="300355" y="153035"/>
                  </a:lnTo>
                  <a:lnTo>
                    <a:pt x="303530" y="155575"/>
                  </a:lnTo>
                  <a:lnTo>
                    <a:pt x="300990" y="158115"/>
                  </a:lnTo>
                  <a:lnTo>
                    <a:pt x="296545" y="158115"/>
                  </a:lnTo>
                  <a:lnTo>
                    <a:pt x="296545" y="161290"/>
                  </a:lnTo>
                  <a:lnTo>
                    <a:pt x="298450" y="162560"/>
                  </a:lnTo>
                  <a:lnTo>
                    <a:pt x="294640" y="163195"/>
                  </a:lnTo>
                  <a:lnTo>
                    <a:pt x="292100" y="160020"/>
                  </a:lnTo>
                  <a:lnTo>
                    <a:pt x="287655" y="161290"/>
                  </a:lnTo>
                  <a:lnTo>
                    <a:pt x="283845" y="166370"/>
                  </a:lnTo>
                  <a:lnTo>
                    <a:pt x="285115" y="169545"/>
                  </a:lnTo>
                  <a:lnTo>
                    <a:pt x="283210" y="171450"/>
                  </a:lnTo>
                  <a:lnTo>
                    <a:pt x="276860" y="172085"/>
                  </a:lnTo>
                  <a:lnTo>
                    <a:pt x="273685" y="177800"/>
                  </a:lnTo>
                  <a:lnTo>
                    <a:pt x="278765" y="179705"/>
                  </a:lnTo>
                  <a:lnTo>
                    <a:pt x="292100" y="175895"/>
                  </a:lnTo>
                  <a:lnTo>
                    <a:pt x="295275" y="177800"/>
                  </a:lnTo>
                  <a:lnTo>
                    <a:pt x="300990" y="175260"/>
                  </a:lnTo>
                  <a:lnTo>
                    <a:pt x="304165" y="175260"/>
                  </a:lnTo>
                  <a:lnTo>
                    <a:pt x="304165" y="179070"/>
                  </a:lnTo>
                  <a:lnTo>
                    <a:pt x="300355" y="183515"/>
                  </a:lnTo>
                  <a:lnTo>
                    <a:pt x="299085" y="191770"/>
                  </a:lnTo>
                  <a:lnTo>
                    <a:pt x="297815" y="193675"/>
                  </a:lnTo>
                  <a:lnTo>
                    <a:pt x="295275" y="190500"/>
                  </a:lnTo>
                  <a:lnTo>
                    <a:pt x="294640" y="186055"/>
                  </a:lnTo>
                  <a:lnTo>
                    <a:pt x="289560" y="187325"/>
                  </a:lnTo>
                  <a:lnTo>
                    <a:pt x="287020" y="184785"/>
                  </a:lnTo>
                  <a:lnTo>
                    <a:pt x="280670" y="184785"/>
                  </a:lnTo>
                  <a:lnTo>
                    <a:pt x="282575" y="187325"/>
                  </a:lnTo>
                  <a:lnTo>
                    <a:pt x="280670" y="191135"/>
                  </a:lnTo>
                  <a:lnTo>
                    <a:pt x="276225" y="188595"/>
                  </a:lnTo>
                  <a:lnTo>
                    <a:pt x="273050" y="189230"/>
                  </a:lnTo>
                  <a:lnTo>
                    <a:pt x="277495" y="192405"/>
                  </a:lnTo>
                  <a:lnTo>
                    <a:pt x="279400" y="197485"/>
                  </a:lnTo>
                  <a:lnTo>
                    <a:pt x="276860" y="197485"/>
                  </a:lnTo>
                  <a:lnTo>
                    <a:pt x="274955" y="201295"/>
                  </a:lnTo>
                  <a:lnTo>
                    <a:pt x="276225" y="205740"/>
                  </a:lnTo>
                  <a:lnTo>
                    <a:pt x="274955" y="208915"/>
                  </a:lnTo>
                  <a:lnTo>
                    <a:pt x="272415" y="204470"/>
                  </a:lnTo>
                  <a:lnTo>
                    <a:pt x="272415" y="198755"/>
                  </a:lnTo>
                  <a:lnTo>
                    <a:pt x="267970" y="193040"/>
                  </a:lnTo>
                  <a:lnTo>
                    <a:pt x="263525" y="197485"/>
                  </a:lnTo>
                  <a:lnTo>
                    <a:pt x="259080" y="198755"/>
                  </a:lnTo>
                  <a:lnTo>
                    <a:pt x="257175" y="194945"/>
                  </a:lnTo>
                  <a:lnTo>
                    <a:pt x="259080" y="192405"/>
                  </a:lnTo>
                  <a:lnTo>
                    <a:pt x="255270" y="191770"/>
                  </a:lnTo>
                  <a:lnTo>
                    <a:pt x="250190" y="197485"/>
                  </a:lnTo>
                  <a:lnTo>
                    <a:pt x="254635" y="201930"/>
                  </a:lnTo>
                  <a:lnTo>
                    <a:pt x="260985" y="201930"/>
                  </a:lnTo>
                  <a:lnTo>
                    <a:pt x="266700" y="205105"/>
                  </a:lnTo>
                  <a:lnTo>
                    <a:pt x="263525" y="209550"/>
                  </a:lnTo>
                  <a:lnTo>
                    <a:pt x="252095" y="211455"/>
                  </a:lnTo>
                  <a:lnTo>
                    <a:pt x="249555" y="209550"/>
                  </a:lnTo>
                  <a:lnTo>
                    <a:pt x="245110" y="209550"/>
                  </a:lnTo>
                  <a:lnTo>
                    <a:pt x="242570" y="215265"/>
                  </a:lnTo>
                  <a:lnTo>
                    <a:pt x="246380" y="219075"/>
                  </a:lnTo>
                  <a:lnTo>
                    <a:pt x="242570" y="224155"/>
                  </a:lnTo>
                  <a:lnTo>
                    <a:pt x="247015" y="223520"/>
                  </a:lnTo>
                  <a:lnTo>
                    <a:pt x="252730" y="217170"/>
                  </a:lnTo>
                  <a:lnTo>
                    <a:pt x="257810" y="217170"/>
                  </a:lnTo>
                  <a:lnTo>
                    <a:pt x="260350" y="220980"/>
                  </a:lnTo>
                  <a:lnTo>
                    <a:pt x="252095" y="221615"/>
                  </a:lnTo>
                  <a:lnTo>
                    <a:pt x="250825" y="227965"/>
                  </a:lnTo>
                  <a:lnTo>
                    <a:pt x="254000" y="232410"/>
                  </a:lnTo>
                  <a:lnTo>
                    <a:pt x="260350" y="236220"/>
                  </a:lnTo>
                  <a:lnTo>
                    <a:pt x="260350" y="240665"/>
                  </a:lnTo>
                  <a:lnTo>
                    <a:pt x="255905" y="236855"/>
                  </a:lnTo>
                  <a:lnTo>
                    <a:pt x="252095" y="237490"/>
                  </a:lnTo>
                  <a:lnTo>
                    <a:pt x="247650" y="231140"/>
                  </a:lnTo>
                  <a:lnTo>
                    <a:pt x="245110" y="231775"/>
                  </a:lnTo>
                  <a:lnTo>
                    <a:pt x="241300" y="235585"/>
                  </a:lnTo>
                  <a:lnTo>
                    <a:pt x="245745" y="238760"/>
                  </a:lnTo>
                  <a:lnTo>
                    <a:pt x="240030" y="239395"/>
                  </a:lnTo>
                  <a:lnTo>
                    <a:pt x="234315" y="243205"/>
                  </a:lnTo>
                  <a:lnTo>
                    <a:pt x="234315" y="247015"/>
                  </a:lnTo>
                  <a:lnTo>
                    <a:pt x="240030" y="249555"/>
                  </a:lnTo>
                  <a:lnTo>
                    <a:pt x="245110" y="246380"/>
                  </a:lnTo>
                  <a:lnTo>
                    <a:pt x="248285" y="249555"/>
                  </a:lnTo>
                  <a:lnTo>
                    <a:pt x="253365" y="247650"/>
                  </a:lnTo>
                  <a:lnTo>
                    <a:pt x="255270" y="252730"/>
                  </a:lnTo>
                  <a:lnTo>
                    <a:pt x="259080" y="254635"/>
                  </a:lnTo>
                  <a:lnTo>
                    <a:pt x="259080" y="258445"/>
                  </a:lnTo>
                  <a:lnTo>
                    <a:pt x="250825" y="253365"/>
                  </a:lnTo>
                  <a:lnTo>
                    <a:pt x="244475" y="253365"/>
                  </a:lnTo>
                  <a:lnTo>
                    <a:pt x="241300" y="255270"/>
                  </a:lnTo>
                  <a:lnTo>
                    <a:pt x="232410" y="256540"/>
                  </a:lnTo>
                  <a:lnTo>
                    <a:pt x="232410" y="260985"/>
                  </a:lnTo>
                  <a:lnTo>
                    <a:pt x="227330" y="263525"/>
                  </a:lnTo>
                  <a:lnTo>
                    <a:pt x="225425" y="261620"/>
                  </a:lnTo>
                  <a:lnTo>
                    <a:pt x="217805" y="265430"/>
                  </a:lnTo>
                  <a:lnTo>
                    <a:pt x="213360" y="265430"/>
                  </a:lnTo>
                  <a:lnTo>
                    <a:pt x="212725" y="268605"/>
                  </a:lnTo>
                  <a:lnTo>
                    <a:pt x="217170" y="270510"/>
                  </a:lnTo>
                  <a:lnTo>
                    <a:pt x="220980" y="274955"/>
                  </a:lnTo>
                  <a:lnTo>
                    <a:pt x="216535" y="276225"/>
                  </a:lnTo>
                  <a:lnTo>
                    <a:pt x="213995" y="274955"/>
                  </a:lnTo>
                  <a:lnTo>
                    <a:pt x="212090" y="276225"/>
                  </a:lnTo>
                  <a:lnTo>
                    <a:pt x="215900" y="280035"/>
                  </a:lnTo>
                  <a:lnTo>
                    <a:pt x="214630" y="282575"/>
                  </a:lnTo>
                  <a:lnTo>
                    <a:pt x="208915" y="281940"/>
                  </a:lnTo>
                  <a:lnTo>
                    <a:pt x="208280" y="280035"/>
                  </a:lnTo>
                  <a:lnTo>
                    <a:pt x="206375" y="281940"/>
                  </a:lnTo>
                  <a:lnTo>
                    <a:pt x="210185" y="285115"/>
                  </a:lnTo>
                  <a:lnTo>
                    <a:pt x="207645" y="287020"/>
                  </a:lnTo>
                  <a:lnTo>
                    <a:pt x="208280" y="290830"/>
                  </a:lnTo>
                  <a:lnTo>
                    <a:pt x="211455" y="290830"/>
                  </a:lnTo>
                  <a:lnTo>
                    <a:pt x="208280" y="292735"/>
                  </a:lnTo>
                  <a:lnTo>
                    <a:pt x="204470" y="293370"/>
                  </a:lnTo>
                  <a:lnTo>
                    <a:pt x="202565" y="291465"/>
                  </a:lnTo>
                  <a:lnTo>
                    <a:pt x="202565" y="295275"/>
                  </a:lnTo>
                  <a:lnTo>
                    <a:pt x="200660" y="298450"/>
                  </a:lnTo>
                  <a:lnTo>
                    <a:pt x="203835" y="299720"/>
                  </a:lnTo>
                  <a:lnTo>
                    <a:pt x="212090" y="302260"/>
                  </a:lnTo>
                  <a:lnTo>
                    <a:pt x="213360" y="306070"/>
                  </a:lnTo>
                  <a:lnTo>
                    <a:pt x="216535" y="306705"/>
                  </a:lnTo>
                  <a:lnTo>
                    <a:pt x="220980" y="304800"/>
                  </a:lnTo>
                  <a:lnTo>
                    <a:pt x="217170" y="308610"/>
                  </a:lnTo>
                  <a:lnTo>
                    <a:pt x="217170" y="311150"/>
                  </a:lnTo>
                  <a:lnTo>
                    <a:pt x="212090" y="311150"/>
                  </a:lnTo>
                  <a:lnTo>
                    <a:pt x="209550" y="308610"/>
                  </a:lnTo>
                  <a:lnTo>
                    <a:pt x="201295" y="308610"/>
                  </a:lnTo>
                  <a:lnTo>
                    <a:pt x="195580" y="314325"/>
                  </a:lnTo>
                  <a:lnTo>
                    <a:pt x="197485" y="316230"/>
                  </a:lnTo>
                  <a:lnTo>
                    <a:pt x="203835" y="316230"/>
                  </a:lnTo>
                  <a:lnTo>
                    <a:pt x="204470" y="320040"/>
                  </a:lnTo>
                  <a:lnTo>
                    <a:pt x="207645" y="322580"/>
                  </a:lnTo>
                  <a:lnTo>
                    <a:pt x="207645" y="327025"/>
                  </a:lnTo>
                  <a:lnTo>
                    <a:pt x="203835" y="323215"/>
                  </a:lnTo>
                  <a:lnTo>
                    <a:pt x="201295" y="323215"/>
                  </a:lnTo>
                  <a:lnTo>
                    <a:pt x="198755" y="327025"/>
                  </a:lnTo>
                  <a:lnTo>
                    <a:pt x="198755" y="330835"/>
                  </a:lnTo>
                  <a:lnTo>
                    <a:pt x="196850" y="331470"/>
                  </a:lnTo>
                  <a:lnTo>
                    <a:pt x="199390" y="334645"/>
                  </a:lnTo>
                  <a:lnTo>
                    <a:pt x="200025" y="338455"/>
                  </a:lnTo>
                  <a:lnTo>
                    <a:pt x="197485" y="338455"/>
                  </a:lnTo>
                  <a:lnTo>
                    <a:pt x="194310" y="335280"/>
                  </a:lnTo>
                  <a:lnTo>
                    <a:pt x="192405" y="337185"/>
                  </a:lnTo>
                  <a:lnTo>
                    <a:pt x="192405" y="342265"/>
                  </a:lnTo>
                  <a:lnTo>
                    <a:pt x="197485" y="343535"/>
                  </a:lnTo>
                  <a:lnTo>
                    <a:pt x="198120" y="346075"/>
                  </a:lnTo>
                  <a:lnTo>
                    <a:pt x="197485" y="349250"/>
                  </a:lnTo>
                  <a:lnTo>
                    <a:pt x="190500" y="344805"/>
                  </a:lnTo>
                  <a:lnTo>
                    <a:pt x="187960" y="346710"/>
                  </a:lnTo>
                  <a:lnTo>
                    <a:pt x="187960" y="351790"/>
                  </a:lnTo>
                  <a:lnTo>
                    <a:pt x="189865" y="352425"/>
                  </a:lnTo>
                  <a:lnTo>
                    <a:pt x="189865" y="358140"/>
                  </a:lnTo>
                  <a:lnTo>
                    <a:pt x="192405" y="363220"/>
                  </a:lnTo>
                  <a:lnTo>
                    <a:pt x="196215" y="363220"/>
                  </a:lnTo>
                  <a:lnTo>
                    <a:pt x="198755" y="358775"/>
                  </a:lnTo>
                  <a:lnTo>
                    <a:pt x="201295" y="358775"/>
                  </a:lnTo>
                  <a:lnTo>
                    <a:pt x="198755" y="365760"/>
                  </a:lnTo>
                  <a:lnTo>
                    <a:pt x="194945" y="366395"/>
                  </a:lnTo>
                  <a:lnTo>
                    <a:pt x="189865" y="372110"/>
                  </a:lnTo>
                  <a:lnTo>
                    <a:pt x="185420" y="372110"/>
                  </a:lnTo>
                  <a:lnTo>
                    <a:pt x="181610" y="374015"/>
                  </a:lnTo>
                  <a:lnTo>
                    <a:pt x="181610" y="376555"/>
                  </a:lnTo>
                  <a:lnTo>
                    <a:pt x="176530" y="378460"/>
                  </a:lnTo>
                  <a:lnTo>
                    <a:pt x="172720" y="382270"/>
                  </a:lnTo>
                  <a:lnTo>
                    <a:pt x="177165" y="384175"/>
                  </a:lnTo>
                  <a:lnTo>
                    <a:pt x="175895" y="386715"/>
                  </a:lnTo>
                  <a:lnTo>
                    <a:pt x="168275" y="387350"/>
                  </a:lnTo>
                  <a:lnTo>
                    <a:pt x="164465" y="392430"/>
                  </a:lnTo>
                  <a:lnTo>
                    <a:pt x="165100" y="394970"/>
                  </a:lnTo>
                  <a:lnTo>
                    <a:pt x="171450" y="396875"/>
                  </a:lnTo>
                  <a:lnTo>
                    <a:pt x="167005" y="399415"/>
                  </a:lnTo>
                  <a:lnTo>
                    <a:pt x="164465" y="404495"/>
                  </a:lnTo>
                  <a:lnTo>
                    <a:pt x="160020" y="404495"/>
                  </a:lnTo>
                  <a:lnTo>
                    <a:pt x="159385" y="400050"/>
                  </a:lnTo>
                  <a:lnTo>
                    <a:pt x="156210" y="398145"/>
                  </a:lnTo>
                  <a:lnTo>
                    <a:pt x="154305" y="400685"/>
                  </a:lnTo>
                  <a:lnTo>
                    <a:pt x="150495" y="400685"/>
                  </a:lnTo>
                  <a:lnTo>
                    <a:pt x="151765" y="404495"/>
                  </a:lnTo>
                  <a:lnTo>
                    <a:pt x="149225" y="407035"/>
                  </a:lnTo>
                  <a:lnTo>
                    <a:pt x="148590" y="410845"/>
                  </a:lnTo>
                  <a:lnTo>
                    <a:pt x="150495" y="414020"/>
                  </a:lnTo>
                  <a:lnTo>
                    <a:pt x="143510" y="414020"/>
                  </a:lnTo>
                  <a:lnTo>
                    <a:pt x="140335" y="415925"/>
                  </a:lnTo>
                  <a:lnTo>
                    <a:pt x="140970" y="422275"/>
                  </a:lnTo>
                  <a:lnTo>
                    <a:pt x="135255" y="426085"/>
                  </a:lnTo>
                  <a:lnTo>
                    <a:pt x="135890" y="427990"/>
                  </a:lnTo>
                  <a:lnTo>
                    <a:pt x="135255" y="434340"/>
                  </a:lnTo>
                  <a:lnTo>
                    <a:pt x="131445" y="437515"/>
                  </a:lnTo>
                  <a:lnTo>
                    <a:pt x="125730" y="442595"/>
                  </a:lnTo>
                  <a:lnTo>
                    <a:pt x="127635" y="445135"/>
                  </a:lnTo>
                  <a:lnTo>
                    <a:pt x="133985" y="441325"/>
                  </a:lnTo>
                  <a:lnTo>
                    <a:pt x="137160" y="441325"/>
                  </a:lnTo>
                  <a:lnTo>
                    <a:pt x="136525" y="445135"/>
                  </a:lnTo>
                  <a:lnTo>
                    <a:pt x="132715" y="447040"/>
                  </a:lnTo>
                  <a:lnTo>
                    <a:pt x="132080" y="453390"/>
                  </a:lnTo>
                  <a:lnTo>
                    <a:pt x="135890" y="457835"/>
                  </a:lnTo>
                  <a:lnTo>
                    <a:pt x="142240" y="454025"/>
                  </a:lnTo>
                  <a:lnTo>
                    <a:pt x="149225" y="453390"/>
                  </a:lnTo>
                  <a:lnTo>
                    <a:pt x="158750" y="444500"/>
                  </a:lnTo>
                  <a:lnTo>
                    <a:pt x="158750" y="440690"/>
                  </a:lnTo>
                  <a:lnTo>
                    <a:pt x="153670" y="441960"/>
                  </a:lnTo>
                  <a:lnTo>
                    <a:pt x="158115" y="436245"/>
                  </a:lnTo>
                  <a:lnTo>
                    <a:pt x="159385" y="429895"/>
                  </a:lnTo>
                  <a:lnTo>
                    <a:pt x="161290" y="429260"/>
                  </a:lnTo>
                  <a:lnTo>
                    <a:pt x="163830" y="426720"/>
                  </a:lnTo>
                  <a:lnTo>
                    <a:pt x="169545" y="427355"/>
                  </a:lnTo>
                  <a:lnTo>
                    <a:pt x="172720" y="427355"/>
                  </a:lnTo>
                  <a:lnTo>
                    <a:pt x="163830" y="433070"/>
                  </a:lnTo>
                  <a:lnTo>
                    <a:pt x="163830" y="436880"/>
                  </a:lnTo>
                  <a:lnTo>
                    <a:pt x="172085" y="439420"/>
                  </a:lnTo>
                  <a:lnTo>
                    <a:pt x="169545" y="443230"/>
                  </a:lnTo>
                  <a:lnTo>
                    <a:pt x="165100" y="443865"/>
                  </a:lnTo>
                  <a:lnTo>
                    <a:pt x="156210" y="452755"/>
                  </a:lnTo>
                  <a:lnTo>
                    <a:pt x="161925" y="455295"/>
                  </a:lnTo>
                  <a:lnTo>
                    <a:pt x="158750" y="459105"/>
                  </a:lnTo>
                  <a:lnTo>
                    <a:pt x="158750" y="464820"/>
                  </a:lnTo>
                  <a:lnTo>
                    <a:pt x="153035" y="464185"/>
                  </a:lnTo>
                  <a:lnTo>
                    <a:pt x="148590" y="459740"/>
                  </a:lnTo>
                  <a:lnTo>
                    <a:pt x="142240" y="459740"/>
                  </a:lnTo>
                  <a:lnTo>
                    <a:pt x="138430" y="462915"/>
                  </a:lnTo>
                  <a:lnTo>
                    <a:pt x="138430" y="467995"/>
                  </a:lnTo>
                  <a:lnTo>
                    <a:pt x="133350" y="470535"/>
                  </a:lnTo>
                  <a:lnTo>
                    <a:pt x="128905" y="473075"/>
                  </a:lnTo>
                  <a:lnTo>
                    <a:pt x="132715" y="469265"/>
                  </a:lnTo>
                  <a:lnTo>
                    <a:pt x="135255" y="467360"/>
                  </a:lnTo>
                  <a:lnTo>
                    <a:pt x="131445" y="462280"/>
                  </a:lnTo>
                  <a:lnTo>
                    <a:pt x="131445" y="456565"/>
                  </a:lnTo>
                  <a:lnTo>
                    <a:pt x="127000" y="450215"/>
                  </a:lnTo>
                  <a:lnTo>
                    <a:pt x="122555" y="450215"/>
                  </a:lnTo>
                  <a:lnTo>
                    <a:pt x="120015" y="454660"/>
                  </a:lnTo>
                  <a:lnTo>
                    <a:pt x="114300" y="455295"/>
                  </a:lnTo>
                  <a:lnTo>
                    <a:pt x="114300" y="457835"/>
                  </a:lnTo>
                  <a:lnTo>
                    <a:pt x="121920" y="457835"/>
                  </a:lnTo>
                  <a:lnTo>
                    <a:pt x="114300" y="464820"/>
                  </a:lnTo>
                  <a:lnTo>
                    <a:pt x="109220" y="462280"/>
                  </a:lnTo>
                  <a:lnTo>
                    <a:pt x="104775" y="462915"/>
                  </a:lnTo>
                  <a:lnTo>
                    <a:pt x="99060" y="468630"/>
                  </a:lnTo>
                  <a:lnTo>
                    <a:pt x="102235" y="469265"/>
                  </a:lnTo>
                  <a:lnTo>
                    <a:pt x="105410" y="467995"/>
                  </a:lnTo>
                  <a:lnTo>
                    <a:pt x="107315" y="469900"/>
                  </a:lnTo>
                  <a:lnTo>
                    <a:pt x="100965" y="473710"/>
                  </a:lnTo>
                  <a:lnTo>
                    <a:pt x="98425" y="477520"/>
                  </a:lnTo>
                  <a:lnTo>
                    <a:pt x="95885" y="474980"/>
                  </a:lnTo>
                  <a:lnTo>
                    <a:pt x="90805" y="474980"/>
                  </a:lnTo>
                  <a:lnTo>
                    <a:pt x="90170" y="477520"/>
                  </a:lnTo>
                  <a:lnTo>
                    <a:pt x="97155" y="481330"/>
                  </a:lnTo>
                  <a:lnTo>
                    <a:pt x="105410" y="481330"/>
                  </a:lnTo>
                  <a:lnTo>
                    <a:pt x="103505" y="485775"/>
                  </a:lnTo>
                  <a:lnTo>
                    <a:pt x="107315" y="487045"/>
                  </a:lnTo>
                  <a:lnTo>
                    <a:pt x="107315" y="490855"/>
                  </a:lnTo>
                  <a:lnTo>
                    <a:pt x="100330" y="488950"/>
                  </a:lnTo>
                  <a:lnTo>
                    <a:pt x="99060" y="484505"/>
                  </a:lnTo>
                  <a:lnTo>
                    <a:pt x="93345" y="484505"/>
                  </a:lnTo>
                  <a:lnTo>
                    <a:pt x="87630" y="480060"/>
                  </a:lnTo>
                  <a:lnTo>
                    <a:pt x="86360" y="476250"/>
                  </a:lnTo>
                  <a:lnTo>
                    <a:pt x="84455" y="476250"/>
                  </a:lnTo>
                  <a:lnTo>
                    <a:pt x="83820" y="480695"/>
                  </a:lnTo>
                  <a:lnTo>
                    <a:pt x="89535" y="488315"/>
                  </a:lnTo>
                  <a:lnTo>
                    <a:pt x="95250" y="492760"/>
                  </a:lnTo>
                  <a:lnTo>
                    <a:pt x="100330" y="493395"/>
                  </a:lnTo>
                  <a:lnTo>
                    <a:pt x="102870" y="495935"/>
                  </a:lnTo>
                  <a:lnTo>
                    <a:pt x="97790" y="495935"/>
                  </a:lnTo>
                  <a:lnTo>
                    <a:pt x="89535" y="492760"/>
                  </a:lnTo>
                  <a:lnTo>
                    <a:pt x="81280" y="483870"/>
                  </a:lnTo>
                  <a:lnTo>
                    <a:pt x="77470" y="486410"/>
                  </a:lnTo>
                  <a:lnTo>
                    <a:pt x="72390" y="482600"/>
                  </a:lnTo>
                  <a:lnTo>
                    <a:pt x="66040" y="482600"/>
                  </a:lnTo>
                  <a:lnTo>
                    <a:pt x="62865" y="480060"/>
                  </a:lnTo>
                  <a:lnTo>
                    <a:pt x="60325" y="482600"/>
                  </a:lnTo>
                  <a:lnTo>
                    <a:pt x="60960" y="487045"/>
                  </a:lnTo>
                  <a:lnTo>
                    <a:pt x="57785" y="490220"/>
                  </a:lnTo>
                  <a:lnTo>
                    <a:pt x="62230" y="495300"/>
                  </a:lnTo>
                  <a:lnTo>
                    <a:pt x="72390" y="492125"/>
                  </a:lnTo>
                  <a:lnTo>
                    <a:pt x="74295" y="494030"/>
                  </a:lnTo>
                  <a:lnTo>
                    <a:pt x="69850" y="497205"/>
                  </a:lnTo>
                  <a:lnTo>
                    <a:pt x="72390" y="498475"/>
                  </a:lnTo>
                  <a:lnTo>
                    <a:pt x="80010" y="494665"/>
                  </a:lnTo>
                  <a:lnTo>
                    <a:pt x="83820" y="494665"/>
                  </a:lnTo>
                  <a:lnTo>
                    <a:pt x="81915" y="497840"/>
                  </a:lnTo>
                  <a:lnTo>
                    <a:pt x="73025" y="501650"/>
                  </a:lnTo>
                  <a:lnTo>
                    <a:pt x="69215" y="506730"/>
                  </a:lnTo>
                  <a:lnTo>
                    <a:pt x="62865" y="504825"/>
                  </a:lnTo>
                  <a:lnTo>
                    <a:pt x="57785" y="497840"/>
                  </a:lnTo>
                  <a:lnTo>
                    <a:pt x="55245" y="497840"/>
                  </a:lnTo>
                  <a:lnTo>
                    <a:pt x="52070" y="500380"/>
                  </a:lnTo>
                  <a:lnTo>
                    <a:pt x="47625" y="496570"/>
                  </a:lnTo>
                  <a:lnTo>
                    <a:pt x="43815" y="499110"/>
                  </a:lnTo>
                  <a:lnTo>
                    <a:pt x="41275" y="497205"/>
                  </a:lnTo>
                  <a:lnTo>
                    <a:pt x="36830" y="499745"/>
                  </a:lnTo>
                  <a:lnTo>
                    <a:pt x="38100" y="502285"/>
                  </a:lnTo>
                  <a:lnTo>
                    <a:pt x="47625" y="503555"/>
                  </a:lnTo>
                  <a:lnTo>
                    <a:pt x="53975" y="507365"/>
                  </a:lnTo>
                  <a:lnTo>
                    <a:pt x="61595" y="511175"/>
                  </a:lnTo>
                  <a:lnTo>
                    <a:pt x="59690" y="516255"/>
                  </a:lnTo>
                  <a:lnTo>
                    <a:pt x="62230" y="520065"/>
                  </a:lnTo>
                  <a:lnTo>
                    <a:pt x="57785" y="522605"/>
                  </a:lnTo>
                  <a:lnTo>
                    <a:pt x="55880" y="520065"/>
                  </a:lnTo>
                  <a:lnTo>
                    <a:pt x="55880" y="511810"/>
                  </a:lnTo>
                  <a:lnTo>
                    <a:pt x="50800" y="509905"/>
                  </a:lnTo>
                  <a:lnTo>
                    <a:pt x="45085" y="510540"/>
                  </a:lnTo>
                  <a:lnTo>
                    <a:pt x="46990" y="514350"/>
                  </a:lnTo>
                  <a:lnTo>
                    <a:pt x="46355" y="517525"/>
                  </a:lnTo>
                  <a:lnTo>
                    <a:pt x="39370" y="513080"/>
                  </a:lnTo>
                  <a:lnTo>
                    <a:pt x="33655" y="519430"/>
                  </a:lnTo>
                  <a:lnTo>
                    <a:pt x="39370" y="523240"/>
                  </a:lnTo>
                  <a:lnTo>
                    <a:pt x="34925" y="523875"/>
                  </a:lnTo>
                  <a:lnTo>
                    <a:pt x="31750" y="525145"/>
                  </a:lnTo>
                  <a:lnTo>
                    <a:pt x="29845" y="519430"/>
                  </a:lnTo>
                  <a:lnTo>
                    <a:pt x="20955" y="519430"/>
                  </a:lnTo>
                  <a:lnTo>
                    <a:pt x="23495" y="525145"/>
                  </a:lnTo>
                  <a:lnTo>
                    <a:pt x="19685" y="527685"/>
                  </a:lnTo>
                  <a:lnTo>
                    <a:pt x="17780" y="521970"/>
                  </a:lnTo>
                  <a:lnTo>
                    <a:pt x="12700" y="517525"/>
                  </a:lnTo>
                  <a:lnTo>
                    <a:pt x="10160" y="518160"/>
                  </a:lnTo>
                  <a:lnTo>
                    <a:pt x="10795" y="521335"/>
                  </a:lnTo>
                  <a:lnTo>
                    <a:pt x="16510" y="527050"/>
                  </a:lnTo>
                  <a:lnTo>
                    <a:pt x="13970" y="530860"/>
                  </a:lnTo>
                  <a:lnTo>
                    <a:pt x="16510" y="533400"/>
                  </a:lnTo>
                  <a:lnTo>
                    <a:pt x="23495" y="531495"/>
                  </a:lnTo>
                  <a:lnTo>
                    <a:pt x="32385" y="533400"/>
                  </a:lnTo>
                  <a:lnTo>
                    <a:pt x="38100" y="537210"/>
                  </a:lnTo>
                  <a:lnTo>
                    <a:pt x="46990" y="537210"/>
                  </a:lnTo>
                  <a:lnTo>
                    <a:pt x="49530" y="535305"/>
                  </a:lnTo>
                  <a:lnTo>
                    <a:pt x="53975" y="535305"/>
                  </a:lnTo>
                  <a:lnTo>
                    <a:pt x="48260" y="541020"/>
                  </a:lnTo>
                  <a:lnTo>
                    <a:pt x="40005" y="539750"/>
                  </a:lnTo>
                  <a:lnTo>
                    <a:pt x="36830" y="541655"/>
                  </a:lnTo>
                  <a:lnTo>
                    <a:pt x="27305" y="536575"/>
                  </a:lnTo>
                  <a:lnTo>
                    <a:pt x="20955" y="538480"/>
                  </a:lnTo>
                  <a:lnTo>
                    <a:pt x="18415" y="537210"/>
                  </a:lnTo>
                  <a:lnTo>
                    <a:pt x="13970" y="541020"/>
                  </a:lnTo>
                  <a:lnTo>
                    <a:pt x="7620" y="541655"/>
                  </a:lnTo>
                  <a:lnTo>
                    <a:pt x="6985" y="544195"/>
                  </a:lnTo>
                  <a:lnTo>
                    <a:pt x="17145" y="548640"/>
                  </a:lnTo>
                  <a:lnTo>
                    <a:pt x="13335" y="553085"/>
                  </a:lnTo>
                  <a:lnTo>
                    <a:pt x="18415" y="553720"/>
                  </a:lnTo>
                  <a:lnTo>
                    <a:pt x="21590" y="551815"/>
                  </a:lnTo>
                  <a:lnTo>
                    <a:pt x="29845" y="551815"/>
                  </a:lnTo>
                  <a:lnTo>
                    <a:pt x="23495" y="556260"/>
                  </a:lnTo>
                  <a:lnTo>
                    <a:pt x="14605" y="556260"/>
                  </a:lnTo>
                  <a:lnTo>
                    <a:pt x="12065" y="557530"/>
                  </a:lnTo>
                  <a:lnTo>
                    <a:pt x="9525" y="556895"/>
                  </a:lnTo>
                  <a:lnTo>
                    <a:pt x="9525" y="558800"/>
                  </a:lnTo>
                  <a:lnTo>
                    <a:pt x="13970" y="560705"/>
                  </a:lnTo>
                  <a:lnTo>
                    <a:pt x="17145" y="560705"/>
                  </a:lnTo>
                  <a:lnTo>
                    <a:pt x="12065" y="563880"/>
                  </a:lnTo>
                  <a:lnTo>
                    <a:pt x="9525" y="564515"/>
                  </a:lnTo>
                  <a:lnTo>
                    <a:pt x="10160" y="567055"/>
                  </a:lnTo>
                  <a:lnTo>
                    <a:pt x="12700" y="568960"/>
                  </a:lnTo>
                  <a:lnTo>
                    <a:pt x="14605" y="572770"/>
                  </a:lnTo>
                  <a:lnTo>
                    <a:pt x="21590" y="572135"/>
                  </a:lnTo>
                  <a:lnTo>
                    <a:pt x="25400" y="569595"/>
                  </a:lnTo>
                  <a:lnTo>
                    <a:pt x="34925" y="568325"/>
                  </a:lnTo>
                  <a:lnTo>
                    <a:pt x="41275" y="570230"/>
                  </a:lnTo>
                  <a:lnTo>
                    <a:pt x="43815" y="572135"/>
                  </a:lnTo>
                  <a:lnTo>
                    <a:pt x="48260" y="569595"/>
                  </a:lnTo>
                  <a:lnTo>
                    <a:pt x="48260" y="565785"/>
                  </a:lnTo>
                  <a:lnTo>
                    <a:pt x="52705" y="564515"/>
                  </a:lnTo>
                  <a:lnTo>
                    <a:pt x="53975" y="567690"/>
                  </a:lnTo>
                  <a:lnTo>
                    <a:pt x="58420" y="567690"/>
                  </a:lnTo>
                  <a:lnTo>
                    <a:pt x="65405" y="562610"/>
                  </a:lnTo>
                  <a:lnTo>
                    <a:pt x="68580" y="563245"/>
                  </a:lnTo>
                  <a:lnTo>
                    <a:pt x="67310" y="565785"/>
                  </a:lnTo>
                  <a:lnTo>
                    <a:pt x="64135" y="568325"/>
                  </a:lnTo>
                  <a:lnTo>
                    <a:pt x="69850" y="569595"/>
                  </a:lnTo>
                  <a:lnTo>
                    <a:pt x="72390" y="567055"/>
                  </a:lnTo>
                  <a:lnTo>
                    <a:pt x="71120" y="563880"/>
                  </a:lnTo>
                  <a:lnTo>
                    <a:pt x="75565" y="557530"/>
                  </a:lnTo>
                  <a:lnTo>
                    <a:pt x="74295" y="562610"/>
                  </a:lnTo>
                  <a:lnTo>
                    <a:pt x="79375" y="568325"/>
                  </a:lnTo>
                  <a:lnTo>
                    <a:pt x="75565" y="572770"/>
                  </a:lnTo>
                  <a:lnTo>
                    <a:pt x="67310" y="574675"/>
                  </a:lnTo>
                  <a:lnTo>
                    <a:pt x="63500" y="577850"/>
                  </a:lnTo>
                  <a:lnTo>
                    <a:pt x="66040" y="579755"/>
                  </a:lnTo>
                  <a:lnTo>
                    <a:pt x="63500" y="584200"/>
                  </a:lnTo>
                  <a:lnTo>
                    <a:pt x="56515" y="584200"/>
                  </a:lnTo>
                  <a:lnTo>
                    <a:pt x="56515" y="581660"/>
                  </a:lnTo>
                  <a:lnTo>
                    <a:pt x="60325" y="579120"/>
                  </a:lnTo>
                  <a:lnTo>
                    <a:pt x="59690" y="573405"/>
                  </a:lnTo>
                  <a:lnTo>
                    <a:pt x="53975" y="572770"/>
                  </a:lnTo>
                  <a:lnTo>
                    <a:pt x="47625" y="579120"/>
                  </a:lnTo>
                  <a:lnTo>
                    <a:pt x="46990" y="582295"/>
                  </a:lnTo>
                  <a:lnTo>
                    <a:pt x="42545" y="576580"/>
                  </a:lnTo>
                  <a:lnTo>
                    <a:pt x="37465" y="575310"/>
                  </a:lnTo>
                  <a:lnTo>
                    <a:pt x="30480" y="576580"/>
                  </a:lnTo>
                  <a:lnTo>
                    <a:pt x="26670" y="575310"/>
                  </a:lnTo>
                  <a:lnTo>
                    <a:pt x="19050" y="579120"/>
                  </a:lnTo>
                  <a:lnTo>
                    <a:pt x="15240" y="579120"/>
                  </a:lnTo>
                  <a:lnTo>
                    <a:pt x="10795" y="575945"/>
                  </a:lnTo>
                  <a:lnTo>
                    <a:pt x="8890" y="576580"/>
                  </a:lnTo>
                  <a:lnTo>
                    <a:pt x="11430" y="582295"/>
                  </a:lnTo>
                  <a:lnTo>
                    <a:pt x="10160" y="585470"/>
                  </a:lnTo>
                  <a:lnTo>
                    <a:pt x="12700" y="588010"/>
                  </a:lnTo>
                  <a:lnTo>
                    <a:pt x="17145" y="586740"/>
                  </a:lnTo>
                  <a:lnTo>
                    <a:pt x="19685" y="583565"/>
                  </a:lnTo>
                  <a:lnTo>
                    <a:pt x="23495" y="583565"/>
                  </a:lnTo>
                  <a:lnTo>
                    <a:pt x="19685" y="588010"/>
                  </a:lnTo>
                  <a:lnTo>
                    <a:pt x="20320" y="593090"/>
                  </a:lnTo>
                  <a:lnTo>
                    <a:pt x="17780" y="594995"/>
                  </a:lnTo>
                  <a:lnTo>
                    <a:pt x="13335" y="592455"/>
                  </a:lnTo>
                  <a:lnTo>
                    <a:pt x="15240" y="599440"/>
                  </a:lnTo>
                  <a:lnTo>
                    <a:pt x="19050" y="602615"/>
                  </a:lnTo>
                  <a:lnTo>
                    <a:pt x="27940" y="593090"/>
                  </a:lnTo>
                  <a:lnTo>
                    <a:pt x="34290" y="595630"/>
                  </a:lnTo>
                  <a:lnTo>
                    <a:pt x="31750" y="598170"/>
                  </a:lnTo>
                  <a:lnTo>
                    <a:pt x="32385" y="603250"/>
                  </a:lnTo>
                  <a:lnTo>
                    <a:pt x="24765" y="607060"/>
                  </a:lnTo>
                  <a:lnTo>
                    <a:pt x="26035" y="608965"/>
                  </a:lnTo>
                  <a:lnTo>
                    <a:pt x="30480" y="609600"/>
                  </a:lnTo>
                  <a:lnTo>
                    <a:pt x="27940" y="613410"/>
                  </a:lnTo>
                  <a:lnTo>
                    <a:pt x="31115" y="618490"/>
                  </a:lnTo>
                  <a:lnTo>
                    <a:pt x="29210" y="624205"/>
                  </a:lnTo>
                  <a:lnTo>
                    <a:pt x="31115" y="624205"/>
                  </a:lnTo>
                  <a:lnTo>
                    <a:pt x="35560" y="616585"/>
                  </a:lnTo>
                  <a:lnTo>
                    <a:pt x="40005" y="614045"/>
                  </a:lnTo>
                  <a:lnTo>
                    <a:pt x="40640" y="607695"/>
                  </a:lnTo>
                  <a:lnTo>
                    <a:pt x="52070" y="603250"/>
                  </a:lnTo>
                  <a:lnTo>
                    <a:pt x="57785" y="603885"/>
                  </a:lnTo>
                  <a:lnTo>
                    <a:pt x="62230" y="602615"/>
                  </a:lnTo>
                  <a:lnTo>
                    <a:pt x="59055" y="604520"/>
                  </a:lnTo>
                  <a:lnTo>
                    <a:pt x="53340" y="608965"/>
                  </a:lnTo>
                  <a:lnTo>
                    <a:pt x="53340" y="616585"/>
                  </a:lnTo>
                  <a:lnTo>
                    <a:pt x="55245" y="621030"/>
                  </a:lnTo>
                  <a:lnTo>
                    <a:pt x="50800" y="617220"/>
                  </a:lnTo>
                  <a:lnTo>
                    <a:pt x="50165" y="610870"/>
                  </a:lnTo>
                  <a:lnTo>
                    <a:pt x="46990" y="610870"/>
                  </a:lnTo>
                  <a:lnTo>
                    <a:pt x="43180" y="618490"/>
                  </a:lnTo>
                  <a:lnTo>
                    <a:pt x="40005" y="619760"/>
                  </a:lnTo>
                  <a:lnTo>
                    <a:pt x="45720" y="621665"/>
                  </a:lnTo>
                  <a:lnTo>
                    <a:pt x="40640" y="628015"/>
                  </a:lnTo>
                  <a:lnTo>
                    <a:pt x="36830" y="628015"/>
                  </a:lnTo>
                  <a:lnTo>
                    <a:pt x="34925" y="632460"/>
                  </a:lnTo>
                  <a:lnTo>
                    <a:pt x="38100" y="633730"/>
                  </a:lnTo>
                  <a:lnTo>
                    <a:pt x="46355" y="633730"/>
                  </a:lnTo>
                  <a:lnTo>
                    <a:pt x="48260" y="637540"/>
                  </a:lnTo>
                  <a:lnTo>
                    <a:pt x="41910" y="638175"/>
                  </a:lnTo>
                  <a:lnTo>
                    <a:pt x="40005" y="641985"/>
                  </a:lnTo>
                  <a:lnTo>
                    <a:pt x="39370" y="646430"/>
                  </a:lnTo>
                  <a:lnTo>
                    <a:pt x="33020" y="641985"/>
                  </a:lnTo>
                  <a:lnTo>
                    <a:pt x="29845" y="643255"/>
                  </a:lnTo>
                  <a:lnTo>
                    <a:pt x="28575" y="648335"/>
                  </a:lnTo>
                  <a:lnTo>
                    <a:pt x="27305" y="641985"/>
                  </a:lnTo>
                  <a:lnTo>
                    <a:pt x="23495" y="644525"/>
                  </a:lnTo>
                  <a:lnTo>
                    <a:pt x="17780" y="652145"/>
                  </a:lnTo>
                  <a:lnTo>
                    <a:pt x="19685" y="657860"/>
                  </a:lnTo>
                  <a:lnTo>
                    <a:pt x="27940" y="666750"/>
                  </a:lnTo>
                  <a:lnTo>
                    <a:pt x="29845" y="661670"/>
                  </a:lnTo>
                  <a:lnTo>
                    <a:pt x="31750" y="663575"/>
                  </a:lnTo>
                  <a:lnTo>
                    <a:pt x="36195" y="661670"/>
                  </a:lnTo>
                  <a:lnTo>
                    <a:pt x="34925" y="659130"/>
                  </a:lnTo>
                  <a:lnTo>
                    <a:pt x="37465" y="653415"/>
                  </a:lnTo>
                  <a:lnTo>
                    <a:pt x="43815" y="658495"/>
                  </a:lnTo>
                  <a:lnTo>
                    <a:pt x="40640" y="660400"/>
                  </a:lnTo>
                  <a:lnTo>
                    <a:pt x="44450" y="664210"/>
                  </a:lnTo>
                  <a:lnTo>
                    <a:pt x="43180" y="669290"/>
                  </a:lnTo>
                  <a:lnTo>
                    <a:pt x="39370" y="671830"/>
                  </a:lnTo>
                  <a:lnTo>
                    <a:pt x="43180" y="680720"/>
                  </a:lnTo>
                  <a:lnTo>
                    <a:pt x="45720" y="677545"/>
                  </a:lnTo>
                  <a:lnTo>
                    <a:pt x="53340" y="675640"/>
                  </a:lnTo>
                  <a:lnTo>
                    <a:pt x="56515" y="680085"/>
                  </a:lnTo>
                  <a:lnTo>
                    <a:pt x="50165" y="680720"/>
                  </a:lnTo>
                  <a:lnTo>
                    <a:pt x="46990" y="683260"/>
                  </a:lnTo>
                  <a:lnTo>
                    <a:pt x="50165" y="688340"/>
                  </a:lnTo>
                  <a:lnTo>
                    <a:pt x="49530" y="690245"/>
                  </a:lnTo>
                  <a:lnTo>
                    <a:pt x="38735" y="681990"/>
                  </a:lnTo>
                  <a:lnTo>
                    <a:pt x="34925" y="683260"/>
                  </a:lnTo>
                  <a:lnTo>
                    <a:pt x="31115" y="680720"/>
                  </a:lnTo>
                  <a:lnTo>
                    <a:pt x="26670" y="680720"/>
                  </a:lnTo>
                  <a:lnTo>
                    <a:pt x="26670" y="685165"/>
                  </a:lnTo>
                  <a:lnTo>
                    <a:pt x="23495" y="688975"/>
                  </a:lnTo>
                  <a:lnTo>
                    <a:pt x="31115" y="702310"/>
                  </a:lnTo>
                  <a:lnTo>
                    <a:pt x="37465" y="703580"/>
                  </a:lnTo>
                  <a:lnTo>
                    <a:pt x="45720" y="711200"/>
                  </a:lnTo>
                  <a:lnTo>
                    <a:pt x="57785" y="715645"/>
                  </a:lnTo>
                  <a:lnTo>
                    <a:pt x="59055" y="719455"/>
                  </a:lnTo>
                  <a:lnTo>
                    <a:pt x="56515" y="720725"/>
                  </a:lnTo>
                  <a:lnTo>
                    <a:pt x="60960" y="725170"/>
                  </a:lnTo>
                  <a:lnTo>
                    <a:pt x="64770" y="723265"/>
                  </a:lnTo>
                  <a:lnTo>
                    <a:pt x="62865" y="717550"/>
                  </a:lnTo>
                  <a:lnTo>
                    <a:pt x="66675" y="717550"/>
                  </a:lnTo>
                  <a:lnTo>
                    <a:pt x="70485" y="720725"/>
                  </a:lnTo>
                  <a:lnTo>
                    <a:pt x="69850" y="722630"/>
                  </a:lnTo>
                  <a:lnTo>
                    <a:pt x="76200" y="730250"/>
                  </a:lnTo>
                  <a:lnTo>
                    <a:pt x="78740" y="726440"/>
                  </a:lnTo>
                  <a:lnTo>
                    <a:pt x="81280" y="727710"/>
                  </a:lnTo>
                  <a:lnTo>
                    <a:pt x="86360" y="725170"/>
                  </a:lnTo>
                  <a:lnTo>
                    <a:pt x="92710" y="718820"/>
                  </a:lnTo>
                  <a:lnTo>
                    <a:pt x="95250" y="718185"/>
                  </a:lnTo>
                  <a:lnTo>
                    <a:pt x="97790" y="715010"/>
                  </a:lnTo>
                  <a:lnTo>
                    <a:pt x="99060" y="715645"/>
                  </a:lnTo>
                  <a:lnTo>
                    <a:pt x="100330" y="720090"/>
                  </a:lnTo>
                  <a:lnTo>
                    <a:pt x="104140" y="720725"/>
                  </a:lnTo>
                  <a:lnTo>
                    <a:pt x="114935" y="709930"/>
                  </a:lnTo>
                  <a:lnTo>
                    <a:pt x="114300" y="706120"/>
                  </a:lnTo>
                  <a:lnTo>
                    <a:pt x="109855" y="700405"/>
                  </a:lnTo>
                  <a:lnTo>
                    <a:pt x="118110" y="705485"/>
                  </a:lnTo>
                  <a:lnTo>
                    <a:pt x="124460" y="699135"/>
                  </a:lnTo>
                  <a:lnTo>
                    <a:pt x="122555" y="696595"/>
                  </a:lnTo>
                  <a:lnTo>
                    <a:pt x="126365" y="694055"/>
                  </a:lnTo>
                  <a:lnTo>
                    <a:pt x="125730" y="689610"/>
                  </a:lnTo>
                  <a:lnTo>
                    <a:pt x="130810" y="686435"/>
                  </a:lnTo>
                  <a:lnTo>
                    <a:pt x="135890" y="685800"/>
                  </a:lnTo>
                  <a:lnTo>
                    <a:pt x="137160" y="681990"/>
                  </a:lnTo>
                  <a:lnTo>
                    <a:pt x="132080" y="675640"/>
                  </a:lnTo>
                  <a:lnTo>
                    <a:pt x="133985" y="671830"/>
                  </a:lnTo>
                  <a:lnTo>
                    <a:pt x="129540" y="666115"/>
                  </a:lnTo>
                  <a:lnTo>
                    <a:pt x="124460" y="662305"/>
                  </a:lnTo>
                  <a:lnTo>
                    <a:pt x="124460" y="657225"/>
                  </a:lnTo>
                  <a:lnTo>
                    <a:pt x="127635" y="659130"/>
                  </a:lnTo>
                  <a:lnTo>
                    <a:pt x="133350" y="665480"/>
                  </a:lnTo>
                  <a:lnTo>
                    <a:pt x="135890" y="674370"/>
                  </a:lnTo>
                  <a:lnTo>
                    <a:pt x="137795" y="676910"/>
                  </a:lnTo>
                  <a:lnTo>
                    <a:pt x="141605" y="677545"/>
                  </a:lnTo>
                  <a:lnTo>
                    <a:pt x="140970" y="680720"/>
                  </a:lnTo>
                  <a:lnTo>
                    <a:pt x="143510" y="684530"/>
                  </a:lnTo>
                  <a:lnTo>
                    <a:pt x="149225" y="681990"/>
                  </a:lnTo>
                  <a:lnTo>
                    <a:pt x="147955" y="678815"/>
                  </a:lnTo>
                  <a:lnTo>
                    <a:pt x="145415" y="676910"/>
                  </a:lnTo>
                  <a:lnTo>
                    <a:pt x="147320" y="673100"/>
                  </a:lnTo>
                  <a:lnTo>
                    <a:pt x="152400" y="677545"/>
                  </a:lnTo>
                  <a:lnTo>
                    <a:pt x="152400" y="680085"/>
                  </a:lnTo>
                  <a:lnTo>
                    <a:pt x="160020" y="673100"/>
                  </a:lnTo>
                  <a:lnTo>
                    <a:pt x="161925" y="666115"/>
                  </a:lnTo>
                  <a:lnTo>
                    <a:pt x="160020" y="660400"/>
                  </a:lnTo>
                  <a:lnTo>
                    <a:pt x="156210" y="658495"/>
                  </a:lnTo>
                  <a:lnTo>
                    <a:pt x="154305" y="655320"/>
                  </a:lnTo>
                  <a:lnTo>
                    <a:pt x="156845" y="653415"/>
                  </a:lnTo>
                  <a:lnTo>
                    <a:pt x="157480" y="650875"/>
                  </a:lnTo>
                  <a:lnTo>
                    <a:pt x="160655" y="650240"/>
                  </a:lnTo>
                  <a:lnTo>
                    <a:pt x="163195" y="647700"/>
                  </a:lnTo>
                  <a:lnTo>
                    <a:pt x="160020" y="643890"/>
                  </a:lnTo>
                  <a:lnTo>
                    <a:pt x="160020" y="638175"/>
                  </a:lnTo>
                  <a:lnTo>
                    <a:pt x="164465" y="634365"/>
                  </a:lnTo>
                  <a:lnTo>
                    <a:pt x="168910" y="638810"/>
                  </a:lnTo>
                  <a:lnTo>
                    <a:pt x="165100" y="644525"/>
                  </a:lnTo>
                  <a:lnTo>
                    <a:pt x="166370" y="652145"/>
                  </a:lnTo>
                  <a:lnTo>
                    <a:pt x="165100" y="657225"/>
                  </a:lnTo>
                  <a:lnTo>
                    <a:pt x="168910" y="662940"/>
                  </a:lnTo>
                  <a:lnTo>
                    <a:pt x="169545" y="666750"/>
                  </a:lnTo>
                  <a:lnTo>
                    <a:pt x="175895" y="673735"/>
                  </a:lnTo>
                  <a:lnTo>
                    <a:pt x="183515" y="673100"/>
                  </a:lnTo>
                  <a:lnTo>
                    <a:pt x="186690" y="675640"/>
                  </a:lnTo>
                  <a:lnTo>
                    <a:pt x="184785" y="678180"/>
                  </a:lnTo>
                  <a:lnTo>
                    <a:pt x="188595" y="680720"/>
                  </a:lnTo>
                  <a:lnTo>
                    <a:pt x="192405" y="687070"/>
                  </a:lnTo>
                  <a:lnTo>
                    <a:pt x="195580" y="680720"/>
                  </a:lnTo>
                  <a:lnTo>
                    <a:pt x="194310" y="661670"/>
                  </a:lnTo>
                  <a:lnTo>
                    <a:pt x="189865" y="653415"/>
                  </a:lnTo>
                  <a:lnTo>
                    <a:pt x="192405" y="648335"/>
                  </a:lnTo>
                  <a:lnTo>
                    <a:pt x="196850" y="645795"/>
                  </a:lnTo>
                  <a:lnTo>
                    <a:pt x="193675" y="639445"/>
                  </a:lnTo>
                  <a:lnTo>
                    <a:pt x="195580" y="635635"/>
                  </a:lnTo>
                  <a:lnTo>
                    <a:pt x="205105" y="635000"/>
                  </a:lnTo>
                  <a:lnTo>
                    <a:pt x="207645" y="630555"/>
                  </a:lnTo>
                  <a:lnTo>
                    <a:pt x="207010" y="624205"/>
                  </a:lnTo>
                  <a:lnTo>
                    <a:pt x="211455" y="614680"/>
                  </a:lnTo>
                  <a:lnTo>
                    <a:pt x="207010" y="608330"/>
                  </a:lnTo>
                  <a:lnTo>
                    <a:pt x="204470" y="594360"/>
                  </a:lnTo>
                  <a:lnTo>
                    <a:pt x="198755" y="582930"/>
                  </a:lnTo>
                  <a:lnTo>
                    <a:pt x="199390" y="577850"/>
                  </a:lnTo>
                  <a:lnTo>
                    <a:pt x="213360" y="573405"/>
                  </a:lnTo>
                  <a:lnTo>
                    <a:pt x="213360" y="563245"/>
                  </a:lnTo>
                  <a:lnTo>
                    <a:pt x="216535" y="556260"/>
                  </a:lnTo>
                  <a:lnTo>
                    <a:pt x="205740" y="544195"/>
                  </a:lnTo>
                  <a:lnTo>
                    <a:pt x="196850" y="539750"/>
                  </a:lnTo>
                  <a:lnTo>
                    <a:pt x="196215" y="528320"/>
                  </a:lnTo>
                  <a:lnTo>
                    <a:pt x="198120" y="516890"/>
                  </a:lnTo>
                  <a:lnTo>
                    <a:pt x="196215" y="504190"/>
                  </a:lnTo>
                  <a:lnTo>
                    <a:pt x="193040" y="495935"/>
                  </a:lnTo>
                  <a:lnTo>
                    <a:pt x="195580" y="486410"/>
                  </a:lnTo>
                  <a:lnTo>
                    <a:pt x="193675" y="469900"/>
                  </a:lnTo>
                  <a:lnTo>
                    <a:pt x="190500" y="454025"/>
                  </a:lnTo>
                  <a:lnTo>
                    <a:pt x="193040" y="440055"/>
                  </a:lnTo>
                  <a:lnTo>
                    <a:pt x="200025" y="427990"/>
                  </a:lnTo>
                  <a:lnTo>
                    <a:pt x="207010" y="424180"/>
                  </a:lnTo>
                  <a:lnTo>
                    <a:pt x="215265" y="426085"/>
                  </a:lnTo>
                  <a:lnTo>
                    <a:pt x="226060" y="426720"/>
                  </a:lnTo>
                  <a:lnTo>
                    <a:pt x="231140" y="419100"/>
                  </a:lnTo>
                  <a:lnTo>
                    <a:pt x="230505" y="407670"/>
                  </a:lnTo>
                  <a:lnTo>
                    <a:pt x="227330" y="403225"/>
                  </a:lnTo>
                  <a:lnTo>
                    <a:pt x="227965" y="395605"/>
                  </a:lnTo>
                  <a:lnTo>
                    <a:pt x="238760" y="369570"/>
                  </a:lnTo>
                  <a:lnTo>
                    <a:pt x="239395" y="354965"/>
                  </a:lnTo>
                  <a:lnTo>
                    <a:pt x="242570" y="340995"/>
                  </a:lnTo>
                  <a:lnTo>
                    <a:pt x="245745" y="333375"/>
                  </a:lnTo>
                  <a:lnTo>
                    <a:pt x="245745" y="324485"/>
                  </a:lnTo>
                  <a:lnTo>
                    <a:pt x="241300" y="320040"/>
                  </a:lnTo>
                  <a:lnTo>
                    <a:pt x="241300" y="313690"/>
                  </a:lnTo>
                  <a:lnTo>
                    <a:pt x="251460" y="307975"/>
                  </a:lnTo>
                  <a:lnTo>
                    <a:pt x="262255" y="305435"/>
                  </a:lnTo>
                  <a:lnTo>
                    <a:pt x="267335" y="300990"/>
                  </a:lnTo>
                  <a:lnTo>
                    <a:pt x="267970" y="294640"/>
                  </a:lnTo>
                  <a:lnTo>
                    <a:pt x="276225" y="279400"/>
                  </a:lnTo>
                  <a:lnTo>
                    <a:pt x="285115" y="267335"/>
                  </a:lnTo>
                  <a:lnTo>
                    <a:pt x="288290" y="260350"/>
                  </a:lnTo>
                  <a:lnTo>
                    <a:pt x="285115" y="250825"/>
                  </a:lnTo>
                  <a:lnTo>
                    <a:pt x="281305" y="247015"/>
                  </a:lnTo>
                  <a:lnTo>
                    <a:pt x="281305" y="232410"/>
                  </a:lnTo>
                  <a:lnTo>
                    <a:pt x="285115" y="230505"/>
                  </a:lnTo>
                  <a:lnTo>
                    <a:pt x="288925" y="225425"/>
                  </a:lnTo>
                  <a:lnTo>
                    <a:pt x="290830" y="217805"/>
                  </a:lnTo>
                  <a:lnTo>
                    <a:pt x="295275" y="215265"/>
                  </a:lnTo>
                  <a:lnTo>
                    <a:pt x="299720" y="205105"/>
                  </a:lnTo>
                  <a:lnTo>
                    <a:pt x="306070" y="200025"/>
                  </a:lnTo>
                  <a:lnTo>
                    <a:pt x="313055" y="203200"/>
                  </a:lnTo>
                  <a:lnTo>
                    <a:pt x="316230" y="206375"/>
                  </a:lnTo>
                  <a:lnTo>
                    <a:pt x="320040" y="205740"/>
                  </a:lnTo>
                  <a:lnTo>
                    <a:pt x="324485" y="201295"/>
                  </a:lnTo>
                  <a:lnTo>
                    <a:pt x="320675" y="194945"/>
                  </a:lnTo>
                  <a:lnTo>
                    <a:pt x="324485" y="191770"/>
                  </a:lnTo>
                  <a:lnTo>
                    <a:pt x="324485" y="188595"/>
                  </a:lnTo>
                  <a:lnTo>
                    <a:pt x="325755" y="185420"/>
                  </a:lnTo>
                  <a:lnTo>
                    <a:pt x="320675" y="177800"/>
                  </a:lnTo>
                  <a:lnTo>
                    <a:pt x="323850" y="175895"/>
                  </a:lnTo>
                  <a:lnTo>
                    <a:pt x="332740" y="175895"/>
                  </a:lnTo>
                  <a:lnTo>
                    <a:pt x="339725" y="172085"/>
                  </a:lnTo>
                  <a:lnTo>
                    <a:pt x="349885" y="174625"/>
                  </a:lnTo>
                  <a:lnTo>
                    <a:pt x="356235" y="179070"/>
                  </a:lnTo>
                  <a:lnTo>
                    <a:pt x="363220" y="179705"/>
                  </a:lnTo>
                  <a:lnTo>
                    <a:pt x="367030" y="182880"/>
                  </a:lnTo>
                  <a:lnTo>
                    <a:pt x="370205" y="181610"/>
                  </a:lnTo>
                  <a:lnTo>
                    <a:pt x="373380" y="183515"/>
                  </a:lnTo>
                  <a:lnTo>
                    <a:pt x="373380" y="175895"/>
                  </a:lnTo>
                  <a:lnTo>
                    <a:pt x="370205" y="170815"/>
                  </a:lnTo>
                  <a:lnTo>
                    <a:pt x="370840" y="161290"/>
                  </a:lnTo>
                  <a:lnTo>
                    <a:pt x="375920" y="158750"/>
                  </a:lnTo>
                  <a:lnTo>
                    <a:pt x="374650" y="152400"/>
                  </a:lnTo>
                  <a:lnTo>
                    <a:pt x="369570" y="149860"/>
                  </a:lnTo>
                  <a:lnTo>
                    <a:pt x="368935" y="143510"/>
                  </a:lnTo>
                  <a:lnTo>
                    <a:pt x="375920" y="146050"/>
                  </a:lnTo>
                  <a:lnTo>
                    <a:pt x="382905" y="144780"/>
                  </a:lnTo>
                  <a:lnTo>
                    <a:pt x="385445" y="143510"/>
                  </a:lnTo>
                  <a:lnTo>
                    <a:pt x="385445" y="143510"/>
                  </a:lnTo>
                  <a:lnTo>
                    <a:pt x="386715" y="141605"/>
                  </a:lnTo>
                  <a:lnTo>
                    <a:pt x="389255" y="142875"/>
                  </a:lnTo>
                  <a:lnTo>
                    <a:pt x="391160" y="141605"/>
                  </a:lnTo>
                  <a:lnTo>
                    <a:pt x="389255" y="137160"/>
                  </a:lnTo>
                  <a:lnTo>
                    <a:pt x="390525" y="132080"/>
                  </a:lnTo>
                  <a:lnTo>
                    <a:pt x="394970" y="128270"/>
                  </a:lnTo>
                  <a:lnTo>
                    <a:pt x="400685" y="128905"/>
                  </a:lnTo>
                  <a:lnTo>
                    <a:pt x="405130" y="135890"/>
                  </a:lnTo>
                  <a:lnTo>
                    <a:pt x="418465" y="146685"/>
                  </a:lnTo>
                  <a:lnTo>
                    <a:pt x="421005" y="153035"/>
                  </a:lnTo>
                  <a:lnTo>
                    <a:pt x="426085" y="160020"/>
                  </a:lnTo>
                  <a:lnTo>
                    <a:pt x="434975" y="163830"/>
                  </a:lnTo>
                  <a:lnTo>
                    <a:pt x="449580" y="164465"/>
                  </a:lnTo>
                  <a:lnTo>
                    <a:pt x="457200" y="156845"/>
                  </a:lnTo>
                  <a:lnTo>
                    <a:pt x="461645" y="152400"/>
                  </a:lnTo>
                  <a:lnTo>
                    <a:pt x="467995" y="152400"/>
                  </a:lnTo>
                  <a:lnTo>
                    <a:pt x="478155" y="159385"/>
                  </a:lnTo>
                  <a:lnTo>
                    <a:pt x="485140" y="160655"/>
                  </a:lnTo>
                  <a:lnTo>
                    <a:pt x="488950" y="153670"/>
                  </a:lnTo>
                  <a:lnTo>
                    <a:pt x="492760" y="151130"/>
                  </a:lnTo>
                  <a:lnTo>
                    <a:pt x="497840" y="146685"/>
                  </a:lnTo>
                  <a:lnTo>
                    <a:pt x="502920" y="147320"/>
                  </a:lnTo>
                  <a:lnTo>
                    <a:pt x="508000" y="143510"/>
                  </a:lnTo>
                  <a:lnTo>
                    <a:pt x="510540" y="139700"/>
                  </a:lnTo>
                  <a:lnTo>
                    <a:pt x="508000" y="134620"/>
                  </a:lnTo>
                  <a:lnTo>
                    <a:pt x="504825" y="125095"/>
                  </a:lnTo>
                  <a:lnTo>
                    <a:pt x="506095" y="109220"/>
                  </a:lnTo>
                  <a:lnTo>
                    <a:pt x="508000" y="104140"/>
                  </a:lnTo>
                  <a:lnTo>
                    <a:pt x="504825" y="99695"/>
                  </a:lnTo>
                  <a:lnTo>
                    <a:pt x="508635" y="97155"/>
                  </a:lnTo>
                  <a:lnTo>
                    <a:pt x="513715" y="90170"/>
                  </a:lnTo>
                  <a:lnTo>
                    <a:pt x="513080" y="86360"/>
                  </a:lnTo>
                  <a:lnTo>
                    <a:pt x="519430" y="83185"/>
                  </a:lnTo>
                  <a:lnTo>
                    <a:pt x="527685" y="84455"/>
                  </a:lnTo>
                  <a:lnTo>
                    <a:pt x="532130" y="83185"/>
                  </a:lnTo>
                  <a:lnTo>
                    <a:pt x="531495" y="80645"/>
                  </a:lnTo>
                  <a:lnTo>
                    <a:pt x="536575" y="74930"/>
                  </a:lnTo>
                  <a:lnTo>
                    <a:pt x="549910" y="74930"/>
                  </a:lnTo>
                  <a:lnTo>
                    <a:pt x="555625" y="78740"/>
                  </a:lnTo>
                  <a:lnTo>
                    <a:pt x="563245" y="88265"/>
                  </a:lnTo>
                  <a:lnTo>
                    <a:pt x="567690" y="92710"/>
                  </a:lnTo>
                  <a:lnTo>
                    <a:pt x="574675" y="95250"/>
                  </a:lnTo>
                  <a:lnTo>
                    <a:pt x="584835" y="96520"/>
                  </a:lnTo>
                  <a:lnTo>
                    <a:pt x="586740" y="101600"/>
                  </a:lnTo>
                  <a:lnTo>
                    <a:pt x="593090" y="107950"/>
                  </a:lnTo>
                  <a:lnTo>
                    <a:pt x="591820" y="114300"/>
                  </a:lnTo>
                  <a:lnTo>
                    <a:pt x="586105" y="123190"/>
                  </a:lnTo>
                  <a:lnTo>
                    <a:pt x="589280" y="132080"/>
                  </a:lnTo>
                  <a:lnTo>
                    <a:pt x="589280" y="132080"/>
                  </a:lnTo>
                  <a:close/>
                  <a:moveTo>
                    <a:pt x="27940" y="673100"/>
                  </a:moveTo>
                  <a:lnTo>
                    <a:pt x="31750" y="676910"/>
                  </a:lnTo>
                  <a:lnTo>
                    <a:pt x="26670" y="678815"/>
                  </a:lnTo>
                  <a:lnTo>
                    <a:pt x="27940" y="673100"/>
                  </a:lnTo>
                  <a:lnTo>
                    <a:pt x="27940" y="673100"/>
                  </a:lnTo>
                  <a:close/>
                  <a:moveTo>
                    <a:pt x="13970" y="638175"/>
                  </a:moveTo>
                  <a:cubicBezTo>
                    <a:pt x="13970" y="638175"/>
                    <a:pt x="17780" y="636905"/>
                    <a:pt x="17780" y="636905"/>
                  </a:cubicBezTo>
                  <a:lnTo>
                    <a:pt x="20955" y="640715"/>
                  </a:lnTo>
                  <a:lnTo>
                    <a:pt x="18415" y="645160"/>
                  </a:lnTo>
                  <a:lnTo>
                    <a:pt x="13970" y="638175"/>
                  </a:lnTo>
                  <a:lnTo>
                    <a:pt x="13970" y="638175"/>
                  </a:lnTo>
                  <a:close/>
                  <a:moveTo>
                    <a:pt x="24765" y="626110"/>
                  </a:moveTo>
                  <a:lnTo>
                    <a:pt x="24765" y="631190"/>
                  </a:lnTo>
                  <a:lnTo>
                    <a:pt x="22225" y="631825"/>
                  </a:lnTo>
                  <a:lnTo>
                    <a:pt x="24765" y="626110"/>
                  </a:lnTo>
                  <a:lnTo>
                    <a:pt x="24765" y="626110"/>
                  </a:lnTo>
                  <a:close/>
                  <a:moveTo>
                    <a:pt x="19050" y="622935"/>
                  </a:moveTo>
                  <a:lnTo>
                    <a:pt x="18415" y="628015"/>
                  </a:lnTo>
                  <a:lnTo>
                    <a:pt x="13970" y="627380"/>
                  </a:lnTo>
                  <a:lnTo>
                    <a:pt x="19050" y="622935"/>
                  </a:lnTo>
                  <a:lnTo>
                    <a:pt x="19050" y="622935"/>
                  </a:lnTo>
                  <a:close/>
                  <a:moveTo>
                    <a:pt x="8255" y="599440"/>
                  </a:moveTo>
                  <a:lnTo>
                    <a:pt x="3810" y="596265"/>
                  </a:lnTo>
                  <a:lnTo>
                    <a:pt x="8255" y="592455"/>
                  </a:lnTo>
                  <a:cubicBezTo>
                    <a:pt x="8255" y="592455"/>
                    <a:pt x="8255" y="598805"/>
                    <a:pt x="8255" y="599440"/>
                  </a:cubicBezTo>
                  <a:lnTo>
                    <a:pt x="8255" y="599440"/>
                  </a:lnTo>
                  <a:close/>
                  <a:moveTo>
                    <a:pt x="6350" y="604520"/>
                  </a:moveTo>
                  <a:lnTo>
                    <a:pt x="10795" y="604520"/>
                  </a:lnTo>
                  <a:lnTo>
                    <a:pt x="8255" y="607060"/>
                  </a:lnTo>
                  <a:lnTo>
                    <a:pt x="6350" y="604520"/>
                  </a:lnTo>
                  <a:lnTo>
                    <a:pt x="6350" y="604520"/>
                  </a:lnTo>
                  <a:close/>
                  <a:moveTo>
                    <a:pt x="17780" y="610235"/>
                  </a:moveTo>
                  <a:cubicBezTo>
                    <a:pt x="17780" y="610235"/>
                    <a:pt x="22225" y="616585"/>
                    <a:pt x="22225" y="616585"/>
                  </a:cubicBezTo>
                  <a:lnTo>
                    <a:pt x="20320" y="622300"/>
                  </a:lnTo>
                  <a:lnTo>
                    <a:pt x="17780" y="610235"/>
                  </a:lnTo>
                  <a:lnTo>
                    <a:pt x="17780" y="610235"/>
                  </a:lnTo>
                  <a:close/>
                  <a:moveTo>
                    <a:pt x="9525" y="617855"/>
                  </a:moveTo>
                  <a:lnTo>
                    <a:pt x="5715" y="612775"/>
                  </a:lnTo>
                  <a:lnTo>
                    <a:pt x="11430" y="610870"/>
                  </a:lnTo>
                  <a:lnTo>
                    <a:pt x="9525" y="617855"/>
                  </a:lnTo>
                  <a:lnTo>
                    <a:pt x="9525" y="617855"/>
                  </a:lnTo>
                  <a:close/>
                  <a:moveTo>
                    <a:pt x="5080" y="581660"/>
                  </a:moveTo>
                  <a:lnTo>
                    <a:pt x="0" y="585470"/>
                  </a:lnTo>
                  <a:lnTo>
                    <a:pt x="3175" y="587375"/>
                  </a:lnTo>
                  <a:lnTo>
                    <a:pt x="6350" y="584200"/>
                  </a:lnTo>
                  <a:lnTo>
                    <a:pt x="5080" y="581660"/>
                  </a:lnTo>
                  <a:lnTo>
                    <a:pt x="5080" y="581660"/>
                  </a:lnTo>
                  <a:close/>
                  <a:moveTo>
                    <a:pt x="3175" y="538480"/>
                  </a:moveTo>
                  <a:lnTo>
                    <a:pt x="10160" y="541655"/>
                  </a:lnTo>
                  <a:lnTo>
                    <a:pt x="4445" y="542925"/>
                  </a:lnTo>
                  <a:lnTo>
                    <a:pt x="3175" y="538480"/>
                  </a:lnTo>
                  <a:lnTo>
                    <a:pt x="3175" y="538480"/>
                  </a:lnTo>
                  <a:close/>
                  <a:moveTo>
                    <a:pt x="5080" y="527685"/>
                  </a:moveTo>
                  <a:lnTo>
                    <a:pt x="10795" y="531495"/>
                  </a:lnTo>
                  <a:lnTo>
                    <a:pt x="7620" y="535305"/>
                  </a:lnTo>
                  <a:lnTo>
                    <a:pt x="5080" y="527685"/>
                  </a:lnTo>
                  <a:lnTo>
                    <a:pt x="5080" y="527685"/>
                  </a:lnTo>
                  <a:close/>
                  <a:moveTo>
                    <a:pt x="22225" y="514985"/>
                  </a:moveTo>
                  <a:lnTo>
                    <a:pt x="24130" y="520065"/>
                  </a:lnTo>
                  <a:lnTo>
                    <a:pt x="18415" y="520065"/>
                  </a:lnTo>
                  <a:lnTo>
                    <a:pt x="22225" y="514985"/>
                  </a:lnTo>
                  <a:lnTo>
                    <a:pt x="22225" y="514985"/>
                  </a:lnTo>
                  <a:close/>
                  <a:moveTo>
                    <a:pt x="27940" y="511175"/>
                  </a:moveTo>
                  <a:lnTo>
                    <a:pt x="32385" y="512445"/>
                  </a:lnTo>
                  <a:lnTo>
                    <a:pt x="34290" y="516255"/>
                  </a:lnTo>
                  <a:lnTo>
                    <a:pt x="27940" y="520065"/>
                  </a:lnTo>
                  <a:lnTo>
                    <a:pt x="27940" y="511175"/>
                  </a:lnTo>
                  <a:lnTo>
                    <a:pt x="27940" y="511175"/>
                  </a:lnTo>
                  <a:close/>
                  <a:moveTo>
                    <a:pt x="83820" y="472440"/>
                  </a:moveTo>
                  <a:cubicBezTo>
                    <a:pt x="83820" y="472440"/>
                    <a:pt x="89535" y="466090"/>
                    <a:pt x="89535" y="466090"/>
                  </a:cubicBezTo>
                  <a:lnTo>
                    <a:pt x="90805" y="473075"/>
                  </a:lnTo>
                  <a:lnTo>
                    <a:pt x="87630" y="475615"/>
                  </a:lnTo>
                  <a:lnTo>
                    <a:pt x="83820" y="472440"/>
                  </a:lnTo>
                  <a:lnTo>
                    <a:pt x="83820" y="472440"/>
                  </a:lnTo>
                  <a:close/>
                  <a:moveTo>
                    <a:pt x="85090" y="462280"/>
                  </a:moveTo>
                  <a:cubicBezTo>
                    <a:pt x="85090" y="462280"/>
                    <a:pt x="82550" y="464820"/>
                    <a:pt x="82550" y="464820"/>
                  </a:cubicBezTo>
                  <a:lnTo>
                    <a:pt x="76835" y="458470"/>
                  </a:lnTo>
                  <a:lnTo>
                    <a:pt x="83185" y="457835"/>
                  </a:lnTo>
                  <a:lnTo>
                    <a:pt x="85090" y="462280"/>
                  </a:lnTo>
                  <a:lnTo>
                    <a:pt x="85090" y="462280"/>
                  </a:lnTo>
                  <a:close/>
                  <a:moveTo>
                    <a:pt x="91440" y="448945"/>
                  </a:moveTo>
                  <a:lnTo>
                    <a:pt x="100965" y="440690"/>
                  </a:lnTo>
                  <a:lnTo>
                    <a:pt x="105410" y="444500"/>
                  </a:lnTo>
                  <a:lnTo>
                    <a:pt x="99060" y="448945"/>
                  </a:lnTo>
                  <a:lnTo>
                    <a:pt x="91440" y="448945"/>
                  </a:lnTo>
                  <a:lnTo>
                    <a:pt x="91440" y="448945"/>
                  </a:lnTo>
                  <a:close/>
                  <a:moveTo>
                    <a:pt x="92710" y="461010"/>
                  </a:moveTo>
                  <a:lnTo>
                    <a:pt x="96520" y="454025"/>
                  </a:lnTo>
                  <a:lnTo>
                    <a:pt x="102870" y="454025"/>
                  </a:lnTo>
                  <a:lnTo>
                    <a:pt x="104775" y="450850"/>
                  </a:lnTo>
                  <a:lnTo>
                    <a:pt x="109855" y="450850"/>
                  </a:lnTo>
                  <a:lnTo>
                    <a:pt x="113030" y="454660"/>
                  </a:lnTo>
                  <a:lnTo>
                    <a:pt x="108585" y="460375"/>
                  </a:lnTo>
                  <a:lnTo>
                    <a:pt x="101600" y="459740"/>
                  </a:lnTo>
                  <a:lnTo>
                    <a:pt x="97155" y="462280"/>
                  </a:lnTo>
                  <a:lnTo>
                    <a:pt x="92710" y="461010"/>
                  </a:lnTo>
                  <a:lnTo>
                    <a:pt x="92710" y="461010"/>
                  </a:lnTo>
                  <a:close/>
                  <a:moveTo>
                    <a:pt x="173990" y="372110"/>
                  </a:moveTo>
                  <a:lnTo>
                    <a:pt x="176530" y="367665"/>
                  </a:lnTo>
                  <a:lnTo>
                    <a:pt x="184150" y="366395"/>
                  </a:lnTo>
                  <a:lnTo>
                    <a:pt x="177800" y="374015"/>
                  </a:lnTo>
                  <a:lnTo>
                    <a:pt x="173990" y="372110"/>
                  </a:lnTo>
                  <a:lnTo>
                    <a:pt x="173990" y="372110"/>
                  </a:lnTo>
                  <a:close/>
                  <a:moveTo>
                    <a:pt x="167005" y="387350"/>
                  </a:moveTo>
                  <a:lnTo>
                    <a:pt x="165100" y="383540"/>
                  </a:lnTo>
                  <a:lnTo>
                    <a:pt x="159385" y="384175"/>
                  </a:lnTo>
                  <a:lnTo>
                    <a:pt x="163830" y="379095"/>
                  </a:lnTo>
                  <a:lnTo>
                    <a:pt x="172720" y="377825"/>
                  </a:lnTo>
                  <a:lnTo>
                    <a:pt x="177165" y="375920"/>
                  </a:lnTo>
                  <a:lnTo>
                    <a:pt x="170180" y="384810"/>
                  </a:lnTo>
                  <a:lnTo>
                    <a:pt x="167005" y="387350"/>
                  </a:lnTo>
                  <a:lnTo>
                    <a:pt x="167005" y="387350"/>
                  </a:lnTo>
                  <a:close/>
                  <a:moveTo>
                    <a:pt x="182245" y="334645"/>
                  </a:moveTo>
                  <a:lnTo>
                    <a:pt x="184785" y="336550"/>
                  </a:lnTo>
                  <a:lnTo>
                    <a:pt x="184785" y="340360"/>
                  </a:lnTo>
                  <a:lnTo>
                    <a:pt x="181610" y="343535"/>
                  </a:lnTo>
                  <a:lnTo>
                    <a:pt x="179070" y="339725"/>
                  </a:lnTo>
                  <a:lnTo>
                    <a:pt x="182245" y="334645"/>
                  </a:lnTo>
                  <a:lnTo>
                    <a:pt x="182245" y="334645"/>
                  </a:lnTo>
                  <a:close/>
                  <a:moveTo>
                    <a:pt x="194310" y="322580"/>
                  </a:moveTo>
                  <a:lnTo>
                    <a:pt x="196850" y="319405"/>
                  </a:lnTo>
                  <a:lnTo>
                    <a:pt x="202565" y="320040"/>
                  </a:lnTo>
                  <a:lnTo>
                    <a:pt x="194945" y="326390"/>
                  </a:lnTo>
                  <a:lnTo>
                    <a:pt x="194310" y="322580"/>
                  </a:lnTo>
                  <a:lnTo>
                    <a:pt x="194310" y="322580"/>
                  </a:lnTo>
                  <a:close/>
                  <a:moveTo>
                    <a:pt x="189865" y="311785"/>
                  </a:moveTo>
                  <a:lnTo>
                    <a:pt x="195580" y="305435"/>
                  </a:lnTo>
                  <a:lnTo>
                    <a:pt x="196850" y="311150"/>
                  </a:lnTo>
                  <a:lnTo>
                    <a:pt x="191770" y="318770"/>
                  </a:lnTo>
                  <a:lnTo>
                    <a:pt x="189865" y="311785"/>
                  </a:lnTo>
                  <a:lnTo>
                    <a:pt x="189865" y="311785"/>
                  </a:lnTo>
                  <a:close/>
                  <a:moveTo>
                    <a:pt x="228600" y="255270"/>
                  </a:moveTo>
                  <a:lnTo>
                    <a:pt x="230505" y="252095"/>
                  </a:lnTo>
                  <a:lnTo>
                    <a:pt x="234315" y="252730"/>
                  </a:lnTo>
                  <a:lnTo>
                    <a:pt x="231775" y="257810"/>
                  </a:lnTo>
                  <a:lnTo>
                    <a:pt x="228600" y="255270"/>
                  </a:lnTo>
                  <a:lnTo>
                    <a:pt x="228600" y="255270"/>
                  </a:lnTo>
                  <a:close/>
                  <a:moveTo>
                    <a:pt x="191135" y="223520"/>
                  </a:moveTo>
                  <a:lnTo>
                    <a:pt x="193675" y="226695"/>
                  </a:lnTo>
                  <a:lnTo>
                    <a:pt x="191770" y="229870"/>
                  </a:lnTo>
                  <a:lnTo>
                    <a:pt x="188595" y="227965"/>
                  </a:lnTo>
                  <a:lnTo>
                    <a:pt x="191135" y="223520"/>
                  </a:lnTo>
                  <a:lnTo>
                    <a:pt x="191135" y="223520"/>
                  </a:lnTo>
                  <a:close/>
                  <a:moveTo>
                    <a:pt x="201930" y="207645"/>
                  </a:moveTo>
                  <a:lnTo>
                    <a:pt x="194945" y="214630"/>
                  </a:lnTo>
                  <a:lnTo>
                    <a:pt x="194945" y="208280"/>
                  </a:lnTo>
                  <a:lnTo>
                    <a:pt x="200660" y="198755"/>
                  </a:lnTo>
                  <a:lnTo>
                    <a:pt x="201930" y="207645"/>
                  </a:lnTo>
                  <a:lnTo>
                    <a:pt x="201930" y="207645"/>
                  </a:lnTo>
                  <a:close/>
                  <a:moveTo>
                    <a:pt x="206375" y="203200"/>
                  </a:moveTo>
                  <a:lnTo>
                    <a:pt x="203835" y="199390"/>
                  </a:lnTo>
                  <a:lnTo>
                    <a:pt x="206375" y="196215"/>
                  </a:lnTo>
                  <a:lnTo>
                    <a:pt x="208915" y="197485"/>
                  </a:lnTo>
                  <a:lnTo>
                    <a:pt x="206375" y="203200"/>
                  </a:lnTo>
                  <a:lnTo>
                    <a:pt x="206375" y="203200"/>
                  </a:lnTo>
                  <a:close/>
                  <a:moveTo>
                    <a:pt x="224155" y="189230"/>
                  </a:moveTo>
                  <a:lnTo>
                    <a:pt x="223520" y="194310"/>
                  </a:lnTo>
                  <a:lnTo>
                    <a:pt x="212090" y="202565"/>
                  </a:lnTo>
                  <a:lnTo>
                    <a:pt x="213995" y="191770"/>
                  </a:lnTo>
                  <a:lnTo>
                    <a:pt x="224155" y="189230"/>
                  </a:lnTo>
                  <a:lnTo>
                    <a:pt x="224155" y="189230"/>
                  </a:lnTo>
                  <a:close/>
                  <a:moveTo>
                    <a:pt x="234315" y="175895"/>
                  </a:moveTo>
                  <a:lnTo>
                    <a:pt x="237490" y="170180"/>
                  </a:lnTo>
                  <a:lnTo>
                    <a:pt x="242570" y="174625"/>
                  </a:lnTo>
                  <a:lnTo>
                    <a:pt x="234315" y="175895"/>
                  </a:lnTo>
                  <a:lnTo>
                    <a:pt x="234315" y="175895"/>
                  </a:lnTo>
                  <a:close/>
                  <a:moveTo>
                    <a:pt x="242570" y="177800"/>
                  </a:moveTo>
                  <a:lnTo>
                    <a:pt x="242570" y="189865"/>
                  </a:lnTo>
                  <a:lnTo>
                    <a:pt x="236220" y="186690"/>
                  </a:lnTo>
                  <a:lnTo>
                    <a:pt x="227965" y="191770"/>
                  </a:lnTo>
                  <a:lnTo>
                    <a:pt x="228600" y="185420"/>
                  </a:lnTo>
                  <a:lnTo>
                    <a:pt x="242570" y="177800"/>
                  </a:lnTo>
                  <a:lnTo>
                    <a:pt x="242570" y="177800"/>
                  </a:lnTo>
                  <a:close/>
                  <a:moveTo>
                    <a:pt x="246380" y="147955"/>
                  </a:moveTo>
                  <a:lnTo>
                    <a:pt x="248285" y="156210"/>
                  </a:lnTo>
                  <a:lnTo>
                    <a:pt x="248285" y="166370"/>
                  </a:lnTo>
                  <a:lnTo>
                    <a:pt x="240030" y="168910"/>
                  </a:lnTo>
                  <a:lnTo>
                    <a:pt x="236855" y="165735"/>
                  </a:lnTo>
                  <a:lnTo>
                    <a:pt x="244475" y="160655"/>
                  </a:lnTo>
                  <a:lnTo>
                    <a:pt x="240030" y="160655"/>
                  </a:lnTo>
                  <a:lnTo>
                    <a:pt x="232410" y="167005"/>
                  </a:lnTo>
                  <a:lnTo>
                    <a:pt x="229870" y="163195"/>
                  </a:lnTo>
                  <a:lnTo>
                    <a:pt x="232410" y="156845"/>
                  </a:lnTo>
                  <a:lnTo>
                    <a:pt x="238125" y="158115"/>
                  </a:lnTo>
                  <a:lnTo>
                    <a:pt x="243205" y="151765"/>
                  </a:lnTo>
                  <a:lnTo>
                    <a:pt x="241935" y="148590"/>
                  </a:lnTo>
                  <a:lnTo>
                    <a:pt x="246380" y="147955"/>
                  </a:lnTo>
                  <a:lnTo>
                    <a:pt x="246380" y="147955"/>
                  </a:lnTo>
                  <a:close/>
                  <a:moveTo>
                    <a:pt x="253365" y="151130"/>
                  </a:moveTo>
                  <a:lnTo>
                    <a:pt x="250190" y="148590"/>
                  </a:lnTo>
                  <a:lnTo>
                    <a:pt x="250825" y="139700"/>
                  </a:lnTo>
                  <a:lnTo>
                    <a:pt x="259080" y="132715"/>
                  </a:lnTo>
                  <a:lnTo>
                    <a:pt x="259080" y="127000"/>
                  </a:lnTo>
                  <a:lnTo>
                    <a:pt x="267335" y="123825"/>
                  </a:lnTo>
                  <a:lnTo>
                    <a:pt x="268605" y="129540"/>
                  </a:lnTo>
                  <a:lnTo>
                    <a:pt x="262255" y="133985"/>
                  </a:lnTo>
                  <a:lnTo>
                    <a:pt x="261620" y="140335"/>
                  </a:lnTo>
                  <a:lnTo>
                    <a:pt x="253365" y="151130"/>
                  </a:lnTo>
                  <a:lnTo>
                    <a:pt x="253365" y="151130"/>
                  </a:lnTo>
                  <a:close/>
                  <a:moveTo>
                    <a:pt x="273685" y="154940"/>
                  </a:moveTo>
                  <a:lnTo>
                    <a:pt x="281940" y="162560"/>
                  </a:lnTo>
                  <a:lnTo>
                    <a:pt x="271145" y="173990"/>
                  </a:lnTo>
                  <a:lnTo>
                    <a:pt x="264160" y="177800"/>
                  </a:lnTo>
                  <a:lnTo>
                    <a:pt x="261620" y="182880"/>
                  </a:lnTo>
                  <a:lnTo>
                    <a:pt x="257175" y="180975"/>
                  </a:lnTo>
                  <a:lnTo>
                    <a:pt x="257810" y="174625"/>
                  </a:lnTo>
                  <a:lnTo>
                    <a:pt x="250190" y="184150"/>
                  </a:lnTo>
                  <a:lnTo>
                    <a:pt x="247015" y="184150"/>
                  </a:lnTo>
                  <a:lnTo>
                    <a:pt x="248285" y="176530"/>
                  </a:lnTo>
                  <a:lnTo>
                    <a:pt x="251460" y="174625"/>
                  </a:lnTo>
                  <a:lnTo>
                    <a:pt x="250825" y="168910"/>
                  </a:lnTo>
                  <a:lnTo>
                    <a:pt x="255270" y="163830"/>
                  </a:lnTo>
                  <a:lnTo>
                    <a:pt x="255270" y="158115"/>
                  </a:lnTo>
                  <a:lnTo>
                    <a:pt x="262890" y="146685"/>
                  </a:lnTo>
                  <a:lnTo>
                    <a:pt x="259080" y="163195"/>
                  </a:lnTo>
                  <a:lnTo>
                    <a:pt x="260350" y="168910"/>
                  </a:lnTo>
                  <a:lnTo>
                    <a:pt x="264795" y="161290"/>
                  </a:lnTo>
                  <a:lnTo>
                    <a:pt x="274955" y="160655"/>
                  </a:lnTo>
                  <a:lnTo>
                    <a:pt x="271145" y="155575"/>
                  </a:lnTo>
                  <a:lnTo>
                    <a:pt x="271145" y="151130"/>
                  </a:lnTo>
                  <a:lnTo>
                    <a:pt x="273685" y="154940"/>
                  </a:lnTo>
                  <a:lnTo>
                    <a:pt x="273685" y="154940"/>
                  </a:lnTo>
                  <a:close/>
                  <a:moveTo>
                    <a:pt x="273050" y="147955"/>
                  </a:moveTo>
                  <a:lnTo>
                    <a:pt x="271145" y="146050"/>
                  </a:lnTo>
                  <a:lnTo>
                    <a:pt x="275590" y="144145"/>
                  </a:lnTo>
                  <a:lnTo>
                    <a:pt x="281940" y="147320"/>
                  </a:lnTo>
                  <a:lnTo>
                    <a:pt x="281940" y="151765"/>
                  </a:lnTo>
                  <a:lnTo>
                    <a:pt x="273050" y="147955"/>
                  </a:lnTo>
                  <a:lnTo>
                    <a:pt x="273050" y="147955"/>
                  </a:lnTo>
                  <a:close/>
                  <a:moveTo>
                    <a:pt x="290195" y="156845"/>
                  </a:moveTo>
                  <a:lnTo>
                    <a:pt x="292100" y="149225"/>
                  </a:lnTo>
                  <a:lnTo>
                    <a:pt x="295275" y="154305"/>
                  </a:lnTo>
                  <a:lnTo>
                    <a:pt x="290195" y="156845"/>
                  </a:lnTo>
                  <a:lnTo>
                    <a:pt x="290195" y="156845"/>
                  </a:lnTo>
                  <a:close/>
                  <a:moveTo>
                    <a:pt x="311150" y="123825"/>
                  </a:moveTo>
                  <a:lnTo>
                    <a:pt x="309880" y="127635"/>
                  </a:lnTo>
                  <a:lnTo>
                    <a:pt x="311150" y="132715"/>
                  </a:lnTo>
                  <a:lnTo>
                    <a:pt x="304800" y="133985"/>
                  </a:lnTo>
                  <a:lnTo>
                    <a:pt x="302260" y="137795"/>
                  </a:lnTo>
                  <a:lnTo>
                    <a:pt x="295275" y="137160"/>
                  </a:lnTo>
                  <a:lnTo>
                    <a:pt x="294005" y="144780"/>
                  </a:lnTo>
                  <a:lnTo>
                    <a:pt x="291465" y="144780"/>
                  </a:lnTo>
                  <a:lnTo>
                    <a:pt x="291465" y="139065"/>
                  </a:lnTo>
                  <a:lnTo>
                    <a:pt x="286385" y="138430"/>
                  </a:lnTo>
                  <a:lnTo>
                    <a:pt x="291465" y="132080"/>
                  </a:lnTo>
                  <a:lnTo>
                    <a:pt x="285115" y="131445"/>
                  </a:lnTo>
                  <a:lnTo>
                    <a:pt x="287655" y="124460"/>
                  </a:lnTo>
                  <a:lnTo>
                    <a:pt x="295910" y="123825"/>
                  </a:lnTo>
                  <a:lnTo>
                    <a:pt x="288290" y="120015"/>
                  </a:lnTo>
                  <a:lnTo>
                    <a:pt x="292100" y="113030"/>
                  </a:lnTo>
                  <a:lnTo>
                    <a:pt x="296545" y="116840"/>
                  </a:lnTo>
                  <a:lnTo>
                    <a:pt x="295275" y="110490"/>
                  </a:lnTo>
                  <a:lnTo>
                    <a:pt x="304800" y="111760"/>
                  </a:lnTo>
                  <a:lnTo>
                    <a:pt x="306070" y="116840"/>
                  </a:lnTo>
                  <a:lnTo>
                    <a:pt x="310515" y="118110"/>
                  </a:lnTo>
                  <a:lnTo>
                    <a:pt x="311150" y="123825"/>
                  </a:lnTo>
                  <a:lnTo>
                    <a:pt x="311150" y="123825"/>
                  </a:lnTo>
                  <a:close/>
                  <a:moveTo>
                    <a:pt x="311150" y="105410"/>
                  </a:moveTo>
                  <a:lnTo>
                    <a:pt x="319405" y="104775"/>
                  </a:lnTo>
                  <a:lnTo>
                    <a:pt x="319405" y="100330"/>
                  </a:lnTo>
                  <a:lnTo>
                    <a:pt x="327025" y="100330"/>
                  </a:lnTo>
                  <a:lnTo>
                    <a:pt x="330835" y="95250"/>
                  </a:lnTo>
                  <a:lnTo>
                    <a:pt x="334645" y="101600"/>
                  </a:lnTo>
                  <a:lnTo>
                    <a:pt x="330200" y="106680"/>
                  </a:lnTo>
                  <a:lnTo>
                    <a:pt x="330200" y="111125"/>
                  </a:lnTo>
                  <a:lnTo>
                    <a:pt x="322580" y="111125"/>
                  </a:lnTo>
                  <a:lnTo>
                    <a:pt x="316865" y="113665"/>
                  </a:lnTo>
                  <a:lnTo>
                    <a:pt x="311150" y="105410"/>
                  </a:lnTo>
                  <a:lnTo>
                    <a:pt x="311150" y="105410"/>
                  </a:lnTo>
                  <a:close/>
                  <a:moveTo>
                    <a:pt x="336550" y="71120"/>
                  </a:moveTo>
                  <a:lnTo>
                    <a:pt x="335280" y="66675"/>
                  </a:lnTo>
                  <a:lnTo>
                    <a:pt x="340360" y="64770"/>
                  </a:lnTo>
                  <a:lnTo>
                    <a:pt x="336550" y="71120"/>
                  </a:lnTo>
                  <a:lnTo>
                    <a:pt x="336550" y="71120"/>
                  </a:lnTo>
                  <a:close/>
                  <a:moveTo>
                    <a:pt x="325120" y="83185"/>
                  </a:moveTo>
                  <a:lnTo>
                    <a:pt x="325755" y="76200"/>
                  </a:lnTo>
                  <a:lnTo>
                    <a:pt x="334010" y="73660"/>
                  </a:lnTo>
                  <a:lnTo>
                    <a:pt x="333375" y="78105"/>
                  </a:lnTo>
                  <a:cubicBezTo>
                    <a:pt x="332740" y="77470"/>
                    <a:pt x="325755" y="83185"/>
                    <a:pt x="325120" y="83185"/>
                  </a:cubicBezTo>
                  <a:lnTo>
                    <a:pt x="325120" y="83185"/>
                  </a:lnTo>
                  <a:close/>
                  <a:moveTo>
                    <a:pt x="346075" y="93980"/>
                  </a:moveTo>
                  <a:lnTo>
                    <a:pt x="347980" y="85725"/>
                  </a:lnTo>
                  <a:lnTo>
                    <a:pt x="350520" y="91440"/>
                  </a:lnTo>
                  <a:lnTo>
                    <a:pt x="346075" y="93980"/>
                  </a:lnTo>
                  <a:lnTo>
                    <a:pt x="346075" y="93980"/>
                  </a:lnTo>
                  <a:close/>
                  <a:moveTo>
                    <a:pt x="342900" y="92075"/>
                  </a:moveTo>
                  <a:lnTo>
                    <a:pt x="340995" y="94615"/>
                  </a:lnTo>
                  <a:lnTo>
                    <a:pt x="336550" y="94615"/>
                  </a:lnTo>
                  <a:lnTo>
                    <a:pt x="328930" y="86360"/>
                  </a:lnTo>
                  <a:lnTo>
                    <a:pt x="338455" y="78105"/>
                  </a:lnTo>
                  <a:lnTo>
                    <a:pt x="340995" y="81915"/>
                  </a:lnTo>
                  <a:lnTo>
                    <a:pt x="346075" y="81280"/>
                  </a:lnTo>
                  <a:lnTo>
                    <a:pt x="346710" y="83185"/>
                  </a:lnTo>
                  <a:lnTo>
                    <a:pt x="341630" y="86995"/>
                  </a:lnTo>
                  <a:lnTo>
                    <a:pt x="342900" y="92075"/>
                  </a:lnTo>
                  <a:lnTo>
                    <a:pt x="342900" y="92075"/>
                  </a:lnTo>
                  <a:close/>
                  <a:moveTo>
                    <a:pt x="359410" y="77470"/>
                  </a:moveTo>
                  <a:lnTo>
                    <a:pt x="356870" y="80010"/>
                  </a:lnTo>
                  <a:lnTo>
                    <a:pt x="349885" y="76835"/>
                  </a:lnTo>
                  <a:lnTo>
                    <a:pt x="349250" y="71120"/>
                  </a:lnTo>
                  <a:lnTo>
                    <a:pt x="346710" y="62865"/>
                  </a:lnTo>
                  <a:lnTo>
                    <a:pt x="349885" y="60325"/>
                  </a:lnTo>
                  <a:lnTo>
                    <a:pt x="351155" y="69215"/>
                  </a:lnTo>
                  <a:lnTo>
                    <a:pt x="356870" y="73660"/>
                  </a:lnTo>
                  <a:lnTo>
                    <a:pt x="359410" y="77470"/>
                  </a:lnTo>
                  <a:lnTo>
                    <a:pt x="359410" y="77470"/>
                  </a:lnTo>
                  <a:close/>
                  <a:moveTo>
                    <a:pt x="376555" y="86995"/>
                  </a:moveTo>
                  <a:lnTo>
                    <a:pt x="372745" y="81915"/>
                  </a:lnTo>
                  <a:lnTo>
                    <a:pt x="368300" y="80010"/>
                  </a:lnTo>
                  <a:lnTo>
                    <a:pt x="367665" y="69850"/>
                  </a:lnTo>
                  <a:lnTo>
                    <a:pt x="372110" y="66040"/>
                  </a:lnTo>
                  <a:lnTo>
                    <a:pt x="378460" y="71120"/>
                  </a:lnTo>
                  <a:lnTo>
                    <a:pt x="375920" y="77470"/>
                  </a:lnTo>
                  <a:lnTo>
                    <a:pt x="379730" y="82550"/>
                  </a:lnTo>
                  <a:lnTo>
                    <a:pt x="376555" y="86995"/>
                  </a:lnTo>
                  <a:lnTo>
                    <a:pt x="376555" y="86995"/>
                  </a:lnTo>
                  <a:close/>
                  <a:moveTo>
                    <a:pt x="422910" y="63500"/>
                  </a:moveTo>
                  <a:lnTo>
                    <a:pt x="416560" y="60960"/>
                  </a:lnTo>
                  <a:lnTo>
                    <a:pt x="409575" y="57785"/>
                  </a:lnTo>
                  <a:lnTo>
                    <a:pt x="414020" y="54610"/>
                  </a:lnTo>
                  <a:lnTo>
                    <a:pt x="420370" y="55245"/>
                  </a:lnTo>
                  <a:lnTo>
                    <a:pt x="423545" y="58420"/>
                  </a:lnTo>
                  <a:lnTo>
                    <a:pt x="422910" y="63500"/>
                  </a:lnTo>
                  <a:lnTo>
                    <a:pt x="422910" y="63500"/>
                  </a:lnTo>
                  <a:close/>
                  <a:moveTo>
                    <a:pt x="431165" y="58420"/>
                  </a:moveTo>
                  <a:lnTo>
                    <a:pt x="424180" y="50165"/>
                  </a:lnTo>
                  <a:lnTo>
                    <a:pt x="434975" y="40640"/>
                  </a:lnTo>
                  <a:lnTo>
                    <a:pt x="436880" y="47625"/>
                  </a:lnTo>
                  <a:lnTo>
                    <a:pt x="431800" y="53340"/>
                  </a:lnTo>
                  <a:lnTo>
                    <a:pt x="431165" y="58420"/>
                  </a:lnTo>
                  <a:lnTo>
                    <a:pt x="431165" y="58420"/>
                  </a:lnTo>
                  <a:close/>
                  <a:moveTo>
                    <a:pt x="417830" y="46355"/>
                  </a:moveTo>
                  <a:lnTo>
                    <a:pt x="413385" y="46990"/>
                  </a:lnTo>
                  <a:lnTo>
                    <a:pt x="403860" y="43815"/>
                  </a:lnTo>
                  <a:lnTo>
                    <a:pt x="401320" y="37465"/>
                  </a:lnTo>
                  <a:lnTo>
                    <a:pt x="407035" y="38735"/>
                  </a:lnTo>
                  <a:lnTo>
                    <a:pt x="412115" y="34925"/>
                  </a:lnTo>
                  <a:lnTo>
                    <a:pt x="415925" y="39370"/>
                  </a:lnTo>
                  <a:lnTo>
                    <a:pt x="419100" y="33020"/>
                  </a:lnTo>
                  <a:lnTo>
                    <a:pt x="422910" y="35560"/>
                  </a:lnTo>
                  <a:lnTo>
                    <a:pt x="433070" y="26670"/>
                  </a:lnTo>
                  <a:lnTo>
                    <a:pt x="434340" y="30480"/>
                  </a:lnTo>
                  <a:lnTo>
                    <a:pt x="417830" y="46355"/>
                  </a:lnTo>
                  <a:lnTo>
                    <a:pt x="417830" y="46355"/>
                  </a:lnTo>
                  <a:close/>
                  <a:moveTo>
                    <a:pt x="437515" y="33655"/>
                  </a:moveTo>
                  <a:cubicBezTo>
                    <a:pt x="438150" y="33655"/>
                    <a:pt x="445770" y="30480"/>
                    <a:pt x="445770" y="30480"/>
                  </a:cubicBezTo>
                  <a:lnTo>
                    <a:pt x="452755" y="35560"/>
                  </a:lnTo>
                  <a:lnTo>
                    <a:pt x="450850" y="41275"/>
                  </a:lnTo>
                  <a:lnTo>
                    <a:pt x="442595" y="44450"/>
                  </a:lnTo>
                  <a:lnTo>
                    <a:pt x="441960" y="38735"/>
                  </a:lnTo>
                  <a:lnTo>
                    <a:pt x="437515" y="33655"/>
                  </a:lnTo>
                  <a:lnTo>
                    <a:pt x="437515" y="33655"/>
                  </a:lnTo>
                  <a:close/>
                  <a:moveTo>
                    <a:pt x="454025" y="19050"/>
                  </a:moveTo>
                  <a:lnTo>
                    <a:pt x="452120" y="22225"/>
                  </a:lnTo>
                  <a:lnTo>
                    <a:pt x="449580" y="22860"/>
                  </a:lnTo>
                  <a:lnTo>
                    <a:pt x="445770" y="16510"/>
                  </a:lnTo>
                  <a:lnTo>
                    <a:pt x="451485" y="15240"/>
                  </a:lnTo>
                  <a:lnTo>
                    <a:pt x="454025" y="19050"/>
                  </a:lnTo>
                  <a:lnTo>
                    <a:pt x="454025" y="19050"/>
                  </a:lnTo>
                  <a:close/>
                  <a:moveTo>
                    <a:pt x="467360" y="8890"/>
                  </a:moveTo>
                  <a:lnTo>
                    <a:pt x="462915" y="8890"/>
                  </a:lnTo>
                  <a:lnTo>
                    <a:pt x="464820" y="4445"/>
                  </a:lnTo>
                  <a:lnTo>
                    <a:pt x="469265" y="4445"/>
                  </a:lnTo>
                  <a:lnTo>
                    <a:pt x="467360" y="8890"/>
                  </a:lnTo>
                  <a:lnTo>
                    <a:pt x="467360" y="8890"/>
                  </a:lnTo>
                  <a:close/>
                  <a:moveTo>
                    <a:pt x="476250" y="12065"/>
                  </a:moveTo>
                  <a:lnTo>
                    <a:pt x="476885" y="8890"/>
                  </a:lnTo>
                  <a:lnTo>
                    <a:pt x="479425" y="6350"/>
                  </a:lnTo>
                  <a:lnTo>
                    <a:pt x="483235" y="8255"/>
                  </a:lnTo>
                  <a:lnTo>
                    <a:pt x="486410" y="5715"/>
                  </a:lnTo>
                  <a:lnTo>
                    <a:pt x="487045" y="635"/>
                  </a:lnTo>
                  <a:lnTo>
                    <a:pt x="490855" y="3810"/>
                  </a:lnTo>
                  <a:lnTo>
                    <a:pt x="495935" y="5080"/>
                  </a:lnTo>
                  <a:lnTo>
                    <a:pt x="492125" y="10160"/>
                  </a:lnTo>
                  <a:lnTo>
                    <a:pt x="499745" y="10160"/>
                  </a:lnTo>
                  <a:lnTo>
                    <a:pt x="497205" y="17145"/>
                  </a:lnTo>
                  <a:lnTo>
                    <a:pt x="490855" y="18415"/>
                  </a:lnTo>
                  <a:lnTo>
                    <a:pt x="484505" y="13335"/>
                  </a:lnTo>
                  <a:lnTo>
                    <a:pt x="476250" y="1206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F69A8D00-1DB1-C686-12FF-E7A7290BD748}"/>
                </a:ext>
              </a:extLst>
            </p:cNvPr>
            <p:cNvSpPr/>
            <p:nvPr/>
          </p:nvSpPr>
          <p:spPr>
            <a:xfrm>
              <a:off x="9930844" y="642063"/>
              <a:ext cx="665398" cy="1210564"/>
            </a:xfrm>
            <a:custGeom>
              <a:avLst/>
              <a:gdLst>
                <a:gd name="connsiteX0" fmla="*/ 243205 w 309244"/>
                <a:gd name="connsiteY0" fmla="*/ 517525 h 562610"/>
                <a:gd name="connsiteX1" fmla="*/ 241935 w 309244"/>
                <a:gd name="connsiteY1" fmla="*/ 508635 h 562610"/>
                <a:gd name="connsiteX2" fmla="*/ 256540 w 309244"/>
                <a:gd name="connsiteY2" fmla="*/ 494665 h 562610"/>
                <a:gd name="connsiteX3" fmla="*/ 264160 w 309244"/>
                <a:gd name="connsiteY3" fmla="*/ 490855 h 562610"/>
                <a:gd name="connsiteX4" fmla="*/ 272415 w 309244"/>
                <a:gd name="connsiteY4" fmla="*/ 476250 h 562610"/>
                <a:gd name="connsiteX5" fmla="*/ 281305 w 309244"/>
                <a:gd name="connsiteY5" fmla="*/ 462915 h 562610"/>
                <a:gd name="connsiteX6" fmla="*/ 287655 w 309244"/>
                <a:gd name="connsiteY6" fmla="*/ 447675 h 562610"/>
                <a:gd name="connsiteX7" fmla="*/ 300355 w 309244"/>
                <a:gd name="connsiteY7" fmla="*/ 426085 h 562610"/>
                <a:gd name="connsiteX8" fmla="*/ 309245 w 309244"/>
                <a:gd name="connsiteY8" fmla="*/ 403860 h 562610"/>
                <a:gd name="connsiteX9" fmla="*/ 307340 w 309244"/>
                <a:gd name="connsiteY9" fmla="*/ 394335 h 562610"/>
                <a:gd name="connsiteX10" fmla="*/ 294005 w 309244"/>
                <a:gd name="connsiteY10" fmla="*/ 379095 h 562610"/>
                <a:gd name="connsiteX11" fmla="*/ 285750 w 309244"/>
                <a:gd name="connsiteY11" fmla="*/ 376555 h 562610"/>
                <a:gd name="connsiteX12" fmla="*/ 271145 w 309244"/>
                <a:gd name="connsiteY12" fmla="*/ 356235 h 562610"/>
                <a:gd name="connsiteX13" fmla="*/ 273685 w 309244"/>
                <a:gd name="connsiteY13" fmla="*/ 346710 h 562610"/>
                <a:gd name="connsiteX14" fmla="*/ 279400 w 309244"/>
                <a:gd name="connsiteY14" fmla="*/ 338455 h 562610"/>
                <a:gd name="connsiteX15" fmla="*/ 278765 w 309244"/>
                <a:gd name="connsiteY15" fmla="*/ 328930 h 562610"/>
                <a:gd name="connsiteX16" fmla="*/ 269240 w 309244"/>
                <a:gd name="connsiteY16" fmla="*/ 322580 h 562610"/>
                <a:gd name="connsiteX17" fmla="*/ 266065 w 309244"/>
                <a:gd name="connsiteY17" fmla="*/ 315595 h 562610"/>
                <a:gd name="connsiteX18" fmla="*/ 265430 w 309244"/>
                <a:gd name="connsiteY18" fmla="*/ 304165 h 562610"/>
                <a:gd name="connsiteX19" fmla="*/ 267970 w 309244"/>
                <a:gd name="connsiteY19" fmla="*/ 300990 h 562610"/>
                <a:gd name="connsiteX20" fmla="*/ 265430 w 309244"/>
                <a:gd name="connsiteY20" fmla="*/ 295275 h 562610"/>
                <a:gd name="connsiteX21" fmla="*/ 257810 w 309244"/>
                <a:gd name="connsiteY21" fmla="*/ 294005 h 562610"/>
                <a:gd name="connsiteX22" fmla="*/ 254000 w 309244"/>
                <a:gd name="connsiteY22" fmla="*/ 288925 h 562610"/>
                <a:gd name="connsiteX23" fmla="*/ 254000 w 309244"/>
                <a:gd name="connsiteY23" fmla="*/ 278765 h 562610"/>
                <a:gd name="connsiteX24" fmla="*/ 258445 w 309244"/>
                <a:gd name="connsiteY24" fmla="*/ 273050 h 562610"/>
                <a:gd name="connsiteX25" fmla="*/ 252095 w 309244"/>
                <a:gd name="connsiteY25" fmla="*/ 271780 h 562610"/>
                <a:gd name="connsiteX26" fmla="*/ 252095 w 309244"/>
                <a:gd name="connsiteY26" fmla="*/ 266700 h 562610"/>
                <a:gd name="connsiteX27" fmla="*/ 253365 w 309244"/>
                <a:gd name="connsiteY27" fmla="*/ 246380 h 562610"/>
                <a:gd name="connsiteX28" fmla="*/ 259080 w 309244"/>
                <a:gd name="connsiteY28" fmla="*/ 245110 h 562610"/>
                <a:gd name="connsiteX29" fmla="*/ 245110 w 309244"/>
                <a:gd name="connsiteY29" fmla="*/ 212725 h 562610"/>
                <a:gd name="connsiteX30" fmla="*/ 232410 w 309244"/>
                <a:gd name="connsiteY30" fmla="*/ 189230 h 562610"/>
                <a:gd name="connsiteX31" fmla="*/ 229870 w 309244"/>
                <a:gd name="connsiteY31" fmla="*/ 180340 h 562610"/>
                <a:gd name="connsiteX32" fmla="*/ 222250 w 309244"/>
                <a:gd name="connsiteY32" fmla="*/ 172085 h 562610"/>
                <a:gd name="connsiteX33" fmla="*/ 227330 w 309244"/>
                <a:gd name="connsiteY33" fmla="*/ 157480 h 562610"/>
                <a:gd name="connsiteX34" fmla="*/ 233680 w 309244"/>
                <a:gd name="connsiteY34" fmla="*/ 147320 h 562610"/>
                <a:gd name="connsiteX35" fmla="*/ 236855 w 309244"/>
                <a:gd name="connsiteY35" fmla="*/ 138430 h 562610"/>
                <a:gd name="connsiteX36" fmla="*/ 233045 w 309244"/>
                <a:gd name="connsiteY36" fmla="*/ 134620 h 562610"/>
                <a:gd name="connsiteX37" fmla="*/ 219075 w 309244"/>
                <a:gd name="connsiteY37" fmla="*/ 125730 h 562610"/>
                <a:gd name="connsiteX38" fmla="*/ 216535 w 309244"/>
                <a:gd name="connsiteY38" fmla="*/ 120015 h 562610"/>
                <a:gd name="connsiteX39" fmla="*/ 212090 w 309244"/>
                <a:gd name="connsiteY39" fmla="*/ 113030 h 562610"/>
                <a:gd name="connsiteX40" fmla="*/ 203835 w 309244"/>
                <a:gd name="connsiteY40" fmla="*/ 108585 h 562610"/>
                <a:gd name="connsiteX41" fmla="*/ 199390 w 309244"/>
                <a:gd name="connsiteY41" fmla="*/ 107950 h 562610"/>
                <a:gd name="connsiteX42" fmla="*/ 194310 w 309244"/>
                <a:gd name="connsiteY42" fmla="*/ 93980 h 562610"/>
                <a:gd name="connsiteX43" fmla="*/ 189865 w 309244"/>
                <a:gd name="connsiteY43" fmla="*/ 88900 h 562610"/>
                <a:gd name="connsiteX44" fmla="*/ 192405 w 309244"/>
                <a:gd name="connsiteY44" fmla="*/ 78105 h 562610"/>
                <a:gd name="connsiteX45" fmla="*/ 193675 w 309244"/>
                <a:gd name="connsiteY45" fmla="*/ 69850 h 562610"/>
                <a:gd name="connsiteX46" fmla="*/ 188595 w 309244"/>
                <a:gd name="connsiteY46" fmla="*/ 67945 h 562610"/>
                <a:gd name="connsiteX47" fmla="*/ 193675 w 309244"/>
                <a:gd name="connsiteY47" fmla="*/ 64135 h 562610"/>
                <a:gd name="connsiteX48" fmla="*/ 201930 w 309244"/>
                <a:gd name="connsiteY48" fmla="*/ 60960 h 562610"/>
                <a:gd name="connsiteX49" fmla="*/ 200660 w 309244"/>
                <a:gd name="connsiteY49" fmla="*/ 48260 h 562610"/>
                <a:gd name="connsiteX50" fmla="*/ 206375 w 309244"/>
                <a:gd name="connsiteY50" fmla="*/ 39370 h 562610"/>
                <a:gd name="connsiteX51" fmla="*/ 207645 w 309244"/>
                <a:gd name="connsiteY51" fmla="*/ 33020 h 562610"/>
                <a:gd name="connsiteX52" fmla="*/ 201295 w 309244"/>
                <a:gd name="connsiteY52" fmla="*/ 26670 h 562610"/>
                <a:gd name="connsiteX53" fmla="*/ 199390 w 309244"/>
                <a:gd name="connsiteY53" fmla="*/ 21590 h 562610"/>
                <a:gd name="connsiteX54" fmla="*/ 189230 w 309244"/>
                <a:gd name="connsiteY54" fmla="*/ 20320 h 562610"/>
                <a:gd name="connsiteX55" fmla="*/ 182245 w 309244"/>
                <a:gd name="connsiteY55" fmla="*/ 17780 h 562610"/>
                <a:gd name="connsiteX56" fmla="*/ 177800 w 309244"/>
                <a:gd name="connsiteY56" fmla="*/ 13335 h 562610"/>
                <a:gd name="connsiteX57" fmla="*/ 170180 w 309244"/>
                <a:gd name="connsiteY57" fmla="*/ 3810 h 562610"/>
                <a:gd name="connsiteX58" fmla="*/ 164465 w 309244"/>
                <a:gd name="connsiteY58" fmla="*/ 0 h 562610"/>
                <a:gd name="connsiteX59" fmla="*/ 151130 w 309244"/>
                <a:gd name="connsiteY59" fmla="*/ 0 h 562610"/>
                <a:gd name="connsiteX60" fmla="*/ 146050 w 309244"/>
                <a:gd name="connsiteY60" fmla="*/ 5715 h 562610"/>
                <a:gd name="connsiteX61" fmla="*/ 146685 w 309244"/>
                <a:gd name="connsiteY61" fmla="*/ 8255 h 562610"/>
                <a:gd name="connsiteX62" fmla="*/ 142240 w 309244"/>
                <a:gd name="connsiteY62" fmla="*/ 9525 h 562610"/>
                <a:gd name="connsiteX63" fmla="*/ 133985 w 309244"/>
                <a:gd name="connsiteY63" fmla="*/ 8255 h 562610"/>
                <a:gd name="connsiteX64" fmla="*/ 127635 w 309244"/>
                <a:gd name="connsiteY64" fmla="*/ 11430 h 562610"/>
                <a:gd name="connsiteX65" fmla="*/ 128270 w 309244"/>
                <a:gd name="connsiteY65" fmla="*/ 15240 h 562610"/>
                <a:gd name="connsiteX66" fmla="*/ 123190 w 309244"/>
                <a:gd name="connsiteY66" fmla="*/ 22225 h 562610"/>
                <a:gd name="connsiteX67" fmla="*/ 119380 w 309244"/>
                <a:gd name="connsiteY67" fmla="*/ 24765 h 562610"/>
                <a:gd name="connsiteX68" fmla="*/ 122555 w 309244"/>
                <a:gd name="connsiteY68" fmla="*/ 29210 h 562610"/>
                <a:gd name="connsiteX69" fmla="*/ 120650 w 309244"/>
                <a:gd name="connsiteY69" fmla="*/ 34290 h 562610"/>
                <a:gd name="connsiteX70" fmla="*/ 119380 w 309244"/>
                <a:gd name="connsiteY70" fmla="*/ 50165 h 562610"/>
                <a:gd name="connsiteX71" fmla="*/ 122555 w 309244"/>
                <a:gd name="connsiteY71" fmla="*/ 59690 h 562610"/>
                <a:gd name="connsiteX72" fmla="*/ 125095 w 309244"/>
                <a:gd name="connsiteY72" fmla="*/ 64770 h 562610"/>
                <a:gd name="connsiteX73" fmla="*/ 122555 w 309244"/>
                <a:gd name="connsiteY73" fmla="*/ 68580 h 562610"/>
                <a:gd name="connsiteX74" fmla="*/ 117475 w 309244"/>
                <a:gd name="connsiteY74" fmla="*/ 72390 h 562610"/>
                <a:gd name="connsiteX75" fmla="*/ 112395 w 309244"/>
                <a:gd name="connsiteY75" fmla="*/ 71755 h 562610"/>
                <a:gd name="connsiteX76" fmla="*/ 107315 w 309244"/>
                <a:gd name="connsiteY76" fmla="*/ 76200 h 562610"/>
                <a:gd name="connsiteX77" fmla="*/ 103505 w 309244"/>
                <a:gd name="connsiteY77" fmla="*/ 78740 h 562610"/>
                <a:gd name="connsiteX78" fmla="*/ 99695 w 309244"/>
                <a:gd name="connsiteY78" fmla="*/ 85725 h 562610"/>
                <a:gd name="connsiteX79" fmla="*/ 92710 w 309244"/>
                <a:gd name="connsiteY79" fmla="*/ 84455 h 562610"/>
                <a:gd name="connsiteX80" fmla="*/ 82550 w 309244"/>
                <a:gd name="connsiteY80" fmla="*/ 77470 h 562610"/>
                <a:gd name="connsiteX81" fmla="*/ 76200 w 309244"/>
                <a:gd name="connsiteY81" fmla="*/ 77470 h 562610"/>
                <a:gd name="connsiteX82" fmla="*/ 71755 w 309244"/>
                <a:gd name="connsiteY82" fmla="*/ 81915 h 562610"/>
                <a:gd name="connsiteX83" fmla="*/ 64135 w 309244"/>
                <a:gd name="connsiteY83" fmla="*/ 89535 h 562610"/>
                <a:gd name="connsiteX84" fmla="*/ 49530 w 309244"/>
                <a:gd name="connsiteY84" fmla="*/ 88900 h 562610"/>
                <a:gd name="connsiteX85" fmla="*/ 40640 w 309244"/>
                <a:gd name="connsiteY85" fmla="*/ 85090 h 562610"/>
                <a:gd name="connsiteX86" fmla="*/ 35560 w 309244"/>
                <a:gd name="connsiteY86" fmla="*/ 78105 h 562610"/>
                <a:gd name="connsiteX87" fmla="*/ 33020 w 309244"/>
                <a:gd name="connsiteY87" fmla="*/ 71755 h 562610"/>
                <a:gd name="connsiteX88" fmla="*/ 19685 w 309244"/>
                <a:gd name="connsiteY88" fmla="*/ 60960 h 562610"/>
                <a:gd name="connsiteX89" fmla="*/ 15240 w 309244"/>
                <a:gd name="connsiteY89" fmla="*/ 53975 h 562610"/>
                <a:gd name="connsiteX90" fmla="*/ 9525 w 309244"/>
                <a:gd name="connsiteY90" fmla="*/ 53340 h 562610"/>
                <a:gd name="connsiteX91" fmla="*/ 5080 w 309244"/>
                <a:gd name="connsiteY91" fmla="*/ 57150 h 562610"/>
                <a:gd name="connsiteX92" fmla="*/ 3810 w 309244"/>
                <a:gd name="connsiteY92" fmla="*/ 62230 h 562610"/>
                <a:gd name="connsiteX93" fmla="*/ 5715 w 309244"/>
                <a:gd name="connsiteY93" fmla="*/ 66675 h 562610"/>
                <a:gd name="connsiteX94" fmla="*/ 3810 w 309244"/>
                <a:gd name="connsiteY94" fmla="*/ 67945 h 562610"/>
                <a:gd name="connsiteX95" fmla="*/ 1270 w 309244"/>
                <a:gd name="connsiteY95" fmla="*/ 66675 h 562610"/>
                <a:gd name="connsiteX96" fmla="*/ 0 w 309244"/>
                <a:gd name="connsiteY96" fmla="*/ 68580 h 562610"/>
                <a:gd name="connsiteX97" fmla="*/ 5080 w 309244"/>
                <a:gd name="connsiteY97" fmla="*/ 74930 h 562610"/>
                <a:gd name="connsiteX98" fmla="*/ 13335 w 309244"/>
                <a:gd name="connsiteY98" fmla="*/ 78740 h 562610"/>
                <a:gd name="connsiteX99" fmla="*/ 24130 w 309244"/>
                <a:gd name="connsiteY99" fmla="*/ 91440 h 562610"/>
                <a:gd name="connsiteX100" fmla="*/ 32385 w 309244"/>
                <a:gd name="connsiteY100" fmla="*/ 97790 h 562610"/>
                <a:gd name="connsiteX101" fmla="*/ 44450 w 309244"/>
                <a:gd name="connsiteY101" fmla="*/ 98425 h 562610"/>
                <a:gd name="connsiteX102" fmla="*/ 48895 w 309244"/>
                <a:gd name="connsiteY102" fmla="*/ 101600 h 562610"/>
                <a:gd name="connsiteX103" fmla="*/ 53340 w 309244"/>
                <a:gd name="connsiteY103" fmla="*/ 102870 h 562610"/>
                <a:gd name="connsiteX104" fmla="*/ 59690 w 309244"/>
                <a:gd name="connsiteY104" fmla="*/ 109855 h 562610"/>
                <a:gd name="connsiteX105" fmla="*/ 62230 w 309244"/>
                <a:gd name="connsiteY105" fmla="*/ 115570 h 562610"/>
                <a:gd name="connsiteX106" fmla="*/ 64770 w 309244"/>
                <a:gd name="connsiteY106" fmla="*/ 116205 h 562610"/>
                <a:gd name="connsiteX107" fmla="*/ 67310 w 309244"/>
                <a:gd name="connsiteY107" fmla="*/ 115570 h 562610"/>
                <a:gd name="connsiteX108" fmla="*/ 72390 w 309244"/>
                <a:gd name="connsiteY108" fmla="*/ 123190 h 562610"/>
                <a:gd name="connsiteX109" fmla="*/ 76835 w 309244"/>
                <a:gd name="connsiteY109" fmla="*/ 123825 h 562610"/>
                <a:gd name="connsiteX110" fmla="*/ 80010 w 309244"/>
                <a:gd name="connsiteY110" fmla="*/ 128270 h 562610"/>
                <a:gd name="connsiteX111" fmla="*/ 77470 w 309244"/>
                <a:gd name="connsiteY111" fmla="*/ 133985 h 562610"/>
                <a:gd name="connsiteX112" fmla="*/ 79375 w 309244"/>
                <a:gd name="connsiteY112" fmla="*/ 142875 h 562610"/>
                <a:gd name="connsiteX113" fmla="*/ 76835 w 309244"/>
                <a:gd name="connsiteY113" fmla="*/ 149860 h 562610"/>
                <a:gd name="connsiteX114" fmla="*/ 77470 w 309244"/>
                <a:gd name="connsiteY114" fmla="*/ 156210 h 562610"/>
                <a:gd name="connsiteX115" fmla="*/ 85725 w 309244"/>
                <a:gd name="connsiteY115" fmla="*/ 156845 h 562610"/>
                <a:gd name="connsiteX116" fmla="*/ 87630 w 309244"/>
                <a:gd name="connsiteY116" fmla="*/ 163830 h 562610"/>
                <a:gd name="connsiteX117" fmla="*/ 84455 w 309244"/>
                <a:gd name="connsiteY117" fmla="*/ 168275 h 562610"/>
                <a:gd name="connsiteX118" fmla="*/ 85725 w 309244"/>
                <a:gd name="connsiteY118" fmla="*/ 176530 h 562610"/>
                <a:gd name="connsiteX119" fmla="*/ 89535 w 309244"/>
                <a:gd name="connsiteY119" fmla="*/ 181610 h 562610"/>
                <a:gd name="connsiteX120" fmla="*/ 91440 w 309244"/>
                <a:gd name="connsiteY120" fmla="*/ 193040 h 562610"/>
                <a:gd name="connsiteX121" fmla="*/ 90170 w 309244"/>
                <a:gd name="connsiteY121" fmla="*/ 198120 h 562610"/>
                <a:gd name="connsiteX122" fmla="*/ 91440 w 309244"/>
                <a:gd name="connsiteY122" fmla="*/ 202565 h 562610"/>
                <a:gd name="connsiteX123" fmla="*/ 91440 w 309244"/>
                <a:gd name="connsiteY123" fmla="*/ 214630 h 562610"/>
                <a:gd name="connsiteX124" fmla="*/ 89535 w 309244"/>
                <a:gd name="connsiteY124" fmla="*/ 219075 h 562610"/>
                <a:gd name="connsiteX125" fmla="*/ 92710 w 309244"/>
                <a:gd name="connsiteY125" fmla="*/ 227965 h 562610"/>
                <a:gd name="connsiteX126" fmla="*/ 98425 w 309244"/>
                <a:gd name="connsiteY126" fmla="*/ 229870 h 562610"/>
                <a:gd name="connsiteX127" fmla="*/ 103505 w 309244"/>
                <a:gd name="connsiteY127" fmla="*/ 241300 h 562610"/>
                <a:gd name="connsiteX128" fmla="*/ 107315 w 309244"/>
                <a:gd name="connsiteY128" fmla="*/ 245110 h 562610"/>
                <a:gd name="connsiteX129" fmla="*/ 106680 w 309244"/>
                <a:gd name="connsiteY129" fmla="*/ 252095 h 562610"/>
                <a:gd name="connsiteX130" fmla="*/ 108585 w 309244"/>
                <a:gd name="connsiteY130" fmla="*/ 254635 h 562610"/>
                <a:gd name="connsiteX131" fmla="*/ 114300 w 309244"/>
                <a:gd name="connsiteY131" fmla="*/ 254635 h 562610"/>
                <a:gd name="connsiteX132" fmla="*/ 120015 w 309244"/>
                <a:gd name="connsiteY132" fmla="*/ 260350 h 562610"/>
                <a:gd name="connsiteX133" fmla="*/ 132080 w 309244"/>
                <a:gd name="connsiteY133" fmla="*/ 260350 h 562610"/>
                <a:gd name="connsiteX134" fmla="*/ 140335 w 309244"/>
                <a:gd name="connsiteY134" fmla="*/ 267970 h 562610"/>
                <a:gd name="connsiteX135" fmla="*/ 135890 w 309244"/>
                <a:gd name="connsiteY135" fmla="*/ 269875 h 562610"/>
                <a:gd name="connsiteX136" fmla="*/ 139065 w 309244"/>
                <a:gd name="connsiteY136" fmla="*/ 274320 h 562610"/>
                <a:gd name="connsiteX137" fmla="*/ 139700 w 309244"/>
                <a:gd name="connsiteY137" fmla="*/ 283845 h 562610"/>
                <a:gd name="connsiteX138" fmla="*/ 137795 w 309244"/>
                <a:gd name="connsiteY138" fmla="*/ 285750 h 562610"/>
                <a:gd name="connsiteX139" fmla="*/ 147320 w 309244"/>
                <a:gd name="connsiteY139" fmla="*/ 294640 h 562610"/>
                <a:gd name="connsiteX140" fmla="*/ 140335 w 309244"/>
                <a:gd name="connsiteY140" fmla="*/ 293370 h 562610"/>
                <a:gd name="connsiteX141" fmla="*/ 137795 w 309244"/>
                <a:gd name="connsiteY141" fmla="*/ 294005 h 562610"/>
                <a:gd name="connsiteX142" fmla="*/ 146050 w 309244"/>
                <a:gd name="connsiteY142" fmla="*/ 300355 h 562610"/>
                <a:gd name="connsiteX143" fmla="*/ 146050 w 309244"/>
                <a:gd name="connsiteY143" fmla="*/ 304165 h 562610"/>
                <a:gd name="connsiteX144" fmla="*/ 136525 w 309244"/>
                <a:gd name="connsiteY144" fmla="*/ 299085 h 562610"/>
                <a:gd name="connsiteX145" fmla="*/ 128905 w 309244"/>
                <a:gd name="connsiteY145" fmla="*/ 299085 h 562610"/>
                <a:gd name="connsiteX146" fmla="*/ 120650 w 309244"/>
                <a:gd name="connsiteY146" fmla="*/ 304800 h 562610"/>
                <a:gd name="connsiteX147" fmla="*/ 120650 w 309244"/>
                <a:gd name="connsiteY147" fmla="*/ 309880 h 562610"/>
                <a:gd name="connsiteX148" fmla="*/ 114935 w 309244"/>
                <a:gd name="connsiteY148" fmla="*/ 315595 h 562610"/>
                <a:gd name="connsiteX149" fmla="*/ 114935 w 309244"/>
                <a:gd name="connsiteY149" fmla="*/ 320040 h 562610"/>
                <a:gd name="connsiteX150" fmla="*/ 112395 w 309244"/>
                <a:gd name="connsiteY150" fmla="*/ 321945 h 562610"/>
                <a:gd name="connsiteX151" fmla="*/ 102870 w 309244"/>
                <a:gd name="connsiteY151" fmla="*/ 332105 h 562610"/>
                <a:gd name="connsiteX152" fmla="*/ 101600 w 309244"/>
                <a:gd name="connsiteY152" fmla="*/ 342265 h 562610"/>
                <a:gd name="connsiteX153" fmla="*/ 99060 w 309244"/>
                <a:gd name="connsiteY153" fmla="*/ 342900 h 562610"/>
                <a:gd name="connsiteX154" fmla="*/ 97155 w 309244"/>
                <a:gd name="connsiteY154" fmla="*/ 339725 h 562610"/>
                <a:gd name="connsiteX155" fmla="*/ 94615 w 309244"/>
                <a:gd name="connsiteY155" fmla="*/ 340360 h 562610"/>
                <a:gd name="connsiteX156" fmla="*/ 96520 w 309244"/>
                <a:gd name="connsiteY156" fmla="*/ 346710 h 562610"/>
                <a:gd name="connsiteX157" fmla="*/ 95250 w 309244"/>
                <a:gd name="connsiteY157" fmla="*/ 351790 h 562610"/>
                <a:gd name="connsiteX158" fmla="*/ 88900 w 309244"/>
                <a:gd name="connsiteY158" fmla="*/ 352425 h 562610"/>
                <a:gd name="connsiteX159" fmla="*/ 85090 w 309244"/>
                <a:gd name="connsiteY159" fmla="*/ 357505 h 562610"/>
                <a:gd name="connsiteX160" fmla="*/ 86995 w 309244"/>
                <a:gd name="connsiteY160" fmla="*/ 365125 h 562610"/>
                <a:gd name="connsiteX161" fmla="*/ 91440 w 309244"/>
                <a:gd name="connsiteY161" fmla="*/ 368300 h 562610"/>
                <a:gd name="connsiteX162" fmla="*/ 83820 w 309244"/>
                <a:gd name="connsiteY162" fmla="*/ 365760 h 562610"/>
                <a:gd name="connsiteX163" fmla="*/ 81915 w 309244"/>
                <a:gd name="connsiteY163" fmla="*/ 363220 h 562610"/>
                <a:gd name="connsiteX164" fmla="*/ 77470 w 309244"/>
                <a:gd name="connsiteY164" fmla="*/ 365125 h 562610"/>
                <a:gd name="connsiteX165" fmla="*/ 74930 w 309244"/>
                <a:gd name="connsiteY165" fmla="*/ 371475 h 562610"/>
                <a:gd name="connsiteX166" fmla="*/ 75565 w 309244"/>
                <a:gd name="connsiteY166" fmla="*/ 374650 h 562610"/>
                <a:gd name="connsiteX167" fmla="*/ 71120 w 309244"/>
                <a:gd name="connsiteY167" fmla="*/ 372745 h 562610"/>
                <a:gd name="connsiteX168" fmla="*/ 69215 w 309244"/>
                <a:gd name="connsiteY168" fmla="*/ 375285 h 562610"/>
                <a:gd name="connsiteX169" fmla="*/ 73660 w 309244"/>
                <a:gd name="connsiteY169" fmla="*/ 379730 h 562610"/>
                <a:gd name="connsiteX170" fmla="*/ 73660 w 309244"/>
                <a:gd name="connsiteY170" fmla="*/ 382905 h 562610"/>
                <a:gd name="connsiteX171" fmla="*/ 69850 w 309244"/>
                <a:gd name="connsiteY171" fmla="*/ 386715 h 562610"/>
                <a:gd name="connsiteX172" fmla="*/ 67945 w 309244"/>
                <a:gd name="connsiteY172" fmla="*/ 390525 h 562610"/>
                <a:gd name="connsiteX173" fmla="*/ 62230 w 309244"/>
                <a:gd name="connsiteY173" fmla="*/ 394335 h 562610"/>
                <a:gd name="connsiteX174" fmla="*/ 59055 w 309244"/>
                <a:gd name="connsiteY174" fmla="*/ 392430 h 562610"/>
                <a:gd name="connsiteX175" fmla="*/ 58420 w 309244"/>
                <a:gd name="connsiteY175" fmla="*/ 389890 h 562610"/>
                <a:gd name="connsiteX176" fmla="*/ 54610 w 309244"/>
                <a:gd name="connsiteY176" fmla="*/ 388620 h 562610"/>
                <a:gd name="connsiteX177" fmla="*/ 50165 w 309244"/>
                <a:gd name="connsiteY177" fmla="*/ 389890 h 562610"/>
                <a:gd name="connsiteX178" fmla="*/ 51435 w 309244"/>
                <a:gd name="connsiteY178" fmla="*/ 395605 h 562610"/>
                <a:gd name="connsiteX179" fmla="*/ 47625 w 309244"/>
                <a:gd name="connsiteY179" fmla="*/ 398780 h 562610"/>
                <a:gd name="connsiteX180" fmla="*/ 50165 w 309244"/>
                <a:gd name="connsiteY180" fmla="*/ 404495 h 562610"/>
                <a:gd name="connsiteX181" fmla="*/ 47625 w 309244"/>
                <a:gd name="connsiteY181" fmla="*/ 410210 h 562610"/>
                <a:gd name="connsiteX182" fmla="*/ 44450 w 309244"/>
                <a:gd name="connsiteY182" fmla="*/ 410845 h 562610"/>
                <a:gd name="connsiteX183" fmla="*/ 41275 w 309244"/>
                <a:gd name="connsiteY183" fmla="*/ 415925 h 562610"/>
                <a:gd name="connsiteX184" fmla="*/ 43815 w 309244"/>
                <a:gd name="connsiteY184" fmla="*/ 422275 h 562610"/>
                <a:gd name="connsiteX185" fmla="*/ 45720 w 309244"/>
                <a:gd name="connsiteY185" fmla="*/ 423545 h 562610"/>
                <a:gd name="connsiteX186" fmla="*/ 43815 w 309244"/>
                <a:gd name="connsiteY186" fmla="*/ 429895 h 562610"/>
                <a:gd name="connsiteX187" fmla="*/ 45085 w 309244"/>
                <a:gd name="connsiteY187" fmla="*/ 433705 h 562610"/>
                <a:gd name="connsiteX188" fmla="*/ 48895 w 309244"/>
                <a:gd name="connsiteY188" fmla="*/ 431800 h 562610"/>
                <a:gd name="connsiteX189" fmla="*/ 52070 w 309244"/>
                <a:gd name="connsiteY189" fmla="*/ 435610 h 562610"/>
                <a:gd name="connsiteX190" fmla="*/ 50800 w 309244"/>
                <a:gd name="connsiteY190" fmla="*/ 442595 h 562610"/>
                <a:gd name="connsiteX191" fmla="*/ 48895 w 309244"/>
                <a:gd name="connsiteY191" fmla="*/ 445770 h 562610"/>
                <a:gd name="connsiteX192" fmla="*/ 50800 w 309244"/>
                <a:gd name="connsiteY192" fmla="*/ 451485 h 562610"/>
                <a:gd name="connsiteX193" fmla="*/ 49530 w 309244"/>
                <a:gd name="connsiteY193" fmla="*/ 454025 h 562610"/>
                <a:gd name="connsiteX194" fmla="*/ 55880 w 309244"/>
                <a:gd name="connsiteY194" fmla="*/ 464185 h 562610"/>
                <a:gd name="connsiteX195" fmla="*/ 59055 w 309244"/>
                <a:gd name="connsiteY195" fmla="*/ 466725 h 562610"/>
                <a:gd name="connsiteX196" fmla="*/ 57150 w 309244"/>
                <a:gd name="connsiteY196" fmla="*/ 470535 h 562610"/>
                <a:gd name="connsiteX197" fmla="*/ 61595 w 309244"/>
                <a:gd name="connsiteY197" fmla="*/ 478155 h 562610"/>
                <a:gd name="connsiteX198" fmla="*/ 57150 w 309244"/>
                <a:gd name="connsiteY198" fmla="*/ 480060 h 562610"/>
                <a:gd name="connsiteX199" fmla="*/ 57785 w 309244"/>
                <a:gd name="connsiteY199" fmla="*/ 489585 h 562610"/>
                <a:gd name="connsiteX200" fmla="*/ 55880 w 309244"/>
                <a:gd name="connsiteY200" fmla="*/ 493395 h 562610"/>
                <a:gd name="connsiteX201" fmla="*/ 55880 w 309244"/>
                <a:gd name="connsiteY201" fmla="*/ 506095 h 562610"/>
                <a:gd name="connsiteX202" fmla="*/ 59690 w 309244"/>
                <a:gd name="connsiteY202" fmla="*/ 510540 h 562610"/>
                <a:gd name="connsiteX203" fmla="*/ 56515 w 309244"/>
                <a:gd name="connsiteY203" fmla="*/ 517525 h 562610"/>
                <a:gd name="connsiteX204" fmla="*/ 56515 w 309244"/>
                <a:gd name="connsiteY204" fmla="*/ 521970 h 562610"/>
                <a:gd name="connsiteX205" fmla="*/ 59055 w 309244"/>
                <a:gd name="connsiteY205" fmla="*/ 525145 h 562610"/>
                <a:gd name="connsiteX206" fmla="*/ 67310 w 309244"/>
                <a:gd name="connsiteY206" fmla="*/ 521335 h 562610"/>
                <a:gd name="connsiteX207" fmla="*/ 70485 w 309244"/>
                <a:gd name="connsiteY207" fmla="*/ 523875 h 562610"/>
                <a:gd name="connsiteX208" fmla="*/ 71755 w 309244"/>
                <a:gd name="connsiteY208" fmla="*/ 520065 h 562610"/>
                <a:gd name="connsiteX209" fmla="*/ 78740 w 309244"/>
                <a:gd name="connsiteY209" fmla="*/ 527685 h 562610"/>
                <a:gd name="connsiteX210" fmla="*/ 83185 w 309244"/>
                <a:gd name="connsiteY210" fmla="*/ 527050 h 562610"/>
                <a:gd name="connsiteX211" fmla="*/ 87630 w 309244"/>
                <a:gd name="connsiteY211" fmla="*/ 530860 h 562610"/>
                <a:gd name="connsiteX212" fmla="*/ 96520 w 309244"/>
                <a:gd name="connsiteY212" fmla="*/ 530225 h 562610"/>
                <a:gd name="connsiteX213" fmla="*/ 99060 w 309244"/>
                <a:gd name="connsiteY213" fmla="*/ 531495 h 562610"/>
                <a:gd name="connsiteX214" fmla="*/ 96520 w 309244"/>
                <a:gd name="connsiteY214" fmla="*/ 535940 h 562610"/>
                <a:gd name="connsiteX215" fmla="*/ 99695 w 309244"/>
                <a:gd name="connsiteY215" fmla="*/ 535940 h 562610"/>
                <a:gd name="connsiteX216" fmla="*/ 107315 w 309244"/>
                <a:gd name="connsiteY216" fmla="*/ 530860 h 562610"/>
                <a:gd name="connsiteX217" fmla="*/ 107315 w 309244"/>
                <a:gd name="connsiteY217" fmla="*/ 535305 h 562610"/>
                <a:gd name="connsiteX218" fmla="*/ 103505 w 309244"/>
                <a:gd name="connsiteY218" fmla="*/ 540385 h 562610"/>
                <a:gd name="connsiteX219" fmla="*/ 111125 w 309244"/>
                <a:gd name="connsiteY219" fmla="*/ 551180 h 562610"/>
                <a:gd name="connsiteX220" fmla="*/ 113030 w 309244"/>
                <a:gd name="connsiteY220" fmla="*/ 554990 h 562610"/>
                <a:gd name="connsiteX221" fmla="*/ 111125 w 309244"/>
                <a:gd name="connsiteY221" fmla="*/ 561340 h 562610"/>
                <a:gd name="connsiteX222" fmla="*/ 113030 w 309244"/>
                <a:gd name="connsiteY222" fmla="*/ 562610 h 562610"/>
                <a:gd name="connsiteX223" fmla="*/ 116205 w 309244"/>
                <a:gd name="connsiteY223" fmla="*/ 553720 h 562610"/>
                <a:gd name="connsiteX224" fmla="*/ 120015 w 309244"/>
                <a:gd name="connsiteY224" fmla="*/ 551815 h 562610"/>
                <a:gd name="connsiteX225" fmla="*/ 120650 w 309244"/>
                <a:gd name="connsiteY225" fmla="*/ 555625 h 562610"/>
                <a:gd name="connsiteX226" fmla="*/ 126365 w 309244"/>
                <a:gd name="connsiteY226" fmla="*/ 553085 h 562610"/>
                <a:gd name="connsiteX227" fmla="*/ 130810 w 309244"/>
                <a:gd name="connsiteY227" fmla="*/ 553085 h 562610"/>
                <a:gd name="connsiteX228" fmla="*/ 140970 w 309244"/>
                <a:gd name="connsiteY228" fmla="*/ 545465 h 562610"/>
                <a:gd name="connsiteX229" fmla="*/ 146685 w 309244"/>
                <a:gd name="connsiteY229" fmla="*/ 545465 h 562610"/>
                <a:gd name="connsiteX230" fmla="*/ 158750 w 309244"/>
                <a:gd name="connsiteY230" fmla="*/ 537210 h 562610"/>
                <a:gd name="connsiteX231" fmla="*/ 159385 w 309244"/>
                <a:gd name="connsiteY231" fmla="*/ 534035 h 562610"/>
                <a:gd name="connsiteX232" fmla="*/ 167640 w 309244"/>
                <a:gd name="connsiteY232" fmla="*/ 536575 h 562610"/>
                <a:gd name="connsiteX233" fmla="*/ 173355 w 309244"/>
                <a:gd name="connsiteY233" fmla="*/ 535940 h 562610"/>
                <a:gd name="connsiteX234" fmla="*/ 178435 w 309244"/>
                <a:gd name="connsiteY234" fmla="*/ 528320 h 562610"/>
                <a:gd name="connsiteX235" fmla="*/ 179705 w 309244"/>
                <a:gd name="connsiteY235" fmla="*/ 530860 h 562610"/>
                <a:gd name="connsiteX236" fmla="*/ 177165 w 309244"/>
                <a:gd name="connsiteY236" fmla="*/ 535940 h 562610"/>
                <a:gd name="connsiteX237" fmla="*/ 180340 w 309244"/>
                <a:gd name="connsiteY237" fmla="*/ 537210 h 562610"/>
                <a:gd name="connsiteX238" fmla="*/ 183515 w 309244"/>
                <a:gd name="connsiteY238" fmla="*/ 529590 h 562610"/>
                <a:gd name="connsiteX239" fmla="*/ 186055 w 309244"/>
                <a:gd name="connsiteY239" fmla="*/ 530225 h 562610"/>
                <a:gd name="connsiteX240" fmla="*/ 183515 w 309244"/>
                <a:gd name="connsiteY240" fmla="*/ 523875 h 562610"/>
                <a:gd name="connsiteX241" fmla="*/ 186055 w 309244"/>
                <a:gd name="connsiteY241" fmla="*/ 521335 h 562610"/>
                <a:gd name="connsiteX242" fmla="*/ 189230 w 309244"/>
                <a:gd name="connsiteY242" fmla="*/ 527685 h 562610"/>
                <a:gd name="connsiteX243" fmla="*/ 193040 w 309244"/>
                <a:gd name="connsiteY243" fmla="*/ 528320 h 562610"/>
                <a:gd name="connsiteX244" fmla="*/ 194310 w 309244"/>
                <a:gd name="connsiteY244" fmla="*/ 523875 h 562610"/>
                <a:gd name="connsiteX245" fmla="*/ 197485 w 309244"/>
                <a:gd name="connsiteY245" fmla="*/ 530860 h 562610"/>
                <a:gd name="connsiteX246" fmla="*/ 201295 w 309244"/>
                <a:gd name="connsiteY246" fmla="*/ 529590 h 562610"/>
                <a:gd name="connsiteX247" fmla="*/ 201930 w 309244"/>
                <a:gd name="connsiteY247" fmla="*/ 525145 h 562610"/>
                <a:gd name="connsiteX248" fmla="*/ 205740 w 309244"/>
                <a:gd name="connsiteY248" fmla="*/ 525780 h 562610"/>
                <a:gd name="connsiteX249" fmla="*/ 207010 w 309244"/>
                <a:gd name="connsiteY249" fmla="*/ 528955 h 562610"/>
                <a:gd name="connsiteX250" fmla="*/ 210820 w 309244"/>
                <a:gd name="connsiteY250" fmla="*/ 525145 h 562610"/>
                <a:gd name="connsiteX251" fmla="*/ 219075 w 309244"/>
                <a:gd name="connsiteY251" fmla="*/ 523240 h 562610"/>
                <a:gd name="connsiteX252" fmla="*/ 223520 w 309244"/>
                <a:gd name="connsiteY252" fmla="*/ 527050 h 562610"/>
                <a:gd name="connsiteX253" fmla="*/ 233045 w 309244"/>
                <a:gd name="connsiteY253" fmla="*/ 525780 h 562610"/>
                <a:gd name="connsiteX254" fmla="*/ 233680 w 309244"/>
                <a:gd name="connsiteY254" fmla="*/ 522605 h 562610"/>
                <a:gd name="connsiteX255" fmla="*/ 231140 w 309244"/>
                <a:gd name="connsiteY255" fmla="*/ 520065 h 562610"/>
                <a:gd name="connsiteX256" fmla="*/ 233680 w 309244"/>
                <a:gd name="connsiteY256" fmla="*/ 518160 h 562610"/>
                <a:gd name="connsiteX257" fmla="*/ 238125 w 309244"/>
                <a:gd name="connsiteY257" fmla="*/ 519430 h 562610"/>
                <a:gd name="connsiteX258" fmla="*/ 239395 w 309244"/>
                <a:gd name="connsiteY258" fmla="*/ 523240 h 562610"/>
                <a:gd name="connsiteX259" fmla="*/ 245745 w 309244"/>
                <a:gd name="connsiteY259" fmla="*/ 525145 h 562610"/>
                <a:gd name="connsiteX260" fmla="*/ 243205 w 309244"/>
                <a:gd name="connsiteY260" fmla="*/ 517525 h 562610"/>
                <a:gd name="connsiteX261" fmla="*/ 243205 w 309244"/>
                <a:gd name="connsiteY261" fmla="*/ 517525 h 562610"/>
                <a:gd name="connsiteX262" fmla="*/ 127000 w 309244"/>
                <a:gd name="connsiteY262" fmla="*/ 290830 h 562610"/>
                <a:gd name="connsiteX263" fmla="*/ 124460 w 309244"/>
                <a:gd name="connsiteY263" fmla="*/ 294005 h 562610"/>
                <a:gd name="connsiteX264" fmla="*/ 118745 w 309244"/>
                <a:gd name="connsiteY264" fmla="*/ 293370 h 562610"/>
                <a:gd name="connsiteX265" fmla="*/ 114300 w 309244"/>
                <a:gd name="connsiteY265" fmla="*/ 287020 h 562610"/>
                <a:gd name="connsiteX266" fmla="*/ 120015 w 309244"/>
                <a:gd name="connsiteY266" fmla="*/ 282575 h 562610"/>
                <a:gd name="connsiteX267" fmla="*/ 129540 w 309244"/>
                <a:gd name="connsiteY267" fmla="*/ 283845 h 562610"/>
                <a:gd name="connsiteX268" fmla="*/ 128905 w 309244"/>
                <a:gd name="connsiteY268" fmla="*/ 286385 h 562610"/>
                <a:gd name="connsiteX269" fmla="*/ 123190 w 309244"/>
                <a:gd name="connsiteY269" fmla="*/ 286385 h 562610"/>
                <a:gd name="connsiteX270" fmla="*/ 127000 w 309244"/>
                <a:gd name="connsiteY270" fmla="*/ 290830 h 562610"/>
                <a:gd name="connsiteX271" fmla="*/ 127000 w 309244"/>
                <a:gd name="connsiteY271" fmla="*/ 290830 h 562610"/>
                <a:gd name="connsiteX272" fmla="*/ 39370 w 309244"/>
                <a:gd name="connsiteY272" fmla="*/ 379730 h 562610"/>
                <a:gd name="connsiteX273" fmla="*/ 40005 w 309244"/>
                <a:gd name="connsiteY273" fmla="*/ 375920 h 562610"/>
                <a:gd name="connsiteX274" fmla="*/ 43815 w 309244"/>
                <a:gd name="connsiteY274" fmla="*/ 379095 h 562610"/>
                <a:gd name="connsiteX275" fmla="*/ 41275 w 309244"/>
                <a:gd name="connsiteY275" fmla="*/ 381635 h 562610"/>
                <a:gd name="connsiteX276" fmla="*/ 39370 w 309244"/>
                <a:gd name="connsiteY276" fmla="*/ 379730 h 562610"/>
                <a:gd name="connsiteX277" fmla="*/ 39370 w 309244"/>
                <a:gd name="connsiteY277" fmla="*/ 379730 h 562610"/>
                <a:gd name="connsiteX278" fmla="*/ 36195 w 309244"/>
                <a:gd name="connsiteY278" fmla="*/ 382905 h 562610"/>
                <a:gd name="connsiteX279" fmla="*/ 40005 w 309244"/>
                <a:gd name="connsiteY279" fmla="*/ 386080 h 562610"/>
                <a:gd name="connsiteX280" fmla="*/ 43815 w 309244"/>
                <a:gd name="connsiteY280" fmla="*/ 384175 h 562610"/>
                <a:gd name="connsiteX281" fmla="*/ 43180 w 309244"/>
                <a:gd name="connsiteY281" fmla="*/ 389255 h 562610"/>
                <a:gd name="connsiteX282" fmla="*/ 37465 w 309244"/>
                <a:gd name="connsiteY282" fmla="*/ 392430 h 562610"/>
                <a:gd name="connsiteX283" fmla="*/ 34290 w 309244"/>
                <a:gd name="connsiteY283" fmla="*/ 387985 h 562610"/>
                <a:gd name="connsiteX284" fmla="*/ 36195 w 309244"/>
                <a:gd name="connsiteY284" fmla="*/ 382905 h 562610"/>
                <a:gd name="connsiteX285" fmla="*/ 36195 w 309244"/>
                <a:gd name="connsiteY285" fmla="*/ 382905 h 562610"/>
                <a:gd name="connsiteX286" fmla="*/ 100965 w 309244"/>
                <a:gd name="connsiteY286" fmla="*/ 547370 h 562610"/>
                <a:gd name="connsiteX287" fmla="*/ 102235 w 309244"/>
                <a:gd name="connsiteY287" fmla="*/ 551815 h 562610"/>
                <a:gd name="connsiteX288" fmla="*/ 98425 w 309244"/>
                <a:gd name="connsiteY288" fmla="*/ 554355 h 562610"/>
                <a:gd name="connsiteX289" fmla="*/ 95885 w 309244"/>
                <a:gd name="connsiteY289" fmla="*/ 551815 h 562610"/>
                <a:gd name="connsiteX290" fmla="*/ 99060 w 309244"/>
                <a:gd name="connsiteY290" fmla="*/ 549910 h 562610"/>
                <a:gd name="connsiteX291" fmla="*/ 100965 w 309244"/>
                <a:gd name="connsiteY291" fmla="*/ 547370 h 562610"/>
                <a:gd name="connsiteX292" fmla="*/ 100965 w 309244"/>
                <a:gd name="connsiteY292" fmla="*/ 547370 h 562610"/>
                <a:gd name="connsiteX293" fmla="*/ 92710 w 309244"/>
                <a:gd name="connsiteY293" fmla="*/ 540385 h 562610"/>
                <a:gd name="connsiteX294" fmla="*/ 94615 w 309244"/>
                <a:gd name="connsiteY294" fmla="*/ 544830 h 562610"/>
                <a:gd name="connsiteX295" fmla="*/ 92075 w 309244"/>
                <a:gd name="connsiteY295" fmla="*/ 545465 h 562610"/>
                <a:gd name="connsiteX296" fmla="*/ 92710 w 309244"/>
                <a:gd name="connsiteY296" fmla="*/ 540385 h 562610"/>
                <a:gd name="connsiteX297" fmla="*/ 92710 w 309244"/>
                <a:gd name="connsiteY297" fmla="*/ 540385 h 562610"/>
                <a:gd name="connsiteX298" fmla="*/ 80010 w 309244"/>
                <a:gd name="connsiteY298" fmla="*/ 534035 h 562610"/>
                <a:gd name="connsiteX299" fmla="*/ 89535 w 309244"/>
                <a:gd name="connsiteY299" fmla="*/ 532130 h 562610"/>
                <a:gd name="connsiteX300" fmla="*/ 88900 w 309244"/>
                <a:gd name="connsiteY300" fmla="*/ 535940 h 562610"/>
                <a:gd name="connsiteX301" fmla="*/ 83185 w 309244"/>
                <a:gd name="connsiteY301" fmla="*/ 540385 h 562610"/>
                <a:gd name="connsiteX302" fmla="*/ 78740 w 309244"/>
                <a:gd name="connsiteY302" fmla="*/ 537845 h 562610"/>
                <a:gd name="connsiteX303" fmla="*/ 80010 w 309244"/>
                <a:gd name="connsiteY303" fmla="*/ 534035 h 562610"/>
                <a:gd name="connsiteX304" fmla="*/ 80010 w 309244"/>
                <a:gd name="connsiteY304" fmla="*/ 534035 h 562610"/>
                <a:gd name="connsiteX305" fmla="*/ 67310 w 309244"/>
                <a:gd name="connsiteY305" fmla="*/ 523875 h 562610"/>
                <a:gd name="connsiteX306" fmla="*/ 73660 w 309244"/>
                <a:gd name="connsiteY306" fmla="*/ 529590 h 562610"/>
                <a:gd name="connsiteX307" fmla="*/ 69850 w 309244"/>
                <a:gd name="connsiteY307" fmla="*/ 532130 h 562610"/>
                <a:gd name="connsiteX308" fmla="*/ 67310 w 309244"/>
                <a:gd name="connsiteY308" fmla="*/ 528955 h 562610"/>
                <a:gd name="connsiteX309" fmla="*/ 67310 w 309244"/>
                <a:gd name="connsiteY309" fmla="*/ 523875 h 562610"/>
                <a:gd name="connsiteX310" fmla="*/ 67310 w 309244"/>
                <a:gd name="connsiteY310" fmla="*/ 523875 h 562610"/>
                <a:gd name="connsiteX311" fmla="*/ 53340 w 309244"/>
                <a:gd name="connsiteY311" fmla="*/ 526415 h 562610"/>
                <a:gd name="connsiteX312" fmla="*/ 59055 w 309244"/>
                <a:gd name="connsiteY312" fmla="*/ 527050 h 562610"/>
                <a:gd name="connsiteX313" fmla="*/ 55245 w 309244"/>
                <a:gd name="connsiteY313" fmla="*/ 528320 h 562610"/>
                <a:gd name="connsiteX314" fmla="*/ 53340 w 309244"/>
                <a:gd name="connsiteY314" fmla="*/ 526415 h 562610"/>
                <a:gd name="connsiteX315" fmla="*/ 53340 w 309244"/>
                <a:gd name="connsiteY315" fmla="*/ 526415 h 562610"/>
                <a:gd name="connsiteX316" fmla="*/ 11430 w 309244"/>
                <a:gd name="connsiteY316" fmla="*/ 535305 h 562610"/>
                <a:gd name="connsiteX317" fmla="*/ 18415 w 309244"/>
                <a:gd name="connsiteY317" fmla="*/ 537845 h 562610"/>
                <a:gd name="connsiteX318" fmla="*/ 20320 w 309244"/>
                <a:gd name="connsiteY318" fmla="*/ 535305 h 562610"/>
                <a:gd name="connsiteX319" fmla="*/ 15875 w 309244"/>
                <a:gd name="connsiteY319" fmla="*/ 532130 h 562610"/>
                <a:gd name="connsiteX320" fmla="*/ 15875 w 309244"/>
                <a:gd name="connsiteY320" fmla="*/ 527685 h 562610"/>
                <a:gd name="connsiteX321" fmla="*/ 19050 w 309244"/>
                <a:gd name="connsiteY321" fmla="*/ 527050 h 562610"/>
                <a:gd name="connsiteX322" fmla="*/ 28575 w 309244"/>
                <a:gd name="connsiteY322" fmla="*/ 533400 h 562610"/>
                <a:gd name="connsiteX323" fmla="*/ 29210 w 309244"/>
                <a:gd name="connsiteY323" fmla="*/ 537845 h 562610"/>
                <a:gd name="connsiteX324" fmla="*/ 24765 w 309244"/>
                <a:gd name="connsiteY324" fmla="*/ 537210 h 562610"/>
                <a:gd name="connsiteX325" fmla="*/ 22860 w 309244"/>
                <a:gd name="connsiteY325" fmla="*/ 539750 h 562610"/>
                <a:gd name="connsiteX326" fmla="*/ 26035 w 309244"/>
                <a:gd name="connsiteY326" fmla="*/ 544830 h 562610"/>
                <a:gd name="connsiteX327" fmla="*/ 30480 w 309244"/>
                <a:gd name="connsiteY327" fmla="*/ 544195 h 562610"/>
                <a:gd name="connsiteX328" fmla="*/ 31750 w 309244"/>
                <a:gd name="connsiteY328" fmla="*/ 549910 h 562610"/>
                <a:gd name="connsiteX329" fmla="*/ 27305 w 309244"/>
                <a:gd name="connsiteY329" fmla="*/ 552450 h 562610"/>
                <a:gd name="connsiteX330" fmla="*/ 22225 w 309244"/>
                <a:gd name="connsiteY330" fmla="*/ 547370 h 562610"/>
                <a:gd name="connsiteX331" fmla="*/ 15875 w 309244"/>
                <a:gd name="connsiteY331" fmla="*/ 545465 h 562610"/>
                <a:gd name="connsiteX332" fmla="*/ 12700 w 309244"/>
                <a:gd name="connsiteY332" fmla="*/ 541020 h 562610"/>
                <a:gd name="connsiteX333" fmla="*/ 8890 w 309244"/>
                <a:gd name="connsiteY333" fmla="*/ 538480 h 562610"/>
                <a:gd name="connsiteX334" fmla="*/ 11430 w 309244"/>
                <a:gd name="connsiteY334" fmla="*/ 535305 h 5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09244" h="562610">
                  <a:moveTo>
                    <a:pt x="243205" y="517525"/>
                  </a:moveTo>
                  <a:lnTo>
                    <a:pt x="241935" y="508635"/>
                  </a:lnTo>
                  <a:lnTo>
                    <a:pt x="256540" y="494665"/>
                  </a:lnTo>
                  <a:lnTo>
                    <a:pt x="264160" y="490855"/>
                  </a:lnTo>
                  <a:lnTo>
                    <a:pt x="272415" y="476250"/>
                  </a:lnTo>
                  <a:lnTo>
                    <a:pt x="281305" y="462915"/>
                  </a:lnTo>
                  <a:lnTo>
                    <a:pt x="287655" y="447675"/>
                  </a:lnTo>
                  <a:lnTo>
                    <a:pt x="300355" y="426085"/>
                  </a:lnTo>
                  <a:lnTo>
                    <a:pt x="309245" y="403860"/>
                  </a:lnTo>
                  <a:lnTo>
                    <a:pt x="307340" y="394335"/>
                  </a:lnTo>
                  <a:lnTo>
                    <a:pt x="294005" y="379095"/>
                  </a:lnTo>
                  <a:lnTo>
                    <a:pt x="285750" y="376555"/>
                  </a:lnTo>
                  <a:lnTo>
                    <a:pt x="271145" y="356235"/>
                  </a:lnTo>
                  <a:lnTo>
                    <a:pt x="273685" y="346710"/>
                  </a:lnTo>
                  <a:lnTo>
                    <a:pt x="279400" y="338455"/>
                  </a:lnTo>
                  <a:lnTo>
                    <a:pt x="278765" y="328930"/>
                  </a:lnTo>
                  <a:lnTo>
                    <a:pt x="269240" y="322580"/>
                  </a:lnTo>
                  <a:lnTo>
                    <a:pt x="266065" y="315595"/>
                  </a:lnTo>
                  <a:lnTo>
                    <a:pt x="265430" y="304165"/>
                  </a:lnTo>
                  <a:lnTo>
                    <a:pt x="267970" y="300990"/>
                  </a:lnTo>
                  <a:lnTo>
                    <a:pt x="265430" y="295275"/>
                  </a:lnTo>
                  <a:lnTo>
                    <a:pt x="257810" y="294005"/>
                  </a:lnTo>
                  <a:lnTo>
                    <a:pt x="254000" y="288925"/>
                  </a:lnTo>
                  <a:lnTo>
                    <a:pt x="254000" y="278765"/>
                  </a:lnTo>
                  <a:lnTo>
                    <a:pt x="258445" y="273050"/>
                  </a:lnTo>
                  <a:lnTo>
                    <a:pt x="252095" y="271780"/>
                  </a:lnTo>
                  <a:lnTo>
                    <a:pt x="252095" y="266700"/>
                  </a:lnTo>
                  <a:lnTo>
                    <a:pt x="253365" y="246380"/>
                  </a:lnTo>
                  <a:lnTo>
                    <a:pt x="259080" y="245110"/>
                  </a:lnTo>
                  <a:lnTo>
                    <a:pt x="245110" y="212725"/>
                  </a:lnTo>
                  <a:lnTo>
                    <a:pt x="232410" y="189230"/>
                  </a:lnTo>
                  <a:lnTo>
                    <a:pt x="229870" y="180340"/>
                  </a:lnTo>
                  <a:lnTo>
                    <a:pt x="222250" y="172085"/>
                  </a:lnTo>
                  <a:lnTo>
                    <a:pt x="227330" y="157480"/>
                  </a:lnTo>
                  <a:lnTo>
                    <a:pt x="233680" y="147320"/>
                  </a:lnTo>
                  <a:lnTo>
                    <a:pt x="236855" y="138430"/>
                  </a:lnTo>
                  <a:lnTo>
                    <a:pt x="233045" y="134620"/>
                  </a:lnTo>
                  <a:lnTo>
                    <a:pt x="219075" y="125730"/>
                  </a:lnTo>
                  <a:lnTo>
                    <a:pt x="216535" y="120015"/>
                  </a:lnTo>
                  <a:lnTo>
                    <a:pt x="212090" y="113030"/>
                  </a:lnTo>
                  <a:lnTo>
                    <a:pt x="203835" y="108585"/>
                  </a:lnTo>
                  <a:lnTo>
                    <a:pt x="199390" y="107950"/>
                  </a:lnTo>
                  <a:lnTo>
                    <a:pt x="194310" y="93980"/>
                  </a:lnTo>
                  <a:lnTo>
                    <a:pt x="189865" y="88900"/>
                  </a:lnTo>
                  <a:lnTo>
                    <a:pt x="192405" y="78105"/>
                  </a:lnTo>
                  <a:lnTo>
                    <a:pt x="193675" y="69850"/>
                  </a:lnTo>
                  <a:lnTo>
                    <a:pt x="188595" y="67945"/>
                  </a:lnTo>
                  <a:lnTo>
                    <a:pt x="193675" y="64135"/>
                  </a:lnTo>
                  <a:lnTo>
                    <a:pt x="201930" y="60960"/>
                  </a:lnTo>
                  <a:lnTo>
                    <a:pt x="200660" y="48260"/>
                  </a:lnTo>
                  <a:lnTo>
                    <a:pt x="206375" y="39370"/>
                  </a:lnTo>
                  <a:lnTo>
                    <a:pt x="207645" y="33020"/>
                  </a:lnTo>
                  <a:lnTo>
                    <a:pt x="201295" y="26670"/>
                  </a:lnTo>
                  <a:lnTo>
                    <a:pt x="199390" y="21590"/>
                  </a:lnTo>
                  <a:lnTo>
                    <a:pt x="189230" y="20320"/>
                  </a:lnTo>
                  <a:lnTo>
                    <a:pt x="182245" y="17780"/>
                  </a:lnTo>
                  <a:lnTo>
                    <a:pt x="177800" y="13335"/>
                  </a:lnTo>
                  <a:lnTo>
                    <a:pt x="170180" y="3810"/>
                  </a:lnTo>
                  <a:lnTo>
                    <a:pt x="164465" y="0"/>
                  </a:lnTo>
                  <a:lnTo>
                    <a:pt x="151130" y="0"/>
                  </a:lnTo>
                  <a:lnTo>
                    <a:pt x="146050" y="5715"/>
                  </a:lnTo>
                  <a:lnTo>
                    <a:pt x="146685" y="8255"/>
                  </a:lnTo>
                  <a:lnTo>
                    <a:pt x="142240" y="9525"/>
                  </a:lnTo>
                  <a:lnTo>
                    <a:pt x="133985" y="8255"/>
                  </a:lnTo>
                  <a:lnTo>
                    <a:pt x="127635" y="11430"/>
                  </a:lnTo>
                  <a:lnTo>
                    <a:pt x="128270" y="15240"/>
                  </a:lnTo>
                  <a:lnTo>
                    <a:pt x="123190" y="22225"/>
                  </a:lnTo>
                  <a:lnTo>
                    <a:pt x="119380" y="24765"/>
                  </a:lnTo>
                  <a:lnTo>
                    <a:pt x="122555" y="29210"/>
                  </a:lnTo>
                  <a:lnTo>
                    <a:pt x="120650" y="34290"/>
                  </a:lnTo>
                  <a:lnTo>
                    <a:pt x="119380" y="50165"/>
                  </a:lnTo>
                  <a:lnTo>
                    <a:pt x="122555" y="59690"/>
                  </a:lnTo>
                  <a:lnTo>
                    <a:pt x="125095" y="64770"/>
                  </a:lnTo>
                  <a:lnTo>
                    <a:pt x="122555" y="68580"/>
                  </a:lnTo>
                  <a:lnTo>
                    <a:pt x="117475" y="72390"/>
                  </a:lnTo>
                  <a:lnTo>
                    <a:pt x="112395" y="71755"/>
                  </a:lnTo>
                  <a:lnTo>
                    <a:pt x="107315" y="76200"/>
                  </a:lnTo>
                  <a:lnTo>
                    <a:pt x="103505" y="78740"/>
                  </a:lnTo>
                  <a:lnTo>
                    <a:pt x="99695" y="85725"/>
                  </a:lnTo>
                  <a:lnTo>
                    <a:pt x="92710" y="84455"/>
                  </a:lnTo>
                  <a:lnTo>
                    <a:pt x="82550" y="77470"/>
                  </a:lnTo>
                  <a:lnTo>
                    <a:pt x="76200" y="77470"/>
                  </a:lnTo>
                  <a:lnTo>
                    <a:pt x="71755" y="81915"/>
                  </a:lnTo>
                  <a:lnTo>
                    <a:pt x="64135" y="89535"/>
                  </a:lnTo>
                  <a:lnTo>
                    <a:pt x="49530" y="88900"/>
                  </a:lnTo>
                  <a:lnTo>
                    <a:pt x="40640" y="85090"/>
                  </a:lnTo>
                  <a:lnTo>
                    <a:pt x="35560" y="78105"/>
                  </a:lnTo>
                  <a:lnTo>
                    <a:pt x="33020" y="71755"/>
                  </a:lnTo>
                  <a:lnTo>
                    <a:pt x="19685" y="60960"/>
                  </a:lnTo>
                  <a:lnTo>
                    <a:pt x="15240" y="53975"/>
                  </a:lnTo>
                  <a:lnTo>
                    <a:pt x="9525" y="53340"/>
                  </a:lnTo>
                  <a:lnTo>
                    <a:pt x="5080" y="57150"/>
                  </a:lnTo>
                  <a:lnTo>
                    <a:pt x="3810" y="62230"/>
                  </a:lnTo>
                  <a:lnTo>
                    <a:pt x="5715" y="66675"/>
                  </a:lnTo>
                  <a:lnTo>
                    <a:pt x="3810" y="67945"/>
                  </a:lnTo>
                  <a:lnTo>
                    <a:pt x="1270" y="66675"/>
                  </a:lnTo>
                  <a:lnTo>
                    <a:pt x="0" y="68580"/>
                  </a:lnTo>
                  <a:lnTo>
                    <a:pt x="5080" y="74930"/>
                  </a:lnTo>
                  <a:lnTo>
                    <a:pt x="13335" y="78740"/>
                  </a:lnTo>
                  <a:lnTo>
                    <a:pt x="24130" y="91440"/>
                  </a:lnTo>
                  <a:lnTo>
                    <a:pt x="32385" y="97790"/>
                  </a:lnTo>
                  <a:lnTo>
                    <a:pt x="44450" y="98425"/>
                  </a:lnTo>
                  <a:lnTo>
                    <a:pt x="48895" y="101600"/>
                  </a:lnTo>
                  <a:lnTo>
                    <a:pt x="53340" y="102870"/>
                  </a:lnTo>
                  <a:lnTo>
                    <a:pt x="59690" y="109855"/>
                  </a:lnTo>
                  <a:lnTo>
                    <a:pt x="62230" y="115570"/>
                  </a:lnTo>
                  <a:lnTo>
                    <a:pt x="64770" y="116205"/>
                  </a:lnTo>
                  <a:lnTo>
                    <a:pt x="67310" y="115570"/>
                  </a:lnTo>
                  <a:lnTo>
                    <a:pt x="72390" y="123190"/>
                  </a:lnTo>
                  <a:lnTo>
                    <a:pt x="76835" y="123825"/>
                  </a:lnTo>
                  <a:lnTo>
                    <a:pt x="80010" y="128270"/>
                  </a:lnTo>
                  <a:lnTo>
                    <a:pt x="77470" y="133985"/>
                  </a:lnTo>
                  <a:lnTo>
                    <a:pt x="79375" y="142875"/>
                  </a:lnTo>
                  <a:lnTo>
                    <a:pt x="76835" y="149860"/>
                  </a:lnTo>
                  <a:lnTo>
                    <a:pt x="77470" y="156210"/>
                  </a:lnTo>
                  <a:lnTo>
                    <a:pt x="85725" y="156845"/>
                  </a:lnTo>
                  <a:lnTo>
                    <a:pt x="87630" y="163830"/>
                  </a:lnTo>
                  <a:lnTo>
                    <a:pt x="84455" y="168275"/>
                  </a:lnTo>
                  <a:lnTo>
                    <a:pt x="85725" y="176530"/>
                  </a:lnTo>
                  <a:lnTo>
                    <a:pt x="89535" y="181610"/>
                  </a:lnTo>
                  <a:lnTo>
                    <a:pt x="91440" y="193040"/>
                  </a:lnTo>
                  <a:lnTo>
                    <a:pt x="90170" y="198120"/>
                  </a:lnTo>
                  <a:lnTo>
                    <a:pt x="91440" y="202565"/>
                  </a:lnTo>
                  <a:lnTo>
                    <a:pt x="91440" y="214630"/>
                  </a:lnTo>
                  <a:lnTo>
                    <a:pt x="89535" y="219075"/>
                  </a:lnTo>
                  <a:lnTo>
                    <a:pt x="92710" y="227965"/>
                  </a:lnTo>
                  <a:lnTo>
                    <a:pt x="98425" y="229870"/>
                  </a:lnTo>
                  <a:lnTo>
                    <a:pt x="103505" y="241300"/>
                  </a:lnTo>
                  <a:lnTo>
                    <a:pt x="107315" y="245110"/>
                  </a:lnTo>
                  <a:lnTo>
                    <a:pt x="106680" y="252095"/>
                  </a:lnTo>
                  <a:lnTo>
                    <a:pt x="108585" y="254635"/>
                  </a:lnTo>
                  <a:lnTo>
                    <a:pt x="114300" y="254635"/>
                  </a:lnTo>
                  <a:lnTo>
                    <a:pt x="120015" y="260350"/>
                  </a:lnTo>
                  <a:lnTo>
                    <a:pt x="132080" y="260350"/>
                  </a:lnTo>
                  <a:lnTo>
                    <a:pt x="140335" y="267970"/>
                  </a:lnTo>
                  <a:lnTo>
                    <a:pt x="135890" y="269875"/>
                  </a:lnTo>
                  <a:lnTo>
                    <a:pt x="139065" y="274320"/>
                  </a:lnTo>
                  <a:lnTo>
                    <a:pt x="139700" y="283845"/>
                  </a:lnTo>
                  <a:lnTo>
                    <a:pt x="137795" y="285750"/>
                  </a:lnTo>
                  <a:lnTo>
                    <a:pt x="147320" y="294640"/>
                  </a:lnTo>
                  <a:lnTo>
                    <a:pt x="140335" y="293370"/>
                  </a:lnTo>
                  <a:lnTo>
                    <a:pt x="137795" y="294005"/>
                  </a:lnTo>
                  <a:lnTo>
                    <a:pt x="146050" y="300355"/>
                  </a:lnTo>
                  <a:lnTo>
                    <a:pt x="146050" y="304165"/>
                  </a:lnTo>
                  <a:lnTo>
                    <a:pt x="136525" y="299085"/>
                  </a:lnTo>
                  <a:lnTo>
                    <a:pt x="128905" y="299085"/>
                  </a:lnTo>
                  <a:lnTo>
                    <a:pt x="120650" y="304800"/>
                  </a:lnTo>
                  <a:lnTo>
                    <a:pt x="120650" y="309880"/>
                  </a:lnTo>
                  <a:lnTo>
                    <a:pt x="114935" y="315595"/>
                  </a:lnTo>
                  <a:lnTo>
                    <a:pt x="114935" y="320040"/>
                  </a:lnTo>
                  <a:lnTo>
                    <a:pt x="112395" y="321945"/>
                  </a:lnTo>
                  <a:lnTo>
                    <a:pt x="102870" y="332105"/>
                  </a:lnTo>
                  <a:lnTo>
                    <a:pt x="101600" y="342265"/>
                  </a:lnTo>
                  <a:lnTo>
                    <a:pt x="99060" y="342900"/>
                  </a:lnTo>
                  <a:lnTo>
                    <a:pt x="97155" y="339725"/>
                  </a:lnTo>
                  <a:lnTo>
                    <a:pt x="94615" y="340360"/>
                  </a:lnTo>
                  <a:lnTo>
                    <a:pt x="96520" y="346710"/>
                  </a:lnTo>
                  <a:lnTo>
                    <a:pt x="95250" y="351790"/>
                  </a:lnTo>
                  <a:lnTo>
                    <a:pt x="88900" y="352425"/>
                  </a:lnTo>
                  <a:lnTo>
                    <a:pt x="85090" y="357505"/>
                  </a:lnTo>
                  <a:lnTo>
                    <a:pt x="86995" y="365125"/>
                  </a:lnTo>
                  <a:lnTo>
                    <a:pt x="91440" y="368300"/>
                  </a:lnTo>
                  <a:lnTo>
                    <a:pt x="83820" y="365760"/>
                  </a:lnTo>
                  <a:lnTo>
                    <a:pt x="81915" y="363220"/>
                  </a:lnTo>
                  <a:lnTo>
                    <a:pt x="77470" y="365125"/>
                  </a:lnTo>
                  <a:lnTo>
                    <a:pt x="74930" y="371475"/>
                  </a:lnTo>
                  <a:lnTo>
                    <a:pt x="75565" y="374650"/>
                  </a:lnTo>
                  <a:lnTo>
                    <a:pt x="71120" y="372745"/>
                  </a:lnTo>
                  <a:lnTo>
                    <a:pt x="69215" y="375285"/>
                  </a:lnTo>
                  <a:lnTo>
                    <a:pt x="73660" y="379730"/>
                  </a:lnTo>
                  <a:lnTo>
                    <a:pt x="73660" y="382905"/>
                  </a:lnTo>
                  <a:lnTo>
                    <a:pt x="69850" y="386715"/>
                  </a:lnTo>
                  <a:lnTo>
                    <a:pt x="67945" y="390525"/>
                  </a:lnTo>
                  <a:lnTo>
                    <a:pt x="62230" y="394335"/>
                  </a:lnTo>
                  <a:lnTo>
                    <a:pt x="59055" y="392430"/>
                  </a:lnTo>
                  <a:lnTo>
                    <a:pt x="58420" y="389890"/>
                  </a:lnTo>
                  <a:lnTo>
                    <a:pt x="54610" y="388620"/>
                  </a:lnTo>
                  <a:lnTo>
                    <a:pt x="50165" y="389890"/>
                  </a:lnTo>
                  <a:lnTo>
                    <a:pt x="51435" y="395605"/>
                  </a:lnTo>
                  <a:lnTo>
                    <a:pt x="47625" y="398780"/>
                  </a:lnTo>
                  <a:lnTo>
                    <a:pt x="50165" y="404495"/>
                  </a:lnTo>
                  <a:lnTo>
                    <a:pt x="47625" y="410210"/>
                  </a:lnTo>
                  <a:lnTo>
                    <a:pt x="44450" y="410845"/>
                  </a:lnTo>
                  <a:lnTo>
                    <a:pt x="41275" y="415925"/>
                  </a:lnTo>
                  <a:lnTo>
                    <a:pt x="43815" y="422275"/>
                  </a:lnTo>
                  <a:lnTo>
                    <a:pt x="45720" y="423545"/>
                  </a:lnTo>
                  <a:lnTo>
                    <a:pt x="43815" y="429895"/>
                  </a:lnTo>
                  <a:lnTo>
                    <a:pt x="45085" y="433705"/>
                  </a:lnTo>
                  <a:lnTo>
                    <a:pt x="48895" y="431800"/>
                  </a:lnTo>
                  <a:lnTo>
                    <a:pt x="52070" y="435610"/>
                  </a:lnTo>
                  <a:lnTo>
                    <a:pt x="50800" y="442595"/>
                  </a:lnTo>
                  <a:lnTo>
                    <a:pt x="48895" y="445770"/>
                  </a:lnTo>
                  <a:lnTo>
                    <a:pt x="50800" y="451485"/>
                  </a:lnTo>
                  <a:lnTo>
                    <a:pt x="49530" y="454025"/>
                  </a:lnTo>
                  <a:lnTo>
                    <a:pt x="55880" y="464185"/>
                  </a:lnTo>
                  <a:lnTo>
                    <a:pt x="59055" y="466725"/>
                  </a:lnTo>
                  <a:lnTo>
                    <a:pt x="57150" y="470535"/>
                  </a:lnTo>
                  <a:lnTo>
                    <a:pt x="61595" y="478155"/>
                  </a:lnTo>
                  <a:lnTo>
                    <a:pt x="57150" y="480060"/>
                  </a:lnTo>
                  <a:lnTo>
                    <a:pt x="57785" y="489585"/>
                  </a:lnTo>
                  <a:lnTo>
                    <a:pt x="55880" y="493395"/>
                  </a:lnTo>
                  <a:lnTo>
                    <a:pt x="55880" y="506095"/>
                  </a:lnTo>
                  <a:lnTo>
                    <a:pt x="59690" y="510540"/>
                  </a:lnTo>
                  <a:lnTo>
                    <a:pt x="56515" y="517525"/>
                  </a:lnTo>
                  <a:lnTo>
                    <a:pt x="56515" y="521970"/>
                  </a:lnTo>
                  <a:lnTo>
                    <a:pt x="59055" y="525145"/>
                  </a:lnTo>
                  <a:lnTo>
                    <a:pt x="67310" y="521335"/>
                  </a:lnTo>
                  <a:lnTo>
                    <a:pt x="70485" y="523875"/>
                  </a:lnTo>
                  <a:lnTo>
                    <a:pt x="71755" y="520065"/>
                  </a:lnTo>
                  <a:lnTo>
                    <a:pt x="78740" y="527685"/>
                  </a:lnTo>
                  <a:lnTo>
                    <a:pt x="83185" y="527050"/>
                  </a:lnTo>
                  <a:lnTo>
                    <a:pt x="87630" y="530860"/>
                  </a:lnTo>
                  <a:lnTo>
                    <a:pt x="96520" y="530225"/>
                  </a:lnTo>
                  <a:lnTo>
                    <a:pt x="99060" y="531495"/>
                  </a:lnTo>
                  <a:lnTo>
                    <a:pt x="96520" y="535940"/>
                  </a:lnTo>
                  <a:lnTo>
                    <a:pt x="99695" y="535940"/>
                  </a:lnTo>
                  <a:lnTo>
                    <a:pt x="107315" y="530860"/>
                  </a:lnTo>
                  <a:lnTo>
                    <a:pt x="107315" y="535305"/>
                  </a:lnTo>
                  <a:lnTo>
                    <a:pt x="103505" y="540385"/>
                  </a:lnTo>
                  <a:lnTo>
                    <a:pt x="111125" y="551180"/>
                  </a:lnTo>
                  <a:lnTo>
                    <a:pt x="113030" y="554990"/>
                  </a:lnTo>
                  <a:lnTo>
                    <a:pt x="111125" y="561340"/>
                  </a:lnTo>
                  <a:lnTo>
                    <a:pt x="113030" y="562610"/>
                  </a:lnTo>
                  <a:lnTo>
                    <a:pt x="116205" y="553720"/>
                  </a:lnTo>
                  <a:lnTo>
                    <a:pt x="120015" y="551815"/>
                  </a:lnTo>
                  <a:lnTo>
                    <a:pt x="120650" y="555625"/>
                  </a:lnTo>
                  <a:lnTo>
                    <a:pt x="126365" y="553085"/>
                  </a:lnTo>
                  <a:lnTo>
                    <a:pt x="130810" y="553085"/>
                  </a:lnTo>
                  <a:lnTo>
                    <a:pt x="140970" y="545465"/>
                  </a:lnTo>
                  <a:lnTo>
                    <a:pt x="146685" y="545465"/>
                  </a:lnTo>
                  <a:lnTo>
                    <a:pt x="158750" y="537210"/>
                  </a:lnTo>
                  <a:lnTo>
                    <a:pt x="159385" y="534035"/>
                  </a:lnTo>
                  <a:lnTo>
                    <a:pt x="167640" y="536575"/>
                  </a:lnTo>
                  <a:lnTo>
                    <a:pt x="173355" y="535940"/>
                  </a:lnTo>
                  <a:lnTo>
                    <a:pt x="178435" y="528320"/>
                  </a:lnTo>
                  <a:lnTo>
                    <a:pt x="179705" y="530860"/>
                  </a:lnTo>
                  <a:lnTo>
                    <a:pt x="177165" y="535940"/>
                  </a:lnTo>
                  <a:lnTo>
                    <a:pt x="180340" y="537210"/>
                  </a:lnTo>
                  <a:lnTo>
                    <a:pt x="183515" y="529590"/>
                  </a:lnTo>
                  <a:lnTo>
                    <a:pt x="186055" y="530225"/>
                  </a:lnTo>
                  <a:lnTo>
                    <a:pt x="183515" y="523875"/>
                  </a:lnTo>
                  <a:lnTo>
                    <a:pt x="186055" y="521335"/>
                  </a:lnTo>
                  <a:lnTo>
                    <a:pt x="189230" y="527685"/>
                  </a:lnTo>
                  <a:lnTo>
                    <a:pt x="193040" y="528320"/>
                  </a:lnTo>
                  <a:lnTo>
                    <a:pt x="194310" y="523875"/>
                  </a:lnTo>
                  <a:lnTo>
                    <a:pt x="197485" y="530860"/>
                  </a:lnTo>
                  <a:lnTo>
                    <a:pt x="201295" y="529590"/>
                  </a:lnTo>
                  <a:lnTo>
                    <a:pt x="201930" y="525145"/>
                  </a:lnTo>
                  <a:lnTo>
                    <a:pt x="205740" y="525780"/>
                  </a:lnTo>
                  <a:lnTo>
                    <a:pt x="207010" y="528955"/>
                  </a:lnTo>
                  <a:lnTo>
                    <a:pt x="210820" y="525145"/>
                  </a:lnTo>
                  <a:lnTo>
                    <a:pt x="219075" y="523240"/>
                  </a:lnTo>
                  <a:lnTo>
                    <a:pt x="223520" y="527050"/>
                  </a:lnTo>
                  <a:lnTo>
                    <a:pt x="233045" y="525780"/>
                  </a:lnTo>
                  <a:lnTo>
                    <a:pt x="233680" y="522605"/>
                  </a:lnTo>
                  <a:lnTo>
                    <a:pt x="231140" y="520065"/>
                  </a:lnTo>
                  <a:lnTo>
                    <a:pt x="233680" y="518160"/>
                  </a:lnTo>
                  <a:lnTo>
                    <a:pt x="238125" y="519430"/>
                  </a:lnTo>
                  <a:lnTo>
                    <a:pt x="239395" y="523240"/>
                  </a:lnTo>
                  <a:lnTo>
                    <a:pt x="245745" y="525145"/>
                  </a:lnTo>
                  <a:cubicBezTo>
                    <a:pt x="240665" y="522605"/>
                    <a:pt x="241935" y="520065"/>
                    <a:pt x="243205" y="517525"/>
                  </a:cubicBezTo>
                  <a:lnTo>
                    <a:pt x="243205" y="517525"/>
                  </a:lnTo>
                  <a:close/>
                  <a:moveTo>
                    <a:pt x="127000" y="290830"/>
                  </a:moveTo>
                  <a:lnTo>
                    <a:pt x="124460" y="294005"/>
                  </a:lnTo>
                  <a:lnTo>
                    <a:pt x="118745" y="293370"/>
                  </a:lnTo>
                  <a:lnTo>
                    <a:pt x="114300" y="287020"/>
                  </a:lnTo>
                  <a:lnTo>
                    <a:pt x="120015" y="282575"/>
                  </a:lnTo>
                  <a:lnTo>
                    <a:pt x="129540" y="283845"/>
                  </a:lnTo>
                  <a:lnTo>
                    <a:pt x="128905" y="286385"/>
                  </a:lnTo>
                  <a:lnTo>
                    <a:pt x="123190" y="286385"/>
                  </a:lnTo>
                  <a:lnTo>
                    <a:pt x="127000" y="290830"/>
                  </a:lnTo>
                  <a:lnTo>
                    <a:pt x="127000" y="290830"/>
                  </a:lnTo>
                  <a:close/>
                  <a:moveTo>
                    <a:pt x="39370" y="379730"/>
                  </a:moveTo>
                  <a:lnTo>
                    <a:pt x="40005" y="375920"/>
                  </a:lnTo>
                  <a:lnTo>
                    <a:pt x="43815" y="379095"/>
                  </a:lnTo>
                  <a:lnTo>
                    <a:pt x="41275" y="381635"/>
                  </a:lnTo>
                  <a:lnTo>
                    <a:pt x="39370" y="379730"/>
                  </a:lnTo>
                  <a:lnTo>
                    <a:pt x="39370" y="379730"/>
                  </a:lnTo>
                  <a:close/>
                  <a:moveTo>
                    <a:pt x="36195" y="382905"/>
                  </a:moveTo>
                  <a:lnTo>
                    <a:pt x="40005" y="386080"/>
                  </a:lnTo>
                  <a:lnTo>
                    <a:pt x="43815" y="384175"/>
                  </a:lnTo>
                  <a:lnTo>
                    <a:pt x="43180" y="389255"/>
                  </a:lnTo>
                  <a:lnTo>
                    <a:pt x="37465" y="392430"/>
                  </a:lnTo>
                  <a:lnTo>
                    <a:pt x="34290" y="387985"/>
                  </a:lnTo>
                  <a:lnTo>
                    <a:pt x="36195" y="382905"/>
                  </a:lnTo>
                  <a:lnTo>
                    <a:pt x="36195" y="382905"/>
                  </a:lnTo>
                  <a:close/>
                  <a:moveTo>
                    <a:pt x="100965" y="547370"/>
                  </a:moveTo>
                  <a:lnTo>
                    <a:pt x="102235" y="551815"/>
                  </a:lnTo>
                  <a:lnTo>
                    <a:pt x="98425" y="554355"/>
                  </a:lnTo>
                  <a:lnTo>
                    <a:pt x="95885" y="551815"/>
                  </a:lnTo>
                  <a:lnTo>
                    <a:pt x="99060" y="549910"/>
                  </a:lnTo>
                  <a:lnTo>
                    <a:pt x="100965" y="547370"/>
                  </a:lnTo>
                  <a:lnTo>
                    <a:pt x="100965" y="547370"/>
                  </a:lnTo>
                  <a:close/>
                  <a:moveTo>
                    <a:pt x="92710" y="540385"/>
                  </a:moveTo>
                  <a:cubicBezTo>
                    <a:pt x="92710" y="540385"/>
                    <a:pt x="94615" y="544830"/>
                    <a:pt x="94615" y="544830"/>
                  </a:cubicBezTo>
                  <a:lnTo>
                    <a:pt x="92075" y="545465"/>
                  </a:lnTo>
                  <a:lnTo>
                    <a:pt x="92710" y="540385"/>
                  </a:lnTo>
                  <a:lnTo>
                    <a:pt x="92710" y="540385"/>
                  </a:lnTo>
                  <a:close/>
                  <a:moveTo>
                    <a:pt x="80010" y="534035"/>
                  </a:moveTo>
                  <a:lnTo>
                    <a:pt x="89535" y="532130"/>
                  </a:lnTo>
                  <a:lnTo>
                    <a:pt x="88900" y="535940"/>
                  </a:lnTo>
                  <a:lnTo>
                    <a:pt x="83185" y="540385"/>
                  </a:lnTo>
                  <a:lnTo>
                    <a:pt x="78740" y="537845"/>
                  </a:lnTo>
                  <a:lnTo>
                    <a:pt x="80010" y="534035"/>
                  </a:lnTo>
                  <a:lnTo>
                    <a:pt x="80010" y="534035"/>
                  </a:lnTo>
                  <a:close/>
                  <a:moveTo>
                    <a:pt x="67310" y="523875"/>
                  </a:moveTo>
                  <a:lnTo>
                    <a:pt x="73660" y="529590"/>
                  </a:lnTo>
                  <a:lnTo>
                    <a:pt x="69850" y="532130"/>
                  </a:lnTo>
                  <a:lnTo>
                    <a:pt x="67310" y="528955"/>
                  </a:lnTo>
                  <a:lnTo>
                    <a:pt x="67310" y="523875"/>
                  </a:lnTo>
                  <a:lnTo>
                    <a:pt x="67310" y="523875"/>
                  </a:lnTo>
                  <a:close/>
                  <a:moveTo>
                    <a:pt x="53340" y="526415"/>
                  </a:moveTo>
                  <a:lnTo>
                    <a:pt x="59055" y="527050"/>
                  </a:lnTo>
                  <a:lnTo>
                    <a:pt x="55245" y="528320"/>
                  </a:lnTo>
                  <a:cubicBezTo>
                    <a:pt x="55245" y="528320"/>
                    <a:pt x="52705" y="526415"/>
                    <a:pt x="53340" y="526415"/>
                  </a:cubicBezTo>
                  <a:lnTo>
                    <a:pt x="53340" y="526415"/>
                  </a:lnTo>
                  <a:close/>
                  <a:moveTo>
                    <a:pt x="11430" y="535305"/>
                  </a:moveTo>
                  <a:lnTo>
                    <a:pt x="18415" y="537845"/>
                  </a:lnTo>
                  <a:lnTo>
                    <a:pt x="20320" y="535305"/>
                  </a:lnTo>
                  <a:lnTo>
                    <a:pt x="15875" y="532130"/>
                  </a:lnTo>
                  <a:lnTo>
                    <a:pt x="15875" y="527685"/>
                  </a:lnTo>
                  <a:lnTo>
                    <a:pt x="19050" y="527050"/>
                  </a:lnTo>
                  <a:lnTo>
                    <a:pt x="28575" y="533400"/>
                  </a:lnTo>
                  <a:lnTo>
                    <a:pt x="29210" y="537845"/>
                  </a:lnTo>
                  <a:lnTo>
                    <a:pt x="24765" y="537210"/>
                  </a:lnTo>
                  <a:lnTo>
                    <a:pt x="22860" y="539750"/>
                  </a:lnTo>
                  <a:lnTo>
                    <a:pt x="26035" y="544830"/>
                  </a:lnTo>
                  <a:lnTo>
                    <a:pt x="30480" y="544195"/>
                  </a:lnTo>
                  <a:lnTo>
                    <a:pt x="31750" y="549910"/>
                  </a:lnTo>
                  <a:lnTo>
                    <a:pt x="27305" y="552450"/>
                  </a:lnTo>
                  <a:lnTo>
                    <a:pt x="22225" y="547370"/>
                  </a:lnTo>
                  <a:lnTo>
                    <a:pt x="15875" y="545465"/>
                  </a:lnTo>
                  <a:lnTo>
                    <a:pt x="12700" y="541020"/>
                  </a:lnTo>
                  <a:lnTo>
                    <a:pt x="8890" y="538480"/>
                  </a:lnTo>
                  <a:lnTo>
                    <a:pt x="11430" y="53530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a:extLst>
                <a:ext uri="{FF2B5EF4-FFF2-40B4-BE49-F238E27FC236}">
                  <a16:creationId xmlns:a16="http://schemas.microsoft.com/office/drawing/2014/main" id="{385A2F63-B683-EB77-914B-E04E2236EAC7}"/>
                </a:ext>
              </a:extLst>
            </p:cNvPr>
            <p:cNvSpPr/>
            <p:nvPr/>
          </p:nvSpPr>
          <p:spPr>
            <a:xfrm>
              <a:off x="10112083" y="1848086"/>
              <a:ext cx="357977" cy="247305"/>
            </a:xfrm>
            <a:custGeom>
              <a:avLst/>
              <a:gdLst>
                <a:gd name="connsiteX0" fmla="*/ 157480 w 166370"/>
                <a:gd name="connsiteY0" fmla="*/ 111125 h 114935"/>
                <a:gd name="connsiteX1" fmla="*/ 161925 w 166370"/>
                <a:gd name="connsiteY1" fmla="*/ 104140 h 114935"/>
                <a:gd name="connsiteX2" fmla="*/ 161290 w 166370"/>
                <a:gd name="connsiteY2" fmla="*/ 98425 h 114935"/>
                <a:gd name="connsiteX3" fmla="*/ 166370 w 166370"/>
                <a:gd name="connsiteY3" fmla="*/ 93980 h 114935"/>
                <a:gd name="connsiteX4" fmla="*/ 166370 w 166370"/>
                <a:gd name="connsiteY4" fmla="*/ 87630 h 114935"/>
                <a:gd name="connsiteX5" fmla="*/ 151765 w 166370"/>
                <a:gd name="connsiteY5" fmla="*/ 61595 h 114935"/>
                <a:gd name="connsiteX6" fmla="*/ 154305 w 166370"/>
                <a:gd name="connsiteY6" fmla="*/ 38100 h 114935"/>
                <a:gd name="connsiteX7" fmla="*/ 158115 w 166370"/>
                <a:gd name="connsiteY7" fmla="*/ 35560 h 114935"/>
                <a:gd name="connsiteX8" fmla="*/ 160020 w 166370"/>
                <a:gd name="connsiteY8" fmla="*/ 26670 h 114935"/>
                <a:gd name="connsiteX9" fmla="*/ 165100 w 166370"/>
                <a:gd name="connsiteY9" fmla="*/ 20320 h 114935"/>
                <a:gd name="connsiteX10" fmla="*/ 165735 w 166370"/>
                <a:gd name="connsiteY10" fmla="*/ 18415 h 114935"/>
                <a:gd name="connsiteX11" fmla="*/ 165100 w 166370"/>
                <a:gd name="connsiteY11" fmla="*/ 17145 h 114935"/>
                <a:gd name="connsiteX12" fmla="*/ 161925 w 166370"/>
                <a:gd name="connsiteY12" fmla="*/ 12065 h 114935"/>
                <a:gd name="connsiteX13" fmla="*/ 161290 w 166370"/>
                <a:gd name="connsiteY13" fmla="*/ 15240 h 114935"/>
                <a:gd name="connsiteX14" fmla="*/ 136525 w 166370"/>
                <a:gd name="connsiteY14" fmla="*/ 14605 h 114935"/>
                <a:gd name="connsiteX15" fmla="*/ 125730 w 166370"/>
                <a:gd name="connsiteY15" fmla="*/ 7620 h 114935"/>
                <a:gd name="connsiteX16" fmla="*/ 114300 w 166370"/>
                <a:gd name="connsiteY16" fmla="*/ 7620 h 114935"/>
                <a:gd name="connsiteX17" fmla="*/ 107950 w 166370"/>
                <a:gd name="connsiteY17" fmla="*/ 4445 h 114935"/>
                <a:gd name="connsiteX18" fmla="*/ 102870 w 166370"/>
                <a:gd name="connsiteY18" fmla="*/ 5715 h 114935"/>
                <a:gd name="connsiteX19" fmla="*/ 96520 w 166370"/>
                <a:gd name="connsiteY19" fmla="*/ 0 h 114935"/>
                <a:gd name="connsiteX20" fmla="*/ 95885 w 166370"/>
                <a:gd name="connsiteY20" fmla="*/ 4445 h 114935"/>
                <a:gd name="connsiteX21" fmla="*/ 92075 w 166370"/>
                <a:gd name="connsiteY21" fmla="*/ 3810 h 114935"/>
                <a:gd name="connsiteX22" fmla="*/ 92075 w 166370"/>
                <a:gd name="connsiteY22" fmla="*/ 6350 h 114935"/>
                <a:gd name="connsiteX23" fmla="*/ 95885 w 166370"/>
                <a:gd name="connsiteY23" fmla="*/ 9525 h 114935"/>
                <a:gd name="connsiteX24" fmla="*/ 90170 w 166370"/>
                <a:gd name="connsiteY24" fmla="*/ 13335 h 114935"/>
                <a:gd name="connsiteX25" fmla="*/ 87630 w 166370"/>
                <a:gd name="connsiteY25" fmla="*/ 11430 h 114935"/>
                <a:gd name="connsiteX26" fmla="*/ 76835 w 166370"/>
                <a:gd name="connsiteY26" fmla="*/ 10795 h 114935"/>
                <a:gd name="connsiteX27" fmla="*/ 74930 w 166370"/>
                <a:gd name="connsiteY27" fmla="*/ 8255 h 114935"/>
                <a:gd name="connsiteX28" fmla="*/ 73025 w 166370"/>
                <a:gd name="connsiteY28" fmla="*/ 14605 h 114935"/>
                <a:gd name="connsiteX29" fmla="*/ 67310 w 166370"/>
                <a:gd name="connsiteY29" fmla="*/ 13970 h 114935"/>
                <a:gd name="connsiteX30" fmla="*/ 60960 w 166370"/>
                <a:gd name="connsiteY30" fmla="*/ 15875 h 114935"/>
                <a:gd name="connsiteX31" fmla="*/ 59690 w 166370"/>
                <a:gd name="connsiteY31" fmla="*/ 20955 h 114935"/>
                <a:gd name="connsiteX32" fmla="*/ 55880 w 166370"/>
                <a:gd name="connsiteY32" fmla="*/ 20320 h 114935"/>
                <a:gd name="connsiteX33" fmla="*/ 45720 w 166370"/>
                <a:gd name="connsiteY33" fmla="*/ 24765 h 114935"/>
                <a:gd name="connsiteX34" fmla="*/ 41910 w 166370"/>
                <a:gd name="connsiteY34" fmla="*/ 30480 h 114935"/>
                <a:gd name="connsiteX35" fmla="*/ 41910 w 166370"/>
                <a:gd name="connsiteY35" fmla="*/ 50165 h 114935"/>
                <a:gd name="connsiteX36" fmla="*/ 45720 w 166370"/>
                <a:gd name="connsiteY36" fmla="*/ 50800 h 114935"/>
                <a:gd name="connsiteX37" fmla="*/ 47625 w 166370"/>
                <a:gd name="connsiteY37" fmla="*/ 48895 h 114935"/>
                <a:gd name="connsiteX38" fmla="*/ 53340 w 166370"/>
                <a:gd name="connsiteY38" fmla="*/ 49530 h 114935"/>
                <a:gd name="connsiteX39" fmla="*/ 50800 w 166370"/>
                <a:gd name="connsiteY39" fmla="*/ 53975 h 114935"/>
                <a:gd name="connsiteX40" fmla="*/ 46355 w 166370"/>
                <a:gd name="connsiteY40" fmla="*/ 54610 h 114935"/>
                <a:gd name="connsiteX41" fmla="*/ 46990 w 166370"/>
                <a:gd name="connsiteY41" fmla="*/ 62865 h 114935"/>
                <a:gd name="connsiteX42" fmla="*/ 52070 w 166370"/>
                <a:gd name="connsiteY42" fmla="*/ 71120 h 114935"/>
                <a:gd name="connsiteX43" fmla="*/ 60960 w 166370"/>
                <a:gd name="connsiteY43" fmla="*/ 79375 h 114935"/>
                <a:gd name="connsiteX44" fmla="*/ 64135 w 166370"/>
                <a:gd name="connsiteY44" fmla="*/ 78740 h 114935"/>
                <a:gd name="connsiteX45" fmla="*/ 64770 w 166370"/>
                <a:gd name="connsiteY45" fmla="*/ 73660 h 114935"/>
                <a:gd name="connsiteX46" fmla="*/ 71120 w 166370"/>
                <a:gd name="connsiteY46" fmla="*/ 68580 h 114935"/>
                <a:gd name="connsiteX47" fmla="*/ 73660 w 166370"/>
                <a:gd name="connsiteY47" fmla="*/ 73025 h 114935"/>
                <a:gd name="connsiteX48" fmla="*/ 70485 w 166370"/>
                <a:gd name="connsiteY48" fmla="*/ 89535 h 114935"/>
                <a:gd name="connsiteX49" fmla="*/ 70485 w 166370"/>
                <a:gd name="connsiteY49" fmla="*/ 93345 h 114935"/>
                <a:gd name="connsiteX50" fmla="*/ 73660 w 166370"/>
                <a:gd name="connsiteY50" fmla="*/ 92075 h 114935"/>
                <a:gd name="connsiteX51" fmla="*/ 83185 w 166370"/>
                <a:gd name="connsiteY51" fmla="*/ 86360 h 114935"/>
                <a:gd name="connsiteX52" fmla="*/ 90805 w 166370"/>
                <a:gd name="connsiteY52" fmla="*/ 84455 h 114935"/>
                <a:gd name="connsiteX53" fmla="*/ 98425 w 166370"/>
                <a:gd name="connsiteY53" fmla="*/ 90170 h 114935"/>
                <a:gd name="connsiteX54" fmla="*/ 102235 w 166370"/>
                <a:gd name="connsiteY54" fmla="*/ 89535 h 114935"/>
                <a:gd name="connsiteX55" fmla="*/ 103505 w 166370"/>
                <a:gd name="connsiteY55" fmla="*/ 83820 h 114935"/>
                <a:gd name="connsiteX56" fmla="*/ 107950 w 166370"/>
                <a:gd name="connsiteY56" fmla="*/ 86995 h 114935"/>
                <a:gd name="connsiteX57" fmla="*/ 110490 w 166370"/>
                <a:gd name="connsiteY57" fmla="*/ 91440 h 114935"/>
                <a:gd name="connsiteX58" fmla="*/ 114300 w 166370"/>
                <a:gd name="connsiteY58" fmla="*/ 91440 h 114935"/>
                <a:gd name="connsiteX59" fmla="*/ 123825 w 166370"/>
                <a:gd name="connsiteY59" fmla="*/ 97790 h 114935"/>
                <a:gd name="connsiteX60" fmla="*/ 127000 w 166370"/>
                <a:gd name="connsiteY60" fmla="*/ 104775 h 114935"/>
                <a:gd name="connsiteX61" fmla="*/ 132715 w 166370"/>
                <a:gd name="connsiteY61" fmla="*/ 107950 h 114935"/>
                <a:gd name="connsiteX62" fmla="*/ 137160 w 166370"/>
                <a:gd name="connsiteY62" fmla="*/ 114935 h 114935"/>
                <a:gd name="connsiteX63" fmla="*/ 147955 w 166370"/>
                <a:gd name="connsiteY63" fmla="*/ 110490 h 114935"/>
                <a:gd name="connsiteX64" fmla="*/ 157480 w 166370"/>
                <a:gd name="connsiteY64" fmla="*/ 111125 h 114935"/>
                <a:gd name="connsiteX65" fmla="*/ 157480 w 166370"/>
                <a:gd name="connsiteY65" fmla="*/ 111125 h 114935"/>
                <a:gd name="connsiteX66" fmla="*/ 31115 w 166370"/>
                <a:gd name="connsiteY66" fmla="*/ 38100 h 114935"/>
                <a:gd name="connsiteX67" fmla="*/ 36830 w 166370"/>
                <a:gd name="connsiteY67" fmla="*/ 37465 h 114935"/>
                <a:gd name="connsiteX68" fmla="*/ 38100 w 166370"/>
                <a:gd name="connsiteY68" fmla="*/ 40640 h 114935"/>
                <a:gd name="connsiteX69" fmla="*/ 32385 w 166370"/>
                <a:gd name="connsiteY69" fmla="*/ 41275 h 114935"/>
                <a:gd name="connsiteX70" fmla="*/ 31115 w 166370"/>
                <a:gd name="connsiteY70" fmla="*/ 38100 h 114935"/>
                <a:gd name="connsiteX71" fmla="*/ 31115 w 166370"/>
                <a:gd name="connsiteY71" fmla="*/ 38100 h 114935"/>
                <a:gd name="connsiteX72" fmla="*/ 20320 w 166370"/>
                <a:gd name="connsiteY72" fmla="*/ 53340 h 114935"/>
                <a:gd name="connsiteX73" fmla="*/ 16510 w 166370"/>
                <a:gd name="connsiteY73" fmla="*/ 46990 h 114935"/>
                <a:gd name="connsiteX74" fmla="*/ 11430 w 166370"/>
                <a:gd name="connsiteY74" fmla="*/ 47625 h 114935"/>
                <a:gd name="connsiteX75" fmla="*/ 6350 w 166370"/>
                <a:gd name="connsiteY75" fmla="*/ 50165 h 114935"/>
                <a:gd name="connsiteX76" fmla="*/ 3810 w 166370"/>
                <a:gd name="connsiteY76" fmla="*/ 48260 h 114935"/>
                <a:gd name="connsiteX77" fmla="*/ 13335 w 166370"/>
                <a:gd name="connsiteY77" fmla="*/ 43815 h 114935"/>
                <a:gd name="connsiteX78" fmla="*/ 16510 w 166370"/>
                <a:gd name="connsiteY78" fmla="*/ 40005 h 114935"/>
                <a:gd name="connsiteX79" fmla="*/ 17145 w 166370"/>
                <a:gd name="connsiteY79" fmla="*/ 37465 h 114935"/>
                <a:gd name="connsiteX80" fmla="*/ 20320 w 166370"/>
                <a:gd name="connsiteY80" fmla="*/ 38100 h 114935"/>
                <a:gd name="connsiteX81" fmla="*/ 23495 w 166370"/>
                <a:gd name="connsiteY81" fmla="*/ 41275 h 114935"/>
                <a:gd name="connsiteX82" fmla="*/ 29210 w 166370"/>
                <a:gd name="connsiteY82" fmla="*/ 41910 h 114935"/>
                <a:gd name="connsiteX83" fmla="*/ 31750 w 166370"/>
                <a:gd name="connsiteY83" fmla="*/ 48260 h 114935"/>
                <a:gd name="connsiteX84" fmla="*/ 27940 w 166370"/>
                <a:gd name="connsiteY84" fmla="*/ 46990 h 114935"/>
                <a:gd name="connsiteX85" fmla="*/ 22860 w 166370"/>
                <a:gd name="connsiteY85" fmla="*/ 50800 h 114935"/>
                <a:gd name="connsiteX86" fmla="*/ 20320 w 166370"/>
                <a:gd name="connsiteY86" fmla="*/ 53340 h 114935"/>
                <a:gd name="connsiteX87" fmla="*/ 20320 w 166370"/>
                <a:gd name="connsiteY87" fmla="*/ 53340 h 114935"/>
                <a:gd name="connsiteX88" fmla="*/ 31750 w 166370"/>
                <a:gd name="connsiteY88" fmla="*/ 57785 h 114935"/>
                <a:gd name="connsiteX89" fmla="*/ 31115 w 166370"/>
                <a:gd name="connsiteY89" fmla="*/ 53975 h 114935"/>
                <a:gd name="connsiteX90" fmla="*/ 39370 w 166370"/>
                <a:gd name="connsiteY90" fmla="*/ 53975 h 114935"/>
                <a:gd name="connsiteX91" fmla="*/ 41910 w 166370"/>
                <a:gd name="connsiteY91" fmla="*/ 60960 h 114935"/>
                <a:gd name="connsiteX92" fmla="*/ 38735 w 166370"/>
                <a:gd name="connsiteY92" fmla="*/ 62865 h 114935"/>
                <a:gd name="connsiteX93" fmla="*/ 31750 w 166370"/>
                <a:gd name="connsiteY93" fmla="*/ 57785 h 114935"/>
                <a:gd name="connsiteX94" fmla="*/ 31750 w 166370"/>
                <a:gd name="connsiteY94" fmla="*/ 57785 h 114935"/>
                <a:gd name="connsiteX95" fmla="*/ 3810 w 166370"/>
                <a:gd name="connsiteY95" fmla="*/ 93345 h 114935"/>
                <a:gd name="connsiteX96" fmla="*/ 6350 w 166370"/>
                <a:gd name="connsiteY96" fmla="*/ 93980 h 114935"/>
                <a:gd name="connsiteX97" fmla="*/ 10795 w 166370"/>
                <a:gd name="connsiteY97" fmla="*/ 90170 h 114935"/>
                <a:gd name="connsiteX98" fmla="*/ 10795 w 166370"/>
                <a:gd name="connsiteY98" fmla="*/ 86995 h 114935"/>
                <a:gd name="connsiteX99" fmla="*/ 15240 w 166370"/>
                <a:gd name="connsiteY99" fmla="*/ 78740 h 114935"/>
                <a:gd name="connsiteX100" fmla="*/ 23495 w 166370"/>
                <a:gd name="connsiteY100" fmla="*/ 76835 h 114935"/>
                <a:gd name="connsiteX101" fmla="*/ 27305 w 166370"/>
                <a:gd name="connsiteY101" fmla="*/ 72390 h 114935"/>
                <a:gd name="connsiteX102" fmla="*/ 31115 w 166370"/>
                <a:gd name="connsiteY102" fmla="*/ 67310 h 114935"/>
                <a:gd name="connsiteX103" fmla="*/ 35560 w 166370"/>
                <a:gd name="connsiteY103" fmla="*/ 67945 h 114935"/>
                <a:gd name="connsiteX104" fmla="*/ 36830 w 166370"/>
                <a:gd name="connsiteY104" fmla="*/ 67310 h 114935"/>
                <a:gd name="connsiteX105" fmla="*/ 35560 w 166370"/>
                <a:gd name="connsiteY105" fmla="*/ 65405 h 114935"/>
                <a:gd name="connsiteX106" fmla="*/ 32385 w 166370"/>
                <a:gd name="connsiteY106" fmla="*/ 63500 h 114935"/>
                <a:gd name="connsiteX107" fmla="*/ 27940 w 166370"/>
                <a:gd name="connsiteY107" fmla="*/ 59690 h 114935"/>
                <a:gd name="connsiteX108" fmla="*/ 18415 w 166370"/>
                <a:gd name="connsiteY108" fmla="*/ 59055 h 114935"/>
                <a:gd name="connsiteX109" fmla="*/ 15875 w 166370"/>
                <a:gd name="connsiteY109" fmla="*/ 57785 h 114935"/>
                <a:gd name="connsiteX110" fmla="*/ 12700 w 166370"/>
                <a:gd name="connsiteY110" fmla="*/ 61595 h 114935"/>
                <a:gd name="connsiteX111" fmla="*/ 10795 w 166370"/>
                <a:gd name="connsiteY111" fmla="*/ 62230 h 114935"/>
                <a:gd name="connsiteX112" fmla="*/ 7620 w 166370"/>
                <a:gd name="connsiteY112" fmla="*/ 66040 h 114935"/>
                <a:gd name="connsiteX113" fmla="*/ 6350 w 166370"/>
                <a:gd name="connsiteY113" fmla="*/ 62865 h 114935"/>
                <a:gd name="connsiteX114" fmla="*/ 3175 w 166370"/>
                <a:gd name="connsiteY114" fmla="*/ 61595 h 114935"/>
                <a:gd name="connsiteX115" fmla="*/ 3175 w 166370"/>
                <a:gd name="connsiteY115" fmla="*/ 64135 h 114935"/>
                <a:gd name="connsiteX116" fmla="*/ 0 w 166370"/>
                <a:gd name="connsiteY116" fmla="*/ 65405 h 114935"/>
                <a:gd name="connsiteX117" fmla="*/ 4445 w 166370"/>
                <a:gd name="connsiteY117" fmla="*/ 66675 h 114935"/>
                <a:gd name="connsiteX118" fmla="*/ 4445 w 166370"/>
                <a:gd name="connsiteY118" fmla="*/ 69850 h 114935"/>
                <a:gd name="connsiteX119" fmla="*/ 1270 w 166370"/>
                <a:gd name="connsiteY119" fmla="*/ 72390 h 114935"/>
                <a:gd name="connsiteX120" fmla="*/ 1270 w 166370"/>
                <a:gd name="connsiteY120" fmla="*/ 76200 h 114935"/>
                <a:gd name="connsiteX121" fmla="*/ 5715 w 166370"/>
                <a:gd name="connsiteY121" fmla="*/ 77470 h 114935"/>
                <a:gd name="connsiteX122" fmla="*/ 10795 w 166370"/>
                <a:gd name="connsiteY122" fmla="*/ 81915 h 114935"/>
                <a:gd name="connsiteX123" fmla="*/ 8890 w 166370"/>
                <a:gd name="connsiteY123" fmla="*/ 86360 h 114935"/>
                <a:gd name="connsiteX124" fmla="*/ 6350 w 166370"/>
                <a:gd name="connsiteY124" fmla="*/ 85725 h 114935"/>
                <a:gd name="connsiteX125" fmla="*/ 3810 w 166370"/>
                <a:gd name="connsiteY125" fmla="*/ 93345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6370" h="114935">
                  <a:moveTo>
                    <a:pt x="157480" y="111125"/>
                  </a:moveTo>
                  <a:lnTo>
                    <a:pt x="161925" y="104140"/>
                  </a:lnTo>
                  <a:lnTo>
                    <a:pt x="161290" y="98425"/>
                  </a:lnTo>
                  <a:lnTo>
                    <a:pt x="166370" y="93980"/>
                  </a:lnTo>
                  <a:lnTo>
                    <a:pt x="166370" y="87630"/>
                  </a:lnTo>
                  <a:lnTo>
                    <a:pt x="151765" y="61595"/>
                  </a:lnTo>
                  <a:lnTo>
                    <a:pt x="154305" y="38100"/>
                  </a:lnTo>
                  <a:lnTo>
                    <a:pt x="158115" y="35560"/>
                  </a:lnTo>
                  <a:lnTo>
                    <a:pt x="160020" y="26670"/>
                  </a:lnTo>
                  <a:lnTo>
                    <a:pt x="165100" y="20320"/>
                  </a:lnTo>
                  <a:lnTo>
                    <a:pt x="165735" y="18415"/>
                  </a:lnTo>
                  <a:lnTo>
                    <a:pt x="165100" y="17145"/>
                  </a:lnTo>
                  <a:lnTo>
                    <a:pt x="161925" y="12065"/>
                  </a:lnTo>
                  <a:lnTo>
                    <a:pt x="161290" y="15240"/>
                  </a:lnTo>
                  <a:lnTo>
                    <a:pt x="136525" y="14605"/>
                  </a:lnTo>
                  <a:lnTo>
                    <a:pt x="125730" y="7620"/>
                  </a:lnTo>
                  <a:lnTo>
                    <a:pt x="114300" y="7620"/>
                  </a:lnTo>
                  <a:lnTo>
                    <a:pt x="107950" y="4445"/>
                  </a:lnTo>
                  <a:lnTo>
                    <a:pt x="102870" y="5715"/>
                  </a:lnTo>
                  <a:lnTo>
                    <a:pt x="96520" y="0"/>
                  </a:lnTo>
                  <a:lnTo>
                    <a:pt x="95885" y="4445"/>
                  </a:lnTo>
                  <a:lnTo>
                    <a:pt x="92075" y="3810"/>
                  </a:lnTo>
                  <a:lnTo>
                    <a:pt x="92075" y="6350"/>
                  </a:lnTo>
                  <a:lnTo>
                    <a:pt x="95885" y="9525"/>
                  </a:lnTo>
                  <a:lnTo>
                    <a:pt x="90170" y="13335"/>
                  </a:lnTo>
                  <a:lnTo>
                    <a:pt x="87630" y="11430"/>
                  </a:lnTo>
                  <a:lnTo>
                    <a:pt x="76835" y="10795"/>
                  </a:lnTo>
                  <a:lnTo>
                    <a:pt x="74930" y="8255"/>
                  </a:lnTo>
                  <a:lnTo>
                    <a:pt x="73025" y="14605"/>
                  </a:lnTo>
                  <a:lnTo>
                    <a:pt x="67310" y="13970"/>
                  </a:lnTo>
                  <a:lnTo>
                    <a:pt x="60960" y="15875"/>
                  </a:lnTo>
                  <a:lnTo>
                    <a:pt x="59690" y="20955"/>
                  </a:lnTo>
                  <a:lnTo>
                    <a:pt x="55880" y="20320"/>
                  </a:lnTo>
                  <a:lnTo>
                    <a:pt x="45720" y="24765"/>
                  </a:lnTo>
                  <a:lnTo>
                    <a:pt x="41910" y="30480"/>
                  </a:lnTo>
                  <a:lnTo>
                    <a:pt x="41910" y="50165"/>
                  </a:lnTo>
                  <a:lnTo>
                    <a:pt x="45720" y="50800"/>
                  </a:lnTo>
                  <a:lnTo>
                    <a:pt x="47625" y="48895"/>
                  </a:lnTo>
                  <a:lnTo>
                    <a:pt x="53340" y="49530"/>
                  </a:lnTo>
                  <a:lnTo>
                    <a:pt x="50800" y="53975"/>
                  </a:lnTo>
                  <a:lnTo>
                    <a:pt x="46355" y="54610"/>
                  </a:lnTo>
                  <a:lnTo>
                    <a:pt x="46990" y="62865"/>
                  </a:lnTo>
                  <a:lnTo>
                    <a:pt x="52070" y="71120"/>
                  </a:lnTo>
                  <a:lnTo>
                    <a:pt x="60960" y="79375"/>
                  </a:lnTo>
                  <a:lnTo>
                    <a:pt x="64135" y="78740"/>
                  </a:lnTo>
                  <a:lnTo>
                    <a:pt x="64770" y="73660"/>
                  </a:lnTo>
                  <a:lnTo>
                    <a:pt x="71120" y="68580"/>
                  </a:lnTo>
                  <a:lnTo>
                    <a:pt x="73660" y="73025"/>
                  </a:lnTo>
                  <a:lnTo>
                    <a:pt x="70485" y="89535"/>
                  </a:lnTo>
                  <a:lnTo>
                    <a:pt x="70485" y="93345"/>
                  </a:lnTo>
                  <a:lnTo>
                    <a:pt x="73660" y="92075"/>
                  </a:lnTo>
                  <a:lnTo>
                    <a:pt x="83185" y="86360"/>
                  </a:lnTo>
                  <a:lnTo>
                    <a:pt x="90805" y="84455"/>
                  </a:lnTo>
                  <a:lnTo>
                    <a:pt x="98425" y="90170"/>
                  </a:lnTo>
                  <a:lnTo>
                    <a:pt x="102235" y="89535"/>
                  </a:lnTo>
                  <a:lnTo>
                    <a:pt x="103505" y="83820"/>
                  </a:lnTo>
                  <a:lnTo>
                    <a:pt x="107950" y="86995"/>
                  </a:lnTo>
                  <a:lnTo>
                    <a:pt x="110490" y="91440"/>
                  </a:lnTo>
                  <a:lnTo>
                    <a:pt x="114300" y="91440"/>
                  </a:lnTo>
                  <a:lnTo>
                    <a:pt x="123825" y="97790"/>
                  </a:lnTo>
                  <a:lnTo>
                    <a:pt x="127000" y="104775"/>
                  </a:lnTo>
                  <a:lnTo>
                    <a:pt x="132715" y="107950"/>
                  </a:lnTo>
                  <a:lnTo>
                    <a:pt x="137160" y="114935"/>
                  </a:lnTo>
                  <a:lnTo>
                    <a:pt x="147955" y="110490"/>
                  </a:lnTo>
                  <a:lnTo>
                    <a:pt x="157480" y="111125"/>
                  </a:lnTo>
                  <a:lnTo>
                    <a:pt x="157480" y="111125"/>
                  </a:lnTo>
                  <a:close/>
                  <a:moveTo>
                    <a:pt x="31115" y="38100"/>
                  </a:moveTo>
                  <a:lnTo>
                    <a:pt x="36830" y="37465"/>
                  </a:lnTo>
                  <a:lnTo>
                    <a:pt x="38100" y="40640"/>
                  </a:lnTo>
                  <a:lnTo>
                    <a:pt x="32385" y="41275"/>
                  </a:lnTo>
                  <a:lnTo>
                    <a:pt x="31115" y="38100"/>
                  </a:lnTo>
                  <a:lnTo>
                    <a:pt x="31115" y="38100"/>
                  </a:lnTo>
                  <a:close/>
                  <a:moveTo>
                    <a:pt x="20320" y="53340"/>
                  </a:moveTo>
                  <a:lnTo>
                    <a:pt x="16510" y="46990"/>
                  </a:lnTo>
                  <a:lnTo>
                    <a:pt x="11430" y="47625"/>
                  </a:lnTo>
                  <a:lnTo>
                    <a:pt x="6350" y="50165"/>
                  </a:lnTo>
                  <a:lnTo>
                    <a:pt x="3810" y="48260"/>
                  </a:lnTo>
                  <a:lnTo>
                    <a:pt x="13335" y="43815"/>
                  </a:lnTo>
                  <a:lnTo>
                    <a:pt x="16510" y="40005"/>
                  </a:lnTo>
                  <a:lnTo>
                    <a:pt x="17145" y="37465"/>
                  </a:lnTo>
                  <a:lnTo>
                    <a:pt x="20320" y="38100"/>
                  </a:lnTo>
                  <a:lnTo>
                    <a:pt x="23495" y="41275"/>
                  </a:lnTo>
                  <a:lnTo>
                    <a:pt x="29210" y="41910"/>
                  </a:lnTo>
                  <a:lnTo>
                    <a:pt x="31750" y="48260"/>
                  </a:lnTo>
                  <a:lnTo>
                    <a:pt x="27940" y="46990"/>
                  </a:lnTo>
                  <a:lnTo>
                    <a:pt x="22860" y="50800"/>
                  </a:lnTo>
                  <a:lnTo>
                    <a:pt x="20320" y="53340"/>
                  </a:lnTo>
                  <a:lnTo>
                    <a:pt x="20320" y="53340"/>
                  </a:lnTo>
                  <a:close/>
                  <a:moveTo>
                    <a:pt x="31750" y="57785"/>
                  </a:moveTo>
                  <a:lnTo>
                    <a:pt x="31115" y="53975"/>
                  </a:lnTo>
                  <a:lnTo>
                    <a:pt x="39370" y="53975"/>
                  </a:lnTo>
                  <a:lnTo>
                    <a:pt x="41910" y="60960"/>
                  </a:lnTo>
                  <a:lnTo>
                    <a:pt x="38735" y="62865"/>
                  </a:lnTo>
                  <a:lnTo>
                    <a:pt x="31750" y="57785"/>
                  </a:lnTo>
                  <a:lnTo>
                    <a:pt x="31750" y="57785"/>
                  </a:lnTo>
                  <a:close/>
                  <a:moveTo>
                    <a:pt x="3810" y="93345"/>
                  </a:moveTo>
                  <a:lnTo>
                    <a:pt x="6350" y="93980"/>
                  </a:lnTo>
                  <a:lnTo>
                    <a:pt x="10795" y="90170"/>
                  </a:lnTo>
                  <a:lnTo>
                    <a:pt x="10795" y="86995"/>
                  </a:lnTo>
                  <a:lnTo>
                    <a:pt x="15240" y="78740"/>
                  </a:lnTo>
                  <a:lnTo>
                    <a:pt x="23495" y="76835"/>
                  </a:lnTo>
                  <a:lnTo>
                    <a:pt x="27305" y="72390"/>
                  </a:lnTo>
                  <a:lnTo>
                    <a:pt x="31115" y="67310"/>
                  </a:lnTo>
                  <a:lnTo>
                    <a:pt x="35560" y="67945"/>
                  </a:lnTo>
                  <a:lnTo>
                    <a:pt x="36830" y="67310"/>
                  </a:lnTo>
                  <a:lnTo>
                    <a:pt x="35560" y="65405"/>
                  </a:lnTo>
                  <a:lnTo>
                    <a:pt x="32385" y="63500"/>
                  </a:lnTo>
                  <a:lnTo>
                    <a:pt x="27940" y="59690"/>
                  </a:lnTo>
                  <a:lnTo>
                    <a:pt x="18415" y="59055"/>
                  </a:lnTo>
                  <a:lnTo>
                    <a:pt x="15875" y="57785"/>
                  </a:lnTo>
                  <a:lnTo>
                    <a:pt x="12700" y="61595"/>
                  </a:lnTo>
                  <a:lnTo>
                    <a:pt x="10795" y="62230"/>
                  </a:lnTo>
                  <a:lnTo>
                    <a:pt x="7620" y="66040"/>
                  </a:lnTo>
                  <a:lnTo>
                    <a:pt x="6350" y="62865"/>
                  </a:lnTo>
                  <a:lnTo>
                    <a:pt x="3175" y="61595"/>
                  </a:lnTo>
                  <a:lnTo>
                    <a:pt x="3175" y="64135"/>
                  </a:lnTo>
                  <a:lnTo>
                    <a:pt x="0" y="65405"/>
                  </a:lnTo>
                  <a:lnTo>
                    <a:pt x="4445" y="66675"/>
                  </a:lnTo>
                  <a:lnTo>
                    <a:pt x="4445" y="69850"/>
                  </a:lnTo>
                  <a:lnTo>
                    <a:pt x="1270" y="72390"/>
                  </a:lnTo>
                  <a:lnTo>
                    <a:pt x="1270" y="76200"/>
                  </a:lnTo>
                  <a:lnTo>
                    <a:pt x="5715" y="77470"/>
                  </a:lnTo>
                  <a:lnTo>
                    <a:pt x="10795" y="81915"/>
                  </a:lnTo>
                  <a:lnTo>
                    <a:pt x="8890" y="86360"/>
                  </a:lnTo>
                  <a:lnTo>
                    <a:pt x="6350" y="85725"/>
                  </a:lnTo>
                  <a:lnTo>
                    <a:pt x="3810"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E98EF8B1-557D-2E2F-7162-5267119DF5E0}"/>
                </a:ext>
              </a:extLst>
            </p:cNvPr>
            <p:cNvSpPr/>
            <p:nvPr/>
          </p:nvSpPr>
          <p:spPr>
            <a:xfrm>
              <a:off x="10075192" y="2027077"/>
              <a:ext cx="427660" cy="232275"/>
            </a:xfrm>
            <a:custGeom>
              <a:avLst/>
              <a:gdLst>
                <a:gd name="connsiteX0" fmla="*/ 198755 w 198755"/>
                <a:gd name="connsiteY0" fmla="*/ 83185 h 107950"/>
                <a:gd name="connsiteX1" fmla="*/ 198120 w 198755"/>
                <a:gd name="connsiteY1" fmla="*/ 74295 h 107950"/>
                <a:gd name="connsiteX2" fmla="*/ 193675 w 198755"/>
                <a:gd name="connsiteY2" fmla="*/ 68580 h 107950"/>
                <a:gd name="connsiteX3" fmla="*/ 190500 w 198755"/>
                <a:gd name="connsiteY3" fmla="*/ 59690 h 107950"/>
                <a:gd name="connsiteX4" fmla="*/ 187960 w 198755"/>
                <a:gd name="connsiteY4" fmla="*/ 56515 h 107950"/>
                <a:gd name="connsiteX5" fmla="*/ 184150 w 198755"/>
                <a:gd name="connsiteY5" fmla="*/ 48895 h 107950"/>
                <a:gd name="connsiteX6" fmla="*/ 184785 w 198755"/>
                <a:gd name="connsiteY6" fmla="*/ 45085 h 107950"/>
                <a:gd name="connsiteX7" fmla="*/ 183515 w 198755"/>
                <a:gd name="connsiteY7" fmla="*/ 40005 h 107950"/>
                <a:gd name="connsiteX8" fmla="*/ 180340 w 198755"/>
                <a:gd name="connsiteY8" fmla="*/ 37465 h 107950"/>
                <a:gd name="connsiteX9" fmla="*/ 181610 w 198755"/>
                <a:gd name="connsiteY9" fmla="*/ 34290 h 107950"/>
                <a:gd name="connsiteX10" fmla="*/ 180975 w 198755"/>
                <a:gd name="connsiteY10" fmla="*/ 29210 h 107950"/>
                <a:gd name="connsiteX11" fmla="*/ 165735 w 198755"/>
                <a:gd name="connsiteY11" fmla="*/ 26670 h 107950"/>
                <a:gd name="connsiteX12" fmla="*/ 154305 w 198755"/>
                <a:gd name="connsiteY12" fmla="*/ 31115 h 107950"/>
                <a:gd name="connsiteX13" fmla="*/ 149860 w 198755"/>
                <a:gd name="connsiteY13" fmla="*/ 24765 h 107950"/>
                <a:gd name="connsiteX14" fmla="*/ 144145 w 198755"/>
                <a:gd name="connsiteY14" fmla="*/ 21590 h 107950"/>
                <a:gd name="connsiteX15" fmla="*/ 140970 w 198755"/>
                <a:gd name="connsiteY15" fmla="*/ 14605 h 107950"/>
                <a:gd name="connsiteX16" fmla="*/ 130810 w 198755"/>
                <a:gd name="connsiteY16" fmla="*/ 8255 h 107950"/>
                <a:gd name="connsiteX17" fmla="*/ 127000 w 198755"/>
                <a:gd name="connsiteY17" fmla="*/ 8255 h 107950"/>
                <a:gd name="connsiteX18" fmla="*/ 125095 w 198755"/>
                <a:gd name="connsiteY18" fmla="*/ 3810 h 107950"/>
                <a:gd name="connsiteX19" fmla="*/ 120015 w 198755"/>
                <a:gd name="connsiteY19" fmla="*/ 0 h 107950"/>
                <a:gd name="connsiteX20" fmla="*/ 118745 w 198755"/>
                <a:gd name="connsiteY20" fmla="*/ 5715 h 107950"/>
                <a:gd name="connsiteX21" fmla="*/ 114935 w 198755"/>
                <a:gd name="connsiteY21" fmla="*/ 6350 h 107950"/>
                <a:gd name="connsiteX22" fmla="*/ 107315 w 198755"/>
                <a:gd name="connsiteY22" fmla="*/ 0 h 107950"/>
                <a:gd name="connsiteX23" fmla="*/ 99695 w 198755"/>
                <a:gd name="connsiteY23" fmla="*/ 1905 h 107950"/>
                <a:gd name="connsiteX24" fmla="*/ 90170 w 198755"/>
                <a:gd name="connsiteY24" fmla="*/ 7620 h 107950"/>
                <a:gd name="connsiteX25" fmla="*/ 86995 w 198755"/>
                <a:gd name="connsiteY25" fmla="*/ 8890 h 107950"/>
                <a:gd name="connsiteX26" fmla="*/ 86995 w 198755"/>
                <a:gd name="connsiteY26" fmla="*/ 16510 h 107950"/>
                <a:gd name="connsiteX27" fmla="*/ 89535 w 198755"/>
                <a:gd name="connsiteY27" fmla="*/ 30480 h 107950"/>
                <a:gd name="connsiteX28" fmla="*/ 85725 w 198755"/>
                <a:gd name="connsiteY28" fmla="*/ 41275 h 107950"/>
                <a:gd name="connsiteX29" fmla="*/ 76200 w 198755"/>
                <a:gd name="connsiteY29" fmla="*/ 52070 h 107950"/>
                <a:gd name="connsiteX30" fmla="*/ 68580 w 198755"/>
                <a:gd name="connsiteY30" fmla="*/ 52070 h 107950"/>
                <a:gd name="connsiteX31" fmla="*/ 61595 w 198755"/>
                <a:gd name="connsiteY31" fmla="*/ 44450 h 107950"/>
                <a:gd name="connsiteX32" fmla="*/ 60325 w 198755"/>
                <a:gd name="connsiteY32" fmla="*/ 39370 h 107950"/>
                <a:gd name="connsiteX33" fmla="*/ 45720 w 198755"/>
                <a:gd name="connsiteY33" fmla="*/ 23495 h 107950"/>
                <a:gd name="connsiteX34" fmla="*/ 45720 w 198755"/>
                <a:gd name="connsiteY34" fmla="*/ 14605 h 107950"/>
                <a:gd name="connsiteX35" fmla="*/ 42545 w 198755"/>
                <a:gd name="connsiteY35" fmla="*/ 14605 h 107950"/>
                <a:gd name="connsiteX36" fmla="*/ 37465 w 198755"/>
                <a:gd name="connsiteY36" fmla="*/ 20320 h 107950"/>
                <a:gd name="connsiteX37" fmla="*/ 28575 w 198755"/>
                <a:gd name="connsiteY37" fmla="*/ 22225 h 107950"/>
                <a:gd name="connsiteX38" fmla="*/ 25400 w 198755"/>
                <a:gd name="connsiteY38" fmla="*/ 25400 h 107950"/>
                <a:gd name="connsiteX39" fmla="*/ 19050 w 198755"/>
                <a:gd name="connsiteY39" fmla="*/ 25400 h 107950"/>
                <a:gd name="connsiteX40" fmla="*/ 14605 w 198755"/>
                <a:gd name="connsiteY40" fmla="*/ 33020 h 107950"/>
                <a:gd name="connsiteX41" fmla="*/ 15240 w 198755"/>
                <a:gd name="connsiteY41" fmla="*/ 39370 h 107950"/>
                <a:gd name="connsiteX42" fmla="*/ 12700 w 198755"/>
                <a:gd name="connsiteY42" fmla="*/ 38100 h 107950"/>
                <a:gd name="connsiteX43" fmla="*/ 12700 w 198755"/>
                <a:gd name="connsiteY43" fmla="*/ 48895 h 107950"/>
                <a:gd name="connsiteX44" fmla="*/ 4445 w 198755"/>
                <a:gd name="connsiteY44" fmla="*/ 58420 h 107950"/>
                <a:gd name="connsiteX45" fmla="*/ 3810 w 198755"/>
                <a:gd name="connsiteY45" fmla="*/ 64770 h 107950"/>
                <a:gd name="connsiteX46" fmla="*/ 4445 w 198755"/>
                <a:gd name="connsiteY46" fmla="*/ 70485 h 107950"/>
                <a:gd name="connsiteX47" fmla="*/ 0 w 198755"/>
                <a:gd name="connsiteY47" fmla="*/ 74930 h 107950"/>
                <a:gd name="connsiteX48" fmla="*/ 3175 w 198755"/>
                <a:gd name="connsiteY48" fmla="*/ 89535 h 107950"/>
                <a:gd name="connsiteX49" fmla="*/ 6985 w 198755"/>
                <a:gd name="connsiteY49" fmla="*/ 93345 h 107950"/>
                <a:gd name="connsiteX50" fmla="*/ 6985 w 198755"/>
                <a:gd name="connsiteY50" fmla="*/ 94615 h 107950"/>
                <a:gd name="connsiteX51" fmla="*/ 12700 w 198755"/>
                <a:gd name="connsiteY51" fmla="*/ 92710 h 107950"/>
                <a:gd name="connsiteX52" fmla="*/ 14605 w 198755"/>
                <a:gd name="connsiteY52" fmla="*/ 86360 h 107950"/>
                <a:gd name="connsiteX53" fmla="*/ 23495 w 198755"/>
                <a:gd name="connsiteY53" fmla="*/ 78740 h 107950"/>
                <a:gd name="connsiteX54" fmla="*/ 37465 w 198755"/>
                <a:gd name="connsiteY54" fmla="*/ 74930 h 107950"/>
                <a:gd name="connsiteX55" fmla="*/ 48895 w 198755"/>
                <a:gd name="connsiteY55" fmla="*/ 76200 h 107950"/>
                <a:gd name="connsiteX56" fmla="*/ 55880 w 198755"/>
                <a:gd name="connsiteY56" fmla="*/ 75565 h 107950"/>
                <a:gd name="connsiteX57" fmla="*/ 60325 w 198755"/>
                <a:gd name="connsiteY57" fmla="*/ 79375 h 107950"/>
                <a:gd name="connsiteX58" fmla="*/ 66040 w 198755"/>
                <a:gd name="connsiteY58" fmla="*/ 74295 h 107950"/>
                <a:gd name="connsiteX59" fmla="*/ 72390 w 198755"/>
                <a:gd name="connsiteY59" fmla="*/ 73660 h 107950"/>
                <a:gd name="connsiteX60" fmla="*/ 73660 w 198755"/>
                <a:gd name="connsiteY60" fmla="*/ 77470 h 107950"/>
                <a:gd name="connsiteX61" fmla="*/ 79375 w 198755"/>
                <a:gd name="connsiteY61" fmla="*/ 77470 h 107950"/>
                <a:gd name="connsiteX62" fmla="*/ 84455 w 198755"/>
                <a:gd name="connsiteY62" fmla="*/ 83185 h 107950"/>
                <a:gd name="connsiteX63" fmla="*/ 93980 w 198755"/>
                <a:gd name="connsiteY63" fmla="*/ 83185 h 107950"/>
                <a:gd name="connsiteX64" fmla="*/ 97155 w 198755"/>
                <a:gd name="connsiteY64" fmla="*/ 84455 h 107950"/>
                <a:gd name="connsiteX65" fmla="*/ 107315 w 198755"/>
                <a:gd name="connsiteY65" fmla="*/ 78105 h 107950"/>
                <a:gd name="connsiteX66" fmla="*/ 118110 w 198755"/>
                <a:gd name="connsiteY66" fmla="*/ 83185 h 107950"/>
                <a:gd name="connsiteX67" fmla="*/ 127635 w 198755"/>
                <a:gd name="connsiteY67" fmla="*/ 84455 h 107950"/>
                <a:gd name="connsiteX68" fmla="*/ 135890 w 198755"/>
                <a:gd name="connsiteY68" fmla="*/ 93980 h 107950"/>
                <a:gd name="connsiteX69" fmla="*/ 142875 w 198755"/>
                <a:gd name="connsiteY69" fmla="*/ 95250 h 107950"/>
                <a:gd name="connsiteX70" fmla="*/ 149860 w 198755"/>
                <a:gd name="connsiteY70" fmla="*/ 104775 h 107950"/>
                <a:gd name="connsiteX71" fmla="*/ 158750 w 198755"/>
                <a:gd name="connsiteY71" fmla="*/ 105410 h 107950"/>
                <a:gd name="connsiteX72" fmla="*/ 161925 w 198755"/>
                <a:gd name="connsiteY72" fmla="*/ 107950 h 107950"/>
                <a:gd name="connsiteX73" fmla="*/ 161925 w 198755"/>
                <a:gd name="connsiteY73" fmla="*/ 107950 h 107950"/>
                <a:gd name="connsiteX74" fmla="*/ 171450 w 198755"/>
                <a:gd name="connsiteY74" fmla="*/ 103505 h 107950"/>
                <a:gd name="connsiteX75" fmla="*/ 184785 w 198755"/>
                <a:gd name="connsiteY75" fmla="*/ 101600 h 107950"/>
                <a:gd name="connsiteX76" fmla="*/ 186055 w 198755"/>
                <a:gd name="connsiteY76" fmla="*/ 93345 h 107950"/>
                <a:gd name="connsiteX77" fmla="*/ 191770 w 198755"/>
                <a:gd name="connsiteY77" fmla="*/ 90805 h 107950"/>
                <a:gd name="connsiteX78" fmla="*/ 193675 w 198755"/>
                <a:gd name="connsiteY78" fmla="*/ 84455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8755" h="107950">
                  <a:moveTo>
                    <a:pt x="198755" y="83185"/>
                  </a:moveTo>
                  <a:lnTo>
                    <a:pt x="198120" y="74295"/>
                  </a:lnTo>
                  <a:lnTo>
                    <a:pt x="193675" y="68580"/>
                  </a:lnTo>
                  <a:lnTo>
                    <a:pt x="190500" y="59690"/>
                  </a:lnTo>
                  <a:lnTo>
                    <a:pt x="187960" y="56515"/>
                  </a:lnTo>
                  <a:lnTo>
                    <a:pt x="184150" y="48895"/>
                  </a:lnTo>
                  <a:lnTo>
                    <a:pt x="184785" y="45085"/>
                  </a:lnTo>
                  <a:lnTo>
                    <a:pt x="183515" y="40005"/>
                  </a:lnTo>
                  <a:lnTo>
                    <a:pt x="180340" y="37465"/>
                  </a:lnTo>
                  <a:lnTo>
                    <a:pt x="181610" y="34290"/>
                  </a:lnTo>
                  <a:lnTo>
                    <a:pt x="180975" y="29210"/>
                  </a:lnTo>
                  <a:lnTo>
                    <a:pt x="165735" y="26670"/>
                  </a:lnTo>
                  <a:lnTo>
                    <a:pt x="154305" y="31115"/>
                  </a:lnTo>
                  <a:lnTo>
                    <a:pt x="149860" y="24765"/>
                  </a:lnTo>
                  <a:lnTo>
                    <a:pt x="144145" y="21590"/>
                  </a:lnTo>
                  <a:lnTo>
                    <a:pt x="140970" y="14605"/>
                  </a:lnTo>
                  <a:lnTo>
                    <a:pt x="130810" y="8255"/>
                  </a:lnTo>
                  <a:lnTo>
                    <a:pt x="127000" y="8255"/>
                  </a:lnTo>
                  <a:lnTo>
                    <a:pt x="125095" y="3810"/>
                  </a:lnTo>
                  <a:lnTo>
                    <a:pt x="120015" y="0"/>
                  </a:lnTo>
                  <a:lnTo>
                    <a:pt x="118745" y="5715"/>
                  </a:lnTo>
                  <a:lnTo>
                    <a:pt x="114935" y="6350"/>
                  </a:lnTo>
                  <a:lnTo>
                    <a:pt x="107315" y="0"/>
                  </a:lnTo>
                  <a:lnTo>
                    <a:pt x="99695" y="1905"/>
                  </a:lnTo>
                  <a:lnTo>
                    <a:pt x="90170" y="7620"/>
                  </a:lnTo>
                  <a:lnTo>
                    <a:pt x="86995" y="8890"/>
                  </a:lnTo>
                  <a:lnTo>
                    <a:pt x="86995" y="16510"/>
                  </a:lnTo>
                  <a:lnTo>
                    <a:pt x="89535" y="30480"/>
                  </a:lnTo>
                  <a:lnTo>
                    <a:pt x="85725" y="41275"/>
                  </a:lnTo>
                  <a:lnTo>
                    <a:pt x="76200" y="52070"/>
                  </a:lnTo>
                  <a:lnTo>
                    <a:pt x="68580" y="52070"/>
                  </a:lnTo>
                  <a:lnTo>
                    <a:pt x="61595" y="44450"/>
                  </a:lnTo>
                  <a:lnTo>
                    <a:pt x="60325" y="39370"/>
                  </a:lnTo>
                  <a:lnTo>
                    <a:pt x="45720" y="23495"/>
                  </a:lnTo>
                  <a:lnTo>
                    <a:pt x="45720" y="14605"/>
                  </a:lnTo>
                  <a:lnTo>
                    <a:pt x="42545" y="14605"/>
                  </a:lnTo>
                  <a:lnTo>
                    <a:pt x="37465" y="20320"/>
                  </a:lnTo>
                  <a:lnTo>
                    <a:pt x="28575" y="22225"/>
                  </a:lnTo>
                  <a:lnTo>
                    <a:pt x="25400" y="25400"/>
                  </a:lnTo>
                  <a:lnTo>
                    <a:pt x="19050" y="25400"/>
                  </a:lnTo>
                  <a:lnTo>
                    <a:pt x="14605" y="33020"/>
                  </a:lnTo>
                  <a:lnTo>
                    <a:pt x="15240" y="39370"/>
                  </a:lnTo>
                  <a:lnTo>
                    <a:pt x="12700" y="38100"/>
                  </a:lnTo>
                  <a:lnTo>
                    <a:pt x="12700" y="48895"/>
                  </a:lnTo>
                  <a:lnTo>
                    <a:pt x="4445" y="58420"/>
                  </a:lnTo>
                  <a:lnTo>
                    <a:pt x="3810" y="64770"/>
                  </a:lnTo>
                  <a:lnTo>
                    <a:pt x="4445" y="70485"/>
                  </a:lnTo>
                  <a:lnTo>
                    <a:pt x="0" y="74930"/>
                  </a:lnTo>
                  <a:lnTo>
                    <a:pt x="3175" y="89535"/>
                  </a:lnTo>
                  <a:lnTo>
                    <a:pt x="6985" y="93345"/>
                  </a:lnTo>
                  <a:lnTo>
                    <a:pt x="6985" y="94615"/>
                  </a:lnTo>
                  <a:lnTo>
                    <a:pt x="12700" y="92710"/>
                  </a:lnTo>
                  <a:lnTo>
                    <a:pt x="14605" y="86360"/>
                  </a:lnTo>
                  <a:lnTo>
                    <a:pt x="23495" y="78740"/>
                  </a:lnTo>
                  <a:lnTo>
                    <a:pt x="37465" y="74930"/>
                  </a:lnTo>
                  <a:lnTo>
                    <a:pt x="48895" y="76200"/>
                  </a:lnTo>
                  <a:lnTo>
                    <a:pt x="55880" y="75565"/>
                  </a:lnTo>
                  <a:lnTo>
                    <a:pt x="60325" y="79375"/>
                  </a:lnTo>
                  <a:lnTo>
                    <a:pt x="66040" y="74295"/>
                  </a:lnTo>
                  <a:lnTo>
                    <a:pt x="72390" y="73660"/>
                  </a:lnTo>
                  <a:lnTo>
                    <a:pt x="73660" y="77470"/>
                  </a:lnTo>
                  <a:lnTo>
                    <a:pt x="79375" y="77470"/>
                  </a:lnTo>
                  <a:lnTo>
                    <a:pt x="84455" y="83185"/>
                  </a:lnTo>
                  <a:lnTo>
                    <a:pt x="93980" y="83185"/>
                  </a:lnTo>
                  <a:lnTo>
                    <a:pt x="97155" y="84455"/>
                  </a:lnTo>
                  <a:lnTo>
                    <a:pt x="107315" y="78105"/>
                  </a:lnTo>
                  <a:lnTo>
                    <a:pt x="118110" y="83185"/>
                  </a:lnTo>
                  <a:lnTo>
                    <a:pt x="127635" y="84455"/>
                  </a:lnTo>
                  <a:lnTo>
                    <a:pt x="135890" y="93980"/>
                  </a:lnTo>
                  <a:lnTo>
                    <a:pt x="142875" y="95250"/>
                  </a:lnTo>
                  <a:lnTo>
                    <a:pt x="149860" y="104775"/>
                  </a:lnTo>
                  <a:lnTo>
                    <a:pt x="158750" y="105410"/>
                  </a:lnTo>
                  <a:lnTo>
                    <a:pt x="161925" y="107950"/>
                  </a:lnTo>
                  <a:lnTo>
                    <a:pt x="161925" y="107950"/>
                  </a:lnTo>
                  <a:lnTo>
                    <a:pt x="171450" y="103505"/>
                  </a:lnTo>
                  <a:lnTo>
                    <a:pt x="184785" y="101600"/>
                  </a:lnTo>
                  <a:lnTo>
                    <a:pt x="186055" y="93345"/>
                  </a:lnTo>
                  <a:lnTo>
                    <a:pt x="191770" y="90805"/>
                  </a:lnTo>
                  <a:lnTo>
                    <a:pt x="193675" y="844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a:extLst>
                <a:ext uri="{FF2B5EF4-FFF2-40B4-BE49-F238E27FC236}">
                  <a16:creationId xmlns:a16="http://schemas.microsoft.com/office/drawing/2014/main" id="{A7A983F0-8ADF-510A-374B-E6C03C9CD617}"/>
                </a:ext>
              </a:extLst>
            </p:cNvPr>
            <p:cNvSpPr/>
            <p:nvPr/>
          </p:nvSpPr>
          <p:spPr>
            <a:xfrm>
              <a:off x="10090220" y="2185570"/>
              <a:ext cx="333383" cy="243204"/>
            </a:xfrm>
            <a:custGeom>
              <a:avLst/>
              <a:gdLst>
                <a:gd name="connsiteX0" fmla="*/ 50165 w 154940"/>
                <a:gd name="connsiteY0" fmla="*/ 82550 h 113029"/>
                <a:gd name="connsiteX1" fmla="*/ 49530 w 154940"/>
                <a:gd name="connsiteY1" fmla="*/ 71755 h 113029"/>
                <a:gd name="connsiteX2" fmla="*/ 52705 w 154940"/>
                <a:gd name="connsiteY2" fmla="*/ 66675 h 113029"/>
                <a:gd name="connsiteX3" fmla="*/ 49530 w 154940"/>
                <a:gd name="connsiteY3" fmla="*/ 62865 h 113029"/>
                <a:gd name="connsiteX4" fmla="*/ 45720 w 154940"/>
                <a:gd name="connsiteY4" fmla="*/ 62230 h 113029"/>
                <a:gd name="connsiteX5" fmla="*/ 45085 w 154940"/>
                <a:gd name="connsiteY5" fmla="*/ 56515 h 113029"/>
                <a:gd name="connsiteX6" fmla="*/ 40640 w 154940"/>
                <a:gd name="connsiteY6" fmla="*/ 53975 h 113029"/>
                <a:gd name="connsiteX7" fmla="*/ 29210 w 154940"/>
                <a:gd name="connsiteY7" fmla="*/ 56515 h 113029"/>
                <a:gd name="connsiteX8" fmla="*/ 20955 w 154940"/>
                <a:gd name="connsiteY8" fmla="*/ 52705 h 113029"/>
                <a:gd name="connsiteX9" fmla="*/ 12700 w 154940"/>
                <a:gd name="connsiteY9" fmla="*/ 40640 h 113029"/>
                <a:gd name="connsiteX10" fmla="*/ 1905 w 154940"/>
                <a:gd name="connsiteY10" fmla="*/ 43180 h 113029"/>
                <a:gd name="connsiteX11" fmla="*/ 0 w 154940"/>
                <a:gd name="connsiteY11" fmla="*/ 42545 h 113029"/>
                <a:gd name="connsiteX12" fmla="*/ 2540 w 154940"/>
                <a:gd name="connsiteY12" fmla="*/ 38100 h 113029"/>
                <a:gd name="connsiteX13" fmla="*/ 635 w 154940"/>
                <a:gd name="connsiteY13" fmla="*/ 29845 h 113029"/>
                <a:gd name="connsiteX14" fmla="*/ 0 w 154940"/>
                <a:gd name="connsiteY14" fmla="*/ 20955 h 113029"/>
                <a:gd name="connsiteX15" fmla="*/ 5715 w 154940"/>
                <a:gd name="connsiteY15" fmla="*/ 19050 h 113029"/>
                <a:gd name="connsiteX16" fmla="*/ 7620 w 154940"/>
                <a:gd name="connsiteY16" fmla="*/ 12700 h 113029"/>
                <a:gd name="connsiteX17" fmla="*/ 16510 w 154940"/>
                <a:gd name="connsiteY17" fmla="*/ 5080 h 113029"/>
                <a:gd name="connsiteX18" fmla="*/ 30480 w 154940"/>
                <a:gd name="connsiteY18" fmla="*/ 1270 h 113029"/>
                <a:gd name="connsiteX19" fmla="*/ 41910 w 154940"/>
                <a:gd name="connsiteY19" fmla="*/ 2540 h 113029"/>
                <a:gd name="connsiteX20" fmla="*/ 48895 w 154940"/>
                <a:gd name="connsiteY20" fmla="*/ 1905 h 113029"/>
                <a:gd name="connsiteX21" fmla="*/ 53340 w 154940"/>
                <a:gd name="connsiteY21" fmla="*/ 5715 h 113029"/>
                <a:gd name="connsiteX22" fmla="*/ 59055 w 154940"/>
                <a:gd name="connsiteY22" fmla="*/ 635 h 113029"/>
                <a:gd name="connsiteX23" fmla="*/ 65405 w 154940"/>
                <a:gd name="connsiteY23" fmla="*/ 0 h 113029"/>
                <a:gd name="connsiteX24" fmla="*/ 66675 w 154940"/>
                <a:gd name="connsiteY24" fmla="*/ 3810 h 113029"/>
                <a:gd name="connsiteX25" fmla="*/ 72390 w 154940"/>
                <a:gd name="connsiteY25" fmla="*/ 3810 h 113029"/>
                <a:gd name="connsiteX26" fmla="*/ 77470 w 154940"/>
                <a:gd name="connsiteY26" fmla="*/ 9525 h 113029"/>
                <a:gd name="connsiteX27" fmla="*/ 86995 w 154940"/>
                <a:gd name="connsiteY27" fmla="*/ 9525 h 113029"/>
                <a:gd name="connsiteX28" fmla="*/ 90170 w 154940"/>
                <a:gd name="connsiteY28" fmla="*/ 10795 h 113029"/>
                <a:gd name="connsiteX29" fmla="*/ 100330 w 154940"/>
                <a:gd name="connsiteY29" fmla="*/ 4445 h 113029"/>
                <a:gd name="connsiteX30" fmla="*/ 111125 w 154940"/>
                <a:gd name="connsiteY30" fmla="*/ 9525 h 113029"/>
                <a:gd name="connsiteX31" fmla="*/ 120650 w 154940"/>
                <a:gd name="connsiteY31" fmla="*/ 10795 h 113029"/>
                <a:gd name="connsiteX32" fmla="*/ 128905 w 154940"/>
                <a:gd name="connsiteY32" fmla="*/ 20320 h 113029"/>
                <a:gd name="connsiteX33" fmla="*/ 135890 w 154940"/>
                <a:gd name="connsiteY33" fmla="*/ 21590 h 113029"/>
                <a:gd name="connsiteX34" fmla="*/ 142875 w 154940"/>
                <a:gd name="connsiteY34" fmla="*/ 31115 h 113029"/>
                <a:gd name="connsiteX35" fmla="*/ 151765 w 154940"/>
                <a:gd name="connsiteY35" fmla="*/ 31750 h 113029"/>
                <a:gd name="connsiteX36" fmla="*/ 154940 w 154940"/>
                <a:gd name="connsiteY36" fmla="*/ 34290 h 113029"/>
                <a:gd name="connsiteX37" fmla="*/ 147320 w 154940"/>
                <a:gd name="connsiteY37" fmla="*/ 43815 h 113029"/>
                <a:gd name="connsiteX38" fmla="*/ 152400 w 154940"/>
                <a:gd name="connsiteY38" fmla="*/ 45720 h 113029"/>
                <a:gd name="connsiteX39" fmla="*/ 152400 w 154940"/>
                <a:gd name="connsiteY39" fmla="*/ 52070 h 113029"/>
                <a:gd name="connsiteX40" fmla="*/ 141605 w 154940"/>
                <a:gd name="connsiteY40" fmla="*/ 57150 h 113029"/>
                <a:gd name="connsiteX41" fmla="*/ 135890 w 154940"/>
                <a:gd name="connsiteY41" fmla="*/ 67310 h 113029"/>
                <a:gd name="connsiteX42" fmla="*/ 131445 w 154940"/>
                <a:gd name="connsiteY42" fmla="*/ 68580 h 113029"/>
                <a:gd name="connsiteX43" fmla="*/ 129540 w 154940"/>
                <a:gd name="connsiteY43" fmla="*/ 78105 h 113029"/>
                <a:gd name="connsiteX44" fmla="*/ 137795 w 154940"/>
                <a:gd name="connsiteY44" fmla="*/ 81915 h 113029"/>
                <a:gd name="connsiteX45" fmla="*/ 137795 w 154940"/>
                <a:gd name="connsiteY45" fmla="*/ 88900 h 113029"/>
                <a:gd name="connsiteX46" fmla="*/ 130810 w 154940"/>
                <a:gd name="connsiteY46" fmla="*/ 88900 h 113029"/>
                <a:gd name="connsiteX47" fmla="*/ 128905 w 154940"/>
                <a:gd name="connsiteY47" fmla="*/ 85090 h 113029"/>
                <a:gd name="connsiteX48" fmla="*/ 123190 w 154940"/>
                <a:gd name="connsiteY48" fmla="*/ 86995 h 113029"/>
                <a:gd name="connsiteX49" fmla="*/ 120015 w 154940"/>
                <a:gd name="connsiteY49" fmla="*/ 94615 h 113029"/>
                <a:gd name="connsiteX50" fmla="*/ 111125 w 154940"/>
                <a:gd name="connsiteY50" fmla="*/ 95250 h 113029"/>
                <a:gd name="connsiteX51" fmla="*/ 114300 w 154940"/>
                <a:gd name="connsiteY51" fmla="*/ 104140 h 113029"/>
                <a:gd name="connsiteX52" fmla="*/ 109220 w 154940"/>
                <a:gd name="connsiteY52" fmla="*/ 104775 h 113029"/>
                <a:gd name="connsiteX53" fmla="*/ 100965 w 154940"/>
                <a:gd name="connsiteY53" fmla="*/ 108585 h 113029"/>
                <a:gd name="connsiteX54" fmla="*/ 92710 w 154940"/>
                <a:gd name="connsiteY54" fmla="*/ 104775 h 113029"/>
                <a:gd name="connsiteX55" fmla="*/ 81280 w 154940"/>
                <a:gd name="connsiteY55" fmla="*/ 108585 h 113029"/>
                <a:gd name="connsiteX56" fmla="*/ 74295 w 154940"/>
                <a:gd name="connsiteY56" fmla="*/ 113030 h 113029"/>
                <a:gd name="connsiteX57" fmla="*/ 70485 w 154940"/>
                <a:gd name="connsiteY57" fmla="*/ 106680 h 113029"/>
                <a:gd name="connsiteX58" fmla="*/ 71120 w 154940"/>
                <a:gd name="connsiteY58" fmla="*/ 99060 h 113029"/>
                <a:gd name="connsiteX59" fmla="*/ 67945 w 154940"/>
                <a:gd name="connsiteY59" fmla="*/ 87630 h 113029"/>
                <a:gd name="connsiteX60" fmla="*/ 63500 w 154940"/>
                <a:gd name="connsiteY60" fmla="*/ 87630 h 113029"/>
                <a:gd name="connsiteX61" fmla="*/ 56515 w 154940"/>
                <a:gd name="connsiteY61" fmla="*/ 8191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4940" h="113029">
                  <a:moveTo>
                    <a:pt x="50165" y="82550"/>
                  </a:moveTo>
                  <a:lnTo>
                    <a:pt x="49530" y="71755"/>
                  </a:lnTo>
                  <a:lnTo>
                    <a:pt x="52705" y="66675"/>
                  </a:lnTo>
                  <a:lnTo>
                    <a:pt x="49530" y="62865"/>
                  </a:lnTo>
                  <a:lnTo>
                    <a:pt x="45720" y="62230"/>
                  </a:lnTo>
                  <a:lnTo>
                    <a:pt x="45085" y="56515"/>
                  </a:lnTo>
                  <a:lnTo>
                    <a:pt x="40640" y="53975"/>
                  </a:lnTo>
                  <a:lnTo>
                    <a:pt x="29210" y="56515"/>
                  </a:lnTo>
                  <a:lnTo>
                    <a:pt x="20955" y="52705"/>
                  </a:lnTo>
                  <a:lnTo>
                    <a:pt x="12700" y="40640"/>
                  </a:lnTo>
                  <a:lnTo>
                    <a:pt x="1905" y="43180"/>
                  </a:lnTo>
                  <a:lnTo>
                    <a:pt x="0" y="42545"/>
                  </a:lnTo>
                  <a:lnTo>
                    <a:pt x="2540" y="38100"/>
                  </a:lnTo>
                  <a:lnTo>
                    <a:pt x="635" y="29845"/>
                  </a:lnTo>
                  <a:lnTo>
                    <a:pt x="0" y="20955"/>
                  </a:lnTo>
                  <a:lnTo>
                    <a:pt x="5715" y="19050"/>
                  </a:lnTo>
                  <a:lnTo>
                    <a:pt x="7620" y="12700"/>
                  </a:lnTo>
                  <a:lnTo>
                    <a:pt x="16510" y="5080"/>
                  </a:lnTo>
                  <a:lnTo>
                    <a:pt x="30480" y="1270"/>
                  </a:lnTo>
                  <a:lnTo>
                    <a:pt x="41910" y="2540"/>
                  </a:lnTo>
                  <a:lnTo>
                    <a:pt x="48895" y="1905"/>
                  </a:lnTo>
                  <a:lnTo>
                    <a:pt x="53340" y="5715"/>
                  </a:lnTo>
                  <a:lnTo>
                    <a:pt x="59055" y="635"/>
                  </a:lnTo>
                  <a:lnTo>
                    <a:pt x="65405" y="0"/>
                  </a:lnTo>
                  <a:lnTo>
                    <a:pt x="66675" y="3810"/>
                  </a:lnTo>
                  <a:lnTo>
                    <a:pt x="72390" y="3810"/>
                  </a:lnTo>
                  <a:lnTo>
                    <a:pt x="77470" y="9525"/>
                  </a:lnTo>
                  <a:lnTo>
                    <a:pt x="86995" y="9525"/>
                  </a:lnTo>
                  <a:lnTo>
                    <a:pt x="90170" y="10795"/>
                  </a:lnTo>
                  <a:lnTo>
                    <a:pt x="100330" y="4445"/>
                  </a:lnTo>
                  <a:lnTo>
                    <a:pt x="111125" y="9525"/>
                  </a:lnTo>
                  <a:lnTo>
                    <a:pt x="120650" y="10795"/>
                  </a:lnTo>
                  <a:lnTo>
                    <a:pt x="128905" y="20320"/>
                  </a:lnTo>
                  <a:lnTo>
                    <a:pt x="135890" y="21590"/>
                  </a:lnTo>
                  <a:lnTo>
                    <a:pt x="142875" y="31115"/>
                  </a:lnTo>
                  <a:lnTo>
                    <a:pt x="151765" y="31750"/>
                  </a:lnTo>
                  <a:lnTo>
                    <a:pt x="154940" y="34290"/>
                  </a:lnTo>
                  <a:lnTo>
                    <a:pt x="147320" y="43815"/>
                  </a:lnTo>
                  <a:lnTo>
                    <a:pt x="152400" y="45720"/>
                  </a:lnTo>
                  <a:lnTo>
                    <a:pt x="152400" y="52070"/>
                  </a:lnTo>
                  <a:lnTo>
                    <a:pt x="141605" y="57150"/>
                  </a:lnTo>
                  <a:lnTo>
                    <a:pt x="135890" y="67310"/>
                  </a:lnTo>
                  <a:lnTo>
                    <a:pt x="131445" y="68580"/>
                  </a:lnTo>
                  <a:lnTo>
                    <a:pt x="129540" y="78105"/>
                  </a:lnTo>
                  <a:lnTo>
                    <a:pt x="137795" y="81915"/>
                  </a:lnTo>
                  <a:lnTo>
                    <a:pt x="137795" y="88900"/>
                  </a:lnTo>
                  <a:lnTo>
                    <a:pt x="130810" y="88900"/>
                  </a:lnTo>
                  <a:lnTo>
                    <a:pt x="128905" y="85090"/>
                  </a:lnTo>
                  <a:lnTo>
                    <a:pt x="123190" y="86995"/>
                  </a:lnTo>
                  <a:lnTo>
                    <a:pt x="120015" y="94615"/>
                  </a:lnTo>
                  <a:lnTo>
                    <a:pt x="111125" y="95250"/>
                  </a:lnTo>
                  <a:lnTo>
                    <a:pt x="114300" y="104140"/>
                  </a:lnTo>
                  <a:lnTo>
                    <a:pt x="109220" y="104775"/>
                  </a:lnTo>
                  <a:lnTo>
                    <a:pt x="100965" y="108585"/>
                  </a:lnTo>
                  <a:lnTo>
                    <a:pt x="92710" y="104775"/>
                  </a:lnTo>
                  <a:lnTo>
                    <a:pt x="81280" y="108585"/>
                  </a:lnTo>
                  <a:lnTo>
                    <a:pt x="74295" y="113030"/>
                  </a:lnTo>
                  <a:lnTo>
                    <a:pt x="70485" y="106680"/>
                  </a:lnTo>
                  <a:lnTo>
                    <a:pt x="71120" y="99060"/>
                  </a:lnTo>
                  <a:lnTo>
                    <a:pt x="67945" y="87630"/>
                  </a:lnTo>
                  <a:lnTo>
                    <a:pt x="63500" y="87630"/>
                  </a:lnTo>
                  <a:lnTo>
                    <a:pt x="56515" y="81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a:extLst>
                <a:ext uri="{FF2B5EF4-FFF2-40B4-BE49-F238E27FC236}">
                  <a16:creationId xmlns:a16="http://schemas.microsoft.com/office/drawing/2014/main" id="{33CDB02F-E70F-62B2-73FA-2D3D3E93399D}"/>
                </a:ext>
              </a:extLst>
            </p:cNvPr>
            <p:cNvSpPr/>
            <p:nvPr/>
          </p:nvSpPr>
          <p:spPr>
            <a:xfrm>
              <a:off x="10250080" y="2203330"/>
              <a:ext cx="562926" cy="434491"/>
            </a:xfrm>
            <a:custGeom>
              <a:avLst/>
              <a:gdLst>
                <a:gd name="connsiteX0" fmla="*/ 0 w 261620"/>
                <a:gd name="connsiteY0" fmla="*/ 104775 h 201930"/>
                <a:gd name="connsiteX1" fmla="*/ 6985 w 261620"/>
                <a:gd name="connsiteY1" fmla="*/ 100330 h 201930"/>
                <a:gd name="connsiteX2" fmla="*/ 18415 w 261620"/>
                <a:gd name="connsiteY2" fmla="*/ 96520 h 201930"/>
                <a:gd name="connsiteX3" fmla="*/ 26670 w 261620"/>
                <a:gd name="connsiteY3" fmla="*/ 100330 h 201930"/>
                <a:gd name="connsiteX4" fmla="*/ 34925 w 261620"/>
                <a:gd name="connsiteY4" fmla="*/ 96520 h 201930"/>
                <a:gd name="connsiteX5" fmla="*/ 40005 w 261620"/>
                <a:gd name="connsiteY5" fmla="*/ 95885 h 201930"/>
                <a:gd name="connsiteX6" fmla="*/ 36830 w 261620"/>
                <a:gd name="connsiteY6" fmla="*/ 86995 h 201930"/>
                <a:gd name="connsiteX7" fmla="*/ 45720 w 261620"/>
                <a:gd name="connsiteY7" fmla="*/ 86360 h 201930"/>
                <a:gd name="connsiteX8" fmla="*/ 48895 w 261620"/>
                <a:gd name="connsiteY8" fmla="*/ 78740 h 201930"/>
                <a:gd name="connsiteX9" fmla="*/ 54610 w 261620"/>
                <a:gd name="connsiteY9" fmla="*/ 76835 h 201930"/>
                <a:gd name="connsiteX10" fmla="*/ 56515 w 261620"/>
                <a:gd name="connsiteY10" fmla="*/ 80645 h 201930"/>
                <a:gd name="connsiteX11" fmla="*/ 63500 w 261620"/>
                <a:gd name="connsiteY11" fmla="*/ 80645 h 201930"/>
                <a:gd name="connsiteX12" fmla="*/ 63500 w 261620"/>
                <a:gd name="connsiteY12" fmla="*/ 73660 h 201930"/>
                <a:gd name="connsiteX13" fmla="*/ 55245 w 261620"/>
                <a:gd name="connsiteY13" fmla="*/ 69850 h 201930"/>
                <a:gd name="connsiteX14" fmla="*/ 57150 w 261620"/>
                <a:gd name="connsiteY14" fmla="*/ 60325 h 201930"/>
                <a:gd name="connsiteX15" fmla="*/ 61595 w 261620"/>
                <a:gd name="connsiteY15" fmla="*/ 59055 h 201930"/>
                <a:gd name="connsiteX16" fmla="*/ 67310 w 261620"/>
                <a:gd name="connsiteY16" fmla="*/ 48895 h 201930"/>
                <a:gd name="connsiteX17" fmla="*/ 78105 w 261620"/>
                <a:gd name="connsiteY17" fmla="*/ 43815 h 201930"/>
                <a:gd name="connsiteX18" fmla="*/ 78105 w 261620"/>
                <a:gd name="connsiteY18" fmla="*/ 37465 h 201930"/>
                <a:gd name="connsiteX19" fmla="*/ 73025 w 261620"/>
                <a:gd name="connsiteY19" fmla="*/ 35560 h 201930"/>
                <a:gd name="connsiteX20" fmla="*/ 80645 w 261620"/>
                <a:gd name="connsiteY20" fmla="*/ 26035 h 201930"/>
                <a:gd name="connsiteX21" fmla="*/ 90170 w 261620"/>
                <a:gd name="connsiteY21" fmla="*/ 21590 h 201930"/>
                <a:gd name="connsiteX22" fmla="*/ 103505 w 261620"/>
                <a:gd name="connsiteY22" fmla="*/ 19685 h 201930"/>
                <a:gd name="connsiteX23" fmla="*/ 104775 w 261620"/>
                <a:gd name="connsiteY23" fmla="*/ 11430 h 201930"/>
                <a:gd name="connsiteX24" fmla="*/ 110490 w 261620"/>
                <a:gd name="connsiteY24" fmla="*/ 8890 h 201930"/>
                <a:gd name="connsiteX25" fmla="*/ 112395 w 261620"/>
                <a:gd name="connsiteY25" fmla="*/ 2540 h 201930"/>
                <a:gd name="connsiteX26" fmla="*/ 120015 w 261620"/>
                <a:gd name="connsiteY26" fmla="*/ 635 h 201930"/>
                <a:gd name="connsiteX27" fmla="*/ 125730 w 261620"/>
                <a:gd name="connsiteY27" fmla="*/ 4445 h 201930"/>
                <a:gd name="connsiteX28" fmla="*/ 132080 w 261620"/>
                <a:gd name="connsiteY28" fmla="*/ 0 h 201930"/>
                <a:gd name="connsiteX29" fmla="*/ 138430 w 261620"/>
                <a:gd name="connsiteY29" fmla="*/ 10160 h 201930"/>
                <a:gd name="connsiteX30" fmla="*/ 146050 w 261620"/>
                <a:gd name="connsiteY30" fmla="*/ 6350 h 201930"/>
                <a:gd name="connsiteX31" fmla="*/ 153035 w 261620"/>
                <a:gd name="connsiteY31" fmla="*/ 7620 h 201930"/>
                <a:gd name="connsiteX32" fmla="*/ 158750 w 261620"/>
                <a:gd name="connsiteY32" fmla="*/ 17780 h 201930"/>
                <a:gd name="connsiteX33" fmla="*/ 167005 w 261620"/>
                <a:gd name="connsiteY33" fmla="*/ 11430 h 201930"/>
                <a:gd name="connsiteX34" fmla="*/ 175895 w 261620"/>
                <a:gd name="connsiteY34" fmla="*/ 8890 h 201930"/>
                <a:gd name="connsiteX35" fmla="*/ 179705 w 261620"/>
                <a:gd name="connsiteY35" fmla="*/ 13335 h 201930"/>
                <a:gd name="connsiteX36" fmla="*/ 184150 w 261620"/>
                <a:gd name="connsiteY36" fmla="*/ 13335 h 201930"/>
                <a:gd name="connsiteX37" fmla="*/ 197485 w 261620"/>
                <a:gd name="connsiteY37" fmla="*/ 18415 h 201930"/>
                <a:gd name="connsiteX38" fmla="*/ 199390 w 261620"/>
                <a:gd name="connsiteY38" fmla="*/ 25400 h 201930"/>
                <a:gd name="connsiteX39" fmla="*/ 196850 w 261620"/>
                <a:gd name="connsiteY39" fmla="*/ 33655 h 201930"/>
                <a:gd name="connsiteX40" fmla="*/ 202565 w 261620"/>
                <a:gd name="connsiteY40" fmla="*/ 40005 h 201930"/>
                <a:gd name="connsiteX41" fmla="*/ 202565 w 261620"/>
                <a:gd name="connsiteY41" fmla="*/ 49530 h 201930"/>
                <a:gd name="connsiteX42" fmla="*/ 209550 w 261620"/>
                <a:gd name="connsiteY42" fmla="*/ 57150 h 201930"/>
                <a:gd name="connsiteX43" fmla="*/ 213360 w 261620"/>
                <a:gd name="connsiteY43" fmla="*/ 65405 h 201930"/>
                <a:gd name="connsiteX44" fmla="*/ 221615 w 261620"/>
                <a:gd name="connsiteY44" fmla="*/ 76835 h 201930"/>
                <a:gd name="connsiteX45" fmla="*/ 227965 w 261620"/>
                <a:gd name="connsiteY45" fmla="*/ 81280 h 201930"/>
                <a:gd name="connsiteX46" fmla="*/ 230505 w 261620"/>
                <a:gd name="connsiteY46" fmla="*/ 91440 h 201930"/>
                <a:gd name="connsiteX47" fmla="*/ 240665 w 261620"/>
                <a:gd name="connsiteY47" fmla="*/ 93980 h 201930"/>
                <a:gd name="connsiteX48" fmla="*/ 252730 w 261620"/>
                <a:gd name="connsiteY48" fmla="*/ 104775 h 201930"/>
                <a:gd name="connsiteX49" fmla="*/ 253365 w 261620"/>
                <a:gd name="connsiteY49" fmla="*/ 110490 h 201930"/>
                <a:gd name="connsiteX50" fmla="*/ 261620 w 261620"/>
                <a:gd name="connsiteY50" fmla="*/ 116205 h 201930"/>
                <a:gd name="connsiteX51" fmla="*/ 257810 w 261620"/>
                <a:gd name="connsiteY51" fmla="*/ 118745 h 201930"/>
                <a:gd name="connsiteX52" fmla="*/ 251460 w 261620"/>
                <a:gd name="connsiteY52" fmla="*/ 129540 h 201930"/>
                <a:gd name="connsiteX53" fmla="*/ 235585 w 261620"/>
                <a:gd name="connsiteY53" fmla="*/ 131445 h 201930"/>
                <a:gd name="connsiteX54" fmla="*/ 228600 w 261620"/>
                <a:gd name="connsiteY54" fmla="*/ 125095 h 201930"/>
                <a:gd name="connsiteX55" fmla="*/ 226060 w 261620"/>
                <a:gd name="connsiteY55" fmla="*/ 130175 h 201930"/>
                <a:gd name="connsiteX56" fmla="*/ 226060 w 261620"/>
                <a:gd name="connsiteY56" fmla="*/ 137795 h 201930"/>
                <a:gd name="connsiteX57" fmla="*/ 232410 w 261620"/>
                <a:gd name="connsiteY57" fmla="*/ 147955 h 201930"/>
                <a:gd name="connsiteX58" fmla="*/ 231775 w 261620"/>
                <a:gd name="connsiteY58" fmla="*/ 156210 h 201930"/>
                <a:gd name="connsiteX59" fmla="*/ 238760 w 261620"/>
                <a:gd name="connsiteY59" fmla="*/ 164465 h 201930"/>
                <a:gd name="connsiteX60" fmla="*/ 238760 w 261620"/>
                <a:gd name="connsiteY60" fmla="*/ 172720 h 201930"/>
                <a:gd name="connsiteX61" fmla="*/ 238125 w 261620"/>
                <a:gd name="connsiteY61" fmla="*/ 172085 h 201930"/>
                <a:gd name="connsiteX62" fmla="*/ 224790 w 261620"/>
                <a:gd name="connsiteY62" fmla="*/ 175895 h 201930"/>
                <a:gd name="connsiteX63" fmla="*/ 215900 w 261620"/>
                <a:gd name="connsiteY63" fmla="*/ 176530 h 201930"/>
                <a:gd name="connsiteX64" fmla="*/ 211455 w 261620"/>
                <a:gd name="connsiteY64" fmla="*/ 188595 h 201930"/>
                <a:gd name="connsiteX65" fmla="*/ 210820 w 261620"/>
                <a:gd name="connsiteY65" fmla="*/ 198755 h 201930"/>
                <a:gd name="connsiteX66" fmla="*/ 203835 w 261620"/>
                <a:gd name="connsiteY66" fmla="*/ 200025 h 201930"/>
                <a:gd name="connsiteX67" fmla="*/ 198120 w 261620"/>
                <a:gd name="connsiteY67" fmla="*/ 194945 h 201930"/>
                <a:gd name="connsiteX68" fmla="*/ 189230 w 261620"/>
                <a:gd name="connsiteY68" fmla="*/ 198120 h 201930"/>
                <a:gd name="connsiteX69" fmla="*/ 184150 w 261620"/>
                <a:gd name="connsiteY69" fmla="*/ 194310 h 201930"/>
                <a:gd name="connsiteX70" fmla="*/ 177800 w 261620"/>
                <a:gd name="connsiteY70" fmla="*/ 194945 h 201930"/>
                <a:gd name="connsiteX71" fmla="*/ 172085 w 261620"/>
                <a:gd name="connsiteY71" fmla="*/ 201930 h 201930"/>
                <a:gd name="connsiteX72" fmla="*/ 166370 w 261620"/>
                <a:gd name="connsiteY72" fmla="*/ 200025 h 201930"/>
                <a:gd name="connsiteX73" fmla="*/ 165100 w 261620"/>
                <a:gd name="connsiteY73" fmla="*/ 194310 h 201930"/>
                <a:gd name="connsiteX74" fmla="*/ 156845 w 261620"/>
                <a:gd name="connsiteY74" fmla="*/ 193040 h 201930"/>
                <a:gd name="connsiteX75" fmla="*/ 147320 w 261620"/>
                <a:gd name="connsiteY75" fmla="*/ 198755 h 201930"/>
                <a:gd name="connsiteX76" fmla="*/ 142875 w 261620"/>
                <a:gd name="connsiteY76" fmla="*/ 196850 h 201930"/>
                <a:gd name="connsiteX77" fmla="*/ 133350 w 261620"/>
                <a:gd name="connsiteY77" fmla="*/ 195580 h 201930"/>
                <a:gd name="connsiteX78" fmla="*/ 130810 w 261620"/>
                <a:gd name="connsiteY78" fmla="*/ 198120 h 201930"/>
                <a:gd name="connsiteX79" fmla="*/ 126365 w 261620"/>
                <a:gd name="connsiteY79" fmla="*/ 198755 h 201930"/>
                <a:gd name="connsiteX80" fmla="*/ 121285 w 261620"/>
                <a:gd name="connsiteY80" fmla="*/ 193675 h 201930"/>
                <a:gd name="connsiteX81" fmla="*/ 110490 w 261620"/>
                <a:gd name="connsiteY81" fmla="*/ 198120 h 201930"/>
                <a:gd name="connsiteX82" fmla="*/ 109220 w 261620"/>
                <a:gd name="connsiteY82" fmla="*/ 194310 h 201930"/>
                <a:gd name="connsiteX83" fmla="*/ 101600 w 261620"/>
                <a:gd name="connsiteY83" fmla="*/ 190500 h 201930"/>
                <a:gd name="connsiteX84" fmla="*/ 83820 w 261620"/>
                <a:gd name="connsiteY84" fmla="*/ 187960 h 201930"/>
                <a:gd name="connsiteX85" fmla="*/ 76200 w 261620"/>
                <a:gd name="connsiteY85" fmla="*/ 183515 h 201930"/>
                <a:gd name="connsiteX86" fmla="*/ 72390 w 261620"/>
                <a:gd name="connsiteY86" fmla="*/ 183515 h 201930"/>
                <a:gd name="connsiteX87" fmla="*/ 65405 w 261620"/>
                <a:gd name="connsiteY87" fmla="*/ 188595 h 201930"/>
                <a:gd name="connsiteX88" fmla="*/ 55880 w 261620"/>
                <a:gd name="connsiteY88" fmla="*/ 189230 h 201930"/>
                <a:gd name="connsiteX89" fmla="*/ 33655 w 261620"/>
                <a:gd name="connsiteY89" fmla="*/ 192405 h 201930"/>
                <a:gd name="connsiteX90" fmla="*/ 28575 w 261620"/>
                <a:gd name="connsiteY90" fmla="*/ 195580 h 201930"/>
                <a:gd name="connsiteX91" fmla="*/ 18415 w 261620"/>
                <a:gd name="connsiteY91" fmla="*/ 190500 h 201930"/>
                <a:gd name="connsiteX92" fmla="*/ 13335 w 261620"/>
                <a:gd name="connsiteY92" fmla="*/ 190500 h 201930"/>
                <a:gd name="connsiteX93" fmla="*/ 13970 w 261620"/>
                <a:gd name="connsiteY93" fmla="*/ 187960 h 201930"/>
                <a:gd name="connsiteX94" fmla="*/ 7620 w 261620"/>
                <a:gd name="connsiteY94" fmla="*/ 177800 h 201930"/>
                <a:gd name="connsiteX95" fmla="*/ 5080 w 261620"/>
                <a:gd name="connsiteY95" fmla="*/ 168275 h 201930"/>
                <a:gd name="connsiteX96" fmla="*/ 9525 w 261620"/>
                <a:gd name="connsiteY96" fmla="*/ 160655 h 201930"/>
                <a:gd name="connsiteX97" fmla="*/ 15875 w 261620"/>
                <a:gd name="connsiteY97" fmla="*/ 158750 h 201930"/>
                <a:gd name="connsiteX98" fmla="*/ 15875 w 261620"/>
                <a:gd name="connsiteY98" fmla="*/ 139065 h 201930"/>
                <a:gd name="connsiteX99" fmla="*/ 12065 w 261620"/>
                <a:gd name="connsiteY99" fmla="*/ 135890 h 201930"/>
                <a:gd name="connsiteX100" fmla="*/ 10795 w 261620"/>
                <a:gd name="connsiteY100" fmla="*/ 128270 h 201930"/>
                <a:gd name="connsiteX101" fmla="*/ 6350 w 261620"/>
                <a:gd name="connsiteY101" fmla="*/ 121920 h 201930"/>
                <a:gd name="connsiteX102" fmla="*/ 1905 w 261620"/>
                <a:gd name="connsiteY102" fmla="*/ 107315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1620" h="201930">
                  <a:moveTo>
                    <a:pt x="0" y="104775"/>
                  </a:moveTo>
                  <a:lnTo>
                    <a:pt x="6985" y="100330"/>
                  </a:lnTo>
                  <a:lnTo>
                    <a:pt x="18415" y="96520"/>
                  </a:lnTo>
                  <a:lnTo>
                    <a:pt x="26670" y="100330"/>
                  </a:lnTo>
                  <a:lnTo>
                    <a:pt x="34925" y="96520"/>
                  </a:lnTo>
                  <a:lnTo>
                    <a:pt x="40005" y="95885"/>
                  </a:lnTo>
                  <a:lnTo>
                    <a:pt x="36830" y="86995"/>
                  </a:lnTo>
                  <a:lnTo>
                    <a:pt x="45720" y="86360"/>
                  </a:lnTo>
                  <a:lnTo>
                    <a:pt x="48895" y="78740"/>
                  </a:lnTo>
                  <a:lnTo>
                    <a:pt x="54610" y="76835"/>
                  </a:lnTo>
                  <a:lnTo>
                    <a:pt x="56515" y="80645"/>
                  </a:lnTo>
                  <a:lnTo>
                    <a:pt x="63500" y="80645"/>
                  </a:lnTo>
                  <a:lnTo>
                    <a:pt x="63500" y="73660"/>
                  </a:lnTo>
                  <a:lnTo>
                    <a:pt x="55245" y="69850"/>
                  </a:lnTo>
                  <a:lnTo>
                    <a:pt x="57150" y="60325"/>
                  </a:lnTo>
                  <a:lnTo>
                    <a:pt x="61595" y="59055"/>
                  </a:lnTo>
                  <a:lnTo>
                    <a:pt x="67310" y="48895"/>
                  </a:lnTo>
                  <a:lnTo>
                    <a:pt x="78105" y="43815"/>
                  </a:lnTo>
                  <a:lnTo>
                    <a:pt x="78105" y="37465"/>
                  </a:lnTo>
                  <a:lnTo>
                    <a:pt x="73025" y="35560"/>
                  </a:lnTo>
                  <a:lnTo>
                    <a:pt x="80645" y="26035"/>
                  </a:lnTo>
                  <a:lnTo>
                    <a:pt x="90170" y="21590"/>
                  </a:lnTo>
                  <a:lnTo>
                    <a:pt x="103505" y="19685"/>
                  </a:lnTo>
                  <a:lnTo>
                    <a:pt x="104775" y="11430"/>
                  </a:lnTo>
                  <a:lnTo>
                    <a:pt x="110490" y="8890"/>
                  </a:lnTo>
                  <a:lnTo>
                    <a:pt x="112395" y="2540"/>
                  </a:lnTo>
                  <a:lnTo>
                    <a:pt x="120015" y="635"/>
                  </a:lnTo>
                  <a:lnTo>
                    <a:pt x="125730" y="4445"/>
                  </a:lnTo>
                  <a:lnTo>
                    <a:pt x="132080" y="0"/>
                  </a:lnTo>
                  <a:lnTo>
                    <a:pt x="138430" y="10160"/>
                  </a:lnTo>
                  <a:lnTo>
                    <a:pt x="146050" y="6350"/>
                  </a:lnTo>
                  <a:lnTo>
                    <a:pt x="153035" y="7620"/>
                  </a:lnTo>
                  <a:lnTo>
                    <a:pt x="158750" y="17780"/>
                  </a:lnTo>
                  <a:lnTo>
                    <a:pt x="167005" y="11430"/>
                  </a:lnTo>
                  <a:lnTo>
                    <a:pt x="175895" y="8890"/>
                  </a:lnTo>
                  <a:lnTo>
                    <a:pt x="179705" y="13335"/>
                  </a:lnTo>
                  <a:lnTo>
                    <a:pt x="184150" y="13335"/>
                  </a:lnTo>
                  <a:lnTo>
                    <a:pt x="197485" y="18415"/>
                  </a:lnTo>
                  <a:lnTo>
                    <a:pt x="199390" y="25400"/>
                  </a:lnTo>
                  <a:lnTo>
                    <a:pt x="196850" y="33655"/>
                  </a:lnTo>
                  <a:lnTo>
                    <a:pt x="202565" y="40005"/>
                  </a:lnTo>
                  <a:lnTo>
                    <a:pt x="202565" y="49530"/>
                  </a:lnTo>
                  <a:lnTo>
                    <a:pt x="209550" y="57150"/>
                  </a:lnTo>
                  <a:lnTo>
                    <a:pt x="213360" y="65405"/>
                  </a:lnTo>
                  <a:lnTo>
                    <a:pt x="221615" y="76835"/>
                  </a:lnTo>
                  <a:lnTo>
                    <a:pt x="227965" y="81280"/>
                  </a:lnTo>
                  <a:lnTo>
                    <a:pt x="230505" y="91440"/>
                  </a:lnTo>
                  <a:lnTo>
                    <a:pt x="240665" y="93980"/>
                  </a:lnTo>
                  <a:lnTo>
                    <a:pt x="252730" y="104775"/>
                  </a:lnTo>
                  <a:lnTo>
                    <a:pt x="253365" y="110490"/>
                  </a:lnTo>
                  <a:lnTo>
                    <a:pt x="261620" y="116205"/>
                  </a:lnTo>
                  <a:lnTo>
                    <a:pt x="257810" y="118745"/>
                  </a:lnTo>
                  <a:lnTo>
                    <a:pt x="251460" y="129540"/>
                  </a:lnTo>
                  <a:lnTo>
                    <a:pt x="235585" y="131445"/>
                  </a:lnTo>
                  <a:lnTo>
                    <a:pt x="228600" y="125095"/>
                  </a:lnTo>
                  <a:lnTo>
                    <a:pt x="226060" y="130175"/>
                  </a:lnTo>
                  <a:lnTo>
                    <a:pt x="226060" y="137795"/>
                  </a:lnTo>
                  <a:lnTo>
                    <a:pt x="232410" y="147955"/>
                  </a:lnTo>
                  <a:lnTo>
                    <a:pt x="231775" y="156210"/>
                  </a:lnTo>
                  <a:lnTo>
                    <a:pt x="238760" y="164465"/>
                  </a:lnTo>
                  <a:lnTo>
                    <a:pt x="238760" y="172720"/>
                  </a:lnTo>
                  <a:lnTo>
                    <a:pt x="238125" y="172085"/>
                  </a:lnTo>
                  <a:lnTo>
                    <a:pt x="224790" y="175895"/>
                  </a:lnTo>
                  <a:lnTo>
                    <a:pt x="215900" y="176530"/>
                  </a:lnTo>
                  <a:lnTo>
                    <a:pt x="211455" y="188595"/>
                  </a:lnTo>
                  <a:lnTo>
                    <a:pt x="210820" y="198755"/>
                  </a:lnTo>
                  <a:lnTo>
                    <a:pt x="203835" y="200025"/>
                  </a:lnTo>
                  <a:lnTo>
                    <a:pt x="198120" y="194945"/>
                  </a:lnTo>
                  <a:lnTo>
                    <a:pt x="189230" y="198120"/>
                  </a:lnTo>
                  <a:lnTo>
                    <a:pt x="184150" y="194310"/>
                  </a:lnTo>
                  <a:lnTo>
                    <a:pt x="177800" y="194945"/>
                  </a:lnTo>
                  <a:lnTo>
                    <a:pt x="172085" y="201930"/>
                  </a:lnTo>
                  <a:lnTo>
                    <a:pt x="166370" y="200025"/>
                  </a:lnTo>
                  <a:lnTo>
                    <a:pt x="165100" y="194310"/>
                  </a:lnTo>
                  <a:lnTo>
                    <a:pt x="156845" y="193040"/>
                  </a:lnTo>
                  <a:lnTo>
                    <a:pt x="147320" y="198755"/>
                  </a:lnTo>
                  <a:lnTo>
                    <a:pt x="142875" y="196850"/>
                  </a:lnTo>
                  <a:lnTo>
                    <a:pt x="133350" y="195580"/>
                  </a:lnTo>
                  <a:lnTo>
                    <a:pt x="130810" y="198120"/>
                  </a:lnTo>
                  <a:lnTo>
                    <a:pt x="126365" y="198755"/>
                  </a:lnTo>
                  <a:lnTo>
                    <a:pt x="121285" y="193675"/>
                  </a:lnTo>
                  <a:lnTo>
                    <a:pt x="110490" y="198120"/>
                  </a:lnTo>
                  <a:lnTo>
                    <a:pt x="109220" y="194310"/>
                  </a:lnTo>
                  <a:lnTo>
                    <a:pt x="101600" y="190500"/>
                  </a:lnTo>
                  <a:lnTo>
                    <a:pt x="83820" y="187960"/>
                  </a:lnTo>
                  <a:lnTo>
                    <a:pt x="76200" y="183515"/>
                  </a:lnTo>
                  <a:lnTo>
                    <a:pt x="72390" y="183515"/>
                  </a:lnTo>
                  <a:lnTo>
                    <a:pt x="65405" y="188595"/>
                  </a:lnTo>
                  <a:lnTo>
                    <a:pt x="55880" y="189230"/>
                  </a:lnTo>
                  <a:lnTo>
                    <a:pt x="33655" y="192405"/>
                  </a:lnTo>
                  <a:lnTo>
                    <a:pt x="28575" y="195580"/>
                  </a:lnTo>
                  <a:lnTo>
                    <a:pt x="18415" y="190500"/>
                  </a:lnTo>
                  <a:lnTo>
                    <a:pt x="13335" y="190500"/>
                  </a:lnTo>
                  <a:lnTo>
                    <a:pt x="13970" y="187960"/>
                  </a:lnTo>
                  <a:lnTo>
                    <a:pt x="7620" y="177800"/>
                  </a:lnTo>
                  <a:lnTo>
                    <a:pt x="5080" y="168275"/>
                  </a:lnTo>
                  <a:lnTo>
                    <a:pt x="9525" y="160655"/>
                  </a:lnTo>
                  <a:lnTo>
                    <a:pt x="15875" y="158750"/>
                  </a:lnTo>
                  <a:lnTo>
                    <a:pt x="15875" y="139065"/>
                  </a:lnTo>
                  <a:lnTo>
                    <a:pt x="12065" y="135890"/>
                  </a:lnTo>
                  <a:lnTo>
                    <a:pt x="10795" y="128270"/>
                  </a:lnTo>
                  <a:lnTo>
                    <a:pt x="6350" y="121920"/>
                  </a:lnTo>
                  <a:lnTo>
                    <a:pt x="1905" y="1073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a:extLst>
                <a:ext uri="{FF2B5EF4-FFF2-40B4-BE49-F238E27FC236}">
                  <a16:creationId xmlns:a16="http://schemas.microsoft.com/office/drawing/2014/main" id="{7CE445DA-5BAB-93B1-9170-12FB99661297}"/>
                </a:ext>
              </a:extLst>
            </p:cNvPr>
            <p:cNvSpPr/>
            <p:nvPr/>
          </p:nvSpPr>
          <p:spPr>
            <a:xfrm>
              <a:off x="10210459" y="2550377"/>
              <a:ext cx="1105357" cy="687261"/>
            </a:xfrm>
            <a:custGeom>
              <a:avLst/>
              <a:gdLst>
                <a:gd name="connsiteX0" fmla="*/ 31750 w 513715"/>
                <a:gd name="connsiteY0" fmla="*/ 29210 h 319405"/>
                <a:gd name="connsiteX1" fmla="*/ 36830 w 513715"/>
                <a:gd name="connsiteY1" fmla="*/ 29210 h 319405"/>
                <a:gd name="connsiteX2" fmla="*/ 46990 w 513715"/>
                <a:gd name="connsiteY2" fmla="*/ 34290 h 319405"/>
                <a:gd name="connsiteX3" fmla="*/ 52070 w 513715"/>
                <a:gd name="connsiteY3" fmla="*/ 31115 h 319405"/>
                <a:gd name="connsiteX4" fmla="*/ 74295 w 513715"/>
                <a:gd name="connsiteY4" fmla="*/ 27940 h 319405"/>
                <a:gd name="connsiteX5" fmla="*/ 83820 w 513715"/>
                <a:gd name="connsiteY5" fmla="*/ 27305 h 319405"/>
                <a:gd name="connsiteX6" fmla="*/ 90805 w 513715"/>
                <a:gd name="connsiteY6" fmla="*/ 22225 h 319405"/>
                <a:gd name="connsiteX7" fmla="*/ 94615 w 513715"/>
                <a:gd name="connsiteY7" fmla="*/ 22225 h 319405"/>
                <a:gd name="connsiteX8" fmla="*/ 102235 w 513715"/>
                <a:gd name="connsiteY8" fmla="*/ 26670 h 319405"/>
                <a:gd name="connsiteX9" fmla="*/ 120015 w 513715"/>
                <a:gd name="connsiteY9" fmla="*/ 29210 h 319405"/>
                <a:gd name="connsiteX10" fmla="*/ 127635 w 513715"/>
                <a:gd name="connsiteY10" fmla="*/ 33020 h 319405"/>
                <a:gd name="connsiteX11" fmla="*/ 128905 w 513715"/>
                <a:gd name="connsiteY11" fmla="*/ 36830 h 319405"/>
                <a:gd name="connsiteX12" fmla="*/ 139700 w 513715"/>
                <a:gd name="connsiteY12" fmla="*/ 32385 h 319405"/>
                <a:gd name="connsiteX13" fmla="*/ 144780 w 513715"/>
                <a:gd name="connsiteY13" fmla="*/ 37465 h 319405"/>
                <a:gd name="connsiteX14" fmla="*/ 149225 w 513715"/>
                <a:gd name="connsiteY14" fmla="*/ 36830 h 319405"/>
                <a:gd name="connsiteX15" fmla="*/ 151765 w 513715"/>
                <a:gd name="connsiteY15" fmla="*/ 34290 h 319405"/>
                <a:gd name="connsiteX16" fmla="*/ 161290 w 513715"/>
                <a:gd name="connsiteY16" fmla="*/ 35560 h 319405"/>
                <a:gd name="connsiteX17" fmla="*/ 165735 w 513715"/>
                <a:gd name="connsiteY17" fmla="*/ 37465 h 319405"/>
                <a:gd name="connsiteX18" fmla="*/ 175260 w 513715"/>
                <a:gd name="connsiteY18" fmla="*/ 31750 h 319405"/>
                <a:gd name="connsiteX19" fmla="*/ 183515 w 513715"/>
                <a:gd name="connsiteY19" fmla="*/ 33020 h 319405"/>
                <a:gd name="connsiteX20" fmla="*/ 184785 w 513715"/>
                <a:gd name="connsiteY20" fmla="*/ 38735 h 319405"/>
                <a:gd name="connsiteX21" fmla="*/ 190500 w 513715"/>
                <a:gd name="connsiteY21" fmla="*/ 40640 h 319405"/>
                <a:gd name="connsiteX22" fmla="*/ 196215 w 513715"/>
                <a:gd name="connsiteY22" fmla="*/ 33655 h 319405"/>
                <a:gd name="connsiteX23" fmla="*/ 202565 w 513715"/>
                <a:gd name="connsiteY23" fmla="*/ 33020 h 319405"/>
                <a:gd name="connsiteX24" fmla="*/ 207645 w 513715"/>
                <a:gd name="connsiteY24" fmla="*/ 36830 h 319405"/>
                <a:gd name="connsiteX25" fmla="*/ 216535 w 513715"/>
                <a:gd name="connsiteY25" fmla="*/ 33655 h 319405"/>
                <a:gd name="connsiteX26" fmla="*/ 222250 w 513715"/>
                <a:gd name="connsiteY26" fmla="*/ 38735 h 319405"/>
                <a:gd name="connsiteX27" fmla="*/ 229235 w 513715"/>
                <a:gd name="connsiteY27" fmla="*/ 37465 h 319405"/>
                <a:gd name="connsiteX28" fmla="*/ 229870 w 513715"/>
                <a:gd name="connsiteY28" fmla="*/ 27305 h 319405"/>
                <a:gd name="connsiteX29" fmla="*/ 234315 w 513715"/>
                <a:gd name="connsiteY29" fmla="*/ 15240 h 319405"/>
                <a:gd name="connsiteX30" fmla="*/ 243205 w 513715"/>
                <a:gd name="connsiteY30" fmla="*/ 14605 h 319405"/>
                <a:gd name="connsiteX31" fmla="*/ 256540 w 513715"/>
                <a:gd name="connsiteY31" fmla="*/ 10795 h 319405"/>
                <a:gd name="connsiteX32" fmla="*/ 262255 w 513715"/>
                <a:gd name="connsiteY32" fmla="*/ 12065 h 319405"/>
                <a:gd name="connsiteX33" fmla="*/ 269875 w 513715"/>
                <a:gd name="connsiteY33" fmla="*/ 10795 h 319405"/>
                <a:gd name="connsiteX34" fmla="*/ 268605 w 513715"/>
                <a:gd name="connsiteY34" fmla="*/ 4445 h 319405"/>
                <a:gd name="connsiteX35" fmla="*/ 273685 w 513715"/>
                <a:gd name="connsiteY35" fmla="*/ 0 h 319405"/>
                <a:gd name="connsiteX36" fmla="*/ 288925 w 513715"/>
                <a:gd name="connsiteY36" fmla="*/ 5080 h 319405"/>
                <a:gd name="connsiteX37" fmla="*/ 304800 w 513715"/>
                <a:gd name="connsiteY37" fmla="*/ 5080 h 319405"/>
                <a:gd name="connsiteX38" fmla="*/ 313055 w 513715"/>
                <a:gd name="connsiteY38" fmla="*/ 635 h 319405"/>
                <a:gd name="connsiteX39" fmla="*/ 320040 w 513715"/>
                <a:gd name="connsiteY39" fmla="*/ 1270 h 319405"/>
                <a:gd name="connsiteX40" fmla="*/ 325120 w 513715"/>
                <a:gd name="connsiteY40" fmla="*/ 15875 h 319405"/>
                <a:gd name="connsiteX41" fmla="*/ 331470 w 513715"/>
                <a:gd name="connsiteY41" fmla="*/ 20955 h 319405"/>
                <a:gd name="connsiteX42" fmla="*/ 327660 w 513715"/>
                <a:gd name="connsiteY42" fmla="*/ 27940 h 319405"/>
                <a:gd name="connsiteX43" fmla="*/ 336550 w 513715"/>
                <a:gd name="connsiteY43" fmla="*/ 39370 h 319405"/>
                <a:gd name="connsiteX44" fmla="*/ 353695 w 513715"/>
                <a:gd name="connsiteY44" fmla="*/ 36830 h 319405"/>
                <a:gd name="connsiteX45" fmla="*/ 360045 w 513715"/>
                <a:gd name="connsiteY45" fmla="*/ 41910 h 319405"/>
                <a:gd name="connsiteX46" fmla="*/ 360680 w 513715"/>
                <a:gd name="connsiteY46" fmla="*/ 48895 h 319405"/>
                <a:gd name="connsiteX47" fmla="*/ 366395 w 513715"/>
                <a:gd name="connsiteY47" fmla="*/ 49530 h 319405"/>
                <a:gd name="connsiteX48" fmla="*/ 366395 w 513715"/>
                <a:gd name="connsiteY48" fmla="*/ 58420 h 319405"/>
                <a:gd name="connsiteX49" fmla="*/ 370205 w 513715"/>
                <a:gd name="connsiteY49" fmla="*/ 67945 h 319405"/>
                <a:gd name="connsiteX50" fmla="*/ 384175 w 513715"/>
                <a:gd name="connsiteY50" fmla="*/ 81915 h 319405"/>
                <a:gd name="connsiteX51" fmla="*/ 389890 w 513715"/>
                <a:gd name="connsiteY51" fmla="*/ 75565 h 319405"/>
                <a:gd name="connsiteX52" fmla="*/ 398780 w 513715"/>
                <a:gd name="connsiteY52" fmla="*/ 80645 h 319405"/>
                <a:gd name="connsiteX53" fmla="*/ 405765 w 513715"/>
                <a:gd name="connsiteY53" fmla="*/ 78105 h 319405"/>
                <a:gd name="connsiteX54" fmla="*/ 412750 w 513715"/>
                <a:gd name="connsiteY54" fmla="*/ 80010 h 319405"/>
                <a:gd name="connsiteX55" fmla="*/ 422910 w 513715"/>
                <a:gd name="connsiteY55" fmla="*/ 71755 h 319405"/>
                <a:gd name="connsiteX56" fmla="*/ 427990 w 513715"/>
                <a:gd name="connsiteY56" fmla="*/ 71120 h 319405"/>
                <a:gd name="connsiteX57" fmla="*/ 434975 w 513715"/>
                <a:gd name="connsiteY57" fmla="*/ 86360 h 319405"/>
                <a:gd name="connsiteX58" fmla="*/ 444500 w 513715"/>
                <a:gd name="connsiteY58" fmla="*/ 92075 h 319405"/>
                <a:gd name="connsiteX59" fmla="*/ 447675 w 513715"/>
                <a:gd name="connsiteY59" fmla="*/ 98425 h 319405"/>
                <a:gd name="connsiteX60" fmla="*/ 452120 w 513715"/>
                <a:gd name="connsiteY60" fmla="*/ 93980 h 319405"/>
                <a:gd name="connsiteX61" fmla="*/ 462915 w 513715"/>
                <a:gd name="connsiteY61" fmla="*/ 96520 h 319405"/>
                <a:gd name="connsiteX62" fmla="*/ 471170 w 513715"/>
                <a:gd name="connsiteY62" fmla="*/ 96520 h 319405"/>
                <a:gd name="connsiteX63" fmla="*/ 477520 w 513715"/>
                <a:gd name="connsiteY63" fmla="*/ 100330 h 319405"/>
                <a:gd name="connsiteX64" fmla="*/ 483870 w 513715"/>
                <a:gd name="connsiteY64" fmla="*/ 99060 h 319405"/>
                <a:gd name="connsiteX65" fmla="*/ 492125 w 513715"/>
                <a:gd name="connsiteY65" fmla="*/ 104140 h 319405"/>
                <a:gd name="connsiteX66" fmla="*/ 501650 w 513715"/>
                <a:gd name="connsiteY66" fmla="*/ 106045 h 319405"/>
                <a:gd name="connsiteX67" fmla="*/ 506095 w 513715"/>
                <a:gd name="connsiteY67" fmla="*/ 100965 h 319405"/>
                <a:gd name="connsiteX68" fmla="*/ 508635 w 513715"/>
                <a:gd name="connsiteY68" fmla="*/ 108585 h 319405"/>
                <a:gd name="connsiteX69" fmla="*/ 513080 w 513715"/>
                <a:gd name="connsiteY69" fmla="*/ 111125 h 319405"/>
                <a:gd name="connsiteX70" fmla="*/ 513715 w 513715"/>
                <a:gd name="connsiteY70" fmla="*/ 119380 h 319405"/>
                <a:gd name="connsiteX71" fmla="*/ 508000 w 513715"/>
                <a:gd name="connsiteY71" fmla="*/ 126365 h 319405"/>
                <a:gd name="connsiteX72" fmla="*/ 501650 w 513715"/>
                <a:gd name="connsiteY72" fmla="*/ 127635 h 319405"/>
                <a:gd name="connsiteX73" fmla="*/ 499745 w 513715"/>
                <a:gd name="connsiteY73" fmla="*/ 140970 h 319405"/>
                <a:gd name="connsiteX74" fmla="*/ 508635 w 513715"/>
                <a:gd name="connsiteY74" fmla="*/ 147320 h 319405"/>
                <a:gd name="connsiteX75" fmla="*/ 509905 w 513715"/>
                <a:gd name="connsiteY75" fmla="*/ 156210 h 319405"/>
                <a:gd name="connsiteX76" fmla="*/ 506095 w 513715"/>
                <a:gd name="connsiteY76" fmla="*/ 167640 h 319405"/>
                <a:gd name="connsiteX77" fmla="*/ 507365 w 513715"/>
                <a:gd name="connsiteY77" fmla="*/ 175895 h 319405"/>
                <a:gd name="connsiteX78" fmla="*/ 501650 w 513715"/>
                <a:gd name="connsiteY78" fmla="*/ 179705 h 319405"/>
                <a:gd name="connsiteX79" fmla="*/ 486410 w 513715"/>
                <a:gd name="connsiteY79" fmla="*/ 180975 h 319405"/>
                <a:gd name="connsiteX80" fmla="*/ 480060 w 513715"/>
                <a:gd name="connsiteY80" fmla="*/ 191770 h 319405"/>
                <a:gd name="connsiteX81" fmla="*/ 475615 w 513715"/>
                <a:gd name="connsiteY81" fmla="*/ 193675 h 319405"/>
                <a:gd name="connsiteX82" fmla="*/ 474345 w 513715"/>
                <a:gd name="connsiteY82" fmla="*/ 208280 h 319405"/>
                <a:gd name="connsiteX83" fmla="*/ 467995 w 513715"/>
                <a:gd name="connsiteY83" fmla="*/ 210185 h 319405"/>
                <a:gd name="connsiteX84" fmla="*/ 467360 w 513715"/>
                <a:gd name="connsiteY84" fmla="*/ 207010 h 319405"/>
                <a:gd name="connsiteX85" fmla="*/ 464185 w 513715"/>
                <a:gd name="connsiteY85" fmla="*/ 206375 h 319405"/>
                <a:gd name="connsiteX86" fmla="*/ 456565 w 513715"/>
                <a:gd name="connsiteY86" fmla="*/ 209550 h 319405"/>
                <a:gd name="connsiteX87" fmla="*/ 448945 w 513715"/>
                <a:gd name="connsiteY87" fmla="*/ 208915 h 319405"/>
                <a:gd name="connsiteX88" fmla="*/ 444500 w 513715"/>
                <a:gd name="connsiteY88" fmla="*/ 212090 h 319405"/>
                <a:gd name="connsiteX89" fmla="*/ 441960 w 513715"/>
                <a:gd name="connsiteY89" fmla="*/ 217170 h 319405"/>
                <a:gd name="connsiteX90" fmla="*/ 434975 w 513715"/>
                <a:gd name="connsiteY90" fmla="*/ 217805 h 319405"/>
                <a:gd name="connsiteX91" fmla="*/ 431800 w 513715"/>
                <a:gd name="connsiteY91" fmla="*/ 222885 h 319405"/>
                <a:gd name="connsiteX92" fmla="*/ 425450 w 513715"/>
                <a:gd name="connsiteY92" fmla="*/ 229870 h 319405"/>
                <a:gd name="connsiteX93" fmla="*/ 422910 w 513715"/>
                <a:gd name="connsiteY93" fmla="*/ 229235 h 319405"/>
                <a:gd name="connsiteX94" fmla="*/ 416560 w 513715"/>
                <a:gd name="connsiteY94" fmla="*/ 229870 h 319405"/>
                <a:gd name="connsiteX95" fmla="*/ 411480 w 513715"/>
                <a:gd name="connsiteY95" fmla="*/ 233680 h 319405"/>
                <a:gd name="connsiteX96" fmla="*/ 403225 w 513715"/>
                <a:gd name="connsiteY96" fmla="*/ 231775 h 319405"/>
                <a:gd name="connsiteX97" fmla="*/ 396875 w 513715"/>
                <a:gd name="connsiteY97" fmla="*/ 235585 h 319405"/>
                <a:gd name="connsiteX98" fmla="*/ 392430 w 513715"/>
                <a:gd name="connsiteY98" fmla="*/ 234950 h 319405"/>
                <a:gd name="connsiteX99" fmla="*/ 388620 w 513715"/>
                <a:gd name="connsiteY99" fmla="*/ 227965 h 319405"/>
                <a:gd name="connsiteX100" fmla="*/ 386080 w 513715"/>
                <a:gd name="connsiteY100" fmla="*/ 228600 h 319405"/>
                <a:gd name="connsiteX101" fmla="*/ 387985 w 513715"/>
                <a:gd name="connsiteY101" fmla="*/ 232410 h 319405"/>
                <a:gd name="connsiteX102" fmla="*/ 391160 w 513715"/>
                <a:gd name="connsiteY102" fmla="*/ 236855 h 319405"/>
                <a:gd name="connsiteX103" fmla="*/ 389890 w 513715"/>
                <a:gd name="connsiteY103" fmla="*/ 240665 h 319405"/>
                <a:gd name="connsiteX104" fmla="*/ 383540 w 513715"/>
                <a:gd name="connsiteY104" fmla="*/ 250190 h 319405"/>
                <a:gd name="connsiteX105" fmla="*/ 379730 w 513715"/>
                <a:gd name="connsiteY105" fmla="*/ 252095 h 319405"/>
                <a:gd name="connsiteX106" fmla="*/ 377825 w 513715"/>
                <a:gd name="connsiteY106" fmla="*/ 249555 h 319405"/>
                <a:gd name="connsiteX107" fmla="*/ 380365 w 513715"/>
                <a:gd name="connsiteY107" fmla="*/ 248285 h 319405"/>
                <a:gd name="connsiteX108" fmla="*/ 386715 w 513715"/>
                <a:gd name="connsiteY108" fmla="*/ 240665 h 319405"/>
                <a:gd name="connsiteX109" fmla="*/ 385445 w 513715"/>
                <a:gd name="connsiteY109" fmla="*/ 238125 h 319405"/>
                <a:gd name="connsiteX110" fmla="*/ 382270 w 513715"/>
                <a:gd name="connsiteY110" fmla="*/ 236220 h 319405"/>
                <a:gd name="connsiteX111" fmla="*/ 381000 w 513715"/>
                <a:gd name="connsiteY111" fmla="*/ 239395 h 319405"/>
                <a:gd name="connsiteX112" fmla="*/ 371475 w 513715"/>
                <a:gd name="connsiteY112" fmla="*/ 249555 h 319405"/>
                <a:gd name="connsiteX113" fmla="*/ 366395 w 513715"/>
                <a:gd name="connsiteY113" fmla="*/ 250190 h 319405"/>
                <a:gd name="connsiteX114" fmla="*/ 365125 w 513715"/>
                <a:gd name="connsiteY114" fmla="*/ 254000 h 319405"/>
                <a:gd name="connsiteX115" fmla="*/ 358775 w 513715"/>
                <a:gd name="connsiteY115" fmla="*/ 254000 h 319405"/>
                <a:gd name="connsiteX116" fmla="*/ 354330 w 513715"/>
                <a:gd name="connsiteY116" fmla="*/ 250825 h 319405"/>
                <a:gd name="connsiteX117" fmla="*/ 350520 w 513715"/>
                <a:gd name="connsiteY117" fmla="*/ 254635 h 319405"/>
                <a:gd name="connsiteX118" fmla="*/ 343535 w 513715"/>
                <a:gd name="connsiteY118" fmla="*/ 253365 h 319405"/>
                <a:gd name="connsiteX119" fmla="*/ 342265 w 513715"/>
                <a:gd name="connsiteY119" fmla="*/ 255905 h 319405"/>
                <a:gd name="connsiteX120" fmla="*/ 346710 w 513715"/>
                <a:gd name="connsiteY120" fmla="*/ 258445 h 319405"/>
                <a:gd name="connsiteX121" fmla="*/ 356235 w 513715"/>
                <a:gd name="connsiteY121" fmla="*/ 257810 h 319405"/>
                <a:gd name="connsiteX122" fmla="*/ 360045 w 513715"/>
                <a:gd name="connsiteY122" fmla="*/ 262255 h 319405"/>
                <a:gd name="connsiteX123" fmla="*/ 363855 w 513715"/>
                <a:gd name="connsiteY123" fmla="*/ 264795 h 319405"/>
                <a:gd name="connsiteX124" fmla="*/ 367665 w 513715"/>
                <a:gd name="connsiteY124" fmla="*/ 262890 h 319405"/>
                <a:gd name="connsiteX125" fmla="*/ 369570 w 513715"/>
                <a:gd name="connsiteY125" fmla="*/ 266065 h 319405"/>
                <a:gd name="connsiteX126" fmla="*/ 366395 w 513715"/>
                <a:gd name="connsiteY126" fmla="*/ 269875 h 319405"/>
                <a:gd name="connsiteX127" fmla="*/ 367030 w 513715"/>
                <a:gd name="connsiteY127" fmla="*/ 273050 h 319405"/>
                <a:gd name="connsiteX128" fmla="*/ 369570 w 513715"/>
                <a:gd name="connsiteY128" fmla="*/ 271145 h 319405"/>
                <a:gd name="connsiteX129" fmla="*/ 372745 w 513715"/>
                <a:gd name="connsiteY129" fmla="*/ 271145 h 319405"/>
                <a:gd name="connsiteX130" fmla="*/ 371475 w 513715"/>
                <a:gd name="connsiteY130" fmla="*/ 275590 h 319405"/>
                <a:gd name="connsiteX131" fmla="*/ 375285 w 513715"/>
                <a:gd name="connsiteY131" fmla="*/ 272415 h 319405"/>
                <a:gd name="connsiteX132" fmla="*/ 378460 w 513715"/>
                <a:gd name="connsiteY132" fmla="*/ 274320 h 319405"/>
                <a:gd name="connsiteX133" fmla="*/ 379730 w 513715"/>
                <a:gd name="connsiteY133" fmla="*/ 281305 h 319405"/>
                <a:gd name="connsiteX134" fmla="*/ 383540 w 513715"/>
                <a:gd name="connsiteY134" fmla="*/ 285115 h 319405"/>
                <a:gd name="connsiteX135" fmla="*/ 390525 w 513715"/>
                <a:gd name="connsiteY135" fmla="*/ 287655 h 319405"/>
                <a:gd name="connsiteX136" fmla="*/ 393700 w 513715"/>
                <a:gd name="connsiteY136" fmla="*/ 285750 h 319405"/>
                <a:gd name="connsiteX137" fmla="*/ 383540 w 513715"/>
                <a:gd name="connsiteY137" fmla="*/ 275590 h 319405"/>
                <a:gd name="connsiteX138" fmla="*/ 372745 w 513715"/>
                <a:gd name="connsiteY138" fmla="*/ 262890 h 319405"/>
                <a:gd name="connsiteX139" fmla="*/ 369570 w 513715"/>
                <a:gd name="connsiteY139" fmla="*/ 254635 h 319405"/>
                <a:gd name="connsiteX140" fmla="*/ 372110 w 513715"/>
                <a:gd name="connsiteY140" fmla="*/ 252730 h 319405"/>
                <a:gd name="connsiteX141" fmla="*/ 376555 w 513715"/>
                <a:gd name="connsiteY141" fmla="*/ 259715 h 319405"/>
                <a:gd name="connsiteX142" fmla="*/ 379095 w 513715"/>
                <a:gd name="connsiteY142" fmla="*/ 267970 h 319405"/>
                <a:gd name="connsiteX143" fmla="*/ 394335 w 513715"/>
                <a:gd name="connsiteY143" fmla="*/ 284480 h 319405"/>
                <a:gd name="connsiteX144" fmla="*/ 397510 w 513715"/>
                <a:gd name="connsiteY144" fmla="*/ 285750 h 319405"/>
                <a:gd name="connsiteX145" fmla="*/ 402590 w 513715"/>
                <a:gd name="connsiteY145" fmla="*/ 280670 h 319405"/>
                <a:gd name="connsiteX146" fmla="*/ 406400 w 513715"/>
                <a:gd name="connsiteY146" fmla="*/ 280035 h 319405"/>
                <a:gd name="connsiteX147" fmla="*/ 412115 w 513715"/>
                <a:gd name="connsiteY147" fmla="*/ 283845 h 319405"/>
                <a:gd name="connsiteX148" fmla="*/ 414655 w 513715"/>
                <a:gd name="connsiteY148" fmla="*/ 277495 h 319405"/>
                <a:gd name="connsiteX149" fmla="*/ 424815 w 513715"/>
                <a:gd name="connsiteY149" fmla="*/ 276225 h 319405"/>
                <a:gd name="connsiteX150" fmla="*/ 433070 w 513715"/>
                <a:gd name="connsiteY150" fmla="*/ 276860 h 319405"/>
                <a:gd name="connsiteX151" fmla="*/ 430530 w 513715"/>
                <a:gd name="connsiteY151" fmla="*/ 280670 h 319405"/>
                <a:gd name="connsiteX152" fmla="*/ 427355 w 513715"/>
                <a:gd name="connsiteY152" fmla="*/ 283210 h 319405"/>
                <a:gd name="connsiteX153" fmla="*/ 430530 w 513715"/>
                <a:gd name="connsiteY153" fmla="*/ 288925 h 319405"/>
                <a:gd name="connsiteX154" fmla="*/ 426720 w 513715"/>
                <a:gd name="connsiteY154" fmla="*/ 293370 h 319405"/>
                <a:gd name="connsiteX155" fmla="*/ 415925 w 513715"/>
                <a:gd name="connsiteY155" fmla="*/ 294640 h 319405"/>
                <a:gd name="connsiteX156" fmla="*/ 403860 w 513715"/>
                <a:gd name="connsiteY156" fmla="*/ 292100 h 319405"/>
                <a:gd name="connsiteX157" fmla="*/ 396240 w 513715"/>
                <a:gd name="connsiteY157" fmla="*/ 296545 h 319405"/>
                <a:gd name="connsiteX158" fmla="*/ 391160 w 513715"/>
                <a:gd name="connsiteY158" fmla="*/ 304165 h 319405"/>
                <a:gd name="connsiteX159" fmla="*/ 381000 w 513715"/>
                <a:gd name="connsiteY159" fmla="*/ 303530 h 319405"/>
                <a:gd name="connsiteX160" fmla="*/ 366395 w 513715"/>
                <a:gd name="connsiteY160" fmla="*/ 314325 h 319405"/>
                <a:gd name="connsiteX161" fmla="*/ 355600 w 513715"/>
                <a:gd name="connsiteY161" fmla="*/ 319405 h 319405"/>
                <a:gd name="connsiteX162" fmla="*/ 344170 w 513715"/>
                <a:gd name="connsiteY162" fmla="*/ 318770 h 319405"/>
                <a:gd name="connsiteX163" fmla="*/ 339090 w 513715"/>
                <a:gd name="connsiteY163" fmla="*/ 314960 h 319405"/>
                <a:gd name="connsiteX164" fmla="*/ 340360 w 513715"/>
                <a:gd name="connsiteY164" fmla="*/ 312420 h 319405"/>
                <a:gd name="connsiteX165" fmla="*/ 344170 w 513715"/>
                <a:gd name="connsiteY165" fmla="*/ 300990 h 319405"/>
                <a:gd name="connsiteX166" fmla="*/ 344170 w 513715"/>
                <a:gd name="connsiteY166" fmla="*/ 296545 h 319405"/>
                <a:gd name="connsiteX167" fmla="*/ 334010 w 513715"/>
                <a:gd name="connsiteY167" fmla="*/ 288925 h 319405"/>
                <a:gd name="connsiteX168" fmla="*/ 330200 w 513715"/>
                <a:gd name="connsiteY168" fmla="*/ 289560 h 319405"/>
                <a:gd name="connsiteX169" fmla="*/ 323850 w 513715"/>
                <a:gd name="connsiteY169" fmla="*/ 285750 h 319405"/>
                <a:gd name="connsiteX170" fmla="*/ 319405 w 513715"/>
                <a:gd name="connsiteY170" fmla="*/ 289560 h 319405"/>
                <a:gd name="connsiteX171" fmla="*/ 313690 w 513715"/>
                <a:gd name="connsiteY171" fmla="*/ 287020 h 319405"/>
                <a:gd name="connsiteX172" fmla="*/ 320040 w 513715"/>
                <a:gd name="connsiteY172" fmla="*/ 277495 h 319405"/>
                <a:gd name="connsiteX173" fmla="*/ 331470 w 513715"/>
                <a:gd name="connsiteY173" fmla="*/ 271145 h 319405"/>
                <a:gd name="connsiteX174" fmla="*/ 340360 w 513715"/>
                <a:gd name="connsiteY174" fmla="*/ 269240 h 319405"/>
                <a:gd name="connsiteX175" fmla="*/ 342900 w 513715"/>
                <a:gd name="connsiteY175" fmla="*/ 267335 h 319405"/>
                <a:gd name="connsiteX176" fmla="*/ 339725 w 513715"/>
                <a:gd name="connsiteY176" fmla="*/ 263525 h 319405"/>
                <a:gd name="connsiteX177" fmla="*/ 338455 w 513715"/>
                <a:gd name="connsiteY177" fmla="*/ 255905 h 319405"/>
                <a:gd name="connsiteX178" fmla="*/ 335280 w 513715"/>
                <a:gd name="connsiteY178" fmla="*/ 254000 h 319405"/>
                <a:gd name="connsiteX179" fmla="*/ 332740 w 513715"/>
                <a:gd name="connsiteY179" fmla="*/ 258445 h 319405"/>
                <a:gd name="connsiteX180" fmla="*/ 328295 w 513715"/>
                <a:gd name="connsiteY180" fmla="*/ 255905 h 319405"/>
                <a:gd name="connsiteX181" fmla="*/ 321310 w 513715"/>
                <a:gd name="connsiteY181" fmla="*/ 252730 h 319405"/>
                <a:gd name="connsiteX182" fmla="*/ 313690 w 513715"/>
                <a:gd name="connsiteY182" fmla="*/ 254000 h 319405"/>
                <a:gd name="connsiteX183" fmla="*/ 306705 w 513715"/>
                <a:gd name="connsiteY183" fmla="*/ 257810 h 319405"/>
                <a:gd name="connsiteX184" fmla="*/ 300990 w 513715"/>
                <a:gd name="connsiteY184" fmla="*/ 254000 h 319405"/>
                <a:gd name="connsiteX185" fmla="*/ 297180 w 513715"/>
                <a:gd name="connsiteY185" fmla="*/ 254000 h 319405"/>
                <a:gd name="connsiteX186" fmla="*/ 292100 w 513715"/>
                <a:gd name="connsiteY186" fmla="*/ 250190 h 319405"/>
                <a:gd name="connsiteX187" fmla="*/ 295910 w 513715"/>
                <a:gd name="connsiteY187" fmla="*/ 247650 h 319405"/>
                <a:gd name="connsiteX188" fmla="*/ 297180 w 513715"/>
                <a:gd name="connsiteY188" fmla="*/ 245110 h 319405"/>
                <a:gd name="connsiteX189" fmla="*/ 287655 w 513715"/>
                <a:gd name="connsiteY189" fmla="*/ 242570 h 319405"/>
                <a:gd name="connsiteX190" fmla="*/ 276860 w 513715"/>
                <a:gd name="connsiteY190" fmla="*/ 242570 h 319405"/>
                <a:gd name="connsiteX191" fmla="*/ 273685 w 513715"/>
                <a:gd name="connsiteY191" fmla="*/ 238760 h 319405"/>
                <a:gd name="connsiteX192" fmla="*/ 280670 w 513715"/>
                <a:gd name="connsiteY192" fmla="*/ 238760 h 319405"/>
                <a:gd name="connsiteX193" fmla="*/ 291465 w 513715"/>
                <a:gd name="connsiteY193" fmla="*/ 236855 h 319405"/>
                <a:gd name="connsiteX194" fmla="*/ 297180 w 513715"/>
                <a:gd name="connsiteY194" fmla="*/ 238760 h 319405"/>
                <a:gd name="connsiteX195" fmla="*/ 300990 w 513715"/>
                <a:gd name="connsiteY195" fmla="*/ 236855 h 319405"/>
                <a:gd name="connsiteX196" fmla="*/ 307975 w 513715"/>
                <a:gd name="connsiteY196" fmla="*/ 233045 h 319405"/>
                <a:gd name="connsiteX197" fmla="*/ 298450 w 513715"/>
                <a:gd name="connsiteY197" fmla="*/ 234950 h 319405"/>
                <a:gd name="connsiteX198" fmla="*/ 293370 w 513715"/>
                <a:gd name="connsiteY198" fmla="*/ 233680 h 319405"/>
                <a:gd name="connsiteX199" fmla="*/ 290195 w 513715"/>
                <a:gd name="connsiteY199" fmla="*/ 230505 h 319405"/>
                <a:gd name="connsiteX200" fmla="*/ 287655 w 513715"/>
                <a:gd name="connsiteY200" fmla="*/ 227330 h 319405"/>
                <a:gd name="connsiteX201" fmla="*/ 285115 w 513715"/>
                <a:gd name="connsiteY201" fmla="*/ 231140 h 319405"/>
                <a:gd name="connsiteX202" fmla="*/ 282575 w 513715"/>
                <a:gd name="connsiteY202" fmla="*/ 234950 h 319405"/>
                <a:gd name="connsiteX203" fmla="*/ 276860 w 513715"/>
                <a:gd name="connsiteY203" fmla="*/ 234950 h 319405"/>
                <a:gd name="connsiteX204" fmla="*/ 276860 w 513715"/>
                <a:gd name="connsiteY204" fmla="*/ 233045 h 319405"/>
                <a:gd name="connsiteX205" fmla="*/ 273685 w 513715"/>
                <a:gd name="connsiteY205" fmla="*/ 229870 h 319405"/>
                <a:gd name="connsiteX206" fmla="*/ 267335 w 513715"/>
                <a:gd name="connsiteY206" fmla="*/ 237490 h 319405"/>
                <a:gd name="connsiteX207" fmla="*/ 260350 w 513715"/>
                <a:gd name="connsiteY207" fmla="*/ 238125 h 319405"/>
                <a:gd name="connsiteX208" fmla="*/ 255905 w 513715"/>
                <a:gd name="connsiteY208" fmla="*/ 241935 h 319405"/>
                <a:gd name="connsiteX209" fmla="*/ 255905 w 513715"/>
                <a:gd name="connsiteY209" fmla="*/ 249555 h 319405"/>
                <a:gd name="connsiteX210" fmla="*/ 249555 w 513715"/>
                <a:gd name="connsiteY210" fmla="*/ 257810 h 319405"/>
                <a:gd name="connsiteX211" fmla="*/ 245745 w 513715"/>
                <a:gd name="connsiteY211" fmla="*/ 257810 h 319405"/>
                <a:gd name="connsiteX212" fmla="*/ 247650 w 513715"/>
                <a:gd name="connsiteY212" fmla="*/ 261620 h 319405"/>
                <a:gd name="connsiteX213" fmla="*/ 236220 w 513715"/>
                <a:gd name="connsiteY213" fmla="*/ 275590 h 319405"/>
                <a:gd name="connsiteX214" fmla="*/ 232410 w 513715"/>
                <a:gd name="connsiteY214" fmla="*/ 275590 h 319405"/>
                <a:gd name="connsiteX215" fmla="*/ 229235 w 513715"/>
                <a:gd name="connsiteY215" fmla="*/ 271780 h 319405"/>
                <a:gd name="connsiteX216" fmla="*/ 229235 w 513715"/>
                <a:gd name="connsiteY216" fmla="*/ 276225 h 319405"/>
                <a:gd name="connsiteX217" fmla="*/ 228600 w 513715"/>
                <a:gd name="connsiteY217" fmla="*/ 280035 h 319405"/>
                <a:gd name="connsiteX218" fmla="*/ 231775 w 513715"/>
                <a:gd name="connsiteY218" fmla="*/ 283845 h 319405"/>
                <a:gd name="connsiteX219" fmla="*/ 230505 w 513715"/>
                <a:gd name="connsiteY219" fmla="*/ 289560 h 319405"/>
                <a:gd name="connsiteX220" fmla="*/ 230505 w 513715"/>
                <a:gd name="connsiteY220" fmla="*/ 289560 h 319405"/>
                <a:gd name="connsiteX221" fmla="*/ 224790 w 513715"/>
                <a:gd name="connsiteY221" fmla="*/ 285115 h 319405"/>
                <a:gd name="connsiteX222" fmla="*/ 215265 w 513715"/>
                <a:gd name="connsiteY222" fmla="*/ 285750 h 319405"/>
                <a:gd name="connsiteX223" fmla="*/ 210185 w 513715"/>
                <a:gd name="connsiteY223" fmla="*/ 289560 h 319405"/>
                <a:gd name="connsiteX224" fmla="*/ 198755 w 513715"/>
                <a:gd name="connsiteY224" fmla="*/ 289560 h 319405"/>
                <a:gd name="connsiteX225" fmla="*/ 190500 w 513715"/>
                <a:gd name="connsiteY225" fmla="*/ 287655 h 319405"/>
                <a:gd name="connsiteX226" fmla="*/ 185420 w 513715"/>
                <a:gd name="connsiteY226" fmla="*/ 278765 h 319405"/>
                <a:gd name="connsiteX227" fmla="*/ 189865 w 513715"/>
                <a:gd name="connsiteY227" fmla="*/ 275590 h 319405"/>
                <a:gd name="connsiteX228" fmla="*/ 194945 w 513715"/>
                <a:gd name="connsiteY228" fmla="*/ 277495 h 319405"/>
                <a:gd name="connsiteX229" fmla="*/ 194945 w 513715"/>
                <a:gd name="connsiteY229" fmla="*/ 271780 h 319405"/>
                <a:gd name="connsiteX230" fmla="*/ 201295 w 513715"/>
                <a:gd name="connsiteY230" fmla="*/ 260985 h 319405"/>
                <a:gd name="connsiteX231" fmla="*/ 204470 w 513715"/>
                <a:gd name="connsiteY231" fmla="*/ 260985 h 319405"/>
                <a:gd name="connsiteX232" fmla="*/ 203835 w 513715"/>
                <a:gd name="connsiteY232" fmla="*/ 253365 h 319405"/>
                <a:gd name="connsiteX233" fmla="*/ 205105 w 513715"/>
                <a:gd name="connsiteY233" fmla="*/ 242570 h 319405"/>
                <a:gd name="connsiteX234" fmla="*/ 210820 w 513715"/>
                <a:gd name="connsiteY234" fmla="*/ 241935 h 319405"/>
                <a:gd name="connsiteX235" fmla="*/ 219075 w 513715"/>
                <a:gd name="connsiteY235" fmla="*/ 239395 h 319405"/>
                <a:gd name="connsiteX236" fmla="*/ 224155 w 513715"/>
                <a:gd name="connsiteY236" fmla="*/ 243205 h 319405"/>
                <a:gd name="connsiteX237" fmla="*/ 233045 w 513715"/>
                <a:gd name="connsiteY237" fmla="*/ 243205 h 319405"/>
                <a:gd name="connsiteX238" fmla="*/ 234315 w 513715"/>
                <a:gd name="connsiteY238" fmla="*/ 240030 h 319405"/>
                <a:gd name="connsiteX239" fmla="*/ 230505 w 513715"/>
                <a:gd name="connsiteY239" fmla="*/ 234315 h 319405"/>
                <a:gd name="connsiteX240" fmla="*/ 231775 w 513715"/>
                <a:gd name="connsiteY240" fmla="*/ 229235 h 319405"/>
                <a:gd name="connsiteX241" fmla="*/ 230505 w 513715"/>
                <a:gd name="connsiteY241" fmla="*/ 223520 h 319405"/>
                <a:gd name="connsiteX242" fmla="*/ 221615 w 513715"/>
                <a:gd name="connsiteY242" fmla="*/ 218440 h 319405"/>
                <a:gd name="connsiteX243" fmla="*/ 213995 w 513715"/>
                <a:gd name="connsiteY243" fmla="*/ 211455 h 319405"/>
                <a:gd name="connsiteX244" fmla="*/ 212725 w 513715"/>
                <a:gd name="connsiteY244" fmla="*/ 208280 h 319405"/>
                <a:gd name="connsiteX245" fmla="*/ 205740 w 513715"/>
                <a:gd name="connsiteY245" fmla="*/ 204470 h 319405"/>
                <a:gd name="connsiteX246" fmla="*/ 206375 w 513715"/>
                <a:gd name="connsiteY246" fmla="*/ 196850 h 319405"/>
                <a:gd name="connsiteX247" fmla="*/ 204470 w 513715"/>
                <a:gd name="connsiteY247" fmla="*/ 186055 h 319405"/>
                <a:gd name="connsiteX248" fmla="*/ 196850 w 513715"/>
                <a:gd name="connsiteY248" fmla="*/ 182245 h 319405"/>
                <a:gd name="connsiteX249" fmla="*/ 187325 w 513715"/>
                <a:gd name="connsiteY249" fmla="*/ 172085 h 319405"/>
                <a:gd name="connsiteX250" fmla="*/ 184150 w 513715"/>
                <a:gd name="connsiteY250" fmla="*/ 172085 h 319405"/>
                <a:gd name="connsiteX251" fmla="*/ 182880 w 513715"/>
                <a:gd name="connsiteY251" fmla="*/ 175895 h 319405"/>
                <a:gd name="connsiteX252" fmla="*/ 172720 w 513715"/>
                <a:gd name="connsiteY252" fmla="*/ 174625 h 319405"/>
                <a:gd name="connsiteX253" fmla="*/ 162560 w 513715"/>
                <a:gd name="connsiteY253" fmla="*/ 165735 h 319405"/>
                <a:gd name="connsiteX254" fmla="*/ 154940 w 513715"/>
                <a:gd name="connsiteY254" fmla="*/ 165735 h 319405"/>
                <a:gd name="connsiteX255" fmla="*/ 150495 w 513715"/>
                <a:gd name="connsiteY255" fmla="*/ 158750 h 319405"/>
                <a:gd name="connsiteX256" fmla="*/ 147955 w 513715"/>
                <a:gd name="connsiteY256" fmla="*/ 161290 h 319405"/>
                <a:gd name="connsiteX257" fmla="*/ 140970 w 513715"/>
                <a:gd name="connsiteY257" fmla="*/ 161290 h 319405"/>
                <a:gd name="connsiteX258" fmla="*/ 139065 w 513715"/>
                <a:gd name="connsiteY258" fmla="*/ 164465 h 319405"/>
                <a:gd name="connsiteX259" fmla="*/ 132715 w 513715"/>
                <a:gd name="connsiteY259" fmla="*/ 160655 h 319405"/>
                <a:gd name="connsiteX260" fmla="*/ 131445 w 513715"/>
                <a:gd name="connsiteY260" fmla="*/ 162560 h 319405"/>
                <a:gd name="connsiteX261" fmla="*/ 126365 w 513715"/>
                <a:gd name="connsiteY261" fmla="*/ 160655 h 319405"/>
                <a:gd name="connsiteX262" fmla="*/ 128270 w 513715"/>
                <a:gd name="connsiteY262" fmla="*/ 168910 h 319405"/>
                <a:gd name="connsiteX263" fmla="*/ 127000 w 513715"/>
                <a:gd name="connsiteY263" fmla="*/ 172720 h 319405"/>
                <a:gd name="connsiteX264" fmla="*/ 128270 w 513715"/>
                <a:gd name="connsiteY264" fmla="*/ 180340 h 319405"/>
                <a:gd name="connsiteX265" fmla="*/ 120650 w 513715"/>
                <a:gd name="connsiteY265" fmla="*/ 181610 h 319405"/>
                <a:gd name="connsiteX266" fmla="*/ 113665 w 513715"/>
                <a:gd name="connsiteY266" fmla="*/ 186055 h 319405"/>
                <a:gd name="connsiteX267" fmla="*/ 92710 w 513715"/>
                <a:gd name="connsiteY267" fmla="*/ 189865 h 319405"/>
                <a:gd name="connsiteX268" fmla="*/ 87630 w 513715"/>
                <a:gd name="connsiteY268" fmla="*/ 195580 h 319405"/>
                <a:gd name="connsiteX269" fmla="*/ 81280 w 513715"/>
                <a:gd name="connsiteY269" fmla="*/ 196215 h 319405"/>
                <a:gd name="connsiteX270" fmla="*/ 71120 w 513715"/>
                <a:gd name="connsiteY270" fmla="*/ 199390 h 319405"/>
                <a:gd name="connsiteX271" fmla="*/ 64770 w 513715"/>
                <a:gd name="connsiteY271" fmla="*/ 196215 h 319405"/>
                <a:gd name="connsiteX272" fmla="*/ 61595 w 513715"/>
                <a:gd name="connsiteY272" fmla="*/ 191135 h 319405"/>
                <a:gd name="connsiteX273" fmla="*/ 53340 w 513715"/>
                <a:gd name="connsiteY273" fmla="*/ 187325 h 319405"/>
                <a:gd name="connsiteX274" fmla="*/ 44450 w 513715"/>
                <a:gd name="connsiteY274" fmla="*/ 187325 h 319405"/>
                <a:gd name="connsiteX275" fmla="*/ 33655 w 513715"/>
                <a:gd name="connsiteY275" fmla="*/ 180975 h 319405"/>
                <a:gd name="connsiteX276" fmla="*/ 27305 w 513715"/>
                <a:gd name="connsiteY276" fmla="*/ 180975 h 319405"/>
                <a:gd name="connsiteX277" fmla="*/ 23495 w 513715"/>
                <a:gd name="connsiteY277" fmla="*/ 184785 h 319405"/>
                <a:gd name="connsiteX278" fmla="*/ 17145 w 513715"/>
                <a:gd name="connsiteY278" fmla="*/ 184785 h 319405"/>
                <a:gd name="connsiteX279" fmla="*/ 15240 w 513715"/>
                <a:gd name="connsiteY279" fmla="*/ 179070 h 319405"/>
                <a:gd name="connsiteX280" fmla="*/ 6985 w 513715"/>
                <a:gd name="connsiteY280" fmla="*/ 173990 h 319405"/>
                <a:gd name="connsiteX281" fmla="*/ 0 w 513715"/>
                <a:gd name="connsiteY281" fmla="*/ 167005 h 319405"/>
                <a:gd name="connsiteX282" fmla="*/ 1270 w 513715"/>
                <a:gd name="connsiteY282" fmla="*/ 166370 h 319405"/>
                <a:gd name="connsiteX283" fmla="*/ 2540 w 513715"/>
                <a:gd name="connsiteY283" fmla="*/ 155575 h 319405"/>
                <a:gd name="connsiteX284" fmla="*/ 8890 w 513715"/>
                <a:gd name="connsiteY284" fmla="*/ 142240 h 319405"/>
                <a:gd name="connsiteX285" fmla="*/ 14605 w 513715"/>
                <a:gd name="connsiteY285" fmla="*/ 142240 h 319405"/>
                <a:gd name="connsiteX286" fmla="*/ 15240 w 513715"/>
                <a:gd name="connsiteY286" fmla="*/ 132715 h 319405"/>
                <a:gd name="connsiteX287" fmla="*/ 13970 w 513715"/>
                <a:gd name="connsiteY287" fmla="*/ 124460 h 319405"/>
                <a:gd name="connsiteX288" fmla="*/ 33020 w 513715"/>
                <a:gd name="connsiteY288" fmla="*/ 102870 h 319405"/>
                <a:gd name="connsiteX289" fmla="*/ 35560 w 513715"/>
                <a:gd name="connsiteY289" fmla="*/ 93345 h 319405"/>
                <a:gd name="connsiteX290" fmla="*/ 40640 w 513715"/>
                <a:gd name="connsiteY290" fmla="*/ 88900 h 319405"/>
                <a:gd name="connsiteX291" fmla="*/ 45720 w 513715"/>
                <a:gd name="connsiteY291" fmla="*/ 88265 h 319405"/>
                <a:gd name="connsiteX292" fmla="*/ 46990 w 513715"/>
                <a:gd name="connsiteY292" fmla="*/ 79375 h 319405"/>
                <a:gd name="connsiteX293" fmla="*/ 45085 w 513715"/>
                <a:gd name="connsiteY293" fmla="*/ 75565 h 319405"/>
                <a:gd name="connsiteX294" fmla="*/ 43815 w 513715"/>
                <a:gd name="connsiteY294" fmla="*/ 70485 h 319405"/>
                <a:gd name="connsiteX295" fmla="*/ 46990 w 513715"/>
                <a:gd name="connsiteY295" fmla="*/ 67310 h 319405"/>
                <a:gd name="connsiteX296" fmla="*/ 39370 w 513715"/>
                <a:gd name="connsiteY296" fmla="*/ 62230 h 319405"/>
                <a:gd name="connsiteX297" fmla="*/ 35560 w 513715"/>
                <a:gd name="connsiteY297" fmla="*/ 53340 h 319405"/>
                <a:gd name="connsiteX298" fmla="*/ 31750 w 513715"/>
                <a:gd name="connsiteY298" fmla="*/ 48895 h 319405"/>
                <a:gd name="connsiteX299" fmla="*/ 31115 w 513715"/>
                <a:gd name="connsiteY299" fmla="*/ 3492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13715" h="319405">
                  <a:moveTo>
                    <a:pt x="31750" y="29210"/>
                  </a:moveTo>
                  <a:lnTo>
                    <a:pt x="36830" y="29210"/>
                  </a:lnTo>
                  <a:lnTo>
                    <a:pt x="46990" y="34290"/>
                  </a:lnTo>
                  <a:lnTo>
                    <a:pt x="52070" y="31115"/>
                  </a:lnTo>
                  <a:lnTo>
                    <a:pt x="74295" y="27940"/>
                  </a:lnTo>
                  <a:lnTo>
                    <a:pt x="83820" y="27305"/>
                  </a:lnTo>
                  <a:lnTo>
                    <a:pt x="90805" y="22225"/>
                  </a:lnTo>
                  <a:lnTo>
                    <a:pt x="94615" y="22225"/>
                  </a:lnTo>
                  <a:lnTo>
                    <a:pt x="102235" y="26670"/>
                  </a:lnTo>
                  <a:lnTo>
                    <a:pt x="120015" y="29210"/>
                  </a:lnTo>
                  <a:lnTo>
                    <a:pt x="127635" y="33020"/>
                  </a:lnTo>
                  <a:lnTo>
                    <a:pt x="128905" y="36830"/>
                  </a:lnTo>
                  <a:lnTo>
                    <a:pt x="139700" y="32385"/>
                  </a:lnTo>
                  <a:lnTo>
                    <a:pt x="144780" y="37465"/>
                  </a:lnTo>
                  <a:lnTo>
                    <a:pt x="149225" y="36830"/>
                  </a:lnTo>
                  <a:lnTo>
                    <a:pt x="151765" y="34290"/>
                  </a:lnTo>
                  <a:lnTo>
                    <a:pt x="161290" y="35560"/>
                  </a:lnTo>
                  <a:lnTo>
                    <a:pt x="165735" y="37465"/>
                  </a:lnTo>
                  <a:lnTo>
                    <a:pt x="175260" y="31750"/>
                  </a:lnTo>
                  <a:lnTo>
                    <a:pt x="183515" y="33020"/>
                  </a:lnTo>
                  <a:lnTo>
                    <a:pt x="184785" y="38735"/>
                  </a:lnTo>
                  <a:lnTo>
                    <a:pt x="190500" y="40640"/>
                  </a:lnTo>
                  <a:lnTo>
                    <a:pt x="196215" y="33655"/>
                  </a:lnTo>
                  <a:lnTo>
                    <a:pt x="202565" y="33020"/>
                  </a:lnTo>
                  <a:lnTo>
                    <a:pt x="207645" y="36830"/>
                  </a:lnTo>
                  <a:lnTo>
                    <a:pt x="216535" y="33655"/>
                  </a:lnTo>
                  <a:lnTo>
                    <a:pt x="222250" y="38735"/>
                  </a:lnTo>
                  <a:lnTo>
                    <a:pt x="229235" y="37465"/>
                  </a:lnTo>
                  <a:lnTo>
                    <a:pt x="229870" y="27305"/>
                  </a:lnTo>
                  <a:lnTo>
                    <a:pt x="234315" y="15240"/>
                  </a:lnTo>
                  <a:lnTo>
                    <a:pt x="243205" y="14605"/>
                  </a:lnTo>
                  <a:lnTo>
                    <a:pt x="256540" y="10795"/>
                  </a:lnTo>
                  <a:lnTo>
                    <a:pt x="262255" y="12065"/>
                  </a:lnTo>
                  <a:lnTo>
                    <a:pt x="269875" y="10795"/>
                  </a:lnTo>
                  <a:lnTo>
                    <a:pt x="268605" y="4445"/>
                  </a:lnTo>
                  <a:lnTo>
                    <a:pt x="273685" y="0"/>
                  </a:lnTo>
                  <a:lnTo>
                    <a:pt x="288925" y="5080"/>
                  </a:lnTo>
                  <a:lnTo>
                    <a:pt x="304800" y="5080"/>
                  </a:lnTo>
                  <a:lnTo>
                    <a:pt x="313055" y="635"/>
                  </a:lnTo>
                  <a:lnTo>
                    <a:pt x="320040" y="1270"/>
                  </a:lnTo>
                  <a:lnTo>
                    <a:pt x="325120" y="15875"/>
                  </a:lnTo>
                  <a:lnTo>
                    <a:pt x="331470" y="20955"/>
                  </a:lnTo>
                  <a:lnTo>
                    <a:pt x="327660" y="27940"/>
                  </a:lnTo>
                  <a:lnTo>
                    <a:pt x="336550" y="39370"/>
                  </a:lnTo>
                  <a:lnTo>
                    <a:pt x="353695" y="36830"/>
                  </a:lnTo>
                  <a:lnTo>
                    <a:pt x="360045" y="41910"/>
                  </a:lnTo>
                  <a:lnTo>
                    <a:pt x="360680" y="48895"/>
                  </a:lnTo>
                  <a:lnTo>
                    <a:pt x="366395" y="49530"/>
                  </a:lnTo>
                  <a:lnTo>
                    <a:pt x="366395" y="58420"/>
                  </a:lnTo>
                  <a:lnTo>
                    <a:pt x="370205" y="67945"/>
                  </a:lnTo>
                  <a:lnTo>
                    <a:pt x="384175" y="81915"/>
                  </a:lnTo>
                  <a:lnTo>
                    <a:pt x="389890" y="75565"/>
                  </a:lnTo>
                  <a:lnTo>
                    <a:pt x="398780" y="80645"/>
                  </a:lnTo>
                  <a:lnTo>
                    <a:pt x="405765" y="78105"/>
                  </a:lnTo>
                  <a:lnTo>
                    <a:pt x="412750" y="80010"/>
                  </a:lnTo>
                  <a:lnTo>
                    <a:pt x="422910" y="71755"/>
                  </a:lnTo>
                  <a:lnTo>
                    <a:pt x="427990" y="71120"/>
                  </a:lnTo>
                  <a:lnTo>
                    <a:pt x="434975" y="86360"/>
                  </a:lnTo>
                  <a:lnTo>
                    <a:pt x="444500" y="92075"/>
                  </a:lnTo>
                  <a:lnTo>
                    <a:pt x="447675" y="98425"/>
                  </a:lnTo>
                  <a:lnTo>
                    <a:pt x="452120" y="93980"/>
                  </a:lnTo>
                  <a:lnTo>
                    <a:pt x="462915" y="96520"/>
                  </a:lnTo>
                  <a:lnTo>
                    <a:pt x="471170" y="96520"/>
                  </a:lnTo>
                  <a:lnTo>
                    <a:pt x="477520" y="100330"/>
                  </a:lnTo>
                  <a:lnTo>
                    <a:pt x="483870" y="99060"/>
                  </a:lnTo>
                  <a:lnTo>
                    <a:pt x="492125" y="104140"/>
                  </a:lnTo>
                  <a:lnTo>
                    <a:pt x="501650" y="106045"/>
                  </a:lnTo>
                  <a:lnTo>
                    <a:pt x="506095" y="100965"/>
                  </a:lnTo>
                  <a:lnTo>
                    <a:pt x="508635" y="108585"/>
                  </a:lnTo>
                  <a:lnTo>
                    <a:pt x="513080" y="111125"/>
                  </a:lnTo>
                  <a:lnTo>
                    <a:pt x="513715" y="119380"/>
                  </a:lnTo>
                  <a:lnTo>
                    <a:pt x="508000" y="126365"/>
                  </a:lnTo>
                  <a:lnTo>
                    <a:pt x="501650" y="127635"/>
                  </a:lnTo>
                  <a:lnTo>
                    <a:pt x="499745" y="140970"/>
                  </a:lnTo>
                  <a:lnTo>
                    <a:pt x="508635" y="147320"/>
                  </a:lnTo>
                  <a:lnTo>
                    <a:pt x="509905" y="156210"/>
                  </a:lnTo>
                  <a:lnTo>
                    <a:pt x="506095" y="167640"/>
                  </a:lnTo>
                  <a:lnTo>
                    <a:pt x="507365" y="175895"/>
                  </a:lnTo>
                  <a:lnTo>
                    <a:pt x="501650" y="179705"/>
                  </a:lnTo>
                  <a:lnTo>
                    <a:pt x="486410" y="180975"/>
                  </a:lnTo>
                  <a:lnTo>
                    <a:pt x="480060" y="191770"/>
                  </a:lnTo>
                  <a:lnTo>
                    <a:pt x="475615" y="193675"/>
                  </a:lnTo>
                  <a:lnTo>
                    <a:pt x="474345" y="208280"/>
                  </a:lnTo>
                  <a:lnTo>
                    <a:pt x="467995" y="210185"/>
                  </a:lnTo>
                  <a:lnTo>
                    <a:pt x="467360" y="207010"/>
                  </a:lnTo>
                  <a:lnTo>
                    <a:pt x="464185" y="206375"/>
                  </a:lnTo>
                  <a:lnTo>
                    <a:pt x="456565" y="209550"/>
                  </a:lnTo>
                  <a:lnTo>
                    <a:pt x="448945" y="208915"/>
                  </a:lnTo>
                  <a:lnTo>
                    <a:pt x="444500" y="212090"/>
                  </a:lnTo>
                  <a:lnTo>
                    <a:pt x="441960" y="217170"/>
                  </a:lnTo>
                  <a:lnTo>
                    <a:pt x="434975" y="217805"/>
                  </a:lnTo>
                  <a:lnTo>
                    <a:pt x="431800" y="222885"/>
                  </a:lnTo>
                  <a:lnTo>
                    <a:pt x="425450" y="229870"/>
                  </a:lnTo>
                  <a:lnTo>
                    <a:pt x="422910" y="229235"/>
                  </a:lnTo>
                  <a:lnTo>
                    <a:pt x="416560" y="229870"/>
                  </a:lnTo>
                  <a:lnTo>
                    <a:pt x="411480" y="233680"/>
                  </a:lnTo>
                  <a:lnTo>
                    <a:pt x="403225" y="231775"/>
                  </a:lnTo>
                  <a:lnTo>
                    <a:pt x="396875" y="235585"/>
                  </a:lnTo>
                  <a:lnTo>
                    <a:pt x="392430" y="234950"/>
                  </a:lnTo>
                  <a:lnTo>
                    <a:pt x="388620" y="227965"/>
                  </a:lnTo>
                  <a:lnTo>
                    <a:pt x="386080" y="228600"/>
                  </a:lnTo>
                  <a:lnTo>
                    <a:pt x="387985" y="232410"/>
                  </a:lnTo>
                  <a:lnTo>
                    <a:pt x="391160" y="236855"/>
                  </a:lnTo>
                  <a:lnTo>
                    <a:pt x="389890" y="240665"/>
                  </a:lnTo>
                  <a:lnTo>
                    <a:pt x="383540" y="250190"/>
                  </a:lnTo>
                  <a:lnTo>
                    <a:pt x="379730" y="252095"/>
                  </a:lnTo>
                  <a:lnTo>
                    <a:pt x="377825" y="249555"/>
                  </a:lnTo>
                  <a:lnTo>
                    <a:pt x="380365" y="248285"/>
                  </a:lnTo>
                  <a:lnTo>
                    <a:pt x="386715" y="240665"/>
                  </a:lnTo>
                  <a:lnTo>
                    <a:pt x="385445" y="238125"/>
                  </a:lnTo>
                  <a:lnTo>
                    <a:pt x="382270" y="236220"/>
                  </a:lnTo>
                  <a:lnTo>
                    <a:pt x="381000" y="239395"/>
                  </a:lnTo>
                  <a:lnTo>
                    <a:pt x="371475" y="249555"/>
                  </a:lnTo>
                  <a:lnTo>
                    <a:pt x="366395" y="250190"/>
                  </a:lnTo>
                  <a:lnTo>
                    <a:pt x="365125" y="254000"/>
                  </a:lnTo>
                  <a:lnTo>
                    <a:pt x="358775" y="254000"/>
                  </a:lnTo>
                  <a:lnTo>
                    <a:pt x="354330" y="250825"/>
                  </a:lnTo>
                  <a:lnTo>
                    <a:pt x="350520" y="254635"/>
                  </a:lnTo>
                  <a:lnTo>
                    <a:pt x="343535" y="253365"/>
                  </a:lnTo>
                  <a:lnTo>
                    <a:pt x="342265" y="255905"/>
                  </a:lnTo>
                  <a:lnTo>
                    <a:pt x="346710" y="258445"/>
                  </a:lnTo>
                  <a:lnTo>
                    <a:pt x="356235" y="257810"/>
                  </a:lnTo>
                  <a:lnTo>
                    <a:pt x="360045" y="262255"/>
                  </a:lnTo>
                  <a:lnTo>
                    <a:pt x="363855" y="264795"/>
                  </a:lnTo>
                  <a:lnTo>
                    <a:pt x="367665" y="262890"/>
                  </a:lnTo>
                  <a:lnTo>
                    <a:pt x="369570" y="266065"/>
                  </a:lnTo>
                  <a:lnTo>
                    <a:pt x="366395" y="269875"/>
                  </a:lnTo>
                  <a:lnTo>
                    <a:pt x="367030" y="273050"/>
                  </a:lnTo>
                  <a:lnTo>
                    <a:pt x="369570" y="271145"/>
                  </a:lnTo>
                  <a:lnTo>
                    <a:pt x="372745" y="271145"/>
                  </a:lnTo>
                  <a:lnTo>
                    <a:pt x="371475" y="275590"/>
                  </a:lnTo>
                  <a:lnTo>
                    <a:pt x="375285" y="272415"/>
                  </a:lnTo>
                  <a:lnTo>
                    <a:pt x="378460" y="274320"/>
                  </a:lnTo>
                  <a:lnTo>
                    <a:pt x="379730" y="281305"/>
                  </a:lnTo>
                  <a:lnTo>
                    <a:pt x="383540" y="285115"/>
                  </a:lnTo>
                  <a:lnTo>
                    <a:pt x="390525" y="287655"/>
                  </a:lnTo>
                  <a:lnTo>
                    <a:pt x="393700" y="285750"/>
                  </a:lnTo>
                  <a:lnTo>
                    <a:pt x="383540" y="275590"/>
                  </a:lnTo>
                  <a:lnTo>
                    <a:pt x="372745" y="262890"/>
                  </a:lnTo>
                  <a:lnTo>
                    <a:pt x="369570" y="254635"/>
                  </a:lnTo>
                  <a:lnTo>
                    <a:pt x="372110" y="252730"/>
                  </a:lnTo>
                  <a:lnTo>
                    <a:pt x="376555" y="259715"/>
                  </a:lnTo>
                  <a:lnTo>
                    <a:pt x="379095" y="267970"/>
                  </a:lnTo>
                  <a:lnTo>
                    <a:pt x="394335" y="284480"/>
                  </a:lnTo>
                  <a:lnTo>
                    <a:pt x="397510" y="285750"/>
                  </a:lnTo>
                  <a:lnTo>
                    <a:pt x="402590" y="280670"/>
                  </a:lnTo>
                  <a:lnTo>
                    <a:pt x="406400" y="280035"/>
                  </a:lnTo>
                  <a:lnTo>
                    <a:pt x="412115" y="283845"/>
                  </a:lnTo>
                  <a:lnTo>
                    <a:pt x="414655" y="277495"/>
                  </a:lnTo>
                  <a:lnTo>
                    <a:pt x="424815" y="276225"/>
                  </a:lnTo>
                  <a:lnTo>
                    <a:pt x="433070" y="276860"/>
                  </a:lnTo>
                  <a:lnTo>
                    <a:pt x="430530" y="280670"/>
                  </a:lnTo>
                  <a:lnTo>
                    <a:pt x="427355" y="283210"/>
                  </a:lnTo>
                  <a:lnTo>
                    <a:pt x="430530" y="288925"/>
                  </a:lnTo>
                  <a:lnTo>
                    <a:pt x="426720" y="293370"/>
                  </a:lnTo>
                  <a:lnTo>
                    <a:pt x="415925" y="294640"/>
                  </a:lnTo>
                  <a:lnTo>
                    <a:pt x="403860" y="292100"/>
                  </a:lnTo>
                  <a:lnTo>
                    <a:pt x="396240" y="296545"/>
                  </a:lnTo>
                  <a:lnTo>
                    <a:pt x="391160" y="304165"/>
                  </a:lnTo>
                  <a:lnTo>
                    <a:pt x="381000" y="303530"/>
                  </a:lnTo>
                  <a:lnTo>
                    <a:pt x="366395" y="314325"/>
                  </a:lnTo>
                  <a:lnTo>
                    <a:pt x="355600" y="319405"/>
                  </a:lnTo>
                  <a:lnTo>
                    <a:pt x="344170" y="318770"/>
                  </a:lnTo>
                  <a:lnTo>
                    <a:pt x="339090" y="314960"/>
                  </a:lnTo>
                  <a:lnTo>
                    <a:pt x="340360" y="312420"/>
                  </a:lnTo>
                  <a:lnTo>
                    <a:pt x="344170" y="300990"/>
                  </a:lnTo>
                  <a:lnTo>
                    <a:pt x="344170" y="296545"/>
                  </a:lnTo>
                  <a:lnTo>
                    <a:pt x="334010" y="288925"/>
                  </a:lnTo>
                  <a:lnTo>
                    <a:pt x="330200" y="289560"/>
                  </a:lnTo>
                  <a:lnTo>
                    <a:pt x="323850" y="285750"/>
                  </a:lnTo>
                  <a:lnTo>
                    <a:pt x="319405" y="289560"/>
                  </a:lnTo>
                  <a:lnTo>
                    <a:pt x="313690" y="287020"/>
                  </a:lnTo>
                  <a:lnTo>
                    <a:pt x="320040" y="277495"/>
                  </a:lnTo>
                  <a:lnTo>
                    <a:pt x="331470" y="271145"/>
                  </a:lnTo>
                  <a:lnTo>
                    <a:pt x="340360" y="269240"/>
                  </a:lnTo>
                  <a:lnTo>
                    <a:pt x="342900" y="267335"/>
                  </a:lnTo>
                  <a:lnTo>
                    <a:pt x="339725" y="263525"/>
                  </a:lnTo>
                  <a:lnTo>
                    <a:pt x="338455" y="255905"/>
                  </a:lnTo>
                  <a:lnTo>
                    <a:pt x="335280" y="254000"/>
                  </a:lnTo>
                  <a:lnTo>
                    <a:pt x="332740" y="258445"/>
                  </a:lnTo>
                  <a:lnTo>
                    <a:pt x="328295" y="255905"/>
                  </a:lnTo>
                  <a:lnTo>
                    <a:pt x="321310" y="252730"/>
                  </a:lnTo>
                  <a:lnTo>
                    <a:pt x="313690" y="254000"/>
                  </a:lnTo>
                  <a:lnTo>
                    <a:pt x="306705" y="257810"/>
                  </a:lnTo>
                  <a:lnTo>
                    <a:pt x="300990" y="254000"/>
                  </a:lnTo>
                  <a:lnTo>
                    <a:pt x="297180" y="254000"/>
                  </a:lnTo>
                  <a:lnTo>
                    <a:pt x="292100" y="250190"/>
                  </a:lnTo>
                  <a:lnTo>
                    <a:pt x="295910" y="247650"/>
                  </a:lnTo>
                  <a:lnTo>
                    <a:pt x="297180" y="245110"/>
                  </a:lnTo>
                  <a:lnTo>
                    <a:pt x="287655" y="242570"/>
                  </a:lnTo>
                  <a:lnTo>
                    <a:pt x="276860" y="242570"/>
                  </a:lnTo>
                  <a:lnTo>
                    <a:pt x="273685" y="238760"/>
                  </a:lnTo>
                  <a:lnTo>
                    <a:pt x="280670" y="238760"/>
                  </a:lnTo>
                  <a:lnTo>
                    <a:pt x="291465" y="236855"/>
                  </a:lnTo>
                  <a:lnTo>
                    <a:pt x="297180" y="238760"/>
                  </a:lnTo>
                  <a:lnTo>
                    <a:pt x="300990" y="236855"/>
                  </a:lnTo>
                  <a:lnTo>
                    <a:pt x="307975" y="233045"/>
                  </a:lnTo>
                  <a:lnTo>
                    <a:pt x="298450" y="234950"/>
                  </a:lnTo>
                  <a:lnTo>
                    <a:pt x="293370" y="233680"/>
                  </a:lnTo>
                  <a:lnTo>
                    <a:pt x="290195" y="230505"/>
                  </a:lnTo>
                  <a:lnTo>
                    <a:pt x="287655" y="227330"/>
                  </a:lnTo>
                  <a:lnTo>
                    <a:pt x="285115" y="231140"/>
                  </a:lnTo>
                  <a:lnTo>
                    <a:pt x="282575" y="234950"/>
                  </a:lnTo>
                  <a:lnTo>
                    <a:pt x="276860" y="234950"/>
                  </a:lnTo>
                  <a:lnTo>
                    <a:pt x="276860" y="233045"/>
                  </a:lnTo>
                  <a:lnTo>
                    <a:pt x="273685" y="229870"/>
                  </a:lnTo>
                  <a:lnTo>
                    <a:pt x="267335" y="237490"/>
                  </a:lnTo>
                  <a:lnTo>
                    <a:pt x="260350" y="238125"/>
                  </a:lnTo>
                  <a:lnTo>
                    <a:pt x="255905" y="241935"/>
                  </a:lnTo>
                  <a:lnTo>
                    <a:pt x="255905" y="249555"/>
                  </a:lnTo>
                  <a:lnTo>
                    <a:pt x="249555" y="257810"/>
                  </a:lnTo>
                  <a:lnTo>
                    <a:pt x="245745" y="257810"/>
                  </a:lnTo>
                  <a:lnTo>
                    <a:pt x="247650" y="261620"/>
                  </a:lnTo>
                  <a:lnTo>
                    <a:pt x="236220" y="275590"/>
                  </a:lnTo>
                  <a:lnTo>
                    <a:pt x="232410" y="275590"/>
                  </a:lnTo>
                  <a:lnTo>
                    <a:pt x="229235" y="271780"/>
                  </a:lnTo>
                  <a:lnTo>
                    <a:pt x="229235" y="276225"/>
                  </a:lnTo>
                  <a:lnTo>
                    <a:pt x="228600" y="280035"/>
                  </a:lnTo>
                  <a:lnTo>
                    <a:pt x="231775" y="283845"/>
                  </a:lnTo>
                  <a:lnTo>
                    <a:pt x="230505" y="289560"/>
                  </a:lnTo>
                  <a:lnTo>
                    <a:pt x="230505" y="289560"/>
                  </a:lnTo>
                  <a:lnTo>
                    <a:pt x="224790" y="285115"/>
                  </a:lnTo>
                  <a:lnTo>
                    <a:pt x="215265" y="285750"/>
                  </a:lnTo>
                  <a:lnTo>
                    <a:pt x="210185" y="289560"/>
                  </a:lnTo>
                  <a:lnTo>
                    <a:pt x="198755" y="289560"/>
                  </a:lnTo>
                  <a:lnTo>
                    <a:pt x="190500" y="287655"/>
                  </a:lnTo>
                  <a:lnTo>
                    <a:pt x="185420" y="278765"/>
                  </a:lnTo>
                  <a:lnTo>
                    <a:pt x="189865" y="275590"/>
                  </a:lnTo>
                  <a:lnTo>
                    <a:pt x="194945" y="277495"/>
                  </a:lnTo>
                  <a:lnTo>
                    <a:pt x="194945" y="271780"/>
                  </a:lnTo>
                  <a:lnTo>
                    <a:pt x="201295" y="260985"/>
                  </a:lnTo>
                  <a:lnTo>
                    <a:pt x="204470" y="260985"/>
                  </a:lnTo>
                  <a:lnTo>
                    <a:pt x="203835" y="253365"/>
                  </a:lnTo>
                  <a:lnTo>
                    <a:pt x="205105" y="242570"/>
                  </a:lnTo>
                  <a:lnTo>
                    <a:pt x="210820" y="241935"/>
                  </a:lnTo>
                  <a:lnTo>
                    <a:pt x="219075" y="239395"/>
                  </a:lnTo>
                  <a:lnTo>
                    <a:pt x="224155" y="243205"/>
                  </a:lnTo>
                  <a:lnTo>
                    <a:pt x="233045" y="243205"/>
                  </a:lnTo>
                  <a:lnTo>
                    <a:pt x="234315" y="240030"/>
                  </a:lnTo>
                  <a:lnTo>
                    <a:pt x="230505" y="234315"/>
                  </a:lnTo>
                  <a:lnTo>
                    <a:pt x="231775" y="229235"/>
                  </a:lnTo>
                  <a:lnTo>
                    <a:pt x="230505" y="223520"/>
                  </a:lnTo>
                  <a:lnTo>
                    <a:pt x="221615" y="218440"/>
                  </a:lnTo>
                  <a:lnTo>
                    <a:pt x="213995" y="211455"/>
                  </a:lnTo>
                  <a:lnTo>
                    <a:pt x="212725" y="208280"/>
                  </a:lnTo>
                  <a:lnTo>
                    <a:pt x="205740" y="204470"/>
                  </a:lnTo>
                  <a:lnTo>
                    <a:pt x="206375" y="196850"/>
                  </a:lnTo>
                  <a:lnTo>
                    <a:pt x="204470" y="186055"/>
                  </a:lnTo>
                  <a:lnTo>
                    <a:pt x="196850" y="182245"/>
                  </a:lnTo>
                  <a:lnTo>
                    <a:pt x="187325" y="172085"/>
                  </a:lnTo>
                  <a:lnTo>
                    <a:pt x="184150" y="172085"/>
                  </a:lnTo>
                  <a:lnTo>
                    <a:pt x="182880" y="175895"/>
                  </a:lnTo>
                  <a:lnTo>
                    <a:pt x="172720" y="174625"/>
                  </a:lnTo>
                  <a:lnTo>
                    <a:pt x="162560" y="165735"/>
                  </a:lnTo>
                  <a:lnTo>
                    <a:pt x="154940" y="165735"/>
                  </a:lnTo>
                  <a:lnTo>
                    <a:pt x="150495" y="158750"/>
                  </a:lnTo>
                  <a:lnTo>
                    <a:pt x="147955" y="161290"/>
                  </a:lnTo>
                  <a:lnTo>
                    <a:pt x="140970" y="161290"/>
                  </a:lnTo>
                  <a:lnTo>
                    <a:pt x="139065" y="164465"/>
                  </a:lnTo>
                  <a:lnTo>
                    <a:pt x="132715" y="160655"/>
                  </a:lnTo>
                  <a:lnTo>
                    <a:pt x="131445" y="162560"/>
                  </a:lnTo>
                  <a:lnTo>
                    <a:pt x="126365" y="160655"/>
                  </a:lnTo>
                  <a:lnTo>
                    <a:pt x="128270" y="168910"/>
                  </a:lnTo>
                  <a:lnTo>
                    <a:pt x="127000" y="172720"/>
                  </a:lnTo>
                  <a:lnTo>
                    <a:pt x="128270" y="180340"/>
                  </a:lnTo>
                  <a:lnTo>
                    <a:pt x="120650" y="181610"/>
                  </a:lnTo>
                  <a:lnTo>
                    <a:pt x="113665" y="186055"/>
                  </a:lnTo>
                  <a:lnTo>
                    <a:pt x="92710" y="189865"/>
                  </a:lnTo>
                  <a:lnTo>
                    <a:pt x="87630" y="195580"/>
                  </a:lnTo>
                  <a:lnTo>
                    <a:pt x="81280" y="196215"/>
                  </a:lnTo>
                  <a:lnTo>
                    <a:pt x="71120" y="199390"/>
                  </a:lnTo>
                  <a:lnTo>
                    <a:pt x="64770" y="196215"/>
                  </a:lnTo>
                  <a:lnTo>
                    <a:pt x="61595" y="191135"/>
                  </a:lnTo>
                  <a:lnTo>
                    <a:pt x="53340" y="187325"/>
                  </a:lnTo>
                  <a:lnTo>
                    <a:pt x="44450" y="187325"/>
                  </a:lnTo>
                  <a:lnTo>
                    <a:pt x="33655" y="180975"/>
                  </a:lnTo>
                  <a:lnTo>
                    <a:pt x="27305" y="180975"/>
                  </a:lnTo>
                  <a:lnTo>
                    <a:pt x="23495" y="184785"/>
                  </a:lnTo>
                  <a:lnTo>
                    <a:pt x="17145" y="184785"/>
                  </a:lnTo>
                  <a:lnTo>
                    <a:pt x="15240" y="179070"/>
                  </a:lnTo>
                  <a:lnTo>
                    <a:pt x="6985" y="173990"/>
                  </a:lnTo>
                  <a:lnTo>
                    <a:pt x="0" y="167005"/>
                  </a:lnTo>
                  <a:lnTo>
                    <a:pt x="1270" y="166370"/>
                  </a:lnTo>
                  <a:lnTo>
                    <a:pt x="2540" y="155575"/>
                  </a:lnTo>
                  <a:lnTo>
                    <a:pt x="8890" y="142240"/>
                  </a:lnTo>
                  <a:lnTo>
                    <a:pt x="14605" y="142240"/>
                  </a:lnTo>
                  <a:lnTo>
                    <a:pt x="15240" y="132715"/>
                  </a:lnTo>
                  <a:lnTo>
                    <a:pt x="13970" y="124460"/>
                  </a:lnTo>
                  <a:lnTo>
                    <a:pt x="33020" y="102870"/>
                  </a:lnTo>
                  <a:lnTo>
                    <a:pt x="35560" y="93345"/>
                  </a:lnTo>
                  <a:lnTo>
                    <a:pt x="40640" y="88900"/>
                  </a:lnTo>
                  <a:lnTo>
                    <a:pt x="45720" y="88265"/>
                  </a:lnTo>
                  <a:lnTo>
                    <a:pt x="46990" y="79375"/>
                  </a:lnTo>
                  <a:lnTo>
                    <a:pt x="45085" y="75565"/>
                  </a:lnTo>
                  <a:lnTo>
                    <a:pt x="43815" y="70485"/>
                  </a:lnTo>
                  <a:lnTo>
                    <a:pt x="46990" y="67310"/>
                  </a:lnTo>
                  <a:lnTo>
                    <a:pt x="39370" y="62230"/>
                  </a:lnTo>
                  <a:lnTo>
                    <a:pt x="35560" y="53340"/>
                  </a:lnTo>
                  <a:lnTo>
                    <a:pt x="31750" y="48895"/>
                  </a:lnTo>
                  <a:lnTo>
                    <a:pt x="3111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990E8E0-055A-FECA-F3F1-43F468F9938F}"/>
                </a:ext>
              </a:extLst>
            </p:cNvPr>
            <p:cNvSpPr/>
            <p:nvPr/>
          </p:nvSpPr>
          <p:spPr>
            <a:xfrm>
              <a:off x="10482357" y="2891958"/>
              <a:ext cx="232275" cy="258235"/>
            </a:xfrm>
            <a:custGeom>
              <a:avLst/>
              <a:gdLst>
                <a:gd name="connsiteX0" fmla="*/ 1905 w 107950"/>
                <a:gd name="connsiteY0" fmla="*/ 21590 h 120015"/>
                <a:gd name="connsiteX1" fmla="*/ 635 w 107950"/>
                <a:gd name="connsiteY1" fmla="*/ 13970 h 120015"/>
                <a:gd name="connsiteX2" fmla="*/ 1905 w 107950"/>
                <a:gd name="connsiteY2" fmla="*/ 10160 h 120015"/>
                <a:gd name="connsiteX3" fmla="*/ 0 w 107950"/>
                <a:gd name="connsiteY3" fmla="*/ 1905 h 120015"/>
                <a:gd name="connsiteX4" fmla="*/ 5080 w 107950"/>
                <a:gd name="connsiteY4" fmla="*/ 3810 h 120015"/>
                <a:gd name="connsiteX5" fmla="*/ 6350 w 107950"/>
                <a:gd name="connsiteY5" fmla="*/ 1905 h 120015"/>
                <a:gd name="connsiteX6" fmla="*/ 12700 w 107950"/>
                <a:gd name="connsiteY6" fmla="*/ 5715 h 120015"/>
                <a:gd name="connsiteX7" fmla="*/ 14605 w 107950"/>
                <a:gd name="connsiteY7" fmla="*/ 2540 h 120015"/>
                <a:gd name="connsiteX8" fmla="*/ 21589 w 107950"/>
                <a:gd name="connsiteY8" fmla="*/ 2540 h 120015"/>
                <a:gd name="connsiteX9" fmla="*/ 24130 w 107950"/>
                <a:gd name="connsiteY9" fmla="*/ 0 h 120015"/>
                <a:gd name="connsiteX10" fmla="*/ 28575 w 107950"/>
                <a:gd name="connsiteY10" fmla="*/ 6985 h 120015"/>
                <a:gd name="connsiteX11" fmla="*/ 36195 w 107950"/>
                <a:gd name="connsiteY11" fmla="*/ 6985 h 120015"/>
                <a:gd name="connsiteX12" fmla="*/ 46355 w 107950"/>
                <a:gd name="connsiteY12" fmla="*/ 15875 h 120015"/>
                <a:gd name="connsiteX13" fmla="*/ 56514 w 107950"/>
                <a:gd name="connsiteY13" fmla="*/ 17145 h 120015"/>
                <a:gd name="connsiteX14" fmla="*/ 57785 w 107950"/>
                <a:gd name="connsiteY14" fmla="*/ 13335 h 120015"/>
                <a:gd name="connsiteX15" fmla="*/ 60960 w 107950"/>
                <a:gd name="connsiteY15" fmla="*/ 13335 h 120015"/>
                <a:gd name="connsiteX16" fmla="*/ 70485 w 107950"/>
                <a:gd name="connsiteY16" fmla="*/ 23495 h 120015"/>
                <a:gd name="connsiteX17" fmla="*/ 78105 w 107950"/>
                <a:gd name="connsiteY17" fmla="*/ 27305 h 120015"/>
                <a:gd name="connsiteX18" fmla="*/ 80010 w 107950"/>
                <a:gd name="connsiteY18" fmla="*/ 38100 h 120015"/>
                <a:gd name="connsiteX19" fmla="*/ 79375 w 107950"/>
                <a:gd name="connsiteY19" fmla="*/ 45720 h 120015"/>
                <a:gd name="connsiteX20" fmla="*/ 86360 w 107950"/>
                <a:gd name="connsiteY20" fmla="*/ 49530 h 120015"/>
                <a:gd name="connsiteX21" fmla="*/ 87630 w 107950"/>
                <a:gd name="connsiteY21" fmla="*/ 52705 h 120015"/>
                <a:gd name="connsiteX22" fmla="*/ 95250 w 107950"/>
                <a:gd name="connsiteY22" fmla="*/ 59690 h 120015"/>
                <a:gd name="connsiteX23" fmla="*/ 104139 w 107950"/>
                <a:gd name="connsiteY23" fmla="*/ 64770 h 120015"/>
                <a:gd name="connsiteX24" fmla="*/ 105410 w 107950"/>
                <a:gd name="connsiteY24" fmla="*/ 70485 h 120015"/>
                <a:gd name="connsiteX25" fmla="*/ 104139 w 107950"/>
                <a:gd name="connsiteY25" fmla="*/ 75565 h 120015"/>
                <a:gd name="connsiteX26" fmla="*/ 107950 w 107950"/>
                <a:gd name="connsiteY26" fmla="*/ 81280 h 120015"/>
                <a:gd name="connsiteX27" fmla="*/ 106680 w 107950"/>
                <a:gd name="connsiteY27" fmla="*/ 84455 h 120015"/>
                <a:gd name="connsiteX28" fmla="*/ 97789 w 107950"/>
                <a:gd name="connsiteY28" fmla="*/ 84455 h 120015"/>
                <a:gd name="connsiteX29" fmla="*/ 92710 w 107950"/>
                <a:gd name="connsiteY29" fmla="*/ 80645 h 120015"/>
                <a:gd name="connsiteX30" fmla="*/ 84455 w 107950"/>
                <a:gd name="connsiteY30" fmla="*/ 83185 h 120015"/>
                <a:gd name="connsiteX31" fmla="*/ 78739 w 107950"/>
                <a:gd name="connsiteY31" fmla="*/ 83820 h 120015"/>
                <a:gd name="connsiteX32" fmla="*/ 77470 w 107950"/>
                <a:gd name="connsiteY32" fmla="*/ 94615 h 120015"/>
                <a:gd name="connsiteX33" fmla="*/ 78105 w 107950"/>
                <a:gd name="connsiteY33" fmla="*/ 102235 h 120015"/>
                <a:gd name="connsiteX34" fmla="*/ 74930 w 107950"/>
                <a:gd name="connsiteY34" fmla="*/ 102235 h 120015"/>
                <a:gd name="connsiteX35" fmla="*/ 68580 w 107950"/>
                <a:gd name="connsiteY35" fmla="*/ 113030 h 120015"/>
                <a:gd name="connsiteX36" fmla="*/ 68580 w 107950"/>
                <a:gd name="connsiteY36" fmla="*/ 118745 h 120015"/>
                <a:gd name="connsiteX37" fmla="*/ 63500 w 107950"/>
                <a:gd name="connsiteY37" fmla="*/ 116840 h 120015"/>
                <a:gd name="connsiteX38" fmla="*/ 59055 w 107950"/>
                <a:gd name="connsiteY38" fmla="*/ 120015 h 120015"/>
                <a:gd name="connsiteX39" fmla="*/ 58420 w 107950"/>
                <a:gd name="connsiteY39" fmla="*/ 119380 h 120015"/>
                <a:gd name="connsiteX40" fmla="*/ 54610 w 107950"/>
                <a:gd name="connsiteY40" fmla="*/ 111125 h 120015"/>
                <a:gd name="connsiteX41" fmla="*/ 55880 w 107950"/>
                <a:gd name="connsiteY41" fmla="*/ 81915 h 120015"/>
                <a:gd name="connsiteX42" fmla="*/ 50164 w 107950"/>
                <a:gd name="connsiteY42" fmla="*/ 72390 h 120015"/>
                <a:gd name="connsiteX43" fmla="*/ 48260 w 107950"/>
                <a:gd name="connsiteY43" fmla="*/ 64135 h 120015"/>
                <a:gd name="connsiteX44" fmla="*/ 31750 w 107950"/>
                <a:gd name="connsiteY44" fmla="*/ 50800 h 120015"/>
                <a:gd name="connsiteX45" fmla="*/ 30480 w 107950"/>
                <a:gd name="connsiteY45" fmla="*/ 44450 h 120015"/>
                <a:gd name="connsiteX46" fmla="*/ 17780 w 107950"/>
                <a:gd name="connsiteY46" fmla="*/ 33655 h 120015"/>
                <a:gd name="connsiteX47" fmla="*/ 13970 w 107950"/>
                <a:gd name="connsiteY47" fmla="*/ 19685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950" h="120015">
                  <a:moveTo>
                    <a:pt x="1905" y="21590"/>
                  </a:moveTo>
                  <a:lnTo>
                    <a:pt x="635" y="13970"/>
                  </a:lnTo>
                  <a:lnTo>
                    <a:pt x="1905" y="10160"/>
                  </a:lnTo>
                  <a:lnTo>
                    <a:pt x="0" y="1905"/>
                  </a:lnTo>
                  <a:lnTo>
                    <a:pt x="5080" y="3810"/>
                  </a:lnTo>
                  <a:lnTo>
                    <a:pt x="6350" y="1905"/>
                  </a:lnTo>
                  <a:lnTo>
                    <a:pt x="12700" y="5715"/>
                  </a:lnTo>
                  <a:lnTo>
                    <a:pt x="14605" y="2540"/>
                  </a:lnTo>
                  <a:lnTo>
                    <a:pt x="21589" y="2540"/>
                  </a:lnTo>
                  <a:lnTo>
                    <a:pt x="24130" y="0"/>
                  </a:lnTo>
                  <a:lnTo>
                    <a:pt x="28575" y="6985"/>
                  </a:lnTo>
                  <a:lnTo>
                    <a:pt x="36195" y="6985"/>
                  </a:lnTo>
                  <a:lnTo>
                    <a:pt x="46355" y="15875"/>
                  </a:lnTo>
                  <a:lnTo>
                    <a:pt x="56514" y="17145"/>
                  </a:lnTo>
                  <a:lnTo>
                    <a:pt x="57785" y="13335"/>
                  </a:lnTo>
                  <a:lnTo>
                    <a:pt x="60960" y="13335"/>
                  </a:lnTo>
                  <a:lnTo>
                    <a:pt x="70485" y="23495"/>
                  </a:lnTo>
                  <a:lnTo>
                    <a:pt x="78105" y="27305"/>
                  </a:lnTo>
                  <a:lnTo>
                    <a:pt x="80010" y="38100"/>
                  </a:lnTo>
                  <a:lnTo>
                    <a:pt x="79375" y="45720"/>
                  </a:lnTo>
                  <a:lnTo>
                    <a:pt x="86360" y="49530"/>
                  </a:lnTo>
                  <a:lnTo>
                    <a:pt x="87630" y="52705"/>
                  </a:lnTo>
                  <a:lnTo>
                    <a:pt x="95250" y="59690"/>
                  </a:lnTo>
                  <a:lnTo>
                    <a:pt x="104139" y="64770"/>
                  </a:lnTo>
                  <a:lnTo>
                    <a:pt x="105410" y="70485"/>
                  </a:lnTo>
                  <a:lnTo>
                    <a:pt x="104139" y="75565"/>
                  </a:lnTo>
                  <a:lnTo>
                    <a:pt x="107950" y="81280"/>
                  </a:lnTo>
                  <a:lnTo>
                    <a:pt x="106680" y="84455"/>
                  </a:lnTo>
                  <a:lnTo>
                    <a:pt x="97789" y="84455"/>
                  </a:lnTo>
                  <a:lnTo>
                    <a:pt x="92710" y="80645"/>
                  </a:lnTo>
                  <a:lnTo>
                    <a:pt x="84455" y="83185"/>
                  </a:lnTo>
                  <a:lnTo>
                    <a:pt x="78739" y="83820"/>
                  </a:lnTo>
                  <a:lnTo>
                    <a:pt x="77470" y="94615"/>
                  </a:lnTo>
                  <a:lnTo>
                    <a:pt x="78105" y="102235"/>
                  </a:lnTo>
                  <a:lnTo>
                    <a:pt x="74930" y="102235"/>
                  </a:lnTo>
                  <a:lnTo>
                    <a:pt x="68580" y="113030"/>
                  </a:lnTo>
                  <a:lnTo>
                    <a:pt x="68580" y="118745"/>
                  </a:lnTo>
                  <a:lnTo>
                    <a:pt x="63500" y="116840"/>
                  </a:lnTo>
                  <a:lnTo>
                    <a:pt x="59055" y="120015"/>
                  </a:lnTo>
                  <a:lnTo>
                    <a:pt x="58420" y="119380"/>
                  </a:lnTo>
                  <a:lnTo>
                    <a:pt x="54610" y="111125"/>
                  </a:lnTo>
                  <a:lnTo>
                    <a:pt x="55880" y="81915"/>
                  </a:lnTo>
                  <a:lnTo>
                    <a:pt x="50164" y="72390"/>
                  </a:lnTo>
                  <a:lnTo>
                    <a:pt x="48260" y="64135"/>
                  </a:lnTo>
                  <a:lnTo>
                    <a:pt x="31750" y="50800"/>
                  </a:lnTo>
                  <a:lnTo>
                    <a:pt x="30480" y="44450"/>
                  </a:lnTo>
                  <a:lnTo>
                    <a:pt x="17780" y="33655"/>
                  </a:lnTo>
                  <a:lnTo>
                    <a:pt x="13970" y="19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FC89C57B-7F18-C9BC-84D1-FC987F56D3F4}"/>
                </a:ext>
              </a:extLst>
            </p:cNvPr>
            <p:cNvSpPr/>
            <p:nvPr/>
          </p:nvSpPr>
          <p:spPr>
            <a:xfrm>
              <a:off x="10113447" y="2934314"/>
              <a:ext cx="592983" cy="379838"/>
            </a:xfrm>
            <a:custGeom>
              <a:avLst/>
              <a:gdLst>
                <a:gd name="connsiteX0" fmla="*/ 62230 w 275589"/>
                <a:gd name="connsiteY0" fmla="*/ 6350 h 176530"/>
                <a:gd name="connsiteX1" fmla="*/ 68580 w 275589"/>
                <a:gd name="connsiteY1" fmla="*/ 6350 h 176530"/>
                <a:gd name="connsiteX2" fmla="*/ 72390 w 275589"/>
                <a:gd name="connsiteY2" fmla="*/ 2540 h 176530"/>
                <a:gd name="connsiteX3" fmla="*/ 78740 w 275589"/>
                <a:gd name="connsiteY3" fmla="*/ 2540 h 176530"/>
                <a:gd name="connsiteX4" fmla="*/ 89535 w 275589"/>
                <a:gd name="connsiteY4" fmla="*/ 8890 h 176530"/>
                <a:gd name="connsiteX5" fmla="*/ 98425 w 275589"/>
                <a:gd name="connsiteY5" fmla="*/ 8890 h 176530"/>
                <a:gd name="connsiteX6" fmla="*/ 106680 w 275589"/>
                <a:gd name="connsiteY6" fmla="*/ 12700 h 176530"/>
                <a:gd name="connsiteX7" fmla="*/ 109855 w 275589"/>
                <a:gd name="connsiteY7" fmla="*/ 17780 h 176530"/>
                <a:gd name="connsiteX8" fmla="*/ 116205 w 275589"/>
                <a:gd name="connsiteY8" fmla="*/ 20955 h 176530"/>
                <a:gd name="connsiteX9" fmla="*/ 126365 w 275589"/>
                <a:gd name="connsiteY9" fmla="*/ 17780 h 176530"/>
                <a:gd name="connsiteX10" fmla="*/ 132715 w 275589"/>
                <a:gd name="connsiteY10" fmla="*/ 17145 h 176530"/>
                <a:gd name="connsiteX11" fmla="*/ 137795 w 275589"/>
                <a:gd name="connsiteY11" fmla="*/ 11430 h 176530"/>
                <a:gd name="connsiteX12" fmla="*/ 158750 w 275589"/>
                <a:gd name="connsiteY12" fmla="*/ 7620 h 176530"/>
                <a:gd name="connsiteX13" fmla="*/ 165735 w 275589"/>
                <a:gd name="connsiteY13" fmla="*/ 3175 h 176530"/>
                <a:gd name="connsiteX14" fmla="*/ 185420 w 275589"/>
                <a:gd name="connsiteY14" fmla="*/ 0 h 176530"/>
                <a:gd name="connsiteX15" fmla="*/ 189230 w 275589"/>
                <a:gd name="connsiteY15" fmla="*/ 13970 h 176530"/>
                <a:gd name="connsiteX16" fmla="*/ 201930 w 275589"/>
                <a:gd name="connsiteY16" fmla="*/ 24765 h 176530"/>
                <a:gd name="connsiteX17" fmla="*/ 203200 w 275589"/>
                <a:gd name="connsiteY17" fmla="*/ 31115 h 176530"/>
                <a:gd name="connsiteX18" fmla="*/ 219710 w 275589"/>
                <a:gd name="connsiteY18" fmla="*/ 44450 h 176530"/>
                <a:gd name="connsiteX19" fmla="*/ 221615 w 275589"/>
                <a:gd name="connsiteY19" fmla="*/ 52705 h 176530"/>
                <a:gd name="connsiteX20" fmla="*/ 227330 w 275589"/>
                <a:gd name="connsiteY20" fmla="*/ 62230 h 176530"/>
                <a:gd name="connsiteX21" fmla="*/ 226060 w 275589"/>
                <a:gd name="connsiteY21" fmla="*/ 91440 h 176530"/>
                <a:gd name="connsiteX22" fmla="*/ 229870 w 275589"/>
                <a:gd name="connsiteY22" fmla="*/ 99695 h 176530"/>
                <a:gd name="connsiteX23" fmla="*/ 235585 w 275589"/>
                <a:gd name="connsiteY23" fmla="*/ 109220 h 176530"/>
                <a:gd name="connsiteX24" fmla="*/ 243840 w 275589"/>
                <a:gd name="connsiteY24" fmla="*/ 111125 h 176530"/>
                <a:gd name="connsiteX25" fmla="*/ 255270 w 275589"/>
                <a:gd name="connsiteY25" fmla="*/ 111125 h 176530"/>
                <a:gd name="connsiteX26" fmla="*/ 260350 w 275589"/>
                <a:gd name="connsiteY26" fmla="*/ 107315 h 176530"/>
                <a:gd name="connsiteX27" fmla="*/ 269875 w 275589"/>
                <a:gd name="connsiteY27" fmla="*/ 106680 h 176530"/>
                <a:gd name="connsiteX28" fmla="*/ 275590 w 275589"/>
                <a:gd name="connsiteY28" fmla="*/ 111125 h 176530"/>
                <a:gd name="connsiteX29" fmla="*/ 272415 w 275589"/>
                <a:gd name="connsiteY29" fmla="*/ 114300 h 176530"/>
                <a:gd name="connsiteX30" fmla="*/ 275590 w 275589"/>
                <a:gd name="connsiteY30" fmla="*/ 116840 h 176530"/>
                <a:gd name="connsiteX31" fmla="*/ 275590 w 275589"/>
                <a:gd name="connsiteY31" fmla="*/ 121285 h 176530"/>
                <a:gd name="connsiteX32" fmla="*/ 271145 w 275589"/>
                <a:gd name="connsiteY32" fmla="*/ 129540 h 176530"/>
                <a:gd name="connsiteX33" fmla="*/ 264160 w 275589"/>
                <a:gd name="connsiteY33" fmla="*/ 130810 h 176530"/>
                <a:gd name="connsiteX34" fmla="*/ 253365 w 275589"/>
                <a:gd name="connsiteY34" fmla="*/ 131445 h 176530"/>
                <a:gd name="connsiteX35" fmla="*/ 252095 w 275589"/>
                <a:gd name="connsiteY35" fmla="*/ 138430 h 176530"/>
                <a:gd name="connsiteX36" fmla="*/ 247650 w 275589"/>
                <a:gd name="connsiteY36" fmla="*/ 142240 h 176530"/>
                <a:gd name="connsiteX37" fmla="*/ 250825 w 275589"/>
                <a:gd name="connsiteY37" fmla="*/ 146685 h 176530"/>
                <a:gd name="connsiteX38" fmla="*/ 250190 w 275589"/>
                <a:gd name="connsiteY38" fmla="*/ 156210 h 176530"/>
                <a:gd name="connsiteX39" fmla="*/ 247015 w 275589"/>
                <a:gd name="connsiteY39" fmla="*/ 161925 h 176530"/>
                <a:gd name="connsiteX40" fmla="*/ 248920 w 275589"/>
                <a:gd name="connsiteY40" fmla="*/ 169545 h 176530"/>
                <a:gd name="connsiteX41" fmla="*/ 241300 w 275589"/>
                <a:gd name="connsiteY41" fmla="*/ 168910 h 176530"/>
                <a:gd name="connsiteX42" fmla="*/ 240030 w 275589"/>
                <a:gd name="connsiteY42" fmla="*/ 165735 h 176530"/>
                <a:gd name="connsiteX43" fmla="*/ 231775 w 275589"/>
                <a:gd name="connsiteY43" fmla="*/ 161925 h 176530"/>
                <a:gd name="connsiteX44" fmla="*/ 226060 w 275589"/>
                <a:gd name="connsiteY44" fmla="*/ 164465 h 176530"/>
                <a:gd name="connsiteX45" fmla="*/ 222885 w 275589"/>
                <a:gd name="connsiteY45" fmla="*/ 160655 h 176530"/>
                <a:gd name="connsiteX46" fmla="*/ 212725 w 275589"/>
                <a:gd name="connsiteY46" fmla="*/ 156845 h 176530"/>
                <a:gd name="connsiteX47" fmla="*/ 203200 w 275589"/>
                <a:gd name="connsiteY47" fmla="*/ 155575 h 176530"/>
                <a:gd name="connsiteX48" fmla="*/ 194945 w 275589"/>
                <a:gd name="connsiteY48" fmla="*/ 156845 h 176530"/>
                <a:gd name="connsiteX49" fmla="*/ 176530 w 275589"/>
                <a:gd name="connsiteY49" fmla="*/ 165735 h 176530"/>
                <a:gd name="connsiteX50" fmla="*/ 173990 w 275589"/>
                <a:gd name="connsiteY50" fmla="*/ 170180 h 176530"/>
                <a:gd name="connsiteX51" fmla="*/ 165735 w 275589"/>
                <a:gd name="connsiteY51" fmla="*/ 172720 h 176530"/>
                <a:gd name="connsiteX52" fmla="*/ 161925 w 275589"/>
                <a:gd name="connsiteY52" fmla="*/ 175260 h 176530"/>
                <a:gd name="connsiteX53" fmla="*/ 150495 w 275589"/>
                <a:gd name="connsiteY53" fmla="*/ 173990 h 176530"/>
                <a:gd name="connsiteX54" fmla="*/ 144780 w 275589"/>
                <a:gd name="connsiteY54" fmla="*/ 173990 h 176530"/>
                <a:gd name="connsiteX55" fmla="*/ 138430 w 275589"/>
                <a:gd name="connsiteY55" fmla="*/ 171450 h 176530"/>
                <a:gd name="connsiteX56" fmla="*/ 133350 w 275589"/>
                <a:gd name="connsiteY56" fmla="*/ 173990 h 176530"/>
                <a:gd name="connsiteX57" fmla="*/ 127635 w 275589"/>
                <a:gd name="connsiteY57" fmla="*/ 172085 h 176530"/>
                <a:gd name="connsiteX58" fmla="*/ 118745 w 275589"/>
                <a:gd name="connsiteY58" fmla="*/ 176530 h 176530"/>
                <a:gd name="connsiteX59" fmla="*/ 107950 w 275589"/>
                <a:gd name="connsiteY59" fmla="*/ 172085 h 176530"/>
                <a:gd name="connsiteX60" fmla="*/ 104775 w 275589"/>
                <a:gd name="connsiteY60" fmla="*/ 173355 h 176530"/>
                <a:gd name="connsiteX61" fmla="*/ 100965 w 275589"/>
                <a:gd name="connsiteY61" fmla="*/ 169545 h 176530"/>
                <a:gd name="connsiteX62" fmla="*/ 92710 w 275589"/>
                <a:gd name="connsiteY62" fmla="*/ 168910 h 176530"/>
                <a:gd name="connsiteX63" fmla="*/ 85090 w 275589"/>
                <a:gd name="connsiteY63" fmla="*/ 173990 h 176530"/>
                <a:gd name="connsiteX64" fmla="*/ 81915 w 275589"/>
                <a:gd name="connsiteY64" fmla="*/ 168275 h 176530"/>
                <a:gd name="connsiteX65" fmla="*/ 83820 w 275589"/>
                <a:gd name="connsiteY65" fmla="*/ 165100 h 176530"/>
                <a:gd name="connsiteX66" fmla="*/ 84455 w 275589"/>
                <a:gd name="connsiteY66" fmla="*/ 160655 h 176530"/>
                <a:gd name="connsiteX67" fmla="*/ 80645 w 275589"/>
                <a:gd name="connsiteY67" fmla="*/ 156845 h 176530"/>
                <a:gd name="connsiteX68" fmla="*/ 72390 w 275589"/>
                <a:gd name="connsiteY68" fmla="*/ 156210 h 176530"/>
                <a:gd name="connsiteX69" fmla="*/ 70485 w 275589"/>
                <a:gd name="connsiteY69" fmla="*/ 149860 h 176530"/>
                <a:gd name="connsiteX70" fmla="*/ 69215 w 275589"/>
                <a:gd name="connsiteY70" fmla="*/ 144780 h 176530"/>
                <a:gd name="connsiteX71" fmla="*/ 74295 w 275589"/>
                <a:gd name="connsiteY71" fmla="*/ 139065 h 176530"/>
                <a:gd name="connsiteX72" fmla="*/ 63500 w 275589"/>
                <a:gd name="connsiteY72" fmla="*/ 136525 h 176530"/>
                <a:gd name="connsiteX73" fmla="*/ 58420 w 275589"/>
                <a:gd name="connsiteY73" fmla="*/ 143510 h 176530"/>
                <a:gd name="connsiteX74" fmla="*/ 53340 w 275589"/>
                <a:gd name="connsiteY74" fmla="*/ 139065 h 176530"/>
                <a:gd name="connsiteX75" fmla="*/ 46990 w 275589"/>
                <a:gd name="connsiteY75" fmla="*/ 141605 h 176530"/>
                <a:gd name="connsiteX76" fmla="*/ 43815 w 275589"/>
                <a:gd name="connsiteY76" fmla="*/ 136525 h 176530"/>
                <a:gd name="connsiteX77" fmla="*/ 33655 w 275589"/>
                <a:gd name="connsiteY77" fmla="*/ 133350 h 176530"/>
                <a:gd name="connsiteX78" fmla="*/ 32385 w 275589"/>
                <a:gd name="connsiteY78" fmla="*/ 130175 h 176530"/>
                <a:gd name="connsiteX79" fmla="*/ 36195 w 275589"/>
                <a:gd name="connsiteY79" fmla="*/ 122555 h 176530"/>
                <a:gd name="connsiteX80" fmla="*/ 27940 w 275589"/>
                <a:gd name="connsiteY80" fmla="*/ 116205 h 176530"/>
                <a:gd name="connsiteX81" fmla="*/ 19685 w 275589"/>
                <a:gd name="connsiteY81" fmla="*/ 111760 h 176530"/>
                <a:gd name="connsiteX82" fmla="*/ 17780 w 275589"/>
                <a:gd name="connsiteY82" fmla="*/ 106045 h 176530"/>
                <a:gd name="connsiteX83" fmla="*/ 7620 w 275589"/>
                <a:gd name="connsiteY83" fmla="*/ 94615 h 176530"/>
                <a:gd name="connsiteX84" fmla="*/ 5715 w 275589"/>
                <a:gd name="connsiteY84" fmla="*/ 90805 h 176530"/>
                <a:gd name="connsiteX85" fmla="*/ 0 w 275589"/>
                <a:gd name="connsiteY85" fmla="*/ 88265 h 176530"/>
                <a:gd name="connsiteX86" fmla="*/ 6350 w 275589"/>
                <a:gd name="connsiteY86" fmla="*/ 81915 h 176530"/>
                <a:gd name="connsiteX87" fmla="*/ 12065 w 275589"/>
                <a:gd name="connsiteY87" fmla="*/ 80645 h 176530"/>
                <a:gd name="connsiteX88" fmla="*/ 14605 w 275589"/>
                <a:gd name="connsiteY88" fmla="*/ 74930 h 176530"/>
                <a:gd name="connsiteX89" fmla="*/ 22860 w 275589"/>
                <a:gd name="connsiteY89" fmla="*/ 75565 h 176530"/>
                <a:gd name="connsiteX90" fmla="*/ 28575 w 275589"/>
                <a:gd name="connsiteY90" fmla="*/ 70485 h 176530"/>
                <a:gd name="connsiteX91" fmla="*/ 28575 w 275589"/>
                <a:gd name="connsiteY91" fmla="*/ 64135 h 176530"/>
                <a:gd name="connsiteX92" fmla="*/ 39370 w 275589"/>
                <a:gd name="connsiteY92" fmla="*/ 48260 h 176530"/>
                <a:gd name="connsiteX93" fmla="*/ 45720 w 275589"/>
                <a:gd name="connsiteY93" fmla="*/ 29210 h 176530"/>
                <a:gd name="connsiteX94" fmla="*/ 52705 w 275589"/>
                <a:gd name="connsiteY94" fmla="*/ 16510 h 176530"/>
                <a:gd name="connsiteX95" fmla="*/ 59690 w 275589"/>
                <a:gd name="connsiteY95" fmla="*/ 15240 h 176530"/>
                <a:gd name="connsiteX96" fmla="*/ 62865 w 275589"/>
                <a:gd name="connsiteY96" fmla="*/ 8255 h 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5589" h="176530">
                  <a:moveTo>
                    <a:pt x="62230" y="6350"/>
                  </a:moveTo>
                  <a:lnTo>
                    <a:pt x="68580" y="6350"/>
                  </a:lnTo>
                  <a:lnTo>
                    <a:pt x="72390" y="2540"/>
                  </a:lnTo>
                  <a:lnTo>
                    <a:pt x="78740" y="2540"/>
                  </a:lnTo>
                  <a:lnTo>
                    <a:pt x="89535" y="8890"/>
                  </a:lnTo>
                  <a:lnTo>
                    <a:pt x="98425" y="8890"/>
                  </a:lnTo>
                  <a:lnTo>
                    <a:pt x="106680" y="12700"/>
                  </a:lnTo>
                  <a:lnTo>
                    <a:pt x="109855" y="17780"/>
                  </a:lnTo>
                  <a:lnTo>
                    <a:pt x="116205" y="20955"/>
                  </a:lnTo>
                  <a:lnTo>
                    <a:pt x="126365" y="17780"/>
                  </a:lnTo>
                  <a:lnTo>
                    <a:pt x="132715" y="17145"/>
                  </a:lnTo>
                  <a:lnTo>
                    <a:pt x="137795" y="11430"/>
                  </a:lnTo>
                  <a:lnTo>
                    <a:pt x="158750" y="7620"/>
                  </a:lnTo>
                  <a:lnTo>
                    <a:pt x="165735" y="3175"/>
                  </a:lnTo>
                  <a:lnTo>
                    <a:pt x="185420" y="0"/>
                  </a:lnTo>
                  <a:lnTo>
                    <a:pt x="189230" y="13970"/>
                  </a:lnTo>
                  <a:lnTo>
                    <a:pt x="201930" y="24765"/>
                  </a:lnTo>
                  <a:lnTo>
                    <a:pt x="203200" y="31115"/>
                  </a:lnTo>
                  <a:lnTo>
                    <a:pt x="219710" y="44450"/>
                  </a:lnTo>
                  <a:lnTo>
                    <a:pt x="221615" y="52705"/>
                  </a:lnTo>
                  <a:lnTo>
                    <a:pt x="227330" y="62230"/>
                  </a:lnTo>
                  <a:lnTo>
                    <a:pt x="226060" y="91440"/>
                  </a:lnTo>
                  <a:lnTo>
                    <a:pt x="229870" y="99695"/>
                  </a:lnTo>
                  <a:lnTo>
                    <a:pt x="235585" y="109220"/>
                  </a:lnTo>
                  <a:lnTo>
                    <a:pt x="243840" y="111125"/>
                  </a:lnTo>
                  <a:lnTo>
                    <a:pt x="255270" y="111125"/>
                  </a:lnTo>
                  <a:lnTo>
                    <a:pt x="260350" y="107315"/>
                  </a:lnTo>
                  <a:lnTo>
                    <a:pt x="269875" y="106680"/>
                  </a:lnTo>
                  <a:lnTo>
                    <a:pt x="275590" y="111125"/>
                  </a:lnTo>
                  <a:lnTo>
                    <a:pt x="272415" y="114300"/>
                  </a:lnTo>
                  <a:lnTo>
                    <a:pt x="275590" y="116840"/>
                  </a:lnTo>
                  <a:lnTo>
                    <a:pt x="275590" y="121285"/>
                  </a:lnTo>
                  <a:lnTo>
                    <a:pt x="271145" y="129540"/>
                  </a:lnTo>
                  <a:lnTo>
                    <a:pt x="264160" y="130810"/>
                  </a:lnTo>
                  <a:lnTo>
                    <a:pt x="253365" y="131445"/>
                  </a:lnTo>
                  <a:lnTo>
                    <a:pt x="252095" y="138430"/>
                  </a:lnTo>
                  <a:lnTo>
                    <a:pt x="247650" y="142240"/>
                  </a:lnTo>
                  <a:lnTo>
                    <a:pt x="250825" y="146685"/>
                  </a:lnTo>
                  <a:lnTo>
                    <a:pt x="250190" y="156210"/>
                  </a:lnTo>
                  <a:lnTo>
                    <a:pt x="247015" y="161925"/>
                  </a:lnTo>
                  <a:lnTo>
                    <a:pt x="248920" y="169545"/>
                  </a:lnTo>
                  <a:lnTo>
                    <a:pt x="241300" y="168910"/>
                  </a:lnTo>
                  <a:lnTo>
                    <a:pt x="240030" y="165735"/>
                  </a:lnTo>
                  <a:lnTo>
                    <a:pt x="231775" y="161925"/>
                  </a:lnTo>
                  <a:lnTo>
                    <a:pt x="226060" y="164465"/>
                  </a:lnTo>
                  <a:lnTo>
                    <a:pt x="222885" y="160655"/>
                  </a:lnTo>
                  <a:lnTo>
                    <a:pt x="212725" y="156845"/>
                  </a:lnTo>
                  <a:lnTo>
                    <a:pt x="203200" y="155575"/>
                  </a:lnTo>
                  <a:lnTo>
                    <a:pt x="194945" y="156845"/>
                  </a:lnTo>
                  <a:lnTo>
                    <a:pt x="176530" y="165735"/>
                  </a:lnTo>
                  <a:lnTo>
                    <a:pt x="173990" y="170180"/>
                  </a:lnTo>
                  <a:lnTo>
                    <a:pt x="165735" y="172720"/>
                  </a:lnTo>
                  <a:lnTo>
                    <a:pt x="161925" y="175260"/>
                  </a:lnTo>
                  <a:lnTo>
                    <a:pt x="150495" y="173990"/>
                  </a:lnTo>
                  <a:lnTo>
                    <a:pt x="144780" y="173990"/>
                  </a:lnTo>
                  <a:lnTo>
                    <a:pt x="138430" y="171450"/>
                  </a:lnTo>
                  <a:lnTo>
                    <a:pt x="133350" y="173990"/>
                  </a:lnTo>
                  <a:lnTo>
                    <a:pt x="127635" y="172085"/>
                  </a:lnTo>
                  <a:lnTo>
                    <a:pt x="118745" y="176530"/>
                  </a:lnTo>
                  <a:lnTo>
                    <a:pt x="107950" y="172085"/>
                  </a:lnTo>
                  <a:lnTo>
                    <a:pt x="104775" y="173355"/>
                  </a:lnTo>
                  <a:lnTo>
                    <a:pt x="100965" y="169545"/>
                  </a:lnTo>
                  <a:lnTo>
                    <a:pt x="92710" y="168910"/>
                  </a:lnTo>
                  <a:lnTo>
                    <a:pt x="85090" y="173990"/>
                  </a:lnTo>
                  <a:lnTo>
                    <a:pt x="81915" y="168275"/>
                  </a:lnTo>
                  <a:lnTo>
                    <a:pt x="83820" y="165100"/>
                  </a:lnTo>
                  <a:lnTo>
                    <a:pt x="84455" y="160655"/>
                  </a:lnTo>
                  <a:lnTo>
                    <a:pt x="80645" y="156845"/>
                  </a:lnTo>
                  <a:lnTo>
                    <a:pt x="72390" y="156210"/>
                  </a:lnTo>
                  <a:lnTo>
                    <a:pt x="70485" y="149860"/>
                  </a:lnTo>
                  <a:lnTo>
                    <a:pt x="69215" y="144780"/>
                  </a:lnTo>
                  <a:lnTo>
                    <a:pt x="74295" y="139065"/>
                  </a:lnTo>
                  <a:lnTo>
                    <a:pt x="63500" y="136525"/>
                  </a:lnTo>
                  <a:lnTo>
                    <a:pt x="58420" y="143510"/>
                  </a:lnTo>
                  <a:lnTo>
                    <a:pt x="53340" y="139065"/>
                  </a:lnTo>
                  <a:lnTo>
                    <a:pt x="46990" y="141605"/>
                  </a:lnTo>
                  <a:lnTo>
                    <a:pt x="43815" y="136525"/>
                  </a:lnTo>
                  <a:lnTo>
                    <a:pt x="33655" y="133350"/>
                  </a:lnTo>
                  <a:lnTo>
                    <a:pt x="32385" y="130175"/>
                  </a:lnTo>
                  <a:lnTo>
                    <a:pt x="36195" y="122555"/>
                  </a:lnTo>
                  <a:lnTo>
                    <a:pt x="27940" y="116205"/>
                  </a:lnTo>
                  <a:lnTo>
                    <a:pt x="19685" y="111760"/>
                  </a:lnTo>
                  <a:lnTo>
                    <a:pt x="17780" y="106045"/>
                  </a:lnTo>
                  <a:lnTo>
                    <a:pt x="7620" y="94615"/>
                  </a:lnTo>
                  <a:lnTo>
                    <a:pt x="5715" y="90805"/>
                  </a:lnTo>
                  <a:lnTo>
                    <a:pt x="0" y="88265"/>
                  </a:lnTo>
                  <a:lnTo>
                    <a:pt x="6350" y="81915"/>
                  </a:lnTo>
                  <a:lnTo>
                    <a:pt x="12065" y="80645"/>
                  </a:lnTo>
                  <a:lnTo>
                    <a:pt x="14605" y="74930"/>
                  </a:lnTo>
                  <a:lnTo>
                    <a:pt x="22860" y="75565"/>
                  </a:lnTo>
                  <a:lnTo>
                    <a:pt x="28575" y="70485"/>
                  </a:lnTo>
                  <a:lnTo>
                    <a:pt x="28575" y="64135"/>
                  </a:lnTo>
                  <a:lnTo>
                    <a:pt x="39370" y="48260"/>
                  </a:lnTo>
                  <a:lnTo>
                    <a:pt x="45720" y="29210"/>
                  </a:lnTo>
                  <a:lnTo>
                    <a:pt x="52705" y="16510"/>
                  </a:lnTo>
                  <a:lnTo>
                    <a:pt x="59690" y="15240"/>
                  </a:lnTo>
                  <a:lnTo>
                    <a:pt x="62865" y="825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a:extLst>
                <a:ext uri="{FF2B5EF4-FFF2-40B4-BE49-F238E27FC236}">
                  <a16:creationId xmlns:a16="http://schemas.microsoft.com/office/drawing/2014/main" id="{7068D941-F61F-A9C1-7BFE-A29FFC162175}"/>
                </a:ext>
              </a:extLst>
            </p:cNvPr>
            <p:cNvSpPr/>
            <p:nvPr/>
          </p:nvSpPr>
          <p:spPr>
            <a:xfrm>
              <a:off x="9863412" y="2909722"/>
              <a:ext cx="385304" cy="251402"/>
            </a:xfrm>
            <a:custGeom>
              <a:avLst/>
              <a:gdLst>
                <a:gd name="connsiteX0" fmla="*/ 116205 w 179070"/>
                <a:gd name="connsiteY0" fmla="*/ 99695 h 116839"/>
                <a:gd name="connsiteX1" fmla="*/ 122555 w 179070"/>
                <a:gd name="connsiteY1" fmla="*/ 93345 h 116839"/>
                <a:gd name="connsiteX2" fmla="*/ 128270 w 179070"/>
                <a:gd name="connsiteY2" fmla="*/ 92075 h 116839"/>
                <a:gd name="connsiteX3" fmla="*/ 130810 w 179070"/>
                <a:gd name="connsiteY3" fmla="*/ 86360 h 116839"/>
                <a:gd name="connsiteX4" fmla="*/ 139065 w 179070"/>
                <a:gd name="connsiteY4" fmla="*/ 86995 h 116839"/>
                <a:gd name="connsiteX5" fmla="*/ 144780 w 179070"/>
                <a:gd name="connsiteY5" fmla="*/ 81915 h 116839"/>
                <a:gd name="connsiteX6" fmla="*/ 144780 w 179070"/>
                <a:gd name="connsiteY6" fmla="*/ 75565 h 116839"/>
                <a:gd name="connsiteX7" fmla="*/ 155575 w 179070"/>
                <a:gd name="connsiteY7" fmla="*/ 59690 h 116839"/>
                <a:gd name="connsiteX8" fmla="*/ 161925 w 179070"/>
                <a:gd name="connsiteY8" fmla="*/ 40640 h 116839"/>
                <a:gd name="connsiteX9" fmla="*/ 168910 w 179070"/>
                <a:gd name="connsiteY9" fmla="*/ 27940 h 116839"/>
                <a:gd name="connsiteX10" fmla="*/ 175895 w 179070"/>
                <a:gd name="connsiteY10" fmla="*/ 26670 h 116839"/>
                <a:gd name="connsiteX11" fmla="*/ 179070 w 179070"/>
                <a:gd name="connsiteY11" fmla="*/ 19685 h 116839"/>
                <a:gd name="connsiteX12" fmla="*/ 176530 w 179070"/>
                <a:gd name="connsiteY12" fmla="*/ 12065 h 116839"/>
                <a:gd name="connsiteX13" fmla="*/ 168275 w 179070"/>
                <a:gd name="connsiteY13" fmla="*/ 6985 h 116839"/>
                <a:gd name="connsiteX14" fmla="*/ 161290 w 179070"/>
                <a:gd name="connsiteY14" fmla="*/ 0 h 116839"/>
                <a:gd name="connsiteX15" fmla="*/ 154305 w 179070"/>
                <a:gd name="connsiteY15" fmla="*/ 4445 h 116839"/>
                <a:gd name="connsiteX16" fmla="*/ 144145 w 179070"/>
                <a:gd name="connsiteY16" fmla="*/ 2540 h 116839"/>
                <a:gd name="connsiteX17" fmla="*/ 132080 w 179070"/>
                <a:gd name="connsiteY17" fmla="*/ 3175 h 116839"/>
                <a:gd name="connsiteX18" fmla="*/ 124460 w 179070"/>
                <a:gd name="connsiteY18" fmla="*/ 1270 h 116839"/>
                <a:gd name="connsiteX19" fmla="*/ 114300 w 179070"/>
                <a:gd name="connsiteY19" fmla="*/ 1905 h 116839"/>
                <a:gd name="connsiteX20" fmla="*/ 108585 w 179070"/>
                <a:gd name="connsiteY20" fmla="*/ 10160 h 116839"/>
                <a:gd name="connsiteX21" fmla="*/ 103505 w 179070"/>
                <a:gd name="connsiteY21" fmla="*/ 15240 h 116839"/>
                <a:gd name="connsiteX22" fmla="*/ 102870 w 179070"/>
                <a:gd name="connsiteY22" fmla="*/ 20955 h 116839"/>
                <a:gd name="connsiteX23" fmla="*/ 93980 w 179070"/>
                <a:gd name="connsiteY23" fmla="*/ 11430 h 116839"/>
                <a:gd name="connsiteX24" fmla="*/ 83820 w 179070"/>
                <a:gd name="connsiteY24" fmla="*/ 20320 h 116839"/>
                <a:gd name="connsiteX25" fmla="*/ 74930 w 179070"/>
                <a:gd name="connsiteY25" fmla="*/ 22860 h 116839"/>
                <a:gd name="connsiteX26" fmla="*/ 74295 w 179070"/>
                <a:gd name="connsiteY26" fmla="*/ 28575 h 116839"/>
                <a:gd name="connsiteX27" fmla="*/ 57150 w 179070"/>
                <a:gd name="connsiteY27" fmla="*/ 30480 h 116839"/>
                <a:gd name="connsiteX28" fmla="*/ 46990 w 179070"/>
                <a:gd name="connsiteY28" fmla="*/ 34290 h 116839"/>
                <a:gd name="connsiteX29" fmla="*/ 35560 w 179070"/>
                <a:gd name="connsiteY29" fmla="*/ 31750 h 116839"/>
                <a:gd name="connsiteX30" fmla="*/ 15240 w 179070"/>
                <a:gd name="connsiteY30" fmla="*/ 19685 h 116839"/>
                <a:gd name="connsiteX31" fmla="*/ 15875 w 179070"/>
                <a:gd name="connsiteY31" fmla="*/ 24130 h 116839"/>
                <a:gd name="connsiteX32" fmla="*/ 16510 w 179070"/>
                <a:gd name="connsiteY32" fmla="*/ 30480 h 116839"/>
                <a:gd name="connsiteX33" fmla="*/ 15240 w 179070"/>
                <a:gd name="connsiteY33" fmla="*/ 36830 h 116839"/>
                <a:gd name="connsiteX34" fmla="*/ 1905 w 179070"/>
                <a:gd name="connsiteY34" fmla="*/ 36195 h 116839"/>
                <a:gd name="connsiteX35" fmla="*/ 635 w 179070"/>
                <a:gd name="connsiteY35" fmla="*/ 39370 h 116839"/>
                <a:gd name="connsiteX36" fmla="*/ 6350 w 179070"/>
                <a:gd name="connsiteY36" fmla="*/ 45720 h 116839"/>
                <a:gd name="connsiteX37" fmla="*/ 3175 w 179070"/>
                <a:gd name="connsiteY37" fmla="*/ 52705 h 116839"/>
                <a:gd name="connsiteX38" fmla="*/ 2540 w 179070"/>
                <a:gd name="connsiteY38" fmla="*/ 59055 h 116839"/>
                <a:gd name="connsiteX39" fmla="*/ 6350 w 179070"/>
                <a:gd name="connsiteY39" fmla="*/ 64770 h 116839"/>
                <a:gd name="connsiteX40" fmla="*/ 1270 w 179070"/>
                <a:gd name="connsiteY40" fmla="*/ 70485 h 116839"/>
                <a:gd name="connsiteX41" fmla="*/ 0 w 179070"/>
                <a:gd name="connsiteY41" fmla="*/ 71120 h 116839"/>
                <a:gd name="connsiteX42" fmla="*/ 7620 w 179070"/>
                <a:gd name="connsiteY42" fmla="*/ 80010 h 116839"/>
                <a:gd name="connsiteX43" fmla="*/ 8890 w 179070"/>
                <a:gd name="connsiteY43" fmla="*/ 90170 h 116839"/>
                <a:gd name="connsiteX44" fmla="*/ 14605 w 179070"/>
                <a:gd name="connsiteY44" fmla="*/ 91440 h 116839"/>
                <a:gd name="connsiteX45" fmla="*/ 27305 w 179070"/>
                <a:gd name="connsiteY45" fmla="*/ 103505 h 116839"/>
                <a:gd name="connsiteX46" fmla="*/ 33655 w 179070"/>
                <a:gd name="connsiteY46" fmla="*/ 106045 h 116839"/>
                <a:gd name="connsiteX47" fmla="*/ 38735 w 179070"/>
                <a:gd name="connsiteY47" fmla="*/ 109855 h 116839"/>
                <a:gd name="connsiteX48" fmla="*/ 55245 w 179070"/>
                <a:gd name="connsiteY48" fmla="*/ 112395 h 116839"/>
                <a:gd name="connsiteX49" fmla="*/ 66675 w 179070"/>
                <a:gd name="connsiteY49" fmla="*/ 116840 h 116839"/>
                <a:gd name="connsiteX50" fmla="*/ 71120 w 179070"/>
                <a:gd name="connsiteY50" fmla="*/ 110490 h 116839"/>
                <a:gd name="connsiteX51" fmla="*/ 74930 w 179070"/>
                <a:gd name="connsiteY51" fmla="*/ 112395 h 116839"/>
                <a:gd name="connsiteX52" fmla="*/ 78740 w 179070"/>
                <a:gd name="connsiteY52" fmla="*/ 107315 h 116839"/>
                <a:gd name="connsiteX53" fmla="*/ 86360 w 179070"/>
                <a:gd name="connsiteY53" fmla="*/ 104140 h 116839"/>
                <a:gd name="connsiteX54" fmla="*/ 91440 w 179070"/>
                <a:gd name="connsiteY54" fmla="*/ 104775 h 116839"/>
                <a:gd name="connsiteX55" fmla="*/ 93345 w 179070"/>
                <a:gd name="connsiteY55" fmla="*/ 101600 h 116839"/>
                <a:gd name="connsiteX56" fmla="*/ 100965 w 179070"/>
                <a:gd name="connsiteY56" fmla="*/ 95250 h 116839"/>
                <a:gd name="connsiteX57" fmla="*/ 105410 w 179070"/>
                <a:gd name="connsiteY57" fmla="*/ 97155 h 116839"/>
                <a:gd name="connsiteX58" fmla="*/ 111760 w 179070"/>
                <a:gd name="connsiteY58" fmla="*/ 98425 h 11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9070" h="116839">
                  <a:moveTo>
                    <a:pt x="116205" y="99695"/>
                  </a:moveTo>
                  <a:lnTo>
                    <a:pt x="122555" y="93345"/>
                  </a:lnTo>
                  <a:lnTo>
                    <a:pt x="128270" y="92075"/>
                  </a:lnTo>
                  <a:lnTo>
                    <a:pt x="130810" y="86360"/>
                  </a:lnTo>
                  <a:lnTo>
                    <a:pt x="139065" y="86995"/>
                  </a:lnTo>
                  <a:lnTo>
                    <a:pt x="144780" y="81915"/>
                  </a:lnTo>
                  <a:lnTo>
                    <a:pt x="144780" y="75565"/>
                  </a:lnTo>
                  <a:lnTo>
                    <a:pt x="155575" y="59690"/>
                  </a:lnTo>
                  <a:lnTo>
                    <a:pt x="161925" y="40640"/>
                  </a:lnTo>
                  <a:lnTo>
                    <a:pt x="168910" y="27940"/>
                  </a:lnTo>
                  <a:lnTo>
                    <a:pt x="175895" y="26670"/>
                  </a:lnTo>
                  <a:lnTo>
                    <a:pt x="179070" y="19685"/>
                  </a:lnTo>
                  <a:lnTo>
                    <a:pt x="176530" y="12065"/>
                  </a:lnTo>
                  <a:lnTo>
                    <a:pt x="168275" y="6985"/>
                  </a:lnTo>
                  <a:lnTo>
                    <a:pt x="161290" y="0"/>
                  </a:lnTo>
                  <a:lnTo>
                    <a:pt x="154305" y="4445"/>
                  </a:lnTo>
                  <a:lnTo>
                    <a:pt x="144145" y="2540"/>
                  </a:lnTo>
                  <a:lnTo>
                    <a:pt x="132080" y="3175"/>
                  </a:lnTo>
                  <a:lnTo>
                    <a:pt x="124460" y="1270"/>
                  </a:lnTo>
                  <a:lnTo>
                    <a:pt x="114300" y="1905"/>
                  </a:lnTo>
                  <a:lnTo>
                    <a:pt x="108585" y="10160"/>
                  </a:lnTo>
                  <a:lnTo>
                    <a:pt x="103505" y="15240"/>
                  </a:lnTo>
                  <a:lnTo>
                    <a:pt x="102870" y="20955"/>
                  </a:lnTo>
                  <a:lnTo>
                    <a:pt x="93980" y="11430"/>
                  </a:lnTo>
                  <a:lnTo>
                    <a:pt x="83820" y="20320"/>
                  </a:lnTo>
                  <a:lnTo>
                    <a:pt x="74930" y="22860"/>
                  </a:lnTo>
                  <a:lnTo>
                    <a:pt x="74295" y="28575"/>
                  </a:lnTo>
                  <a:lnTo>
                    <a:pt x="57150" y="30480"/>
                  </a:lnTo>
                  <a:lnTo>
                    <a:pt x="46990" y="34290"/>
                  </a:lnTo>
                  <a:lnTo>
                    <a:pt x="35560" y="31750"/>
                  </a:lnTo>
                  <a:lnTo>
                    <a:pt x="15240" y="19685"/>
                  </a:lnTo>
                  <a:lnTo>
                    <a:pt x="15875" y="24130"/>
                  </a:lnTo>
                  <a:lnTo>
                    <a:pt x="16510" y="30480"/>
                  </a:lnTo>
                  <a:lnTo>
                    <a:pt x="15240" y="36830"/>
                  </a:lnTo>
                  <a:lnTo>
                    <a:pt x="1905" y="36195"/>
                  </a:lnTo>
                  <a:lnTo>
                    <a:pt x="635" y="39370"/>
                  </a:lnTo>
                  <a:lnTo>
                    <a:pt x="6350" y="45720"/>
                  </a:lnTo>
                  <a:lnTo>
                    <a:pt x="3175" y="52705"/>
                  </a:lnTo>
                  <a:lnTo>
                    <a:pt x="2540" y="59055"/>
                  </a:lnTo>
                  <a:lnTo>
                    <a:pt x="6350" y="64770"/>
                  </a:lnTo>
                  <a:lnTo>
                    <a:pt x="1270" y="70485"/>
                  </a:lnTo>
                  <a:lnTo>
                    <a:pt x="0" y="71120"/>
                  </a:lnTo>
                  <a:lnTo>
                    <a:pt x="7620" y="80010"/>
                  </a:lnTo>
                  <a:lnTo>
                    <a:pt x="8890" y="90170"/>
                  </a:lnTo>
                  <a:lnTo>
                    <a:pt x="14605" y="91440"/>
                  </a:lnTo>
                  <a:lnTo>
                    <a:pt x="27305" y="103505"/>
                  </a:lnTo>
                  <a:lnTo>
                    <a:pt x="33655" y="106045"/>
                  </a:lnTo>
                  <a:lnTo>
                    <a:pt x="38735" y="109855"/>
                  </a:lnTo>
                  <a:lnTo>
                    <a:pt x="55245" y="112395"/>
                  </a:lnTo>
                  <a:lnTo>
                    <a:pt x="66675" y="116840"/>
                  </a:lnTo>
                  <a:lnTo>
                    <a:pt x="71120" y="110490"/>
                  </a:lnTo>
                  <a:lnTo>
                    <a:pt x="74930" y="112395"/>
                  </a:lnTo>
                  <a:lnTo>
                    <a:pt x="78740" y="107315"/>
                  </a:lnTo>
                  <a:lnTo>
                    <a:pt x="86360" y="104140"/>
                  </a:lnTo>
                  <a:lnTo>
                    <a:pt x="91440" y="104775"/>
                  </a:lnTo>
                  <a:lnTo>
                    <a:pt x="93345" y="101600"/>
                  </a:lnTo>
                  <a:lnTo>
                    <a:pt x="100965" y="95250"/>
                  </a:lnTo>
                  <a:lnTo>
                    <a:pt x="105410" y="97155"/>
                  </a:lnTo>
                  <a:lnTo>
                    <a:pt x="111760" y="9842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20">
              <a:extLst>
                <a:ext uri="{FF2B5EF4-FFF2-40B4-BE49-F238E27FC236}">
                  <a16:creationId xmlns:a16="http://schemas.microsoft.com/office/drawing/2014/main" id="{B473ADFA-7ADD-E077-071F-97E74567C283}"/>
                </a:ext>
              </a:extLst>
            </p:cNvPr>
            <p:cNvSpPr/>
            <p:nvPr/>
          </p:nvSpPr>
          <p:spPr>
            <a:xfrm>
              <a:off x="9892103" y="2837305"/>
              <a:ext cx="337482" cy="146197"/>
            </a:xfrm>
            <a:custGeom>
              <a:avLst/>
              <a:gdLst>
                <a:gd name="connsiteX0" fmla="*/ 1905 w 156845"/>
                <a:gd name="connsiteY0" fmla="*/ 53340 h 67945"/>
                <a:gd name="connsiteX1" fmla="*/ 22225 w 156845"/>
                <a:gd name="connsiteY1" fmla="*/ 65405 h 67945"/>
                <a:gd name="connsiteX2" fmla="*/ 33655 w 156845"/>
                <a:gd name="connsiteY2" fmla="*/ 67945 h 67945"/>
                <a:gd name="connsiteX3" fmla="*/ 43815 w 156845"/>
                <a:gd name="connsiteY3" fmla="*/ 64135 h 67945"/>
                <a:gd name="connsiteX4" fmla="*/ 60960 w 156845"/>
                <a:gd name="connsiteY4" fmla="*/ 62230 h 67945"/>
                <a:gd name="connsiteX5" fmla="*/ 61595 w 156845"/>
                <a:gd name="connsiteY5" fmla="*/ 56515 h 67945"/>
                <a:gd name="connsiteX6" fmla="*/ 70485 w 156845"/>
                <a:gd name="connsiteY6" fmla="*/ 53975 h 67945"/>
                <a:gd name="connsiteX7" fmla="*/ 80645 w 156845"/>
                <a:gd name="connsiteY7" fmla="*/ 45085 h 67945"/>
                <a:gd name="connsiteX8" fmla="*/ 89535 w 156845"/>
                <a:gd name="connsiteY8" fmla="*/ 54610 h 67945"/>
                <a:gd name="connsiteX9" fmla="*/ 90170 w 156845"/>
                <a:gd name="connsiteY9" fmla="*/ 48895 h 67945"/>
                <a:gd name="connsiteX10" fmla="*/ 95250 w 156845"/>
                <a:gd name="connsiteY10" fmla="*/ 43815 h 67945"/>
                <a:gd name="connsiteX11" fmla="*/ 100965 w 156845"/>
                <a:gd name="connsiteY11" fmla="*/ 35560 h 67945"/>
                <a:gd name="connsiteX12" fmla="*/ 111125 w 156845"/>
                <a:gd name="connsiteY12" fmla="*/ 34925 h 67945"/>
                <a:gd name="connsiteX13" fmla="*/ 118745 w 156845"/>
                <a:gd name="connsiteY13" fmla="*/ 36830 h 67945"/>
                <a:gd name="connsiteX14" fmla="*/ 130810 w 156845"/>
                <a:gd name="connsiteY14" fmla="*/ 36195 h 67945"/>
                <a:gd name="connsiteX15" fmla="*/ 140970 w 156845"/>
                <a:gd name="connsiteY15" fmla="*/ 38100 h 67945"/>
                <a:gd name="connsiteX16" fmla="*/ 149225 w 156845"/>
                <a:gd name="connsiteY16" fmla="*/ 33020 h 67945"/>
                <a:gd name="connsiteX17" fmla="*/ 150495 w 156845"/>
                <a:gd name="connsiteY17" fmla="*/ 22225 h 67945"/>
                <a:gd name="connsiteX18" fmla="*/ 156845 w 156845"/>
                <a:gd name="connsiteY18" fmla="*/ 8890 h 67945"/>
                <a:gd name="connsiteX19" fmla="*/ 156210 w 156845"/>
                <a:gd name="connsiteY19" fmla="*/ 8890 h 67945"/>
                <a:gd name="connsiteX20" fmla="*/ 142875 w 156845"/>
                <a:gd name="connsiteY20" fmla="*/ 1270 h 67945"/>
                <a:gd name="connsiteX21" fmla="*/ 131445 w 156845"/>
                <a:gd name="connsiteY21" fmla="*/ 635 h 67945"/>
                <a:gd name="connsiteX22" fmla="*/ 127635 w 156845"/>
                <a:gd name="connsiteY22" fmla="*/ 2540 h 67945"/>
                <a:gd name="connsiteX23" fmla="*/ 122555 w 156845"/>
                <a:gd name="connsiteY23" fmla="*/ 0 h 67945"/>
                <a:gd name="connsiteX24" fmla="*/ 117475 w 156845"/>
                <a:gd name="connsiteY24" fmla="*/ 635 h 67945"/>
                <a:gd name="connsiteX25" fmla="*/ 113665 w 156845"/>
                <a:gd name="connsiteY25" fmla="*/ 5080 h 67945"/>
                <a:gd name="connsiteX26" fmla="*/ 109220 w 156845"/>
                <a:gd name="connsiteY26" fmla="*/ 1905 h 67945"/>
                <a:gd name="connsiteX27" fmla="*/ 101600 w 156845"/>
                <a:gd name="connsiteY27" fmla="*/ 1905 h 67945"/>
                <a:gd name="connsiteX28" fmla="*/ 96520 w 156845"/>
                <a:gd name="connsiteY28" fmla="*/ 1270 h 67945"/>
                <a:gd name="connsiteX29" fmla="*/ 92075 w 156845"/>
                <a:gd name="connsiteY29" fmla="*/ 3175 h 67945"/>
                <a:gd name="connsiteX30" fmla="*/ 88265 w 156845"/>
                <a:gd name="connsiteY30" fmla="*/ 8255 h 67945"/>
                <a:gd name="connsiteX31" fmla="*/ 82550 w 156845"/>
                <a:gd name="connsiteY31" fmla="*/ 8890 h 67945"/>
                <a:gd name="connsiteX32" fmla="*/ 80645 w 156845"/>
                <a:gd name="connsiteY32" fmla="*/ 7620 h 67945"/>
                <a:gd name="connsiteX33" fmla="*/ 80645 w 156845"/>
                <a:gd name="connsiteY33" fmla="*/ 8255 h 67945"/>
                <a:gd name="connsiteX34" fmla="*/ 66040 w 156845"/>
                <a:gd name="connsiteY34" fmla="*/ 6985 h 67945"/>
                <a:gd name="connsiteX35" fmla="*/ 59690 w 156845"/>
                <a:gd name="connsiteY35" fmla="*/ 12700 h 67945"/>
                <a:gd name="connsiteX36" fmla="*/ 51435 w 156845"/>
                <a:gd name="connsiteY36" fmla="*/ 13335 h 67945"/>
                <a:gd name="connsiteX37" fmla="*/ 43180 w 156845"/>
                <a:gd name="connsiteY37" fmla="*/ 22225 h 67945"/>
                <a:gd name="connsiteX38" fmla="*/ 31750 w 156845"/>
                <a:gd name="connsiteY38" fmla="*/ 24130 h 67945"/>
                <a:gd name="connsiteX39" fmla="*/ 19685 w 156845"/>
                <a:gd name="connsiteY39" fmla="*/ 27940 h 67945"/>
                <a:gd name="connsiteX40" fmla="*/ 16510 w 156845"/>
                <a:gd name="connsiteY40" fmla="*/ 25400 h 67945"/>
                <a:gd name="connsiteX41" fmla="*/ 9525 w 156845"/>
                <a:gd name="connsiteY41" fmla="*/ 26035 h 67945"/>
                <a:gd name="connsiteX42" fmla="*/ 1905 w 156845"/>
                <a:gd name="connsiteY42" fmla="*/ 31115 h 67945"/>
                <a:gd name="connsiteX43" fmla="*/ 635 w 156845"/>
                <a:gd name="connsiteY43" fmla="*/ 30480 h 67945"/>
                <a:gd name="connsiteX44" fmla="*/ 0 w 156845"/>
                <a:gd name="connsiteY44" fmla="*/ 40640 h 6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6845" h="67945">
                  <a:moveTo>
                    <a:pt x="1905" y="53340"/>
                  </a:moveTo>
                  <a:lnTo>
                    <a:pt x="22225" y="65405"/>
                  </a:lnTo>
                  <a:lnTo>
                    <a:pt x="33655" y="67945"/>
                  </a:lnTo>
                  <a:lnTo>
                    <a:pt x="43815" y="64135"/>
                  </a:lnTo>
                  <a:lnTo>
                    <a:pt x="60960" y="62230"/>
                  </a:lnTo>
                  <a:lnTo>
                    <a:pt x="61595" y="56515"/>
                  </a:lnTo>
                  <a:lnTo>
                    <a:pt x="70485" y="53975"/>
                  </a:lnTo>
                  <a:lnTo>
                    <a:pt x="80645" y="45085"/>
                  </a:lnTo>
                  <a:lnTo>
                    <a:pt x="89535" y="54610"/>
                  </a:lnTo>
                  <a:lnTo>
                    <a:pt x="90170" y="48895"/>
                  </a:lnTo>
                  <a:lnTo>
                    <a:pt x="95250" y="43815"/>
                  </a:lnTo>
                  <a:lnTo>
                    <a:pt x="100965" y="35560"/>
                  </a:lnTo>
                  <a:lnTo>
                    <a:pt x="111125" y="34925"/>
                  </a:lnTo>
                  <a:lnTo>
                    <a:pt x="118745" y="36830"/>
                  </a:lnTo>
                  <a:lnTo>
                    <a:pt x="130810" y="36195"/>
                  </a:lnTo>
                  <a:lnTo>
                    <a:pt x="140970" y="38100"/>
                  </a:lnTo>
                  <a:lnTo>
                    <a:pt x="149225" y="33020"/>
                  </a:lnTo>
                  <a:lnTo>
                    <a:pt x="150495" y="22225"/>
                  </a:lnTo>
                  <a:lnTo>
                    <a:pt x="156845" y="8890"/>
                  </a:lnTo>
                  <a:lnTo>
                    <a:pt x="156210" y="8890"/>
                  </a:lnTo>
                  <a:lnTo>
                    <a:pt x="142875" y="1270"/>
                  </a:lnTo>
                  <a:lnTo>
                    <a:pt x="131445" y="635"/>
                  </a:lnTo>
                  <a:lnTo>
                    <a:pt x="127635" y="2540"/>
                  </a:lnTo>
                  <a:lnTo>
                    <a:pt x="122555" y="0"/>
                  </a:lnTo>
                  <a:lnTo>
                    <a:pt x="117475" y="635"/>
                  </a:lnTo>
                  <a:lnTo>
                    <a:pt x="113665" y="5080"/>
                  </a:lnTo>
                  <a:lnTo>
                    <a:pt x="109220" y="1905"/>
                  </a:lnTo>
                  <a:lnTo>
                    <a:pt x="101600" y="1905"/>
                  </a:lnTo>
                  <a:lnTo>
                    <a:pt x="96520" y="1270"/>
                  </a:lnTo>
                  <a:lnTo>
                    <a:pt x="92075" y="3175"/>
                  </a:lnTo>
                  <a:lnTo>
                    <a:pt x="88265" y="8255"/>
                  </a:lnTo>
                  <a:lnTo>
                    <a:pt x="82550" y="8890"/>
                  </a:lnTo>
                  <a:lnTo>
                    <a:pt x="80645" y="7620"/>
                  </a:lnTo>
                  <a:lnTo>
                    <a:pt x="80645" y="8255"/>
                  </a:lnTo>
                  <a:lnTo>
                    <a:pt x="66040" y="6985"/>
                  </a:lnTo>
                  <a:lnTo>
                    <a:pt x="59690" y="12700"/>
                  </a:lnTo>
                  <a:lnTo>
                    <a:pt x="51435" y="13335"/>
                  </a:lnTo>
                  <a:lnTo>
                    <a:pt x="43180" y="22225"/>
                  </a:lnTo>
                  <a:lnTo>
                    <a:pt x="31750" y="24130"/>
                  </a:lnTo>
                  <a:lnTo>
                    <a:pt x="19685" y="27940"/>
                  </a:lnTo>
                  <a:lnTo>
                    <a:pt x="16510" y="25400"/>
                  </a:lnTo>
                  <a:lnTo>
                    <a:pt x="9525" y="26035"/>
                  </a:lnTo>
                  <a:lnTo>
                    <a:pt x="1905" y="31115"/>
                  </a:lnTo>
                  <a:lnTo>
                    <a:pt x="635" y="30480"/>
                  </a:lnTo>
                  <a:lnTo>
                    <a:pt x="0" y="406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21">
              <a:extLst>
                <a:ext uri="{FF2B5EF4-FFF2-40B4-BE49-F238E27FC236}">
                  <a16:creationId xmlns:a16="http://schemas.microsoft.com/office/drawing/2014/main" id="{905F87B8-D6E9-17CC-B652-403B100F784C}"/>
                </a:ext>
              </a:extLst>
            </p:cNvPr>
            <p:cNvSpPr/>
            <p:nvPr/>
          </p:nvSpPr>
          <p:spPr>
            <a:xfrm>
              <a:off x="10261010" y="3269064"/>
              <a:ext cx="389403" cy="247305"/>
            </a:xfrm>
            <a:custGeom>
              <a:avLst/>
              <a:gdLst>
                <a:gd name="connsiteX0" fmla="*/ 3810 w 180975"/>
                <a:gd name="connsiteY0" fmla="*/ 635 h 114935"/>
                <a:gd name="connsiteX1" fmla="*/ 12065 w 180975"/>
                <a:gd name="connsiteY1" fmla="*/ 1270 h 114935"/>
                <a:gd name="connsiteX2" fmla="*/ 15875 w 180975"/>
                <a:gd name="connsiteY2" fmla="*/ 5080 h 114935"/>
                <a:gd name="connsiteX3" fmla="*/ 15240 w 180975"/>
                <a:gd name="connsiteY3" fmla="*/ 9525 h 114935"/>
                <a:gd name="connsiteX4" fmla="*/ 13335 w 180975"/>
                <a:gd name="connsiteY4" fmla="*/ 12700 h 114935"/>
                <a:gd name="connsiteX5" fmla="*/ 16510 w 180975"/>
                <a:gd name="connsiteY5" fmla="*/ 18415 h 114935"/>
                <a:gd name="connsiteX6" fmla="*/ 24130 w 180975"/>
                <a:gd name="connsiteY6" fmla="*/ 13335 h 114935"/>
                <a:gd name="connsiteX7" fmla="*/ 32385 w 180975"/>
                <a:gd name="connsiteY7" fmla="*/ 13970 h 114935"/>
                <a:gd name="connsiteX8" fmla="*/ 36195 w 180975"/>
                <a:gd name="connsiteY8" fmla="*/ 17780 h 114935"/>
                <a:gd name="connsiteX9" fmla="*/ 39370 w 180975"/>
                <a:gd name="connsiteY9" fmla="*/ 16510 h 114935"/>
                <a:gd name="connsiteX10" fmla="*/ 50165 w 180975"/>
                <a:gd name="connsiteY10" fmla="*/ 20955 h 114935"/>
                <a:gd name="connsiteX11" fmla="*/ 59055 w 180975"/>
                <a:gd name="connsiteY11" fmla="*/ 16510 h 114935"/>
                <a:gd name="connsiteX12" fmla="*/ 64770 w 180975"/>
                <a:gd name="connsiteY12" fmla="*/ 18415 h 114935"/>
                <a:gd name="connsiteX13" fmla="*/ 69850 w 180975"/>
                <a:gd name="connsiteY13" fmla="*/ 15875 h 114935"/>
                <a:gd name="connsiteX14" fmla="*/ 76200 w 180975"/>
                <a:gd name="connsiteY14" fmla="*/ 18415 h 114935"/>
                <a:gd name="connsiteX15" fmla="*/ 81915 w 180975"/>
                <a:gd name="connsiteY15" fmla="*/ 18415 h 114935"/>
                <a:gd name="connsiteX16" fmla="*/ 93345 w 180975"/>
                <a:gd name="connsiteY16" fmla="*/ 19685 h 114935"/>
                <a:gd name="connsiteX17" fmla="*/ 97155 w 180975"/>
                <a:gd name="connsiteY17" fmla="*/ 17145 h 114935"/>
                <a:gd name="connsiteX18" fmla="*/ 105410 w 180975"/>
                <a:gd name="connsiteY18" fmla="*/ 14605 h 114935"/>
                <a:gd name="connsiteX19" fmla="*/ 107950 w 180975"/>
                <a:gd name="connsiteY19" fmla="*/ 10160 h 114935"/>
                <a:gd name="connsiteX20" fmla="*/ 126365 w 180975"/>
                <a:gd name="connsiteY20" fmla="*/ 1270 h 114935"/>
                <a:gd name="connsiteX21" fmla="*/ 134620 w 180975"/>
                <a:gd name="connsiteY21" fmla="*/ 0 h 114935"/>
                <a:gd name="connsiteX22" fmla="*/ 144145 w 180975"/>
                <a:gd name="connsiteY22" fmla="*/ 1270 h 114935"/>
                <a:gd name="connsiteX23" fmla="*/ 154305 w 180975"/>
                <a:gd name="connsiteY23" fmla="*/ 5080 h 114935"/>
                <a:gd name="connsiteX24" fmla="*/ 157480 w 180975"/>
                <a:gd name="connsiteY24" fmla="*/ 8890 h 114935"/>
                <a:gd name="connsiteX25" fmla="*/ 163195 w 180975"/>
                <a:gd name="connsiteY25" fmla="*/ 6350 h 114935"/>
                <a:gd name="connsiteX26" fmla="*/ 171450 w 180975"/>
                <a:gd name="connsiteY26" fmla="*/ 10160 h 114935"/>
                <a:gd name="connsiteX27" fmla="*/ 172720 w 180975"/>
                <a:gd name="connsiteY27" fmla="*/ 13335 h 114935"/>
                <a:gd name="connsiteX28" fmla="*/ 180340 w 180975"/>
                <a:gd name="connsiteY28" fmla="*/ 13970 h 114935"/>
                <a:gd name="connsiteX29" fmla="*/ 180975 w 180975"/>
                <a:gd name="connsiteY29" fmla="*/ 15240 h 114935"/>
                <a:gd name="connsiteX30" fmla="*/ 179705 w 180975"/>
                <a:gd name="connsiteY30" fmla="*/ 27305 h 114935"/>
                <a:gd name="connsiteX31" fmla="*/ 175895 w 180975"/>
                <a:gd name="connsiteY31" fmla="*/ 30480 h 114935"/>
                <a:gd name="connsiteX32" fmla="*/ 170180 w 180975"/>
                <a:gd name="connsiteY32" fmla="*/ 29845 h 114935"/>
                <a:gd name="connsiteX33" fmla="*/ 161290 w 180975"/>
                <a:gd name="connsiteY33" fmla="*/ 37465 h 114935"/>
                <a:gd name="connsiteX34" fmla="*/ 162560 w 180975"/>
                <a:gd name="connsiteY34" fmla="*/ 51435 h 114935"/>
                <a:gd name="connsiteX35" fmla="*/ 160655 w 180975"/>
                <a:gd name="connsiteY35" fmla="*/ 57150 h 114935"/>
                <a:gd name="connsiteX36" fmla="*/ 151765 w 180975"/>
                <a:gd name="connsiteY36" fmla="*/ 64135 h 114935"/>
                <a:gd name="connsiteX37" fmla="*/ 153035 w 180975"/>
                <a:gd name="connsiteY37" fmla="*/ 67310 h 114935"/>
                <a:gd name="connsiteX38" fmla="*/ 158115 w 180975"/>
                <a:gd name="connsiteY38" fmla="*/ 67945 h 114935"/>
                <a:gd name="connsiteX39" fmla="*/ 164465 w 180975"/>
                <a:gd name="connsiteY39" fmla="*/ 76835 h 114935"/>
                <a:gd name="connsiteX40" fmla="*/ 168910 w 180975"/>
                <a:gd name="connsiteY40" fmla="*/ 84455 h 114935"/>
                <a:gd name="connsiteX41" fmla="*/ 169545 w 180975"/>
                <a:gd name="connsiteY41" fmla="*/ 85090 h 114935"/>
                <a:gd name="connsiteX42" fmla="*/ 162560 w 180975"/>
                <a:gd name="connsiteY42" fmla="*/ 83185 h 114935"/>
                <a:gd name="connsiteX43" fmla="*/ 158115 w 180975"/>
                <a:gd name="connsiteY43" fmla="*/ 86995 h 114935"/>
                <a:gd name="connsiteX44" fmla="*/ 149225 w 180975"/>
                <a:gd name="connsiteY44" fmla="*/ 80010 h 114935"/>
                <a:gd name="connsiteX45" fmla="*/ 140335 w 180975"/>
                <a:gd name="connsiteY45" fmla="*/ 80010 h 114935"/>
                <a:gd name="connsiteX46" fmla="*/ 136525 w 180975"/>
                <a:gd name="connsiteY46" fmla="*/ 84455 h 114935"/>
                <a:gd name="connsiteX47" fmla="*/ 131445 w 180975"/>
                <a:gd name="connsiteY47" fmla="*/ 84455 h 114935"/>
                <a:gd name="connsiteX48" fmla="*/ 127000 w 180975"/>
                <a:gd name="connsiteY48" fmla="*/ 90170 h 114935"/>
                <a:gd name="connsiteX49" fmla="*/ 127000 w 180975"/>
                <a:gd name="connsiteY49" fmla="*/ 90170 h 114935"/>
                <a:gd name="connsiteX50" fmla="*/ 123190 w 180975"/>
                <a:gd name="connsiteY50" fmla="*/ 90170 h 114935"/>
                <a:gd name="connsiteX51" fmla="*/ 115570 w 180975"/>
                <a:gd name="connsiteY51" fmla="*/ 95885 h 114935"/>
                <a:gd name="connsiteX52" fmla="*/ 114935 w 180975"/>
                <a:gd name="connsiteY52" fmla="*/ 103505 h 114935"/>
                <a:gd name="connsiteX53" fmla="*/ 117475 w 180975"/>
                <a:gd name="connsiteY53" fmla="*/ 108585 h 114935"/>
                <a:gd name="connsiteX54" fmla="*/ 113665 w 180975"/>
                <a:gd name="connsiteY54" fmla="*/ 111760 h 114935"/>
                <a:gd name="connsiteX55" fmla="*/ 100330 w 180975"/>
                <a:gd name="connsiteY55" fmla="*/ 111125 h 114935"/>
                <a:gd name="connsiteX56" fmla="*/ 93980 w 180975"/>
                <a:gd name="connsiteY56" fmla="*/ 114300 h 114935"/>
                <a:gd name="connsiteX57" fmla="*/ 88900 w 180975"/>
                <a:gd name="connsiteY57" fmla="*/ 111125 h 114935"/>
                <a:gd name="connsiteX58" fmla="*/ 82550 w 180975"/>
                <a:gd name="connsiteY58" fmla="*/ 111125 h 114935"/>
                <a:gd name="connsiteX59" fmla="*/ 78740 w 180975"/>
                <a:gd name="connsiteY59" fmla="*/ 114300 h 114935"/>
                <a:gd name="connsiteX60" fmla="*/ 72390 w 180975"/>
                <a:gd name="connsiteY60" fmla="*/ 113665 h 114935"/>
                <a:gd name="connsiteX61" fmla="*/ 71755 w 180975"/>
                <a:gd name="connsiteY61" fmla="*/ 108585 h 114935"/>
                <a:gd name="connsiteX62" fmla="*/ 63500 w 180975"/>
                <a:gd name="connsiteY62" fmla="*/ 108585 h 114935"/>
                <a:gd name="connsiteX63" fmla="*/ 55880 w 180975"/>
                <a:gd name="connsiteY63" fmla="*/ 107315 h 114935"/>
                <a:gd name="connsiteX64" fmla="*/ 50800 w 180975"/>
                <a:gd name="connsiteY64" fmla="*/ 112395 h 114935"/>
                <a:gd name="connsiteX65" fmla="*/ 42545 w 180975"/>
                <a:gd name="connsiteY65" fmla="*/ 114935 h 114935"/>
                <a:gd name="connsiteX66" fmla="*/ 32385 w 180975"/>
                <a:gd name="connsiteY66" fmla="*/ 114300 h 114935"/>
                <a:gd name="connsiteX67" fmla="*/ 29210 w 180975"/>
                <a:gd name="connsiteY67" fmla="*/ 113030 h 114935"/>
                <a:gd name="connsiteX68" fmla="*/ 29210 w 180975"/>
                <a:gd name="connsiteY68" fmla="*/ 113030 h 114935"/>
                <a:gd name="connsiteX69" fmla="*/ 27940 w 180975"/>
                <a:gd name="connsiteY69" fmla="*/ 106680 h 114935"/>
                <a:gd name="connsiteX70" fmla="*/ 26670 w 180975"/>
                <a:gd name="connsiteY70" fmla="*/ 99060 h 114935"/>
                <a:gd name="connsiteX71" fmla="*/ 18415 w 180975"/>
                <a:gd name="connsiteY71" fmla="*/ 85090 h 114935"/>
                <a:gd name="connsiteX72" fmla="*/ 5715 w 180975"/>
                <a:gd name="connsiteY72" fmla="*/ 74930 h 114935"/>
                <a:gd name="connsiteX73" fmla="*/ 6350 w 180975"/>
                <a:gd name="connsiteY73" fmla="*/ 74930 h 114935"/>
                <a:gd name="connsiteX74" fmla="*/ 8255 w 180975"/>
                <a:gd name="connsiteY74" fmla="*/ 69215 h 114935"/>
                <a:gd name="connsiteX75" fmla="*/ 4445 w 180975"/>
                <a:gd name="connsiteY75" fmla="*/ 62865 h 114935"/>
                <a:gd name="connsiteX76" fmla="*/ 3810 w 180975"/>
                <a:gd name="connsiteY76" fmla="*/ 57785 h 114935"/>
                <a:gd name="connsiteX77" fmla="*/ 14605 w 180975"/>
                <a:gd name="connsiteY77" fmla="*/ 47625 h 114935"/>
                <a:gd name="connsiteX78" fmla="*/ 16510 w 180975"/>
                <a:gd name="connsiteY78" fmla="*/ 41275 h 114935"/>
                <a:gd name="connsiteX79" fmla="*/ 12700 w 180975"/>
                <a:gd name="connsiteY79" fmla="*/ 33020 h 114935"/>
                <a:gd name="connsiteX80" fmla="*/ 3175 w 180975"/>
                <a:gd name="connsiteY80" fmla="*/ 24130 h 114935"/>
                <a:gd name="connsiteX81" fmla="*/ 0 w 180975"/>
                <a:gd name="connsiteY81" fmla="*/ 11430 h 114935"/>
                <a:gd name="connsiteX82" fmla="*/ 5080 w 180975"/>
                <a:gd name="connsiteY82" fmla="*/ 6350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0975" h="114935">
                  <a:moveTo>
                    <a:pt x="3810" y="635"/>
                  </a:moveTo>
                  <a:lnTo>
                    <a:pt x="12065" y="1270"/>
                  </a:lnTo>
                  <a:lnTo>
                    <a:pt x="15875" y="5080"/>
                  </a:lnTo>
                  <a:lnTo>
                    <a:pt x="15240" y="9525"/>
                  </a:lnTo>
                  <a:lnTo>
                    <a:pt x="13335" y="12700"/>
                  </a:lnTo>
                  <a:lnTo>
                    <a:pt x="16510" y="18415"/>
                  </a:lnTo>
                  <a:lnTo>
                    <a:pt x="24130" y="13335"/>
                  </a:lnTo>
                  <a:lnTo>
                    <a:pt x="32385" y="13970"/>
                  </a:lnTo>
                  <a:lnTo>
                    <a:pt x="36195" y="17780"/>
                  </a:lnTo>
                  <a:lnTo>
                    <a:pt x="39370" y="16510"/>
                  </a:lnTo>
                  <a:lnTo>
                    <a:pt x="50165" y="20955"/>
                  </a:lnTo>
                  <a:lnTo>
                    <a:pt x="59055" y="16510"/>
                  </a:lnTo>
                  <a:lnTo>
                    <a:pt x="64770" y="18415"/>
                  </a:lnTo>
                  <a:lnTo>
                    <a:pt x="69850" y="15875"/>
                  </a:lnTo>
                  <a:lnTo>
                    <a:pt x="76200" y="18415"/>
                  </a:lnTo>
                  <a:lnTo>
                    <a:pt x="81915" y="18415"/>
                  </a:lnTo>
                  <a:lnTo>
                    <a:pt x="93345" y="19685"/>
                  </a:lnTo>
                  <a:lnTo>
                    <a:pt x="97155" y="17145"/>
                  </a:lnTo>
                  <a:lnTo>
                    <a:pt x="105410" y="14605"/>
                  </a:lnTo>
                  <a:lnTo>
                    <a:pt x="107950" y="10160"/>
                  </a:lnTo>
                  <a:lnTo>
                    <a:pt x="126365" y="1270"/>
                  </a:lnTo>
                  <a:lnTo>
                    <a:pt x="134620" y="0"/>
                  </a:lnTo>
                  <a:lnTo>
                    <a:pt x="144145" y="1270"/>
                  </a:lnTo>
                  <a:lnTo>
                    <a:pt x="154305" y="5080"/>
                  </a:lnTo>
                  <a:lnTo>
                    <a:pt x="157480" y="8890"/>
                  </a:lnTo>
                  <a:lnTo>
                    <a:pt x="163195" y="6350"/>
                  </a:lnTo>
                  <a:lnTo>
                    <a:pt x="171450" y="10160"/>
                  </a:lnTo>
                  <a:lnTo>
                    <a:pt x="172720" y="13335"/>
                  </a:lnTo>
                  <a:lnTo>
                    <a:pt x="180340" y="13970"/>
                  </a:lnTo>
                  <a:lnTo>
                    <a:pt x="180975" y="15240"/>
                  </a:lnTo>
                  <a:lnTo>
                    <a:pt x="179705" y="27305"/>
                  </a:lnTo>
                  <a:lnTo>
                    <a:pt x="175895" y="30480"/>
                  </a:lnTo>
                  <a:lnTo>
                    <a:pt x="170180" y="29845"/>
                  </a:lnTo>
                  <a:lnTo>
                    <a:pt x="161290" y="37465"/>
                  </a:lnTo>
                  <a:lnTo>
                    <a:pt x="162560" y="51435"/>
                  </a:lnTo>
                  <a:lnTo>
                    <a:pt x="160655" y="57150"/>
                  </a:lnTo>
                  <a:lnTo>
                    <a:pt x="151765" y="64135"/>
                  </a:lnTo>
                  <a:lnTo>
                    <a:pt x="153035" y="67310"/>
                  </a:lnTo>
                  <a:lnTo>
                    <a:pt x="158115" y="67945"/>
                  </a:lnTo>
                  <a:lnTo>
                    <a:pt x="164465" y="76835"/>
                  </a:lnTo>
                  <a:lnTo>
                    <a:pt x="168910" y="84455"/>
                  </a:lnTo>
                  <a:lnTo>
                    <a:pt x="169545" y="85090"/>
                  </a:lnTo>
                  <a:lnTo>
                    <a:pt x="162560" y="83185"/>
                  </a:lnTo>
                  <a:lnTo>
                    <a:pt x="158115" y="86995"/>
                  </a:lnTo>
                  <a:lnTo>
                    <a:pt x="149225" y="80010"/>
                  </a:lnTo>
                  <a:lnTo>
                    <a:pt x="140335" y="80010"/>
                  </a:lnTo>
                  <a:lnTo>
                    <a:pt x="136525" y="84455"/>
                  </a:lnTo>
                  <a:lnTo>
                    <a:pt x="131445" y="84455"/>
                  </a:lnTo>
                  <a:lnTo>
                    <a:pt x="127000" y="90170"/>
                  </a:lnTo>
                  <a:lnTo>
                    <a:pt x="127000" y="90170"/>
                  </a:lnTo>
                  <a:lnTo>
                    <a:pt x="123190" y="90170"/>
                  </a:lnTo>
                  <a:lnTo>
                    <a:pt x="115570" y="95885"/>
                  </a:lnTo>
                  <a:lnTo>
                    <a:pt x="114935" y="103505"/>
                  </a:lnTo>
                  <a:lnTo>
                    <a:pt x="117475" y="108585"/>
                  </a:lnTo>
                  <a:lnTo>
                    <a:pt x="113665" y="111760"/>
                  </a:lnTo>
                  <a:lnTo>
                    <a:pt x="100330" y="111125"/>
                  </a:lnTo>
                  <a:lnTo>
                    <a:pt x="93980" y="114300"/>
                  </a:lnTo>
                  <a:lnTo>
                    <a:pt x="88900" y="111125"/>
                  </a:lnTo>
                  <a:lnTo>
                    <a:pt x="82550" y="111125"/>
                  </a:lnTo>
                  <a:lnTo>
                    <a:pt x="78740" y="114300"/>
                  </a:lnTo>
                  <a:lnTo>
                    <a:pt x="72390" y="113665"/>
                  </a:lnTo>
                  <a:lnTo>
                    <a:pt x="71755" y="108585"/>
                  </a:lnTo>
                  <a:lnTo>
                    <a:pt x="63500" y="108585"/>
                  </a:lnTo>
                  <a:lnTo>
                    <a:pt x="55880" y="107315"/>
                  </a:lnTo>
                  <a:lnTo>
                    <a:pt x="50800" y="112395"/>
                  </a:lnTo>
                  <a:lnTo>
                    <a:pt x="42545" y="114935"/>
                  </a:lnTo>
                  <a:lnTo>
                    <a:pt x="32385" y="114300"/>
                  </a:lnTo>
                  <a:lnTo>
                    <a:pt x="29210" y="113030"/>
                  </a:lnTo>
                  <a:lnTo>
                    <a:pt x="29210" y="113030"/>
                  </a:lnTo>
                  <a:lnTo>
                    <a:pt x="27940" y="106680"/>
                  </a:lnTo>
                  <a:lnTo>
                    <a:pt x="26670" y="99060"/>
                  </a:lnTo>
                  <a:lnTo>
                    <a:pt x="18415" y="85090"/>
                  </a:lnTo>
                  <a:lnTo>
                    <a:pt x="5715" y="74930"/>
                  </a:lnTo>
                  <a:lnTo>
                    <a:pt x="6350" y="74930"/>
                  </a:lnTo>
                  <a:lnTo>
                    <a:pt x="8255" y="69215"/>
                  </a:lnTo>
                  <a:lnTo>
                    <a:pt x="4445" y="62865"/>
                  </a:lnTo>
                  <a:lnTo>
                    <a:pt x="3810" y="57785"/>
                  </a:lnTo>
                  <a:lnTo>
                    <a:pt x="14605" y="47625"/>
                  </a:lnTo>
                  <a:lnTo>
                    <a:pt x="16510" y="41275"/>
                  </a:lnTo>
                  <a:lnTo>
                    <a:pt x="12700" y="33020"/>
                  </a:lnTo>
                  <a:lnTo>
                    <a:pt x="3175" y="24130"/>
                  </a:lnTo>
                  <a:lnTo>
                    <a:pt x="0" y="11430"/>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22">
              <a:extLst>
                <a:ext uri="{FF2B5EF4-FFF2-40B4-BE49-F238E27FC236}">
                  <a16:creationId xmlns:a16="http://schemas.microsoft.com/office/drawing/2014/main" id="{9E30D00A-DA12-F1E2-E564-60F1DD645616}"/>
                </a:ext>
              </a:extLst>
            </p:cNvPr>
            <p:cNvSpPr/>
            <p:nvPr/>
          </p:nvSpPr>
          <p:spPr>
            <a:xfrm>
              <a:off x="10157172" y="3430292"/>
              <a:ext cx="166689" cy="136632"/>
            </a:xfrm>
            <a:custGeom>
              <a:avLst/>
              <a:gdLst>
                <a:gd name="connsiteX0" fmla="*/ 53975 w 77469"/>
                <a:gd name="connsiteY0" fmla="*/ 0 h 63500"/>
                <a:gd name="connsiteX1" fmla="*/ 66675 w 77469"/>
                <a:gd name="connsiteY1" fmla="*/ 10160 h 63500"/>
                <a:gd name="connsiteX2" fmla="*/ 74930 w 77469"/>
                <a:gd name="connsiteY2" fmla="*/ 24130 h 63500"/>
                <a:gd name="connsiteX3" fmla="*/ 76200 w 77469"/>
                <a:gd name="connsiteY3" fmla="*/ 31750 h 63500"/>
                <a:gd name="connsiteX4" fmla="*/ 77470 w 77469"/>
                <a:gd name="connsiteY4" fmla="*/ 38100 h 63500"/>
                <a:gd name="connsiteX5" fmla="*/ 73660 w 77469"/>
                <a:gd name="connsiteY5" fmla="*/ 41275 h 63500"/>
                <a:gd name="connsiteX6" fmla="*/ 67945 w 77469"/>
                <a:gd name="connsiteY6" fmla="*/ 41910 h 63500"/>
                <a:gd name="connsiteX7" fmla="*/ 60960 w 77469"/>
                <a:gd name="connsiteY7" fmla="*/ 46355 h 63500"/>
                <a:gd name="connsiteX8" fmla="*/ 45085 w 77469"/>
                <a:gd name="connsiteY8" fmla="*/ 45720 h 63500"/>
                <a:gd name="connsiteX9" fmla="*/ 38735 w 77469"/>
                <a:gd name="connsiteY9" fmla="*/ 48895 h 63500"/>
                <a:gd name="connsiteX10" fmla="*/ 38100 w 77469"/>
                <a:gd name="connsiteY10" fmla="*/ 52070 h 63500"/>
                <a:gd name="connsiteX11" fmla="*/ 29210 w 77469"/>
                <a:gd name="connsiteY11" fmla="*/ 55245 h 63500"/>
                <a:gd name="connsiteX12" fmla="*/ 17145 w 77469"/>
                <a:gd name="connsiteY12" fmla="*/ 62865 h 63500"/>
                <a:gd name="connsiteX13" fmla="*/ 17145 w 77469"/>
                <a:gd name="connsiteY13" fmla="*/ 63500 h 63500"/>
                <a:gd name="connsiteX14" fmla="*/ 10160 w 77469"/>
                <a:gd name="connsiteY14" fmla="*/ 58420 h 63500"/>
                <a:gd name="connsiteX15" fmla="*/ 6985 w 77469"/>
                <a:gd name="connsiteY15" fmla="*/ 51435 h 63500"/>
                <a:gd name="connsiteX16" fmla="*/ 1905 w 77469"/>
                <a:gd name="connsiteY16" fmla="*/ 42545 h 63500"/>
                <a:gd name="connsiteX17" fmla="*/ 0 w 77469"/>
                <a:gd name="connsiteY17" fmla="*/ 31115 h 63500"/>
                <a:gd name="connsiteX18" fmla="*/ 1270 w 77469"/>
                <a:gd name="connsiteY18" fmla="*/ 20320 h 63500"/>
                <a:gd name="connsiteX19" fmla="*/ 1905 w 77469"/>
                <a:gd name="connsiteY19" fmla="*/ 20955 h 63500"/>
                <a:gd name="connsiteX20" fmla="*/ 4445 w 77469"/>
                <a:gd name="connsiteY20" fmla="*/ 18415 h 63500"/>
                <a:gd name="connsiteX21" fmla="*/ 3810 w 77469"/>
                <a:gd name="connsiteY21" fmla="*/ 13970 h 63500"/>
                <a:gd name="connsiteX22" fmla="*/ 11430 w 77469"/>
                <a:gd name="connsiteY22" fmla="*/ 9525 h 63500"/>
                <a:gd name="connsiteX23" fmla="*/ 17780 w 77469"/>
                <a:gd name="connsiteY23" fmla="*/ 7620 h 63500"/>
                <a:gd name="connsiteX24" fmla="*/ 22860 w 77469"/>
                <a:gd name="connsiteY24" fmla="*/ 3810 h 63500"/>
                <a:gd name="connsiteX25" fmla="*/ 34925 w 77469"/>
                <a:gd name="connsiteY25" fmla="*/ 1270 h 63500"/>
                <a:gd name="connsiteX26" fmla="*/ 40640 w 77469"/>
                <a:gd name="connsiteY26" fmla="*/ 1905 h 63500"/>
                <a:gd name="connsiteX27" fmla="*/ 49530 w 77469"/>
                <a:gd name="connsiteY27"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469" h="63500">
                  <a:moveTo>
                    <a:pt x="53975" y="0"/>
                  </a:moveTo>
                  <a:lnTo>
                    <a:pt x="66675" y="10160"/>
                  </a:lnTo>
                  <a:lnTo>
                    <a:pt x="74930" y="24130"/>
                  </a:lnTo>
                  <a:lnTo>
                    <a:pt x="76200" y="31750"/>
                  </a:lnTo>
                  <a:lnTo>
                    <a:pt x="77470" y="38100"/>
                  </a:lnTo>
                  <a:lnTo>
                    <a:pt x="73660" y="41275"/>
                  </a:lnTo>
                  <a:lnTo>
                    <a:pt x="67945" y="41910"/>
                  </a:lnTo>
                  <a:lnTo>
                    <a:pt x="60960" y="46355"/>
                  </a:lnTo>
                  <a:lnTo>
                    <a:pt x="45085" y="45720"/>
                  </a:lnTo>
                  <a:lnTo>
                    <a:pt x="38735" y="48895"/>
                  </a:lnTo>
                  <a:lnTo>
                    <a:pt x="38100" y="52070"/>
                  </a:lnTo>
                  <a:lnTo>
                    <a:pt x="29210" y="55245"/>
                  </a:lnTo>
                  <a:lnTo>
                    <a:pt x="17145" y="62865"/>
                  </a:lnTo>
                  <a:lnTo>
                    <a:pt x="17145" y="63500"/>
                  </a:lnTo>
                  <a:lnTo>
                    <a:pt x="10160" y="58420"/>
                  </a:lnTo>
                  <a:lnTo>
                    <a:pt x="6985" y="51435"/>
                  </a:lnTo>
                  <a:lnTo>
                    <a:pt x="1905" y="42545"/>
                  </a:lnTo>
                  <a:lnTo>
                    <a:pt x="0" y="31115"/>
                  </a:lnTo>
                  <a:lnTo>
                    <a:pt x="1270" y="20320"/>
                  </a:lnTo>
                  <a:lnTo>
                    <a:pt x="1905" y="20955"/>
                  </a:lnTo>
                  <a:lnTo>
                    <a:pt x="4445" y="18415"/>
                  </a:lnTo>
                  <a:lnTo>
                    <a:pt x="3810" y="13970"/>
                  </a:lnTo>
                  <a:lnTo>
                    <a:pt x="11430" y="9525"/>
                  </a:lnTo>
                  <a:lnTo>
                    <a:pt x="17780" y="7620"/>
                  </a:lnTo>
                  <a:lnTo>
                    <a:pt x="22860" y="3810"/>
                  </a:lnTo>
                  <a:lnTo>
                    <a:pt x="34925" y="1270"/>
                  </a:lnTo>
                  <a:lnTo>
                    <a:pt x="40640" y="1905"/>
                  </a:lnTo>
                  <a:lnTo>
                    <a:pt x="4953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23">
              <a:extLst>
                <a:ext uri="{FF2B5EF4-FFF2-40B4-BE49-F238E27FC236}">
                  <a16:creationId xmlns:a16="http://schemas.microsoft.com/office/drawing/2014/main" id="{E9077BC1-DB2A-ED26-874B-D9B925DD6389}"/>
                </a:ext>
              </a:extLst>
            </p:cNvPr>
            <p:cNvSpPr/>
            <p:nvPr/>
          </p:nvSpPr>
          <p:spPr>
            <a:xfrm>
              <a:off x="10069725" y="3408431"/>
              <a:ext cx="124336" cy="243204"/>
            </a:xfrm>
            <a:custGeom>
              <a:avLst/>
              <a:gdLst>
                <a:gd name="connsiteX0" fmla="*/ 41910 w 57785"/>
                <a:gd name="connsiteY0" fmla="*/ 30480 h 113029"/>
                <a:gd name="connsiteX1" fmla="*/ 40640 w 57785"/>
                <a:gd name="connsiteY1" fmla="*/ 41275 h 113029"/>
                <a:gd name="connsiteX2" fmla="*/ 42545 w 57785"/>
                <a:gd name="connsiteY2" fmla="*/ 52705 h 113029"/>
                <a:gd name="connsiteX3" fmla="*/ 47625 w 57785"/>
                <a:gd name="connsiteY3" fmla="*/ 61595 h 113029"/>
                <a:gd name="connsiteX4" fmla="*/ 50800 w 57785"/>
                <a:gd name="connsiteY4" fmla="*/ 68580 h 113029"/>
                <a:gd name="connsiteX5" fmla="*/ 57785 w 57785"/>
                <a:gd name="connsiteY5" fmla="*/ 73660 h 113029"/>
                <a:gd name="connsiteX6" fmla="*/ 56515 w 57785"/>
                <a:gd name="connsiteY6" fmla="*/ 81280 h 113029"/>
                <a:gd name="connsiteX7" fmla="*/ 51435 w 57785"/>
                <a:gd name="connsiteY7" fmla="*/ 90805 h 113029"/>
                <a:gd name="connsiteX8" fmla="*/ 38735 w 57785"/>
                <a:gd name="connsiteY8" fmla="*/ 94615 h 113029"/>
                <a:gd name="connsiteX9" fmla="*/ 38735 w 57785"/>
                <a:gd name="connsiteY9" fmla="*/ 101600 h 113029"/>
                <a:gd name="connsiteX10" fmla="*/ 34290 w 57785"/>
                <a:gd name="connsiteY10" fmla="*/ 111125 h 113029"/>
                <a:gd name="connsiteX11" fmla="*/ 30480 w 57785"/>
                <a:gd name="connsiteY11" fmla="*/ 113030 h 113029"/>
                <a:gd name="connsiteX12" fmla="*/ 24765 w 57785"/>
                <a:gd name="connsiteY12" fmla="*/ 109220 h 113029"/>
                <a:gd name="connsiteX13" fmla="*/ 19050 w 57785"/>
                <a:gd name="connsiteY13" fmla="*/ 94615 h 113029"/>
                <a:gd name="connsiteX14" fmla="*/ 7620 w 57785"/>
                <a:gd name="connsiteY14" fmla="*/ 93980 h 113029"/>
                <a:gd name="connsiteX15" fmla="*/ 4445 w 57785"/>
                <a:gd name="connsiteY15" fmla="*/ 90170 h 113029"/>
                <a:gd name="connsiteX16" fmla="*/ 6985 w 57785"/>
                <a:gd name="connsiteY16" fmla="*/ 83185 h 113029"/>
                <a:gd name="connsiteX17" fmla="*/ 3810 w 57785"/>
                <a:gd name="connsiteY17" fmla="*/ 77470 h 113029"/>
                <a:gd name="connsiteX18" fmla="*/ 3810 w 57785"/>
                <a:gd name="connsiteY18" fmla="*/ 69850 h 113029"/>
                <a:gd name="connsiteX19" fmla="*/ 6350 w 57785"/>
                <a:gd name="connsiteY19" fmla="*/ 63500 h 113029"/>
                <a:gd name="connsiteX20" fmla="*/ 2540 w 57785"/>
                <a:gd name="connsiteY20" fmla="*/ 53340 h 113029"/>
                <a:gd name="connsiteX21" fmla="*/ 5715 w 57785"/>
                <a:gd name="connsiteY21" fmla="*/ 40005 h 113029"/>
                <a:gd name="connsiteX22" fmla="*/ 8255 w 57785"/>
                <a:gd name="connsiteY22" fmla="*/ 38735 h 113029"/>
                <a:gd name="connsiteX23" fmla="*/ 8890 w 57785"/>
                <a:gd name="connsiteY23" fmla="*/ 33655 h 113029"/>
                <a:gd name="connsiteX24" fmla="*/ 0 w 57785"/>
                <a:gd name="connsiteY24" fmla="*/ 29210 h 113029"/>
                <a:gd name="connsiteX25" fmla="*/ 635 w 57785"/>
                <a:gd name="connsiteY25" fmla="*/ 17780 h 113029"/>
                <a:gd name="connsiteX26" fmla="*/ 5080 w 57785"/>
                <a:gd name="connsiteY26" fmla="*/ 8890 h 113029"/>
                <a:gd name="connsiteX27" fmla="*/ 11430 w 57785"/>
                <a:gd name="connsiteY27" fmla="*/ 635 h 113029"/>
                <a:gd name="connsiteX28" fmla="*/ 13335 w 57785"/>
                <a:gd name="connsiteY28" fmla="*/ 1270 h 113029"/>
                <a:gd name="connsiteX29" fmla="*/ 17780 w 57785"/>
                <a:gd name="connsiteY29" fmla="*/ 6985 h 113029"/>
                <a:gd name="connsiteX30" fmla="*/ 22860 w 57785"/>
                <a:gd name="connsiteY30" fmla="*/ 0 h 113029"/>
                <a:gd name="connsiteX31" fmla="*/ 22860 w 57785"/>
                <a:gd name="connsiteY31" fmla="*/ 0 h 113029"/>
                <a:gd name="connsiteX32" fmla="*/ 25400 w 57785"/>
                <a:gd name="connsiteY32" fmla="*/ 1270 h 113029"/>
                <a:gd name="connsiteX33" fmla="*/ 29210 w 57785"/>
                <a:gd name="connsiteY33" fmla="*/ 8255 h 113029"/>
                <a:gd name="connsiteX34" fmla="*/ 32385 w 57785"/>
                <a:gd name="connsiteY34" fmla="*/ 8890 h 113029"/>
                <a:gd name="connsiteX35" fmla="*/ 38735 w 57785"/>
                <a:gd name="connsiteY35" fmla="*/ 13335 h 113029"/>
                <a:gd name="connsiteX36" fmla="*/ 40640 w 57785"/>
                <a:gd name="connsiteY36" fmla="*/ 17780 h 113029"/>
                <a:gd name="connsiteX37" fmla="*/ 40640 w 57785"/>
                <a:gd name="connsiteY37" fmla="*/ 2730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785" h="113029">
                  <a:moveTo>
                    <a:pt x="41910" y="30480"/>
                  </a:moveTo>
                  <a:lnTo>
                    <a:pt x="40640" y="41275"/>
                  </a:lnTo>
                  <a:lnTo>
                    <a:pt x="42545" y="52705"/>
                  </a:lnTo>
                  <a:lnTo>
                    <a:pt x="47625" y="61595"/>
                  </a:lnTo>
                  <a:lnTo>
                    <a:pt x="50800" y="68580"/>
                  </a:lnTo>
                  <a:lnTo>
                    <a:pt x="57785" y="73660"/>
                  </a:lnTo>
                  <a:lnTo>
                    <a:pt x="56515" y="81280"/>
                  </a:lnTo>
                  <a:lnTo>
                    <a:pt x="51435" y="90805"/>
                  </a:lnTo>
                  <a:lnTo>
                    <a:pt x="38735" y="94615"/>
                  </a:lnTo>
                  <a:lnTo>
                    <a:pt x="38735" y="101600"/>
                  </a:lnTo>
                  <a:lnTo>
                    <a:pt x="34290" y="111125"/>
                  </a:lnTo>
                  <a:lnTo>
                    <a:pt x="30480" y="113030"/>
                  </a:lnTo>
                  <a:lnTo>
                    <a:pt x="24765" y="109220"/>
                  </a:lnTo>
                  <a:lnTo>
                    <a:pt x="19050" y="94615"/>
                  </a:lnTo>
                  <a:lnTo>
                    <a:pt x="7620" y="93980"/>
                  </a:lnTo>
                  <a:lnTo>
                    <a:pt x="4445" y="90170"/>
                  </a:lnTo>
                  <a:lnTo>
                    <a:pt x="6985" y="83185"/>
                  </a:lnTo>
                  <a:lnTo>
                    <a:pt x="3810" y="77470"/>
                  </a:lnTo>
                  <a:lnTo>
                    <a:pt x="3810" y="69850"/>
                  </a:lnTo>
                  <a:lnTo>
                    <a:pt x="6350" y="63500"/>
                  </a:lnTo>
                  <a:lnTo>
                    <a:pt x="2540" y="53340"/>
                  </a:lnTo>
                  <a:lnTo>
                    <a:pt x="5715" y="40005"/>
                  </a:lnTo>
                  <a:lnTo>
                    <a:pt x="8255" y="38735"/>
                  </a:lnTo>
                  <a:lnTo>
                    <a:pt x="8890" y="33655"/>
                  </a:lnTo>
                  <a:lnTo>
                    <a:pt x="0" y="29210"/>
                  </a:lnTo>
                  <a:lnTo>
                    <a:pt x="635" y="17780"/>
                  </a:lnTo>
                  <a:lnTo>
                    <a:pt x="5080" y="8890"/>
                  </a:lnTo>
                  <a:lnTo>
                    <a:pt x="11430" y="635"/>
                  </a:lnTo>
                  <a:lnTo>
                    <a:pt x="13335" y="1270"/>
                  </a:lnTo>
                  <a:lnTo>
                    <a:pt x="17780" y="6985"/>
                  </a:lnTo>
                  <a:lnTo>
                    <a:pt x="22860" y="0"/>
                  </a:lnTo>
                  <a:lnTo>
                    <a:pt x="22860" y="0"/>
                  </a:lnTo>
                  <a:lnTo>
                    <a:pt x="25400" y="1270"/>
                  </a:lnTo>
                  <a:lnTo>
                    <a:pt x="29210" y="8255"/>
                  </a:lnTo>
                  <a:lnTo>
                    <a:pt x="32385" y="8890"/>
                  </a:lnTo>
                  <a:lnTo>
                    <a:pt x="38735" y="13335"/>
                  </a:lnTo>
                  <a:lnTo>
                    <a:pt x="40640" y="17780"/>
                  </a:lnTo>
                  <a:lnTo>
                    <a:pt x="4064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24">
              <a:extLst>
                <a:ext uri="{FF2B5EF4-FFF2-40B4-BE49-F238E27FC236}">
                  <a16:creationId xmlns:a16="http://schemas.microsoft.com/office/drawing/2014/main" id="{EC4447E6-6BDB-36C7-953C-9D17A6FF367C}"/>
                </a:ext>
              </a:extLst>
            </p:cNvPr>
            <p:cNvSpPr/>
            <p:nvPr/>
          </p:nvSpPr>
          <p:spPr>
            <a:xfrm>
              <a:off x="10024636" y="3114671"/>
              <a:ext cx="271897" cy="360708"/>
            </a:xfrm>
            <a:custGeom>
              <a:avLst/>
              <a:gdLst>
                <a:gd name="connsiteX0" fmla="*/ 0 w 126364"/>
                <a:gd name="connsiteY0" fmla="*/ 17145 h 167639"/>
                <a:gd name="connsiteX1" fmla="*/ 3810 w 126364"/>
                <a:gd name="connsiteY1" fmla="*/ 12065 h 167639"/>
                <a:gd name="connsiteX2" fmla="*/ 11430 w 126364"/>
                <a:gd name="connsiteY2" fmla="*/ 8890 h 167639"/>
                <a:gd name="connsiteX3" fmla="*/ 16510 w 126364"/>
                <a:gd name="connsiteY3" fmla="*/ 9525 h 167639"/>
                <a:gd name="connsiteX4" fmla="*/ 18415 w 126364"/>
                <a:gd name="connsiteY4" fmla="*/ 6350 h 167639"/>
                <a:gd name="connsiteX5" fmla="*/ 26035 w 126364"/>
                <a:gd name="connsiteY5" fmla="*/ 0 h 167639"/>
                <a:gd name="connsiteX6" fmla="*/ 30480 w 126364"/>
                <a:gd name="connsiteY6" fmla="*/ 1905 h 167639"/>
                <a:gd name="connsiteX7" fmla="*/ 36830 w 126364"/>
                <a:gd name="connsiteY7" fmla="*/ 3175 h 167639"/>
                <a:gd name="connsiteX8" fmla="*/ 46990 w 126364"/>
                <a:gd name="connsiteY8" fmla="*/ 6985 h 167639"/>
                <a:gd name="connsiteX9" fmla="*/ 48895 w 126364"/>
                <a:gd name="connsiteY9" fmla="*/ 10795 h 167639"/>
                <a:gd name="connsiteX10" fmla="*/ 59055 w 126364"/>
                <a:gd name="connsiteY10" fmla="*/ 22225 h 167639"/>
                <a:gd name="connsiteX11" fmla="*/ 60960 w 126364"/>
                <a:gd name="connsiteY11" fmla="*/ 27940 h 167639"/>
                <a:gd name="connsiteX12" fmla="*/ 69215 w 126364"/>
                <a:gd name="connsiteY12" fmla="*/ 32385 h 167639"/>
                <a:gd name="connsiteX13" fmla="*/ 77470 w 126364"/>
                <a:gd name="connsiteY13" fmla="*/ 38735 h 167639"/>
                <a:gd name="connsiteX14" fmla="*/ 73660 w 126364"/>
                <a:gd name="connsiteY14" fmla="*/ 46355 h 167639"/>
                <a:gd name="connsiteX15" fmla="*/ 74930 w 126364"/>
                <a:gd name="connsiteY15" fmla="*/ 49530 h 167639"/>
                <a:gd name="connsiteX16" fmla="*/ 85090 w 126364"/>
                <a:gd name="connsiteY16" fmla="*/ 52705 h 167639"/>
                <a:gd name="connsiteX17" fmla="*/ 88265 w 126364"/>
                <a:gd name="connsiteY17" fmla="*/ 57785 h 167639"/>
                <a:gd name="connsiteX18" fmla="*/ 94615 w 126364"/>
                <a:gd name="connsiteY18" fmla="*/ 55245 h 167639"/>
                <a:gd name="connsiteX19" fmla="*/ 99695 w 126364"/>
                <a:gd name="connsiteY19" fmla="*/ 59690 h 167639"/>
                <a:gd name="connsiteX20" fmla="*/ 104775 w 126364"/>
                <a:gd name="connsiteY20" fmla="*/ 52705 h 167639"/>
                <a:gd name="connsiteX21" fmla="*/ 115570 w 126364"/>
                <a:gd name="connsiteY21" fmla="*/ 55245 h 167639"/>
                <a:gd name="connsiteX22" fmla="*/ 110490 w 126364"/>
                <a:gd name="connsiteY22" fmla="*/ 60960 h 167639"/>
                <a:gd name="connsiteX23" fmla="*/ 111760 w 126364"/>
                <a:gd name="connsiteY23" fmla="*/ 66040 h 167639"/>
                <a:gd name="connsiteX24" fmla="*/ 114935 w 126364"/>
                <a:gd name="connsiteY24" fmla="*/ 78105 h 167639"/>
                <a:gd name="connsiteX25" fmla="*/ 109855 w 126364"/>
                <a:gd name="connsiteY25" fmla="*/ 83185 h 167639"/>
                <a:gd name="connsiteX26" fmla="*/ 113030 w 126364"/>
                <a:gd name="connsiteY26" fmla="*/ 95885 h 167639"/>
                <a:gd name="connsiteX27" fmla="*/ 122555 w 126364"/>
                <a:gd name="connsiteY27" fmla="*/ 104775 h 167639"/>
                <a:gd name="connsiteX28" fmla="*/ 126365 w 126364"/>
                <a:gd name="connsiteY28" fmla="*/ 113030 h 167639"/>
                <a:gd name="connsiteX29" fmla="*/ 124460 w 126364"/>
                <a:gd name="connsiteY29" fmla="*/ 119380 h 167639"/>
                <a:gd name="connsiteX30" fmla="*/ 113665 w 126364"/>
                <a:gd name="connsiteY30" fmla="*/ 129540 h 167639"/>
                <a:gd name="connsiteX31" fmla="*/ 114300 w 126364"/>
                <a:gd name="connsiteY31" fmla="*/ 134620 h 167639"/>
                <a:gd name="connsiteX32" fmla="*/ 118110 w 126364"/>
                <a:gd name="connsiteY32" fmla="*/ 140970 h 167639"/>
                <a:gd name="connsiteX33" fmla="*/ 116205 w 126364"/>
                <a:gd name="connsiteY33" fmla="*/ 146685 h 167639"/>
                <a:gd name="connsiteX34" fmla="*/ 111125 w 126364"/>
                <a:gd name="connsiteY34" fmla="*/ 146685 h 167639"/>
                <a:gd name="connsiteX35" fmla="*/ 102235 w 126364"/>
                <a:gd name="connsiteY35" fmla="*/ 148590 h 167639"/>
                <a:gd name="connsiteX36" fmla="*/ 96520 w 126364"/>
                <a:gd name="connsiteY36" fmla="*/ 147955 h 167639"/>
                <a:gd name="connsiteX37" fmla="*/ 84455 w 126364"/>
                <a:gd name="connsiteY37" fmla="*/ 150495 h 167639"/>
                <a:gd name="connsiteX38" fmla="*/ 79375 w 126364"/>
                <a:gd name="connsiteY38" fmla="*/ 154305 h 167639"/>
                <a:gd name="connsiteX39" fmla="*/ 73025 w 126364"/>
                <a:gd name="connsiteY39" fmla="*/ 156210 h 167639"/>
                <a:gd name="connsiteX40" fmla="*/ 65405 w 126364"/>
                <a:gd name="connsiteY40" fmla="*/ 160655 h 167639"/>
                <a:gd name="connsiteX41" fmla="*/ 66040 w 126364"/>
                <a:gd name="connsiteY41" fmla="*/ 165100 h 167639"/>
                <a:gd name="connsiteX42" fmla="*/ 63500 w 126364"/>
                <a:gd name="connsiteY42" fmla="*/ 167640 h 167639"/>
                <a:gd name="connsiteX43" fmla="*/ 61595 w 126364"/>
                <a:gd name="connsiteY43" fmla="*/ 163830 h 167639"/>
                <a:gd name="connsiteX44" fmla="*/ 61595 w 126364"/>
                <a:gd name="connsiteY44" fmla="*/ 154305 h 167639"/>
                <a:gd name="connsiteX45" fmla="*/ 59690 w 126364"/>
                <a:gd name="connsiteY45" fmla="*/ 149860 h 167639"/>
                <a:gd name="connsiteX46" fmla="*/ 53340 w 126364"/>
                <a:gd name="connsiteY46" fmla="*/ 145415 h 167639"/>
                <a:gd name="connsiteX47" fmla="*/ 50165 w 126364"/>
                <a:gd name="connsiteY47" fmla="*/ 144780 h 167639"/>
                <a:gd name="connsiteX48" fmla="*/ 46355 w 126364"/>
                <a:gd name="connsiteY48" fmla="*/ 137795 h 167639"/>
                <a:gd name="connsiteX49" fmla="*/ 43815 w 126364"/>
                <a:gd name="connsiteY49" fmla="*/ 136525 h 167639"/>
                <a:gd name="connsiteX50" fmla="*/ 44450 w 126364"/>
                <a:gd name="connsiteY50" fmla="*/ 133350 h 167639"/>
                <a:gd name="connsiteX51" fmla="*/ 49530 w 126364"/>
                <a:gd name="connsiteY51" fmla="*/ 129540 h 167639"/>
                <a:gd name="connsiteX52" fmla="*/ 48895 w 126364"/>
                <a:gd name="connsiteY52" fmla="*/ 122555 h 167639"/>
                <a:gd name="connsiteX53" fmla="*/ 41275 w 126364"/>
                <a:gd name="connsiteY53" fmla="*/ 121285 h 167639"/>
                <a:gd name="connsiteX54" fmla="*/ 36195 w 126364"/>
                <a:gd name="connsiteY54" fmla="*/ 116205 h 167639"/>
                <a:gd name="connsiteX55" fmla="*/ 29210 w 126364"/>
                <a:gd name="connsiteY55" fmla="*/ 116205 h 167639"/>
                <a:gd name="connsiteX56" fmla="*/ 26035 w 126364"/>
                <a:gd name="connsiteY56" fmla="*/ 113030 h 167639"/>
                <a:gd name="connsiteX57" fmla="*/ 26035 w 126364"/>
                <a:gd name="connsiteY57" fmla="*/ 107950 h 167639"/>
                <a:gd name="connsiteX58" fmla="*/ 19685 w 126364"/>
                <a:gd name="connsiteY58" fmla="*/ 101600 h 167639"/>
                <a:gd name="connsiteX59" fmla="*/ 21590 w 126364"/>
                <a:gd name="connsiteY59" fmla="*/ 99695 h 167639"/>
                <a:gd name="connsiteX60" fmla="*/ 14605 w 126364"/>
                <a:gd name="connsiteY60" fmla="*/ 91440 h 167639"/>
                <a:gd name="connsiteX61" fmla="*/ 14605 w 126364"/>
                <a:gd name="connsiteY61" fmla="*/ 84455 h 167639"/>
                <a:gd name="connsiteX62" fmla="*/ 17780 w 126364"/>
                <a:gd name="connsiteY62" fmla="*/ 82550 h 167639"/>
                <a:gd name="connsiteX63" fmla="*/ 22860 w 126364"/>
                <a:gd name="connsiteY63" fmla="*/ 85725 h 167639"/>
                <a:gd name="connsiteX64" fmla="*/ 25400 w 126364"/>
                <a:gd name="connsiteY64" fmla="*/ 81915 h 167639"/>
                <a:gd name="connsiteX65" fmla="*/ 21590 w 126364"/>
                <a:gd name="connsiteY65" fmla="*/ 78105 h 167639"/>
                <a:gd name="connsiteX66" fmla="*/ 17145 w 126364"/>
                <a:gd name="connsiteY66" fmla="*/ 78105 h 167639"/>
                <a:gd name="connsiteX67" fmla="*/ 8255 w 126364"/>
                <a:gd name="connsiteY67" fmla="*/ 70485 h 167639"/>
                <a:gd name="connsiteX68" fmla="*/ 7620 w 126364"/>
                <a:gd name="connsiteY68" fmla="*/ 66675 h 167639"/>
                <a:gd name="connsiteX69" fmla="*/ 13970 w 126364"/>
                <a:gd name="connsiteY69" fmla="*/ 57150 h 167639"/>
                <a:gd name="connsiteX70" fmla="*/ 15240 w 126364"/>
                <a:gd name="connsiteY70" fmla="*/ 48895 h 167639"/>
                <a:gd name="connsiteX71" fmla="*/ 11430 w 126364"/>
                <a:gd name="connsiteY71" fmla="*/ 48895 h 167639"/>
                <a:gd name="connsiteX72" fmla="*/ 8255 w 126364"/>
                <a:gd name="connsiteY72" fmla="*/ 50800 h 167639"/>
                <a:gd name="connsiteX73" fmla="*/ 6985 w 126364"/>
                <a:gd name="connsiteY73" fmla="*/ 48260 h 167639"/>
                <a:gd name="connsiteX74" fmla="*/ 6350 w 126364"/>
                <a:gd name="connsiteY74" fmla="*/ 43815 h 167639"/>
                <a:gd name="connsiteX75" fmla="*/ 12065 w 126364"/>
                <a:gd name="connsiteY75" fmla="*/ 41275 h 167639"/>
                <a:gd name="connsiteX76" fmla="*/ 15240 w 126364"/>
                <a:gd name="connsiteY76" fmla="*/ 41275 h 167639"/>
                <a:gd name="connsiteX77" fmla="*/ 15240 w 126364"/>
                <a:gd name="connsiteY77" fmla="*/ 38735 h 167639"/>
                <a:gd name="connsiteX78" fmla="*/ 9525 w 126364"/>
                <a:gd name="connsiteY78" fmla="*/ 37465 h 167639"/>
                <a:gd name="connsiteX79" fmla="*/ 6350 w 126364"/>
                <a:gd name="connsiteY79" fmla="*/ 34925 h 167639"/>
                <a:gd name="connsiteX80" fmla="*/ 4445 w 126364"/>
                <a:gd name="connsiteY80" fmla="*/ 26670 h 167639"/>
                <a:gd name="connsiteX81" fmla="*/ 635 w 126364"/>
                <a:gd name="connsiteY81" fmla="*/ 17145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6364" h="167639">
                  <a:moveTo>
                    <a:pt x="0" y="17145"/>
                  </a:moveTo>
                  <a:lnTo>
                    <a:pt x="3810" y="12065"/>
                  </a:lnTo>
                  <a:lnTo>
                    <a:pt x="11430" y="8890"/>
                  </a:lnTo>
                  <a:lnTo>
                    <a:pt x="16510" y="9525"/>
                  </a:lnTo>
                  <a:lnTo>
                    <a:pt x="18415" y="6350"/>
                  </a:lnTo>
                  <a:lnTo>
                    <a:pt x="26035" y="0"/>
                  </a:lnTo>
                  <a:lnTo>
                    <a:pt x="30480" y="1905"/>
                  </a:lnTo>
                  <a:lnTo>
                    <a:pt x="36830" y="3175"/>
                  </a:lnTo>
                  <a:lnTo>
                    <a:pt x="46990" y="6985"/>
                  </a:lnTo>
                  <a:lnTo>
                    <a:pt x="48895" y="10795"/>
                  </a:lnTo>
                  <a:lnTo>
                    <a:pt x="59055" y="22225"/>
                  </a:lnTo>
                  <a:lnTo>
                    <a:pt x="60960" y="27940"/>
                  </a:lnTo>
                  <a:lnTo>
                    <a:pt x="69215" y="32385"/>
                  </a:lnTo>
                  <a:lnTo>
                    <a:pt x="77470" y="38735"/>
                  </a:lnTo>
                  <a:lnTo>
                    <a:pt x="73660" y="46355"/>
                  </a:lnTo>
                  <a:lnTo>
                    <a:pt x="74930" y="49530"/>
                  </a:lnTo>
                  <a:lnTo>
                    <a:pt x="85090" y="52705"/>
                  </a:lnTo>
                  <a:lnTo>
                    <a:pt x="88265" y="57785"/>
                  </a:lnTo>
                  <a:lnTo>
                    <a:pt x="94615" y="55245"/>
                  </a:lnTo>
                  <a:lnTo>
                    <a:pt x="99695" y="59690"/>
                  </a:lnTo>
                  <a:lnTo>
                    <a:pt x="104775" y="52705"/>
                  </a:lnTo>
                  <a:lnTo>
                    <a:pt x="115570" y="55245"/>
                  </a:lnTo>
                  <a:lnTo>
                    <a:pt x="110490" y="60960"/>
                  </a:lnTo>
                  <a:lnTo>
                    <a:pt x="111760" y="66040"/>
                  </a:lnTo>
                  <a:lnTo>
                    <a:pt x="114935" y="78105"/>
                  </a:lnTo>
                  <a:lnTo>
                    <a:pt x="109855" y="83185"/>
                  </a:lnTo>
                  <a:lnTo>
                    <a:pt x="113030" y="95885"/>
                  </a:lnTo>
                  <a:lnTo>
                    <a:pt x="122555" y="104775"/>
                  </a:lnTo>
                  <a:lnTo>
                    <a:pt x="126365" y="113030"/>
                  </a:lnTo>
                  <a:lnTo>
                    <a:pt x="124460" y="119380"/>
                  </a:lnTo>
                  <a:lnTo>
                    <a:pt x="113665" y="129540"/>
                  </a:lnTo>
                  <a:lnTo>
                    <a:pt x="114300" y="134620"/>
                  </a:lnTo>
                  <a:lnTo>
                    <a:pt x="118110" y="140970"/>
                  </a:lnTo>
                  <a:lnTo>
                    <a:pt x="116205" y="146685"/>
                  </a:lnTo>
                  <a:lnTo>
                    <a:pt x="111125" y="146685"/>
                  </a:lnTo>
                  <a:lnTo>
                    <a:pt x="102235" y="148590"/>
                  </a:lnTo>
                  <a:lnTo>
                    <a:pt x="96520" y="147955"/>
                  </a:lnTo>
                  <a:lnTo>
                    <a:pt x="84455" y="150495"/>
                  </a:lnTo>
                  <a:lnTo>
                    <a:pt x="79375" y="154305"/>
                  </a:lnTo>
                  <a:lnTo>
                    <a:pt x="73025" y="156210"/>
                  </a:lnTo>
                  <a:lnTo>
                    <a:pt x="65405" y="160655"/>
                  </a:lnTo>
                  <a:lnTo>
                    <a:pt x="66040" y="165100"/>
                  </a:lnTo>
                  <a:lnTo>
                    <a:pt x="63500" y="167640"/>
                  </a:lnTo>
                  <a:lnTo>
                    <a:pt x="61595" y="163830"/>
                  </a:lnTo>
                  <a:lnTo>
                    <a:pt x="61595" y="154305"/>
                  </a:lnTo>
                  <a:lnTo>
                    <a:pt x="59690" y="149860"/>
                  </a:lnTo>
                  <a:lnTo>
                    <a:pt x="53340" y="145415"/>
                  </a:lnTo>
                  <a:lnTo>
                    <a:pt x="50165" y="144780"/>
                  </a:lnTo>
                  <a:lnTo>
                    <a:pt x="46355" y="137795"/>
                  </a:lnTo>
                  <a:lnTo>
                    <a:pt x="43815" y="136525"/>
                  </a:lnTo>
                  <a:lnTo>
                    <a:pt x="44450" y="133350"/>
                  </a:lnTo>
                  <a:lnTo>
                    <a:pt x="49530" y="129540"/>
                  </a:lnTo>
                  <a:lnTo>
                    <a:pt x="48895" y="122555"/>
                  </a:lnTo>
                  <a:lnTo>
                    <a:pt x="41275" y="121285"/>
                  </a:lnTo>
                  <a:lnTo>
                    <a:pt x="36195" y="116205"/>
                  </a:lnTo>
                  <a:lnTo>
                    <a:pt x="29210" y="116205"/>
                  </a:lnTo>
                  <a:lnTo>
                    <a:pt x="26035" y="113030"/>
                  </a:lnTo>
                  <a:lnTo>
                    <a:pt x="26035" y="107950"/>
                  </a:lnTo>
                  <a:lnTo>
                    <a:pt x="19685" y="101600"/>
                  </a:lnTo>
                  <a:lnTo>
                    <a:pt x="21590" y="99695"/>
                  </a:lnTo>
                  <a:lnTo>
                    <a:pt x="14605" y="91440"/>
                  </a:lnTo>
                  <a:lnTo>
                    <a:pt x="14605" y="84455"/>
                  </a:lnTo>
                  <a:lnTo>
                    <a:pt x="17780" y="82550"/>
                  </a:lnTo>
                  <a:lnTo>
                    <a:pt x="22860" y="85725"/>
                  </a:lnTo>
                  <a:lnTo>
                    <a:pt x="25400" y="81915"/>
                  </a:lnTo>
                  <a:lnTo>
                    <a:pt x="21590" y="78105"/>
                  </a:lnTo>
                  <a:lnTo>
                    <a:pt x="17145" y="78105"/>
                  </a:lnTo>
                  <a:lnTo>
                    <a:pt x="8255" y="70485"/>
                  </a:lnTo>
                  <a:lnTo>
                    <a:pt x="7620" y="66675"/>
                  </a:lnTo>
                  <a:lnTo>
                    <a:pt x="13970" y="57150"/>
                  </a:lnTo>
                  <a:lnTo>
                    <a:pt x="15240" y="48895"/>
                  </a:lnTo>
                  <a:lnTo>
                    <a:pt x="11430" y="48895"/>
                  </a:lnTo>
                  <a:lnTo>
                    <a:pt x="8255" y="50800"/>
                  </a:lnTo>
                  <a:lnTo>
                    <a:pt x="6985" y="48260"/>
                  </a:lnTo>
                  <a:lnTo>
                    <a:pt x="6350" y="43815"/>
                  </a:lnTo>
                  <a:lnTo>
                    <a:pt x="12065" y="41275"/>
                  </a:lnTo>
                  <a:lnTo>
                    <a:pt x="15240" y="41275"/>
                  </a:lnTo>
                  <a:lnTo>
                    <a:pt x="15240" y="38735"/>
                  </a:lnTo>
                  <a:lnTo>
                    <a:pt x="9525" y="37465"/>
                  </a:lnTo>
                  <a:lnTo>
                    <a:pt x="6350" y="34925"/>
                  </a:lnTo>
                  <a:lnTo>
                    <a:pt x="4445" y="26670"/>
                  </a:lnTo>
                  <a:lnTo>
                    <a:pt x="635"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Freeform 25">
              <a:extLst>
                <a:ext uri="{FF2B5EF4-FFF2-40B4-BE49-F238E27FC236}">
                  <a16:creationId xmlns:a16="http://schemas.microsoft.com/office/drawing/2014/main" id="{0B03AA52-63FF-8236-5445-D959F7EB2B31}"/>
                </a:ext>
              </a:extLst>
            </p:cNvPr>
            <p:cNvSpPr/>
            <p:nvPr/>
          </p:nvSpPr>
          <p:spPr>
            <a:xfrm>
              <a:off x="10009609" y="3320986"/>
              <a:ext cx="121601" cy="150296"/>
            </a:xfrm>
            <a:custGeom>
              <a:avLst/>
              <a:gdLst>
                <a:gd name="connsiteX0" fmla="*/ 27940 w 56514"/>
                <a:gd name="connsiteY0" fmla="*/ 69850 h 69850"/>
                <a:gd name="connsiteX1" fmla="*/ 28575 w 56514"/>
                <a:gd name="connsiteY1" fmla="*/ 58420 h 69850"/>
                <a:gd name="connsiteX2" fmla="*/ 33020 w 56514"/>
                <a:gd name="connsiteY2" fmla="*/ 49530 h 69850"/>
                <a:gd name="connsiteX3" fmla="*/ 39370 w 56514"/>
                <a:gd name="connsiteY3" fmla="*/ 41275 h 69850"/>
                <a:gd name="connsiteX4" fmla="*/ 41275 w 56514"/>
                <a:gd name="connsiteY4" fmla="*/ 41910 h 69850"/>
                <a:gd name="connsiteX5" fmla="*/ 45720 w 56514"/>
                <a:gd name="connsiteY5" fmla="*/ 47625 h 69850"/>
                <a:gd name="connsiteX6" fmla="*/ 50800 w 56514"/>
                <a:gd name="connsiteY6" fmla="*/ 40640 h 69850"/>
                <a:gd name="connsiteX7" fmla="*/ 51435 w 56514"/>
                <a:gd name="connsiteY7" fmla="*/ 37465 h 69850"/>
                <a:gd name="connsiteX8" fmla="*/ 56515 w 56514"/>
                <a:gd name="connsiteY8" fmla="*/ 33655 h 69850"/>
                <a:gd name="connsiteX9" fmla="*/ 55880 w 56514"/>
                <a:gd name="connsiteY9" fmla="*/ 26670 h 69850"/>
                <a:gd name="connsiteX10" fmla="*/ 48260 w 56514"/>
                <a:gd name="connsiteY10" fmla="*/ 25400 h 69850"/>
                <a:gd name="connsiteX11" fmla="*/ 43180 w 56514"/>
                <a:gd name="connsiteY11" fmla="*/ 20320 h 69850"/>
                <a:gd name="connsiteX12" fmla="*/ 36195 w 56514"/>
                <a:gd name="connsiteY12" fmla="*/ 20320 h 69850"/>
                <a:gd name="connsiteX13" fmla="*/ 33020 w 56514"/>
                <a:gd name="connsiteY13" fmla="*/ 17145 h 69850"/>
                <a:gd name="connsiteX14" fmla="*/ 33020 w 56514"/>
                <a:gd name="connsiteY14" fmla="*/ 12065 h 69850"/>
                <a:gd name="connsiteX15" fmla="*/ 26670 w 56514"/>
                <a:gd name="connsiteY15" fmla="*/ 5715 h 69850"/>
                <a:gd name="connsiteX16" fmla="*/ 26035 w 56514"/>
                <a:gd name="connsiteY16" fmla="*/ 6350 h 69850"/>
                <a:gd name="connsiteX17" fmla="*/ 20955 w 56514"/>
                <a:gd name="connsiteY17" fmla="*/ 4445 h 69850"/>
                <a:gd name="connsiteX18" fmla="*/ 14605 w 56514"/>
                <a:gd name="connsiteY18" fmla="*/ 0 h 69850"/>
                <a:gd name="connsiteX19" fmla="*/ 10795 w 56514"/>
                <a:gd name="connsiteY19" fmla="*/ 3175 h 69850"/>
                <a:gd name="connsiteX20" fmla="*/ 10795 w 56514"/>
                <a:gd name="connsiteY20" fmla="*/ 7620 h 69850"/>
                <a:gd name="connsiteX21" fmla="*/ 16510 w 56514"/>
                <a:gd name="connsiteY21" fmla="*/ 11430 h 69850"/>
                <a:gd name="connsiteX22" fmla="*/ 18415 w 56514"/>
                <a:gd name="connsiteY22" fmla="*/ 15875 h 69850"/>
                <a:gd name="connsiteX23" fmla="*/ 13970 w 56514"/>
                <a:gd name="connsiteY23" fmla="*/ 18415 h 69850"/>
                <a:gd name="connsiteX24" fmla="*/ 9525 w 56514"/>
                <a:gd name="connsiteY24" fmla="*/ 18415 h 69850"/>
                <a:gd name="connsiteX25" fmla="*/ 6985 w 56514"/>
                <a:gd name="connsiteY25" fmla="*/ 24765 h 69850"/>
                <a:gd name="connsiteX26" fmla="*/ 6985 w 56514"/>
                <a:gd name="connsiteY26" fmla="*/ 33020 h 69850"/>
                <a:gd name="connsiteX27" fmla="*/ 3175 w 56514"/>
                <a:gd name="connsiteY27" fmla="*/ 40005 h 69850"/>
                <a:gd name="connsiteX28" fmla="*/ 0 w 56514"/>
                <a:gd name="connsiteY28" fmla="*/ 41275 h 69850"/>
                <a:gd name="connsiteX29" fmla="*/ 2540 w 56514"/>
                <a:gd name="connsiteY29" fmla="*/ 44450 h 69850"/>
                <a:gd name="connsiteX30" fmla="*/ 8255 w 56514"/>
                <a:gd name="connsiteY30" fmla="*/ 46990 h 69850"/>
                <a:gd name="connsiteX31" fmla="*/ 20320 w 56514"/>
                <a:gd name="connsiteY31" fmla="*/ 61595 h 69850"/>
                <a:gd name="connsiteX32" fmla="*/ 20955 w 56514"/>
                <a:gd name="connsiteY32" fmla="*/ 66675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514" h="69850">
                  <a:moveTo>
                    <a:pt x="27940" y="69850"/>
                  </a:moveTo>
                  <a:lnTo>
                    <a:pt x="28575" y="58420"/>
                  </a:lnTo>
                  <a:lnTo>
                    <a:pt x="33020" y="49530"/>
                  </a:lnTo>
                  <a:lnTo>
                    <a:pt x="39370" y="41275"/>
                  </a:lnTo>
                  <a:lnTo>
                    <a:pt x="41275" y="41910"/>
                  </a:lnTo>
                  <a:lnTo>
                    <a:pt x="45720" y="47625"/>
                  </a:lnTo>
                  <a:lnTo>
                    <a:pt x="50800" y="40640"/>
                  </a:lnTo>
                  <a:lnTo>
                    <a:pt x="51435" y="37465"/>
                  </a:lnTo>
                  <a:lnTo>
                    <a:pt x="56515" y="33655"/>
                  </a:lnTo>
                  <a:lnTo>
                    <a:pt x="55880" y="26670"/>
                  </a:lnTo>
                  <a:lnTo>
                    <a:pt x="48260" y="25400"/>
                  </a:lnTo>
                  <a:lnTo>
                    <a:pt x="43180" y="20320"/>
                  </a:lnTo>
                  <a:lnTo>
                    <a:pt x="36195" y="20320"/>
                  </a:lnTo>
                  <a:lnTo>
                    <a:pt x="33020" y="17145"/>
                  </a:lnTo>
                  <a:lnTo>
                    <a:pt x="33020" y="12065"/>
                  </a:lnTo>
                  <a:lnTo>
                    <a:pt x="26670" y="5715"/>
                  </a:lnTo>
                  <a:lnTo>
                    <a:pt x="26035" y="6350"/>
                  </a:lnTo>
                  <a:lnTo>
                    <a:pt x="20955" y="4445"/>
                  </a:lnTo>
                  <a:lnTo>
                    <a:pt x="14605" y="0"/>
                  </a:lnTo>
                  <a:lnTo>
                    <a:pt x="10795" y="3175"/>
                  </a:lnTo>
                  <a:lnTo>
                    <a:pt x="10795" y="7620"/>
                  </a:lnTo>
                  <a:lnTo>
                    <a:pt x="16510" y="11430"/>
                  </a:lnTo>
                  <a:lnTo>
                    <a:pt x="18415" y="15875"/>
                  </a:lnTo>
                  <a:lnTo>
                    <a:pt x="13970" y="18415"/>
                  </a:lnTo>
                  <a:lnTo>
                    <a:pt x="9525" y="18415"/>
                  </a:lnTo>
                  <a:lnTo>
                    <a:pt x="6985" y="24765"/>
                  </a:lnTo>
                  <a:lnTo>
                    <a:pt x="6985" y="33020"/>
                  </a:lnTo>
                  <a:lnTo>
                    <a:pt x="3175" y="40005"/>
                  </a:lnTo>
                  <a:lnTo>
                    <a:pt x="0" y="41275"/>
                  </a:lnTo>
                  <a:lnTo>
                    <a:pt x="2540" y="44450"/>
                  </a:lnTo>
                  <a:lnTo>
                    <a:pt x="8255" y="46990"/>
                  </a:lnTo>
                  <a:lnTo>
                    <a:pt x="20320" y="61595"/>
                  </a:lnTo>
                  <a:lnTo>
                    <a:pt x="20955" y="666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26">
              <a:extLst>
                <a:ext uri="{FF2B5EF4-FFF2-40B4-BE49-F238E27FC236}">
                  <a16:creationId xmlns:a16="http://schemas.microsoft.com/office/drawing/2014/main" id="{18C72AF5-1BF7-79C7-A663-97F0FA372D8D}"/>
                </a:ext>
              </a:extLst>
            </p:cNvPr>
            <p:cNvSpPr/>
            <p:nvPr/>
          </p:nvSpPr>
          <p:spPr>
            <a:xfrm>
              <a:off x="9692621" y="3102374"/>
              <a:ext cx="366173" cy="288292"/>
            </a:xfrm>
            <a:custGeom>
              <a:avLst/>
              <a:gdLst>
                <a:gd name="connsiteX0" fmla="*/ 161290 w 170179"/>
                <a:gd name="connsiteY0" fmla="*/ 53975 h 133984"/>
                <a:gd name="connsiteX1" fmla="*/ 160655 w 170179"/>
                <a:gd name="connsiteY1" fmla="*/ 48895 h 133984"/>
                <a:gd name="connsiteX2" fmla="*/ 167005 w 170179"/>
                <a:gd name="connsiteY2" fmla="*/ 46355 h 133984"/>
                <a:gd name="connsiteX3" fmla="*/ 170180 w 170179"/>
                <a:gd name="connsiteY3" fmla="*/ 46355 h 133984"/>
                <a:gd name="connsiteX4" fmla="*/ 170180 w 170179"/>
                <a:gd name="connsiteY4" fmla="*/ 43815 h 133984"/>
                <a:gd name="connsiteX5" fmla="*/ 164465 w 170179"/>
                <a:gd name="connsiteY5" fmla="*/ 42545 h 133984"/>
                <a:gd name="connsiteX6" fmla="*/ 161290 w 170179"/>
                <a:gd name="connsiteY6" fmla="*/ 40005 h 133984"/>
                <a:gd name="connsiteX7" fmla="*/ 159385 w 170179"/>
                <a:gd name="connsiteY7" fmla="*/ 31750 h 133984"/>
                <a:gd name="connsiteX8" fmla="*/ 155575 w 170179"/>
                <a:gd name="connsiteY8" fmla="*/ 22225 h 133984"/>
                <a:gd name="connsiteX9" fmla="*/ 151765 w 170179"/>
                <a:gd name="connsiteY9" fmla="*/ 19685 h 133984"/>
                <a:gd name="connsiteX10" fmla="*/ 146685 w 170179"/>
                <a:gd name="connsiteY10" fmla="*/ 26035 h 133984"/>
                <a:gd name="connsiteX11" fmla="*/ 135255 w 170179"/>
                <a:gd name="connsiteY11" fmla="*/ 22225 h 133984"/>
                <a:gd name="connsiteX12" fmla="*/ 118745 w 170179"/>
                <a:gd name="connsiteY12" fmla="*/ 19685 h 133984"/>
                <a:gd name="connsiteX13" fmla="*/ 113665 w 170179"/>
                <a:gd name="connsiteY13" fmla="*/ 15875 h 133984"/>
                <a:gd name="connsiteX14" fmla="*/ 107315 w 170179"/>
                <a:gd name="connsiteY14" fmla="*/ 13335 h 133984"/>
                <a:gd name="connsiteX15" fmla="*/ 94615 w 170179"/>
                <a:gd name="connsiteY15" fmla="*/ 1270 h 133984"/>
                <a:gd name="connsiteX16" fmla="*/ 88900 w 170179"/>
                <a:gd name="connsiteY16" fmla="*/ 0 h 133984"/>
                <a:gd name="connsiteX17" fmla="*/ 88900 w 170179"/>
                <a:gd name="connsiteY17" fmla="*/ 1270 h 133984"/>
                <a:gd name="connsiteX18" fmla="*/ 75565 w 170179"/>
                <a:gd name="connsiteY18" fmla="*/ 1270 h 133984"/>
                <a:gd name="connsiteX19" fmla="*/ 56515 w 170179"/>
                <a:gd name="connsiteY19" fmla="*/ 11430 h 133984"/>
                <a:gd name="connsiteX20" fmla="*/ 55245 w 170179"/>
                <a:gd name="connsiteY20" fmla="*/ 19685 h 133984"/>
                <a:gd name="connsiteX21" fmla="*/ 45085 w 170179"/>
                <a:gd name="connsiteY21" fmla="*/ 24765 h 133984"/>
                <a:gd name="connsiteX22" fmla="*/ 43180 w 170179"/>
                <a:gd name="connsiteY22" fmla="*/ 35560 h 133984"/>
                <a:gd name="connsiteX23" fmla="*/ 36830 w 170179"/>
                <a:gd name="connsiteY23" fmla="*/ 36195 h 133984"/>
                <a:gd name="connsiteX24" fmla="*/ 25400 w 170179"/>
                <a:gd name="connsiteY24" fmla="*/ 30480 h 133984"/>
                <a:gd name="connsiteX25" fmla="*/ 19050 w 170179"/>
                <a:gd name="connsiteY25" fmla="*/ 32385 h 133984"/>
                <a:gd name="connsiteX26" fmla="*/ 10795 w 170179"/>
                <a:gd name="connsiteY26" fmla="*/ 38100 h 133984"/>
                <a:gd name="connsiteX27" fmla="*/ 0 w 170179"/>
                <a:gd name="connsiteY27" fmla="*/ 38735 h 133984"/>
                <a:gd name="connsiteX28" fmla="*/ 0 w 170179"/>
                <a:gd name="connsiteY28" fmla="*/ 39370 h 133984"/>
                <a:gd name="connsiteX29" fmla="*/ 1905 w 170179"/>
                <a:gd name="connsiteY29" fmla="*/ 51435 h 133984"/>
                <a:gd name="connsiteX30" fmla="*/ 8890 w 170179"/>
                <a:gd name="connsiteY30" fmla="*/ 57785 h 133984"/>
                <a:gd name="connsiteX31" fmla="*/ 8255 w 170179"/>
                <a:gd name="connsiteY31" fmla="*/ 60325 h 133984"/>
                <a:gd name="connsiteX32" fmla="*/ 10795 w 170179"/>
                <a:gd name="connsiteY32" fmla="*/ 62865 h 133984"/>
                <a:gd name="connsiteX33" fmla="*/ 18415 w 170179"/>
                <a:gd name="connsiteY33" fmla="*/ 50800 h 133984"/>
                <a:gd name="connsiteX34" fmla="*/ 19685 w 170179"/>
                <a:gd name="connsiteY34" fmla="*/ 44450 h 133984"/>
                <a:gd name="connsiteX35" fmla="*/ 24130 w 170179"/>
                <a:gd name="connsiteY35" fmla="*/ 38735 h 133984"/>
                <a:gd name="connsiteX36" fmla="*/ 31750 w 170179"/>
                <a:gd name="connsiteY36" fmla="*/ 38735 h 133984"/>
                <a:gd name="connsiteX37" fmla="*/ 33655 w 170179"/>
                <a:gd name="connsiteY37" fmla="*/ 45085 h 133984"/>
                <a:gd name="connsiteX38" fmla="*/ 40005 w 170179"/>
                <a:gd name="connsiteY38" fmla="*/ 50165 h 133984"/>
                <a:gd name="connsiteX39" fmla="*/ 41910 w 170179"/>
                <a:gd name="connsiteY39" fmla="*/ 59055 h 133984"/>
                <a:gd name="connsiteX40" fmla="*/ 46355 w 170179"/>
                <a:gd name="connsiteY40" fmla="*/ 67945 h 133984"/>
                <a:gd name="connsiteX41" fmla="*/ 55880 w 170179"/>
                <a:gd name="connsiteY41" fmla="*/ 76835 h 133984"/>
                <a:gd name="connsiteX42" fmla="*/ 58420 w 170179"/>
                <a:gd name="connsiteY42" fmla="*/ 77470 h 133984"/>
                <a:gd name="connsiteX43" fmla="*/ 64135 w 170179"/>
                <a:gd name="connsiteY43" fmla="*/ 83185 h 133984"/>
                <a:gd name="connsiteX44" fmla="*/ 59690 w 170179"/>
                <a:gd name="connsiteY44" fmla="*/ 81280 h 133984"/>
                <a:gd name="connsiteX45" fmla="*/ 53975 w 170179"/>
                <a:gd name="connsiteY45" fmla="*/ 81915 h 133984"/>
                <a:gd name="connsiteX46" fmla="*/ 50800 w 170179"/>
                <a:gd name="connsiteY46" fmla="*/ 87630 h 133984"/>
                <a:gd name="connsiteX47" fmla="*/ 53340 w 170179"/>
                <a:gd name="connsiteY47" fmla="*/ 93345 h 133984"/>
                <a:gd name="connsiteX48" fmla="*/ 60325 w 170179"/>
                <a:gd name="connsiteY48" fmla="*/ 93345 h 133984"/>
                <a:gd name="connsiteX49" fmla="*/ 67310 w 170179"/>
                <a:gd name="connsiteY49" fmla="*/ 99695 h 133984"/>
                <a:gd name="connsiteX50" fmla="*/ 74295 w 170179"/>
                <a:gd name="connsiteY50" fmla="*/ 102235 h 133984"/>
                <a:gd name="connsiteX51" fmla="*/ 76835 w 170179"/>
                <a:gd name="connsiteY51" fmla="*/ 107950 h 133984"/>
                <a:gd name="connsiteX52" fmla="*/ 80010 w 170179"/>
                <a:gd name="connsiteY52" fmla="*/ 111760 h 133984"/>
                <a:gd name="connsiteX53" fmla="*/ 86995 w 170179"/>
                <a:gd name="connsiteY53" fmla="*/ 110490 h 133984"/>
                <a:gd name="connsiteX54" fmla="*/ 100965 w 170179"/>
                <a:gd name="connsiteY54" fmla="*/ 111760 h 133984"/>
                <a:gd name="connsiteX55" fmla="*/ 108585 w 170179"/>
                <a:gd name="connsiteY55" fmla="*/ 115570 h 133984"/>
                <a:gd name="connsiteX56" fmla="*/ 123825 w 170179"/>
                <a:gd name="connsiteY56" fmla="*/ 131445 h 133984"/>
                <a:gd name="connsiteX57" fmla="*/ 119380 w 170179"/>
                <a:gd name="connsiteY57" fmla="*/ 132080 h 133984"/>
                <a:gd name="connsiteX58" fmla="*/ 112395 w 170179"/>
                <a:gd name="connsiteY58" fmla="*/ 128270 h 133984"/>
                <a:gd name="connsiteX59" fmla="*/ 116205 w 170179"/>
                <a:gd name="connsiteY59" fmla="*/ 132715 h 133984"/>
                <a:gd name="connsiteX60" fmla="*/ 122555 w 170179"/>
                <a:gd name="connsiteY60" fmla="*/ 133985 h 133984"/>
                <a:gd name="connsiteX61" fmla="*/ 122555 w 170179"/>
                <a:gd name="connsiteY61" fmla="*/ 133985 h 133984"/>
                <a:gd name="connsiteX62" fmla="*/ 125095 w 170179"/>
                <a:gd name="connsiteY62" fmla="*/ 128905 h 133984"/>
                <a:gd name="connsiteX63" fmla="*/ 103505 w 170179"/>
                <a:gd name="connsiteY63" fmla="*/ 104140 h 133984"/>
                <a:gd name="connsiteX64" fmla="*/ 78105 w 170179"/>
                <a:gd name="connsiteY64" fmla="*/ 81915 h 133984"/>
                <a:gd name="connsiteX65" fmla="*/ 77470 w 170179"/>
                <a:gd name="connsiteY65" fmla="*/ 78105 h 133984"/>
                <a:gd name="connsiteX66" fmla="*/ 79375 w 170179"/>
                <a:gd name="connsiteY66" fmla="*/ 75565 h 133984"/>
                <a:gd name="connsiteX67" fmla="*/ 75565 w 170179"/>
                <a:gd name="connsiteY67" fmla="*/ 70485 h 133984"/>
                <a:gd name="connsiteX68" fmla="*/ 74295 w 170179"/>
                <a:gd name="connsiteY68" fmla="*/ 65405 h 133984"/>
                <a:gd name="connsiteX69" fmla="*/ 67945 w 170179"/>
                <a:gd name="connsiteY69" fmla="*/ 58420 h 133984"/>
                <a:gd name="connsiteX70" fmla="*/ 64135 w 170179"/>
                <a:gd name="connsiteY70" fmla="*/ 58420 h 133984"/>
                <a:gd name="connsiteX71" fmla="*/ 64135 w 170179"/>
                <a:gd name="connsiteY71" fmla="*/ 53975 h 133984"/>
                <a:gd name="connsiteX72" fmla="*/ 66675 w 170179"/>
                <a:gd name="connsiteY72" fmla="*/ 51435 h 133984"/>
                <a:gd name="connsiteX73" fmla="*/ 66675 w 170179"/>
                <a:gd name="connsiteY73" fmla="*/ 43180 h 133984"/>
                <a:gd name="connsiteX74" fmla="*/ 69215 w 170179"/>
                <a:gd name="connsiteY74" fmla="*/ 40005 h 133984"/>
                <a:gd name="connsiteX75" fmla="*/ 76835 w 170179"/>
                <a:gd name="connsiteY75" fmla="*/ 45720 h 133984"/>
                <a:gd name="connsiteX76" fmla="*/ 79375 w 170179"/>
                <a:gd name="connsiteY76" fmla="*/ 50165 h 133984"/>
                <a:gd name="connsiteX77" fmla="*/ 83185 w 170179"/>
                <a:gd name="connsiteY77" fmla="*/ 49530 h 133984"/>
                <a:gd name="connsiteX78" fmla="*/ 83185 w 170179"/>
                <a:gd name="connsiteY78" fmla="*/ 45085 h 133984"/>
                <a:gd name="connsiteX79" fmla="*/ 88900 w 170179"/>
                <a:gd name="connsiteY79" fmla="*/ 44450 h 133984"/>
                <a:gd name="connsiteX80" fmla="*/ 92710 w 170179"/>
                <a:gd name="connsiteY80" fmla="*/ 44450 h 133984"/>
                <a:gd name="connsiteX81" fmla="*/ 95885 w 170179"/>
                <a:gd name="connsiteY81" fmla="*/ 41275 h 133984"/>
                <a:gd name="connsiteX82" fmla="*/ 100965 w 170179"/>
                <a:gd name="connsiteY82" fmla="*/ 44450 h 133984"/>
                <a:gd name="connsiteX83" fmla="*/ 103505 w 170179"/>
                <a:gd name="connsiteY83" fmla="*/ 41910 h 133984"/>
                <a:gd name="connsiteX84" fmla="*/ 108585 w 170179"/>
                <a:gd name="connsiteY84" fmla="*/ 43180 h 133984"/>
                <a:gd name="connsiteX85" fmla="*/ 111125 w 170179"/>
                <a:gd name="connsiteY85" fmla="*/ 48260 h 133984"/>
                <a:gd name="connsiteX86" fmla="*/ 114935 w 170179"/>
                <a:gd name="connsiteY86" fmla="*/ 45085 h 133984"/>
                <a:gd name="connsiteX87" fmla="*/ 121920 w 170179"/>
                <a:gd name="connsiteY87" fmla="*/ 47625 h 133984"/>
                <a:gd name="connsiteX88" fmla="*/ 127000 w 170179"/>
                <a:gd name="connsiteY88" fmla="*/ 45720 h 133984"/>
                <a:gd name="connsiteX89" fmla="*/ 128270 w 170179"/>
                <a:gd name="connsiteY89" fmla="*/ 47625 h 133984"/>
                <a:gd name="connsiteX90" fmla="*/ 135890 w 170179"/>
                <a:gd name="connsiteY90" fmla="*/ 46990 h 133984"/>
                <a:gd name="connsiteX91" fmla="*/ 142240 w 170179"/>
                <a:gd name="connsiteY91" fmla="*/ 49530 h 133984"/>
                <a:gd name="connsiteX92" fmla="*/ 146050 w 170179"/>
                <a:gd name="connsiteY92" fmla="*/ 48895 h 133984"/>
                <a:gd name="connsiteX93" fmla="*/ 152400 w 170179"/>
                <a:gd name="connsiteY93" fmla="*/ 53975 h 133984"/>
                <a:gd name="connsiteX94" fmla="*/ 161290 w 170179"/>
                <a:gd name="connsiteY94" fmla="*/ 53975 h 133984"/>
                <a:gd name="connsiteX95" fmla="*/ 161290 w 170179"/>
                <a:gd name="connsiteY95" fmla="*/ 53975 h 133984"/>
                <a:gd name="connsiteX96" fmla="*/ 161290 w 170179"/>
                <a:gd name="connsiteY96" fmla="*/ 53975 h 133984"/>
                <a:gd name="connsiteX97" fmla="*/ 96520 w 170179"/>
                <a:gd name="connsiteY97" fmla="*/ 128270 h 133984"/>
                <a:gd name="connsiteX98" fmla="*/ 107315 w 170179"/>
                <a:gd name="connsiteY98" fmla="*/ 128270 h 133984"/>
                <a:gd name="connsiteX99" fmla="*/ 111125 w 170179"/>
                <a:gd name="connsiteY99" fmla="*/ 132080 h 133984"/>
                <a:gd name="connsiteX100" fmla="*/ 101600 w 170179"/>
                <a:gd name="connsiteY100" fmla="*/ 131445 h 133984"/>
                <a:gd name="connsiteX101" fmla="*/ 96520 w 170179"/>
                <a:gd name="connsiteY101" fmla="*/ 128270 h 133984"/>
                <a:gd name="connsiteX102" fmla="*/ 96520 w 170179"/>
                <a:gd name="connsiteY102" fmla="*/ 128270 h 133984"/>
                <a:gd name="connsiteX103" fmla="*/ 88900 w 170179"/>
                <a:gd name="connsiteY103" fmla="*/ 121285 h 133984"/>
                <a:gd name="connsiteX104" fmla="*/ 104775 w 170179"/>
                <a:gd name="connsiteY104" fmla="*/ 121285 h 133984"/>
                <a:gd name="connsiteX105" fmla="*/ 98425 w 170179"/>
                <a:gd name="connsiteY105" fmla="*/ 124460 h 133984"/>
                <a:gd name="connsiteX106" fmla="*/ 88900 w 170179"/>
                <a:gd name="connsiteY106" fmla="*/ 121285 h 133984"/>
                <a:gd name="connsiteX107" fmla="*/ 88900 w 170179"/>
                <a:gd name="connsiteY107" fmla="*/ 121285 h 133984"/>
                <a:gd name="connsiteX108" fmla="*/ 89535 w 170179"/>
                <a:gd name="connsiteY108" fmla="*/ 114300 h 133984"/>
                <a:gd name="connsiteX109" fmla="*/ 101600 w 170179"/>
                <a:gd name="connsiteY109" fmla="*/ 114300 h 133984"/>
                <a:gd name="connsiteX110" fmla="*/ 104140 w 170179"/>
                <a:gd name="connsiteY110" fmla="*/ 116205 h 133984"/>
                <a:gd name="connsiteX111" fmla="*/ 97790 w 170179"/>
                <a:gd name="connsiteY111" fmla="*/ 119380 h 133984"/>
                <a:gd name="connsiteX112" fmla="*/ 91440 w 170179"/>
                <a:gd name="connsiteY112" fmla="*/ 118745 h 133984"/>
                <a:gd name="connsiteX113" fmla="*/ 89535 w 170179"/>
                <a:gd name="connsiteY113" fmla="*/ 114300 h 133984"/>
                <a:gd name="connsiteX114" fmla="*/ 89535 w 170179"/>
                <a:gd name="connsiteY114" fmla="*/ 114300 h 133984"/>
                <a:gd name="connsiteX115" fmla="*/ 45085 w 170179"/>
                <a:gd name="connsiteY115" fmla="*/ 74295 h 133984"/>
                <a:gd name="connsiteX116" fmla="*/ 48895 w 170179"/>
                <a:gd name="connsiteY116" fmla="*/ 74930 h 133984"/>
                <a:gd name="connsiteX117" fmla="*/ 52705 w 170179"/>
                <a:gd name="connsiteY117" fmla="*/ 80010 h 133984"/>
                <a:gd name="connsiteX118" fmla="*/ 50165 w 170179"/>
                <a:gd name="connsiteY118" fmla="*/ 81280 h 133984"/>
                <a:gd name="connsiteX119" fmla="*/ 45085 w 170179"/>
                <a:gd name="connsiteY119" fmla="*/ 74295 h 133984"/>
                <a:gd name="connsiteX120" fmla="*/ 45085 w 170179"/>
                <a:gd name="connsiteY120" fmla="*/ 74295 h 133984"/>
                <a:gd name="connsiteX121" fmla="*/ 40005 w 170179"/>
                <a:gd name="connsiteY121" fmla="*/ 66040 h 133984"/>
                <a:gd name="connsiteX122" fmla="*/ 45720 w 170179"/>
                <a:gd name="connsiteY122" fmla="*/ 71755 h 133984"/>
                <a:gd name="connsiteX123" fmla="*/ 40005 w 170179"/>
                <a:gd name="connsiteY123" fmla="*/ 70485 h 133984"/>
                <a:gd name="connsiteX124" fmla="*/ 40005 w 170179"/>
                <a:gd name="connsiteY124" fmla="*/ 66040 h 133984"/>
                <a:gd name="connsiteX125" fmla="*/ 40005 w 170179"/>
                <a:gd name="connsiteY125" fmla="*/ 66040 h 133984"/>
                <a:gd name="connsiteX126" fmla="*/ 41275 w 170179"/>
                <a:gd name="connsiteY126" fmla="*/ 85090 h 133984"/>
                <a:gd name="connsiteX127" fmla="*/ 47625 w 170179"/>
                <a:gd name="connsiteY127" fmla="*/ 90170 h 133984"/>
                <a:gd name="connsiteX128" fmla="*/ 48895 w 170179"/>
                <a:gd name="connsiteY128" fmla="*/ 95250 h 133984"/>
                <a:gd name="connsiteX129" fmla="*/ 41275 w 170179"/>
                <a:gd name="connsiteY129" fmla="*/ 85090 h 133984"/>
                <a:gd name="connsiteX130" fmla="*/ 41275 w 170179"/>
                <a:gd name="connsiteY130" fmla="*/ 85090 h 133984"/>
                <a:gd name="connsiteX131" fmla="*/ 33655 w 170179"/>
                <a:gd name="connsiteY131" fmla="*/ 74930 h 133984"/>
                <a:gd name="connsiteX132" fmla="*/ 38100 w 170179"/>
                <a:gd name="connsiteY132" fmla="*/ 76835 h 133984"/>
                <a:gd name="connsiteX133" fmla="*/ 38735 w 170179"/>
                <a:gd name="connsiteY133" fmla="*/ 81280 h 133984"/>
                <a:gd name="connsiteX134" fmla="*/ 33655 w 170179"/>
                <a:gd name="connsiteY134" fmla="*/ 74930 h 133984"/>
                <a:gd name="connsiteX135" fmla="*/ 33655 w 170179"/>
                <a:gd name="connsiteY135" fmla="*/ 74930 h 133984"/>
                <a:gd name="connsiteX136" fmla="*/ 22225 w 170179"/>
                <a:gd name="connsiteY136" fmla="*/ 57785 h 133984"/>
                <a:gd name="connsiteX137" fmla="*/ 29845 w 170179"/>
                <a:gd name="connsiteY137" fmla="*/ 63500 h 133984"/>
                <a:gd name="connsiteX138" fmla="*/ 32385 w 170179"/>
                <a:gd name="connsiteY138" fmla="*/ 71755 h 133984"/>
                <a:gd name="connsiteX139" fmla="*/ 29845 w 170179"/>
                <a:gd name="connsiteY139" fmla="*/ 72390 h 133984"/>
                <a:gd name="connsiteX140" fmla="*/ 24130 w 170179"/>
                <a:gd name="connsiteY140" fmla="*/ 66675 h 133984"/>
                <a:gd name="connsiteX141" fmla="*/ 25400 w 170179"/>
                <a:gd name="connsiteY141" fmla="*/ 64770 h 133984"/>
                <a:gd name="connsiteX142" fmla="*/ 22225 w 170179"/>
                <a:gd name="connsiteY142" fmla="*/ 57785 h 133984"/>
                <a:gd name="connsiteX143" fmla="*/ 22225 w 170179"/>
                <a:gd name="connsiteY143" fmla="*/ 57785 h 133984"/>
                <a:gd name="connsiteX144" fmla="*/ 27305 w 170179"/>
                <a:gd name="connsiteY144" fmla="*/ 45085 h 133984"/>
                <a:gd name="connsiteX145" fmla="*/ 36195 w 170179"/>
                <a:gd name="connsiteY145" fmla="*/ 58420 h 133984"/>
                <a:gd name="connsiteX146" fmla="*/ 31750 w 170179"/>
                <a:gd name="connsiteY146" fmla="*/ 60325 h 133984"/>
                <a:gd name="connsiteX147" fmla="*/ 29210 w 170179"/>
                <a:gd name="connsiteY147" fmla="*/ 57150 h 133984"/>
                <a:gd name="connsiteX148" fmla="*/ 24765 w 170179"/>
                <a:gd name="connsiteY148" fmla="*/ 55880 h 133984"/>
                <a:gd name="connsiteX149" fmla="*/ 24130 w 170179"/>
                <a:gd name="connsiteY149" fmla="*/ 46990 h 133984"/>
                <a:gd name="connsiteX150" fmla="*/ 27305 w 170179"/>
                <a:gd name="connsiteY150" fmla="*/ 45085 h 1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70179" h="133984">
                  <a:moveTo>
                    <a:pt x="161290" y="53975"/>
                  </a:moveTo>
                  <a:lnTo>
                    <a:pt x="160655" y="48895"/>
                  </a:lnTo>
                  <a:lnTo>
                    <a:pt x="167005" y="46355"/>
                  </a:lnTo>
                  <a:lnTo>
                    <a:pt x="170180" y="46355"/>
                  </a:lnTo>
                  <a:lnTo>
                    <a:pt x="170180" y="43815"/>
                  </a:lnTo>
                  <a:lnTo>
                    <a:pt x="164465" y="42545"/>
                  </a:lnTo>
                  <a:lnTo>
                    <a:pt x="161290" y="40005"/>
                  </a:lnTo>
                  <a:lnTo>
                    <a:pt x="159385" y="31750"/>
                  </a:lnTo>
                  <a:lnTo>
                    <a:pt x="155575" y="22225"/>
                  </a:lnTo>
                  <a:lnTo>
                    <a:pt x="151765" y="19685"/>
                  </a:lnTo>
                  <a:lnTo>
                    <a:pt x="146685" y="26035"/>
                  </a:lnTo>
                  <a:lnTo>
                    <a:pt x="135255" y="22225"/>
                  </a:lnTo>
                  <a:lnTo>
                    <a:pt x="118745" y="19685"/>
                  </a:lnTo>
                  <a:lnTo>
                    <a:pt x="113665" y="15875"/>
                  </a:lnTo>
                  <a:lnTo>
                    <a:pt x="107315" y="13335"/>
                  </a:lnTo>
                  <a:lnTo>
                    <a:pt x="94615" y="1270"/>
                  </a:lnTo>
                  <a:lnTo>
                    <a:pt x="88900" y="0"/>
                  </a:lnTo>
                  <a:lnTo>
                    <a:pt x="88900" y="1270"/>
                  </a:lnTo>
                  <a:lnTo>
                    <a:pt x="75565" y="1270"/>
                  </a:lnTo>
                  <a:lnTo>
                    <a:pt x="56515" y="11430"/>
                  </a:lnTo>
                  <a:lnTo>
                    <a:pt x="55245" y="19685"/>
                  </a:lnTo>
                  <a:lnTo>
                    <a:pt x="45085" y="24765"/>
                  </a:lnTo>
                  <a:lnTo>
                    <a:pt x="43180" y="35560"/>
                  </a:lnTo>
                  <a:lnTo>
                    <a:pt x="36830" y="36195"/>
                  </a:lnTo>
                  <a:lnTo>
                    <a:pt x="25400" y="30480"/>
                  </a:lnTo>
                  <a:lnTo>
                    <a:pt x="19050" y="32385"/>
                  </a:lnTo>
                  <a:lnTo>
                    <a:pt x="10795" y="38100"/>
                  </a:lnTo>
                  <a:lnTo>
                    <a:pt x="0" y="38735"/>
                  </a:lnTo>
                  <a:lnTo>
                    <a:pt x="0" y="39370"/>
                  </a:lnTo>
                  <a:lnTo>
                    <a:pt x="1905" y="51435"/>
                  </a:lnTo>
                  <a:lnTo>
                    <a:pt x="8890" y="57785"/>
                  </a:lnTo>
                  <a:lnTo>
                    <a:pt x="8255" y="60325"/>
                  </a:lnTo>
                  <a:lnTo>
                    <a:pt x="10795" y="62865"/>
                  </a:lnTo>
                  <a:lnTo>
                    <a:pt x="18415" y="50800"/>
                  </a:lnTo>
                  <a:lnTo>
                    <a:pt x="19685" y="44450"/>
                  </a:lnTo>
                  <a:lnTo>
                    <a:pt x="24130" y="38735"/>
                  </a:lnTo>
                  <a:lnTo>
                    <a:pt x="31750" y="38735"/>
                  </a:lnTo>
                  <a:lnTo>
                    <a:pt x="33655" y="45085"/>
                  </a:lnTo>
                  <a:lnTo>
                    <a:pt x="40005" y="50165"/>
                  </a:lnTo>
                  <a:lnTo>
                    <a:pt x="41910" y="59055"/>
                  </a:lnTo>
                  <a:lnTo>
                    <a:pt x="46355" y="67945"/>
                  </a:lnTo>
                  <a:lnTo>
                    <a:pt x="55880" y="76835"/>
                  </a:lnTo>
                  <a:lnTo>
                    <a:pt x="58420" y="77470"/>
                  </a:lnTo>
                  <a:lnTo>
                    <a:pt x="64135" y="83185"/>
                  </a:lnTo>
                  <a:lnTo>
                    <a:pt x="59690" y="81280"/>
                  </a:lnTo>
                  <a:lnTo>
                    <a:pt x="53975" y="81915"/>
                  </a:lnTo>
                  <a:lnTo>
                    <a:pt x="50800" y="87630"/>
                  </a:lnTo>
                  <a:lnTo>
                    <a:pt x="53340" y="93345"/>
                  </a:lnTo>
                  <a:lnTo>
                    <a:pt x="60325" y="93345"/>
                  </a:lnTo>
                  <a:lnTo>
                    <a:pt x="67310" y="99695"/>
                  </a:lnTo>
                  <a:lnTo>
                    <a:pt x="74295" y="102235"/>
                  </a:lnTo>
                  <a:lnTo>
                    <a:pt x="76835" y="107950"/>
                  </a:lnTo>
                  <a:lnTo>
                    <a:pt x="80010" y="111760"/>
                  </a:lnTo>
                  <a:lnTo>
                    <a:pt x="86995" y="110490"/>
                  </a:lnTo>
                  <a:lnTo>
                    <a:pt x="100965" y="111760"/>
                  </a:lnTo>
                  <a:lnTo>
                    <a:pt x="108585" y="115570"/>
                  </a:lnTo>
                  <a:lnTo>
                    <a:pt x="123825" y="131445"/>
                  </a:lnTo>
                  <a:lnTo>
                    <a:pt x="119380" y="132080"/>
                  </a:lnTo>
                  <a:lnTo>
                    <a:pt x="112395" y="128270"/>
                  </a:lnTo>
                  <a:lnTo>
                    <a:pt x="116205" y="132715"/>
                  </a:lnTo>
                  <a:lnTo>
                    <a:pt x="122555" y="133985"/>
                  </a:lnTo>
                  <a:lnTo>
                    <a:pt x="122555" y="133985"/>
                  </a:lnTo>
                  <a:lnTo>
                    <a:pt x="125095" y="128905"/>
                  </a:lnTo>
                  <a:lnTo>
                    <a:pt x="103505" y="104140"/>
                  </a:lnTo>
                  <a:lnTo>
                    <a:pt x="78105" y="81915"/>
                  </a:lnTo>
                  <a:lnTo>
                    <a:pt x="77470" y="78105"/>
                  </a:lnTo>
                  <a:lnTo>
                    <a:pt x="79375" y="75565"/>
                  </a:lnTo>
                  <a:lnTo>
                    <a:pt x="75565" y="70485"/>
                  </a:lnTo>
                  <a:lnTo>
                    <a:pt x="74295" y="65405"/>
                  </a:lnTo>
                  <a:lnTo>
                    <a:pt x="67945" y="58420"/>
                  </a:lnTo>
                  <a:lnTo>
                    <a:pt x="64135" y="58420"/>
                  </a:lnTo>
                  <a:lnTo>
                    <a:pt x="64135" y="53975"/>
                  </a:lnTo>
                  <a:lnTo>
                    <a:pt x="66675" y="51435"/>
                  </a:lnTo>
                  <a:lnTo>
                    <a:pt x="66675" y="43180"/>
                  </a:lnTo>
                  <a:lnTo>
                    <a:pt x="69215" y="40005"/>
                  </a:lnTo>
                  <a:lnTo>
                    <a:pt x="76835" y="45720"/>
                  </a:lnTo>
                  <a:lnTo>
                    <a:pt x="79375" y="50165"/>
                  </a:lnTo>
                  <a:lnTo>
                    <a:pt x="83185" y="49530"/>
                  </a:lnTo>
                  <a:lnTo>
                    <a:pt x="83185" y="45085"/>
                  </a:lnTo>
                  <a:lnTo>
                    <a:pt x="88900" y="44450"/>
                  </a:lnTo>
                  <a:lnTo>
                    <a:pt x="92710" y="44450"/>
                  </a:lnTo>
                  <a:lnTo>
                    <a:pt x="95885" y="41275"/>
                  </a:lnTo>
                  <a:lnTo>
                    <a:pt x="100965" y="44450"/>
                  </a:lnTo>
                  <a:lnTo>
                    <a:pt x="103505" y="41910"/>
                  </a:lnTo>
                  <a:lnTo>
                    <a:pt x="108585" y="43180"/>
                  </a:lnTo>
                  <a:lnTo>
                    <a:pt x="111125" y="48260"/>
                  </a:lnTo>
                  <a:lnTo>
                    <a:pt x="114935" y="45085"/>
                  </a:lnTo>
                  <a:lnTo>
                    <a:pt x="121920" y="47625"/>
                  </a:lnTo>
                  <a:lnTo>
                    <a:pt x="127000" y="45720"/>
                  </a:lnTo>
                  <a:lnTo>
                    <a:pt x="128270" y="47625"/>
                  </a:lnTo>
                  <a:lnTo>
                    <a:pt x="135890" y="46990"/>
                  </a:lnTo>
                  <a:lnTo>
                    <a:pt x="142240" y="49530"/>
                  </a:lnTo>
                  <a:lnTo>
                    <a:pt x="146050" y="48895"/>
                  </a:lnTo>
                  <a:lnTo>
                    <a:pt x="152400" y="53975"/>
                  </a:lnTo>
                  <a:lnTo>
                    <a:pt x="161290" y="53975"/>
                  </a:lnTo>
                  <a:lnTo>
                    <a:pt x="161290" y="53975"/>
                  </a:lnTo>
                  <a:lnTo>
                    <a:pt x="161290" y="53975"/>
                  </a:lnTo>
                  <a:close/>
                  <a:moveTo>
                    <a:pt x="96520" y="128270"/>
                  </a:moveTo>
                  <a:cubicBezTo>
                    <a:pt x="97155" y="128270"/>
                    <a:pt x="107315" y="128270"/>
                    <a:pt x="107315" y="128270"/>
                  </a:cubicBezTo>
                  <a:lnTo>
                    <a:pt x="111125" y="132080"/>
                  </a:lnTo>
                  <a:lnTo>
                    <a:pt x="101600" y="131445"/>
                  </a:lnTo>
                  <a:lnTo>
                    <a:pt x="96520" y="128270"/>
                  </a:lnTo>
                  <a:lnTo>
                    <a:pt x="96520" y="128270"/>
                  </a:lnTo>
                  <a:close/>
                  <a:moveTo>
                    <a:pt x="88900" y="121285"/>
                  </a:moveTo>
                  <a:lnTo>
                    <a:pt x="104775" y="121285"/>
                  </a:lnTo>
                  <a:lnTo>
                    <a:pt x="98425" y="124460"/>
                  </a:lnTo>
                  <a:lnTo>
                    <a:pt x="88900" y="121285"/>
                  </a:lnTo>
                  <a:lnTo>
                    <a:pt x="88900" y="121285"/>
                  </a:lnTo>
                  <a:close/>
                  <a:moveTo>
                    <a:pt x="89535" y="114300"/>
                  </a:moveTo>
                  <a:lnTo>
                    <a:pt x="101600" y="114300"/>
                  </a:lnTo>
                  <a:lnTo>
                    <a:pt x="104140" y="116205"/>
                  </a:lnTo>
                  <a:lnTo>
                    <a:pt x="97790" y="119380"/>
                  </a:lnTo>
                  <a:lnTo>
                    <a:pt x="91440" y="118745"/>
                  </a:lnTo>
                  <a:lnTo>
                    <a:pt x="89535" y="114300"/>
                  </a:lnTo>
                  <a:lnTo>
                    <a:pt x="89535" y="114300"/>
                  </a:lnTo>
                  <a:close/>
                  <a:moveTo>
                    <a:pt x="45085" y="74295"/>
                  </a:moveTo>
                  <a:lnTo>
                    <a:pt x="48895" y="74930"/>
                  </a:lnTo>
                  <a:lnTo>
                    <a:pt x="52705" y="80010"/>
                  </a:lnTo>
                  <a:lnTo>
                    <a:pt x="50165" y="81280"/>
                  </a:lnTo>
                  <a:lnTo>
                    <a:pt x="45085" y="74295"/>
                  </a:lnTo>
                  <a:lnTo>
                    <a:pt x="45085" y="74295"/>
                  </a:lnTo>
                  <a:close/>
                  <a:moveTo>
                    <a:pt x="40005" y="66040"/>
                  </a:moveTo>
                  <a:lnTo>
                    <a:pt x="45720" y="71755"/>
                  </a:lnTo>
                  <a:lnTo>
                    <a:pt x="40005" y="70485"/>
                  </a:lnTo>
                  <a:lnTo>
                    <a:pt x="40005" y="66040"/>
                  </a:lnTo>
                  <a:lnTo>
                    <a:pt x="40005" y="66040"/>
                  </a:lnTo>
                  <a:close/>
                  <a:moveTo>
                    <a:pt x="41275" y="85090"/>
                  </a:moveTo>
                  <a:lnTo>
                    <a:pt x="47625" y="90170"/>
                  </a:lnTo>
                  <a:lnTo>
                    <a:pt x="48895" y="95250"/>
                  </a:lnTo>
                  <a:lnTo>
                    <a:pt x="41275" y="85090"/>
                  </a:lnTo>
                  <a:lnTo>
                    <a:pt x="41275" y="85090"/>
                  </a:lnTo>
                  <a:close/>
                  <a:moveTo>
                    <a:pt x="33655" y="74930"/>
                  </a:moveTo>
                  <a:lnTo>
                    <a:pt x="38100" y="76835"/>
                  </a:lnTo>
                  <a:lnTo>
                    <a:pt x="38735" y="81280"/>
                  </a:lnTo>
                  <a:lnTo>
                    <a:pt x="33655" y="74930"/>
                  </a:lnTo>
                  <a:lnTo>
                    <a:pt x="33655" y="74930"/>
                  </a:lnTo>
                  <a:close/>
                  <a:moveTo>
                    <a:pt x="22225" y="57785"/>
                  </a:moveTo>
                  <a:lnTo>
                    <a:pt x="29845" y="63500"/>
                  </a:lnTo>
                  <a:lnTo>
                    <a:pt x="32385" y="71755"/>
                  </a:lnTo>
                  <a:lnTo>
                    <a:pt x="29845" y="72390"/>
                  </a:lnTo>
                  <a:lnTo>
                    <a:pt x="24130" y="66675"/>
                  </a:lnTo>
                  <a:lnTo>
                    <a:pt x="25400" y="64770"/>
                  </a:lnTo>
                  <a:lnTo>
                    <a:pt x="22225" y="57785"/>
                  </a:lnTo>
                  <a:lnTo>
                    <a:pt x="22225" y="57785"/>
                  </a:lnTo>
                  <a:close/>
                  <a:moveTo>
                    <a:pt x="27305" y="45085"/>
                  </a:moveTo>
                  <a:lnTo>
                    <a:pt x="36195" y="58420"/>
                  </a:lnTo>
                  <a:lnTo>
                    <a:pt x="31750" y="60325"/>
                  </a:lnTo>
                  <a:lnTo>
                    <a:pt x="29210" y="57150"/>
                  </a:lnTo>
                  <a:lnTo>
                    <a:pt x="24765" y="55880"/>
                  </a:lnTo>
                  <a:lnTo>
                    <a:pt x="24130" y="46990"/>
                  </a:lnTo>
                  <a:cubicBezTo>
                    <a:pt x="24130" y="47625"/>
                    <a:pt x="27305" y="45085"/>
                    <a:pt x="27305" y="4508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27">
              <a:extLst>
                <a:ext uri="{FF2B5EF4-FFF2-40B4-BE49-F238E27FC236}">
                  <a16:creationId xmlns:a16="http://schemas.microsoft.com/office/drawing/2014/main" id="{A0633574-9669-6FF8-9093-EBC5C2131AC4}"/>
                </a:ext>
              </a:extLst>
            </p:cNvPr>
            <p:cNvSpPr/>
            <p:nvPr/>
          </p:nvSpPr>
          <p:spPr>
            <a:xfrm>
              <a:off x="9827888" y="3188453"/>
              <a:ext cx="251402" cy="221345"/>
            </a:xfrm>
            <a:custGeom>
              <a:avLst/>
              <a:gdLst>
                <a:gd name="connsiteX0" fmla="*/ 59055 w 116839"/>
                <a:gd name="connsiteY0" fmla="*/ 93345 h 102870"/>
                <a:gd name="connsiteX1" fmla="*/ 61595 w 116839"/>
                <a:gd name="connsiteY1" fmla="*/ 87630 h 102870"/>
                <a:gd name="connsiteX2" fmla="*/ 39370 w 116839"/>
                <a:gd name="connsiteY2" fmla="*/ 62865 h 102870"/>
                <a:gd name="connsiteX3" fmla="*/ 14605 w 116839"/>
                <a:gd name="connsiteY3" fmla="*/ 41275 h 102870"/>
                <a:gd name="connsiteX4" fmla="*/ 13335 w 116839"/>
                <a:gd name="connsiteY4" fmla="*/ 37465 h 102870"/>
                <a:gd name="connsiteX5" fmla="*/ 15240 w 116839"/>
                <a:gd name="connsiteY5" fmla="*/ 35560 h 102870"/>
                <a:gd name="connsiteX6" fmla="*/ 11430 w 116839"/>
                <a:gd name="connsiteY6" fmla="*/ 29845 h 102870"/>
                <a:gd name="connsiteX7" fmla="*/ 10160 w 116839"/>
                <a:gd name="connsiteY7" fmla="*/ 24765 h 102870"/>
                <a:gd name="connsiteX8" fmla="*/ 3810 w 116839"/>
                <a:gd name="connsiteY8" fmla="*/ 17780 h 102870"/>
                <a:gd name="connsiteX9" fmla="*/ 0 w 116839"/>
                <a:gd name="connsiteY9" fmla="*/ 17780 h 102870"/>
                <a:gd name="connsiteX10" fmla="*/ 0 w 116839"/>
                <a:gd name="connsiteY10" fmla="*/ 13335 h 102870"/>
                <a:gd name="connsiteX11" fmla="*/ 2540 w 116839"/>
                <a:gd name="connsiteY11" fmla="*/ 10795 h 102870"/>
                <a:gd name="connsiteX12" fmla="*/ 2540 w 116839"/>
                <a:gd name="connsiteY12" fmla="*/ 3175 h 102870"/>
                <a:gd name="connsiteX13" fmla="*/ 4445 w 116839"/>
                <a:gd name="connsiteY13" fmla="*/ 0 h 102870"/>
                <a:gd name="connsiteX14" fmla="*/ 12065 w 116839"/>
                <a:gd name="connsiteY14" fmla="*/ 5715 h 102870"/>
                <a:gd name="connsiteX15" fmla="*/ 14605 w 116839"/>
                <a:gd name="connsiteY15" fmla="*/ 10160 h 102870"/>
                <a:gd name="connsiteX16" fmla="*/ 18415 w 116839"/>
                <a:gd name="connsiteY16" fmla="*/ 8890 h 102870"/>
                <a:gd name="connsiteX17" fmla="*/ 19050 w 116839"/>
                <a:gd name="connsiteY17" fmla="*/ 4445 h 102870"/>
                <a:gd name="connsiteX18" fmla="*/ 24765 w 116839"/>
                <a:gd name="connsiteY18" fmla="*/ 3810 h 102870"/>
                <a:gd name="connsiteX19" fmla="*/ 28575 w 116839"/>
                <a:gd name="connsiteY19" fmla="*/ 3810 h 102870"/>
                <a:gd name="connsiteX20" fmla="*/ 31750 w 116839"/>
                <a:gd name="connsiteY20" fmla="*/ 635 h 102870"/>
                <a:gd name="connsiteX21" fmla="*/ 36195 w 116839"/>
                <a:gd name="connsiteY21" fmla="*/ 3810 h 102870"/>
                <a:gd name="connsiteX22" fmla="*/ 39370 w 116839"/>
                <a:gd name="connsiteY22" fmla="*/ 1270 h 102870"/>
                <a:gd name="connsiteX23" fmla="*/ 43815 w 116839"/>
                <a:gd name="connsiteY23" fmla="*/ 2540 h 102870"/>
                <a:gd name="connsiteX24" fmla="*/ 46990 w 116839"/>
                <a:gd name="connsiteY24" fmla="*/ 7620 h 102870"/>
                <a:gd name="connsiteX25" fmla="*/ 50800 w 116839"/>
                <a:gd name="connsiteY25" fmla="*/ 4445 h 102870"/>
                <a:gd name="connsiteX26" fmla="*/ 57785 w 116839"/>
                <a:gd name="connsiteY26" fmla="*/ 6985 h 102870"/>
                <a:gd name="connsiteX27" fmla="*/ 62865 w 116839"/>
                <a:gd name="connsiteY27" fmla="*/ 5080 h 102870"/>
                <a:gd name="connsiteX28" fmla="*/ 64135 w 116839"/>
                <a:gd name="connsiteY28" fmla="*/ 6985 h 102870"/>
                <a:gd name="connsiteX29" fmla="*/ 71755 w 116839"/>
                <a:gd name="connsiteY29" fmla="*/ 6350 h 102870"/>
                <a:gd name="connsiteX30" fmla="*/ 78105 w 116839"/>
                <a:gd name="connsiteY30" fmla="*/ 8255 h 102870"/>
                <a:gd name="connsiteX31" fmla="*/ 82550 w 116839"/>
                <a:gd name="connsiteY31" fmla="*/ 7620 h 102870"/>
                <a:gd name="connsiteX32" fmla="*/ 88900 w 116839"/>
                <a:gd name="connsiteY32" fmla="*/ 13335 h 102870"/>
                <a:gd name="connsiteX33" fmla="*/ 97790 w 116839"/>
                <a:gd name="connsiteY33" fmla="*/ 13335 h 102870"/>
                <a:gd name="connsiteX34" fmla="*/ 99695 w 116839"/>
                <a:gd name="connsiteY34" fmla="*/ 16510 h 102870"/>
                <a:gd name="connsiteX35" fmla="*/ 102870 w 116839"/>
                <a:gd name="connsiteY35" fmla="*/ 14605 h 102870"/>
                <a:gd name="connsiteX36" fmla="*/ 106680 w 116839"/>
                <a:gd name="connsiteY36" fmla="*/ 14605 h 102870"/>
                <a:gd name="connsiteX37" fmla="*/ 105410 w 116839"/>
                <a:gd name="connsiteY37" fmla="*/ 22860 h 102870"/>
                <a:gd name="connsiteX38" fmla="*/ 99060 w 116839"/>
                <a:gd name="connsiteY38" fmla="*/ 32385 h 102870"/>
                <a:gd name="connsiteX39" fmla="*/ 99695 w 116839"/>
                <a:gd name="connsiteY39" fmla="*/ 36195 h 102870"/>
                <a:gd name="connsiteX40" fmla="*/ 108585 w 116839"/>
                <a:gd name="connsiteY40" fmla="*/ 43815 h 102870"/>
                <a:gd name="connsiteX41" fmla="*/ 113030 w 116839"/>
                <a:gd name="connsiteY41" fmla="*/ 43815 h 102870"/>
                <a:gd name="connsiteX42" fmla="*/ 116840 w 116839"/>
                <a:gd name="connsiteY42" fmla="*/ 47625 h 102870"/>
                <a:gd name="connsiteX43" fmla="*/ 114300 w 116839"/>
                <a:gd name="connsiteY43" fmla="*/ 51435 h 102870"/>
                <a:gd name="connsiteX44" fmla="*/ 109220 w 116839"/>
                <a:gd name="connsiteY44" fmla="*/ 48260 h 102870"/>
                <a:gd name="connsiteX45" fmla="*/ 106045 w 116839"/>
                <a:gd name="connsiteY45" fmla="*/ 50165 h 102870"/>
                <a:gd name="connsiteX46" fmla="*/ 106045 w 116839"/>
                <a:gd name="connsiteY46" fmla="*/ 57150 h 102870"/>
                <a:gd name="connsiteX47" fmla="*/ 113030 w 116839"/>
                <a:gd name="connsiteY47" fmla="*/ 65405 h 102870"/>
                <a:gd name="connsiteX48" fmla="*/ 110490 w 116839"/>
                <a:gd name="connsiteY48" fmla="*/ 67945 h 102870"/>
                <a:gd name="connsiteX49" fmla="*/ 105410 w 116839"/>
                <a:gd name="connsiteY49" fmla="*/ 66040 h 102870"/>
                <a:gd name="connsiteX50" fmla="*/ 99060 w 116839"/>
                <a:gd name="connsiteY50" fmla="*/ 61595 h 102870"/>
                <a:gd name="connsiteX51" fmla="*/ 95250 w 116839"/>
                <a:gd name="connsiteY51" fmla="*/ 64770 h 102870"/>
                <a:gd name="connsiteX52" fmla="*/ 95250 w 116839"/>
                <a:gd name="connsiteY52" fmla="*/ 69215 h 102870"/>
                <a:gd name="connsiteX53" fmla="*/ 100965 w 116839"/>
                <a:gd name="connsiteY53" fmla="*/ 73025 h 102870"/>
                <a:gd name="connsiteX54" fmla="*/ 102870 w 116839"/>
                <a:gd name="connsiteY54" fmla="*/ 77470 h 102870"/>
                <a:gd name="connsiteX55" fmla="*/ 98425 w 116839"/>
                <a:gd name="connsiteY55" fmla="*/ 80010 h 102870"/>
                <a:gd name="connsiteX56" fmla="*/ 93980 w 116839"/>
                <a:gd name="connsiteY56" fmla="*/ 80010 h 102870"/>
                <a:gd name="connsiteX57" fmla="*/ 91440 w 116839"/>
                <a:gd name="connsiteY57" fmla="*/ 86360 h 102870"/>
                <a:gd name="connsiteX58" fmla="*/ 91440 w 116839"/>
                <a:gd name="connsiteY58" fmla="*/ 94615 h 102870"/>
                <a:gd name="connsiteX59" fmla="*/ 87630 w 116839"/>
                <a:gd name="connsiteY59" fmla="*/ 101600 h 102870"/>
                <a:gd name="connsiteX60" fmla="*/ 84455 w 116839"/>
                <a:gd name="connsiteY60" fmla="*/ 102870 h 102870"/>
                <a:gd name="connsiteX61" fmla="*/ 78105 w 116839"/>
                <a:gd name="connsiteY61" fmla="*/ 93980 h 102870"/>
                <a:gd name="connsiteX62" fmla="*/ 74930 w 116839"/>
                <a:gd name="connsiteY62" fmla="*/ 95885 h 102870"/>
                <a:gd name="connsiteX63" fmla="*/ 62865 w 116839"/>
                <a:gd name="connsiteY63" fmla="*/ 93980 h 102870"/>
                <a:gd name="connsiteX64" fmla="*/ 59055 w 116839"/>
                <a:gd name="connsiteY64" fmla="*/ 93345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6839" h="102870">
                  <a:moveTo>
                    <a:pt x="59055" y="93345"/>
                  </a:moveTo>
                  <a:lnTo>
                    <a:pt x="61595" y="87630"/>
                  </a:lnTo>
                  <a:lnTo>
                    <a:pt x="39370" y="62865"/>
                  </a:lnTo>
                  <a:lnTo>
                    <a:pt x="14605" y="41275"/>
                  </a:lnTo>
                  <a:lnTo>
                    <a:pt x="13335" y="37465"/>
                  </a:lnTo>
                  <a:lnTo>
                    <a:pt x="15240" y="35560"/>
                  </a:lnTo>
                  <a:lnTo>
                    <a:pt x="11430" y="29845"/>
                  </a:lnTo>
                  <a:lnTo>
                    <a:pt x="10160" y="24765"/>
                  </a:lnTo>
                  <a:lnTo>
                    <a:pt x="3810" y="17780"/>
                  </a:lnTo>
                  <a:lnTo>
                    <a:pt x="0" y="17780"/>
                  </a:lnTo>
                  <a:lnTo>
                    <a:pt x="0" y="13335"/>
                  </a:lnTo>
                  <a:lnTo>
                    <a:pt x="2540" y="10795"/>
                  </a:lnTo>
                  <a:lnTo>
                    <a:pt x="2540" y="3175"/>
                  </a:lnTo>
                  <a:lnTo>
                    <a:pt x="4445" y="0"/>
                  </a:lnTo>
                  <a:lnTo>
                    <a:pt x="12065" y="5715"/>
                  </a:lnTo>
                  <a:lnTo>
                    <a:pt x="14605" y="10160"/>
                  </a:lnTo>
                  <a:lnTo>
                    <a:pt x="18415" y="8890"/>
                  </a:lnTo>
                  <a:lnTo>
                    <a:pt x="19050" y="4445"/>
                  </a:lnTo>
                  <a:lnTo>
                    <a:pt x="24765" y="3810"/>
                  </a:lnTo>
                  <a:lnTo>
                    <a:pt x="28575" y="3810"/>
                  </a:lnTo>
                  <a:lnTo>
                    <a:pt x="31750" y="635"/>
                  </a:lnTo>
                  <a:lnTo>
                    <a:pt x="36195" y="3810"/>
                  </a:lnTo>
                  <a:lnTo>
                    <a:pt x="39370" y="1270"/>
                  </a:lnTo>
                  <a:lnTo>
                    <a:pt x="43815" y="2540"/>
                  </a:lnTo>
                  <a:lnTo>
                    <a:pt x="46990" y="7620"/>
                  </a:lnTo>
                  <a:lnTo>
                    <a:pt x="50800" y="4445"/>
                  </a:lnTo>
                  <a:lnTo>
                    <a:pt x="57785" y="6985"/>
                  </a:lnTo>
                  <a:lnTo>
                    <a:pt x="62865" y="5080"/>
                  </a:lnTo>
                  <a:lnTo>
                    <a:pt x="64135" y="6985"/>
                  </a:lnTo>
                  <a:lnTo>
                    <a:pt x="71755" y="6350"/>
                  </a:lnTo>
                  <a:lnTo>
                    <a:pt x="78105" y="8255"/>
                  </a:lnTo>
                  <a:lnTo>
                    <a:pt x="82550" y="7620"/>
                  </a:lnTo>
                  <a:lnTo>
                    <a:pt x="88900" y="13335"/>
                  </a:lnTo>
                  <a:lnTo>
                    <a:pt x="97790" y="13335"/>
                  </a:lnTo>
                  <a:lnTo>
                    <a:pt x="99695" y="16510"/>
                  </a:lnTo>
                  <a:lnTo>
                    <a:pt x="102870" y="14605"/>
                  </a:lnTo>
                  <a:lnTo>
                    <a:pt x="106680" y="14605"/>
                  </a:lnTo>
                  <a:lnTo>
                    <a:pt x="105410" y="22860"/>
                  </a:lnTo>
                  <a:lnTo>
                    <a:pt x="99060" y="32385"/>
                  </a:lnTo>
                  <a:lnTo>
                    <a:pt x="99695" y="36195"/>
                  </a:lnTo>
                  <a:lnTo>
                    <a:pt x="108585" y="43815"/>
                  </a:lnTo>
                  <a:lnTo>
                    <a:pt x="113030" y="43815"/>
                  </a:lnTo>
                  <a:lnTo>
                    <a:pt x="116840" y="47625"/>
                  </a:lnTo>
                  <a:lnTo>
                    <a:pt x="114300" y="51435"/>
                  </a:lnTo>
                  <a:lnTo>
                    <a:pt x="109220" y="48260"/>
                  </a:lnTo>
                  <a:lnTo>
                    <a:pt x="106045" y="50165"/>
                  </a:lnTo>
                  <a:lnTo>
                    <a:pt x="106045" y="57150"/>
                  </a:lnTo>
                  <a:lnTo>
                    <a:pt x="113030" y="65405"/>
                  </a:lnTo>
                  <a:lnTo>
                    <a:pt x="110490" y="67945"/>
                  </a:lnTo>
                  <a:lnTo>
                    <a:pt x="105410" y="66040"/>
                  </a:lnTo>
                  <a:lnTo>
                    <a:pt x="99060" y="61595"/>
                  </a:lnTo>
                  <a:lnTo>
                    <a:pt x="95250" y="64770"/>
                  </a:lnTo>
                  <a:lnTo>
                    <a:pt x="95250" y="69215"/>
                  </a:lnTo>
                  <a:lnTo>
                    <a:pt x="100965" y="73025"/>
                  </a:lnTo>
                  <a:lnTo>
                    <a:pt x="102870" y="77470"/>
                  </a:lnTo>
                  <a:lnTo>
                    <a:pt x="98425" y="80010"/>
                  </a:lnTo>
                  <a:lnTo>
                    <a:pt x="93980" y="80010"/>
                  </a:lnTo>
                  <a:lnTo>
                    <a:pt x="91440" y="86360"/>
                  </a:lnTo>
                  <a:lnTo>
                    <a:pt x="91440" y="94615"/>
                  </a:lnTo>
                  <a:lnTo>
                    <a:pt x="87630" y="101600"/>
                  </a:lnTo>
                  <a:lnTo>
                    <a:pt x="84455" y="102870"/>
                  </a:lnTo>
                  <a:lnTo>
                    <a:pt x="78105" y="93980"/>
                  </a:lnTo>
                  <a:lnTo>
                    <a:pt x="74930" y="95885"/>
                  </a:lnTo>
                  <a:lnTo>
                    <a:pt x="62865" y="93980"/>
                  </a:lnTo>
                  <a:lnTo>
                    <a:pt x="59055"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8">
              <a:extLst>
                <a:ext uri="{FF2B5EF4-FFF2-40B4-BE49-F238E27FC236}">
                  <a16:creationId xmlns:a16="http://schemas.microsoft.com/office/drawing/2014/main" id="{6804EFA3-EFF4-3142-0430-7B5913473A45}"/>
                </a:ext>
              </a:extLst>
            </p:cNvPr>
            <p:cNvSpPr/>
            <p:nvPr/>
          </p:nvSpPr>
          <p:spPr>
            <a:xfrm>
              <a:off x="9685790" y="3062749"/>
              <a:ext cx="196751" cy="124336"/>
            </a:xfrm>
            <a:custGeom>
              <a:avLst/>
              <a:gdLst>
                <a:gd name="connsiteX0" fmla="*/ 2540 w 91440"/>
                <a:gd name="connsiteY0" fmla="*/ 57785 h 57785"/>
                <a:gd name="connsiteX1" fmla="*/ 13970 w 91440"/>
                <a:gd name="connsiteY1" fmla="*/ 57150 h 57785"/>
                <a:gd name="connsiteX2" fmla="*/ 21590 w 91440"/>
                <a:gd name="connsiteY2" fmla="*/ 51435 h 57785"/>
                <a:gd name="connsiteX3" fmla="*/ 27940 w 91440"/>
                <a:gd name="connsiteY3" fmla="*/ 49530 h 57785"/>
                <a:gd name="connsiteX4" fmla="*/ 40005 w 91440"/>
                <a:gd name="connsiteY4" fmla="*/ 55245 h 57785"/>
                <a:gd name="connsiteX5" fmla="*/ 46355 w 91440"/>
                <a:gd name="connsiteY5" fmla="*/ 54610 h 57785"/>
                <a:gd name="connsiteX6" fmla="*/ 48260 w 91440"/>
                <a:gd name="connsiteY6" fmla="*/ 43815 h 57785"/>
                <a:gd name="connsiteX7" fmla="*/ 57785 w 91440"/>
                <a:gd name="connsiteY7" fmla="*/ 38735 h 57785"/>
                <a:gd name="connsiteX8" fmla="*/ 59055 w 91440"/>
                <a:gd name="connsiteY8" fmla="*/ 30480 h 57785"/>
                <a:gd name="connsiteX9" fmla="*/ 78105 w 91440"/>
                <a:gd name="connsiteY9" fmla="*/ 20955 h 57785"/>
                <a:gd name="connsiteX10" fmla="*/ 91440 w 91440"/>
                <a:gd name="connsiteY10" fmla="*/ 20955 h 57785"/>
                <a:gd name="connsiteX11" fmla="*/ 90170 w 91440"/>
                <a:gd name="connsiteY11" fmla="*/ 8890 h 57785"/>
                <a:gd name="connsiteX12" fmla="*/ 82550 w 91440"/>
                <a:gd name="connsiteY12" fmla="*/ 0 h 57785"/>
                <a:gd name="connsiteX13" fmla="*/ 74930 w 91440"/>
                <a:gd name="connsiteY13" fmla="*/ 2540 h 57785"/>
                <a:gd name="connsiteX14" fmla="*/ 60960 w 91440"/>
                <a:gd name="connsiteY14" fmla="*/ 10160 h 57785"/>
                <a:gd name="connsiteX15" fmla="*/ 57785 w 91440"/>
                <a:gd name="connsiteY15" fmla="*/ 10160 h 57785"/>
                <a:gd name="connsiteX16" fmla="*/ 53340 w 91440"/>
                <a:gd name="connsiteY16" fmla="*/ 10160 h 57785"/>
                <a:gd name="connsiteX17" fmla="*/ 46355 w 91440"/>
                <a:gd name="connsiteY17" fmla="*/ 13970 h 57785"/>
                <a:gd name="connsiteX18" fmla="*/ 39370 w 91440"/>
                <a:gd name="connsiteY18" fmla="*/ 13970 h 57785"/>
                <a:gd name="connsiteX19" fmla="*/ 32385 w 91440"/>
                <a:gd name="connsiteY19" fmla="*/ 16510 h 57785"/>
                <a:gd name="connsiteX20" fmla="*/ 27940 w 91440"/>
                <a:gd name="connsiteY20" fmla="*/ 12065 h 57785"/>
                <a:gd name="connsiteX21" fmla="*/ 13970 w 91440"/>
                <a:gd name="connsiteY21" fmla="*/ 12065 h 57785"/>
                <a:gd name="connsiteX22" fmla="*/ 9525 w 91440"/>
                <a:gd name="connsiteY22" fmla="*/ 11430 h 57785"/>
                <a:gd name="connsiteX23" fmla="*/ 1905 w 91440"/>
                <a:gd name="connsiteY23" fmla="*/ 21590 h 57785"/>
                <a:gd name="connsiteX24" fmla="*/ 4445 w 91440"/>
                <a:gd name="connsiteY24" fmla="*/ 26670 h 57785"/>
                <a:gd name="connsiteX25" fmla="*/ 0 w 91440"/>
                <a:gd name="connsiteY25" fmla="*/ 33020 h 57785"/>
                <a:gd name="connsiteX26" fmla="*/ 1905 w 91440"/>
                <a:gd name="connsiteY26" fmla="*/ 43815 h 57785"/>
                <a:gd name="connsiteX27" fmla="*/ 2540 w 91440"/>
                <a:gd name="connsiteY27" fmla="*/ 43815 h 57785"/>
                <a:gd name="connsiteX28" fmla="*/ 8255 w 91440"/>
                <a:gd name="connsiteY28" fmla="*/ 46355 h 57785"/>
                <a:gd name="connsiteX29" fmla="*/ 8255 w 91440"/>
                <a:gd name="connsiteY29" fmla="*/ 50800 h 57785"/>
                <a:gd name="connsiteX30" fmla="*/ 3175 w 91440"/>
                <a:gd name="connsiteY30" fmla="*/ 52070 h 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 h="57785">
                  <a:moveTo>
                    <a:pt x="2540" y="57785"/>
                  </a:moveTo>
                  <a:lnTo>
                    <a:pt x="13970" y="57150"/>
                  </a:lnTo>
                  <a:lnTo>
                    <a:pt x="21590" y="51435"/>
                  </a:lnTo>
                  <a:lnTo>
                    <a:pt x="27940" y="49530"/>
                  </a:lnTo>
                  <a:lnTo>
                    <a:pt x="40005" y="55245"/>
                  </a:lnTo>
                  <a:lnTo>
                    <a:pt x="46355" y="54610"/>
                  </a:lnTo>
                  <a:lnTo>
                    <a:pt x="48260" y="43815"/>
                  </a:lnTo>
                  <a:lnTo>
                    <a:pt x="57785" y="38735"/>
                  </a:lnTo>
                  <a:lnTo>
                    <a:pt x="59055" y="30480"/>
                  </a:lnTo>
                  <a:lnTo>
                    <a:pt x="78105" y="20955"/>
                  </a:lnTo>
                  <a:lnTo>
                    <a:pt x="91440" y="20955"/>
                  </a:lnTo>
                  <a:lnTo>
                    <a:pt x="90170" y="8890"/>
                  </a:lnTo>
                  <a:lnTo>
                    <a:pt x="82550" y="0"/>
                  </a:lnTo>
                  <a:lnTo>
                    <a:pt x="74930" y="2540"/>
                  </a:lnTo>
                  <a:lnTo>
                    <a:pt x="60960" y="10160"/>
                  </a:lnTo>
                  <a:lnTo>
                    <a:pt x="57785" y="10160"/>
                  </a:lnTo>
                  <a:lnTo>
                    <a:pt x="53340" y="10160"/>
                  </a:lnTo>
                  <a:lnTo>
                    <a:pt x="46355" y="13970"/>
                  </a:lnTo>
                  <a:lnTo>
                    <a:pt x="39370" y="13970"/>
                  </a:lnTo>
                  <a:lnTo>
                    <a:pt x="32385" y="16510"/>
                  </a:lnTo>
                  <a:lnTo>
                    <a:pt x="27940" y="12065"/>
                  </a:lnTo>
                  <a:lnTo>
                    <a:pt x="13970" y="12065"/>
                  </a:lnTo>
                  <a:lnTo>
                    <a:pt x="9525" y="11430"/>
                  </a:lnTo>
                  <a:lnTo>
                    <a:pt x="1905" y="21590"/>
                  </a:lnTo>
                  <a:lnTo>
                    <a:pt x="4445" y="26670"/>
                  </a:lnTo>
                  <a:lnTo>
                    <a:pt x="0" y="33020"/>
                  </a:lnTo>
                  <a:lnTo>
                    <a:pt x="1905" y="43815"/>
                  </a:lnTo>
                  <a:lnTo>
                    <a:pt x="2540" y="43815"/>
                  </a:lnTo>
                  <a:lnTo>
                    <a:pt x="8255" y="46355"/>
                  </a:lnTo>
                  <a:lnTo>
                    <a:pt x="8255" y="50800"/>
                  </a:lnTo>
                  <a:lnTo>
                    <a:pt x="3175" y="520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29">
              <a:extLst>
                <a:ext uri="{FF2B5EF4-FFF2-40B4-BE49-F238E27FC236}">
                  <a16:creationId xmlns:a16="http://schemas.microsoft.com/office/drawing/2014/main" id="{CE8EE30C-2DF2-B573-FE0B-D3E6E8F1F66F}"/>
                </a:ext>
              </a:extLst>
            </p:cNvPr>
            <p:cNvSpPr/>
            <p:nvPr/>
          </p:nvSpPr>
          <p:spPr>
            <a:xfrm>
              <a:off x="9431653" y="2872829"/>
              <a:ext cx="467281" cy="225444"/>
            </a:xfrm>
            <a:custGeom>
              <a:avLst/>
              <a:gdLst>
                <a:gd name="connsiteX0" fmla="*/ 127635 w 217169"/>
                <a:gd name="connsiteY0" fmla="*/ 99695 h 104775"/>
                <a:gd name="connsiteX1" fmla="*/ 132080 w 217169"/>
                <a:gd name="connsiteY1" fmla="*/ 100330 h 104775"/>
                <a:gd name="connsiteX2" fmla="*/ 146050 w 217169"/>
                <a:gd name="connsiteY2" fmla="*/ 100330 h 104775"/>
                <a:gd name="connsiteX3" fmla="*/ 150495 w 217169"/>
                <a:gd name="connsiteY3" fmla="*/ 104775 h 104775"/>
                <a:gd name="connsiteX4" fmla="*/ 157480 w 217169"/>
                <a:gd name="connsiteY4" fmla="*/ 102235 h 104775"/>
                <a:gd name="connsiteX5" fmla="*/ 164465 w 217169"/>
                <a:gd name="connsiteY5" fmla="*/ 102235 h 104775"/>
                <a:gd name="connsiteX6" fmla="*/ 171450 w 217169"/>
                <a:gd name="connsiteY6" fmla="*/ 98425 h 104775"/>
                <a:gd name="connsiteX7" fmla="*/ 175895 w 217169"/>
                <a:gd name="connsiteY7" fmla="*/ 98425 h 104775"/>
                <a:gd name="connsiteX8" fmla="*/ 179070 w 217169"/>
                <a:gd name="connsiteY8" fmla="*/ 98425 h 104775"/>
                <a:gd name="connsiteX9" fmla="*/ 193040 w 217169"/>
                <a:gd name="connsiteY9" fmla="*/ 90805 h 104775"/>
                <a:gd name="connsiteX10" fmla="*/ 201930 w 217169"/>
                <a:gd name="connsiteY10" fmla="*/ 87630 h 104775"/>
                <a:gd name="connsiteX11" fmla="*/ 207010 w 217169"/>
                <a:gd name="connsiteY11" fmla="*/ 81915 h 104775"/>
                <a:gd name="connsiteX12" fmla="*/ 203200 w 217169"/>
                <a:gd name="connsiteY12" fmla="*/ 76200 h 104775"/>
                <a:gd name="connsiteX13" fmla="*/ 203835 w 217169"/>
                <a:gd name="connsiteY13" fmla="*/ 69850 h 104775"/>
                <a:gd name="connsiteX14" fmla="*/ 207010 w 217169"/>
                <a:gd name="connsiteY14" fmla="*/ 62865 h 104775"/>
                <a:gd name="connsiteX15" fmla="*/ 201295 w 217169"/>
                <a:gd name="connsiteY15" fmla="*/ 56515 h 104775"/>
                <a:gd name="connsiteX16" fmla="*/ 202565 w 217169"/>
                <a:gd name="connsiteY16" fmla="*/ 53340 h 104775"/>
                <a:gd name="connsiteX17" fmla="*/ 215900 w 217169"/>
                <a:gd name="connsiteY17" fmla="*/ 53975 h 104775"/>
                <a:gd name="connsiteX18" fmla="*/ 217170 w 217169"/>
                <a:gd name="connsiteY18" fmla="*/ 47625 h 104775"/>
                <a:gd name="connsiteX19" fmla="*/ 216535 w 217169"/>
                <a:gd name="connsiteY19" fmla="*/ 41275 h 104775"/>
                <a:gd name="connsiteX20" fmla="*/ 213995 w 217169"/>
                <a:gd name="connsiteY20" fmla="*/ 24130 h 104775"/>
                <a:gd name="connsiteX21" fmla="*/ 214630 w 217169"/>
                <a:gd name="connsiteY21" fmla="*/ 13970 h 104775"/>
                <a:gd name="connsiteX22" fmla="*/ 202565 w 217169"/>
                <a:gd name="connsiteY22" fmla="*/ 11430 h 104775"/>
                <a:gd name="connsiteX23" fmla="*/ 196850 w 217169"/>
                <a:gd name="connsiteY23" fmla="*/ 6985 h 104775"/>
                <a:gd name="connsiteX24" fmla="*/ 188595 w 217169"/>
                <a:gd name="connsiteY24" fmla="*/ 8890 h 104775"/>
                <a:gd name="connsiteX25" fmla="*/ 179705 w 217169"/>
                <a:gd name="connsiteY25" fmla="*/ 8255 h 104775"/>
                <a:gd name="connsiteX26" fmla="*/ 172085 w 217169"/>
                <a:gd name="connsiteY26" fmla="*/ 3175 h 104775"/>
                <a:gd name="connsiteX27" fmla="*/ 160655 w 217169"/>
                <a:gd name="connsiteY27" fmla="*/ 2540 h 104775"/>
                <a:gd name="connsiteX28" fmla="*/ 154305 w 217169"/>
                <a:gd name="connsiteY28" fmla="*/ 0 h 104775"/>
                <a:gd name="connsiteX29" fmla="*/ 151765 w 217169"/>
                <a:gd name="connsiteY29" fmla="*/ 5715 h 104775"/>
                <a:gd name="connsiteX30" fmla="*/ 148590 w 217169"/>
                <a:gd name="connsiteY30" fmla="*/ 8890 h 104775"/>
                <a:gd name="connsiteX31" fmla="*/ 148590 w 217169"/>
                <a:gd name="connsiteY31" fmla="*/ 13335 h 104775"/>
                <a:gd name="connsiteX32" fmla="*/ 139700 w 217169"/>
                <a:gd name="connsiteY32" fmla="*/ 13970 h 104775"/>
                <a:gd name="connsiteX33" fmla="*/ 137160 w 217169"/>
                <a:gd name="connsiteY33" fmla="*/ 17780 h 104775"/>
                <a:gd name="connsiteX34" fmla="*/ 121285 w 217169"/>
                <a:gd name="connsiteY34" fmla="*/ 8255 h 104775"/>
                <a:gd name="connsiteX35" fmla="*/ 116840 w 217169"/>
                <a:gd name="connsiteY35" fmla="*/ 8255 h 104775"/>
                <a:gd name="connsiteX36" fmla="*/ 115570 w 217169"/>
                <a:gd name="connsiteY36" fmla="*/ 13970 h 104775"/>
                <a:gd name="connsiteX37" fmla="*/ 116205 w 217169"/>
                <a:gd name="connsiteY37" fmla="*/ 19685 h 104775"/>
                <a:gd name="connsiteX38" fmla="*/ 111125 w 217169"/>
                <a:gd name="connsiteY38" fmla="*/ 19685 h 104775"/>
                <a:gd name="connsiteX39" fmla="*/ 107315 w 217169"/>
                <a:gd name="connsiteY39" fmla="*/ 26035 h 104775"/>
                <a:gd name="connsiteX40" fmla="*/ 100330 w 217169"/>
                <a:gd name="connsiteY40" fmla="*/ 29845 h 104775"/>
                <a:gd name="connsiteX41" fmla="*/ 92075 w 217169"/>
                <a:gd name="connsiteY41" fmla="*/ 40005 h 104775"/>
                <a:gd name="connsiteX42" fmla="*/ 92075 w 217169"/>
                <a:gd name="connsiteY42" fmla="*/ 44450 h 104775"/>
                <a:gd name="connsiteX43" fmla="*/ 99695 w 217169"/>
                <a:gd name="connsiteY43" fmla="*/ 48260 h 104775"/>
                <a:gd name="connsiteX44" fmla="*/ 100330 w 217169"/>
                <a:gd name="connsiteY44" fmla="*/ 53975 h 104775"/>
                <a:gd name="connsiteX45" fmla="*/ 97155 w 217169"/>
                <a:gd name="connsiteY45" fmla="*/ 55880 h 104775"/>
                <a:gd name="connsiteX46" fmla="*/ 90170 w 217169"/>
                <a:gd name="connsiteY46" fmla="*/ 52070 h 104775"/>
                <a:gd name="connsiteX47" fmla="*/ 83185 w 217169"/>
                <a:gd name="connsiteY47" fmla="*/ 53975 h 104775"/>
                <a:gd name="connsiteX48" fmla="*/ 76200 w 217169"/>
                <a:gd name="connsiteY48" fmla="*/ 52070 h 104775"/>
                <a:gd name="connsiteX49" fmla="*/ 71120 w 217169"/>
                <a:gd name="connsiteY49" fmla="*/ 52705 h 104775"/>
                <a:gd name="connsiteX50" fmla="*/ 61595 w 217169"/>
                <a:gd name="connsiteY50" fmla="*/ 59055 h 104775"/>
                <a:gd name="connsiteX51" fmla="*/ 55880 w 217169"/>
                <a:gd name="connsiteY51" fmla="*/ 60325 h 104775"/>
                <a:gd name="connsiteX52" fmla="*/ 50800 w 217169"/>
                <a:gd name="connsiteY52" fmla="*/ 59055 h 104775"/>
                <a:gd name="connsiteX53" fmla="*/ 45720 w 217169"/>
                <a:gd name="connsiteY53" fmla="*/ 60325 h 104775"/>
                <a:gd name="connsiteX54" fmla="*/ 41275 w 217169"/>
                <a:gd name="connsiteY54" fmla="*/ 57150 h 104775"/>
                <a:gd name="connsiteX55" fmla="*/ 32385 w 217169"/>
                <a:gd name="connsiteY55" fmla="*/ 55880 h 104775"/>
                <a:gd name="connsiteX56" fmla="*/ 24130 w 217169"/>
                <a:gd name="connsiteY56" fmla="*/ 57150 h 104775"/>
                <a:gd name="connsiteX57" fmla="*/ 24765 w 217169"/>
                <a:gd name="connsiteY57" fmla="*/ 61595 h 104775"/>
                <a:gd name="connsiteX58" fmla="*/ 22860 w 217169"/>
                <a:gd name="connsiteY58" fmla="*/ 63500 h 104775"/>
                <a:gd name="connsiteX59" fmla="*/ 15240 w 217169"/>
                <a:gd name="connsiteY59" fmla="*/ 61595 h 104775"/>
                <a:gd name="connsiteX60" fmla="*/ 10795 w 217169"/>
                <a:gd name="connsiteY60" fmla="*/ 57150 h 104775"/>
                <a:gd name="connsiteX61" fmla="*/ 5080 w 217169"/>
                <a:gd name="connsiteY61" fmla="*/ 59055 h 104775"/>
                <a:gd name="connsiteX62" fmla="*/ 1905 w 217169"/>
                <a:gd name="connsiteY62" fmla="*/ 60960 h 104775"/>
                <a:gd name="connsiteX63" fmla="*/ 0 w 217169"/>
                <a:gd name="connsiteY63" fmla="*/ 60960 h 104775"/>
                <a:gd name="connsiteX64" fmla="*/ 3810 w 217169"/>
                <a:gd name="connsiteY64" fmla="*/ 63500 h 104775"/>
                <a:gd name="connsiteX65" fmla="*/ 3810 w 217169"/>
                <a:gd name="connsiteY65" fmla="*/ 67945 h 104775"/>
                <a:gd name="connsiteX66" fmla="*/ 6985 w 217169"/>
                <a:gd name="connsiteY66" fmla="*/ 70485 h 104775"/>
                <a:gd name="connsiteX67" fmla="*/ 6985 w 217169"/>
                <a:gd name="connsiteY67" fmla="*/ 76835 h 104775"/>
                <a:gd name="connsiteX68" fmla="*/ 12065 w 217169"/>
                <a:gd name="connsiteY68" fmla="*/ 76835 h 104775"/>
                <a:gd name="connsiteX69" fmla="*/ 15875 w 217169"/>
                <a:gd name="connsiteY69" fmla="*/ 74930 h 104775"/>
                <a:gd name="connsiteX70" fmla="*/ 22225 w 217169"/>
                <a:gd name="connsiteY70" fmla="*/ 81280 h 104775"/>
                <a:gd name="connsiteX71" fmla="*/ 27305 w 217169"/>
                <a:gd name="connsiteY71" fmla="*/ 76835 h 104775"/>
                <a:gd name="connsiteX72" fmla="*/ 32385 w 217169"/>
                <a:gd name="connsiteY72" fmla="*/ 76835 h 104775"/>
                <a:gd name="connsiteX73" fmla="*/ 34925 w 217169"/>
                <a:gd name="connsiteY73" fmla="*/ 81915 h 104775"/>
                <a:gd name="connsiteX74" fmla="*/ 34925 w 217169"/>
                <a:gd name="connsiteY74" fmla="*/ 81280 h 104775"/>
                <a:gd name="connsiteX75" fmla="*/ 45720 w 217169"/>
                <a:gd name="connsiteY75" fmla="*/ 86360 h 104775"/>
                <a:gd name="connsiteX76" fmla="*/ 61595 w 217169"/>
                <a:gd name="connsiteY76" fmla="*/ 76835 h 104775"/>
                <a:gd name="connsiteX77" fmla="*/ 68580 w 217169"/>
                <a:gd name="connsiteY77" fmla="*/ 78105 h 104775"/>
                <a:gd name="connsiteX78" fmla="*/ 79375 w 217169"/>
                <a:gd name="connsiteY78" fmla="*/ 77470 h 104775"/>
                <a:gd name="connsiteX79" fmla="*/ 78105 w 217169"/>
                <a:gd name="connsiteY79" fmla="*/ 83820 h 104775"/>
                <a:gd name="connsiteX80" fmla="*/ 93345 w 217169"/>
                <a:gd name="connsiteY80" fmla="*/ 92710 h 104775"/>
                <a:gd name="connsiteX81" fmla="*/ 112395 w 217169"/>
                <a:gd name="connsiteY81" fmla="*/ 96520 h 104775"/>
                <a:gd name="connsiteX82" fmla="*/ 123190 w 217169"/>
                <a:gd name="connsiteY82" fmla="*/ 95250 h 104775"/>
                <a:gd name="connsiteX83" fmla="*/ 127635 w 217169"/>
                <a:gd name="connsiteY83" fmla="*/ 9969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17169" h="104775">
                  <a:moveTo>
                    <a:pt x="127635" y="99695"/>
                  </a:moveTo>
                  <a:lnTo>
                    <a:pt x="132080" y="100330"/>
                  </a:lnTo>
                  <a:lnTo>
                    <a:pt x="146050" y="100330"/>
                  </a:lnTo>
                  <a:lnTo>
                    <a:pt x="150495" y="104775"/>
                  </a:lnTo>
                  <a:lnTo>
                    <a:pt x="157480" y="102235"/>
                  </a:lnTo>
                  <a:lnTo>
                    <a:pt x="164465" y="102235"/>
                  </a:lnTo>
                  <a:lnTo>
                    <a:pt x="171450" y="98425"/>
                  </a:lnTo>
                  <a:lnTo>
                    <a:pt x="175895" y="98425"/>
                  </a:lnTo>
                  <a:lnTo>
                    <a:pt x="179070" y="98425"/>
                  </a:lnTo>
                  <a:lnTo>
                    <a:pt x="193040" y="90805"/>
                  </a:lnTo>
                  <a:lnTo>
                    <a:pt x="201930" y="87630"/>
                  </a:lnTo>
                  <a:lnTo>
                    <a:pt x="207010" y="81915"/>
                  </a:lnTo>
                  <a:lnTo>
                    <a:pt x="203200" y="76200"/>
                  </a:lnTo>
                  <a:lnTo>
                    <a:pt x="203835" y="69850"/>
                  </a:lnTo>
                  <a:lnTo>
                    <a:pt x="207010" y="62865"/>
                  </a:lnTo>
                  <a:lnTo>
                    <a:pt x="201295" y="56515"/>
                  </a:lnTo>
                  <a:lnTo>
                    <a:pt x="202565" y="53340"/>
                  </a:lnTo>
                  <a:lnTo>
                    <a:pt x="215900" y="53975"/>
                  </a:lnTo>
                  <a:lnTo>
                    <a:pt x="217170" y="47625"/>
                  </a:lnTo>
                  <a:lnTo>
                    <a:pt x="216535" y="41275"/>
                  </a:lnTo>
                  <a:lnTo>
                    <a:pt x="213995" y="24130"/>
                  </a:lnTo>
                  <a:lnTo>
                    <a:pt x="214630" y="13970"/>
                  </a:lnTo>
                  <a:lnTo>
                    <a:pt x="202565" y="11430"/>
                  </a:lnTo>
                  <a:lnTo>
                    <a:pt x="196850" y="6985"/>
                  </a:lnTo>
                  <a:lnTo>
                    <a:pt x="188595" y="8890"/>
                  </a:lnTo>
                  <a:lnTo>
                    <a:pt x="179705" y="8255"/>
                  </a:lnTo>
                  <a:lnTo>
                    <a:pt x="172085" y="3175"/>
                  </a:lnTo>
                  <a:lnTo>
                    <a:pt x="160655" y="2540"/>
                  </a:lnTo>
                  <a:lnTo>
                    <a:pt x="154305" y="0"/>
                  </a:lnTo>
                  <a:lnTo>
                    <a:pt x="151765" y="5715"/>
                  </a:lnTo>
                  <a:lnTo>
                    <a:pt x="148590" y="8890"/>
                  </a:lnTo>
                  <a:lnTo>
                    <a:pt x="148590" y="13335"/>
                  </a:lnTo>
                  <a:lnTo>
                    <a:pt x="139700" y="13970"/>
                  </a:lnTo>
                  <a:lnTo>
                    <a:pt x="137160" y="17780"/>
                  </a:lnTo>
                  <a:lnTo>
                    <a:pt x="121285" y="8255"/>
                  </a:lnTo>
                  <a:lnTo>
                    <a:pt x="116840" y="8255"/>
                  </a:lnTo>
                  <a:lnTo>
                    <a:pt x="115570" y="13970"/>
                  </a:lnTo>
                  <a:lnTo>
                    <a:pt x="116205" y="19685"/>
                  </a:lnTo>
                  <a:lnTo>
                    <a:pt x="111125" y="19685"/>
                  </a:lnTo>
                  <a:lnTo>
                    <a:pt x="107315" y="26035"/>
                  </a:lnTo>
                  <a:lnTo>
                    <a:pt x="100330" y="29845"/>
                  </a:lnTo>
                  <a:lnTo>
                    <a:pt x="92075" y="40005"/>
                  </a:lnTo>
                  <a:lnTo>
                    <a:pt x="92075" y="44450"/>
                  </a:lnTo>
                  <a:lnTo>
                    <a:pt x="99695" y="48260"/>
                  </a:lnTo>
                  <a:lnTo>
                    <a:pt x="100330" y="53975"/>
                  </a:lnTo>
                  <a:lnTo>
                    <a:pt x="97155" y="55880"/>
                  </a:lnTo>
                  <a:lnTo>
                    <a:pt x="90170" y="52070"/>
                  </a:lnTo>
                  <a:lnTo>
                    <a:pt x="83185" y="53975"/>
                  </a:lnTo>
                  <a:lnTo>
                    <a:pt x="76200" y="52070"/>
                  </a:lnTo>
                  <a:lnTo>
                    <a:pt x="71120" y="52705"/>
                  </a:lnTo>
                  <a:lnTo>
                    <a:pt x="61595" y="59055"/>
                  </a:lnTo>
                  <a:lnTo>
                    <a:pt x="55880" y="60325"/>
                  </a:lnTo>
                  <a:lnTo>
                    <a:pt x="50800" y="59055"/>
                  </a:lnTo>
                  <a:lnTo>
                    <a:pt x="45720" y="60325"/>
                  </a:lnTo>
                  <a:lnTo>
                    <a:pt x="41275" y="57150"/>
                  </a:lnTo>
                  <a:lnTo>
                    <a:pt x="32385" y="55880"/>
                  </a:lnTo>
                  <a:lnTo>
                    <a:pt x="24130" y="57150"/>
                  </a:lnTo>
                  <a:lnTo>
                    <a:pt x="24765" y="61595"/>
                  </a:lnTo>
                  <a:lnTo>
                    <a:pt x="22860" y="63500"/>
                  </a:lnTo>
                  <a:lnTo>
                    <a:pt x="15240" y="61595"/>
                  </a:lnTo>
                  <a:lnTo>
                    <a:pt x="10795" y="57150"/>
                  </a:lnTo>
                  <a:lnTo>
                    <a:pt x="5080" y="59055"/>
                  </a:lnTo>
                  <a:lnTo>
                    <a:pt x="1905" y="60960"/>
                  </a:lnTo>
                  <a:lnTo>
                    <a:pt x="0" y="60960"/>
                  </a:lnTo>
                  <a:lnTo>
                    <a:pt x="3810" y="63500"/>
                  </a:lnTo>
                  <a:lnTo>
                    <a:pt x="3810" y="67945"/>
                  </a:lnTo>
                  <a:lnTo>
                    <a:pt x="6985" y="70485"/>
                  </a:lnTo>
                  <a:lnTo>
                    <a:pt x="6985" y="76835"/>
                  </a:lnTo>
                  <a:lnTo>
                    <a:pt x="12065" y="76835"/>
                  </a:lnTo>
                  <a:lnTo>
                    <a:pt x="15875" y="74930"/>
                  </a:lnTo>
                  <a:lnTo>
                    <a:pt x="22225" y="81280"/>
                  </a:lnTo>
                  <a:lnTo>
                    <a:pt x="27305" y="76835"/>
                  </a:lnTo>
                  <a:lnTo>
                    <a:pt x="32385" y="76835"/>
                  </a:lnTo>
                  <a:lnTo>
                    <a:pt x="34925" y="81915"/>
                  </a:lnTo>
                  <a:lnTo>
                    <a:pt x="34925" y="81280"/>
                  </a:lnTo>
                  <a:lnTo>
                    <a:pt x="45720" y="86360"/>
                  </a:lnTo>
                  <a:lnTo>
                    <a:pt x="61595" y="76835"/>
                  </a:lnTo>
                  <a:lnTo>
                    <a:pt x="68580" y="78105"/>
                  </a:lnTo>
                  <a:lnTo>
                    <a:pt x="79375" y="77470"/>
                  </a:lnTo>
                  <a:lnTo>
                    <a:pt x="78105" y="83820"/>
                  </a:lnTo>
                  <a:lnTo>
                    <a:pt x="93345" y="92710"/>
                  </a:lnTo>
                  <a:lnTo>
                    <a:pt x="112395" y="96520"/>
                  </a:lnTo>
                  <a:lnTo>
                    <a:pt x="123190" y="95250"/>
                  </a:lnTo>
                  <a:lnTo>
                    <a:pt x="127635" y="996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30">
              <a:extLst>
                <a:ext uri="{FF2B5EF4-FFF2-40B4-BE49-F238E27FC236}">
                  <a16:creationId xmlns:a16="http://schemas.microsoft.com/office/drawing/2014/main" id="{419F98BE-4187-A8F0-CA64-0E9B7A7E5C10}"/>
                </a:ext>
              </a:extLst>
            </p:cNvPr>
            <p:cNvSpPr/>
            <p:nvPr/>
          </p:nvSpPr>
          <p:spPr>
            <a:xfrm>
              <a:off x="9695354" y="2335866"/>
              <a:ext cx="616213" cy="520570"/>
            </a:xfrm>
            <a:custGeom>
              <a:avLst/>
              <a:gdLst>
                <a:gd name="connsiteX0" fmla="*/ 172085 w 286385"/>
                <a:gd name="connsiteY0" fmla="*/ 240665 h 241935"/>
                <a:gd name="connsiteX1" fmla="*/ 173990 w 286385"/>
                <a:gd name="connsiteY1" fmla="*/ 241935 h 241935"/>
                <a:gd name="connsiteX2" fmla="*/ 179705 w 286385"/>
                <a:gd name="connsiteY2" fmla="*/ 241300 h 241935"/>
                <a:gd name="connsiteX3" fmla="*/ 183515 w 286385"/>
                <a:gd name="connsiteY3" fmla="*/ 236220 h 241935"/>
                <a:gd name="connsiteX4" fmla="*/ 187960 w 286385"/>
                <a:gd name="connsiteY4" fmla="*/ 234315 h 241935"/>
                <a:gd name="connsiteX5" fmla="*/ 193040 w 286385"/>
                <a:gd name="connsiteY5" fmla="*/ 234950 h 241935"/>
                <a:gd name="connsiteX6" fmla="*/ 200660 w 286385"/>
                <a:gd name="connsiteY6" fmla="*/ 234950 h 241935"/>
                <a:gd name="connsiteX7" fmla="*/ 205105 w 286385"/>
                <a:gd name="connsiteY7" fmla="*/ 238125 h 241935"/>
                <a:gd name="connsiteX8" fmla="*/ 208915 w 286385"/>
                <a:gd name="connsiteY8" fmla="*/ 233680 h 241935"/>
                <a:gd name="connsiteX9" fmla="*/ 213995 w 286385"/>
                <a:gd name="connsiteY9" fmla="*/ 233045 h 241935"/>
                <a:gd name="connsiteX10" fmla="*/ 219075 w 286385"/>
                <a:gd name="connsiteY10" fmla="*/ 235585 h 241935"/>
                <a:gd name="connsiteX11" fmla="*/ 222885 w 286385"/>
                <a:gd name="connsiteY11" fmla="*/ 233680 h 241935"/>
                <a:gd name="connsiteX12" fmla="*/ 234315 w 286385"/>
                <a:gd name="connsiteY12" fmla="*/ 234315 h 241935"/>
                <a:gd name="connsiteX13" fmla="*/ 247650 w 286385"/>
                <a:gd name="connsiteY13" fmla="*/ 241935 h 241935"/>
                <a:gd name="connsiteX14" fmla="*/ 254000 w 286385"/>
                <a:gd name="connsiteY14" fmla="*/ 241935 h 241935"/>
                <a:gd name="connsiteX15" fmla="*/ 254635 w 286385"/>
                <a:gd name="connsiteY15" fmla="*/ 232410 h 241935"/>
                <a:gd name="connsiteX16" fmla="*/ 253365 w 286385"/>
                <a:gd name="connsiteY16" fmla="*/ 224155 h 241935"/>
                <a:gd name="connsiteX17" fmla="*/ 272415 w 286385"/>
                <a:gd name="connsiteY17" fmla="*/ 202565 h 241935"/>
                <a:gd name="connsiteX18" fmla="*/ 274955 w 286385"/>
                <a:gd name="connsiteY18" fmla="*/ 193040 h 241935"/>
                <a:gd name="connsiteX19" fmla="*/ 280035 w 286385"/>
                <a:gd name="connsiteY19" fmla="*/ 188595 h 241935"/>
                <a:gd name="connsiteX20" fmla="*/ 285115 w 286385"/>
                <a:gd name="connsiteY20" fmla="*/ 187960 h 241935"/>
                <a:gd name="connsiteX21" fmla="*/ 286385 w 286385"/>
                <a:gd name="connsiteY21" fmla="*/ 179070 h 241935"/>
                <a:gd name="connsiteX22" fmla="*/ 284480 w 286385"/>
                <a:gd name="connsiteY22" fmla="*/ 175260 h 241935"/>
                <a:gd name="connsiteX23" fmla="*/ 283210 w 286385"/>
                <a:gd name="connsiteY23" fmla="*/ 170180 h 241935"/>
                <a:gd name="connsiteX24" fmla="*/ 286385 w 286385"/>
                <a:gd name="connsiteY24" fmla="*/ 167005 h 241935"/>
                <a:gd name="connsiteX25" fmla="*/ 278765 w 286385"/>
                <a:gd name="connsiteY25" fmla="*/ 161925 h 241935"/>
                <a:gd name="connsiteX26" fmla="*/ 274955 w 286385"/>
                <a:gd name="connsiteY26" fmla="*/ 153035 h 241935"/>
                <a:gd name="connsiteX27" fmla="*/ 271145 w 286385"/>
                <a:gd name="connsiteY27" fmla="*/ 148590 h 241935"/>
                <a:gd name="connsiteX28" fmla="*/ 270510 w 286385"/>
                <a:gd name="connsiteY28" fmla="*/ 134620 h 241935"/>
                <a:gd name="connsiteX29" fmla="*/ 271780 w 286385"/>
                <a:gd name="connsiteY29" fmla="*/ 126365 h 241935"/>
                <a:gd name="connsiteX30" fmla="*/ 265430 w 286385"/>
                <a:gd name="connsiteY30" fmla="*/ 116205 h 241935"/>
                <a:gd name="connsiteX31" fmla="*/ 262890 w 286385"/>
                <a:gd name="connsiteY31" fmla="*/ 106680 h 241935"/>
                <a:gd name="connsiteX32" fmla="*/ 267335 w 286385"/>
                <a:gd name="connsiteY32" fmla="*/ 99060 h 241935"/>
                <a:gd name="connsiteX33" fmla="*/ 273685 w 286385"/>
                <a:gd name="connsiteY33" fmla="*/ 97155 h 241935"/>
                <a:gd name="connsiteX34" fmla="*/ 273685 w 286385"/>
                <a:gd name="connsiteY34" fmla="*/ 77470 h 241935"/>
                <a:gd name="connsiteX35" fmla="*/ 269875 w 286385"/>
                <a:gd name="connsiteY35" fmla="*/ 74295 h 241935"/>
                <a:gd name="connsiteX36" fmla="*/ 268605 w 286385"/>
                <a:gd name="connsiteY36" fmla="*/ 66675 h 241935"/>
                <a:gd name="connsiteX37" fmla="*/ 264160 w 286385"/>
                <a:gd name="connsiteY37" fmla="*/ 60325 h 241935"/>
                <a:gd name="connsiteX38" fmla="*/ 259715 w 286385"/>
                <a:gd name="connsiteY38" fmla="*/ 45720 h 241935"/>
                <a:gd name="connsiteX39" fmla="*/ 254000 w 286385"/>
                <a:gd name="connsiteY39" fmla="*/ 36830 h 241935"/>
                <a:gd name="connsiteX40" fmla="*/ 254635 w 286385"/>
                <a:gd name="connsiteY40" fmla="*/ 29210 h 241935"/>
                <a:gd name="connsiteX41" fmla="*/ 251460 w 286385"/>
                <a:gd name="connsiteY41" fmla="*/ 17780 h 241935"/>
                <a:gd name="connsiteX42" fmla="*/ 247015 w 286385"/>
                <a:gd name="connsiteY42" fmla="*/ 17780 h 241935"/>
                <a:gd name="connsiteX43" fmla="*/ 240030 w 286385"/>
                <a:gd name="connsiteY43" fmla="*/ 12065 h 241935"/>
                <a:gd name="connsiteX44" fmla="*/ 198755 w 286385"/>
                <a:gd name="connsiteY44" fmla="*/ 15875 h 241935"/>
                <a:gd name="connsiteX45" fmla="*/ 159385 w 286385"/>
                <a:gd name="connsiteY45" fmla="*/ 13970 h 241935"/>
                <a:gd name="connsiteX46" fmla="*/ 155575 w 286385"/>
                <a:gd name="connsiteY46" fmla="*/ 15240 h 241935"/>
                <a:gd name="connsiteX47" fmla="*/ 144780 w 286385"/>
                <a:gd name="connsiteY47" fmla="*/ 24765 h 241935"/>
                <a:gd name="connsiteX48" fmla="*/ 135890 w 286385"/>
                <a:gd name="connsiteY48" fmla="*/ 26670 h 241935"/>
                <a:gd name="connsiteX49" fmla="*/ 133985 w 286385"/>
                <a:gd name="connsiteY49" fmla="*/ 24765 h 241935"/>
                <a:gd name="connsiteX50" fmla="*/ 142875 w 286385"/>
                <a:gd name="connsiteY50" fmla="*/ 19685 h 241935"/>
                <a:gd name="connsiteX51" fmla="*/ 151130 w 286385"/>
                <a:gd name="connsiteY51" fmla="*/ 11430 h 241935"/>
                <a:gd name="connsiteX52" fmla="*/ 147955 w 286385"/>
                <a:gd name="connsiteY52" fmla="*/ 11430 h 241935"/>
                <a:gd name="connsiteX53" fmla="*/ 141605 w 286385"/>
                <a:gd name="connsiteY53" fmla="*/ 17780 h 241935"/>
                <a:gd name="connsiteX54" fmla="*/ 130175 w 286385"/>
                <a:gd name="connsiteY54" fmla="*/ 23495 h 241935"/>
                <a:gd name="connsiteX55" fmla="*/ 116205 w 286385"/>
                <a:gd name="connsiteY55" fmla="*/ 19685 h 241935"/>
                <a:gd name="connsiteX56" fmla="*/ 113665 w 286385"/>
                <a:gd name="connsiteY56" fmla="*/ 12065 h 241935"/>
                <a:gd name="connsiteX57" fmla="*/ 115570 w 286385"/>
                <a:gd name="connsiteY57" fmla="*/ 6985 h 241935"/>
                <a:gd name="connsiteX58" fmla="*/ 123190 w 286385"/>
                <a:gd name="connsiteY58" fmla="*/ 8255 h 241935"/>
                <a:gd name="connsiteX59" fmla="*/ 126365 w 286385"/>
                <a:gd name="connsiteY59" fmla="*/ 10160 h 241935"/>
                <a:gd name="connsiteX60" fmla="*/ 126365 w 286385"/>
                <a:gd name="connsiteY60" fmla="*/ 8255 h 241935"/>
                <a:gd name="connsiteX61" fmla="*/ 117475 w 286385"/>
                <a:gd name="connsiteY61" fmla="*/ 3810 h 241935"/>
                <a:gd name="connsiteX62" fmla="*/ 101600 w 286385"/>
                <a:gd name="connsiteY62" fmla="*/ 0 h 241935"/>
                <a:gd name="connsiteX63" fmla="*/ 89535 w 286385"/>
                <a:gd name="connsiteY63" fmla="*/ 6350 h 241935"/>
                <a:gd name="connsiteX64" fmla="*/ 80645 w 286385"/>
                <a:gd name="connsiteY64" fmla="*/ 5715 h 241935"/>
                <a:gd name="connsiteX65" fmla="*/ 71755 w 286385"/>
                <a:gd name="connsiteY65" fmla="*/ 8890 h 241935"/>
                <a:gd name="connsiteX66" fmla="*/ 66040 w 286385"/>
                <a:gd name="connsiteY66" fmla="*/ 16510 h 241935"/>
                <a:gd name="connsiteX67" fmla="*/ 57150 w 286385"/>
                <a:gd name="connsiteY67" fmla="*/ 17145 h 241935"/>
                <a:gd name="connsiteX68" fmla="*/ 51435 w 286385"/>
                <a:gd name="connsiteY68" fmla="*/ 23495 h 241935"/>
                <a:gd name="connsiteX69" fmla="*/ 51435 w 286385"/>
                <a:gd name="connsiteY69" fmla="*/ 28575 h 241935"/>
                <a:gd name="connsiteX70" fmla="*/ 41275 w 286385"/>
                <a:gd name="connsiteY70" fmla="*/ 28575 h 241935"/>
                <a:gd name="connsiteX71" fmla="*/ 26670 w 286385"/>
                <a:gd name="connsiteY71" fmla="*/ 36830 h 241935"/>
                <a:gd name="connsiteX72" fmla="*/ 17145 w 286385"/>
                <a:gd name="connsiteY72" fmla="*/ 37465 h 241935"/>
                <a:gd name="connsiteX73" fmla="*/ 13335 w 286385"/>
                <a:gd name="connsiteY73" fmla="*/ 45085 h 241935"/>
                <a:gd name="connsiteX74" fmla="*/ 10795 w 286385"/>
                <a:gd name="connsiteY74" fmla="*/ 52705 h 241935"/>
                <a:gd name="connsiteX75" fmla="*/ 8890 w 286385"/>
                <a:gd name="connsiteY75" fmla="*/ 53340 h 241935"/>
                <a:gd name="connsiteX76" fmla="*/ 9525 w 286385"/>
                <a:gd name="connsiteY76" fmla="*/ 56515 h 241935"/>
                <a:gd name="connsiteX77" fmla="*/ 6350 w 286385"/>
                <a:gd name="connsiteY77" fmla="*/ 57150 h 241935"/>
                <a:gd name="connsiteX78" fmla="*/ 9525 w 286385"/>
                <a:gd name="connsiteY78" fmla="*/ 71120 h 241935"/>
                <a:gd name="connsiteX79" fmla="*/ 8890 w 286385"/>
                <a:gd name="connsiteY79" fmla="*/ 81280 h 241935"/>
                <a:gd name="connsiteX80" fmla="*/ 0 w 286385"/>
                <a:gd name="connsiteY80" fmla="*/ 85725 h 241935"/>
                <a:gd name="connsiteX81" fmla="*/ 0 w 286385"/>
                <a:gd name="connsiteY81" fmla="*/ 90170 h 241935"/>
                <a:gd name="connsiteX82" fmla="*/ 9525 w 286385"/>
                <a:gd name="connsiteY82" fmla="*/ 100330 h 241935"/>
                <a:gd name="connsiteX83" fmla="*/ 8255 w 286385"/>
                <a:gd name="connsiteY83" fmla="*/ 106680 h 241935"/>
                <a:gd name="connsiteX84" fmla="*/ 13335 w 286385"/>
                <a:gd name="connsiteY84" fmla="*/ 112395 h 241935"/>
                <a:gd name="connsiteX85" fmla="*/ 13335 w 286385"/>
                <a:gd name="connsiteY85" fmla="*/ 116840 h 241935"/>
                <a:gd name="connsiteX86" fmla="*/ 15875 w 286385"/>
                <a:gd name="connsiteY86" fmla="*/ 123825 h 241935"/>
                <a:gd name="connsiteX87" fmla="*/ 13335 w 286385"/>
                <a:gd name="connsiteY87" fmla="*/ 128905 h 241935"/>
                <a:gd name="connsiteX88" fmla="*/ 19050 w 286385"/>
                <a:gd name="connsiteY88" fmla="*/ 141605 h 241935"/>
                <a:gd name="connsiteX89" fmla="*/ 22860 w 286385"/>
                <a:gd name="connsiteY89" fmla="*/ 144145 h 241935"/>
                <a:gd name="connsiteX90" fmla="*/ 26670 w 286385"/>
                <a:gd name="connsiteY90" fmla="*/ 149225 h 241935"/>
                <a:gd name="connsiteX91" fmla="*/ 27305 w 286385"/>
                <a:gd name="connsiteY91" fmla="*/ 165735 h 241935"/>
                <a:gd name="connsiteX92" fmla="*/ 25400 w 286385"/>
                <a:gd name="connsiteY92" fmla="*/ 168275 h 241935"/>
                <a:gd name="connsiteX93" fmla="*/ 27940 w 286385"/>
                <a:gd name="connsiteY93" fmla="*/ 173355 h 241935"/>
                <a:gd name="connsiteX94" fmla="*/ 30480 w 286385"/>
                <a:gd name="connsiteY94" fmla="*/ 170180 h 241935"/>
                <a:gd name="connsiteX95" fmla="*/ 35560 w 286385"/>
                <a:gd name="connsiteY95" fmla="*/ 170815 h 241935"/>
                <a:gd name="connsiteX96" fmla="*/ 38735 w 286385"/>
                <a:gd name="connsiteY96" fmla="*/ 169545 h 241935"/>
                <a:gd name="connsiteX97" fmla="*/ 51435 w 286385"/>
                <a:gd name="connsiteY97" fmla="*/ 171450 h 241935"/>
                <a:gd name="connsiteX98" fmla="*/ 51435 w 286385"/>
                <a:gd name="connsiteY98" fmla="*/ 175260 h 241935"/>
                <a:gd name="connsiteX99" fmla="*/ 56515 w 286385"/>
                <a:gd name="connsiteY99" fmla="*/ 180340 h 241935"/>
                <a:gd name="connsiteX100" fmla="*/ 61595 w 286385"/>
                <a:gd name="connsiteY100" fmla="*/ 179705 h 241935"/>
                <a:gd name="connsiteX101" fmla="*/ 66040 w 286385"/>
                <a:gd name="connsiteY101" fmla="*/ 183515 h 241935"/>
                <a:gd name="connsiteX102" fmla="*/ 63500 w 286385"/>
                <a:gd name="connsiteY102" fmla="*/ 190500 h 241935"/>
                <a:gd name="connsiteX103" fmla="*/ 65405 w 286385"/>
                <a:gd name="connsiteY103" fmla="*/ 194310 h 241935"/>
                <a:gd name="connsiteX104" fmla="*/ 67945 w 286385"/>
                <a:gd name="connsiteY104" fmla="*/ 195580 h 241935"/>
                <a:gd name="connsiteX105" fmla="*/ 67945 w 286385"/>
                <a:gd name="connsiteY105" fmla="*/ 201930 h 241935"/>
                <a:gd name="connsiteX106" fmla="*/ 71755 w 286385"/>
                <a:gd name="connsiteY106" fmla="*/ 203200 h 241935"/>
                <a:gd name="connsiteX107" fmla="*/ 74930 w 286385"/>
                <a:gd name="connsiteY107" fmla="*/ 200025 h 241935"/>
                <a:gd name="connsiteX108" fmla="*/ 78740 w 286385"/>
                <a:gd name="connsiteY108" fmla="*/ 200025 h 241935"/>
                <a:gd name="connsiteX109" fmla="*/ 71755 w 286385"/>
                <a:gd name="connsiteY109" fmla="*/ 191135 h 241935"/>
                <a:gd name="connsiteX110" fmla="*/ 74930 w 286385"/>
                <a:gd name="connsiteY110" fmla="*/ 188595 h 241935"/>
                <a:gd name="connsiteX111" fmla="*/ 89535 w 286385"/>
                <a:gd name="connsiteY111" fmla="*/ 196850 h 241935"/>
                <a:gd name="connsiteX112" fmla="*/ 98425 w 286385"/>
                <a:gd name="connsiteY112" fmla="*/ 195580 h 241935"/>
                <a:gd name="connsiteX113" fmla="*/ 97155 w 286385"/>
                <a:gd name="connsiteY113" fmla="*/ 201295 h 241935"/>
                <a:gd name="connsiteX114" fmla="*/ 103505 w 286385"/>
                <a:gd name="connsiteY114" fmla="*/ 206375 h 241935"/>
                <a:gd name="connsiteX115" fmla="*/ 115570 w 286385"/>
                <a:gd name="connsiteY115" fmla="*/ 203835 h 241935"/>
                <a:gd name="connsiteX116" fmla="*/ 124460 w 286385"/>
                <a:gd name="connsiteY116" fmla="*/ 207010 h 241935"/>
                <a:gd name="connsiteX117" fmla="*/ 143510 w 286385"/>
                <a:gd name="connsiteY117" fmla="*/ 220345 h 241935"/>
                <a:gd name="connsiteX118" fmla="*/ 149225 w 286385"/>
                <a:gd name="connsiteY118" fmla="*/ 230505 h 241935"/>
                <a:gd name="connsiteX119" fmla="*/ 154305 w 286385"/>
                <a:gd name="connsiteY119" fmla="*/ 231140 h 241935"/>
                <a:gd name="connsiteX120" fmla="*/ 157480 w 286385"/>
                <a:gd name="connsiteY120" fmla="*/ 227965 h 241935"/>
                <a:gd name="connsiteX121" fmla="*/ 165735 w 286385"/>
                <a:gd name="connsiteY121" fmla="*/ 227965 h 241935"/>
                <a:gd name="connsiteX122" fmla="*/ 170180 w 286385"/>
                <a:gd name="connsiteY122" fmla="*/ 233045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86385" h="241935">
                  <a:moveTo>
                    <a:pt x="172085" y="240665"/>
                  </a:moveTo>
                  <a:lnTo>
                    <a:pt x="173990" y="241935"/>
                  </a:lnTo>
                  <a:lnTo>
                    <a:pt x="179705" y="241300"/>
                  </a:lnTo>
                  <a:lnTo>
                    <a:pt x="183515" y="236220"/>
                  </a:lnTo>
                  <a:lnTo>
                    <a:pt x="187960" y="234315"/>
                  </a:lnTo>
                  <a:lnTo>
                    <a:pt x="193040" y="234950"/>
                  </a:lnTo>
                  <a:lnTo>
                    <a:pt x="200660" y="234950"/>
                  </a:lnTo>
                  <a:lnTo>
                    <a:pt x="205105" y="238125"/>
                  </a:lnTo>
                  <a:lnTo>
                    <a:pt x="208915" y="233680"/>
                  </a:lnTo>
                  <a:lnTo>
                    <a:pt x="213995" y="233045"/>
                  </a:lnTo>
                  <a:lnTo>
                    <a:pt x="219075" y="235585"/>
                  </a:lnTo>
                  <a:lnTo>
                    <a:pt x="222885" y="233680"/>
                  </a:lnTo>
                  <a:lnTo>
                    <a:pt x="234315" y="234315"/>
                  </a:lnTo>
                  <a:lnTo>
                    <a:pt x="247650" y="241935"/>
                  </a:lnTo>
                  <a:lnTo>
                    <a:pt x="254000" y="241935"/>
                  </a:lnTo>
                  <a:lnTo>
                    <a:pt x="254635" y="232410"/>
                  </a:lnTo>
                  <a:lnTo>
                    <a:pt x="253365" y="224155"/>
                  </a:lnTo>
                  <a:lnTo>
                    <a:pt x="272415" y="202565"/>
                  </a:lnTo>
                  <a:lnTo>
                    <a:pt x="274955" y="193040"/>
                  </a:lnTo>
                  <a:lnTo>
                    <a:pt x="280035" y="188595"/>
                  </a:lnTo>
                  <a:lnTo>
                    <a:pt x="285115" y="187960"/>
                  </a:lnTo>
                  <a:lnTo>
                    <a:pt x="286385" y="179070"/>
                  </a:lnTo>
                  <a:lnTo>
                    <a:pt x="284480" y="175260"/>
                  </a:lnTo>
                  <a:lnTo>
                    <a:pt x="283210" y="170180"/>
                  </a:lnTo>
                  <a:lnTo>
                    <a:pt x="286385" y="167005"/>
                  </a:lnTo>
                  <a:lnTo>
                    <a:pt x="278765" y="161925"/>
                  </a:lnTo>
                  <a:lnTo>
                    <a:pt x="274955" y="153035"/>
                  </a:lnTo>
                  <a:lnTo>
                    <a:pt x="271145" y="148590"/>
                  </a:lnTo>
                  <a:lnTo>
                    <a:pt x="270510" y="134620"/>
                  </a:lnTo>
                  <a:lnTo>
                    <a:pt x="271780" y="126365"/>
                  </a:lnTo>
                  <a:lnTo>
                    <a:pt x="265430" y="116205"/>
                  </a:lnTo>
                  <a:lnTo>
                    <a:pt x="262890" y="106680"/>
                  </a:lnTo>
                  <a:lnTo>
                    <a:pt x="267335" y="99060"/>
                  </a:lnTo>
                  <a:lnTo>
                    <a:pt x="273685" y="97155"/>
                  </a:lnTo>
                  <a:lnTo>
                    <a:pt x="273685" y="77470"/>
                  </a:lnTo>
                  <a:lnTo>
                    <a:pt x="269875" y="74295"/>
                  </a:lnTo>
                  <a:lnTo>
                    <a:pt x="268605" y="66675"/>
                  </a:lnTo>
                  <a:lnTo>
                    <a:pt x="264160" y="60325"/>
                  </a:lnTo>
                  <a:lnTo>
                    <a:pt x="259715" y="45720"/>
                  </a:lnTo>
                  <a:lnTo>
                    <a:pt x="254000" y="36830"/>
                  </a:lnTo>
                  <a:lnTo>
                    <a:pt x="254635" y="29210"/>
                  </a:lnTo>
                  <a:lnTo>
                    <a:pt x="251460" y="17780"/>
                  </a:lnTo>
                  <a:lnTo>
                    <a:pt x="247015" y="17780"/>
                  </a:lnTo>
                  <a:lnTo>
                    <a:pt x="240030" y="12065"/>
                  </a:lnTo>
                  <a:lnTo>
                    <a:pt x="198755" y="15875"/>
                  </a:lnTo>
                  <a:lnTo>
                    <a:pt x="159385" y="13970"/>
                  </a:lnTo>
                  <a:lnTo>
                    <a:pt x="155575" y="15240"/>
                  </a:lnTo>
                  <a:lnTo>
                    <a:pt x="144780" y="24765"/>
                  </a:lnTo>
                  <a:lnTo>
                    <a:pt x="135890" y="26670"/>
                  </a:lnTo>
                  <a:lnTo>
                    <a:pt x="133985" y="24765"/>
                  </a:lnTo>
                  <a:lnTo>
                    <a:pt x="142875" y="19685"/>
                  </a:lnTo>
                  <a:lnTo>
                    <a:pt x="151130" y="11430"/>
                  </a:lnTo>
                  <a:lnTo>
                    <a:pt x="147955" y="11430"/>
                  </a:lnTo>
                  <a:lnTo>
                    <a:pt x="141605" y="17780"/>
                  </a:lnTo>
                  <a:lnTo>
                    <a:pt x="130175" y="23495"/>
                  </a:lnTo>
                  <a:lnTo>
                    <a:pt x="116205" y="19685"/>
                  </a:lnTo>
                  <a:lnTo>
                    <a:pt x="113665" y="12065"/>
                  </a:lnTo>
                  <a:lnTo>
                    <a:pt x="115570" y="6985"/>
                  </a:lnTo>
                  <a:lnTo>
                    <a:pt x="123190" y="8255"/>
                  </a:lnTo>
                  <a:lnTo>
                    <a:pt x="126365" y="10160"/>
                  </a:lnTo>
                  <a:lnTo>
                    <a:pt x="126365" y="8255"/>
                  </a:lnTo>
                  <a:lnTo>
                    <a:pt x="117475" y="3810"/>
                  </a:lnTo>
                  <a:lnTo>
                    <a:pt x="101600" y="0"/>
                  </a:lnTo>
                  <a:lnTo>
                    <a:pt x="89535" y="6350"/>
                  </a:lnTo>
                  <a:lnTo>
                    <a:pt x="80645" y="5715"/>
                  </a:lnTo>
                  <a:lnTo>
                    <a:pt x="71755" y="8890"/>
                  </a:lnTo>
                  <a:lnTo>
                    <a:pt x="66040" y="16510"/>
                  </a:lnTo>
                  <a:lnTo>
                    <a:pt x="57150" y="17145"/>
                  </a:lnTo>
                  <a:lnTo>
                    <a:pt x="51435" y="23495"/>
                  </a:lnTo>
                  <a:lnTo>
                    <a:pt x="51435" y="28575"/>
                  </a:lnTo>
                  <a:lnTo>
                    <a:pt x="41275" y="28575"/>
                  </a:lnTo>
                  <a:lnTo>
                    <a:pt x="26670" y="36830"/>
                  </a:lnTo>
                  <a:lnTo>
                    <a:pt x="17145" y="37465"/>
                  </a:lnTo>
                  <a:lnTo>
                    <a:pt x="13335" y="45085"/>
                  </a:lnTo>
                  <a:lnTo>
                    <a:pt x="10795" y="52705"/>
                  </a:lnTo>
                  <a:lnTo>
                    <a:pt x="8890" y="53340"/>
                  </a:lnTo>
                  <a:lnTo>
                    <a:pt x="9525" y="56515"/>
                  </a:lnTo>
                  <a:lnTo>
                    <a:pt x="6350" y="57150"/>
                  </a:lnTo>
                  <a:lnTo>
                    <a:pt x="9525" y="71120"/>
                  </a:lnTo>
                  <a:lnTo>
                    <a:pt x="8890" y="81280"/>
                  </a:lnTo>
                  <a:lnTo>
                    <a:pt x="0" y="85725"/>
                  </a:lnTo>
                  <a:lnTo>
                    <a:pt x="0" y="90170"/>
                  </a:lnTo>
                  <a:lnTo>
                    <a:pt x="9525" y="100330"/>
                  </a:lnTo>
                  <a:lnTo>
                    <a:pt x="8255" y="106680"/>
                  </a:lnTo>
                  <a:lnTo>
                    <a:pt x="13335" y="112395"/>
                  </a:lnTo>
                  <a:lnTo>
                    <a:pt x="13335" y="116840"/>
                  </a:lnTo>
                  <a:lnTo>
                    <a:pt x="15875" y="123825"/>
                  </a:lnTo>
                  <a:lnTo>
                    <a:pt x="13335" y="128905"/>
                  </a:lnTo>
                  <a:lnTo>
                    <a:pt x="19050" y="141605"/>
                  </a:lnTo>
                  <a:lnTo>
                    <a:pt x="22860" y="144145"/>
                  </a:lnTo>
                  <a:lnTo>
                    <a:pt x="26670" y="149225"/>
                  </a:lnTo>
                  <a:lnTo>
                    <a:pt x="27305" y="165735"/>
                  </a:lnTo>
                  <a:lnTo>
                    <a:pt x="25400" y="168275"/>
                  </a:lnTo>
                  <a:lnTo>
                    <a:pt x="27940" y="173355"/>
                  </a:lnTo>
                  <a:lnTo>
                    <a:pt x="30480" y="170180"/>
                  </a:lnTo>
                  <a:lnTo>
                    <a:pt x="35560" y="170815"/>
                  </a:lnTo>
                  <a:lnTo>
                    <a:pt x="38735" y="169545"/>
                  </a:lnTo>
                  <a:lnTo>
                    <a:pt x="51435" y="171450"/>
                  </a:lnTo>
                  <a:lnTo>
                    <a:pt x="51435" y="175260"/>
                  </a:lnTo>
                  <a:lnTo>
                    <a:pt x="56515" y="180340"/>
                  </a:lnTo>
                  <a:lnTo>
                    <a:pt x="61595" y="179705"/>
                  </a:lnTo>
                  <a:lnTo>
                    <a:pt x="66040" y="183515"/>
                  </a:lnTo>
                  <a:lnTo>
                    <a:pt x="63500" y="190500"/>
                  </a:lnTo>
                  <a:lnTo>
                    <a:pt x="65405" y="194310"/>
                  </a:lnTo>
                  <a:lnTo>
                    <a:pt x="67945" y="195580"/>
                  </a:lnTo>
                  <a:lnTo>
                    <a:pt x="67945" y="201930"/>
                  </a:lnTo>
                  <a:lnTo>
                    <a:pt x="71755" y="203200"/>
                  </a:lnTo>
                  <a:lnTo>
                    <a:pt x="74930" y="200025"/>
                  </a:lnTo>
                  <a:lnTo>
                    <a:pt x="78740" y="200025"/>
                  </a:lnTo>
                  <a:lnTo>
                    <a:pt x="71755" y="191135"/>
                  </a:lnTo>
                  <a:lnTo>
                    <a:pt x="74930" y="188595"/>
                  </a:lnTo>
                  <a:lnTo>
                    <a:pt x="89535" y="196850"/>
                  </a:lnTo>
                  <a:lnTo>
                    <a:pt x="98425" y="195580"/>
                  </a:lnTo>
                  <a:lnTo>
                    <a:pt x="97155" y="201295"/>
                  </a:lnTo>
                  <a:lnTo>
                    <a:pt x="103505" y="206375"/>
                  </a:lnTo>
                  <a:lnTo>
                    <a:pt x="115570" y="203835"/>
                  </a:lnTo>
                  <a:lnTo>
                    <a:pt x="124460" y="207010"/>
                  </a:lnTo>
                  <a:lnTo>
                    <a:pt x="143510" y="220345"/>
                  </a:lnTo>
                  <a:lnTo>
                    <a:pt x="149225" y="230505"/>
                  </a:lnTo>
                  <a:lnTo>
                    <a:pt x="154305" y="231140"/>
                  </a:lnTo>
                  <a:lnTo>
                    <a:pt x="157480" y="227965"/>
                  </a:lnTo>
                  <a:lnTo>
                    <a:pt x="165735" y="227965"/>
                  </a:lnTo>
                  <a:lnTo>
                    <a:pt x="170180" y="23304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31">
              <a:extLst>
                <a:ext uri="{FF2B5EF4-FFF2-40B4-BE49-F238E27FC236}">
                  <a16:creationId xmlns:a16="http://schemas.microsoft.com/office/drawing/2014/main" id="{F463C018-FB06-4065-0C90-61BB0118A1B3}"/>
                </a:ext>
              </a:extLst>
            </p:cNvPr>
            <p:cNvSpPr/>
            <p:nvPr/>
          </p:nvSpPr>
          <p:spPr>
            <a:xfrm>
              <a:off x="9572385" y="2696576"/>
              <a:ext cx="493241" cy="214513"/>
            </a:xfrm>
            <a:custGeom>
              <a:avLst/>
              <a:gdLst>
                <a:gd name="connsiteX0" fmla="*/ 82550 w 229234"/>
                <a:gd name="connsiteY0" fmla="*/ 635 h 99695"/>
                <a:gd name="connsiteX1" fmla="*/ 85090 w 229234"/>
                <a:gd name="connsiteY1" fmla="*/ 5715 h 99695"/>
                <a:gd name="connsiteX2" fmla="*/ 87630 w 229234"/>
                <a:gd name="connsiteY2" fmla="*/ 2540 h 99695"/>
                <a:gd name="connsiteX3" fmla="*/ 92710 w 229234"/>
                <a:gd name="connsiteY3" fmla="*/ 3175 h 99695"/>
                <a:gd name="connsiteX4" fmla="*/ 95885 w 229234"/>
                <a:gd name="connsiteY4" fmla="*/ 1905 h 99695"/>
                <a:gd name="connsiteX5" fmla="*/ 108585 w 229234"/>
                <a:gd name="connsiteY5" fmla="*/ 3810 h 99695"/>
                <a:gd name="connsiteX6" fmla="*/ 108585 w 229234"/>
                <a:gd name="connsiteY6" fmla="*/ 7620 h 99695"/>
                <a:gd name="connsiteX7" fmla="*/ 113665 w 229234"/>
                <a:gd name="connsiteY7" fmla="*/ 12700 h 99695"/>
                <a:gd name="connsiteX8" fmla="*/ 118745 w 229234"/>
                <a:gd name="connsiteY8" fmla="*/ 12065 h 99695"/>
                <a:gd name="connsiteX9" fmla="*/ 123190 w 229234"/>
                <a:gd name="connsiteY9" fmla="*/ 15875 h 99695"/>
                <a:gd name="connsiteX10" fmla="*/ 120650 w 229234"/>
                <a:gd name="connsiteY10" fmla="*/ 22860 h 99695"/>
                <a:gd name="connsiteX11" fmla="*/ 122555 w 229234"/>
                <a:gd name="connsiteY11" fmla="*/ 26670 h 99695"/>
                <a:gd name="connsiteX12" fmla="*/ 125095 w 229234"/>
                <a:gd name="connsiteY12" fmla="*/ 27940 h 99695"/>
                <a:gd name="connsiteX13" fmla="*/ 125095 w 229234"/>
                <a:gd name="connsiteY13" fmla="*/ 34290 h 99695"/>
                <a:gd name="connsiteX14" fmla="*/ 128905 w 229234"/>
                <a:gd name="connsiteY14" fmla="*/ 35560 h 99695"/>
                <a:gd name="connsiteX15" fmla="*/ 132080 w 229234"/>
                <a:gd name="connsiteY15" fmla="*/ 32385 h 99695"/>
                <a:gd name="connsiteX16" fmla="*/ 135890 w 229234"/>
                <a:gd name="connsiteY16" fmla="*/ 32385 h 99695"/>
                <a:gd name="connsiteX17" fmla="*/ 128905 w 229234"/>
                <a:gd name="connsiteY17" fmla="*/ 23495 h 99695"/>
                <a:gd name="connsiteX18" fmla="*/ 132080 w 229234"/>
                <a:gd name="connsiteY18" fmla="*/ 20955 h 99695"/>
                <a:gd name="connsiteX19" fmla="*/ 146685 w 229234"/>
                <a:gd name="connsiteY19" fmla="*/ 29210 h 99695"/>
                <a:gd name="connsiteX20" fmla="*/ 155575 w 229234"/>
                <a:gd name="connsiteY20" fmla="*/ 27940 h 99695"/>
                <a:gd name="connsiteX21" fmla="*/ 154305 w 229234"/>
                <a:gd name="connsiteY21" fmla="*/ 33655 h 99695"/>
                <a:gd name="connsiteX22" fmla="*/ 160655 w 229234"/>
                <a:gd name="connsiteY22" fmla="*/ 38735 h 99695"/>
                <a:gd name="connsiteX23" fmla="*/ 172720 w 229234"/>
                <a:gd name="connsiteY23" fmla="*/ 36195 h 99695"/>
                <a:gd name="connsiteX24" fmla="*/ 181610 w 229234"/>
                <a:gd name="connsiteY24" fmla="*/ 39370 h 99695"/>
                <a:gd name="connsiteX25" fmla="*/ 200660 w 229234"/>
                <a:gd name="connsiteY25" fmla="*/ 52705 h 99695"/>
                <a:gd name="connsiteX26" fmla="*/ 206375 w 229234"/>
                <a:gd name="connsiteY26" fmla="*/ 62865 h 99695"/>
                <a:gd name="connsiteX27" fmla="*/ 211455 w 229234"/>
                <a:gd name="connsiteY27" fmla="*/ 63500 h 99695"/>
                <a:gd name="connsiteX28" fmla="*/ 214630 w 229234"/>
                <a:gd name="connsiteY28" fmla="*/ 60325 h 99695"/>
                <a:gd name="connsiteX29" fmla="*/ 222885 w 229234"/>
                <a:gd name="connsiteY29" fmla="*/ 60325 h 99695"/>
                <a:gd name="connsiteX30" fmla="*/ 227330 w 229234"/>
                <a:gd name="connsiteY30" fmla="*/ 65405 h 99695"/>
                <a:gd name="connsiteX31" fmla="*/ 229235 w 229234"/>
                <a:gd name="connsiteY31" fmla="*/ 73660 h 99695"/>
                <a:gd name="connsiteX32" fmla="*/ 214630 w 229234"/>
                <a:gd name="connsiteY32" fmla="*/ 72390 h 99695"/>
                <a:gd name="connsiteX33" fmla="*/ 208280 w 229234"/>
                <a:gd name="connsiteY33" fmla="*/ 78105 h 99695"/>
                <a:gd name="connsiteX34" fmla="*/ 200025 w 229234"/>
                <a:gd name="connsiteY34" fmla="*/ 78740 h 99695"/>
                <a:gd name="connsiteX35" fmla="*/ 191770 w 229234"/>
                <a:gd name="connsiteY35" fmla="*/ 87630 h 99695"/>
                <a:gd name="connsiteX36" fmla="*/ 180340 w 229234"/>
                <a:gd name="connsiteY36" fmla="*/ 89535 h 99695"/>
                <a:gd name="connsiteX37" fmla="*/ 168275 w 229234"/>
                <a:gd name="connsiteY37" fmla="*/ 93345 h 99695"/>
                <a:gd name="connsiteX38" fmla="*/ 165100 w 229234"/>
                <a:gd name="connsiteY38" fmla="*/ 90805 h 99695"/>
                <a:gd name="connsiteX39" fmla="*/ 158115 w 229234"/>
                <a:gd name="connsiteY39" fmla="*/ 91440 h 99695"/>
                <a:gd name="connsiteX40" fmla="*/ 150495 w 229234"/>
                <a:gd name="connsiteY40" fmla="*/ 96520 h 99695"/>
                <a:gd name="connsiteX41" fmla="*/ 137160 w 229234"/>
                <a:gd name="connsiteY41" fmla="*/ 93345 h 99695"/>
                <a:gd name="connsiteX42" fmla="*/ 131445 w 229234"/>
                <a:gd name="connsiteY42" fmla="*/ 88900 h 99695"/>
                <a:gd name="connsiteX43" fmla="*/ 123190 w 229234"/>
                <a:gd name="connsiteY43" fmla="*/ 90805 h 99695"/>
                <a:gd name="connsiteX44" fmla="*/ 114300 w 229234"/>
                <a:gd name="connsiteY44" fmla="*/ 90170 h 99695"/>
                <a:gd name="connsiteX45" fmla="*/ 106680 w 229234"/>
                <a:gd name="connsiteY45" fmla="*/ 85090 h 99695"/>
                <a:gd name="connsiteX46" fmla="*/ 95250 w 229234"/>
                <a:gd name="connsiteY46" fmla="*/ 84455 h 99695"/>
                <a:gd name="connsiteX47" fmla="*/ 88900 w 229234"/>
                <a:gd name="connsiteY47" fmla="*/ 81915 h 99695"/>
                <a:gd name="connsiteX48" fmla="*/ 86360 w 229234"/>
                <a:gd name="connsiteY48" fmla="*/ 87630 h 99695"/>
                <a:gd name="connsiteX49" fmla="*/ 83185 w 229234"/>
                <a:gd name="connsiteY49" fmla="*/ 90805 h 99695"/>
                <a:gd name="connsiteX50" fmla="*/ 83185 w 229234"/>
                <a:gd name="connsiteY50" fmla="*/ 95250 h 99695"/>
                <a:gd name="connsiteX51" fmla="*/ 74295 w 229234"/>
                <a:gd name="connsiteY51" fmla="*/ 95885 h 99695"/>
                <a:gd name="connsiteX52" fmla="*/ 71755 w 229234"/>
                <a:gd name="connsiteY52" fmla="*/ 99695 h 99695"/>
                <a:gd name="connsiteX53" fmla="*/ 55880 w 229234"/>
                <a:gd name="connsiteY53" fmla="*/ 90170 h 99695"/>
                <a:gd name="connsiteX54" fmla="*/ 51435 w 229234"/>
                <a:gd name="connsiteY54" fmla="*/ 90170 h 99695"/>
                <a:gd name="connsiteX55" fmla="*/ 51435 w 229234"/>
                <a:gd name="connsiteY55" fmla="*/ 89535 h 99695"/>
                <a:gd name="connsiteX56" fmla="*/ 38735 w 229234"/>
                <a:gd name="connsiteY56" fmla="*/ 75565 h 99695"/>
                <a:gd name="connsiteX57" fmla="*/ 33020 w 229234"/>
                <a:gd name="connsiteY57" fmla="*/ 71120 h 99695"/>
                <a:gd name="connsiteX58" fmla="*/ 22225 w 229234"/>
                <a:gd name="connsiteY58" fmla="*/ 64135 h 99695"/>
                <a:gd name="connsiteX59" fmla="*/ 15875 w 229234"/>
                <a:gd name="connsiteY59" fmla="*/ 60325 h 99695"/>
                <a:gd name="connsiteX60" fmla="*/ 14605 w 229234"/>
                <a:gd name="connsiteY60" fmla="*/ 55880 h 99695"/>
                <a:gd name="connsiteX61" fmla="*/ 14605 w 229234"/>
                <a:gd name="connsiteY61" fmla="*/ 48260 h 99695"/>
                <a:gd name="connsiteX62" fmla="*/ 8255 w 229234"/>
                <a:gd name="connsiteY62" fmla="*/ 38100 h 99695"/>
                <a:gd name="connsiteX63" fmla="*/ 0 w 229234"/>
                <a:gd name="connsiteY63" fmla="*/ 33020 h 99695"/>
                <a:gd name="connsiteX64" fmla="*/ 0 w 229234"/>
                <a:gd name="connsiteY64" fmla="*/ 28575 h 99695"/>
                <a:gd name="connsiteX65" fmla="*/ 2540 w 229234"/>
                <a:gd name="connsiteY65" fmla="*/ 26670 h 99695"/>
                <a:gd name="connsiteX66" fmla="*/ 5715 w 229234"/>
                <a:gd name="connsiteY66" fmla="*/ 29210 h 99695"/>
                <a:gd name="connsiteX67" fmla="*/ 10795 w 229234"/>
                <a:gd name="connsiteY67" fmla="*/ 31750 h 99695"/>
                <a:gd name="connsiteX68" fmla="*/ 21590 w 229234"/>
                <a:gd name="connsiteY68" fmla="*/ 21590 h 99695"/>
                <a:gd name="connsiteX69" fmla="*/ 27305 w 229234"/>
                <a:gd name="connsiteY69" fmla="*/ 20955 h 99695"/>
                <a:gd name="connsiteX70" fmla="*/ 33020 w 229234"/>
                <a:gd name="connsiteY70" fmla="*/ 13970 h 99695"/>
                <a:gd name="connsiteX71" fmla="*/ 40005 w 229234"/>
                <a:gd name="connsiteY71" fmla="*/ 13970 h 99695"/>
                <a:gd name="connsiteX72" fmla="*/ 43180 w 229234"/>
                <a:gd name="connsiteY72" fmla="*/ 8890 h 99695"/>
                <a:gd name="connsiteX73" fmla="*/ 53340 w 229234"/>
                <a:gd name="connsiteY73" fmla="*/ 8255 h 99695"/>
                <a:gd name="connsiteX74" fmla="*/ 57785 w 229234"/>
                <a:gd name="connsiteY74" fmla="*/ 9525 h 99695"/>
                <a:gd name="connsiteX75" fmla="*/ 63500 w 229234"/>
                <a:gd name="connsiteY75" fmla="*/ 6350 h 99695"/>
                <a:gd name="connsiteX76" fmla="*/ 63500 w 229234"/>
                <a:gd name="connsiteY76" fmla="*/ 635 h 99695"/>
                <a:gd name="connsiteX77" fmla="*/ 73025 w 229234"/>
                <a:gd name="connsiteY77" fmla="*/ 3175 h 99695"/>
                <a:gd name="connsiteX78" fmla="*/ 76835 w 229234"/>
                <a:gd name="connsiteY78" fmla="*/ 0 h 99695"/>
                <a:gd name="connsiteX79" fmla="*/ 81280 w 229234"/>
                <a:gd name="connsiteY79" fmla="*/ 254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9234" h="99695">
                  <a:moveTo>
                    <a:pt x="82550" y="635"/>
                  </a:moveTo>
                  <a:lnTo>
                    <a:pt x="85090" y="5715"/>
                  </a:lnTo>
                  <a:lnTo>
                    <a:pt x="87630" y="2540"/>
                  </a:lnTo>
                  <a:lnTo>
                    <a:pt x="92710" y="3175"/>
                  </a:lnTo>
                  <a:lnTo>
                    <a:pt x="95885" y="1905"/>
                  </a:lnTo>
                  <a:lnTo>
                    <a:pt x="108585" y="3810"/>
                  </a:lnTo>
                  <a:lnTo>
                    <a:pt x="108585" y="7620"/>
                  </a:lnTo>
                  <a:lnTo>
                    <a:pt x="113665" y="12700"/>
                  </a:lnTo>
                  <a:lnTo>
                    <a:pt x="118745" y="12065"/>
                  </a:lnTo>
                  <a:lnTo>
                    <a:pt x="123190" y="15875"/>
                  </a:lnTo>
                  <a:lnTo>
                    <a:pt x="120650" y="22860"/>
                  </a:lnTo>
                  <a:lnTo>
                    <a:pt x="122555" y="26670"/>
                  </a:lnTo>
                  <a:lnTo>
                    <a:pt x="125095" y="27940"/>
                  </a:lnTo>
                  <a:lnTo>
                    <a:pt x="125095" y="34290"/>
                  </a:lnTo>
                  <a:lnTo>
                    <a:pt x="128905" y="35560"/>
                  </a:lnTo>
                  <a:lnTo>
                    <a:pt x="132080" y="32385"/>
                  </a:lnTo>
                  <a:lnTo>
                    <a:pt x="135890" y="32385"/>
                  </a:lnTo>
                  <a:lnTo>
                    <a:pt x="128905" y="23495"/>
                  </a:lnTo>
                  <a:lnTo>
                    <a:pt x="132080" y="20955"/>
                  </a:lnTo>
                  <a:lnTo>
                    <a:pt x="146685" y="29210"/>
                  </a:lnTo>
                  <a:lnTo>
                    <a:pt x="155575" y="27940"/>
                  </a:lnTo>
                  <a:lnTo>
                    <a:pt x="154305" y="33655"/>
                  </a:lnTo>
                  <a:lnTo>
                    <a:pt x="160655" y="38735"/>
                  </a:lnTo>
                  <a:lnTo>
                    <a:pt x="172720" y="36195"/>
                  </a:lnTo>
                  <a:lnTo>
                    <a:pt x="181610" y="39370"/>
                  </a:lnTo>
                  <a:lnTo>
                    <a:pt x="200660" y="52705"/>
                  </a:lnTo>
                  <a:lnTo>
                    <a:pt x="206375" y="62865"/>
                  </a:lnTo>
                  <a:lnTo>
                    <a:pt x="211455" y="63500"/>
                  </a:lnTo>
                  <a:lnTo>
                    <a:pt x="214630" y="60325"/>
                  </a:lnTo>
                  <a:lnTo>
                    <a:pt x="222885" y="60325"/>
                  </a:lnTo>
                  <a:lnTo>
                    <a:pt x="227330" y="65405"/>
                  </a:lnTo>
                  <a:lnTo>
                    <a:pt x="229235" y="73660"/>
                  </a:lnTo>
                  <a:lnTo>
                    <a:pt x="214630" y="72390"/>
                  </a:lnTo>
                  <a:lnTo>
                    <a:pt x="208280" y="78105"/>
                  </a:lnTo>
                  <a:lnTo>
                    <a:pt x="200025" y="78740"/>
                  </a:lnTo>
                  <a:lnTo>
                    <a:pt x="191770" y="87630"/>
                  </a:lnTo>
                  <a:lnTo>
                    <a:pt x="180340" y="89535"/>
                  </a:lnTo>
                  <a:lnTo>
                    <a:pt x="168275" y="93345"/>
                  </a:lnTo>
                  <a:lnTo>
                    <a:pt x="165100" y="90805"/>
                  </a:lnTo>
                  <a:lnTo>
                    <a:pt x="158115" y="91440"/>
                  </a:lnTo>
                  <a:lnTo>
                    <a:pt x="150495" y="96520"/>
                  </a:lnTo>
                  <a:lnTo>
                    <a:pt x="137160" y="93345"/>
                  </a:lnTo>
                  <a:lnTo>
                    <a:pt x="131445" y="88900"/>
                  </a:lnTo>
                  <a:lnTo>
                    <a:pt x="123190" y="90805"/>
                  </a:lnTo>
                  <a:lnTo>
                    <a:pt x="114300" y="90170"/>
                  </a:lnTo>
                  <a:lnTo>
                    <a:pt x="106680" y="85090"/>
                  </a:lnTo>
                  <a:lnTo>
                    <a:pt x="95250" y="84455"/>
                  </a:lnTo>
                  <a:lnTo>
                    <a:pt x="88900" y="81915"/>
                  </a:lnTo>
                  <a:lnTo>
                    <a:pt x="86360" y="87630"/>
                  </a:lnTo>
                  <a:lnTo>
                    <a:pt x="83185" y="90805"/>
                  </a:lnTo>
                  <a:lnTo>
                    <a:pt x="83185" y="95250"/>
                  </a:lnTo>
                  <a:lnTo>
                    <a:pt x="74295" y="95885"/>
                  </a:lnTo>
                  <a:lnTo>
                    <a:pt x="71755" y="99695"/>
                  </a:lnTo>
                  <a:lnTo>
                    <a:pt x="55880" y="90170"/>
                  </a:lnTo>
                  <a:lnTo>
                    <a:pt x="51435" y="90170"/>
                  </a:lnTo>
                  <a:lnTo>
                    <a:pt x="51435" y="89535"/>
                  </a:lnTo>
                  <a:lnTo>
                    <a:pt x="38735" y="75565"/>
                  </a:lnTo>
                  <a:lnTo>
                    <a:pt x="33020" y="71120"/>
                  </a:lnTo>
                  <a:lnTo>
                    <a:pt x="22225" y="64135"/>
                  </a:lnTo>
                  <a:lnTo>
                    <a:pt x="15875" y="60325"/>
                  </a:lnTo>
                  <a:lnTo>
                    <a:pt x="14605" y="55880"/>
                  </a:lnTo>
                  <a:lnTo>
                    <a:pt x="14605" y="48260"/>
                  </a:lnTo>
                  <a:lnTo>
                    <a:pt x="8255" y="38100"/>
                  </a:lnTo>
                  <a:lnTo>
                    <a:pt x="0" y="33020"/>
                  </a:lnTo>
                  <a:lnTo>
                    <a:pt x="0" y="28575"/>
                  </a:lnTo>
                  <a:lnTo>
                    <a:pt x="2540" y="26670"/>
                  </a:lnTo>
                  <a:lnTo>
                    <a:pt x="5715" y="29210"/>
                  </a:lnTo>
                  <a:lnTo>
                    <a:pt x="10795" y="31750"/>
                  </a:lnTo>
                  <a:lnTo>
                    <a:pt x="21590" y="21590"/>
                  </a:lnTo>
                  <a:lnTo>
                    <a:pt x="27305" y="20955"/>
                  </a:lnTo>
                  <a:lnTo>
                    <a:pt x="33020" y="13970"/>
                  </a:lnTo>
                  <a:lnTo>
                    <a:pt x="40005" y="13970"/>
                  </a:lnTo>
                  <a:lnTo>
                    <a:pt x="43180" y="8890"/>
                  </a:lnTo>
                  <a:lnTo>
                    <a:pt x="53340" y="8255"/>
                  </a:lnTo>
                  <a:lnTo>
                    <a:pt x="57785" y="9525"/>
                  </a:lnTo>
                  <a:lnTo>
                    <a:pt x="63500" y="6350"/>
                  </a:lnTo>
                  <a:lnTo>
                    <a:pt x="63500" y="635"/>
                  </a:lnTo>
                  <a:lnTo>
                    <a:pt x="73025" y="3175"/>
                  </a:lnTo>
                  <a:lnTo>
                    <a:pt x="76835" y="0"/>
                  </a:lnTo>
                  <a:lnTo>
                    <a:pt x="81280" y="25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43915E42-7A26-C308-D6EC-487B47754CD2}"/>
                </a:ext>
              </a:extLst>
            </p:cNvPr>
            <p:cNvSpPr/>
            <p:nvPr/>
          </p:nvSpPr>
          <p:spPr>
            <a:xfrm>
              <a:off x="9192546" y="2339963"/>
              <a:ext cx="561557" cy="669499"/>
            </a:xfrm>
            <a:custGeom>
              <a:avLst/>
              <a:gdLst>
                <a:gd name="connsiteX0" fmla="*/ 72390 w 260984"/>
                <a:gd name="connsiteY0" fmla="*/ 635 h 311150"/>
                <a:gd name="connsiteX1" fmla="*/ 80645 w 260984"/>
                <a:gd name="connsiteY1" fmla="*/ 0 h 311150"/>
                <a:gd name="connsiteX2" fmla="*/ 92075 w 260984"/>
                <a:gd name="connsiteY2" fmla="*/ 3175 h 311150"/>
                <a:gd name="connsiteX3" fmla="*/ 95250 w 260984"/>
                <a:gd name="connsiteY3" fmla="*/ 4445 h 311150"/>
                <a:gd name="connsiteX4" fmla="*/ 100965 w 260984"/>
                <a:gd name="connsiteY4" fmla="*/ 3810 h 311150"/>
                <a:gd name="connsiteX5" fmla="*/ 107315 w 260984"/>
                <a:gd name="connsiteY5" fmla="*/ 10160 h 311150"/>
                <a:gd name="connsiteX6" fmla="*/ 113030 w 260984"/>
                <a:gd name="connsiteY6" fmla="*/ 10795 h 311150"/>
                <a:gd name="connsiteX7" fmla="*/ 109855 w 260984"/>
                <a:gd name="connsiteY7" fmla="*/ 17780 h 311150"/>
                <a:gd name="connsiteX8" fmla="*/ 106680 w 260984"/>
                <a:gd name="connsiteY8" fmla="*/ 20955 h 311150"/>
                <a:gd name="connsiteX9" fmla="*/ 108585 w 260984"/>
                <a:gd name="connsiteY9" fmla="*/ 24765 h 311150"/>
                <a:gd name="connsiteX10" fmla="*/ 113665 w 260984"/>
                <a:gd name="connsiteY10" fmla="*/ 26035 h 311150"/>
                <a:gd name="connsiteX11" fmla="*/ 115570 w 260984"/>
                <a:gd name="connsiteY11" fmla="*/ 31115 h 311150"/>
                <a:gd name="connsiteX12" fmla="*/ 120015 w 260984"/>
                <a:gd name="connsiteY12" fmla="*/ 27940 h 311150"/>
                <a:gd name="connsiteX13" fmla="*/ 121920 w 260984"/>
                <a:gd name="connsiteY13" fmla="*/ 24130 h 311150"/>
                <a:gd name="connsiteX14" fmla="*/ 124460 w 260984"/>
                <a:gd name="connsiteY14" fmla="*/ 22860 h 311150"/>
                <a:gd name="connsiteX15" fmla="*/ 127000 w 260984"/>
                <a:gd name="connsiteY15" fmla="*/ 26035 h 311150"/>
                <a:gd name="connsiteX16" fmla="*/ 134620 w 260984"/>
                <a:gd name="connsiteY16" fmla="*/ 31750 h 311150"/>
                <a:gd name="connsiteX17" fmla="*/ 136525 w 260984"/>
                <a:gd name="connsiteY17" fmla="*/ 29210 h 311150"/>
                <a:gd name="connsiteX18" fmla="*/ 141605 w 260984"/>
                <a:gd name="connsiteY18" fmla="*/ 25400 h 311150"/>
                <a:gd name="connsiteX19" fmla="*/ 144145 w 260984"/>
                <a:gd name="connsiteY19" fmla="*/ 26670 h 311150"/>
                <a:gd name="connsiteX20" fmla="*/ 144145 w 260984"/>
                <a:gd name="connsiteY20" fmla="*/ 32385 h 311150"/>
                <a:gd name="connsiteX21" fmla="*/ 139700 w 260984"/>
                <a:gd name="connsiteY21" fmla="*/ 36830 h 311150"/>
                <a:gd name="connsiteX22" fmla="*/ 135890 w 260984"/>
                <a:gd name="connsiteY22" fmla="*/ 36195 h 311150"/>
                <a:gd name="connsiteX23" fmla="*/ 130810 w 260984"/>
                <a:gd name="connsiteY23" fmla="*/ 40005 h 311150"/>
                <a:gd name="connsiteX24" fmla="*/ 138430 w 260984"/>
                <a:gd name="connsiteY24" fmla="*/ 42545 h 311150"/>
                <a:gd name="connsiteX25" fmla="*/ 141605 w 260984"/>
                <a:gd name="connsiteY25" fmla="*/ 41275 h 311150"/>
                <a:gd name="connsiteX26" fmla="*/ 147320 w 260984"/>
                <a:gd name="connsiteY26" fmla="*/ 41910 h 311150"/>
                <a:gd name="connsiteX27" fmla="*/ 149225 w 260984"/>
                <a:gd name="connsiteY27" fmla="*/ 45085 h 311150"/>
                <a:gd name="connsiteX28" fmla="*/ 155575 w 260984"/>
                <a:gd name="connsiteY28" fmla="*/ 44450 h 311150"/>
                <a:gd name="connsiteX29" fmla="*/ 156845 w 260984"/>
                <a:gd name="connsiteY29" fmla="*/ 40005 h 311150"/>
                <a:gd name="connsiteX30" fmla="*/ 160655 w 260984"/>
                <a:gd name="connsiteY30" fmla="*/ 34290 h 311150"/>
                <a:gd name="connsiteX31" fmla="*/ 172085 w 260984"/>
                <a:gd name="connsiteY31" fmla="*/ 32385 h 311150"/>
                <a:gd name="connsiteX32" fmla="*/ 172720 w 260984"/>
                <a:gd name="connsiteY32" fmla="*/ 29845 h 311150"/>
                <a:gd name="connsiteX33" fmla="*/ 179070 w 260984"/>
                <a:gd name="connsiteY33" fmla="*/ 26670 h 311150"/>
                <a:gd name="connsiteX34" fmla="*/ 179705 w 260984"/>
                <a:gd name="connsiteY34" fmla="*/ 23495 h 311150"/>
                <a:gd name="connsiteX35" fmla="*/ 182245 w 260984"/>
                <a:gd name="connsiteY35" fmla="*/ 22225 h 311150"/>
                <a:gd name="connsiteX36" fmla="*/ 190500 w 260984"/>
                <a:gd name="connsiteY36" fmla="*/ 22860 h 311150"/>
                <a:gd name="connsiteX37" fmla="*/ 184150 w 260984"/>
                <a:gd name="connsiteY37" fmla="*/ 25400 h 311150"/>
                <a:gd name="connsiteX38" fmla="*/ 181610 w 260984"/>
                <a:gd name="connsiteY38" fmla="*/ 27940 h 311150"/>
                <a:gd name="connsiteX39" fmla="*/ 180340 w 260984"/>
                <a:gd name="connsiteY39" fmla="*/ 26670 h 311150"/>
                <a:gd name="connsiteX40" fmla="*/ 177165 w 260984"/>
                <a:gd name="connsiteY40" fmla="*/ 30480 h 311150"/>
                <a:gd name="connsiteX41" fmla="*/ 179705 w 260984"/>
                <a:gd name="connsiteY41" fmla="*/ 32385 h 311150"/>
                <a:gd name="connsiteX42" fmla="*/ 186055 w 260984"/>
                <a:gd name="connsiteY42" fmla="*/ 27940 h 311150"/>
                <a:gd name="connsiteX43" fmla="*/ 193040 w 260984"/>
                <a:gd name="connsiteY43" fmla="*/ 27305 h 311150"/>
                <a:gd name="connsiteX44" fmla="*/ 195580 w 260984"/>
                <a:gd name="connsiteY44" fmla="*/ 26035 h 311150"/>
                <a:gd name="connsiteX45" fmla="*/ 198120 w 260984"/>
                <a:gd name="connsiteY45" fmla="*/ 29210 h 311150"/>
                <a:gd name="connsiteX46" fmla="*/ 203200 w 260984"/>
                <a:gd name="connsiteY46" fmla="*/ 30480 h 311150"/>
                <a:gd name="connsiteX47" fmla="*/ 210820 w 260984"/>
                <a:gd name="connsiteY47" fmla="*/ 38100 h 311150"/>
                <a:gd name="connsiteX48" fmla="*/ 217170 w 260984"/>
                <a:gd name="connsiteY48" fmla="*/ 36830 h 311150"/>
                <a:gd name="connsiteX49" fmla="*/ 220980 w 260984"/>
                <a:gd name="connsiteY49" fmla="*/ 42545 h 311150"/>
                <a:gd name="connsiteX50" fmla="*/ 219710 w 260984"/>
                <a:gd name="connsiteY50" fmla="*/ 48260 h 311150"/>
                <a:gd name="connsiteX51" fmla="*/ 225425 w 260984"/>
                <a:gd name="connsiteY51" fmla="*/ 52705 h 311150"/>
                <a:gd name="connsiteX52" fmla="*/ 230505 w 260984"/>
                <a:gd name="connsiteY52" fmla="*/ 52070 h 311150"/>
                <a:gd name="connsiteX53" fmla="*/ 234315 w 260984"/>
                <a:gd name="connsiteY53" fmla="*/ 55245 h 311150"/>
                <a:gd name="connsiteX54" fmla="*/ 240030 w 260984"/>
                <a:gd name="connsiteY54" fmla="*/ 55245 h 311150"/>
                <a:gd name="connsiteX55" fmla="*/ 243205 w 260984"/>
                <a:gd name="connsiteY55" fmla="*/ 69215 h 311150"/>
                <a:gd name="connsiteX56" fmla="*/ 242570 w 260984"/>
                <a:gd name="connsiteY56" fmla="*/ 79375 h 311150"/>
                <a:gd name="connsiteX57" fmla="*/ 233680 w 260984"/>
                <a:gd name="connsiteY57" fmla="*/ 83820 h 311150"/>
                <a:gd name="connsiteX58" fmla="*/ 233680 w 260984"/>
                <a:gd name="connsiteY58" fmla="*/ 88265 h 311150"/>
                <a:gd name="connsiteX59" fmla="*/ 243205 w 260984"/>
                <a:gd name="connsiteY59" fmla="*/ 98425 h 311150"/>
                <a:gd name="connsiteX60" fmla="*/ 241935 w 260984"/>
                <a:gd name="connsiteY60" fmla="*/ 104775 h 311150"/>
                <a:gd name="connsiteX61" fmla="*/ 247015 w 260984"/>
                <a:gd name="connsiteY61" fmla="*/ 110490 h 311150"/>
                <a:gd name="connsiteX62" fmla="*/ 247015 w 260984"/>
                <a:gd name="connsiteY62" fmla="*/ 114935 h 311150"/>
                <a:gd name="connsiteX63" fmla="*/ 249555 w 260984"/>
                <a:gd name="connsiteY63" fmla="*/ 121920 h 311150"/>
                <a:gd name="connsiteX64" fmla="*/ 247015 w 260984"/>
                <a:gd name="connsiteY64" fmla="*/ 127000 h 311150"/>
                <a:gd name="connsiteX65" fmla="*/ 252730 w 260984"/>
                <a:gd name="connsiteY65" fmla="*/ 139700 h 311150"/>
                <a:gd name="connsiteX66" fmla="*/ 256540 w 260984"/>
                <a:gd name="connsiteY66" fmla="*/ 142240 h 311150"/>
                <a:gd name="connsiteX67" fmla="*/ 260350 w 260984"/>
                <a:gd name="connsiteY67" fmla="*/ 147320 h 311150"/>
                <a:gd name="connsiteX68" fmla="*/ 260985 w 260984"/>
                <a:gd name="connsiteY68" fmla="*/ 163830 h 311150"/>
                <a:gd name="connsiteX69" fmla="*/ 257810 w 260984"/>
                <a:gd name="connsiteY69" fmla="*/ 168275 h 311150"/>
                <a:gd name="connsiteX70" fmla="*/ 253365 w 260984"/>
                <a:gd name="connsiteY70" fmla="*/ 165735 h 311150"/>
                <a:gd name="connsiteX71" fmla="*/ 249555 w 260984"/>
                <a:gd name="connsiteY71" fmla="*/ 168910 h 311150"/>
                <a:gd name="connsiteX72" fmla="*/ 240030 w 260984"/>
                <a:gd name="connsiteY72" fmla="*/ 166370 h 311150"/>
                <a:gd name="connsiteX73" fmla="*/ 240030 w 260984"/>
                <a:gd name="connsiteY73" fmla="*/ 172085 h 311150"/>
                <a:gd name="connsiteX74" fmla="*/ 234315 w 260984"/>
                <a:gd name="connsiteY74" fmla="*/ 175260 h 311150"/>
                <a:gd name="connsiteX75" fmla="*/ 229870 w 260984"/>
                <a:gd name="connsiteY75" fmla="*/ 173990 h 311150"/>
                <a:gd name="connsiteX76" fmla="*/ 219710 w 260984"/>
                <a:gd name="connsiteY76" fmla="*/ 174625 h 311150"/>
                <a:gd name="connsiteX77" fmla="*/ 216535 w 260984"/>
                <a:gd name="connsiteY77" fmla="*/ 179705 h 311150"/>
                <a:gd name="connsiteX78" fmla="*/ 209550 w 260984"/>
                <a:gd name="connsiteY78" fmla="*/ 179705 h 311150"/>
                <a:gd name="connsiteX79" fmla="*/ 203835 w 260984"/>
                <a:gd name="connsiteY79" fmla="*/ 186690 h 311150"/>
                <a:gd name="connsiteX80" fmla="*/ 198120 w 260984"/>
                <a:gd name="connsiteY80" fmla="*/ 187325 h 311150"/>
                <a:gd name="connsiteX81" fmla="*/ 187325 w 260984"/>
                <a:gd name="connsiteY81" fmla="*/ 197485 h 311150"/>
                <a:gd name="connsiteX82" fmla="*/ 182245 w 260984"/>
                <a:gd name="connsiteY82" fmla="*/ 194945 h 311150"/>
                <a:gd name="connsiteX83" fmla="*/ 179070 w 260984"/>
                <a:gd name="connsiteY83" fmla="*/ 192405 h 311150"/>
                <a:gd name="connsiteX84" fmla="*/ 176530 w 260984"/>
                <a:gd name="connsiteY84" fmla="*/ 194310 h 311150"/>
                <a:gd name="connsiteX85" fmla="*/ 176530 w 260984"/>
                <a:gd name="connsiteY85" fmla="*/ 198755 h 311150"/>
                <a:gd name="connsiteX86" fmla="*/ 184785 w 260984"/>
                <a:gd name="connsiteY86" fmla="*/ 203835 h 311150"/>
                <a:gd name="connsiteX87" fmla="*/ 191135 w 260984"/>
                <a:gd name="connsiteY87" fmla="*/ 213995 h 311150"/>
                <a:gd name="connsiteX88" fmla="*/ 191135 w 260984"/>
                <a:gd name="connsiteY88" fmla="*/ 221615 h 311150"/>
                <a:gd name="connsiteX89" fmla="*/ 192405 w 260984"/>
                <a:gd name="connsiteY89" fmla="*/ 226060 h 311150"/>
                <a:gd name="connsiteX90" fmla="*/ 198755 w 260984"/>
                <a:gd name="connsiteY90" fmla="*/ 229870 h 311150"/>
                <a:gd name="connsiteX91" fmla="*/ 209550 w 260984"/>
                <a:gd name="connsiteY91" fmla="*/ 236855 h 311150"/>
                <a:gd name="connsiteX92" fmla="*/ 215265 w 260984"/>
                <a:gd name="connsiteY92" fmla="*/ 241300 h 311150"/>
                <a:gd name="connsiteX93" fmla="*/ 227965 w 260984"/>
                <a:gd name="connsiteY93" fmla="*/ 255270 h 311150"/>
                <a:gd name="connsiteX94" fmla="*/ 226695 w 260984"/>
                <a:gd name="connsiteY94" fmla="*/ 261620 h 311150"/>
                <a:gd name="connsiteX95" fmla="*/ 227330 w 260984"/>
                <a:gd name="connsiteY95" fmla="*/ 267335 h 311150"/>
                <a:gd name="connsiteX96" fmla="*/ 222250 w 260984"/>
                <a:gd name="connsiteY96" fmla="*/ 267335 h 311150"/>
                <a:gd name="connsiteX97" fmla="*/ 218440 w 260984"/>
                <a:gd name="connsiteY97" fmla="*/ 273685 h 311150"/>
                <a:gd name="connsiteX98" fmla="*/ 211455 w 260984"/>
                <a:gd name="connsiteY98" fmla="*/ 277495 h 311150"/>
                <a:gd name="connsiteX99" fmla="*/ 203200 w 260984"/>
                <a:gd name="connsiteY99" fmla="*/ 287655 h 311150"/>
                <a:gd name="connsiteX100" fmla="*/ 203200 w 260984"/>
                <a:gd name="connsiteY100" fmla="*/ 292100 h 311150"/>
                <a:gd name="connsiteX101" fmla="*/ 210820 w 260984"/>
                <a:gd name="connsiteY101" fmla="*/ 295910 h 311150"/>
                <a:gd name="connsiteX102" fmla="*/ 211455 w 260984"/>
                <a:gd name="connsiteY102" fmla="*/ 301625 h 311150"/>
                <a:gd name="connsiteX103" fmla="*/ 208280 w 260984"/>
                <a:gd name="connsiteY103" fmla="*/ 303530 h 311150"/>
                <a:gd name="connsiteX104" fmla="*/ 201295 w 260984"/>
                <a:gd name="connsiteY104" fmla="*/ 299720 h 311150"/>
                <a:gd name="connsiteX105" fmla="*/ 194310 w 260984"/>
                <a:gd name="connsiteY105" fmla="*/ 301625 h 311150"/>
                <a:gd name="connsiteX106" fmla="*/ 187325 w 260984"/>
                <a:gd name="connsiteY106" fmla="*/ 299720 h 311150"/>
                <a:gd name="connsiteX107" fmla="*/ 182245 w 260984"/>
                <a:gd name="connsiteY107" fmla="*/ 300355 h 311150"/>
                <a:gd name="connsiteX108" fmla="*/ 172720 w 260984"/>
                <a:gd name="connsiteY108" fmla="*/ 306705 h 311150"/>
                <a:gd name="connsiteX109" fmla="*/ 167005 w 260984"/>
                <a:gd name="connsiteY109" fmla="*/ 307975 h 311150"/>
                <a:gd name="connsiteX110" fmla="*/ 161925 w 260984"/>
                <a:gd name="connsiteY110" fmla="*/ 306705 h 311150"/>
                <a:gd name="connsiteX111" fmla="*/ 156845 w 260984"/>
                <a:gd name="connsiteY111" fmla="*/ 307975 h 311150"/>
                <a:gd name="connsiteX112" fmla="*/ 152400 w 260984"/>
                <a:gd name="connsiteY112" fmla="*/ 304800 h 311150"/>
                <a:gd name="connsiteX113" fmla="*/ 143510 w 260984"/>
                <a:gd name="connsiteY113" fmla="*/ 303530 h 311150"/>
                <a:gd name="connsiteX114" fmla="*/ 135255 w 260984"/>
                <a:gd name="connsiteY114" fmla="*/ 304800 h 311150"/>
                <a:gd name="connsiteX115" fmla="*/ 135890 w 260984"/>
                <a:gd name="connsiteY115" fmla="*/ 309245 h 311150"/>
                <a:gd name="connsiteX116" fmla="*/ 133985 w 260984"/>
                <a:gd name="connsiteY116" fmla="*/ 311150 h 311150"/>
                <a:gd name="connsiteX117" fmla="*/ 126365 w 260984"/>
                <a:gd name="connsiteY117" fmla="*/ 309245 h 311150"/>
                <a:gd name="connsiteX118" fmla="*/ 121920 w 260984"/>
                <a:gd name="connsiteY118" fmla="*/ 304800 h 311150"/>
                <a:gd name="connsiteX119" fmla="*/ 116205 w 260984"/>
                <a:gd name="connsiteY119" fmla="*/ 306705 h 311150"/>
                <a:gd name="connsiteX120" fmla="*/ 113030 w 260984"/>
                <a:gd name="connsiteY120" fmla="*/ 308610 h 311150"/>
                <a:gd name="connsiteX121" fmla="*/ 111125 w 260984"/>
                <a:gd name="connsiteY121" fmla="*/ 308610 h 311150"/>
                <a:gd name="connsiteX122" fmla="*/ 107950 w 260984"/>
                <a:gd name="connsiteY122" fmla="*/ 306705 h 311150"/>
                <a:gd name="connsiteX123" fmla="*/ 99695 w 260984"/>
                <a:gd name="connsiteY123" fmla="*/ 300355 h 311150"/>
                <a:gd name="connsiteX124" fmla="*/ 95250 w 260984"/>
                <a:gd name="connsiteY124" fmla="*/ 299720 h 311150"/>
                <a:gd name="connsiteX125" fmla="*/ 92075 w 260984"/>
                <a:gd name="connsiteY125" fmla="*/ 302895 h 311150"/>
                <a:gd name="connsiteX126" fmla="*/ 88265 w 260984"/>
                <a:gd name="connsiteY126" fmla="*/ 301625 h 311150"/>
                <a:gd name="connsiteX127" fmla="*/ 86360 w 260984"/>
                <a:gd name="connsiteY127" fmla="*/ 295910 h 311150"/>
                <a:gd name="connsiteX128" fmla="*/ 80010 w 260984"/>
                <a:gd name="connsiteY128" fmla="*/ 297815 h 311150"/>
                <a:gd name="connsiteX129" fmla="*/ 80645 w 260984"/>
                <a:gd name="connsiteY129" fmla="*/ 301625 h 311150"/>
                <a:gd name="connsiteX130" fmla="*/ 78105 w 260984"/>
                <a:gd name="connsiteY130" fmla="*/ 305435 h 311150"/>
                <a:gd name="connsiteX131" fmla="*/ 70485 w 260984"/>
                <a:gd name="connsiteY131" fmla="*/ 302895 h 311150"/>
                <a:gd name="connsiteX132" fmla="*/ 64770 w 260984"/>
                <a:gd name="connsiteY132" fmla="*/ 306070 h 311150"/>
                <a:gd name="connsiteX133" fmla="*/ 59690 w 260984"/>
                <a:gd name="connsiteY133" fmla="*/ 304800 h 311150"/>
                <a:gd name="connsiteX134" fmla="*/ 59690 w 260984"/>
                <a:gd name="connsiteY134" fmla="*/ 304165 h 311150"/>
                <a:gd name="connsiteX135" fmla="*/ 57150 w 260984"/>
                <a:gd name="connsiteY135" fmla="*/ 298450 h 311150"/>
                <a:gd name="connsiteX136" fmla="*/ 51435 w 260984"/>
                <a:gd name="connsiteY136" fmla="*/ 295275 h 311150"/>
                <a:gd name="connsiteX137" fmla="*/ 51435 w 260984"/>
                <a:gd name="connsiteY137" fmla="*/ 285750 h 311150"/>
                <a:gd name="connsiteX138" fmla="*/ 54610 w 260984"/>
                <a:gd name="connsiteY138" fmla="*/ 274955 h 311150"/>
                <a:gd name="connsiteX139" fmla="*/ 58420 w 260984"/>
                <a:gd name="connsiteY139" fmla="*/ 271145 h 311150"/>
                <a:gd name="connsiteX140" fmla="*/ 58420 w 260984"/>
                <a:gd name="connsiteY140" fmla="*/ 266700 h 311150"/>
                <a:gd name="connsiteX141" fmla="*/ 62230 w 260984"/>
                <a:gd name="connsiteY141" fmla="*/ 257175 h 311150"/>
                <a:gd name="connsiteX142" fmla="*/ 69215 w 260984"/>
                <a:gd name="connsiteY142" fmla="*/ 249555 h 311150"/>
                <a:gd name="connsiteX143" fmla="*/ 62865 w 260984"/>
                <a:gd name="connsiteY143" fmla="*/ 245745 h 311150"/>
                <a:gd name="connsiteX144" fmla="*/ 57150 w 260984"/>
                <a:gd name="connsiteY144" fmla="*/ 245745 h 311150"/>
                <a:gd name="connsiteX145" fmla="*/ 49530 w 260984"/>
                <a:gd name="connsiteY145" fmla="*/ 242570 h 311150"/>
                <a:gd name="connsiteX146" fmla="*/ 43815 w 260984"/>
                <a:gd name="connsiteY146" fmla="*/ 244475 h 311150"/>
                <a:gd name="connsiteX147" fmla="*/ 40005 w 260984"/>
                <a:gd name="connsiteY147" fmla="*/ 242570 h 311150"/>
                <a:gd name="connsiteX148" fmla="*/ 34290 w 260984"/>
                <a:gd name="connsiteY148" fmla="*/ 242570 h 311150"/>
                <a:gd name="connsiteX149" fmla="*/ 29210 w 260984"/>
                <a:gd name="connsiteY149" fmla="*/ 244475 h 311150"/>
                <a:gd name="connsiteX150" fmla="*/ 24130 w 260984"/>
                <a:gd name="connsiteY150" fmla="*/ 240030 h 311150"/>
                <a:gd name="connsiteX151" fmla="*/ 24130 w 260984"/>
                <a:gd name="connsiteY151" fmla="*/ 236220 h 311150"/>
                <a:gd name="connsiteX152" fmla="*/ 18415 w 260984"/>
                <a:gd name="connsiteY152" fmla="*/ 231775 h 311150"/>
                <a:gd name="connsiteX153" fmla="*/ 17780 w 260984"/>
                <a:gd name="connsiteY153" fmla="*/ 231775 h 311150"/>
                <a:gd name="connsiteX154" fmla="*/ 18415 w 260984"/>
                <a:gd name="connsiteY154" fmla="*/ 221615 h 311150"/>
                <a:gd name="connsiteX155" fmla="*/ 15240 w 260984"/>
                <a:gd name="connsiteY155" fmla="*/ 219075 h 311150"/>
                <a:gd name="connsiteX156" fmla="*/ 13970 w 260984"/>
                <a:gd name="connsiteY156" fmla="*/ 212090 h 311150"/>
                <a:gd name="connsiteX157" fmla="*/ 6350 w 260984"/>
                <a:gd name="connsiteY157" fmla="*/ 202565 h 311150"/>
                <a:gd name="connsiteX158" fmla="*/ 4445 w 260984"/>
                <a:gd name="connsiteY158" fmla="*/ 202565 h 311150"/>
                <a:gd name="connsiteX159" fmla="*/ 8255 w 260984"/>
                <a:gd name="connsiteY159" fmla="*/ 194310 h 311150"/>
                <a:gd name="connsiteX160" fmla="*/ 4445 w 260984"/>
                <a:gd name="connsiteY160" fmla="*/ 188595 h 311150"/>
                <a:gd name="connsiteX161" fmla="*/ 4445 w 260984"/>
                <a:gd name="connsiteY161" fmla="*/ 184785 h 311150"/>
                <a:gd name="connsiteX162" fmla="*/ 0 w 260984"/>
                <a:gd name="connsiteY162" fmla="*/ 175260 h 311150"/>
                <a:gd name="connsiteX163" fmla="*/ 1905 w 260984"/>
                <a:gd name="connsiteY163" fmla="*/ 170815 h 311150"/>
                <a:gd name="connsiteX164" fmla="*/ 1270 w 260984"/>
                <a:gd name="connsiteY164" fmla="*/ 170180 h 311150"/>
                <a:gd name="connsiteX165" fmla="*/ 3810 w 260984"/>
                <a:gd name="connsiteY165" fmla="*/ 163195 h 311150"/>
                <a:gd name="connsiteX166" fmla="*/ 5715 w 260984"/>
                <a:gd name="connsiteY166" fmla="*/ 153035 h 311150"/>
                <a:gd name="connsiteX167" fmla="*/ 3810 w 260984"/>
                <a:gd name="connsiteY167" fmla="*/ 144145 h 311150"/>
                <a:gd name="connsiteX168" fmla="*/ 7620 w 260984"/>
                <a:gd name="connsiteY168" fmla="*/ 139065 h 311150"/>
                <a:gd name="connsiteX169" fmla="*/ 11430 w 260984"/>
                <a:gd name="connsiteY169" fmla="*/ 132715 h 311150"/>
                <a:gd name="connsiteX170" fmla="*/ 19685 w 260984"/>
                <a:gd name="connsiteY170" fmla="*/ 130810 h 311150"/>
                <a:gd name="connsiteX171" fmla="*/ 27940 w 260984"/>
                <a:gd name="connsiteY171" fmla="*/ 132715 h 311150"/>
                <a:gd name="connsiteX172" fmla="*/ 32385 w 260984"/>
                <a:gd name="connsiteY172" fmla="*/ 130175 h 311150"/>
                <a:gd name="connsiteX173" fmla="*/ 29210 w 260984"/>
                <a:gd name="connsiteY173" fmla="*/ 124460 h 311150"/>
                <a:gd name="connsiteX174" fmla="*/ 33020 w 260984"/>
                <a:gd name="connsiteY174" fmla="*/ 121285 h 311150"/>
                <a:gd name="connsiteX175" fmla="*/ 33655 w 260984"/>
                <a:gd name="connsiteY175" fmla="*/ 114300 h 311150"/>
                <a:gd name="connsiteX176" fmla="*/ 35560 w 260984"/>
                <a:gd name="connsiteY176" fmla="*/ 110490 h 311150"/>
                <a:gd name="connsiteX177" fmla="*/ 32385 w 260984"/>
                <a:gd name="connsiteY177" fmla="*/ 107950 h 311150"/>
                <a:gd name="connsiteX178" fmla="*/ 24765 w 260984"/>
                <a:gd name="connsiteY178" fmla="*/ 107950 h 311150"/>
                <a:gd name="connsiteX179" fmla="*/ 24130 w 260984"/>
                <a:gd name="connsiteY179" fmla="*/ 104140 h 311150"/>
                <a:gd name="connsiteX180" fmla="*/ 26670 w 260984"/>
                <a:gd name="connsiteY180" fmla="*/ 97790 h 311150"/>
                <a:gd name="connsiteX181" fmla="*/ 33020 w 260984"/>
                <a:gd name="connsiteY181" fmla="*/ 100965 h 311150"/>
                <a:gd name="connsiteX182" fmla="*/ 37465 w 260984"/>
                <a:gd name="connsiteY182" fmla="*/ 97790 h 311150"/>
                <a:gd name="connsiteX183" fmla="*/ 37465 w 260984"/>
                <a:gd name="connsiteY183" fmla="*/ 91440 h 311150"/>
                <a:gd name="connsiteX184" fmla="*/ 40005 w 260984"/>
                <a:gd name="connsiteY184" fmla="*/ 85725 h 311150"/>
                <a:gd name="connsiteX185" fmla="*/ 40005 w 260984"/>
                <a:gd name="connsiteY185" fmla="*/ 82550 h 311150"/>
                <a:gd name="connsiteX186" fmla="*/ 41910 w 260984"/>
                <a:gd name="connsiteY186" fmla="*/ 80010 h 311150"/>
                <a:gd name="connsiteX187" fmla="*/ 42545 w 260984"/>
                <a:gd name="connsiteY187" fmla="*/ 78740 h 311150"/>
                <a:gd name="connsiteX188" fmla="*/ 43180 w 260984"/>
                <a:gd name="connsiteY188" fmla="*/ 79375 h 311150"/>
                <a:gd name="connsiteX189" fmla="*/ 41275 w 260984"/>
                <a:gd name="connsiteY189" fmla="*/ 73025 h 311150"/>
                <a:gd name="connsiteX190" fmla="*/ 34290 w 260984"/>
                <a:gd name="connsiteY190" fmla="*/ 71755 h 311150"/>
                <a:gd name="connsiteX191" fmla="*/ 31750 w 260984"/>
                <a:gd name="connsiteY191" fmla="*/ 66675 h 311150"/>
                <a:gd name="connsiteX192" fmla="*/ 33020 w 260984"/>
                <a:gd name="connsiteY192" fmla="*/ 60325 h 311150"/>
                <a:gd name="connsiteX193" fmla="*/ 46990 w 260984"/>
                <a:gd name="connsiteY193" fmla="*/ 56515 h 311150"/>
                <a:gd name="connsiteX194" fmla="*/ 50800 w 260984"/>
                <a:gd name="connsiteY194" fmla="*/ 54610 h 311150"/>
                <a:gd name="connsiteX195" fmla="*/ 57785 w 260984"/>
                <a:gd name="connsiteY195" fmla="*/ 59690 h 311150"/>
                <a:gd name="connsiteX196" fmla="*/ 57785 w 260984"/>
                <a:gd name="connsiteY196" fmla="*/ 66675 h 311150"/>
                <a:gd name="connsiteX197" fmla="*/ 62865 w 260984"/>
                <a:gd name="connsiteY197" fmla="*/ 73025 h 311150"/>
                <a:gd name="connsiteX198" fmla="*/ 66040 w 260984"/>
                <a:gd name="connsiteY198" fmla="*/ 69850 h 311150"/>
                <a:gd name="connsiteX199" fmla="*/ 62865 w 260984"/>
                <a:gd name="connsiteY199" fmla="*/ 64135 h 311150"/>
                <a:gd name="connsiteX200" fmla="*/ 62865 w 260984"/>
                <a:gd name="connsiteY200" fmla="*/ 59690 h 311150"/>
                <a:gd name="connsiteX201" fmla="*/ 66040 w 260984"/>
                <a:gd name="connsiteY201" fmla="*/ 58420 h 311150"/>
                <a:gd name="connsiteX202" fmla="*/ 70485 w 260984"/>
                <a:gd name="connsiteY202" fmla="*/ 62865 h 311150"/>
                <a:gd name="connsiteX203" fmla="*/ 69850 w 260984"/>
                <a:gd name="connsiteY203" fmla="*/ 69850 h 311150"/>
                <a:gd name="connsiteX204" fmla="*/ 76835 w 260984"/>
                <a:gd name="connsiteY204" fmla="*/ 77470 h 311150"/>
                <a:gd name="connsiteX205" fmla="*/ 74295 w 260984"/>
                <a:gd name="connsiteY205" fmla="*/ 71755 h 311150"/>
                <a:gd name="connsiteX206" fmla="*/ 73660 w 260984"/>
                <a:gd name="connsiteY206" fmla="*/ 62865 h 311150"/>
                <a:gd name="connsiteX207" fmla="*/ 72390 w 260984"/>
                <a:gd name="connsiteY207" fmla="*/ 57150 h 311150"/>
                <a:gd name="connsiteX208" fmla="*/ 76200 w 260984"/>
                <a:gd name="connsiteY208" fmla="*/ 51435 h 311150"/>
                <a:gd name="connsiteX209" fmla="*/ 81280 w 260984"/>
                <a:gd name="connsiteY209" fmla="*/ 50165 h 311150"/>
                <a:gd name="connsiteX210" fmla="*/ 86360 w 260984"/>
                <a:gd name="connsiteY210" fmla="*/ 52705 h 311150"/>
                <a:gd name="connsiteX211" fmla="*/ 92710 w 260984"/>
                <a:gd name="connsiteY211" fmla="*/ 50165 h 311150"/>
                <a:gd name="connsiteX212" fmla="*/ 102870 w 260984"/>
                <a:gd name="connsiteY212" fmla="*/ 60960 h 311150"/>
                <a:gd name="connsiteX213" fmla="*/ 116205 w 260984"/>
                <a:gd name="connsiteY213" fmla="*/ 63500 h 311150"/>
                <a:gd name="connsiteX214" fmla="*/ 103505 w 260984"/>
                <a:gd name="connsiteY214" fmla="*/ 58420 h 311150"/>
                <a:gd name="connsiteX215" fmla="*/ 93345 w 260984"/>
                <a:gd name="connsiteY215" fmla="*/ 48260 h 311150"/>
                <a:gd name="connsiteX216" fmla="*/ 85725 w 260984"/>
                <a:gd name="connsiteY216" fmla="*/ 47625 h 311150"/>
                <a:gd name="connsiteX217" fmla="*/ 81915 w 260984"/>
                <a:gd name="connsiteY217" fmla="*/ 45085 h 311150"/>
                <a:gd name="connsiteX218" fmla="*/ 81915 w 260984"/>
                <a:gd name="connsiteY218" fmla="*/ 40640 h 311150"/>
                <a:gd name="connsiteX219" fmla="*/ 86995 w 260984"/>
                <a:gd name="connsiteY219" fmla="*/ 36830 h 311150"/>
                <a:gd name="connsiteX220" fmla="*/ 81280 w 260984"/>
                <a:gd name="connsiteY220" fmla="*/ 33020 h 311150"/>
                <a:gd name="connsiteX221" fmla="*/ 81280 w 260984"/>
                <a:gd name="connsiteY221" fmla="*/ 26035 h 311150"/>
                <a:gd name="connsiteX222" fmla="*/ 75565 w 260984"/>
                <a:gd name="connsiteY222" fmla="*/ 28575 h 311150"/>
                <a:gd name="connsiteX223" fmla="*/ 75565 w 260984"/>
                <a:gd name="connsiteY223" fmla="*/ 22860 h 311150"/>
                <a:gd name="connsiteX224" fmla="*/ 80645 w 260984"/>
                <a:gd name="connsiteY224" fmla="*/ 22860 h 311150"/>
                <a:gd name="connsiteX225" fmla="*/ 86360 w 260984"/>
                <a:gd name="connsiteY225" fmla="*/ 20955 h 311150"/>
                <a:gd name="connsiteX226" fmla="*/ 79375 w 260984"/>
                <a:gd name="connsiteY226" fmla="*/ 14605 h 311150"/>
                <a:gd name="connsiteX227" fmla="*/ 80010 w 260984"/>
                <a:gd name="connsiteY227" fmla="*/ 10160 h 311150"/>
                <a:gd name="connsiteX228" fmla="*/ 76835 w 260984"/>
                <a:gd name="connsiteY228" fmla="*/ 9525 h 311150"/>
                <a:gd name="connsiteX229" fmla="*/ 72390 w 260984"/>
                <a:gd name="connsiteY229" fmla="*/ 6985 h 311150"/>
                <a:gd name="connsiteX230" fmla="*/ 73025 w 260984"/>
                <a:gd name="connsiteY230" fmla="*/ 190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60984" h="311150">
                  <a:moveTo>
                    <a:pt x="72390" y="635"/>
                  </a:moveTo>
                  <a:lnTo>
                    <a:pt x="80645" y="0"/>
                  </a:lnTo>
                  <a:lnTo>
                    <a:pt x="92075" y="3175"/>
                  </a:lnTo>
                  <a:lnTo>
                    <a:pt x="95250" y="4445"/>
                  </a:lnTo>
                  <a:lnTo>
                    <a:pt x="100965" y="3810"/>
                  </a:lnTo>
                  <a:lnTo>
                    <a:pt x="107315" y="10160"/>
                  </a:lnTo>
                  <a:lnTo>
                    <a:pt x="113030" y="10795"/>
                  </a:lnTo>
                  <a:lnTo>
                    <a:pt x="109855" y="17780"/>
                  </a:lnTo>
                  <a:lnTo>
                    <a:pt x="106680" y="20955"/>
                  </a:lnTo>
                  <a:lnTo>
                    <a:pt x="108585" y="24765"/>
                  </a:lnTo>
                  <a:lnTo>
                    <a:pt x="113665" y="26035"/>
                  </a:lnTo>
                  <a:lnTo>
                    <a:pt x="115570" y="31115"/>
                  </a:lnTo>
                  <a:lnTo>
                    <a:pt x="120015" y="27940"/>
                  </a:lnTo>
                  <a:lnTo>
                    <a:pt x="121920" y="24130"/>
                  </a:lnTo>
                  <a:lnTo>
                    <a:pt x="124460" y="22860"/>
                  </a:lnTo>
                  <a:lnTo>
                    <a:pt x="127000" y="26035"/>
                  </a:lnTo>
                  <a:lnTo>
                    <a:pt x="134620" y="31750"/>
                  </a:lnTo>
                  <a:lnTo>
                    <a:pt x="136525" y="29210"/>
                  </a:lnTo>
                  <a:lnTo>
                    <a:pt x="141605" y="25400"/>
                  </a:lnTo>
                  <a:lnTo>
                    <a:pt x="144145" y="26670"/>
                  </a:lnTo>
                  <a:lnTo>
                    <a:pt x="144145" y="32385"/>
                  </a:lnTo>
                  <a:lnTo>
                    <a:pt x="139700" y="36830"/>
                  </a:lnTo>
                  <a:lnTo>
                    <a:pt x="135890" y="36195"/>
                  </a:lnTo>
                  <a:lnTo>
                    <a:pt x="130810" y="40005"/>
                  </a:lnTo>
                  <a:lnTo>
                    <a:pt x="138430" y="42545"/>
                  </a:lnTo>
                  <a:lnTo>
                    <a:pt x="141605" y="41275"/>
                  </a:lnTo>
                  <a:lnTo>
                    <a:pt x="147320" y="41910"/>
                  </a:lnTo>
                  <a:lnTo>
                    <a:pt x="149225" y="45085"/>
                  </a:lnTo>
                  <a:lnTo>
                    <a:pt x="155575" y="44450"/>
                  </a:lnTo>
                  <a:lnTo>
                    <a:pt x="156845" y="40005"/>
                  </a:lnTo>
                  <a:lnTo>
                    <a:pt x="160655" y="34290"/>
                  </a:lnTo>
                  <a:lnTo>
                    <a:pt x="172085" y="32385"/>
                  </a:lnTo>
                  <a:lnTo>
                    <a:pt x="172720" y="29845"/>
                  </a:lnTo>
                  <a:lnTo>
                    <a:pt x="179070" y="26670"/>
                  </a:lnTo>
                  <a:lnTo>
                    <a:pt x="179705" y="23495"/>
                  </a:lnTo>
                  <a:lnTo>
                    <a:pt x="182245" y="22225"/>
                  </a:lnTo>
                  <a:lnTo>
                    <a:pt x="190500" y="22860"/>
                  </a:lnTo>
                  <a:lnTo>
                    <a:pt x="184150" y="25400"/>
                  </a:lnTo>
                  <a:lnTo>
                    <a:pt x="181610" y="27940"/>
                  </a:lnTo>
                  <a:lnTo>
                    <a:pt x="180340" y="26670"/>
                  </a:lnTo>
                  <a:lnTo>
                    <a:pt x="177165" y="30480"/>
                  </a:lnTo>
                  <a:lnTo>
                    <a:pt x="179705" y="32385"/>
                  </a:lnTo>
                  <a:lnTo>
                    <a:pt x="186055" y="27940"/>
                  </a:lnTo>
                  <a:lnTo>
                    <a:pt x="193040" y="27305"/>
                  </a:lnTo>
                  <a:lnTo>
                    <a:pt x="195580" y="26035"/>
                  </a:lnTo>
                  <a:lnTo>
                    <a:pt x="198120" y="29210"/>
                  </a:lnTo>
                  <a:lnTo>
                    <a:pt x="203200" y="30480"/>
                  </a:lnTo>
                  <a:lnTo>
                    <a:pt x="210820" y="38100"/>
                  </a:lnTo>
                  <a:lnTo>
                    <a:pt x="217170" y="36830"/>
                  </a:lnTo>
                  <a:lnTo>
                    <a:pt x="220980" y="42545"/>
                  </a:lnTo>
                  <a:lnTo>
                    <a:pt x="219710" y="48260"/>
                  </a:lnTo>
                  <a:lnTo>
                    <a:pt x="225425" y="52705"/>
                  </a:lnTo>
                  <a:lnTo>
                    <a:pt x="230505" y="52070"/>
                  </a:lnTo>
                  <a:lnTo>
                    <a:pt x="234315" y="55245"/>
                  </a:lnTo>
                  <a:lnTo>
                    <a:pt x="240030" y="55245"/>
                  </a:lnTo>
                  <a:lnTo>
                    <a:pt x="243205" y="69215"/>
                  </a:lnTo>
                  <a:lnTo>
                    <a:pt x="242570" y="79375"/>
                  </a:lnTo>
                  <a:lnTo>
                    <a:pt x="233680" y="83820"/>
                  </a:lnTo>
                  <a:lnTo>
                    <a:pt x="233680" y="88265"/>
                  </a:lnTo>
                  <a:lnTo>
                    <a:pt x="243205" y="98425"/>
                  </a:lnTo>
                  <a:lnTo>
                    <a:pt x="241935" y="104775"/>
                  </a:lnTo>
                  <a:lnTo>
                    <a:pt x="247015" y="110490"/>
                  </a:lnTo>
                  <a:lnTo>
                    <a:pt x="247015" y="114935"/>
                  </a:lnTo>
                  <a:lnTo>
                    <a:pt x="249555" y="121920"/>
                  </a:lnTo>
                  <a:lnTo>
                    <a:pt x="247015" y="127000"/>
                  </a:lnTo>
                  <a:lnTo>
                    <a:pt x="252730" y="139700"/>
                  </a:lnTo>
                  <a:lnTo>
                    <a:pt x="256540" y="142240"/>
                  </a:lnTo>
                  <a:lnTo>
                    <a:pt x="260350" y="147320"/>
                  </a:lnTo>
                  <a:lnTo>
                    <a:pt x="260985" y="163830"/>
                  </a:lnTo>
                  <a:lnTo>
                    <a:pt x="257810" y="168275"/>
                  </a:lnTo>
                  <a:lnTo>
                    <a:pt x="253365" y="165735"/>
                  </a:lnTo>
                  <a:lnTo>
                    <a:pt x="249555" y="168910"/>
                  </a:lnTo>
                  <a:lnTo>
                    <a:pt x="240030" y="166370"/>
                  </a:lnTo>
                  <a:lnTo>
                    <a:pt x="240030" y="172085"/>
                  </a:lnTo>
                  <a:lnTo>
                    <a:pt x="234315" y="175260"/>
                  </a:lnTo>
                  <a:lnTo>
                    <a:pt x="229870" y="173990"/>
                  </a:lnTo>
                  <a:lnTo>
                    <a:pt x="219710" y="174625"/>
                  </a:lnTo>
                  <a:lnTo>
                    <a:pt x="216535" y="179705"/>
                  </a:lnTo>
                  <a:lnTo>
                    <a:pt x="209550" y="179705"/>
                  </a:lnTo>
                  <a:lnTo>
                    <a:pt x="203835" y="186690"/>
                  </a:lnTo>
                  <a:lnTo>
                    <a:pt x="198120" y="187325"/>
                  </a:lnTo>
                  <a:lnTo>
                    <a:pt x="187325" y="197485"/>
                  </a:lnTo>
                  <a:lnTo>
                    <a:pt x="182245" y="194945"/>
                  </a:lnTo>
                  <a:lnTo>
                    <a:pt x="179070" y="192405"/>
                  </a:lnTo>
                  <a:lnTo>
                    <a:pt x="176530" y="194310"/>
                  </a:lnTo>
                  <a:lnTo>
                    <a:pt x="176530" y="198755"/>
                  </a:lnTo>
                  <a:lnTo>
                    <a:pt x="184785" y="203835"/>
                  </a:lnTo>
                  <a:lnTo>
                    <a:pt x="191135" y="213995"/>
                  </a:lnTo>
                  <a:lnTo>
                    <a:pt x="191135" y="221615"/>
                  </a:lnTo>
                  <a:lnTo>
                    <a:pt x="192405" y="226060"/>
                  </a:lnTo>
                  <a:lnTo>
                    <a:pt x="198755" y="229870"/>
                  </a:lnTo>
                  <a:lnTo>
                    <a:pt x="209550" y="236855"/>
                  </a:lnTo>
                  <a:lnTo>
                    <a:pt x="215265" y="241300"/>
                  </a:lnTo>
                  <a:lnTo>
                    <a:pt x="227965" y="255270"/>
                  </a:lnTo>
                  <a:lnTo>
                    <a:pt x="226695" y="261620"/>
                  </a:lnTo>
                  <a:lnTo>
                    <a:pt x="227330" y="267335"/>
                  </a:lnTo>
                  <a:lnTo>
                    <a:pt x="222250" y="267335"/>
                  </a:lnTo>
                  <a:lnTo>
                    <a:pt x="218440" y="273685"/>
                  </a:lnTo>
                  <a:lnTo>
                    <a:pt x="211455" y="277495"/>
                  </a:lnTo>
                  <a:lnTo>
                    <a:pt x="203200" y="287655"/>
                  </a:lnTo>
                  <a:lnTo>
                    <a:pt x="203200" y="292100"/>
                  </a:lnTo>
                  <a:lnTo>
                    <a:pt x="210820" y="295910"/>
                  </a:lnTo>
                  <a:lnTo>
                    <a:pt x="211455" y="301625"/>
                  </a:lnTo>
                  <a:lnTo>
                    <a:pt x="208280" y="303530"/>
                  </a:lnTo>
                  <a:lnTo>
                    <a:pt x="201295" y="299720"/>
                  </a:lnTo>
                  <a:lnTo>
                    <a:pt x="194310" y="301625"/>
                  </a:lnTo>
                  <a:lnTo>
                    <a:pt x="187325" y="299720"/>
                  </a:lnTo>
                  <a:lnTo>
                    <a:pt x="182245" y="300355"/>
                  </a:lnTo>
                  <a:lnTo>
                    <a:pt x="172720" y="306705"/>
                  </a:lnTo>
                  <a:lnTo>
                    <a:pt x="167005" y="307975"/>
                  </a:lnTo>
                  <a:lnTo>
                    <a:pt x="161925" y="306705"/>
                  </a:lnTo>
                  <a:lnTo>
                    <a:pt x="156845" y="307975"/>
                  </a:lnTo>
                  <a:lnTo>
                    <a:pt x="152400" y="304800"/>
                  </a:lnTo>
                  <a:lnTo>
                    <a:pt x="143510" y="303530"/>
                  </a:lnTo>
                  <a:lnTo>
                    <a:pt x="135255" y="304800"/>
                  </a:lnTo>
                  <a:lnTo>
                    <a:pt x="135890" y="309245"/>
                  </a:lnTo>
                  <a:lnTo>
                    <a:pt x="133985" y="311150"/>
                  </a:lnTo>
                  <a:lnTo>
                    <a:pt x="126365" y="309245"/>
                  </a:lnTo>
                  <a:lnTo>
                    <a:pt x="121920" y="304800"/>
                  </a:lnTo>
                  <a:lnTo>
                    <a:pt x="116205" y="306705"/>
                  </a:lnTo>
                  <a:lnTo>
                    <a:pt x="113030" y="308610"/>
                  </a:lnTo>
                  <a:lnTo>
                    <a:pt x="111125" y="308610"/>
                  </a:lnTo>
                  <a:lnTo>
                    <a:pt x="107950" y="306705"/>
                  </a:lnTo>
                  <a:lnTo>
                    <a:pt x="99695" y="300355"/>
                  </a:lnTo>
                  <a:lnTo>
                    <a:pt x="95250" y="299720"/>
                  </a:lnTo>
                  <a:lnTo>
                    <a:pt x="92075" y="302895"/>
                  </a:lnTo>
                  <a:lnTo>
                    <a:pt x="88265" y="301625"/>
                  </a:lnTo>
                  <a:lnTo>
                    <a:pt x="86360" y="295910"/>
                  </a:lnTo>
                  <a:lnTo>
                    <a:pt x="80010" y="297815"/>
                  </a:lnTo>
                  <a:lnTo>
                    <a:pt x="80645" y="301625"/>
                  </a:lnTo>
                  <a:lnTo>
                    <a:pt x="78105" y="305435"/>
                  </a:lnTo>
                  <a:lnTo>
                    <a:pt x="70485" y="302895"/>
                  </a:lnTo>
                  <a:lnTo>
                    <a:pt x="64770" y="306070"/>
                  </a:lnTo>
                  <a:lnTo>
                    <a:pt x="59690" y="304800"/>
                  </a:lnTo>
                  <a:lnTo>
                    <a:pt x="59690" y="304165"/>
                  </a:lnTo>
                  <a:lnTo>
                    <a:pt x="57150" y="298450"/>
                  </a:lnTo>
                  <a:lnTo>
                    <a:pt x="51435" y="295275"/>
                  </a:lnTo>
                  <a:lnTo>
                    <a:pt x="51435" y="285750"/>
                  </a:lnTo>
                  <a:lnTo>
                    <a:pt x="54610" y="274955"/>
                  </a:lnTo>
                  <a:lnTo>
                    <a:pt x="58420" y="271145"/>
                  </a:lnTo>
                  <a:lnTo>
                    <a:pt x="58420" y="266700"/>
                  </a:lnTo>
                  <a:lnTo>
                    <a:pt x="62230" y="257175"/>
                  </a:lnTo>
                  <a:lnTo>
                    <a:pt x="69215" y="249555"/>
                  </a:lnTo>
                  <a:lnTo>
                    <a:pt x="62865" y="245745"/>
                  </a:lnTo>
                  <a:lnTo>
                    <a:pt x="57150" y="245745"/>
                  </a:lnTo>
                  <a:lnTo>
                    <a:pt x="49530" y="242570"/>
                  </a:lnTo>
                  <a:lnTo>
                    <a:pt x="43815" y="244475"/>
                  </a:lnTo>
                  <a:lnTo>
                    <a:pt x="40005" y="242570"/>
                  </a:lnTo>
                  <a:lnTo>
                    <a:pt x="34290" y="242570"/>
                  </a:lnTo>
                  <a:lnTo>
                    <a:pt x="29210" y="244475"/>
                  </a:lnTo>
                  <a:lnTo>
                    <a:pt x="24130" y="240030"/>
                  </a:lnTo>
                  <a:lnTo>
                    <a:pt x="24130" y="236220"/>
                  </a:lnTo>
                  <a:lnTo>
                    <a:pt x="18415" y="231775"/>
                  </a:lnTo>
                  <a:lnTo>
                    <a:pt x="17780" y="231775"/>
                  </a:lnTo>
                  <a:lnTo>
                    <a:pt x="18415" y="221615"/>
                  </a:lnTo>
                  <a:lnTo>
                    <a:pt x="15240" y="219075"/>
                  </a:lnTo>
                  <a:lnTo>
                    <a:pt x="13970" y="212090"/>
                  </a:lnTo>
                  <a:lnTo>
                    <a:pt x="6350" y="202565"/>
                  </a:lnTo>
                  <a:lnTo>
                    <a:pt x="4445" y="202565"/>
                  </a:lnTo>
                  <a:lnTo>
                    <a:pt x="8255" y="194310"/>
                  </a:lnTo>
                  <a:lnTo>
                    <a:pt x="4445" y="188595"/>
                  </a:lnTo>
                  <a:lnTo>
                    <a:pt x="4445" y="184785"/>
                  </a:lnTo>
                  <a:lnTo>
                    <a:pt x="0" y="175260"/>
                  </a:lnTo>
                  <a:lnTo>
                    <a:pt x="1905" y="170815"/>
                  </a:lnTo>
                  <a:lnTo>
                    <a:pt x="1270" y="170180"/>
                  </a:lnTo>
                  <a:lnTo>
                    <a:pt x="3810" y="163195"/>
                  </a:lnTo>
                  <a:lnTo>
                    <a:pt x="5715" y="153035"/>
                  </a:lnTo>
                  <a:lnTo>
                    <a:pt x="3810" y="144145"/>
                  </a:lnTo>
                  <a:lnTo>
                    <a:pt x="7620" y="139065"/>
                  </a:lnTo>
                  <a:lnTo>
                    <a:pt x="11430" y="132715"/>
                  </a:lnTo>
                  <a:lnTo>
                    <a:pt x="19685" y="130810"/>
                  </a:lnTo>
                  <a:lnTo>
                    <a:pt x="27940" y="132715"/>
                  </a:lnTo>
                  <a:lnTo>
                    <a:pt x="32385" y="130175"/>
                  </a:lnTo>
                  <a:lnTo>
                    <a:pt x="29210" y="124460"/>
                  </a:lnTo>
                  <a:lnTo>
                    <a:pt x="33020" y="121285"/>
                  </a:lnTo>
                  <a:lnTo>
                    <a:pt x="33655" y="114300"/>
                  </a:lnTo>
                  <a:lnTo>
                    <a:pt x="35560" y="110490"/>
                  </a:lnTo>
                  <a:lnTo>
                    <a:pt x="32385" y="107950"/>
                  </a:lnTo>
                  <a:lnTo>
                    <a:pt x="24765" y="107950"/>
                  </a:lnTo>
                  <a:lnTo>
                    <a:pt x="24130" y="104140"/>
                  </a:lnTo>
                  <a:lnTo>
                    <a:pt x="26670" y="97790"/>
                  </a:lnTo>
                  <a:lnTo>
                    <a:pt x="33020" y="100965"/>
                  </a:lnTo>
                  <a:lnTo>
                    <a:pt x="37465" y="97790"/>
                  </a:lnTo>
                  <a:lnTo>
                    <a:pt x="37465" y="91440"/>
                  </a:lnTo>
                  <a:lnTo>
                    <a:pt x="40005" y="85725"/>
                  </a:lnTo>
                  <a:lnTo>
                    <a:pt x="40005" y="82550"/>
                  </a:lnTo>
                  <a:lnTo>
                    <a:pt x="41910" y="80010"/>
                  </a:lnTo>
                  <a:lnTo>
                    <a:pt x="42545" y="78740"/>
                  </a:lnTo>
                  <a:lnTo>
                    <a:pt x="43180" y="79375"/>
                  </a:lnTo>
                  <a:lnTo>
                    <a:pt x="41275" y="73025"/>
                  </a:lnTo>
                  <a:lnTo>
                    <a:pt x="34290" y="71755"/>
                  </a:lnTo>
                  <a:lnTo>
                    <a:pt x="31750" y="66675"/>
                  </a:lnTo>
                  <a:lnTo>
                    <a:pt x="33020" y="60325"/>
                  </a:lnTo>
                  <a:lnTo>
                    <a:pt x="46990" y="56515"/>
                  </a:lnTo>
                  <a:lnTo>
                    <a:pt x="50800" y="54610"/>
                  </a:lnTo>
                  <a:lnTo>
                    <a:pt x="57785" y="59690"/>
                  </a:lnTo>
                  <a:lnTo>
                    <a:pt x="57785" y="66675"/>
                  </a:lnTo>
                  <a:lnTo>
                    <a:pt x="62865" y="73025"/>
                  </a:lnTo>
                  <a:lnTo>
                    <a:pt x="66040" y="69850"/>
                  </a:lnTo>
                  <a:lnTo>
                    <a:pt x="62865" y="64135"/>
                  </a:lnTo>
                  <a:lnTo>
                    <a:pt x="62865" y="59690"/>
                  </a:lnTo>
                  <a:lnTo>
                    <a:pt x="66040" y="58420"/>
                  </a:lnTo>
                  <a:lnTo>
                    <a:pt x="70485" y="62865"/>
                  </a:lnTo>
                  <a:lnTo>
                    <a:pt x="69850" y="69850"/>
                  </a:lnTo>
                  <a:lnTo>
                    <a:pt x="76835" y="77470"/>
                  </a:lnTo>
                  <a:lnTo>
                    <a:pt x="74295" y="71755"/>
                  </a:lnTo>
                  <a:lnTo>
                    <a:pt x="73660" y="62865"/>
                  </a:lnTo>
                  <a:lnTo>
                    <a:pt x="72390" y="57150"/>
                  </a:lnTo>
                  <a:lnTo>
                    <a:pt x="76200" y="51435"/>
                  </a:lnTo>
                  <a:lnTo>
                    <a:pt x="81280" y="50165"/>
                  </a:lnTo>
                  <a:lnTo>
                    <a:pt x="86360" y="52705"/>
                  </a:lnTo>
                  <a:lnTo>
                    <a:pt x="92710" y="50165"/>
                  </a:lnTo>
                  <a:lnTo>
                    <a:pt x="102870" y="60960"/>
                  </a:lnTo>
                  <a:lnTo>
                    <a:pt x="116205" y="63500"/>
                  </a:lnTo>
                  <a:lnTo>
                    <a:pt x="103505" y="58420"/>
                  </a:lnTo>
                  <a:lnTo>
                    <a:pt x="93345" y="48260"/>
                  </a:lnTo>
                  <a:lnTo>
                    <a:pt x="85725" y="47625"/>
                  </a:lnTo>
                  <a:lnTo>
                    <a:pt x="81915" y="45085"/>
                  </a:lnTo>
                  <a:lnTo>
                    <a:pt x="81915" y="40640"/>
                  </a:lnTo>
                  <a:lnTo>
                    <a:pt x="86995" y="36830"/>
                  </a:lnTo>
                  <a:lnTo>
                    <a:pt x="81280" y="33020"/>
                  </a:lnTo>
                  <a:lnTo>
                    <a:pt x="81280" y="26035"/>
                  </a:lnTo>
                  <a:lnTo>
                    <a:pt x="75565" y="28575"/>
                  </a:lnTo>
                  <a:lnTo>
                    <a:pt x="75565" y="22860"/>
                  </a:lnTo>
                  <a:lnTo>
                    <a:pt x="80645" y="22860"/>
                  </a:lnTo>
                  <a:lnTo>
                    <a:pt x="86360" y="20955"/>
                  </a:lnTo>
                  <a:lnTo>
                    <a:pt x="79375" y="14605"/>
                  </a:lnTo>
                  <a:lnTo>
                    <a:pt x="80010" y="10160"/>
                  </a:lnTo>
                  <a:lnTo>
                    <a:pt x="76835" y="9525"/>
                  </a:lnTo>
                  <a:lnTo>
                    <a:pt x="72390" y="6985"/>
                  </a:lnTo>
                  <a:lnTo>
                    <a:pt x="730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0CCFDD56-73FA-8938-826A-C9791F2C67C9}"/>
                </a:ext>
              </a:extLst>
            </p:cNvPr>
            <p:cNvSpPr/>
            <p:nvPr/>
          </p:nvSpPr>
          <p:spPr>
            <a:xfrm>
              <a:off x="9435752" y="3019028"/>
              <a:ext cx="10928" cy="19126"/>
            </a:xfrm>
            <a:custGeom>
              <a:avLst/>
              <a:gdLst>
                <a:gd name="connsiteX0" fmla="*/ 1905 w 5079"/>
                <a:gd name="connsiteY0" fmla="*/ 0 h 8889"/>
                <a:gd name="connsiteX1" fmla="*/ 5080 w 5079"/>
                <a:gd name="connsiteY1" fmla="*/ 2540 h 8889"/>
                <a:gd name="connsiteX2" fmla="*/ 5080 w 5079"/>
                <a:gd name="connsiteY2" fmla="*/ 8890 h 8889"/>
                <a:gd name="connsiteX3" fmla="*/ 1905 w 5079"/>
                <a:gd name="connsiteY3" fmla="*/ 8255 h 8889"/>
                <a:gd name="connsiteX4" fmla="*/ 0 w 5079"/>
                <a:gd name="connsiteY4" fmla="*/ 5080 h 8889"/>
                <a:gd name="connsiteX5" fmla="*/ 1270 w 5079"/>
                <a:gd name="connsiteY5" fmla="*/ 635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 h="8889">
                  <a:moveTo>
                    <a:pt x="1905" y="0"/>
                  </a:moveTo>
                  <a:lnTo>
                    <a:pt x="5080" y="2540"/>
                  </a:lnTo>
                  <a:lnTo>
                    <a:pt x="5080" y="8890"/>
                  </a:lnTo>
                  <a:lnTo>
                    <a:pt x="1905" y="8255"/>
                  </a:lnTo>
                  <a:lnTo>
                    <a:pt x="0" y="5080"/>
                  </a:lnTo>
                  <a:lnTo>
                    <a:pt x="12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34">
              <a:extLst>
                <a:ext uri="{FF2B5EF4-FFF2-40B4-BE49-F238E27FC236}">
                  <a16:creationId xmlns:a16="http://schemas.microsoft.com/office/drawing/2014/main" id="{5FAAC6A6-3420-F38E-98CA-838AED9AF33B}"/>
                </a:ext>
              </a:extLst>
            </p:cNvPr>
            <p:cNvSpPr/>
            <p:nvPr/>
          </p:nvSpPr>
          <p:spPr>
            <a:xfrm>
              <a:off x="9204841" y="2976672"/>
              <a:ext cx="301958" cy="170791"/>
            </a:xfrm>
            <a:custGeom>
              <a:avLst/>
              <a:gdLst>
                <a:gd name="connsiteX0" fmla="*/ 53975 w 140335"/>
                <a:gd name="connsiteY0" fmla="*/ 8890 h 79375"/>
                <a:gd name="connsiteX1" fmla="*/ 59055 w 140335"/>
                <a:gd name="connsiteY1" fmla="*/ 10160 h 79375"/>
                <a:gd name="connsiteX2" fmla="*/ 64770 w 140335"/>
                <a:gd name="connsiteY2" fmla="*/ 6985 h 79375"/>
                <a:gd name="connsiteX3" fmla="*/ 72390 w 140335"/>
                <a:gd name="connsiteY3" fmla="*/ 9525 h 79375"/>
                <a:gd name="connsiteX4" fmla="*/ 74930 w 140335"/>
                <a:gd name="connsiteY4" fmla="*/ 5715 h 79375"/>
                <a:gd name="connsiteX5" fmla="*/ 74295 w 140335"/>
                <a:gd name="connsiteY5" fmla="*/ 1905 h 79375"/>
                <a:gd name="connsiteX6" fmla="*/ 80645 w 140335"/>
                <a:gd name="connsiteY6" fmla="*/ 0 h 79375"/>
                <a:gd name="connsiteX7" fmla="*/ 82550 w 140335"/>
                <a:gd name="connsiteY7" fmla="*/ 5715 h 79375"/>
                <a:gd name="connsiteX8" fmla="*/ 86360 w 140335"/>
                <a:gd name="connsiteY8" fmla="*/ 6985 h 79375"/>
                <a:gd name="connsiteX9" fmla="*/ 89535 w 140335"/>
                <a:gd name="connsiteY9" fmla="*/ 3810 h 79375"/>
                <a:gd name="connsiteX10" fmla="*/ 93980 w 140335"/>
                <a:gd name="connsiteY10" fmla="*/ 4445 h 79375"/>
                <a:gd name="connsiteX11" fmla="*/ 102235 w 140335"/>
                <a:gd name="connsiteY11" fmla="*/ 10795 h 79375"/>
                <a:gd name="connsiteX12" fmla="*/ 109220 w 140335"/>
                <a:gd name="connsiteY12" fmla="*/ 15240 h 79375"/>
                <a:gd name="connsiteX13" fmla="*/ 108585 w 140335"/>
                <a:gd name="connsiteY13" fmla="*/ 20320 h 79375"/>
                <a:gd name="connsiteX14" fmla="*/ 107315 w 140335"/>
                <a:gd name="connsiteY14" fmla="*/ 24765 h 79375"/>
                <a:gd name="connsiteX15" fmla="*/ 109220 w 140335"/>
                <a:gd name="connsiteY15" fmla="*/ 27940 h 79375"/>
                <a:gd name="connsiteX16" fmla="*/ 117475 w 140335"/>
                <a:gd name="connsiteY16" fmla="*/ 28575 h 79375"/>
                <a:gd name="connsiteX17" fmla="*/ 121285 w 140335"/>
                <a:gd name="connsiteY17" fmla="*/ 26670 h 79375"/>
                <a:gd name="connsiteX18" fmla="*/ 127635 w 140335"/>
                <a:gd name="connsiteY18" fmla="*/ 33020 h 79375"/>
                <a:gd name="connsiteX19" fmla="*/ 132715 w 140335"/>
                <a:gd name="connsiteY19" fmla="*/ 28575 h 79375"/>
                <a:gd name="connsiteX20" fmla="*/ 137795 w 140335"/>
                <a:gd name="connsiteY20" fmla="*/ 28575 h 79375"/>
                <a:gd name="connsiteX21" fmla="*/ 140335 w 140335"/>
                <a:gd name="connsiteY21" fmla="*/ 33655 h 79375"/>
                <a:gd name="connsiteX22" fmla="*/ 133985 w 140335"/>
                <a:gd name="connsiteY22" fmla="*/ 40640 h 79375"/>
                <a:gd name="connsiteX23" fmla="*/ 137160 w 140335"/>
                <a:gd name="connsiteY23" fmla="*/ 50800 h 79375"/>
                <a:gd name="connsiteX24" fmla="*/ 125095 w 140335"/>
                <a:gd name="connsiteY24" fmla="*/ 53340 h 79375"/>
                <a:gd name="connsiteX25" fmla="*/ 123825 w 140335"/>
                <a:gd name="connsiteY25" fmla="*/ 65405 h 79375"/>
                <a:gd name="connsiteX26" fmla="*/ 118745 w 140335"/>
                <a:gd name="connsiteY26" fmla="*/ 60960 h 79375"/>
                <a:gd name="connsiteX27" fmla="*/ 113030 w 140335"/>
                <a:gd name="connsiteY27" fmla="*/ 60960 h 79375"/>
                <a:gd name="connsiteX28" fmla="*/ 99695 w 140335"/>
                <a:gd name="connsiteY28" fmla="*/ 57785 h 79375"/>
                <a:gd name="connsiteX29" fmla="*/ 99695 w 140335"/>
                <a:gd name="connsiteY29" fmla="*/ 66040 h 79375"/>
                <a:gd name="connsiteX30" fmla="*/ 93345 w 140335"/>
                <a:gd name="connsiteY30" fmla="*/ 77470 h 79375"/>
                <a:gd name="connsiteX31" fmla="*/ 90170 w 140335"/>
                <a:gd name="connsiteY31" fmla="*/ 71120 h 79375"/>
                <a:gd name="connsiteX32" fmla="*/ 80010 w 140335"/>
                <a:gd name="connsiteY32" fmla="*/ 66040 h 79375"/>
                <a:gd name="connsiteX33" fmla="*/ 81280 w 140335"/>
                <a:gd name="connsiteY33" fmla="*/ 59055 h 79375"/>
                <a:gd name="connsiteX34" fmla="*/ 73660 w 140335"/>
                <a:gd name="connsiteY34" fmla="*/ 54610 h 79375"/>
                <a:gd name="connsiteX35" fmla="*/ 62865 w 140335"/>
                <a:gd name="connsiteY35" fmla="*/ 73660 h 79375"/>
                <a:gd name="connsiteX36" fmla="*/ 54610 w 140335"/>
                <a:gd name="connsiteY36" fmla="*/ 70485 h 79375"/>
                <a:gd name="connsiteX37" fmla="*/ 42545 w 140335"/>
                <a:gd name="connsiteY37" fmla="*/ 79375 h 79375"/>
                <a:gd name="connsiteX38" fmla="*/ 35560 w 140335"/>
                <a:gd name="connsiteY38" fmla="*/ 76835 h 79375"/>
                <a:gd name="connsiteX39" fmla="*/ 34925 w 140335"/>
                <a:gd name="connsiteY39" fmla="*/ 71755 h 79375"/>
                <a:gd name="connsiteX40" fmla="*/ 31115 w 140335"/>
                <a:gd name="connsiteY40" fmla="*/ 68580 h 79375"/>
                <a:gd name="connsiteX41" fmla="*/ 28575 w 140335"/>
                <a:gd name="connsiteY41" fmla="*/ 60960 h 79375"/>
                <a:gd name="connsiteX42" fmla="*/ 26035 w 140335"/>
                <a:gd name="connsiteY42" fmla="*/ 55245 h 79375"/>
                <a:gd name="connsiteX43" fmla="*/ 16510 w 140335"/>
                <a:gd name="connsiteY43" fmla="*/ 54610 h 79375"/>
                <a:gd name="connsiteX44" fmla="*/ 12065 w 140335"/>
                <a:gd name="connsiteY44" fmla="*/ 58420 h 79375"/>
                <a:gd name="connsiteX45" fmla="*/ 15240 w 140335"/>
                <a:gd name="connsiteY45" fmla="*/ 66040 h 79375"/>
                <a:gd name="connsiteX46" fmla="*/ 7620 w 140335"/>
                <a:gd name="connsiteY46" fmla="*/ 69215 h 79375"/>
                <a:gd name="connsiteX47" fmla="*/ 635 w 140335"/>
                <a:gd name="connsiteY47" fmla="*/ 68580 h 79375"/>
                <a:gd name="connsiteX48" fmla="*/ 0 w 140335"/>
                <a:gd name="connsiteY48" fmla="*/ 63500 h 79375"/>
                <a:gd name="connsiteX49" fmla="*/ 3810 w 140335"/>
                <a:gd name="connsiteY49" fmla="*/ 61595 h 79375"/>
                <a:gd name="connsiteX50" fmla="*/ 7620 w 140335"/>
                <a:gd name="connsiteY50" fmla="*/ 62230 h 79375"/>
                <a:gd name="connsiteX51" fmla="*/ 7620 w 140335"/>
                <a:gd name="connsiteY51" fmla="*/ 55880 h 79375"/>
                <a:gd name="connsiteX52" fmla="*/ 8890 w 140335"/>
                <a:gd name="connsiteY52" fmla="*/ 46355 h 79375"/>
                <a:gd name="connsiteX53" fmla="*/ 16510 w 140335"/>
                <a:gd name="connsiteY53" fmla="*/ 33655 h 79375"/>
                <a:gd name="connsiteX54" fmla="*/ 21590 w 140335"/>
                <a:gd name="connsiteY54" fmla="*/ 31750 h 79375"/>
                <a:gd name="connsiteX55" fmla="*/ 27305 w 140335"/>
                <a:gd name="connsiteY55" fmla="*/ 24130 h 79375"/>
                <a:gd name="connsiteX56" fmla="*/ 33020 w 140335"/>
                <a:gd name="connsiteY56" fmla="*/ 21590 h 79375"/>
                <a:gd name="connsiteX57" fmla="*/ 31750 w 140335"/>
                <a:gd name="connsiteY57" fmla="*/ 15875 h 79375"/>
                <a:gd name="connsiteX58" fmla="*/ 25400 w 140335"/>
                <a:gd name="connsiteY58" fmla="*/ 12065 h 79375"/>
                <a:gd name="connsiteX59" fmla="*/ 29845 w 140335"/>
                <a:gd name="connsiteY59" fmla="*/ 7620 h 79375"/>
                <a:gd name="connsiteX60" fmla="*/ 36830 w 140335"/>
                <a:gd name="connsiteY60" fmla="*/ 6985 h 79375"/>
                <a:gd name="connsiteX61" fmla="*/ 38735 w 140335"/>
                <a:gd name="connsiteY61" fmla="*/ 10795 h 79375"/>
                <a:gd name="connsiteX62" fmla="*/ 44450 w 140335"/>
                <a:gd name="connsiteY62" fmla="*/ 1143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335" h="79375">
                  <a:moveTo>
                    <a:pt x="53975" y="8890"/>
                  </a:moveTo>
                  <a:lnTo>
                    <a:pt x="59055" y="10160"/>
                  </a:lnTo>
                  <a:lnTo>
                    <a:pt x="64770" y="6985"/>
                  </a:lnTo>
                  <a:lnTo>
                    <a:pt x="72390" y="9525"/>
                  </a:lnTo>
                  <a:lnTo>
                    <a:pt x="74930" y="5715"/>
                  </a:lnTo>
                  <a:lnTo>
                    <a:pt x="74295" y="1905"/>
                  </a:lnTo>
                  <a:lnTo>
                    <a:pt x="80645" y="0"/>
                  </a:lnTo>
                  <a:lnTo>
                    <a:pt x="82550" y="5715"/>
                  </a:lnTo>
                  <a:lnTo>
                    <a:pt x="86360" y="6985"/>
                  </a:lnTo>
                  <a:lnTo>
                    <a:pt x="89535" y="3810"/>
                  </a:lnTo>
                  <a:lnTo>
                    <a:pt x="93980" y="4445"/>
                  </a:lnTo>
                  <a:lnTo>
                    <a:pt x="102235" y="10795"/>
                  </a:lnTo>
                  <a:lnTo>
                    <a:pt x="109220" y="15240"/>
                  </a:lnTo>
                  <a:lnTo>
                    <a:pt x="108585" y="20320"/>
                  </a:lnTo>
                  <a:lnTo>
                    <a:pt x="107315" y="24765"/>
                  </a:lnTo>
                  <a:lnTo>
                    <a:pt x="109220" y="27940"/>
                  </a:lnTo>
                  <a:lnTo>
                    <a:pt x="117475" y="28575"/>
                  </a:lnTo>
                  <a:lnTo>
                    <a:pt x="121285" y="26670"/>
                  </a:lnTo>
                  <a:lnTo>
                    <a:pt x="127635" y="33020"/>
                  </a:lnTo>
                  <a:lnTo>
                    <a:pt x="132715" y="28575"/>
                  </a:lnTo>
                  <a:lnTo>
                    <a:pt x="137795" y="28575"/>
                  </a:lnTo>
                  <a:lnTo>
                    <a:pt x="140335" y="33655"/>
                  </a:lnTo>
                  <a:lnTo>
                    <a:pt x="133985" y="40640"/>
                  </a:lnTo>
                  <a:lnTo>
                    <a:pt x="137160" y="50800"/>
                  </a:lnTo>
                  <a:lnTo>
                    <a:pt x="125095" y="53340"/>
                  </a:lnTo>
                  <a:lnTo>
                    <a:pt x="123825" y="65405"/>
                  </a:lnTo>
                  <a:lnTo>
                    <a:pt x="118745" y="60960"/>
                  </a:lnTo>
                  <a:lnTo>
                    <a:pt x="113030" y="60960"/>
                  </a:lnTo>
                  <a:lnTo>
                    <a:pt x="99695" y="57785"/>
                  </a:lnTo>
                  <a:lnTo>
                    <a:pt x="99695" y="66040"/>
                  </a:lnTo>
                  <a:lnTo>
                    <a:pt x="93345" y="77470"/>
                  </a:lnTo>
                  <a:lnTo>
                    <a:pt x="90170" y="71120"/>
                  </a:lnTo>
                  <a:lnTo>
                    <a:pt x="80010" y="66040"/>
                  </a:lnTo>
                  <a:lnTo>
                    <a:pt x="81280" y="59055"/>
                  </a:lnTo>
                  <a:lnTo>
                    <a:pt x="73660" y="54610"/>
                  </a:lnTo>
                  <a:lnTo>
                    <a:pt x="62865" y="73660"/>
                  </a:lnTo>
                  <a:lnTo>
                    <a:pt x="54610" y="70485"/>
                  </a:lnTo>
                  <a:lnTo>
                    <a:pt x="42545" y="79375"/>
                  </a:lnTo>
                  <a:lnTo>
                    <a:pt x="35560" y="76835"/>
                  </a:lnTo>
                  <a:lnTo>
                    <a:pt x="34925" y="71755"/>
                  </a:lnTo>
                  <a:lnTo>
                    <a:pt x="31115" y="68580"/>
                  </a:lnTo>
                  <a:lnTo>
                    <a:pt x="28575" y="60960"/>
                  </a:lnTo>
                  <a:lnTo>
                    <a:pt x="26035" y="55245"/>
                  </a:lnTo>
                  <a:lnTo>
                    <a:pt x="16510" y="54610"/>
                  </a:lnTo>
                  <a:lnTo>
                    <a:pt x="12065" y="58420"/>
                  </a:lnTo>
                  <a:lnTo>
                    <a:pt x="15240" y="66040"/>
                  </a:lnTo>
                  <a:lnTo>
                    <a:pt x="7620" y="69215"/>
                  </a:lnTo>
                  <a:lnTo>
                    <a:pt x="635" y="68580"/>
                  </a:lnTo>
                  <a:lnTo>
                    <a:pt x="0" y="63500"/>
                  </a:lnTo>
                  <a:lnTo>
                    <a:pt x="3810" y="61595"/>
                  </a:lnTo>
                  <a:lnTo>
                    <a:pt x="7620" y="62230"/>
                  </a:lnTo>
                  <a:lnTo>
                    <a:pt x="7620" y="55880"/>
                  </a:lnTo>
                  <a:lnTo>
                    <a:pt x="8890" y="46355"/>
                  </a:lnTo>
                  <a:lnTo>
                    <a:pt x="16510" y="33655"/>
                  </a:lnTo>
                  <a:lnTo>
                    <a:pt x="21590" y="31750"/>
                  </a:lnTo>
                  <a:lnTo>
                    <a:pt x="27305" y="24130"/>
                  </a:lnTo>
                  <a:lnTo>
                    <a:pt x="33020" y="21590"/>
                  </a:lnTo>
                  <a:lnTo>
                    <a:pt x="31750" y="15875"/>
                  </a:lnTo>
                  <a:lnTo>
                    <a:pt x="25400" y="12065"/>
                  </a:lnTo>
                  <a:lnTo>
                    <a:pt x="29845" y="7620"/>
                  </a:lnTo>
                  <a:lnTo>
                    <a:pt x="36830" y="6985"/>
                  </a:lnTo>
                  <a:lnTo>
                    <a:pt x="38735" y="10795"/>
                  </a:lnTo>
                  <a:lnTo>
                    <a:pt x="4445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Freeform 35">
              <a:extLst>
                <a:ext uri="{FF2B5EF4-FFF2-40B4-BE49-F238E27FC236}">
                  <a16:creationId xmlns:a16="http://schemas.microsoft.com/office/drawing/2014/main" id="{7827032D-60E3-8489-8EDD-96C2A77FA609}"/>
                </a:ext>
              </a:extLst>
            </p:cNvPr>
            <p:cNvSpPr/>
            <p:nvPr/>
          </p:nvSpPr>
          <p:spPr>
            <a:xfrm>
              <a:off x="9046350" y="2483427"/>
              <a:ext cx="236372" cy="222711"/>
            </a:xfrm>
            <a:custGeom>
              <a:avLst/>
              <a:gdLst>
                <a:gd name="connsiteX0" fmla="*/ 69215 w 109854"/>
                <a:gd name="connsiteY0" fmla="*/ 103505 h 103505"/>
                <a:gd name="connsiteX1" fmla="*/ 71755 w 109854"/>
                <a:gd name="connsiteY1" fmla="*/ 96520 h 103505"/>
                <a:gd name="connsiteX2" fmla="*/ 73660 w 109854"/>
                <a:gd name="connsiteY2" fmla="*/ 86360 h 103505"/>
                <a:gd name="connsiteX3" fmla="*/ 71755 w 109854"/>
                <a:gd name="connsiteY3" fmla="*/ 77470 h 103505"/>
                <a:gd name="connsiteX4" fmla="*/ 75565 w 109854"/>
                <a:gd name="connsiteY4" fmla="*/ 72390 h 103505"/>
                <a:gd name="connsiteX5" fmla="*/ 79375 w 109854"/>
                <a:gd name="connsiteY5" fmla="*/ 66040 h 103505"/>
                <a:gd name="connsiteX6" fmla="*/ 87630 w 109854"/>
                <a:gd name="connsiteY6" fmla="*/ 64135 h 103505"/>
                <a:gd name="connsiteX7" fmla="*/ 95250 w 109854"/>
                <a:gd name="connsiteY7" fmla="*/ 66040 h 103505"/>
                <a:gd name="connsiteX8" fmla="*/ 99695 w 109854"/>
                <a:gd name="connsiteY8" fmla="*/ 63500 h 103505"/>
                <a:gd name="connsiteX9" fmla="*/ 97155 w 109854"/>
                <a:gd name="connsiteY9" fmla="*/ 57785 h 103505"/>
                <a:gd name="connsiteX10" fmla="*/ 100965 w 109854"/>
                <a:gd name="connsiteY10" fmla="*/ 54610 h 103505"/>
                <a:gd name="connsiteX11" fmla="*/ 101600 w 109854"/>
                <a:gd name="connsiteY11" fmla="*/ 47625 h 103505"/>
                <a:gd name="connsiteX12" fmla="*/ 103505 w 109854"/>
                <a:gd name="connsiteY12" fmla="*/ 43815 h 103505"/>
                <a:gd name="connsiteX13" fmla="*/ 100330 w 109854"/>
                <a:gd name="connsiteY13" fmla="*/ 40640 h 103505"/>
                <a:gd name="connsiteX14" fmla="*/ 92710 w 109854"/>
                <a:gd name="connsiteY14" fmla="*/ 40640 h 103505"/>
                <a:gd name="connsiteX15" fmla="*/ 92075 w 109854"/>
                <a:gd name="connsiteY15" fmla="*/ 36830 h 103505"/>
                <a:gd name="connsiteX16" fmla="*/ 94615 w 109854"/>
                <a:gd name="connsiteY16" fmla="*/ 30480 h 103505"/>
                <a:gd name="connsiteX17" fmla="*/ 100965 w 109854"/>
                <a:gd name="connsiteY17" fmla="*/ 33655 h 103505"/>
                <a:gd name="connsiteX18" fmla="*/ 104775 w 109854"/>
                <a:gd name="connsiteY18" fmla="*/ 30480 h 103505"/>
                <a:gd name="connsiteX19" fmla="*/ 104775 w 109854"/>
                <a:gd name="connsiteY19" fmla="*/ 24130 h 103505"/>
                <a:gd name="connsiteX20" fmla="*/ 107315 w 109854"/>
                <a:gd name="connsiteY20" fmla="*/ 18415 h 103505"/>
                <a:gd name="connsiteX21" fmla="*/ 107950 w 109854"/>
                <a:gd name="connsiteY21" fmla="*/ 14605 h 103505"/>
                <a:gd name="connsiteX22" fmla="*/ 109855 w 109854"/>
                <a:gd name="connsiteY22" fmla="*/ 12065 h 103505"/>
                <a:gd name="connsiteX23" fmla="*/ 109855 w 109854"/>
                <a:gd name="connsiteY23" fmla="*/ 10795 h 103505"/>
                <a:gd name="connsiteX24" fmla="*/ 104140 w 109854"/>
                <a:gd name="connsiteY24" fmla="*/ 8890 h 103505"/>
                <a:gd name="connsiteX25" fmla="*/ 99695 w 109854"/>
                <a:gd name="connsiteY25" fmla="*/ 4445 h 103505"/>
                <a:gd name="connsiteX26" fmla="*/ 90805 w 109854"/>
                <a:gd name="connsiteY26" fmla="*/ 0 h 103505"/>
                <a:gd name="connsiteX27" fmla="*/ 81915 w 109854"/>
                <a:gd name="connsiteY27" fmla="*/ 1270 h 103505"/>
                <a:gd name="connsiteX28" fmla="*/ 76200 w 109854"/>
                <a:gd name="connsiteY28" fmla="*/ 5715 h 103505"/>
                <a:gd name="connsiteX29" fmla="*/ 71120 w 109854"/>
                <a:gd name="connsiteY29" fmla="*/ 3810 h 103505"/>
                <a:gd name="connsiteX30" fmla="*/ 67945 w 109854"/>
                <a:gd name="connsiteY30" fmla="*/ 5715 h 103505"/>
                <a:gd name="connsiteX31" fmla="*/ 60325 w 109854"/>
                <a:gd name="connsiteY31" fmla="*/ 5715 h 103505"/>
                <a:gd name="connsiteX32" fmla="*/ 53340 w 109854"/>
                <a:gd name="connsiteY32" fmla="*/ 13335 h 103505"/>
                <a:gd name="connsiteX33" fmla="*/ 41910 w 109854"/>
                <a:gd name="connsiteY33" fmla="*/ 19685 h 103505"/>
                <a:gd name="connsiteX34" fmla="*/ 39370 w 109854"/>
                <a:gd name="connsiteY34" fmla="*/ 17780 h 103505"/>
                <a:gd name="connsiteX35" fmla="*/ 33020 w 109854"/>
                <a:gd name="connsiteY35" fmla="*/ 20320 h 103505"/>
                <a:gd name="connsiteX36" fmla="*/ 33020 w 109854"/>
                <a:gd name="connsiteY36" fmla="*/ 27940 h 103505"/>
                <a:gd name="connsiteX37" fmla="*/ 26670 w 109854"/>
                <a:gd name="connsiteY37" fmla="*/ 32385 h 103505"/>
                <a:gd name="connsiteX38" fmla="*/ 28575 w 109854"/>
                <a:gd name="connsiteY38" fmla="*/ 40005 h 103505"/>
                <a:gd name="connsiteX39" fmla="*/ 27305 w 109854"/>
                <a:gd name="connsiteY39" fmla="*/ 46355 h 103505"/>
                <a:gd name="connsiteX40" fmla="*/ 24765 w 109854"/>
                <a:gd name="connsiteY40" fmla="*/ 52070 h 103505"/>
                <a:gd name="connsiteX41" fmla="*/ 22860 w 109854"/>
                <a:gd name="connsiteY41" fmla="*/ 55880 h 103505"/>
                <a:gd name="connsiteX42" fmla="*/ 18415 w 109854"/>
                <a:gd name="connsiteY42" fmla="*/ 59690 h 103505"/>
                <a:gd name="connsiteX43" fmla="*/ 18415 w 109854"/>
                <a:gd name="connsiteY43" fmla="*/ 64135 h 103505"/>
                <a:gd name="connsiteX44" fmla="*/ 25400 w 109854"/>
                <a:gd name="connsiteY44" fmla="*/ 70485 h 103505"/>
                <a:gd name="connsiteX45" fmla="*/ 31750 w 109854"/>
                <a:gd name="connsiteY45" fmla="*/ 72390 h 103505"/>
                <a:gd name="connsiteX46" fmla="*/ 24765 w 109854"/>
                <a:gd name="connsiteY46" fmla="*/ 72390 h 103505"/>
                <a:gd name="connsiteX47" fmla="*/ 21590 w 109854"/>
                <a:gd name="connsiteY47" fmla="*/ 74930 h 103505"/>
                <a:gd name="connsiteX48" fmla="*/ 19685 w 109854"/>
                <a:gd name="connsiteY48" fmla="*/ 76835 h 103505"/>
                <a:gd name="connsiteX49" fmla="*/ 22225 w 109854"/>
                <a:gd name="connsiteY49" fmla="*/ 80645 h 103505"/>
                <a:gd name="connsiteX50" fmla="*/ 26035 w 109854"/>
                <a:gd name="connsiteY50" fmla="*/ 81280 h 103505"/>
                <a:gd name="connsiteX51" fmla="*/ 26035 w 109854"/>
                <a:gd name="connsiteY51" fmla="*/ 84455 h 103505"/>
                <a:gd name="connsiteX52" fmla="*/ 20320 w 109854"/>
                <a:gd name="connsiteY52" fmla="*/ 84455 h 103505"/>
                <a:gd name="connsiteX53" fmla="*/ 15240 w 109854"/>
                <a:gd name="connsiteY53" fmla="*/ 78740 h 103505"/>
                <a:gd name="connsiteX54" fmla="*/ 9525 w 109854"/>
                <a:gd name="connsiteY54" fmla="*/ 76200 h 103505"/>
                <a:gd name="connsiteX55" fmla="*/ 4445 w 109854"/>
                <a:gd name="connsiteY55" fmla="*/ 78105 h 103505"/>
                <a:gd name="connsiteX56" fmla="*/ 6350 w 109854"/>
                <a:gd name="connsiteY56" fmla="*/ 80645 h 103505"/>
                <a:gd name="connsiteX57" fmla="*/ 11430 w 109854"/>
                <a:gd name="connsiteY57" fmla="*/ 81280 h 103505"/>
                <a:gd name="connsiteX58" fmla="*/ 15875 w 109854"/>
                <a:gd name="connsiteY58" fmla="*/ 85725 h 103505"/>
                <a:gd name="connsiteX59" fmla="*/ 17780 w 109854"/>
                <a:gd name="connsiteY59" fmla="*/ 85090 h 103505"/>
                <a:gd name="connsiteX60" fmla="*/ 23495 w 109854"/>
                <a:gd name="connsiteY60" fmla="*/ 88900 h 103505"/>
                <a:gd name="connsiteX61" fmla="*/ 17780 w 109854"/>
                <a:gd name="connsiteY61" fmla="*/ 86995 h 103505"/>
                <a:gd name="connsiteX62" fmla="*/ 13970 w 109854"/>
                <a:gd name="connsiteY62" fmla="*/ 86995 h 103505"/>
                <a:gd name="connsiteX63" fmla="*/ 5715 w 109854"/>
                <a:gd name="connsiteY63" fmla="*/ 84455 h 103505"/>
                <a:gd name="connsiteX64" fmla="*/ 0 w 109854"/>
                <a:gd name="connsiteY64" fmla="*/ 84455 h 103505"/>
                <a:gd name="connsiteX65" fmla="*/ 0 w 109854"/>
                <a:gd name="connsiteY65" fmla="*/ 84455 h 103505"/>
                <a:gd name="connsiteX66" fmla="*/ 3810 w 109854"/>
                <a:gd name="connsiteY66" fmla="*/ 86360 h 103505"/>
                <a:gd name="connsiteX67" fmla="*/ 6985 w 109854"/>
                <a:gd name="connsiteY67" fmla="*/ 90805 h 103505"/>
                <a:gd name="connsiteX68" fmla="*/ 11430 w 109854"/>
                <a:gd name="connsiteY68" fmla="*/ 90805 h 103505"/>
                <a:gd name="connsiteX69" fmla="*/ 14605 w 109854"/>
                <a:gd name="connsiteY69" fmla="*/ 93980 h 103505"/>
                <a:gd name="connsiteX70" fmla="*/ 17780 w 109854"/>
                <a:gd name="connsiteY70" fmla="*/ 90805 h 103505"/>
                <a:gd name="connsiteX71" fmla="*/ 23495 w 109854"/>
                <a:gd name="connsiteY71" fmla="*/ 89535 h 103505"/>
                <a:gd name="connsiteX72" fmla="*/ 24765 w 109854"/>
                <a:gd name="connsiteY72" fmla="*/ 87630 h 103505"/>
                <a:gd name="connsiteX73" fmla="*/ 29210 w 109854"/>
                <a:gd name="connsiteY73" fmla="*/ 86995 h 103505"/>
                <a:gd name="connsiteX74" fmla="*/ 31115 w 109854"/>
                <a:gd name="connsiteY74" fmla="*/ 82550 h 103505"/>
                <a:gd name="connsiteX75" fmla="*/ 41910 w 109854"/>
                <a:gd name="connsiteY75" fmla="*/ 82550 h 103505"/>
                <a:gd name="connsiteX76" fmla="*/ 45720 w 109854"/>
                <a:gd name="connsiteY76" fmla="*/ 86360 h 103505"/>
                <a:gd name="connsiteX77" fmla="*/ 50800 w 109854"/>
                <a:gd name="connsiteY77" fmla="*/ 86360 h 103505"/>
                <a:gd name="connsiteX78" fmla="*/ 53975 w 109854"/>
                <a:gd name="connsiteY78" fmla="*/ 90805 h 103505"/>
                <a:gd name="connsiteX79" fmla="*/ 62230 w 109854"/>
                <a:gd name="connsiteY79" fmla="*/ 90170 h 103505"/>
                <a:gd name="connsiteX80" fmla="*/ 64770 w 109854"/>
                <a:gd name="connsiteY80" fmla="*/ 95250 h 103505"/>
                <a:gd name="connsiteX81" fmla="*/ 64135 w 109854"/>
                <a:gd name="connsiteY81" fmla="*/ 99060 h 103505"/>
                <a:gd name="connsiteX82" fmla="*/ 69215 w 109854"/>
                <a:gd name="connsiteY82" fmla="*/ 103505 h 103505"/>
                <a:gd name="connsiteX83" fmla="*/ 69215 w 109854"/>
                <a:gd name="connsiteY83" fmla="*/ 103505 h 103505"/>
                <a:gd name="connsiteX84" fmla="*/ 9525 w 109854"/>
                <a:gd name="connsiteY84" fmla="*/ 76835 h 103505"/>
                <a:gd name="connsiteX85" fmla="*/ 15240 w 109854"/>
                <a:gd name="connsiteY85" fmla="*/ 74295 h 103505"/>
                <a:gd name="connsiteX86" fmla="*/ 17780 w 109854"/>
                <a:gd name="connsiteY86" fmla="*/ 77470 h 103505"/>
                <a:gd name="connsiteX87" fmla="*/ 14605 w 109854"/>
                <a:gd name="connsiteY87" fmla="*/ 78105 h 103505"/>
                <a:gd name="connsiteX88" fmla="*/ 13335 w 109854"/>
                <a:gd name="connsiteY88" fmla="*/ 76835 h 103505"/>
                <a:gd name="connsiteX89" fmla="*/ 9525 w 109854"/>
                <a:gd name="connsiteY89" fmla="*/ 76835 h 103505"/>
                <a:gd name="connsiteX90" fmla="*/ 9525 w 109854"/>
                <a:gd name="connsiteY90" fmla="*/ 76835 h 103505"/>
                <a:gd name="connsiteX91" fmla="*/ 12065 w 109854"/>
                <a:gd name="connsiteY91" fmla="*/ 70485 h 103505"/>
                <a:gd name="connsiteX92" fmla="*/ 16510 w 109854"/>
                <a:gd name="connsiteY92" fmla="*/ 70485 h 103505"/>
                <a:gd name="connsiteX93" fmla="*/ 22225 w 109854"/>
                <a:gd name="connsiteY93" fmla="*/ 73025 h 103505"/>
                <a:gd name="connsiteX94" fmla="*/ 20955 w 109854"/>
                <a:gd name="connsiteY94" fmla="*/ 74295 h 103505"/>
                <a:gd name="connsiteX95" fmla="*/ 17780 w 109854"/>
                <a:gd name="connsiteY95" fmla="*/ 73660 h 103505"/>
                <a:gd name="connsiteX96" fmla="*/ 17145 w 109854"/>
                <a:gd name="connsiteY96" fmla="*/ 71755 h 103505"/>
                <a:gd name="connsiteX97" fmla="*/ 13335 w 109854"/>
                <a:gd name="connsiteY97" fmla="*/ 73025 h 103505"/>
                <a:gd name="connsiteX98" fmla="*/ 12065 w 109854"/>
                <a:gd name="connsiteY98" fmla="*/ 70485 h 10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9854" h="103505">
                  <a:moveTo>
                    <a:pt x="69215" y="103505"/>
                  </a:moveTo>
                  <a:lnTo>
                    <a:pt x="71755" y="96520"/>
                  </a:lnTo>
                  <a:lnTo>
                    <a:pt x="73660" y="86360"/>
                  </a:lnTo>
                  <a:lnTo>
                    <a:pt x="71755" y="77470"/>
                  </a:lnTo>
                  <a:lnTo>
                    <a:pt x="75565" y="72390"/>
                  </a:lnTo>
                  <a:lnTo>
                    <a:pt x="79375" y="66040"/>
                  </a:lnTo>
                  <a:lnTo>
                    <a:pt x="87630" y="64135"/>
                  </a:lnTo>
                  <a:lnTo>
                    <a:pt x="95250" y="66040"/>
                  </a:lnTo>
                  <a:lnTo>
                    <a:pt x="99695" y="63500"/>
                  </a:lnTo>
                  <a:lnTo>
                    <a:pt x="97155" y="57785"/>
                  </a:lnTo>
                  <a:lnTo>
                    <a:pt x="100965" y="54610"/>
                  </a:lnTo>
                  <a:lnTo>
                    <a:pt x="101600" y="47625"/>
                  </a:lnTo>
                  <a:lnTo>
                    <a:pt x="103505" y="43815"/>
                  </a:lnTo>
                  <a:lnTo>
                    <a:pt x="100330" y="40640"/>
                  </a:lnTo>
                  <a:lnTo>
                    <a:pt x="92710" y="40640"/>
                  </a:lnTo>
                  <a:lnTo>
                    <a:pt x="92075" y="36830"/>
                  </a:lnTo>
                  <a:lnTo>
                    <a:pt x="94615" y="30480"/>
                  </a:lnTo>
                  <a:lnTo>
                    <a:pt x="100965" y="33655"/>
                  </a:lnTo>
                  <a:lnTo>
                    <a:pt x="104775" y="30480"/>
                  </a:lnTo>
                  <a:lnTo>
                    <a:pt x="104775" y="24130"/>
                  </a:lnTo>
                  <a:lnTo>
                    <a:pt x="107315" y="18415"/>
                  </a:lnTo>
                  <a:lnTo>
                    <a:pt x="107950" y="14605"/>
                  </a:lnTo>
                  <a:lnTo>
                    <a:pt x="109855" y="12065"/>
                  </a:lnTo>
                  <a:lnTo>
                    <a:pt x="109855" y="10795"/>
                  </a:lnTo>
                  <a:lnTo>
                    <a:pt x="104140" y="8890"/>
                  </a:lnTo>
                  <a:lnTo>
                    <a:pt x="99695" y="4445"/>
                  </a:lnTo>
                  <a:lnTo>
                    <a:pt x="90805" y="0"/>
                  </a:lnTo>
                  <a:lnTo>
                    <a:pt x="81915" y="1270"/>
                  </a:lnTo>
                  <a:lnTo>
                    <a:pt x="76200" y="5715"/>
                  </a:lnTo>
                  <a:lnTo>
                    <a:pt x="71120" y="3810"/>
                  </a:lnTo>
                  <a:lnTo>
                    <a:pt x="67945" y="5715"/>
                  </a:lnTo>
                  <a:lnTo>
                    <a:pt x="60325" y="5715"/>
                  </a:lnTo>
                  <a:lnTo>
                    <a:pt x="53340" y="13335"/>
                  </a:lnTo>
                  <a:lnTo>
                    <a:pt x="41910" y="19685"/>
                  </a:lnTo>
                  <a:lnTo>
                    <a:pt x="39370" y="17780"/>
                  </a:lnTo>
                  <a:lnTo>
                    <a:pt x="33020" y="20320"/>
                  </a:lnTo>
                  <a:lnTo>
                    <a:pt x="33020" y="27940"/>
                  </a:lnTo>
                  <a:lnTo>
                    <a:pt x="26670" y="32385"/>
                  </a:lnTo>
                  <a:lnTo>
                    <a:pt x="28575" y="40005"/>
                  </a:lnTo>
                  <a:lnTo>
                    <a:pt x="27305" y="46355"/>
                  </a:lnTo>
                  <a:lnTo>
                    <a:pt x="24765" y="52070"/>
                  </a:lnTo>
                  <a:lnTo>
                    <a:pt x="22860" y="55880"/>
                  </a:lnTo>
                  <a:lnTo>
                    <a:pt x="18415" y="59690"/>
                  </a:lnTo>
                  <a:lnTo>
                    <a:pt x="18415" y="64135"/>
                  </a:lnTo>
                  <a:lnTo>
                    <a:pt x="25400" y="70485"/>
                  </a:lnTo>
                  <a:lnTo>
                    <a:pt x="31750" y="72390"/>
                  </a:lnTo>
                  <a:lnTo>
                    <a:pt x="24765" y="72390"/>
                  </a:lnTo>
                  <a:lnTo>
                    <a:pt x="21590" y="74930"/>
                  </a:lnTo>
                  <a:lnTo>
                    <a:pt x="19685" y="76835"/>
                  </a:lnTo>
                  <a:lnTo>
                    <a:pt x="22225" y="80645"/>
                  </a:lnTo>
                  <a:lnTo>
                    <a:pt x="26035" y="81280"/>
                  </a:lnTo>
                  <a:lnTo>
                    <a:pt x="26035" y="84455"/>
                  </a:lnTo>
                  <a:lnTo>
                    <a:pt x="20320" y="84455"/>
                  </a:lnTo>
                  <a:lnTo>
                    <a:pt x="15240" y="78740"/>
                  </a:lnTo>
                  <a:lnTo>
                    <a:pt x="9525" y="76200"/>
                  </a:lnTo>
                  <a:lnTo>
                    <a:pt x="4445" y="78105"/>
                  </a:lnTo>
                  <a:lnTo>
                    <a:pt x="6350" y="80645"/>
                  </a:lnTo>
                  <a:lnTo>
                    <a:pt x="11430" y="81280"/>
                  </a:lnTo>
                  <a:lnTo>
                    <a:pt x="15875" y="85725"/>
                  </a:lnTo>
                  <a:lnTo>
                    <a:pt x="17780" y="85090"/>
                  </a:lnTo>
                  <a:lnTo>
                    <a:pt x="23495" y="88900"/>
                  </a:lnTo>
                  <a:lnTo>
                    <a:pt x="17780" y="86995"/>
                  </a:lnTo>
                  <a:lnTo>
                    <a:pt x="13970" y="86995"/>
                  </a:lnTo>
                  <a:lnTo>
                    <a:pt x="5715" y="84455"/>
                  </a:lnTo>
                  <a:lnTo>
                    <a:pt x="0" y="84455"/>
                  </a:lnTo>
                  <a:lnTo>
                    <a:pt x="0" y="84455"/>
                  </a:lnTo>
                  <a:lnTo>
                    <a:pt x="3810" y="86360"/>
                  </a:lnTo>
                  <a:lnTo>
                    <a:pt x="6985" y="90805"/>
                  </a:lnTo>
                  <a:lnTo>
                    <a:pt x="11430" y="90805"/>
                  </a:lnTo>
                  <a:lnTo>
                    <a:pt x="14605" y="93980"/>
                  </a:lnTo>
                  <a:lnTo>
                    <a:pt x="17780" y="90805"/>
                  </a:lnTo>
                  <a:lnTo>
                    <a:pt x="23495" y="89535"/>
                  </a:lnTo>
                  <a:lnTo>
                    <a:pt x="24765" y="87630"/>
                  </a:lnTo>
                  <a:lnTo>
                    <a:pt x="29210" y="86995"/>
                  </a:lnTo>
                  <a:lnTo>
                    <a:pt x="31115" y="82550"/>
                  </a:lnTo>
                  <a:lnTo>
                    <a:pt x="41910" y="82550"/>
                  </a:lnTo>
                  <a:lnTo>
                    <a:pt x="45720" y="86360"/>
                  </a:lnTo>
                  <a:lnTo>
                    <a:pt x="50800" y="86360"/>
                  </a:lnTo>
                  <a:lnTo>
                    <a:pt x="53975" y="90805"/>
                  </a:lnTo>
                  <a:lnTo>
                    <a:pt x="62230" y="90170"/>
                  </a:lnTo>
                  <a:lnTo>
                    <a:pt x="64770" y="95250"/>
                  </a:lnTo>
                  <a:lnTo>
                    <a:pt x="64135" y="99060"/>
                  </a:lnTo>
                  <a:lnTo>
                    <a:pt x="69215" y="103505"/>
                  </a:lnTo>
                  <a:lnTo>
                    <a:pt x="69215" y="103505"/>
                  </a:lnTo>
                  <a:close/>
                  <a:moveTo>
                    <a:pt x="9525" y="76835"/>
                  </a:moveTo>
                  <a:lnTo>
                    <a:pt x="15240" y="74295"/>
                  </a:lnTo>
                  <a:lnTo>
                    <a:pt x="17780" y="77470"/>
                  </a:lnTo>
                  <a:lnTo>
                    <a:pt x="14605" y="78105"/>
                  </a:lnTo>
                  <a:lnTo>
                    <a:pt x="13335" y="76835"/>
                  </a:lnTo>
                  <a:lnTo>
                    <a:pt x="9525" y="76835"/>
                  </a:lnTo>
                  <a:lnTo>
                    <a:pt x="9525" y="76835"/>
                  </a:lnTo>
                  <a:close/>
                  <a:moveTo>
                    <a:pt x="12065" y="70485"/>
                  </a:moveTo>
                  <a:lnTo>
                    <a:pt x="16510" y="70485"/>
                  </a:lnTo>
                  <a:lnTo>
                    <a:pt x="22225" y="73025"/>
                  </a:lnTo>
                  <a:lnTo>
                    <a:pt x="20955" y="74295"/>
                  </a:lnTo>
                  <a:lnTo>
                    <a:pt x="17780" y="73660"/>
                  </a:lnTo>
                  <a:lnTo>
                    <a:pt x="17145" y="71755"/>
                  </a:lnTo>
                  <a:lnTo>
                    <a:pt x="13335" y="73025"/>
                  </a:lnTo>
                  <a:lnTo>
                    <a:pt x="12065" y="704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36">
              <a:extLst>
                <a:ext uri="{FF2B5EF4-FFF2-40B4-BE49-F238E27FC236}">
                  <a16:creationId xmlns:a16="http://schemas.microsoft.com/office/drawing/2014/main" id="{D84CA96A-5DED-D3DB-CF7B-9F6B2CD90BBF}"/>
                </a:ext>
              </a:extLst>
            </p:cNvPr>
            <p:cNvSpPr/>
            <p:nvPr/>
          </p:nvSpPr>
          <p:spPr>
            <a:xfrm>
              <a:off x="9021756" y="2666514"/>
              <a:ext cx="188551" cy="162593"/>
            </a:xfrm>
            <a:custGeom>
              <a:avLst/>
              <a:gdLst>
                <a:gd name="connsiteX0" fmla="*/ 83820 w 87629"/>
                <a:gd name="connsiteY0" fmla="*/ 50800 h 75565"/>
                <a:gd name="connsiteX1" fmla="*/ 87630 w 87629"/>
                <a:gd name="connsiteY1" fmla="*/ 42545 h 75565"/>
                <a:gd name="connsiteX2" fmla="*/ 83820 w 87629"/>
                <a:gd name="connsiteY2" fmla="*/ 36830 h 75565"/>
                <a:gd name="connsiteX3" fmla="*/ 83820 w 87629"/>
                <a:gd name="connsiteY3" fmla="*/ 33020 h 75565"/>
                <a:gd name="connsiteX4" fmla="*/ 79375 w 87629"/>
                <a:gd name="connsiteY4" fmla="*/ 23495 h 75565"/>
                <a:gd name="connsiteX5" fmla="*/ 81280 w 87629"/>
                <a:gd name="connsiteY5" fmla="*/ 19050 h 75565"/>
                <a:gd name="connsiteX6" fmla="*/ 74930 w 87629"/>
                <a:gd name="connsiteY6" fmla="*/ 17145 h 75565"/>
                <a:gd name="connsiteX7" fmla="*/ 75565 w 87629"/>
                <a:gd name="connsiteY7" fmla="*/ 12700 h 75565"/>
                <a:gd name="connsiteX8" fmla="*/ 72390 w 87629"/>
                <a:gd name="connsiteY8" fmla="*/ 7620 h 75565"/>
                <a:gd name="connsiteX9" fmla="*/ 64135 w 87629"/>
                <a:gd name="connsiteY9" fmla="*/ 8255 h 75565"/>
                <a:gd name="connsiteX10" fmla="*/ 61595 w 87629"/>
                <a:gd name="connsiteY10" fmla="*/ 3810 h 75565"/>
                <a:gd name="connsiteX11" fmla="*/ 55880 w 87629"/>
                <a:gd name="connsiteY11" fmla="*/ 3810 h 75565"/>
                <a:gd name="connsiteX12" fmla="*/ 52705 w 87629"/>
                <a:gd name="connsiteY12" fmla="*/ 635 h 75565"/>
                <a:gd name="connsiteX13" fmla="*/ 41910 w 87629"/>
                <a:gd name="connsiteY13" fmla="*/ 0 h 75565"/>
                <a:gd name="connsiteX14" fmla="*/ 40005 w 87629"/>
                <a:gd name="connsiteY14" fmla="*/ 4445 h 75565"/>
                <a:gd name="connsiteX15" fmla="*/ 35560 w 87629"/>
                <a:gd name="connsiteY15" fmla="*/ 5080 h 75565"/>
                <a:gd name="connsiteX16" fmla="*/ 34290 w 87629"/>
                <a:gd name="connsiteY16" fmla="*/ 6985 h 75565"/>
                <a:gd name="connsiteX17" fmla="*/ 28575 w 87629"/>
                <a:gd name="connsiteY17" fmla="*/ 8255 h 75565"/>
                <a:gd name="connsiteX18" fmla="*/ 24765 w 87629"/>
                <a:gd name="connsiteY18" fmla="*/ 11430 h 75565"/>
                <a:gd name="connsiteX19" fmla="*/ 21590 w 87629"/>
                <a:gd name="connsiteY19" fmla="*/ 8255 h 75565"/>
                <a:gd name="connsiteX20" fmla="*/ 17145 w 87629"/>
                <a:gd name="connsiteY20" fmla="*/ 8255 h 75565"/>
                <a:gd name="connsiteX21" fmla="*/ 13970 w 87629"/>
                <a:gd name="connsiteY21" fmla="*/ 3810 h 75565"/>
                <a:gd name="connsiteX22" fmla="*/ 10795 w 87629"/>
                <a:gd name="connsiteY22" fmla="*/ 1905 h 75565"/>
                <a:gd name="connsiteX23" fmla="*/ 4445 w 87629"/>
                <a:gd name="connsiteY23" fmla="*/ 6985 h 75565"/>
                <a:gd name="connsiteX24" fmla="*/ 0 w 87629"/>
                <a:gd name="connsiteY24" fmla="*/ 14605 h 75565"/>
                <a:gd name="connsiteX25" fmla="*/ 3810 w 87629"/>
                <a:gd name="connsiteY25" fmla="*/ 17145 h 75565"/>
                <a:gd name="connsiteX26" fmla="*/ 5080 w 87629"/>
                <a:gd name="connsiteY26" fmla="*/ 27940 h 75565"/>
                <a:gd name="connsiteX27" fmla="*/ 12065 w 87629"/>
                <a:gd name="connsiteY27" fmla="*/ 31115 h 75565"/>
                <a:gd name="connsiteX28" fmla="*/ 13335 w 87629"/>
                <a:gd name="connsiteY28" fmla="*/ 36195 h 75565"/>
                <a:gd name="connsiteX29" fmla="*/ 22225 w 87629"/>
                <a:gd name="connsiteY29" fmla="*/ 43180 h 75565"/>
                <a:gd name="connsiteX30" fmla="*/ 26035 w 87629"/>
                <a:gd name="connsiteY30" fmla="*/ 43180 h 75565"/>
                <a:gd name="connsiteX31" fmla="*/ 29845 w 87629"/>
                <a:gd name="connsiteY31" fmla="*/ 46355 h 75565"/>
                <a:gd name="connsiteX32" fmla="*/ 33655 w 87629"/>
                <a:gd name="connsiteY32" fmla="*/ 48260 h 75565"/>
                <a:gd name="connsiteX33" fmla="*/ 34290 w 87629"/>
                <a:gd name="connsiteY33" fmla="*/ 56515 h 75565"/>
                <a:gd name="connsiteX34" fmla="*/ 40640 w 87629"/>
                <a:gd name="connsiteY34" fmla="*/ 60325 h 75565"/>
                <a:gd name="connsiteX35" fmla="*/ 44450 w 87629"/>
                <a:gd name="connsiteY35" fmla="*/ 57785 h 75565"/>
                <a:gd name="connsiteX36" fmla="*/ 48260 w 87629"/>
                <a:gd name="connsiteY36" fmla="*/ 57785 h 75565"/>
                <a:gd name="connsiteX37" fmla="*/ 50800 w 87629"/>
                <a:gd name="connsiteY37" fmla="*/ 60960 h 75565"/>
                <a:gd name="connsiteX38" fmla="*/ 54610 w 87629"/>
                <a:gd name="connsiteY38" fmla="*/ 61595 h 75565"/>
                <a:gd name="connsiteX39" fmla="*/ 62230 w 87629"/>
                <a:gd name="connsiteY39" fmla="*/ 71120 h 75565"/>
                <a:gd name="connsiteX40" fmla="*/ 68580 w 87629"/>
                <a:gd name="connsiteY40" fmla="*/ 71120 h 75565"/>
                <a:gd name="connsiteX41" fmla="*/ 73660 w 87629"/>
                <a:gd name="connsiteY41" fmla="*/ 75565 h 75565"/>
                <a:gd name="connsiteX42" fmla="*/ 76835 w 87629"/>
                <a:gd name="connsiteY42" fmla="*/ 73660 h 75565"/>
                <a:gd name="connsiteX43" fmla="*/ 81280 w 87629"/>
                <a:gd name="connsiteY43" fmla="*/ 73660 h 75565"/>
                <a:gd name="connsiteX44" fmla="*/ 81280 w 87629"/>
                <a:gd name="connsiteY44" fmla="*/ 70485 h 75565"/>
                <a:gd name="connsiteX45" fmla="*/ 78740 w 87629"/>
                <a:gd name="connsiteY45" fmla="*/ 67945 h 75565"/>
                <a:gd name="connsiteX46" fmla="*/ 78740 w 87629"/>
                <a:gd name="connsiteY46" fmla="*/ 63500 h 75565"/>
                <a:gd name="connsiteX47" fmla="*/ 76835 w 87629"/>
                <a:gd name="connsiteY47" fmla="*/ 60960 h 75565"/>
                <a:gd name="connsiteX48" fmla="*/ 80010 w 87629"/>
                <a:gd name="connsiteY48" fmla="*/ 56515 h 75565"/>
                <a:gd name="connsiteX49" fmla="*/ 81915 w 87629"/>
                <a:gd name="connsiteY49" fmla="*/ 50800 h 7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7629" h="75565">
                  <a:moveTo>
                    <a:pt x="83820" y="50800"/>
                  </a:moveTo>
                  <a:lnTo>
                    <a:pt x="87630" y="42545"/>
                  </a:lnTo>
                  <a:lnTo>
                    <a:pt x="83820" y="36830"/>
                  </a:lnTo>
                  <a:lnTo>
                    <a:pt x="83820" y="33020"/>
                  </a:lnTo>
                  <a:lnTo>
                    <a:pt x="79375" y="23495"/>
                  </a:lnTo>
                  <a:lnTo>
                    <a:pt x="81280" y="19050"/>
                  </a:lnTo>
                  <a:lnTo>
                    <a:pt x="74930" y="17145"/>
                  </a:lnTo>
                  <a:lnTo>
                    <a:pt x="75565" y="12700"/>
                  </a:lnTo>
                  <a:lnTo>
                    <a:pt x="72390" y="7620"/>
                  </a:lnTo>
                  <a:lnTo>
                    <a:pt x="64135" y="8255"/>
                  </a:lnTo>
                  <a:lnTo>
                    <a:pt x="61595" y="3810"/>
                  </a:lnTo>
                  <a:lnTo>
                    <a:pt x="55880" y="3810"/>
                  </a:lnTo>
                  <a:lnTo>
                    <a:pt x="52705" y="635"/>
                  </a:lnTo>
                  <a:lnTo>
                    <a:pt x="41910" y="0"/>
                  </a:lnTo>
                  <a:lnTo>
                    <a:pt x="40005" y="4445"/>
                  </a:lnTo>
                  <a:lnTo>
                    <a:pt x="35560" y="5080"/>
                  </a:lnTo>
                  <a:lnTo>
                    <a:pt x="34290" y="6985"/>
                  </a:lnTo>
                  <a:lnTo>
                    <a:pt x="28575" y="8255"/>
                  </a:lnTo>
                  <a:lnTo>
                    <a:pt x="24765" y="11430"/>
                  </a:lnTo>
                  <a:lnTo>
                    <a:pt x="21590" y="8255"/>
                  </a:lnTo>
                  <a:lnTo>
                    <a:pt x="17145" y="8255"/>
                  </a:lnTo>
                  <a:lnTo>
                    <a:pt x="13970" y="3810"/>
                  </a:lnTo>
                  <a:lnTo>
                    <a:pt x="10795" y="1905"/>
                  </a:lnTo>
                  <a:lnTo>
                    <a:pt x="4445" y="6985"/>
                  </a:lnTo>
                  <a:lnTo>
                    <a:pt x="0" y="14605"/>
                  </a:lnTo>
                  <a:lnTo>
                    <a:pt x="3810" y="17145"/>
                  </a:lnTo>
                  <a:lnTo>
                    <a:pt x="5080" y="27940"/>
                  </a:lnTo>
                  <a:lnTo>
                    <a:pt x="12065" y="31115"/>
                  </a:lnTo>
                  <a:lnTo>
                    <a:pt x="13335" y="36195"/>
                  </a:lnTo>
                  <a:lnTo>
                    <a:pt x="22225" y="43180"/>
                  </a:lnTo>
                  <a:lnTo>
                    <a:pt x="26035" y="43180"/>
                  </a:lnTo>
                  <a:lnTo>
                    <a:pt x="29845" y="46355"/>
                  </a:lnTo>
                  <a:lnTo>
                    <a:pt x="33655" y="48260"/>
                  </a:lnTo>
                  <a:lnTo>
                    <a:pt x="34290" y="56515"/>
                  </a:lnTo>
                  <a:lnTo>
                    <a:pt x="40640" y="60325"/>
                  </a:lnTo>
                  <a:lnTo>
                    <a:pt x="44450" y="57785"/>
                  </a:lnTo>
                  <a:lnTo>
                    <a:pt x="48260" y="57785"/>
                  </a:lnTo>
                  <a:lnTo>
                    <a:pt x="50800" y="60960"/>
                  </a:lnTo>
                  <a:lnTo>
                    <a:pt x="54610" y="61595"/>
                  </a:lnTo>
                  <a:lnTo>
                    <a:pt x="62230" y="71120"/>
                  </a:lnTo>
                  <a:lnTo>
                    <a:pt x="68580" y="71120"/>
                  </a:lnTo>
                  <a:lnTo>
                    <a:pt x="73660" y="75565"/>
                  </a:lnTo>
                  <a:lnTo>
                    <a:pt x="76835" y="73660"/>
                  </a:lnTo>
                  <a:lnTo>
                    <a:pt x="81280" y="73660"/>
                  </a:lnTo>
                  <a:lnTo>
                    <a:pt x="81280" y="70485"/>
                  </a:lnTo>
                  <a:lnTo>
                    <a:pt x="78740" y="67945"/>
                  </a:lnTo>
                  <a:lnTo>
                    <a:pt x="78740" y="63500"/>
                  </a:lnTo>
                  <a:lnTo>
                    <a:pt x="76835" y="60960"/>
                  </a:lnTo>
                  <a:lnTo>
                    <a:pt x="80010" y="56515"/>
                  </a:lnTo>
                  <a:lnTo>
                    <a:pt x="81915" y="508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37">
              <a:extLst>
                <a:ext uri="{FF2B5EF4-FFF2-40B4-BE49-F238E27FC236}">
                  <a16:creationId xmlns:a16="http://schemas.microsoft.com/office/drawing/2014/main" id="{1FE2C559-C534-C850-843C-21009BCB54D3}"/>
                </a:ext>
              </a:extLst>
            </p:cNvPr>
            <p:cNvSpPr/>
            <p:nvPr/>
          </p:nvSpPr>
          <p:spPr>
            <a:xfrm>
              <a:off x="9187081" y="2775820"/>
              <a:ext cx="45087" cy="65584"/>
            </a:xfrm>
            <a:custGeom>
              <a:avLst/>
              <a:gdLst>
                <a:gd name="connsiteX0" fmla="*/ 4445 w 20954"/>
                <a:gd name="connsiteY0" fmla="*/ 22860 h 30480"/>
                <a:gd name="connsiteX1" fmla="*/ 4445 w 20954"/>
                <a:gd name="connsiteY1" fmla="*/ 19685 h 30480"/>
                <a:gd name="connsiteX2" fmla="*/ 1905 w 20954"/>
                <a:gd name="connsiteY2" fmla="*/ 17145 h 30480"/>
                <a:gd name="connsiteX3" fmla="*/ 1905 w 20954"/>
                <a:gd name="connsiteY3" fmla="*/ 12700 h 30480"/>
                <a:gd name="connsiteX4" fmla="*/ 0 w 20954"/>
                <a:gd name="connsiteY4" fmla="*/ 10160 h 30480"/>
                <a:gd name="connsiteX5" fmla="*/ 3175 w 20954"/>
                <a:gd name="connsiteY5" fmla="*/ 5715 h 30480"/>
                <a:gd name="connsiteX6" fmla="*/ 5080 w 20954"/>
                <a:gd name="connsiteY6" fmla="*/ 0 h 30480"/>
                <a:gd name="connsiteX7" fmla="*/ 8890 w 20954"/>
                <a:gd name="connsiteY7" fmla="*/ 0 h 30480"/>
                <a:gd name="connsiteX8" fmla="*/ 16510 w 20954"/>
                <a:gd name="connsiteY8" fmla="*/ 9525 h 30480"/>
                <a:gd name="connsiteX9" fmla="*/ 17780 w 20954"/>
                <a:gd name="connsiteY9" fmla="*/ 16510 h 30480"/>
                <a:gd name="connsiteX10" fmla="*/ 20955 w 20954"/>
                <a:gd name="connsiteY10" fmla="*/ 19050 h 30480"/>
                <a:gd name="connsiteX11" fmla="*/ 20320 w 20954"/>
                <a:gd name="connsiteY11" fmla="*/ 29210 h 30480"/>
                <a:gd name="connsiteX12" fmla="*/ 16510 w 20954"/>
                <a:gd name="connsiteY12" fmla="*/ 30480 h 30480"/>
                <a:gd name="connsiteX13" fmla="*/ 8255 w 20954"/>
                <a:gd name="connsiteY13" fmla="*/ 28575 h 30480"/>
                <a:gd name="connsiteX14" fmla="*/ 5080 w 20954"/>
                <a:gd name="connsiteY14" fmla="*/ 2286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30480">
                  <a:moveTo>
                    <a:pt x="4445" y="22860"/>
                  </a:moveTo>
                  <a:lnTo>
                    <a:pt x="4445" y="19685"/>
                  </a:lnTo>
                  <a:lnTo>
                    <a:pt x="1905" y="17145"/>
                  </a:lnTo>
                  <a:lnTo>
                    <a:pt x="1905" y="12700"/>
                  </a:lnTo>
                  <a:lnTo>
                    <a:pt x="0" y="10160"/>
                  </a:lnTo>
                  <a:lnTo>
                    <a:pt x="3175" y="5715"/>
                  </a:lnTo>
                  <a:lnTo>
                    <a:pt x="5080" y="0"/>
                  </a:lnTo>
                  <a:lnTo>
                    <a:pt x="8890" y="0"/>
                  </a:lnTo>
                  <a:lnTo>
                    <a:pt x="16510" y="9525"/>
                  </a:lnTo>
                  <a:lnTo>
                    <a:pt x="17780" y="16510"/>
                  </a:lnTo>
                  <a:lnTo>
                    <a:pt x="20955" y="19050"/>
                  </a:lnTo>
                  <a:lnTo>
                    <a:pt x="20320" y="29210"/>
                  </a:lnTo>
                  <a:lnTo>
                    <a:pt x="16510" y="30480"/>
                  </a:lnTo>
                  <a:lnTo>
                    <a:pt x="8255" y="28575"/>
                  </a:lnTo>
                  <a:lnTo>
                    <a:pt x="5080"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38">
              <a:extLst>
                <a:ext uri="{FF2B5EF4-FFF2-40B4-BE49-F238E27FC236}">
                  <a16:creationId xmlns:a16="http://schemas.microsoft.com/office/drawing/2014/main" id="{79AE1512-F2C3-91E2-1020-C45CBBC12215}"/>
                </a:ext>
              </a:extLst>
            </p:cNvPr>
            <p:cNvSpPr/>
            <p:nvPr/>
          </p:nvSpPr>
          <p:spPr>
            <a:xfrm>
              <a:off x="8229287" y="2296243"/>
              <a:ext cx="269164" cy="356609"/>
            </a:xfrm>
            <a:custGeom>
              <a:avLst/>
              <a:gdLst>
                <a:gd name="connsiteX0" fmla="*/ 31115 w 125094"/>
                <a:gd name="connsiteY0" fmla="*/ 165735 h 165734"/>
                <a:gd name="connsiteX1" fmla="*/ 41910 w 125094"/>
                <a:gd name="connsiteY1" fmla="*/ 164465 h 165734"/>
                <a:gd name="connsiteX2" fmla="*/ 51435 w 125094"/>
                <a:gd name="connsiteY2" fmla="*/ 161290 h 165734"/>
                <a:gd name="connsiteX3" fmla="*/ 59690 w 125094"/>
                <a:gd name="connsiteY3" fmla="*/ 156210 h 165734"/>
                <a:gd name="connsiteX4" fmla="*/ 57150 w 125094"/>
                <a:gd name="connsiteY4" fmla="*/ 150495 h 165734"/>
                <a:gd name="connsiteX5" fmla="*/ 62865 w 125094"/>
                <a:gd name="connsiteY5" fmla="*/ 150495 h 165734"/>
                <a:gd name="connsiteX6" fmla="*/ 60960 w 125094"/>
                <a:gd name="connsiteY6" fmla="*/ 154305 h 165734"/>
                <a:gd name="connsiteX7" fmla="*/ 67310 w 125094"/>
                <a:gd name="connsiteY7" fmla="*/ 154305 h 165734"/>
                <a:gd name="connsiteX8" fmla="*/ 73025 w 125094"/>
                <a:gd name="connsiteY8" fmla="*/ 147955 h 165734"/>
                <a:gd name="connsiteX9" fmla="*/ 77470 w 125094"/>
                <a:gd name="connsiteY9" fmla="*/ 148590 h 165734"/>
                <a:gd name="connsiteX10" fmla="*/ 78740 w 125094"/>
                <a:gd name="connsiteY10" fmla="*/ 142875 h 165734"/>
                <a:gd name="connsiteX11" fmla="*/ 96520 w 125094"/>
                <a:gd name="connsiteY11" fmla="*/ 140970 h 165734"/>
                <a:gd name="connsiteX12" fmla="*/ 97790 w 125094"/>
                <a:gd name="connsiteY12" fmla="*/ 137160 h 165734"/>
                <a:gd name="connsiteX13" fmla="*/ 100330 w 125094"/>
                <a:gd name="connsiteY13" fmla="*/ 141605 h 165734"/>
                <a:gd name="connsiteX14" fmla="*/ 104140 w 125094"/>
                <a:gd name="connsiteY14" fmla="*/ 137795 h 165734"/>
                <a:gd name="connsiteX15" fmla="*/ 107315 w 125094"/>
                <a:gd name="connsiteY15" fmla="*/ 139065 h 165734"/>
                <a:gd name="connsiteX16" fmla="*/ 116840 w 125094"/>
                <a:gd name="connsiteY16" fmla="*/ 139065 h 165734"/>
                <a:gd name="connsiteX17" fmla="*/ 110490 w 125094"/>
                <a:gd name="connsiteY17" fmla="*/ 131445 h 165734"/>
                <a:gd name="connsiteX18" fmla="*/ 114935 w 125094"/>
                <a:gd name="connsiteY18" fmla="*/ 129540 h 165734"/>
                <a:gd name="connsiteX19" fmla="*/ 119380 w 125094"/>
                <a:gd name="connsiteY19" fmla="*/ 123825 h 165734"/>
                <a:gd name="connsiteX20" fmla="*/ 118745 w 125094"/>
                <a:gd name="connsiteY20" fmla="*/ 118745 h 165734"/>
                <a:gd name="connsiteX21" fmla="*/ 123825 w 125094"/>
                <a:gd name="connsiteY21" fmla="*/ 113030 h 165734"/>
                <a:gd name="connsiteX22" fmla="*/ 125095 w 125094"/>
                <a:gd name="connsiteY22" fmla="*/ 106680 h 165734"/>
                <a:gd name="connsiteX23" fmla="*/ 123190 w 125094"/>
                <a:gd name="connsiteY23" fmla="*/ 92710 h 165734"/>
                <a:gd name="connsiteX24" fmla="*/ 119380 w 125094"/>
                <a:gd name="connsiteY24" fmla="*/ 90170 h 165734"/>
                <a:gd name="connsiteX25" fmla="*/ 123825 w 125094"/>
                <a:gd name="connsiteY25" fmla="*/ 87630 h 165734"/>
                <a:gd name="connsiteX26" fmla="*/ 123825 w 125094"/>
                <a:gd name="connsiteY26" fmla="*/ 81280 h 165734"/>
                <a:gd name="connsiteX27" fmla="*/ 119380 w 125094"/>
                <a:gd name="connsiteY27" fmla="*/ 74930 h 165734"/>
                <a:gd name="connsiteX28" fmla="*/ 120650 w 125094"/>
                <a:gd name="connsiteY28" fmla="*/ 68580 h 165734"/>
                <a:gd name="connsiteX29" fmla="*/ 116205 w 125094"/>
                <a:gd name="connsiteY29" fmla="*/ 65405 h 165734"/>
                <a:gd name="connsiteX30" fmla="*/ 118745 w 125094"/>
                <a:gd name="connsiteY30" fmla="*/ 61595 h 165734"/>
                <a:gd name="connsiteX31" fmla="*/ 121920 w 125094"/>
                <a:gd name="connsiteY31" fmla="*/ 62230 h 165734"/>
                <a:gd name="connsiteX32" fmla="*/ 115570 w 125094"/>
                <a:gd name="connsiteY32" fmla="*/ 57785 h 165734"/>
                <a:gd name="connsiteX33" fmla="*/ 111125 w 125094"/>
                <a:gd name="connsiteY33" fmla="*/ 57150 h 165734"/>
                <a:gd name="connsiteX34" fmla="*/ 105410 w 125094"/>
                <a:gd name="connsiteY34" fmla="*/ 45085 h 165734"/>
                <a:gd name="connsiteX35" fmla="*/ 95885 w 125094"/>
                <a:gd name="connsiteY35" fmla="*/ 40640 h 165734"/>
                <a:gd name="connsiteX36" fmla="*/ 92710 w 125094"/>
                <a:gd name="connsiteY36" fmla="*/ 43180 h 165734"/>
                <a:gd name="connsiteX37" fmla="*/ 90805 w 125094"/>
                <a:gd name="connsiteY37" fmla="*/ 52070 h 165734"/>
                <a:gd name="connsiteX38" fmla="*/ 86360 w 125094"/>
                <a:gd name="connsiteY38" fmla="*/ 52705 h 165734"/>
                <a:gd name="connsiteX39" fmla="*/ 73025 w 125094"/>
                <a:gd name="connsiteY39" fmla="*/ 40640 h 165734"/>
                <a:gd name="connsiteX40" fmla="*/ 80010 w 125094"/>
                <a:gd name="connsiteY40" fmla="*/ 26670 h 165734"/>
                <a:gd name="connsiteX41" fmla="*/ 86360 w 125094"/>
                <a:gd name="connsiteY41" fmla="*/ 26035 h 165734"/>
                <a:gd name="connsiteX42" fmla="*/ 88265 w 125094"/>
                <a:gd name="connsiteY42" fmla="*/ 20320 h 165734"/>
                <a:gd name="connsiteX43" fmla="*/ 92075 w 125094"/>
                <a:gd name="connsiteY43" fmla="*/ 18415 h 165734"/>
                <a:gd name="connsiteX44" fmla="*/ 95250 w 125094"/>
                <a:gd name="connsiteY44" fmla="*/ 15240 h 165734"/>
                <a:gd name="connsiteX45" fmla="*/ 92075 w 125094"/>
                <a:gd name="connsiteY45" fmla="*/ 15875 h 165734"/>
                <a:gd name="connsiteX46" fmla="*/ 98425 w 125094"/>
                <a:gd name="connsiteY46" fmla="*/ 10795 h 165734"/>
                <a:gd name="connsiteX47" fmla="*/ 104140 w 125094"/>
                <a:gd name="connsiteY47" fmla="*/ 7620 h 165734"/>
                <a:gd name="connsiteX48" fmla="*/ 97790 w 125094"/>
                <a:gd name="connsiteY48" fmla="*/ 3810 h 165734"/>
                <a:gd name="connsiteX49" fmla="*/ 92710 w 125094"/>
                <a:gd name="connsiteY49" fmla="*/ 0 h 165734"/>
                <a:gd name="connsiteX50" fmla="*/ 95250 w 125094"/>
                <a:gd name="connsiteY50" fmla="*/ 4445 h 165734"/>
                <a:gd name="connsiteX51" fmla="*/ 88900 w 125094"/>
                <a:gd name="connsiteY51" fmla="*/ 4445 h 165734"/>
                <a:gd name="connsiteX52" fmla="*/ 89535 w 125094"/>
                <a:gd name="connsiteY52" fmla="*/ 11430 h 165734"/>
                <a:gd name="connsiteX53" fmla="*/ 85090 w 125094"/>
                <a:gd name="connsiteY53" fmla="*/ 17780 h 165734"/>
                <a:gd name="connsiteX54" fmla="*/ 85725 w 125094"/>
                <a:gd name="connsiteY54" fmla="*/ 13335 h 165734"/>
                <a:gd name="connsiteX55" fmla="*/ 88265 w 125094"/>
                <a:gd name="connsiteY55" fmla="*/ 10795 h 165734"/>
                <a:gd name="connsiteX56" fmla="*/ 85090 w 125094"/>
                <a:gd name="connsiteY56" fmla="*/ 5080 h 165734"/>
                <a:gd name="connsiteX57" fmla="*/ 81280 w 125094"/>
                <a:gd name="connsiteY57" fmla="*/ 5715 h 165734"/>
                <a:gd name="connsiteX58" fmla="*/ 83820 w 125094"/>
                <a:gd name="connsiteY58" fmla="*/ 9525 h 165734"/>
                <a:gd name="connsiteX59" fmla="*/ 78740 w 125094"/>
                <a:gd name="connsiteY59" fmla="*/ 9525 h 165734"/>
                <a:gd name="connsiteX60" fmla="*/ 76200 w 125094"/>
                <a:gd name="connsiteY60" fmla="*/ 6985 h 165734"/>
                <a:gd name="connsiteX61" fmla="*/ 67945 w 125094"/>
                <a:gd name="connsiteY61" fmla="*/ 9525 h 165734"/>
                <a:gd name="connsiteX62" fmla="*/ 67310 w 125094"/>
                <a:gd name="connsiteY62" fmla="*/ 13335 h 165734"/>
                <a:gd name="connsiteX63" fmla="*/ 64770 w 125094"/>
                <a:gd name="connsiteY63" fmla="*/ 13335 h 165734"/>
                <a:gd name="connsiteX64" fmla="*/ 62865 w 125094"/>
                <a:gd name="connsiteY64" fmla="*/ 18415 h 165734"/>
                <a:gd name="connsiteX65" fmla="*/ 67310 w 125094"/>
                <a:gd name="connsiteY65" fmla="*/ 20320 h 165734"/>
                <a:gd name="connsiteX66" fmla="*/ 66040 w 125094"/>
                <a:gd name="connsiteY66" fmla="*/ 22860 h 165734"/>
                <a:gd name="connsiteX67" fmla="*/ 61595 w 125094"/>
                <a:gd name="connsiteY67" fmla="*/ 22860 h 165734"/>
                <a:gd name="connsiteX68" fmla="*/ 62230 w 125094"/>
                <a:gd name="connsiteY68" fmla="*/ 25400 h 165734"/>
                <a:gd name="connsiteX69" fmla="*/ 55880 w 125094"/>
                <a:gd name="connsiteY69" fmla="*/ 26670 h 165734"/>
                <a:gd name="connsiteX70" fmla="*/ 57785 w 125094"/>
                <a:gd name="connsiteY70" fmla="*/ 31750 h 165734"/>
                <a:gd name="connsiteX71" fmla="*/ 64135 w 125094"/>
                <a:gd name="connsiteY71" fmla="*/ 31750 h 165734"/>
                <a:gd name="connsiteX72" fmla="*/ 63500 w 125094"/>
                <a:gd name="connsiteY72" fmla="*/ 33655 h 165734"/>
                <a:gd name="connsiteX73" fmla="*/ 68580 w 125094"/>
                <a:gd name="connsiteY73" fmla="*/ 31750 h 165734"/>
                <a:gd name="connsiteX74" fmla="*/ 72390 w 125094"/>
                <a:gd name="connsiteY74" fmla="*/ 31750 h 165734"/>
                <a:gd name="connsiteX75" fmla="*/ 65405 w 125094"/>
                <a:gd name="connsiteY75" fmla="*/ 39370 h 165734"/>
                <a:gd name="connsiteX76" fmla="*/ 56515 w 125094"/>
                <a:gd name="connsiteY76" fmla="*/ 42545 h 165734"/>
                <a:gd name="connsiteX77" fmla="*/ 59690 w 125094"/>
                <a:gd name="connsiteY77" fmla="*/ 45720 h 165734"/>
                <a:gd name="connsiteX78" fmla="*/ 50800 w 125094"/>
                <a:gd name="connsiteY78" fmla="*/ 46990 h 165734"/>
                <a:gd name="connsiteX79" fmla="*/ 46355 w 125094"/>
                <a:gd name="connsiteY79" fmla="*/ 45085 h 165734"/>
                <a:gd name="connsiteX80" fmla="*/ 41910 w 125094"/>
                <a:gd name="connsiteY80" fmla="*/ 49530 h 165734"/>
                <a:gd name="connsiteX81" fmla="*/ 40005 w 125094"/>
                <a:gd name="connsiteY81" fmla="*/ 43815 h 165734"/>
                <a:gd name="connsiteX82" fmla="*/ 26035 w 125094"/>
                <a:gd name="connsiteY82" fmla="*/ 41910 h 165734"/>
                <a:gd name="connsiteX83" fmla="*/ 26035 w 125094"/>
                <a:gd name="connsiteY83" fmla="*/ 44450 h 165734"/>
                <a:gd name="connsiteX84" fmla="*/ 18415 w 125094"/>
                <a:gd name="connsiteY84" fmla="*/ 41910 h 165734"/>
                <a:gd name="connsiteX85" fmla="*/ 16510 w 125094"/>
                <a:gd name="connsiteY85" fmla="*/ 50800 h 165734"/>
                <a:gd name="connsiteX86" fmla="*/ 20320 w 125094"/>
                <a:gd name="connsiteY86" fmla="*/ 46990 h 165734"/>
                <a:gd name="connsiteX87" fmla="*/ 21590 w 125094"/>
                <a:gd name="connsiteY87" fmla="*/ 52070 h 165734"/>
                <a:gd name="connsiteX88" fmla="*/ 23495 w 125094"/>
                <a:gd name="connsiteY88" fmla="*/ 52705 h 165734"/>
                <a:gd name="connsiteX89" fmla="*/ 24765 w 125094"/>
                <a:gd name="connsiteY89" fmla="*/ 58420 h 165734"/>
                <a:gd name="connsiteX90" fmla="*/ 21590 w 125094"/>
                <a:gd name="connsiteY90" fmla="*/ 58420 h 165734"/>
                <a:gd name="connsiteX91" fmla="*/ 20955 w 125094"/>
                <a:gd name="connsiteY91" fmla="*/ 55245 h 165734"/>
                <a:gd name="connsiteX92" fmla="*/ 13335 w 125094"/>
                <a:gd name="connsiteY92" fmla="*/ 55245 h 165734"/>
                <a:gd name="connsiteX93" fmla="*/ 22225 w 125094"/>
                <a:gd name="connsiteY93" fmla="*/ 61595 h 165734"/>
                <a:gd name="connsiteX94" fmla="*/ 28575 w 125094"/>
                <a:gd name="connsiteY94" fmla="*/ 60325 h 165734"/>
                <a:gd name="connsiteX95" fmla="*/ 30480 w 125094"/>
                <a:gd name="connsiteY95" fmla="*/ 65405 h 165734"/>
                <a:gd name="connsiteX96" fmla="*/ 22225 w 125094"/>
                <a:gd name="connsiteY96" fmla="*/ 66675 h 165734"/>
                <a:gd name="connsiteX97" fmla="*/ 21590 w 125094"/>
                <a:gd name="connsiteY97" fmla="*/ 70485 h 165734"/>
                <a:gd name="connsiteX98" fmla="*/ 23495 w 125094"/>
                <a:gd name="connsiteY98" fmla="*/ 73025 h 165734"/>
                <a:gd name="connsiteX99" fmla="*/ 14605 w 125094"/>
                <a:gd name="connsiteY99" fmla="*/ 73660 h 165734"/>
                <a:gd name="connsiteX100" fmla="*/ 17145 w 125094"/>
                <a:gd name="connsiteY100" fmla="*/ 78740 h 165734"/>
                <a:gd name="connsiteX101" fmla="*/ 13970 w 125094"/>
                <a:gd name="connsiteY101" fmla="*/ 80010 h 165734"/>
                <a:gd name="connsiteX102" fmla="*/ 18415 w 125094"/>
                <a:gd name="connsiteY102" fmla="*/ 82550 h 165734"/>
                <a:gd name="connsiteX103" fmla="*/ 22225 w 125094"/>
                <a:gd name="connsiteY103" fmla="*/ 81280 h 165734"/>
                <a:gd name="connsiteX104" fmla="*/ 19685 w 125094"/>
                <a:gd name="connsiteY104" fmla="*/ 84455 h 165734"/>
                <a:gd name="connsiteX105" fmla="*/ 27305 w 125094"/>
                <a:gd name="connsiteY105" fmla="*/ 83185 h 165734"/>
                <a:gd name="connsiteX106" fmla="*/ 29210 w 125094"/>
                <a:gd name="connsiteY106" fmla="*/ 90805 h 165734"/>
                <a:gd name="connsiteX107" fmla="*/ 45720 w 125094"/>
                <a:gd name="connsiteY107" fmla="*/ 90170 h 165734"/>
                <a:gd name="connsiteX108" fmla="*/ 40640 w 125094"/>
                <a:gd name="connsiteY108" fmla="*/ 95885 h 165734"/>
                <a:gd name="connsiteX109" fmla="*/ 36830 w 125094"/>
                <a:gd name="connsiteY109" fmla="*/ 93345 h 165734"/>
                <a:gd name="connsiteX110" fmla="*/ 29845 w 125094"/>
                <a:gd name="connsiteY110" fmla="*/ 104140 h 165734"/>
                <a:gd name="connsiteX111" fmla="*/ 33020 w 125094"/>
                <a:gd name="connsiteY111" fmla="*/ 103505 h 165734"/>
                <a:gd name="connsiteX112" fmla="*/ 27940 w 125094"/>
                <a:gd name="connsiteY112" fmla="*/ 111125 h 165734"/>
                <a:gd name="connsiteX113" fmla="*/ 17145 w 125094"/>
                <a:gd name="connsiteY113" fmla="*/ 118110 h 165734"/>
                <a:gd name="connsiteX114" fmla="*/ 21590 w 125094"/>
                <a:gd name="connsiteY114" fmla="*/ 118110 h 165734"/>
                <a:gd name="connsiteX115" fmla="*/ 27305 w 125094"/>
                <a:gd name="connsiteY115" fmla="*/ 114300 h 165734"/>
                <a:gd name="connsiteX116" fmla="*/ 31115 w 125094"/>
                <a:gd name="connsiteY116" fmla="*/ 116840 h 165734"/>
                <a:gd name="connsiteX117" fmla="*/ 38100 w 125094"/>
                <a:gd name="connsiteY117" fmla="*/ 116840 h 165734"/>
                <a:gd name="connsiteX118" fmla="*/ 43180 w 125094"/>
                <a:gd name="connsiteY118" fmla="*/ 111760 h 165734"/>
                <a:gd name="connsiteX119" fmla="*/ 43815 w 125094"/>
                <a:gd name="connsiteY119" fmla="*/ 114300 h 165734"/>
                <a:gd name="connsiteX120" fmla="*/ 49530 w 125094"/>
                <a:gd name="connsiteY120" fmla="*/ 114935 h 165734"/>
                <a:gd name="connsiteX121" fmla="*/ 36195 w 125094"/>
                <a:gd name="connsiteY121" fmla="*/ 118745 h 165734"/>
                <a:gd name="connsiteX122" fmla="*/ 25400 w 125094"/>
                <a:gd name="connsiteY122" fmla="*/ 118745 h 165734"/>
                <a:gd name="connsiteX123" fmla="*/ 23495 w 125094"/>
                <a:gd name="connsiteY123" fmla="*/ 123190 h 165734"/>
                <a:gd name="connsiteX124" fmla="*/ 16510 w 125094"/>
                <a:gd name="connsiteY124" fmla="*/ 125095 h 165734"/>
                <a:gd name="connsiteX125" fmla="*/ 19050 w 125094"/>
                <a:gd name="connsiteY125" fmla="*/ 128270 h 165734"/>
                <a:gd name="connsiteX126" fmla="*/ 17145 w 125094"/>
                <a:gd name="connsiteY126" fmla="*/ 131445 h 165734"/>
                <a:gd name="connsiteX127" fmla="*/ 20320 w 125094"/>
                <a:gd name="connsiteY127" fmla="*/ 132080 h 165734"/>
                <a:gd name="connsiteX128" fmla="*/ 15240 w 125094"/>
                <a:gd name="connsiteY128" fmla="*/ 133350 h 165734"/>
                <a:gd name="connsiteX129" fmla="*/ 10795 w 125094"/>
                <a:gd name="connsiteY129" fmla="*/ 129540 h 165734"/>
                <a:gd name="connsiteX130" fmla="*/ 9525 w 125094"/>
                <a:gd name="connsiteY130" fmla="*/ 132080 h 165734"/>
                <a:gd name="connsiteX131" fmla="*/ 8255 w 125094"/>
                <a:gd name="connsiteY131" fmla="*/ 130175 h 165734"/>
                <a:gd name="connsiteX132" fmla="*/ 0 w 125094"/>
                <a:gd name="connsiteY132" fmla="*/ 134620 h 165734"/>
                <a:gd name="connsiteX133" fmla="*/ 635 w 125094"/>
                <a:gd name="connsiteY133" fmla="*/ 137160 h 165734"/>
                <a:gd name="connsiteX134" fmla="*/ 19685 w 125094"/>
                <a:gd name="connsiteY134" fmla="*/ 135890 h 165734"/>
                <a:gd name="connsiteX135" fmla="*/ 13335 w 125094"/>
                <a:gd name="connsiteY135" fmla="*/ 140970 h 165734"/>
                <a:gd name="connsiteX136" fmla="*/ 5080 w 125094"/>
                <a:gd name="connsiteY136" fmla="*/ 142875 h 165734"/>
                <a:gd name="connsiteX137" fmla="*/ 2540 w 125094"/>
                <a:gd name="connsiteY137" fmla="*/ 149860 h 165734"/>
                <a:gd name="connsiteX138" fmla="*/ 7620 w 125094"/>
                <a:gd name="connsiteY138" fmla="*/ 149860 h 165734"/>
                <a:gd name="connsiteX139" fmla="*/ 8890 w 125094"/>
                <a:gd name="connsiteY139" fmla="*/ 153035 h 165734"/>
                <a:gd name="connsiteX140" fmla="*/ 23495 w 125094"/>
                <a:gd name="connsiteY140" fmla="*/ 148590 h 165734"/>
                <a:gd name="connsiteX141" fmla="*/ 12065 w 125094"/>
                <a:gd name="connsiteY141" fmla="*/ 155575 h 165734"/>
                <a:gd name="connsiteX142" fmla="*/ 7620 w 125094"/>
                <a:gd name="connsiteY142" fmla="*/ 159385 h 165734"/>
                <a:gd name="connsiteX143" fmla="*/ 15240 w 125094"/>
                <a:gd name="connsiteY143" fmla="*/ 159385 h 165734"/>
                <a:gd name="connsiteX144" fmla="*/ 25400 w 125094"/>
                <a:gd name="connsiteY144" fmla="*/ 153670 h 165734"/>
                <a:gd name="connsiteX145" fmla="*/ 24765 w 125094"/>
                <a:gd name="connsiteY145" fmla="*/ 158115 h 165734"/>
                <a:gd name="connsiteX146" fmla="*/ 16510 w 125094"/>
                <a:gd name="connsiteY146" fmla="*/ 161925 h 165734"/>
                <a:gd name="connsiteX147" fmla="*/ 20955 w 125094"/>
                <a:gd name="connsiteY147" fmla="*/ 161925 h 165734"/>
                <a:gd name="connsiteX148" fmla="*/ 19685 w 125094"/>
                <a:gd name="connsiteY148" fmla="*/ 165100 h 165734"/>
                <a:gd name="connsiteX149" fmla="*/ 27305 w 125094"/>
                <a:gd name="connsiteY149" fmla="*/ 163195 h 1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5094" h="165734">
                  <a:moveTo>
                    <a:pt x="31115" y="165735"/>
                  </a:moveTo>
                  <a:lnTo>
                    <a:pt x="41910" y="164465"/>
                  </a:lnTo>
                  <a:lnTo>
                    <a:pt x="51435" y="161290"/>
                  </a:lnTo>
                  <a:lnTo>
                    <a:pt x="59690" y="156210"/>
                  </a:lnTo>
                  <a:lnTo>
                    <a:pt x="57150" y="150495"/>
                  </a:lnTo>
                  <a:lnTo>
                    <a:pt x="62865" y="150495"/>
                  </a:lnTo>
                  <a:lnTo>
                    <a:pt x="60960" y="154305"/>
                  </a:lnTo>
                  <a:lnTo>
                    <a:pt x="67310" y="154305"/>
                  </a:lnTo>
                  <a:lnTo>
                    <a:pt x="73025" y="147955"/>
                  </a:lnTo>
                  <a:lnTo>
                    <a:pt x="77470" y="148590"/>
                  </a:lnTo>
                  <a:lnTo>
                    <a:pt x="78740" y="142875"/>
                  </a:lnTo>
                  <a:lnTo>
                    <a:pt x="96520" y="140970"/>
                  </a:lnTo>
                  <a:lnTo>
                    <a:pt x="97790" y="137160"/>
                  </a:lnTo>
                  <a:lnTo>
                    <a:pt x="100330" y="141605"/>
                  </a:lnTo>
                  <a:lnTo>
                    <a:pt x="104140" y="137795"/>
                  </a:lnTo>
                  <a:lnTo>
                    <a:pt x="107315" y="139065"/>
                  </a:lnTo>
                  <a:lnTo>
                    <a:pt x="116840" y="139065"/>
                  </a:lnTo>
                  <a:lnTo>
                    <a:pt x="110490" y="131445"/>
                  </a:lnTo>
                  <a:lnTo>
                    <a:pt x="114935" y="129540"/>
                  </a:lnTo>
                  <a:lnTo>
                    <a:pt x="119380" y="123825"/>
                  </a:lnTo>
                  <a:lnTo>
                    <a:pt x="118745" y="118745"/>
                  </a:lnTo>
                  <a:lnTo>
                    <a:pt x="123825" y="113030"/>
                  </a:lnTo>
                  <a:lnTo>
                    <a:pt x="125095" y="106680"/>
                  </a:lnTo>
                  <a:lnTo>
                    <a:pt x="123190" y="92710"/>
                  </a:lnTo>
                  <a:lnTo>
                    <a:pt x="119380" y="90170"/>
                  </a:lnTo>
                  <a:lnTo>
                    <a:pt x="123825" y="87630"/>
                  </a:lnTo>
                  <a:lnTo>
                    <a:pt x="123825" y="81280"/>
                  </a:lnTo>
                  <a:lnTo>
                    <a:pt x="119380" y="74930"/>
                  </a:lnTo>
                  <a:lnTo>
                    <a:pt x="120650" y="68580"/>
                  </a:lnTo>
                  <a:lnTo>
                    <a:pt x="116205" y="65405"/>
                  </a:lnTo>
                  <a:lnTo>
                    <a:pt x="118745" y="61595"/>
                  </a:lnTo>
                  <a:lnTo>
                    <a:pt x="121920" y="62230"/>
                  </a:lnTo>
                  <a:lnTo>
                    <a:pt x="115570" y="57785"/>
                  </a:lnTo>
                  <a:lnTo>
                    <a:pt x="111125" y="57150"/>
                  </a:lnTo>
                  <a:lnTo>
                    <a:pt x="105410" y="45085"/>
                  </a:lnTo>
                  <a:lnTo>
                    <a:pt x="95885" y="40640"/>
                  </a:lnTo>
                  <a:lnTo>
                    <a:pt x="92710" y="43180"/>
                  </a:lnTo>
                  <a:lnTo>
                    <a:pt x="90805" y="52070"/>
                  </a:lnTo>
                  <a:lnTo>
                    <a:pt x="86360" y="52705"/>
                  </a:lnTo>
                  <a:lnTo>
                    <a:pt x="73025" y="40640"/>
                  </a:lnTo>
                  <a:lnTo>
                    <a:pt x="80010" y="26670"/>
                  </a:lnTo>
                  <a:lnTo>
                    <a:pt x="86360" y="26035"/>
                  </a:lnTo>
                  <a:lnTo>
                    <a:pt x="88265" y="20320"/>
                  </a:lnTo>
                  <a:lnTo>
                    <a:pt x="92075" y="18415"/>
                  </a:lnTo>
                  <a:lnTo>
                    <a:pt x="95250" y="15240"/>
                  </a:lnTo>
                  <a:lnTo>
                    <a:pt x="92075" y="15875"/>
                  </a:lnTo>
                  <a:lnTo>
                    <a:pt x="98425" y="10795"/>
                  </a:lnTo>
                  <a:lnTo>
                    <a:pt x="104140" y="7620"/>
                  </a:lnTo>
                  <a:lnTo>
                    <a:pt x="97790" y="3810"/>
                  </a:lnTo>
                  <a:lnTo>
                    <a:pt x="92710" y="0"/>
                  </a:lnTo>
                  <a:lnTo>
                    <a:pt x="95250" y="4445"/>
                  </a:lnTo>
                  <a:lnTo>
                    <a:pt x="88900" y="4445"/>
                  </a:lnTo>
                  <a:lnTo>
                    <a:pt x="89535" y="11430"/>
                  </a:lnTo>
                  <a:lnTo>
                    <a:pt x="85090" y="17780"/>
                  </a:lnTo>
                  <a:lnTo>
                    <a:pt x="85725" y="13335"/>
                  </a:lnTo>
                  <a:lnTo>
                    <a:pt x="88265" y="10795"/>
                  </a:lnTo>
                  <a:lnTo>
                    <a:pt x="85090" y="5080"/>
                  </a:lnTo>
                  <a:lnTo>
                    <a:pt x="81280" y="5715"/>
                  </a:lnTo>
                  <a:lnTo>
                    <a:pt x="83820" y="9525"/>
                  </a:lnTo>
                  <a:lnTo>
                    <a:pt x="78740" y="9525"/>
                  </a:lnTo>
                  <a:lnTo>
                    <a:pt x="76200" y="6985"/>
                  </a:lnTo>
                  <a:lnTo>
                    <a:pt x="67945" y="9525"/>
                  </a:lnTo>
                  <a:lnTo>
                    <a:pt x="67310" y="13335"/>
                  </a:lnTo>
                  <a:lnTo>
                    <a:pt x="64770" y="13335"/>
                  </a:lnTo>
                  <a:lnTo>
                    <a:pt x="62865" y="18415"/>
                  </a:lnTo>
                  <a:lnTo>
                    <a:pt x="67310" y="20320"/>
                  </a:lnTo>
                  <a:lnTo>
                    <a:pt x="66040" y="22860"/>
                  </a:lnTo>
                  <a:lnTo>
                    <a:pt x="61595" y="22860"/>
                  </a:lnTo>
                  <a:lnTo>
                    <a:pt x="62230" y="25400"/>
                  </a:lnTo>
                  <a:lnTo>
                    <a:pt x="55880" y="26670"/>
                  </a:lnTo>
                  <a:lnTo>
                    <a:pt x="57785" y="31750"/>
                  </a:lnTo>
                  <a:lnTo>
                    <a:pt x="64135" y="31750"/>
                  </a:lnTo>
                  <a:lnTo>
                    <a:pt x="63500" y="33655"/>
                  </a:lnTo>
                  <a:lnTo>
                    <a:pt x="68580" y="31750"/>
                  </a:lnTo>
                  <a:lnTo>
                    <a:pt x="72390" y="31750"/>
                  </a:lnTo>
                  <a:lnTo>
                    <a:pt x="65405" y="39370"/>
                  </a:lnTo>
                  <a:lnTo>
                    <a:pt x="56515" y="42545"/>
                  </a:lnTo>
                  <a:lnTo>
                    <a:pt x="59690" y="45720"/>
                  </a:lnTo>
                  <a:lnTo>
                    <a:pt x="50800" y="46990"/>
                  </a:lnTo>
                  <a:lnTo>
                    <a:pt x="46355" y="45085"/>
                  </a:lnTo>
                  <a:lnTo>
                    <a:pt x="41910" y="49530"/>
                  </a:lnTo>
                  <a:lnTo>
                    <a:pt x="40005" y="43815"/>
                  </a:lnTo>
                  <a:lnTo>
                    <a:pt x="26035" y="41910"/>
                  </a:lnTo>
                  <a:lnTo>
                    <a:pt x="26035" y="44450"/>
                  </a:lnTo>
                  <a:lnTo>
                    <a:pt x="18415" y="41910"/>
                  </a:lnTo>
                  <a:lnTo>
                    <a:pt x="16510" y="50800"/>
                  </a:lnTo>
                  <a:lnTo>
                    <a:pt x="20320" y="46990"/>
                  </a:lnTo>
                  <a:lnTo>
                    <a:pt x="21590" y="52070"/>
                  </a:lnTo>
                  <a:lnTo>
                    <a:pt x="23495" y="52705"/>
                  </a:lnTo>
                  <a:lnTo>
                    <a:pt x="24765" y="58420"/>
                  </a:lnTo>
                  <a:lnTo>
                    <a:pt x="21590" y="58420"/>
                  </a:lnTo>
                  <a:lnTo>
                    <a:pt x="20955" y="55245"/>
                  </a:lnTo>
                  <a:lnTo>
                    <a:pt x="13335" y="55245"/>
                  </a:lnTo>
                  <a:lnTo>
                    <a:pt x="22225" y="61595"/>
                  </a:lnTo>
                  <a:lnTo>
                    <a:pt x="28575" y="60325"/>
                  </a:lnTo>
                  <a:lnTo>
                    <a:pt x="30480" y="65405"/>
                  </a:lnTo>
                  <a:lnTo>
                    <a:pt x="22225" y="66675"/>
                  </a:lnTo>
                  <a:lnTo>
                    <a:pt x="21590" y="70485"/>
                  </a:lnTo>
                  <a:lnTo>
                    <a:pt x="23495" y="73025"/>
                  </a:lnTo>
                  <a:lnTo>
                    <a:pt x="14605" y="73660"/>
                  </a:lnTo>
                  <a:lnTo>
                    <a:pt x="17145" y="78740"/>
                  </a:lnTo>
                  <a:lnTo>
                    <a:pt x="13970" y="80010"/>
                  </a:lnTo>
                  <a:lnTo>
                    <a:pt x="18415" y="82550"/>
                  </a:lnTo>
                  <a:lnTo>
                    <a:pt x="22225" y="81280"/>
                  </a:lnTo>
                  <a:lnTo>
                    <a:pt x="19685" y="84455"/>
                  </a:lnTo>
                  <a:lnTo>
                    <a:pt x="27305" y="83185"/>
                  </a:lnTo>
                  <a:lnTo>
                    <a:pt x="29210" y="90805"/>
                  </a:lnTo>
                  <a:lnTo>
                    <a:pt x="45720" y="90170"/>
                  </a:lnTo>
                  <a:lnTo>
                    <a:pt x="40640" y="95885"/>
                  </a:lnTo>
                  <a:lnTo>
                    <a:pt x="36830" y="93345"/>
                  </a:lnTo>
                  <a:lnTo>
                    <a:pt x="29845" y="104140"/>
                  </a:lnTo>
                  <a:lnTo>
                    <a:pt x="33020" y="103505"/>
                  </a:lnTo>
                  <a:lnTo>
                    <a:pt x="27940" y="111125"/>
                  </a:lnTo>
                  <a:lnTo>
                    <a:pt x="17145" y="118110"/>
                  </a:lnTo>
                  <a:lnTo>
                    <a:pt x="21590" y="118110"/>
                  </a:lnTo>
                  <a:lnTo>
                    <a:pt x="27305" y="114300"/>
                  </a:lnTo>
                  <a:lnTo>
                    <a:pt x="31115" y="116840"/>
                  </a:lnTo>
                  <a:lnTo>
                    <a:pt x="38100" y="116840"/>
                  </a:lnTo>
                  <a:lnTo>
                    <a:pt x="43180" y="111760"/>
                  </a:lnTo>
                  <a:lnTo>
                    <a:pt x="43815" y="114300"/>
                  </a:lnTo>
                  <a:lnTo>
                    <a:pt x="49530" y="114935"/>
                  </a:lnTo>
                  <a:lnTo>
                    <a:pt x="36195" y="118745"/>
                  </a:lnTo>
                  <a:lnTo>
                    <a:pt x="25400" y="118745"/>
                  </a:lnTo>
                  <a:lnTo>
                    <a:pt x="23495" y="123190"/>
                  </a:lnTo>
                  <a:lnTo>
                    <a:pt x="16510" y="125095"/>
                  </a:lnTo>
                  <a:lnTo>
                    <a:pt x="19050" y="128270"/>
                  </a:lnTo>
                  <a:lnTo>
                    <a:pt x="17145" y="131445"/>
                  </a:lnTo>
                  <a:lnTo>
                    <a:pt x="20320" y="132080"/>
                  </a:lnTo>
                  <a:lnTo>
                    <a:pt x="15240" y="133350"/>
                  </a:lnTo>
                  <a:lnTo>
                    <a:pt x="10795" y="129540"/>
                  </a:lnTo>
                  <a:lnTo>
                    <a:pt x="9525" y="132080"/>
                  </a:lnTo>
                  <a:lnTo>
                    <a:pt x="8255" y="130175"/>
                  </a:lnTo>
                  <a:lnTo>
                    <a:pt x="0" y="134620"/>
                  </a:lnTo>
                  <a:lnTo>
                    <a:pt x="635" y="137160"/>
                  </a:lnTo>
                  <a:lnTo>
                    <a:pt x="19685" y="135890"/>
                  </a:lnTo>
                  <a:lnTo>
                    <a:pt x="13335" y="140970"/>
                  </a:lnTo>
                  <a:lnTo>
                    <a:pt x="5080" y="142875"/>
                  </a:lnTo>
                  <a:lnTo>
                    <a:pt x="2540" y="149860"/>
                  </a:lnTo>
                  <a:lnTo>
                    <a:pt x="7620" y="149860"/>
                  </a:lnTo>
                  <a:lnTo>
                    <a:pt x="8890" y="153035"/>
                  </a:lnTo>
                  <a:lnTo>
                    <a:pt x="23495" y="148590"/>
                  </a:lnTo>
                  <a:lnTo>
                    <a:pt x="12065" y="155575"/>
                  </a:lnTo>
                  <a:lnTo>
                    <a:pt x="7620" y="159385"/>
                  </a:lnTo>
                  <a:lnTo>
                    <a:pt x="15240" y="159385"/>
                  </a:lnTo>
                  <a:lnTo>
                    <a:pt x="25400" y="153670"/>
                  </a:lnTo>
                  <a:lnTo>
                    <a:pt x="24765" y="158115"/>
                  </a:lnTo>
                  <a:lnTo>
                    <a:pt x="16510" y="161925"/>
                  </a:lnTo>
                  <a:lnTo>
                    <a:pt x="20955" y="161925"/>
                  </a:lnTo>
                  <a:lnTo>
                    <a:pt x="19685" y="165100"/>
                  </a:lnTo>
                  <a:lnTo>
                    <a:pt x="27305" y="1631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39">
              <a:extLst>
                <a:ext uri="{FF2B5EF4-FFF2-40B4-BE49-F238E27FC236}">
                  <a16:creationId xmlns:a16="http://schemas.microsoft.com/office/drawing/2014/main" id="{AE5DA6A1-564E-889C-2C0E-299D8B927512}"/>
                </a:ext>
              </a:extLst>
            </p:cNvPr>
            <p:cNvSpPr/>
            <p:nvPr/>
          </p:nvSpPr>
          <p:spPr>
            <a:xfrm>
              <a:off x="8385046" y="1942362"/>
              <a:ext cx="583421" cy="866250"/>
            </a:xfrm>
            <a:custGeom>
              <a:avLst/>
              <a:gdLst>
                <a:gd name="connsiteX0" fmla="*/ 49530 w 271145"/>
                <a:gd name="connsiteY0" fmla="*/ 226695 h 402590"/>
                <a:gd name="connsiteX1" fmla="*/ 42545 w 271145"/>
                <a:gd name="connsiteY1" fmla="*/ 222250 h 402590"/>
                <a:gd name="connsiteX2" fmla="*/ 38100 w 271145"/>
                <a:gd name="connsiteY2" fmla="*/ 221615 h 402590"/>
                <a:gd name="connsiteX3" fmla="*/ 32385 w 271145"/>
                <a:gd name="connsiteY3" fmla="*/ 210185 h 402590"/>
                <a:gd name="connsiteX4" fmla="*/ 23495 w 271145"/>
                <a:gd name="connsiteY4" fmla="*/ 205740 h 402590"/>
                <a:gd name="connsiteX5" fmla="*/ 19685 w 271145"/>
                <a:gd name="connsiteY5" fmla="*/ 208280 h 402590"/>
                <a:gd name="connsiteX6" fmla="*/ 17780 w 271145"/>
                <a:gd name="connsiteY6" fmla="*/ 216535 h 402590"/>
                <a:gd name="connsiteX7" fmla="*/ 13335 w 271145"/>
                <a:gd name="connsiteY7" fmla="*/ 217170 h 402590"/>
                <a:gd name="connsiteX8" fmla="*/ 0 w 271145"/>
                <a:gd name="connsiteY8" fmla="*/ 205105 h 402590"/>
                <a:gd name="connsiteX9" fmla="*/ 6985 w 271145"/>
                <a:gd name="connsiteY9" fmla="*/ 191135 h 402590"/>
                <a:gd name="connsiteX10" fmla="*/ 13335 w 271145"/>
                <a:gd name="connsiteY10" fmla="*/ 190500 h 402590"/>
                <a:gd name="connsiteX11" fmla="*/ 15240 w 271145"/>
                <a:gd name="connsiteY11" fmla="*/ 184785 h 402590"/>
                <a:gd name="connsiteX12" fmla="*/ 19685 w 271145"/>
                <a:gd name="connsiteY12" fmla="*/ 182245 h 402590"/>
                <a:gd name="connsiteX13" fmla="*/ 22860 w 271145"/>
                <a:gd name="connsiteY13" fmla="*/ 179070 h 402590"/>
                <a:gd name="connsiteX14" fmla="*/ 28575 w 271145"/>
                <a:gd name="connsiteY14" fmla="*/ 177800 h 402590"/>
                <a:gd name="connsiteX15" fmla="*/ 30480 w 271145"/>
                <a:gd name="connsiteY15" fmla="*/ 175895 h 402590"/>
                <a:gd name="connsiteX16" fmla="*/ 34290 w 271145"/>
                <a:gd name="connsiteY16" fmla="*/ 175260 h 402590"/>
                <a:gd name="connsiteX17" fmla="*/ 40005 w 271145"/>
                <a:gd name="connsiteY17" fmla="*/ 171450 h 402590"/>
                <a:gd name="connsiteX18" fmla="*/ 49530 w 271145"/>
                <a:gd name="connsiteY18" fmla="*/ 172085 h 402590"/>
                <a:gd name="connsiteX19" fmla="*/ 53975 w 271145"/>
                <a:gd name="connsiteY19" fmla="*/ 174625 h 402590"/>
                <a:gd name="connsiteX20" fmla="*/ 54610 w 271145"/>
                <a:gd name="connsiteY20" fmla="*/ 180340 h 402590"/>
                <a:gd name="connsiteX21" fmla="*/ 63500 w 271145"/>
                <a:gd name="connsiteY21" fmla="*/ 193040 h 402590"/>
                <a:gd name="connsiteX22" fmla="*/ 59055 w 271145"/>
                <a:gd name="connsiteY22" fmla="*/ 196215 h 402590"/>
                <a:gd name="connsiteX23" fmla="*/ 67310 w 271145"/>
                <a:gd name="connsiteY23" fmla="*/ 196850 h 402590"/>
                <a:gd name="connsiteX24" fmla="*/ 69215 w 271145"/>
                <a:gd name="connsiteY24" fmla="*/ 210820 h 402590"/>
                <a:gd name="connsiteX25" fmla="*/ 65405 w 271145"/>
                <a:gd name="connsiteY25" fmla="*/ 200025 h 402590"/>
                <a:gd name="connsiteX26" fmla="*/ 62230 w 271145"/>
                <a:gd name="connsiteY26" fmla="*/ 200660 h 402590"/>
                <a:gd name="connsiteX27" fmla="*/ 64135 w 271145"/>
                <a:gd name="connsiteY27" fmla="*/ 204470 h 402590"/>
                <a:gd name="connsiteX28" fmla="*/ 62230 w 271145"/>
                <a:gd name="connsiteY28" fmla="*/ 209550 h 402590"/>
                <a:gd name="connsiteX29" fmla="*/ 66675 w 271145"/>
                <a:gd name="connsiteY29" fmla="*/ 210185 h 402590"/>
                <a:gd name="connsiteX30" fmla="*/ 65405 w 271145"/>
                <a:gd name="connsiteY30" fmla="*/ 215265 h 402590"/>
                <a:gd name="connsiteX31" fmla="*/ 57785 w 271145"/>
                <a:gd name="connsiteY31" fmla="*/ 214630 h 402590"/>
                <a:gd name="connsiteX32" fmla="*/ 57150 w 271145"/>
                <a:gd name="connsiteY32" fmla="*/ 219075 h 402590"/>
                <a:gd name="connsiteX33" fmla="*/ 52705 w 271145"/>
                <a:gd name="connsiteY33" fmla="*/ 222885 h 402590"/>
                <a:gd name="connsiteX34" fmla="*/ 50165 w 271145"/>
                <a:gd name="connsiteY34" fmla="*/ 222250 h 402590"/>
                <a:gd name="connsiteX35" fmla="*/ 50800 w 271145"/>
                <a:gd name="connsiteY35" fmla="*/ 226695 h 402590"/>
                <a:gd name="connsiteX36" fmla="*/ 49530 w 271145"/>
                <a:gd name="connsiteY36" fmla="*/ 226695 h 402590"/>
                <a:gd name="connsiteX37" fmla="*/ 49530 w 271145"/>
                <a:gd name="connsiteY37" fmla="*/ 226695 h 402590"/>
                <a:gd name="connsiteX38" fmla="*/ 243840 w 271145"/>
                <a:gd name="connsiteY38" fmla="*/ 335915 h 402590"/>
                <a:gd name="connsiteX39" fmla="*/ 247650 w 271145"/>
                <a:gd name="connsiteY39" fmla="*/ 337820 h 402590"/>
                <a:gd name="connsiteX40" fmla="*/ 250825 w 271145"/>
                <a:gd name="connsiteY40" fmla="*/ 337185 h 402590"/>
                <a:gd name="connsiteX41" fmla="*/ 248920 w 271145"/>
                <a:gd name="connsiteY41" fmla="*/ 335280 h 402590"/>
                <a:gd name="connsiteX42" fmla="*/ 245745 w 271145"/>
                <a:gd name="connsiteY42" fmla="*/ 335280 h 402590"/>
                <a:gd name="connsiteX43" fmla="*/ 243840 w 271145"/>
                <a:gd name="connsiteY43" fmla="*/ 335915 h 402590"/>
                <a:gd name="connsiteX44" fmla="*/ 243840 w 271145"/>
                <a:gd name="connsiteY44" fmla="*/ 335915 h 402590"/>
                <a:gd name="connsiteX45" fmla="*/ 179705 w 271145"/>
                <a:gd name="connsiteY45" fmla="*/ 371475 h 402590"/>
                <a:gd name="connsiteX46" fmla="*/ 187960 w 271145"/>
                <a:gd name="connsiteY46" fmla="*/ 367030 h 402590"/>
                <a:gd name="connsiteX47" fmla="*/ 191135 w 271145"/>
                <a:gd name="connsiteY47" fmla="*/ 369570 h 402590"/>
                <a:gd name="connsiteX48" fmla="*/ 194310 w 271145"/>
                <a:gd name="connsiteY48" fmla="*/ 368935 h 402590"/>
                <a:gd name="connsiteX49" fmla="*/ 192405 w 271145"/>
                <a:gd name="connsiteY49" fmla="*/ 372110 h 402590"/>
                <a:gd name="connsiteX50" fmla="*/ 192405 w 271145"/>
                <a:gd name="connsiteY50" fmla="*/ 374015 h 402590"/>
                <a:gd name="connsiteX51" fmla="*/ 187960 w 271145"/>
                <a:gd name="connsiteY51" fmla="*/ 374650 h 402590"/>
                <a:gd name="connsiteX52" fmla="*/ 183515 w 271145"/>
                <a:gd name="connsiteY52" fmla="*/ 371475 h 402590"/>
                <a:gd name="connsiteX53" fmla="*/ 179705 w 271145"/>
                <a:gd name="connsiteY53" fmla="*/ 371475 h 402590"/>
                <a:gd name="connsiteX54" fmla="*/ 179705 w 271145"/>
                <a:gd name="connsiteY54" fmla="*/ 371475 h 402590"/>
                <a:gd name="connsiteX55" fmla="*/ 78740 w 271145"/>
                <a:gd name="connsiteY55" fmla="*/ 144145 h 402590"/>
                <a:gd name="connsiteX56" fmla="*/ 78105 w 271145"/>
                <a:gd name="connsiteY56" fmla="*/ 148590 h 402590"/>
                <a:gd name="connsiteX57" fmla="*/ 81280 w 271145"/>
                <a:gd name="connsiteY57" fmla="*/ 151130 h 402590"/>
                <a:gd name="connsiteX58" fmla="*/ 80645 w 271145"/>
                <a:gd name="connsiteY58" fmla="*/ 146685 h 402590"/>
                <a:gd name="connsiteX59" fmla="*/ 78740 w 271145"/>
                <a:gd name="connsiteY59" fmla="*/ 144145 h 402590"/>
                <a:gd name="connsiteX60" fmla="*/ 78740 w 271145"/>
                <a:gd name="connsiteY60" fmla="*/ 144145 h 402590"/>
                <a:gd name="connsiteX61" fmla="*/ 49530 w 271145"/>
                <a:gd name="connsiteY61" fmla="*/ 139700 h 402590"/>
                <a:gd name="connsiteX62" fmla="*/ 51435 w 271145"/>
                <a:gd name="connsiteY62" fmla="*/ 133985 h 402590"/>
                <a:gd name="connsiteX63" fmla="*/ 52070 w 271145"/>
                <a:gd name="connsiteY63" fmla="*/ 137160 h 402590"/>
                <a:gd name="connsiteX64" fmla="*/ 49530 w 271145"/>
                <a:gd name="connsiteY64" fmla="*/ 139700 h 402590"/>
                <a:gd name="connsiteX65" fmla="*/ 49530 w 271145"/>
                <a:gd name="connsiteY65" fmla="*/ 139700 h 402590"/>
                <a:gd name="connsiteX66" fmla="*/ 32385 w 271145"/>
                <a:gd name="connsiteY66" fmla="*/ 120015 h 402590"/>
                <a:gd name="connsiteX67" fmla="*/ 33020 w 271145"/>
                <a:gd name="connsiteY67" fmla="*/ 115570 h 402590"/>
                <a:gd name="connsiteX68" fmla="*/ 38100 w 271145"/>
                <a:gd name="connsiteY68" fmla="*/ 116205 h 402590"/>
                <a:gd name="connsiteX69" fmla="*/ 32385 w 271145"/>
                <a:gd name="connsiteY69" fmla="*/ 120015 h 402590"/>
                <a:gd name="connsiteX70" fmla="*/ 32385 w 271145"/>
                <a:gd name="connsiteY70" fmla="*/ 120015 h 402590"/>
                <a:gd name="connsiteX71" fmla="*/ 40005 w 271145"/>
                <a:gd name="connsiteY71" fmla="*/ 113665 h 402590"/>
                <a:gd name="connsiteX72" fmla="*/ 45085 w 271145"/>
                <a:gd name="connsiteY72" fmla="*/ 107315 h 402590"/>
                <a:gd name="connsiteX73" fmla="*/ 43815 w 271145"/>
                <a:gd name="connsiteY73" fmla="*/ 111760 h 402590"/>
                <a:gd name="connsiteX74" fmla="*/ 40005 w 271145"/>
                <a:gd name="connsiteY74" fmla="*/ 113665 h 402590"/>
                <a:gd name="connsiteX75" fmla="*/ 40005 w 271145"/>
                <a:gd name="connsiteY75" fmla="*/ 113665 h 402590"/>
                <a:gd name="connsiteX76" fmla="*/ 52705 w 271145"/>
                <a:gd name="connsiteY76" fmla="*/ 101600 h 402590"/>
                <a:gd name="connsiteX77" fmla="*/ 55245 w 271145"/>
                <a:gd name="connsiteY77" fmla="*/ 98425 h 402590"/>
                <a:gd name="connsiteX78" fmla="*/ 52070 w 271145"/>
                <a:gd name="connsiteY78" fmla="*/ 98425 h 402590"/>
                <a:gd name="connsiteX79" fmla="*/ 52705 w 271145"/>
                <a:gd name="connsiteY79" fmla="*/ 101600 h 402590"/>
                <a:gd name="connsiteX80" fmla="*/ 52705 w 271145"/>
                <a:gd name="connsiteY80" fmla="*/ 101600 h 402590"/>
                <a:gd name="connsiteX81" fmla="*/ 46990 w 271145"/>
                <a:gd name="connsiteY81" fmla="*/ 93345 h 402590"/>
                <a:gd name="connsiteX82" fmla="*/ 49530 w 271145"/>
                <a:gd name="connsiteY82" fmla="*/ 98425 h 402590"/>
                <a:gd name="connsiteX83" fmla="*/ 51435 w 271145"/>
                <a:gd name="connsiteY83" fmla="*/ 96520 h 402590"/>
                <a:gd name="connsiteX84" fmla="*/ 49530 w 271145"/>
                <a:gd name="connsiteY84" fmla="*/ 93345 h 402590"/>
                <a:gd name="connsiteX85" fmla="*/ 46990 w 271145"/>
                <a:gd name="connsiteY85" fmla="*/ 93345 h 402590"/>
                <a:gd name="connsiteX86" fmla="*/ 46990 w 271145"/>
                <a:gd name="connsiteY86" fmla="*/ 93345 h 402590"/>
                <a:gd name="connsiteX87" fmla="*/ 127635 w 271145"/>
                <a:gd name="connsiteY87" fmla="*/ 635 h 402590"/>
                <a:gd name="connsiteX88" fmla="*/ 130175 w 271145"/>
                <a:gd name="connsiteY88" fmla="*/ 3175 h 402590"/>
                <a:gd name="connsiteX89" fmla="*/ 130810 w 271145"/>
                <a:gd name="connsiteY89" fmla="*/ 0 h 402590"/>
                <a:gd name="connsiteX90" fmla="*/ 127635 w 271145"/>
                <a:gd name="connsiteY90" fmla="*/ 635 h 402590"/>
                <a:gd name="connsiteX91" fmla="*/ 127635 w 271145"/>
                <a:gd name="connsiteY91" fmla="*/ 635 h 402590"/>
                <a:gd name="connsiteX92" fmla="*/ 121285 w 271145"/>
                <a:gd name="connsiteY92" fmla="*/ 3175 h 402590"/>
                <a:gd name="connsiteX93" fmla="*/ 125730 w 271145"/>
                <a:gd name="connsiteY93" fmla="*/ 2540 h 402590"/>
                <a:gd name="connsiteX94" fmla="*/ 129540 w 271145"/>
                <a:gd name="connsiteY94" fmla="*/ 6350 h 402590"/>
                <a:gd name="connsiteX95" fmla="*/ 127000 w 271145"/>
                <a:gd name="connsiteY95" fmla="*/ 8890 h 402590"/>
                <a:gd name="connsiteX96" fmla="*/ 133985 w 271145"/>
                <a:gd name="connsiteY96" fmla="*/ 8255 h 402590"/>
                <a:gd name="connsiteX97" fmla="*/ 133985 w 271145"/>
                <a:gd name="connsiteY97" fmla="*/ 12700 h 402590"/>
                <a:gd name="connsiteX98" fmla="*/ 130810 w 271145"/>
                <a:gd name="connsiteY98" fmla="*/ 10795 h 402590"/>
                <a:gd name="connsiteX99" fmla="*/ 125095 w 271145"/>
                <a:gd name="connsiteY99" fmla="*/ 11430 h 402590"/>
                <a:gd name="connsiteX100" fmla="*/ 124460 w 271145"/>
                <a:gd name="connsiteY100" fmla="*/ 6985 h 402590"/>
                <a:gd name="connsiteX101" fmla="*/ 123190 w 271145"/>
                <a:gd name="connsiteY101" fmla="*/ 10795 h 402590"/>
                <a:gd name="connsiteX102" fmla="*/ 121285 w 271145"/>
                <a:gd name="connsiteY102" fmla="*/ 8255 h 402590"/>
                <a:gd name="connsiteX103" fmla="*/ 121285 w 271145"/>
                <a:gd name="connsiteY103" fmla="*/ 3175 h 402590"/>
                <a:gd name="connsiteX104" fmla="*/ 121285 w 271145"/>
                <a:gd name="connsiteY104" fmla="*/ 3175 h 402590"/>
                <a:gd name="connsiteX105" fmla="*/ 120650 w 271145"/>
                <a:gd name="connsiteY105" fmla="*/ 13335 h 402590"/>
                <a:gd name="connsiteX106" fmla="*/ 123825 w 271145"/>
                <a:gd name="connsiteY106" fmla="*/ 18415 h 402590"/>
                <a:gd name="connsiteX107" fmla="*/ 125095 w 271145"/>
                <a:gd name="connsiteY107" fmla="*/ 15240 h 402590"/>
                <a:gd name="connsiteX108" fmla="*/ 123190 w 271145"/>
                <a:gd name="connsiteY108" fmla="*/ 12065 h 402590"/>
                <a:gd name="connsiteX109" fmla="*/ 120650 w 271145"/>
                <a:gd name="connsiteY109" fmla="*/ 13335 h 402590"/>
                <a:gd name="connsiteX110" fmla="*/ 120650 w 271145"/>
                <a:gd name="connsiteY110" fmla="*/ 13335 h 402590"/>
                <a:gd name="connsiteX111" fmla="*/ 31750 w 271145"/>
                <a:gd name="connsiteY111" fmla="*/ 50800 h 402590"/>
                <a:gd name="connsiteX112" fmla="*/ 34290 w 271145"/>
                <a:gd name="connsiteY112" fmla="*/ 48895 h 402590"/>
                <a:gd name="connsiteX113" fmla="*/ 31115 w 271145"/>
                <a:gd name="connsiteY113" fmla="*/ 45720 h 402590"/>
                <a:gd name="connsiteX114" fmla="*/ 34290 w 271145"/>
                <a:gd name="connsiteY114" fmla="*/ 41275 h 402590"/>
                <a:gd name="connsiteX115" fmla="*/ 40640 w 271145"/>
                <a:gd name="connsiteY115" fmla="*/ 44450 h 402590"/>
                <a:gd name="connsiteX116" fmla="*/ 39370 w 271145"/>
                <a:gd name="connsiteY116" fmla="*/ 40005 h 402590"/>
                <a:gd name="connsiteX117" fmla="*/ 53340 w 271145"/>
                <a:gd name="connsiteY117" fmla="*/ 29845 h 402590"/>
                <a:gd name="connsiteX118" fmla="*/ 53975 w 271145"/>
                <a:gd name="connsiteY118" fmla="*/ 38100 h 402590"/>
                <a:gd name="connsiteX119" fmla="*/ 48895 w 271145"/>
                <a:gd name="connsiteY119" fmla="*/ 42545 h 402590"/>
                <a:gd name="connsiteX120" fmla="*/ 46990 w 271145"/>
                <a:gd name="connsiteY120" fmla="*/ 46990 h 402590"/>
                <a:gd name="connsiteX121" fmla="*/ 48895 w 271145"/>
                <a:gd name="connsiteY121" fmla="*/ 48260 h 402590"/>
                <a:gd name="connsiteX122" fmla="*/ 45085 w 271145"/>
                <a:gd name="connsiteY122" fmla="*/ 53975 h 402590"/>
                <a:gd name="connsiteX123" fmla="*/ 39370 w 271145"/>
                <a:gd name="connsiteY123" fmla="*/ 52705 h 402590"/>
                <a:gd name="connsiteX124" fmla="*/ 34290 w 271145"/>
                <a:gd name="connsiteY124" fmla="*/ 53340 h 402590"/>
                <a:gd name="connsiteX125" fmla="*/ 31750 w 271145"/>
                <a:gd name="connsiteY125" fmla="*/ 50800 h 402590"/>
                <a:gd name="connsiteX126" fmla="*/ 31750 w 271145"/>
                <a:gd name="connsiteY126" fmla="*/ 50800 h 402590"/>
                <a:gd name="connsiteX127" fmla="*/ 31750 w 271145"/>
                <a:gd name="connsiteY127" fmla="*/ 59690 h 402590"/>
                <a:gd name="connsiteX128" fmla="*/ 35560 w 271145"/>
                <a:gd name="connsiteY128" fmla="*/ 62865 h 402590"/>
                <a:gd name="connsiteX129" fmla="*/ 42545 w 271145"/>
                <a:gd name="connsiteY129" fmla="*/ 57150 h 402590"/>
                <a:gd name="connsiteX130" fmla="*/ 37465 w 271145"/>
                <a:gd name="connsiteY130" fmla="*/ 55245 h 402590"/>
                <a:gd name="connsiteX131" fmla="*/ 34925 w 271145"/>
                <a:gd name="connsiteY131" fmla="*/ 56515 h 402590"/>
                <a:gd name="connsiteX132" fmla="*/ 33655 w 271145"/>
                <a:gd name="connsiteY132" fmla="*/ 59055 h 402590"/>
                <a:gd name="connsiteX133" fmla="*/ 31750 w 271145"/>
                <a:gd name="connsiteY133" fmla="*/ 59690 h 402590"/>
                <a:gd name="connsiteX134" fmla="*/ 31750 w 271145"/>
                <a:gd name="connsiteY134" fmla="*/ 59690 h 402590"/>
                <a:gd name="connsiteX135" fmla="*/ 29845 w 271145"/>
                <a:gd name="connsiteY135" fmla="*/ 69850 h 402590"/>
                <a:gd name="connsiteX136" fmla="*/ 24130 w 271145"/>
                <a:gd name="connsiteY136" fmla="*/ 71120 h 402590"/>
                <a:gd name="connsiteX137" fmla="*/ 19685 w 271145"/>
                <a:gd name="connsiteY137" fmla="*/ 66675 h 402590"/>
                <a:gd name="connsiteX138" fmla="*/ 22225 w 271145"/>
                <a:gd name="connsiteY138" fmla="*/ 65405 h 402590"/>
                <a:gd name="connsiteX139" fmla="*/ 29845 w 271145"/>
                <a:gd name="connsiteY139" fmla="*/ 66040 h 402590"/>
                <a:gd name="connsiteX140" fmla="*/ 29845 w 271145"/>
                <a:gd name="connsiteY140" fmla="*/ 69850 h 402590"/>
                <a:gd name="connsiteX141" fmla="*/ 29845 w 271145"/>
                <a:gd name="connsiteY141" fmla="*/ 69850 h 402590"/>
                <a:gd name="connsiteX142" fmla="*/ 27305 w 271145"/>
                <a:gd name="connsiteY142" fmla="*/ 76835 h 402590"/>
                <a:gd name="connsiteX143" fmla="*/ 23495 w 271145"/>
                <a:gd name="connsiteY143" fmla="*/ 75565 h 402590"/>
                <a:gd name="connsiteX144" fmla="*/ 23495 w 271145"/>
                <a:gd name="connsiteY144" fmla="*/ 73660 h 402590"/>
                <a:gd name="connsiteX145" fmla="*/ 29210 w 271145"/>
                <a:gd name="connsiteY145" fmla="*/ 73025 h 402590"/>
                <a:gd name="connsiteX146" fmla="*/ 27305 w 271145"/>
                <a:gd name="connsiteY146" fmla="*/ 76835 h 402590"/>
                <a:gd name="connsiteX147" fmla="*/ 27305 w 271145"/>
                <a:gd name="connsiteY147" fmla="*/ 76835 h 402590"/>
                <a:gd name="connsiteX148" fmla="*/ 21590 w 271145"/>
                <a:gd name="connsiteY148" fmla="*/ 92075 h 402590"/>
                <a:gd name="connsiteX149" fmla="*/ 22860 w 271145"/>
                <a:gd name="connsiteY149" fmla="*/ 95885 h 402590"/>
                <a:gd name="connsiteX150" fmla="*/ 19050 w 271145"/>
                <a:gd name="connsiteY150" fmla="*/ 98425 h 402590"/>
                <a:gd name="connsiteX151" fmla="*/ 19050 w 271145"/>
                <a:gd name="connsiteY151" fmla="*/ 95250 h 402590"/>
                <a:gd name="connsiteX152" fmla="*/ 21590 w 271145"/>
                <a:gd name="connsiteY152" fmla="*/ 92075 h 402590"/>
                <a:gd name="connsiteX153" fmla="*/ 21590 w 271145"/>
                <a:gd name="connsiteY153" fmla="*/ 92075 h 402590"/>
                <a:gd name="connsiteX154" fmla="*/ 26670 w 271145"/>
                <a:gd name="connsiteY154" fmla="*/ 90170 h 402590"/>
                <a:gd name="connsiteX155" fmla="*/ 25400 w 271145"/>
                <a:gd name="connsiteY155" fmla="*/ 85090 h 402590"/>
                <a:gd name="connsiteX156" fmla="*/ 26670 w 271145"/>
                <a:gd name="connsiteY156" fmla="*/ 81915 h 402590"/>
                <a:gd name="connsiteX157" fmla="*/ 26035 w 271145"/>
                <a:gd name="connsiteY157" fmla="*/ 78105 h 402590"/>
                <a:gd name="connsiteX158" fmla="*/ 22860 w 271145"/>
                <a:gd name="connsiteY158" fmla="*/ 77470 h 402590"/>
                <a:gd name="connsiteX159" fmla="*/ 22860 w 271145"/>
                <a:gd name="connsiteY159" fmla="*/ 81280 h 402590"/>
                <a:gd name="connsiteX160" fmla="*/ 20955 w 271145"/>
                <a:gd name="connsiteY160" fmla="*/ 85090 h 402590"/>
                <a:gd name="connsiteX161" fmla="*/ 22225 w 271145"/>
                <a:gd name="connsiteY161" fmla="*/ 88900 h 402590"/>
                <a:gd name="connsiteX162" fmla="*/ 26670 w 271145"/>
                <a:gd name="connsiteY162" fmla="*/ 90170 h 402590"/>
                <a:gd name="connsiteX163" fmla="*/ 26670 w 271145"/>
                <a:gd name="connsiteY163" fmla="*/ 90170 h 402590"/>
                <a:gd name="connsiteX164" fmla="*/ 57150 w 271145"/>
                <a:gd name="connsiteY164" fmla="*/ 93345 h 402590"/>
                <a:gd name="connsiteX165" fmla="*/ 56515 w 271145"/>
                <a:gd name="connsiteY165" fmla="*/ 87630 h 402590"/>
                <a:gd name="connsiteX166" fmla="*/ 49530 w 271145"/>
                <a:gd name="connsiteY166" fmla="*/ 88265 h 402590"/>
                <a:gd name="connsiteX167" fmla="*/ 45085 w 271145"/>
                <a:gd name="connsiteY167" fmla="*/ 80645 h 402590"/>
                <a:gd name="connsiteX168" fmla="*/ 45720 w 271145"/>
                <a:gd name="connsiteY168" fmla="*/ 78740 h 402590"/>
                <a:gd name="connsiteX169" fmla="*/ 43180 w 271145"/>
                <a:gd name="connsiteY169" fmla="*/ 76835 h 402590"/>
                <a:gd name="connsiteX170" fmla="*/ 43180 w 271145"/>
                <a:gd name="connsiteY170" fmla="*/ 79375 h 402590"/>
                <a:gd name="connsiteX171" fmla="*/ 37465 w 271145"/>
                <a:gd name="connsiteY171" fmla="*/ 74930 h 402590"/>
                <a:gd name="connsiteX172" fmla="*/ 40005 w 271145"/>
                <a:gd name="connsiteY172" fmla="*/ 72390 h 402590"/>
                <a:gd name="connsiteX173" fmla="*/ 41910 w 271145"/>
                <a:gd name="connsiteY173" fmla="*/ 73660 h 402590"/>
                <a:gd name="connsiteX174" fmla="*/ 41275 w 271145"/>
                <a:gd name="connsiteY174" fmla="*/ 68580 h 402590"/>
                <a:gd name="connsiteX175" fmla="*/ 47625 w 271145"/>
                <a:gd name="connsiteY175" fmla="*/ 73025 h 402590"/>
                <a:gd name="connsiteX176" fmla="*/ 46990 w 271145"/>
                <a:gd name="connsiteY176" fmla="*/ 66040 h 402590"/>
                <a:gd name="connsiteX177" fmla="*/ 50165 w 271145"/>
                <a:gd name="connsiteY177" fmla="*/ 64770 h 402590"/>
                <a:gd name="connsiteX178" fmla="*/ 53340 w 271145"/>
                <a:gd name="connsiteY178" fmla="*/ 69850 h 402590"/>
                <a:gd name="connsiteX179" fmla="*/ 52705 w 271145"/>
                <a:gd name="connsiteY179" fmla="*/ 80010 h 402590"/>
                <a:gd name="connsiteX180" fmla="*/ 59055 w 271145"/>
                <a:gd name="connsiteY180" fmla="*/ 83185 h 402590"/>
                <a:gd name="connsiteX181" fmla="*/ 62865 w 271145"/>
                <a:gd name="connsiteY181" fmla="*/ 82550 h 402590"/>
                <a:gd name="connsiteX182" fmla="*/ 65405 w 271145"/>
                <a:gd name="connsiteY182" fmla="*/ 84455 h 402590"/>
                <a:gd name="connsiteX183" fmla="*/ 60960 w 271145"/>
                <a:gd name="connsiteY183" fmla="*/ 86995 h 402590"/>
                <a:gd name="connsiteX184" fmla="*/ 59055 w 271145"/>
                <a:gd name="connsiteY184" fmla="*/ 92075 h 402590"/>
                <a:gd name="connsiteX185" fmla="*/ 57150 w 271145"/>
                <a:gd name="connsiteY185" fmla="*/ 93345 h 402590"/>
                <a:gd name="connsiteX186" fmla="*/ 57150 w 271145"/>
                <a:gd name="connsiteY186" fmla="*/ 93345 h 402590"/>
                <a:gd name="connsiteX187" fmla="*/ 47625 w 271145"/>
                <a:gd name="connsiteY187" fmla="*/ 127000 h 402590"/>
                <a:gd name="connsiteX188" fmla="*/ 59055 w 271145"/>
                <a:gd name="connsiteY188" fmla="*/ 124460 h 402590"/>
                <a:gd name="connsiteX189" fmla="*/ 59690 w 271145"/>
                <a:gd name="connsiteY189" fmla="*/ 126365 h 402590"/>
                <a:gd name="connsiteX190" fmla="*/ 65405 w 271145"/>
                <a:gd name="connsiteY190" fmla="*/ 122555 h 402590"/>
                <a:gd name="connsiteX191" fmla="*/ 62865 w 271145"/>
                <a:gd name="connsiteY191" fmla="*/ 117475 h 402590"/>
                <a:gd name="connsiteX192" fmla="*/ 59055 w 271145"/>
                <a:gd name="connsiteY192" fmla="*/ 116840 h 402590"/>
                <a:gd name="connsiteX193" fmla="*/ 53975 w 271145"/>
                <a:gd name="connsiteY193" fmla="*/ 111125 h 402590"/>
                <a:gd name="connsiteX194" fmla="*/ 48260 w 271145"/>
                <a:gd name="connsiteY194" fmla="*/ 114935 h 402590"/>
                <a:gd name="connsiteX195" fmla="*/ 56515 w 271145"/>
                <a:gd name="connsiteY195" fmla="*/ 118745 h 402590"/>
                <a:gd name="connsiteX196" fmla="*/ 52070 w 271145"/>
                <a:gd name="connsiteY196" fmla="*/ 121285 h 402590"/>
                <a:gd name="connsiteX197" fmla="*/ 53340 w 271145"/>
                <a:gd name="connsiteY197" fmla="*/ 123190 h 402590"/>
                <a:gd name="connsiteX198" fmla="*/ 47625 w 271145"/>
                <a:gd name="connsiteY198" fmla="*/ 127000 h 402590"/>
                <a:gd name="connsiteX199" fmla="*/ 47625 w 271145"/>
                <a:gd name="connsiteY199" fmla="*/ 127000 h 402590"/>
                <a:gd name="connsiteX200" fmla="*/ 56515 w 271145"/>
                <a:gd name="connsiteY200" fmla="*/ 148590 h 402590"/>
                <a:gd name="connsiteX201" fmla="*/ 54610 w 271145"/>
                <a:gd name="connsiteY201" fmla="*/ 142875 h 402590"/>
                <a:gd name="connsiteX202" fmla="*/ 65405 w 271145"/>
                <a:gd name="connsiteY202" fmla="*/ 132715 h 402590"/>
                <a:gd name="connsiteX203" fmla="*/ 60960 w 271145"/>
                <a:gd name="connsiteY203" fmla="*/ 142875 h 402590"/>
                <a:gd name="connsiteX204" fmla="*/ 56515 w 271145"/>
                <a:gd name="connsiteY204" fmla="*/ 148590 h 402590"/>
                <a:gd name="connsiteX205" fmla="*/ 56515 w 271145"/>
                <a:gd name="connsiteY205" fmla="*/ 148590 h 402590"/>
                <a:gd name="connsiteX206" fmla="*/ 48895 w 271145"/>
                <a:gd name="connsiteY206" fmla="*/ 156210 h 402590"/>
                <a:gd name="connsiteX207" fmla="*/ 55245 w 271145"/>
                <a:gd name="connsiteY207" fmla="*/ 152400 h 402590"/>
                <a:gd name="connsiteX208" fmla="*/ 52705 w 271145"/>
                <a:gd name="connsiteY208" fmla="*/ 142240 h 402590"/>
                <a:gd name="connsiteX209" fmla="*/ 43815 w 271145"/>
                <a:gd name="connsiteY209" fmla="*/ 146050 h 402590"/>
                <a:gd name="connsiteX210" fmla="*/ 43815 w 271145"/>
                <a:gd name="connsiteY210" fmla="*/ 153670 h 402590"/>
                <a:gd name="connsiteX211" fmla="*/ 49530 w 271145"/>
                <a:gd name="connsiteY211" fmla="*/ 149860 h 402590"/>
                <a:gd name="connsiteX212" fmla="*/ 48895 w 271145"/>
                <a:gd name="connsiteY212" fmla="*/ 156210 h 402590"/>
                <a:gd name="connsiteX213" fmla="*/ 48895 w 271145"/>
                <a:gd name="connsiteY213" fmla="*/ 156210 h 402590"/>
                <a:gd name="connsiteX214" fmla="*/ 71755 w 271145"/>
                <a:gd name="connsiteY214" fmla="*/ 155575 h 402590"/>
                <a:gd name="connsiteX215" fmla="*/ 73025 w 271145"/>
                <a:gd name="connsiteY215" fmla="*/ 164465 h 402590"/>
                <a:gd name="connsiteX216" fmla="*/ 78740 w 271145"/>
                <a:gd name="connsiteY216" fmla="*/ 167005 h 402590"/>
                <a:gd name="connsiteX217" fmla="*/ 80645 w 271145"/>
                <a:gd name="connsiteY217" fmla="*/ 160655 h 402590"/>
                <a:gd name="connsiteX218" fmla="*/ 76200 w 271145"/>
                <a:gd name="connsiteY218" fmla="*/ 151765 h 402590"/>
                <a:gd name="connsiteX219" fmla="*/ 71755 w 271145"/>
                <a:gd name="connsiteY219" fmla="*/ 155575 h 402590"/>
                <a:gd name="connsiteX220" fmla="*/ 71755 w 271145"/>
                <a:gd name="connsiteY220" fmla="*/ 155575 h 402590"/>
                <a:gd name="connsiteX221" fmla="*/ 92075 w 271145"/>
                <a:gd name="connsiteY221" fmla="*/ 257810 h 402590"/>
                <a:gd name="connsiteX222" fmla="*/ 100330 w 271145"/>
                <a:gd name="connsiteY222" fmla="*/ 262255 h 402590"/>
                <a:gd name="connsiteX223" fmla="*/ 107950 w 271145"/>
                <a:gd name="connsiteY223" fmla="*/ 256540 h 402590"/>
                <a:gd name="connsiteX224" fmla="*/ 102870 w 271145"/>
                <a:gd name="connsiteY224" fmla="*/ 257175 h 402590"/>
                <a:gd name="connsiteX225" fmla="*/ 100330 w 271145"/>
                <a:gd name="connsiteY225" fmla="*/ 252095 h 402590"/>
                <a:gd name="connsiteX226" fmla="*/ 93980 w 271145"/>
                <a:gd name="connsiteY226" fmla="*/ 252730 h 402590"/>
                <a:gd name="connsiteX227" fmla="*/ 92075 w 271145"/>
                <a:gd name="connsiteY227" fmla="*/ 257810 h 402590"/>
                <a:gd name="connsiteX228" fmla="*/ 92075 w 271145"/>
                <a:gd name="connsiteY228" fmla="*/ 257810 h 402590"/>
                <a:gd name="connsiteX229" fmla="*/ 86360 w 271145"/>
                <a:gd name="connsiteY229" fmla="*/ 224790 h 402590"/>
                <a:gd name="connsiteX230" fmla="*/ 88900 w 271145"/>
                <a:gd name="connsiteY230" fmla="*/ 216535 h 402590"/>
                <a:gd name="connsiteX231" fmla="*/ 99060 w 271145"/>
                <a:gd name="connsiteY231" fmla="*/ 207645 h 402590"/>
                <a:gd name="connsiteX232" fmla="*/ 97790 w 271145"/>
                <a:gd name="connsiteY232" fmla="*/ 212725 h 402590"/>
                <a:gd name="connsiteX233" fmla="*/ 99060 w 271145"/>
                <a:gd name="connsiteY233" fmla="*/ 215900 h 402590"/>
                <a:gd name="connsiteX234" fmla="*/ 91440 w 271145"/>
                <a:gd name="connsiteY234" fmla="*/ 223520 h 402590"/>
                <a:gd name="connsiteX235" fmla="*/ 86360 w 271145"/>
                <a:gd name="connsiteY235" fmla="*/ 224790 h 402590"/>
                <a:gd name="connsiteX236" fmla="*/ 86360 w 271145"/>
                <a:gd name="connsiteY236" fmla="*/ 224790 h 402590"/>
                <a:gd name="connsiteX237" fmla="*/ 74295 w 271145"/>
                <a:gd name="connsiteY237" fmla="*/ 402590 h 402590"/>
                <a:gd name="connsiteX238" fmla="*/ 77470 w 271145"/>
                <a:gd name="connsiteY238" fmla="*/ 399415 h 402590"/>
                <a:gd name="connsiteX239" fmla="*/ 76200 w 271145"/>
                <a:gd name="connsiteY239" fmla="*/ 396875 h 402590"/>
                <a:gd name="connsiteX240" fmla="*/ 79375 w 271145"/>
                <a:gd name="connsiteY240" fmla="*/ 393065 h 402590"/>
                <a:gd name="connsiteX241" fmla="*/ 80645 w 271145"/>
                <a:gd name="connsiteY241" fmla="*/ 394970 h 402590"/>
                <a:gd name="connsiteX242" fmla="*/ 84455 w 271145"/>
                <a:gd name="connsiteY242" fmla="*/ 391160 h 402590"/>
                <a:gd name="connsiteX243" fmla="*/ 86995 w 271145"/>
                <a:gd name="connsiteY243" fmla="*/ 391160 h 402590"/>
                <a:gd name="connsiteX244" fmla="*/ 88900 w 271145"/>
                <a:gd name="connsiteY244" fmla="*/ 386715 h 402590"/>
                <a:gd name="connsiteX245" fmla="*/ 94615 w 271145"/>
                <a:gd name="connsiteY245" fmla="*/ 387985 h 402590"/>
                <a:gd name="connsiteX246" fmla="*/ 99060 w 271145"/>
                <a:gd name="connsiteY246" fmla="*/ 386080 h 402590"/>
                <a:gd name="connsiteX247" fmla="*/ 102870 w 271145"/>
                <a:gd name="connsiteY247" fmla="*/ 386715 h 402590"/>
                <a:gd name="connsiteX248" fmla="*/ 105410 w 271145"/>
                <a:gd name="connsiteY248" fmla="*/ 385445 h 402590"/>
                <a:gd name="connsiteX249" fmla="*/ 107950 w 271145"/>
                <a:gd name="connsiteY249" fmla="*/ 388620 h 402590"/>
                <a:gd name="connsiteX250" fmla="*/ 111125 w 271145"/>
                <a:gd name="connsiteY250" fmla="*/ 388620 h 402590"/>
                <a:gd name="connsiteX251" fmla="*/ 115570 w 271145"/>
                <a:gd name="connsiteY251" fmla="*/ 392430 h 402590"/>
                <a:gd name="connsiteX252" fmla="*/ 120650 w 271145"/>
                <a:gd name="connsiteY252" fmla="*/ 392430 h 402590"/>
                <a:gd name="connsiteX253" fmla="*/ 120015 w 271145"/>
                <a:gd name="connsiteY253" fmla="*/ 389255 h 402590"/>
                <a:gd name="connsiteX254" fmla="*/ 123825 w 271145"/>
                <a:gd name="connsiteY254" fmla="*/ 387350 h 402590"/>
                <a:gd name="connsiteX255" fmla="*/ 125095 w 271145"/>
                <a:gd name="connsiteY255" fmla="*/ 384175 h 402590"/>
                <a:gd name="connsiteX256" fmla="*/ 123825 w 271145"/>
                <a:gd name="connsiteY256" fmla="*/ 379095 h 402590"/>
                <a:gd name="connsiteX257" fmla="*/ 127000 w 271145"/>
                <a:gd name="connsiteY257" fmla="*/ 375920 h 402590"/>
                <a:gd name="connsiteX258" fmla="*/ 129540 w 271145"/>
                <a:gd name="connsiteY258" fmla="*/ 375285 h 402590"/>
                <a:gd name="connsiteX259" fmla="*/ 130810 w 271145"/>
                <a:gd name="connsiteY259" fmla="*/ 373380 h 402590"/>
                <a:gd name="connsiteX260" fmla="*/ 141605 w 271145"/>
                <a:gd name="connsiteY260" fmla="*/ 370840 h 402590"/>
                <a:gd name="connsiteX261" fmla="*/ 147320 w 271145"/>
                <a:gd name="connsiteY261" fmla="*/ 371475 h 402590"/>
                <a:gd name="connsiteX262" fmla="*/ 154305 w 271145"/>
                <a:gd name="connsiteY262" fmla="*/ 375920 h 402590"/>
                <a:gd name="connsiteX263" fmla="*/ 156845 w 271145"/>
                <a:gd name="connsiteY263" fmla="*/ 374650 h 402590"/>
                <a:gd name="connsiteX264" fmla="*/ 164465 w 271145"/>
                <a:gd name="connsiteY264" fmla="*/ 375285 h 402590"/>
                <a:gd name="connsiteX265" fmla="*/ 168275 w 271145"/>
                <a:gd name="connsiteY265" fmla="*/ 376555 h 402590"/>
                <a:gd name="connsiteX266" fmla="*/ 170180 w 271145"/>
                <a:gd name="connsiteY266" fmla="*/ 372110 h 402590"/>
                <a:gd name="connsiteX267" fmla="*/ 177165 w 271145"/>
                <a:gd name="connsiteY267" fmla="*/ 368935 h 402590"/>
                <a:gd name="connsiteX268" fmla="*/ 181610 w 271145"/>
                <a:gd name="connsiteY268" fmla="*/ 370205 h 402590"/>
                <a:gd name="connsiteX269" fmla="*/ 187960 w 271145"/>
                <a:gd name="connsiteY269" fmla="*/ 365760 h 402590"/>
                <a:gd name="connsiteX270" fmla="*/ 192405 w 271145"/>
                <a:gd name="connsiteY270" fmla="*/ 367030 h 402590"/>
                <a:gd name="connsiteX271" fmla="*/ 194945 w 271145"/>
                <a:gd name="connsiteY271" fmla="*/ 366395 h 402590"/>
                <a:gd name="connsiteX272" fmla="*/ 198120 w 271145"/>
                <a:gd name="connsiteY272" fmla="*/ 363855 h 402590"/>
                <a:gd name="connsiteX273" fmla="*/ 198755 w 271145"/>
                <a:gd name="connsiteY273" fmla="*/ 366395 h 402590"/>
                <a:gd name="connsiteX274" fmla="*/ 202565 w 271145"/>
                <a:gd name="connsiteY274" fmla="*/ 368935 h 402590"/>
                <a:gd name="connsiteX275" fmla="*/ 207010 w 271145"/>
                <a:gd name="connsiteY275" fmla="*/ 365760 h 402590"/>
                <a:gd name="connsiteX276" fmla="*/ 217170 w 271145"/>
                <a:gd name="connsiteY276" fmla="*/ 365760 h 402590"/>
                <a:gd name="connsiteX277" fmla="*/ 223520 w 271145"/>
                <a:gd name="connsiteY277" fmla="*/ 364490 h 402590"/>
                <a:gd name="connsiteX278" fmla="*/ 229870 w 271145"/>
                <a:gd name="connsiteY278" fmla="*/ 366395 h 402590"/>
                <a:gd name="connsiteX279" fmla="*/ 233045 w 271145"/>
                <a:gd name="connsiteY279" fmla="*/ 367030 h 402590"/>
                <a:gd name="connsiteX280" fmla="*/ 237490 w 271145"/>
                <a:gd name="connsiteY280" fmla="*/ 363220 h 402590"/>
                <a:gd name="connsiteX281" fmla="*/ 242570 w 271145"/>
                <a:gd name="connsiteY281" fmla="*/ 361950 h 402590"/>
                <a:gd name="connsiteX282" fmla="*/ 247015 w 271145"/>
                <a:gd name="connsiteY282" fmla="*/ 357505 h 402590"/>
                <a:gd name="connsiteX283" fmla="*/ 250190 w 271145"/>
                <a:gd name="connsiteY283" fmla="*/ 357505 h 402590"/>
                <a:gd name="connsiteX284" fmla="*/ 253365 w 271145"/>
                <a:gd name="connsiteY284" fmla="*/ 358140 h 402590"/>
                <a:gd name="connsiteX285" fmla="*/ 252730 w 271145"/>
                <a:gd name="connsiteY285" fmla="*/ 354965 h 402590"/>
                <a:gd name="connsiteX286" fmla="*/ 259715 w 271145"/>
                <a:gd name="connsiteY286" fmla="*/ 349885 h 402590"/>
                <a:gd name="connsiteX287" fmla="*/ 264160 w 271145"/>
                <a:gd name="connsiteY287" fmla="*/ 348615 h 402590"/>
                <a:gd name="connsiteX288" fmla="*/ 264795 w 271145"/>
                <a:gd name="connsiteY288" fmla="*/ 344170 h 402590"/>
                <a:gd name="connsiteX289" fmla="*/ 263525 w 271145"/>
                <a:gd name="connsiteY289" fmla="*/ 340995 h 402590"/>
                <a:gd name="connsiteX290" fmla="*/ 264795 w 271145"/>
                <a:gd name="connsiteY290" fmla="*/ 337185 h 402590"/>
                <a:gd name="connsiteX291" fmla="*/ 256540 w 271145"/>
                <a:gd name="connsiteY291" fmla="*/ 337185 h 402590"/>
                <a:gd name="connsiteX292" fmla="*/ 250825 w 271145"/>
                <a:gd name="connsiteY292" fmla="*/ 339090 h 402590"/>
                <a:gd name="connsiteX293" fmla="*/ 247650 w 271145"/>
                <a:gd name="connsiteY293" fmla="*/ 339725 h 402590"/>
                <a:gd name="connsiteX294" fmla="*/ 242570 w 271145"/>
                <a:gd name="connsiteY294" fmla="*/ 337820 h 402590"/>
                <a:gd name="connsiteX295" fmla="*/ 240665 w 271145"/>
                <a:gd name="connsiteY295" fmla="*/ 337185 h 402590"/>
                <a:gd name="connsiteX296" fmla="*/ 242570 w 271145"/>
                <a:gd name="connsiteY296" fmla="*/ 335280 h 402590"/>
                <a:gd name="connsiteX297" fmla="*/ 244475 w 271145"/>
                <a:gd name="connsiteY297" fmla="*/ 335280 h 402590"/>
                <a:gd name="connsiteX298" fmla="*/ 245110 w 271145"/>
                <a:gd name="connsiteY298" fmla="*/ 334010 h 402590"/>
                <a:gd name="connsiteX299" fmla="*/ 240030 w 271145"/>
                <a:gd name="connsiteY299" fmla="*/ 332740 h 402590"/>
                <a:gd name="connsiteX300" fmla="*/ 235585 w 271145"/>
                <a:gd name="connsiteY300" fmla="*/ 334010 h 402590"/>
                <a:gd name="connsiteX301" fmla="*/ 241300 w 271145"/>
                <a:gd name="connsiteY301" fmla="*/ 329565 h 402590"/>
                <a:gd name="connsiteX302" fmla="*/ 245110 w 271145"/>
                <a:gd name="connsiteY302" fmla="*/ 330200 h 402590"/>
                <a:gd name="connsiteX303" fmla="*/ 250190 w 271145"/>
                <a:gd name="connsiteY303" fmla="*/ 327660 h 402590"/>
                <a:gd name="connsiteX304" fmla="*/ 248920 w 271145"/>
                <a:gd name="connsiteY304" fmla="*/ 323850 h 402590"/>
                <a:gd name="connsiteX305" fmla="*/ 244475 w 271145"/>
                <a:gd name="connsiteY305" fmla="*/ 323850 h 402590"/>
                <a:gd name="connsiteX306" fmla="*/ 248285 w 271145"/>
                <a:gd name="connsiteY306" fmla="*/ 320675 h 402590"/>
                <a:gd name="connsiteX307" fmla="*/ 250825 w 271145"/>
                <a:gd name="connsiteY307" fmla="*/ 318135 h 402590"/>
                <a:gd name="connsiteX308" fmla="*/ 253365 w 271145"/>
                <a:gd name="connsiteY308" fmla="*/ 320675 h 402590"/>
                <a:gd name="connsiteX309" fmla="*/ 257810 w 271145"/>
                <a:gd name="connsiteY309" fmla="*/ 317500 h 402590"/>
                <a:gd name="connsiteX310" fmla="*/ 259715 w 271145"/>
                <a:gd name="connsiteY310" fmla="*/ 314960 h 402590"/>
                <a:gd name="connsiteX311" fmla="*/ 257810 w 271145"/>
                <a:gd name="connsiteY311" fmla="*/ 314325 h 402590"/>
                <a:gd name="connsiteX312" fmla="*/ 259080 w 271145"/>
                <a:gd name="connsiteY312" fmla="*/ 312420 h 402590"/>
                <a:gd name="connsiteX313" fmla="*/ 254000 w 271145"/>
                <a:gd name="connsiteY313" fmla="*/ 311785 h 402590"/>
                <a:gd name="connsiteX314" fmla="*/ 255905 w 271145"/>
                <a:gd name="connsiteY314" fmla="*/ 308610 h 402590"/>
                <a:gd name="connsiteX315" fmla="*/ 259080 w 271145"/>
                <a:gd name="connsiteY315" fmla="*/ 309245 h 402590"/>
                <a:gd name="connsiteX316" fmla="*/ 259715 w 271145"/>
                <a:gd name="connsiteY316" fmla="*/ 311785 h 402590"/>
                <a:gd name="connsiteX317" fmla="*/ 263525 w 271145"/>
                <a:gd name="connsiteY317" fmla="*/ 306705 h 402590"/>
                <a:gd name="connsiteX318" fmla="*/ 267335 w 271145"/>
                <a:gd name="connsiteY318" fmla="*/ 305435 h 402590"/>
                <a:gd name="connsiteX319" fmla="*/ 267970 w 271145"/>
                <a:gd name="connsiteY319" fmla="*/ 296545 h 402590"/>
                <a:gd name="connsiteX320" fmla="*/ 271145 w 271145"/>
                <a:gd name="connsiteY320" fmla="*/ 288290 h 402590"/>
                <a:gd name="connsiteX321" fmla="*/ 268605 w 271145"/>
                <a:gd name="connsiteY321" fmla="*/ 285115 h 402590"/>
                <a:gd name="connsiteX322" fmla="*/ 267335 w 271145"/>
                <a:gd name="connsiteY322" fmla="*/ 277495 h 402590"/>
                <a:gd name="connsiteX323" fmla="*/ 257175 w 271145"/>
                <a:gd name="connsiteY323" fmla="*/ 269240 h 402590"/>
                <a:gd name="connsiteX324" fmla="*/ 242570 w 271145"/>
                <a:gd name="connsiteY324" fmla="*/ 268605 h 402590"/>
                <a:gd name="connsiteX325" fmla="*/ 233680 w 271145"/>
                <a:gd name="connsiteY325" fmla="*/ 268605 h 402590"/>
                <a:gd name="connsiteX326" fmla="*/ 233045 w 271145"/>
                <a:gd name="connsiteY326" fmla="*/ 275590 h 402590"/>
                <a:gd name="connsiteX327" fmla="*/ 230505 w 271145"/>
                <a:gd name="connsiteY327" fmla="*/ 279400 h 402590"/>
                <a:gd name="connsiteX328" fmla="*/ 226060 w 271145"/>
                <a:gd name="connsiteY328" fmla="*/ 274320 h 402590"/>
                <a:gd name="connsiteX329" fmla="*/ 220345 w 271145"/>
                <a:gd name="connsiteY329" fmla="*/ 273050 h 402590"/>
                <a:gd name="connsiteX330" fmla="*/ 229235 w 271145"/>
                <a:gd name="connsiteY330" fmla="*/ 264160 h 402590"/>
                <a:gd name="connsiteX331" fmla="*/ 229235 w 271145"/>
                <a:gd name="connsiteY331" fmla="*/ 258445 h 402590"/>
                <a:gd name="connsiteX332" fmla="*/ 222250 w 271145"/>
                <a:gd name="connsiteY332" fmla="*/ 247015 h 402590"/>
                <a:gd name="connsiteX333" fmla="*/ 219710 w 271145"/>
                <a:gd name="connsiteY333" fmla="*/ 246380 h 402590"/>
                <a:gd name="connsiteX334" fmla="*/ 213360 w 271145"/>
                <a:gd name="connsiteY334" fmla="*/ 242570 h 402590"/>
                <a:gd name="connsiteX335" fmla="*/ 210820 w 271145"/>
                <a:gd name="connsiteY335" fmla="*/ 238125 h 402590"/>
                <a:gd name="connsiteX336" fmla="*/ 207645 w 271145"/>
                <a:gd name="connsiteY336" fmla="*/ 238760 h 402590"/>
                <a:gd name="connsiteX337" fmla="*/ 205105 w 271145"/>
                <a:gd name="connsiteY337" fmla="*/ 239395 h 402590"/>
                <a:gd name="connsiteX338" fmla="*/ 201295 w 271145"/>
                <a:gd name="connsiteY338" fmla="*/ 238125 h 402590"/>
                <a:gd name="connsiteX339" fmla="*/ 198755 w 271145"/>
                <a:gd name="connsiteY339" fmla="*/ 238125 h 402590"/>
                <a:gd name="connsiteX340" fmla="*/ 203200 w 271145"/>
                <a:gd name="connsiteY340" fmla="*/ 236855 h 402590"/>
                <a:gd name="connsiteX341" fmla="*/ 205740 w 271145"/>
                <a:gd name="connsiteY341" fmla="*/ 237490 h 402590"/>
                <a:gd name="connsiteX342" fmla="*/ 210185 w 271145"/>
                <a:gd name="connsiteY342" fmla="*/ 236220 h 402590"/>
                <a:gd name="connsiteX343" fmla="*/ 212725 w 271145"/>
                <a:gd name="connsiteY343" fmla="*/ 237490 h 402590"/>
                <a:gd name="connsiteX344" fmla="*/ 215265 w 271145"/>
                <a:gd name="connsiteY344" fmla="*/ 240030 h 402590"/>
                <a:gd name="connsiteX345" fmla="*/ 218440 w 271145"/>
                <a:gd name="connsiteY345" fmla="*/ 239395 h 402590"/>
                <a:gd name="connsiteX346" fmla="*/ 221615 w 271145"/>
                <a:gd name="connsiteY346" fmla="*/ 240030 h 402590"/>
                <a:gd name="connsiteX347" fmla="*/ 213360 w 271145"/>
                <a:gd name="connsiteY347" fmla="*/ 229870 h 402590"/>
                <a:gd name="connsiteX348" fmla="*/ 209550 w 271145"/>
                <a:gd name="connsiteY348" fmla="*/ 224790 h 402590"/>
                <a:gd name="connsiteX349" fmla="*/ 212090 w 271145"/>
                <a:gd name="connsiteY349" fmla="*/ 220980 h 402590"/>
                <a:gd name="connsiteX350" fmla="*/ 214630 w 271145"/>
                <a:gd name="connsiteY350" fmla="*/ 220345 h 402590"/>
                <a:gd name="connsiteX351" fmla="*/ 210820 w 271145"/>
                <a:gd name="connsiteY351" fmla="*/ 217805 h 402590"/>
                <a:gd name="connsiteX352" fmla="*/ 208915 w 271145"/>
                <a:gd name="connsiteY352" fmla="*/ 214630 h 402590"/>
                <a:gd name="connsiteX353" fmla="*/ 207010 w 271145"/>
                <a:gd name="connsiteY353" fmla="*/ 214630 h 402590"/>
                <a:gd name="connsiteX354" fmla="*/ 201930 w 271145"/>
                <a:gd name="connsiteY354" fmla="*/ 205740 h 402590"/>
                <a:gd name="connsiteX355" fmla="*/ 194310 w 271145"/>
                <a:gd name="connsiteY355" fmla="*/ 201930 h 402590"/>
                <a:gd name="connsiteX356" fmla="*/ 184150 w 271145"/>
                <a:gd name="connsiteY356" fmla="*/ 199390 h 402590"/>
                <a:gd name="connsiteX357" fmla="*/ 182245 w 271145"/>
                <a:gd name="connsiteY357" fmla="*/ 194945 h 402590"/>
                <a:gd name="connsiteX358" fmla="*/ 179705 w 271145"/>
                <a:gd name="connsiteY358" fmla="*/ 193675 h 402590"/>
                <a:gd name="connsiteX359" fmla="*/ 176530 w 271145"/>
                <a:gd name="connsiteY359" fmla="*/ 182245 h 402590"/>
                <a:gd name="connsiteX360" fmla="*/ 172720 w 271145"/>
                <a:gd name="connsiteY360" fmla="*/ 175895 h 402590"/>
                <a:gd name="connsiteX361" fmla="*/ 170180 w 271145"/>
                <a:gd name="connsiteY361" fmla="*/ 161290 h 402590"/>
                <a:gd name="connsiteX362" fmla="*/ 167005 w 271145"/>
                <a:gd name="connsiteY362" fmla="*/ 156210 h 402590"/>
                <a:gd name="connsiteX363" fmla="*/ 164465 w 271145"/>
                <a:gd name="connsiteY363" fmla="*/ 156210 h 402590"/>
                <a:gd name="connsiteX364" fmla="*/ 155575 w 271145"/>
                <a:gd name="connsiteY364" fmla="*/ 143510 h 402590"/>
                <a:gd name="connsiteX365" fmla="*/ 150495 w 271145"/>
                <a:gd name="connsiteY365" fmla="*/ 142240 h 402590"/>
                <a:gd name="connsiteX366" fmla="*/ 146685 w 271145"/>
                <a:gd name="connsiteY366" fmla="*/ 139065 h 402590"/>
                <a:gd name="connsiteX367" fmla="*/ 140335 w 271145"/>
                <a:gd name="connsiteY367" fmla="*/ 136525 h 402590"/>
                <a:gd name="connsiteX368" fmla="*/ 137795 w 271145"/>
                <a:gd name="connsiteY368" fmla="*/ 139065 h 402590"/>
                <a:gd name="connsiteX369" fmla="*/ 132715 w 271145"/>
                <a:gd name="connsiteY369" fmla="*/ 142240 h 402590"/>
                <a:gd name="connsiteX370" fmla="*/ 125095 w 271145"/>
                <a:gd name="connsiteY370" fmla="*/ 139700 h 402590"/>
                <a:gd name="connsiteX371" fmla="*/ 121285 w 271145"/>
                <a:gd name="connsiteY371" fmla="*/ 140335 h 402590"/>
                <a:gd name="connsiteX372" fmla="*/ 115570 w 271145"/>
                <a:gd name="connsiteY372" fmla="*/ 138430 h 402590"/>
                <a:gd name="connsiteX373" fmla="*/ 113665 w 271145"/>
                <a:gd name="connsiteY373" fmla="*/ 135255 h 402590"/>
                <a:gd name="connsiteX374" fmla="*/ 117475 w 271145"/>
                <a:gd name="connsiteY374" fmla="*/ 137160 h 402590"/>
                <a:gd name="connsiteX375" fmla="*/ 124460 w 271145"/>
                <a:gd name="connsiteY375" fmla="*/ 137795 h 402590"/>
                <a:gd name="connsiteX376" fmla="*/ 130175 w 271145"/>
                <a:gd name="connsiteY376" fmla="*/ 135890 h 402590"/>
                <a:gd name="connsiteX377" fmla="*/ 132080 w 271145"/>
                <a:gd name="connsiteY377" fmla="*/ 131445 h 402590"/>
                <a:gd name="connsiteX378" fmla="*/ 137795 w 271145"/>
                <a:gd name="connsiteY378" fmla="*/ 131445 h 402590"/>
                <a:gd name="connsiteX379" fmla="*/ 143510 w 271145"/>
                <a:gd name="connsiteY379" fmla="*/ 127635 h 402590"/>
                <a:gd name="connsiteX380" fmla="*/ 137795 w 271145"/>
                <a:gd name="connsiteY380" fmla="*/ 125095 h 402590"/>
                <a:gd name="connsiteX381" fmla="*/ 137160 w 271145"/>
                <a:gd name="connsiteY381" fmla="*/ 121920 h 402590"/>
                <a:gd name="connsiteX382" fmla="*/ 134620 w 271145"/>
                <a:gd name="connsiteY382" fmla="*/ 120015 h 402590"/>
                <a:gd name="connsiteX383" fmla="*/ 127000 w 271145"/>
                <a:gd name="connsiteY383" fmla="*/ 123825 h 402590"/>
                <a:gd name="connsiteX384" fmla="*/ 125730 w 271145"/>
                <a:gd name="connsiteY384" fmla="*/ 122555 h 402590"/>
                <a:gd name="connsiteX385" fmla="*/ 131445 w 271145"/>
                <a:gd name="connsiteY385" fmla="*/ 118110 h 402590"/>
                <a:gd name="connsiteX386" fmla="*/ 138430 w 271145"/>
                <a:gd name="connsiteY386" fmla="*/ 118745 h 402590"/>
                <a:gd name="connsiteX387" fmla="*/ 142240 w 271145"/>
                <a:gd name="connsiteY387" fmla="*/ 114935 h 402590"/>
                <a:gd name="connsiteX388" fmla="*/ 142875 w 271145"/>
                <a:gd name="connsiteY388" fmla="*/ 111760 h 402590"/>
                <a:gd name="connsiteX389" fmla="*/ 145415 w 271145"/>
                <a:gd name="connsiteY389" fmla="*/ 109855 h 402590"/>
                <a:gd name="connsiteX390" fmla="*/ 149225 w 271145"/>
                <a:gd name="connsiteY390" fmla="*/ 101600 h 402590"/>
                <a:gd name="connsiteX391" fmla="*/ 151765 w 271145"/>
                <a:gd name="connsiteY391" fmla="*/ 97790 h 402590"/>
                <a:gd name="connsiteX392" fmla="*/ 151130 w 271145"/>
                <a:gd name="connsiteY392" fmla="*/ 95250 h 402590"/>
                <a:gd name="connsiteX393" fmla="*/ 154305 w 271145"/>
                <a:gd name="connsiteY393" fmla="*/ 89535 h 402590"/>
                <a:gd name="connsiteX394" fmla="*/ 153035 w 271145"/>
                <a:gd name="connsiteY394" fmla="*/ 87630 h 402590"/>
                <a:gd name="connsiteX395" fmla="*/ 155575 w 271145"/>
                <a:gd name="connsiteY395" fmla="*/ 80010 h 402590"/>
                <a:gd name="connsiteX396" fmla="*/ 160655 w 271145"/>
                <a:gd name="connsiteY396" fmla="*/ 75565 h 402590"/>
                <a:gd name="connsiteX397" fmla="*/ 160655 w 271145"/>
                <a:gd name="connsiteY397" fmla="*/ 70485 h 402590"/>
                <a:gd name="connsiteX398" fmla="*/ 153035 w 271145"/>
                <a:gd name="connsiteY398" fmla="*/ 63500 h 402590"/>
                <a:gd name="connsiteX399" fmla="*/ 151765 w 271145"/>
                <a:gd name="connsiteY399" fmla="*/ 64770 h 402590"/>
                <a:gd name="connsiteX400" fmla="*/ 139065 w 271145"/>
                <a:gd name="connsiteY400" fmla="*/ 65405 h 402590"/>
                <a:gd name="connsiteX401" fmla="*/ 131445 w 271145"/>
                <a:gd name="connsiteY401" fmla="*/ 64135 h 402590"/>
                <a:gd name="connsiteX402" fmla="*/ 128905 w 271145"/>
                <a:gd name="connsiteY402" fmla="*/ 65405 h 402590"/>
                <a:gd name="connsiteX403" fmla="*/ 125095 w 271145"/>
                <a:gd name="connsiteY403" fmla="*/ 65405 h 402590"/>
                <a:gd name="connsiteX404" fmla="*/ 120650 w 271145"/>
                <a:gd name="connsiteY404" fmla="*/ 63500 h 402590"/>
                <a:gd name="connsiteX405" fmla="*/ 117475 w 271145"/>
                <a:gd name="connsiteY405" fmla="*/ 63500 h 402590"/>
                <a:gd name="connsiteX406" fmla="*/ 116840 w 271145"/>
                <a:gd name="connsiteY406" fmla="*/ 65405 h 402590"/>
                <a:gd name="connsiteX407" fmla="*/ 112395 w 271145"/>
                <a:gd name="connsiteY407" fmla="*/ 66675 h 402590"/>
                <a:gd name="connsiteX408" fmla="*/ 107315 w 271145"/>
                <a:gd name="connsiteY408" fmla="*/ 69215 h 402590"/>
                <a:gd name="connsiteX409" fmla="*/ 105410 w 271145"/>
                <a:gd name="connsiteY409" fmla="*/ 69215 h 402590"/>
                <a:gd name="connsiteX410" fmla="*/ 102235 w 271145"/>
                <a:gd name="connsiteY410" fmla="*/ 71755 h 402590"/>
                <a:gd name="connsiteX411" fmla="*/ 100965 w 271145"/>
                <a:gd name="connsiteY411" fmla="*/ 70485 h 402590"/>
                <a:gd name="connsiteX412" fmla="*/ 105410 w 271145"/>
                <a:gd name="connsiteY412" fmla="*/ 65405 h 402590"/>
                <a:gd name="connsiteX413" fmla="*/ 110490 w 271145"/>
                <a:gd name="connsiteY413" fmla="*/ 57785 h 402590"/>
                <a:gd name="connsiteX414" fmla="*/ 106680 w 271145"/>
                <a:gd name="connsiteY414" fmla="*/ 59690 h 402590"/>
                <a:gd name="connsiteX415" fmla="*/ 102235 w 271145"/>
                <a:gd name="connsiteY415" fmla="*/ 57785 h 402590"/>
                <a:gd name="connsiteX416" fmla="*/ 104775 w 271145"/>
                <a:gd name="connsiteY416" fmla="*/ 55880 h 402590"/>
                <a:gd name="connsiteX417" fmla="*/ 105410 w 271145"/>
                <a:gd name="connsiteY417" fmla="*/ 52070 h 402590"/>
                <a:gd name="connsiteX418" fmla="*/ 117475 w 271145"/>
                <a:gd name="connsiteY418" fmla="*/ 43180 h 402590"/>
                <a:gd name="connsiteX419" fmla="*/ 121285 w 271145"/>
                <a:gd name="connsiteY419" fmla="*/ 37465 h 402590"/>
                <a:gd name="connsiteX420" fmla="*/ 125730 w 271145"/>
                <a:gd name="connsiteY420" fmla="*/ 36195 h 402590"/>
                <a:gd name="connsiteX421" fmla="*/ 127635 w 271145"/>
                <a:gd name="connsiteY421" fmla="*/ 30480 h 402590"/>
                <a:gd name="connsiteX422" fmla="*/ 125730 w 271145"/>
                <a:gd name="connsiteY422" fmla="*/ 27940 h 402590"/>
                <a:gd name="connsiteX423" fmla="*/ 128270 w 271145"/>
                <a:gd name="connsiteY423" fmla="*/ 24130 h 402590"/>
                <a:gd name="connsiteX424" fmla="*/ 128270 w 271145"/>
                <a:gd name="connsiteY424" fmla="*/ 21590 h 402590"/>
                <a:gd name="connsiteX425" fmla="*/ 121920 w 271145"/>
                <a:gd name="connsiteY425" fmla="*/ 21590 h 402590"/>
                <a:gd name="connsiteX426" fmla="*/ 119380 w 271145"/>
                <a:gd name="connsiteY426" fmla="*/ 24130 h 402590"/>
                <a:gd name="connsiteX427" fmla="*/ 115570 w 271145"/>
                <a:gd name="connsiteY427" fmla="*/ 22860 h 402590"/>
                <a:gd name="connsiteX428" fmla="*/ 109855 w 271145"/>
                <a:gd name="connsiteY428" fmla="*/ 25400 h 402590"/>
                <a:gd name="connsiteX429" fmla="*/ 104140 w 271145"/>
                <a:gd name="connsiteY429" fmla="*/ 24765 h 402590"/>
                <a:gd name="connsiteX430" fmla="*/ 99695 w 271145"/>
                <a:gd name="connsiteY430" fmla="*/ 26670 h 402590"/>
                <a:gd name="connsiteX431" fmla="*/ 97155 w 271145"/>
                <a:gd name="connsiteY431" fmla="*/ 26670 h 402590"/>
                <a:gd name="connsiteX432" fmla="*/ 94615 w 271145"/>
                <a:gd name="connsiteY432" fmla="*/ 29210 h 402590"/>
                <a:gd name="connsiteX433" fmla="*/ 95250 w 271145"/>
                <a:gd name="connsiteY433" fmla="*/ 26670 h 402590"/>
                <a:gd name="connsiteX434" fmla="*/ 92710 w 271145"/>
                <a:gd name="connsiteY434" fmla="*/ 25400 h 402590"/>
                <a:gd name="connsiteX435" fmla="*/ 87630 w 271145"/>
                <a:gd name="connsiteY435" fmla="*/ 29845 h 402590"/>
                <a:gd name="connsiteX436" fmla="*/ 88900 w 271145"/>
                <a:gd name="connsiteY436" fmla="*/ 26035 h 402590"/>
                <a:gd name="connsiteX437" fmla="*/ 81915 w 271145"/>
                <a:gd name="connsiteY437" fmla="*/ 22860 h 402590"/>
                <a:gd name="connsiteX438" fmla="*/ 80645 w 271145"/>
                <a:gd name="connsiteY438" fmla="*/ 27305 h 402590"/>
                <a:gd name="connsiteX439" fmla="*/ 78105 w 271145"/>
                <a:gd name="connsiteY439" fmla="*/ 29210 h 402590"/>
                <a:gd name="connsiteX440" fmla="*/ 78740 w 271145"/>
                <a:gd name="connsiteY440" fmla="*/ 33020 h 402590"/>
                <a:gd name="connsiteX441" fmla="*/ 77470 w 271145"/>
                <a:gd name="connsiteY441" fmla="*/ 33020 h 402590"/>
                <a:gd name="connsiteX442" fmla="*/ 77470 w 271145"/>
                <a:gd name="connsiteY442" fmla="*/ 38100 h 402590"/>
                <a:gd name="connsiteX443" fmla="*/ 72390 w 271145"/>
                <a:gd name="connsiteY443" fmla="*/ 39370 h 402590"/>
                <a:gd name="connsiteX444" fmla="*/ 74930 w 271145"/>
                <a:gd name="connsiteY444" fmla="*/ 43815 h 402590"/>
                <a:gd name="connsiteX445" fmla="*/ 73025 w 271145"/>
                <a:gd name="connsiteY445" fmla="*/ 48260 h 402590"/>
                <a:gd name="connsiteX446" fmla="*/ 70485 w 271145"/>
                <a:gd name="connsiteY446" fmla="*/ 48260 h 402590"/>
                <a:gd name="connsiteX447" fmla="*/ 76200 w 271145"/>
                <a:gd name="connsiteY447" fmla="*/ 53340 h 402590"/>
                <a:gd name="connsiteX448" fmla="*/ 78105 w 271145"/>
                <a:gd name="connsiteY448" fmla="*/ 57150 h 402590"/>
                <a:gd name="connsiteX449" fmla="*/ 71755 w 271145"/>
                <a:gd name="connsiteY449" fmla="*/ 53975 h 402590"/>
                <a:gd name="connsiteX450" fmla="*/ 69215 w 271145"/>
                <a:gd name="connsiteY450" fmla="*/ 55880 h 402590"/>
                <a:gd name="connsiteX451" fmla="*/ 64770 w 271145"/>
                <a:gd name="connsiteY451" fmla="*/ 52705 h 402590"/>
                <a:gd name="connsiteX452" fmla="*/ 64770 w 271145"/>
                <a:gd name="connsiteY452" fmla="*/ 54610 h 402590"/>
                <a:gd name="connsiteX453" fmla="*/ 66040 w 271145"/>
                <a:gd name="connsiteY453" fmla="*/ 57785 h 402590"/>
                <a:gd name="connsiteX454" fmla="*/ 64770 w 271145"/>
                <a:gd name="connsiteY454" fmla="*/ 59690 h 402590"/>
                <a:gd name="connsiteX455" fmla="*/ 62230 w 271145"/>
                <a:gd name="connsiteY455" fmla="*/ 55245 h 402590"/>
                <a:gd name="connsiteX456" fmla="*/ 60325 w 271145"/>
                <a:gd name="connsiteY456" fmla="*/ 60325 h 402590"/>
                <a:gd name="connsiteX457" fmla="*/ 62865 w 271145"/>
                <a:gd name="connsiteY457" fmla="*/ 62865 h 402590"/>
                <a:gd name="connsiteX458" fmla="*/ 60960 w 271145"/>
                <a:gd name="connsiteY458" fmla="*/ 65405 h 402590"/>
                <a:gd name="connsiteX459" fmla="*/ 64770 w 271145"/>
                <a:gd name="connsiteY459" fmla="*/ 69850 h 402590"/>
                <a:gd name="connsiteX460" fmla="*/ 68580 w 271145"/>
                <a:gd name="connsiteY460" fmla="*/ 69850 h 402590"/>
                <a:gd name="connsiteX461" fmla="*/ 64135 w 271145"/>
                <a:gd name="connsiteY461" fmla="*/ 71120 h 402590"/>
                <a:gd name="connsiteX462" fmla="*/ 59690 w 271145"/>
                <a:gd name="connsiteY462" fmla="*/ 68580 h 402590"/>
                <a:gd name="connsiteX463" fmla="*/ 60325 w 271145"/>
                <a:gd name="connsiteY463" fmla="*/ 75565 h 402590"/>
                <a:gd name="connsiteX464" fmla="*/ 60325 w 271145"/>
                <a:gd name="connsiteY464" fmla="*/ 78105 h 402590"/>
                <a:gd name="connsiteX465" fmla="*/ 67945 w 271145"/>
                <a:gd name="connsiteY465" fmla="*/ 76835 h 402590"/>
                <a:gd name="connsiteX466" fmla="*/ 62865 w 271145"/>
                <a:gd name="connsiteY466" fmla="*/ 79375 h 402590"/>
                <a:gd name="connsiteX467" fmla="*/ 62230 w 271145"/>
                <a:gd name="connsiteY467" fmla="*/ 80645 h 402590"/>
                <a:gd name="connsiteX468" fmla="*/ 64135 w 271145"/>
                <a:gd name="connsiteY468" fmla="*/ 81915 h 402590"/>
                <a:gd name="connsiteX469" fmla="*/ 69215 w 271145"/>
                <a:gd name="connsiteY469" fmla="*/ 80010 h 402590"/>
                <a:gd name="connsiteX470" fmla="*/ 67945 w 271145"/>
                <a:gd name="connsiteY470" fmla="*/ 81280 h 402590"/>
                <a:gd name="connsiteX471" fmla="*/ 69850 w 271145"/>
                <a:gd name="connsiteY471" fmla="*/ 83820 h 402590"/>
                <a:gd name="connsiteX472" fmla="*/ 66040 w 271145"/>
                <a:gd name="connsiteY472" fmla="*/ 82550 h 402590"/>
                <a:gd name="connsiteX473" fmla="*/ 64770 w 271145"/>
                <a:gd name="connsiteY473" fmla="*/ 83820 h 402590"/>
                <a:gd name="connsiteX474" fmla="*/ 63500 w 271145"/>
                <a:gd name="connsiteY474" fmla="*/ 86995 h 402590"/>
                <a:gd name="connsiteX475" fmla="*/ 65405 w 271145"/>
                <a:gd name="connsiteY475" fmla="*/ 88265 h 402590"/>
                <a:gd name="connsiteX476" fmla="*/ 62230 w 271145"/>
                <a:gd name="connsiteY476" fmla="*/ 88900 h 402590"/>
                <a:gd name="connsiteX477" fmla="*/ 60325 w 271145"/>
                <a:gd name="connsiteY477" fmla="*/ 92075 h 402590"/>
                <a:gd name="connsiteX478" fmla="*/ 63500 w 271145"/>
                <a:gd name="connsiteY478" fmla="*/ 93345 h 402590"/>
                <a:gd name="connsiteX479" fmla="*/ 64135 w 271145"/>
                <a:gd name="connsiteY479" fmla="*/ 95885 h 402590"/>
                <a:gd name="connsiteX480" fmla="*/ 58420 w 271145"/>
                <a:gd name="connsiteY480" fmla="*/ 93980 h 402590"/>
                <a:gd name="connsiteX481" fmla="*/ 57150 w 271145"/>
                <a:gd name="connsiteY481" fmla="*/ 97790 h 402590"/>
                <a:gd name="connsiteX482" fmla="*/ 59690 w 271145"/>
                <a:gd name="connsiteY482" fmla="*/ 99060 h 402590"/>
                <a:gd name="connsiteX483" fmla="*/ 58420 w 271145"/>
                <a:gd name="connsiteY483" fmla="*/ 101600 h 402590"/>
                <a:gd name="connsiteX484" fmla="*/ 55880 w 271145"/>
                <a:gd name="connsiteY484" fmla="*/ 103505 h 402590"/>
                <a:gd name="connsiteX485" fmla="*/ 50165 w 271145"/>
                <a:gd name="connsiteY485" fmla="*/ 103505 h 402590"/>
                <a:gd name="connsiteX486" fmla="*/ 47625 w 271145"/>
                <a:gd name="connsiteY486" fmla="*/ 106045 h 402590"/>
                <a:gd name="connsiteX487" fmla="*/ 49530 w 271145"/>
                <a:gd name="connsiteY487" fmla="*/ 107315 h 402590"/>
                <a:gd name="connsiteX488" fmla="*/ 53975 w 271145"/>
                <a:gd name="connsiteY488" fmla="*/ 107315 h 402590"/>
                <a:gd name="connsiteX489" fmla="*/ 57150 w 271145"/>
                <a:gd name="connsiteY489" fmla="*/ 107950 h 402590"/>
                <a:gd name="connsiteX490" fmla="*/ 56515 w 271145"/>
                <a:gd name="connsiteY490" fmla="*/ 109220 h 402590"/>
                <a:gd name="connsiteX491" fmla="*/ 52705 w 271145"/>
                <a:gd name="connsiteY491" fmla="*/ 109220 h 402590"/>
                <a:gd name="connsiteX492" fmla="*/ 57785 w 271145"/>
                <a:gd name="connsiteY492" fmla="*/ 113665 h 402590"/>
                <a:gd name="connsiteX493" fmla="*/ 59055 w 271145"/>
                <a:gd name="connsiteY493" fmla="*/ 113030 h 402590"/>
                <a:gd name="connsiteX494" fmla="*/ 61595 w 271145"/>
                <a:gd name="connsiteY494" fmla="*/ 115570 h 402590"/>
                <a:gd name="connsiteX495" fmla="*/ 74295 w 271145"/>
                <a:gd name="connsiteY495" fmla="*/ 102870 h 402590"/>
                <a:gd name="connsiteX496" fmla="*/ 72390 w 271145"/>
                <a:gd name="connsiteY496" fmla="*/ 106680 h 402590"/>
                <a:gd name="connsiteX497" fmla="*/ 74295 w 271145"/>
                <a:gd name="connsiteY497" fmla="*/ 107950 h 402590"/>
                <a:gd name="connsiteX498" fmla="*/ 70485 w 271145"/>
                <a:gd name="connsiteY498" fmla="*/ 109220 h 402590"/>
                <a:gd name="connsiteX499" fmla="*/ 67310 w 271145"/>
                <a:gd name="connsiteY499" fmla="*/ 116840 h 402590"/>
                <a:gd name="connsiteX500" fmla="*/ 67945 w 271145"/>
                <a:gd name="connsiteY500" fmla="*/ 118745 h 402590"/>
                <a:gd name="connsiteX501" fmla="*/ 64135 w 271145"/>
                <a:gd name="connsiteY501" fmla="*/ 126365 h 402590"/>
                <a:gd name="connsiteX502" fmla="*/ 66040 w 271145"/>
                <a:gd name="connsiteY502" fmla="*/ 127635 h 402590"/>
                <a:gd name="connsiteX503" fmla="*/ 62865 w 271145"/>
                <a:gd name="connsiteY503" fmla="*/ 136525 h 402590"/>
                <a:gd name="connsiteX504" fmla="*/ 63500 w 271145"/>
                <a:gd name="connsiteY504" fmla="*/ 142240 h 402590"/>
                <a:gd name="connsiteX505" fmla="*/ 60960 w 271145"/>
                <a:gd name="connsiteY505" fmla="*/ 145415 h 402590"/>
                <a:gd name="connsiteX506" fmla="*/ 62865 w 271145"/>
                <a:gd name="connsiteY506" fmla="*/ 148590 h 402590"/>
                <a:gd name="connsiteX507" fmla="*/ 65405 w 271145"/>
                <a:gd name="connsiteY507" fmla="*/ 147320 h 402590"/>
                <a:gd name="connsiteX508" fmla="*/ 61595 w 271145"/>
                <a:gd name="connsiteY508" fmla="*/ 153670 h 402590"/>
                <a:gd name="connsiteX509" fmla="*/ 60960 w 271145"/>
                <a:gd name="connsiteY509" fmla="*/ 162560 h 402590"/>
                <a:gd name="connsiteX510" fmla="*/ 57785 w 271145"/>
                <a:gd name="connsiteY510" fmla="*/ 165735 h 402590"/>
                <a:gd name="connsiteX511" fmla="*/ 57785 w 271145"/>
                <a:gd name="connsiteY511" fmla="*/ 167640 h 402590"/>
                <a:gd name="connsiteX512" fmla="*/ 64135 w 271145"/>
                <a:gd name="connsiteY512" fmla="*/ 167640 h 402590"/>
                <a:gd name="connsiteX513" fmla="*/ 63500 w 271145"/>
                <a:gd name="connsiteY513" fmla="*/ 163195 h 402590"/>
                <a:gd name="connsiteX514" fmla="*/ 66040 w 271145"/>
                <a:gd name="connsiteY514" fmla="*/ 156845 h 402590"/>
                <a:gd name="connsiteX515" fmla="*/ 66040 w 271145"/>
                <a:gd name="connsiteY515" fmla="*/ 153035 h 402590"/>
                <a:gd name="connsiteX516" fmla="*/ 69215 w 271145"/>
                <a:gd name="connsiteY516" fmla="*/ 148590 h 402590"/>
                <a:gd name="connsiteX517" fmla="*/ 66675 w 271145"/>
                <a:gd name="connsiteY517" fmla="*/ 137795 h 402590"/>
                <a:gd name="connsiteX518" fmla="*/ 69215 w 271145"/>
                <a:gd name="connsiteY518" fmla="*/ 137795 h 402590"/>
                <a:gd name="connsiteX519" fmla="*/ 76835 w 271145"/>
                <a:gd name="connsiteY519" fmla="*/ 128270 h 402590"/>
                <a:gd name="connsiteX520" fmla="*/ 71120 w 271145"/>
                <a:gd name="connsiteY520" fmla="*/ 137160 h 402590"/>
                <a:gd name="connsiteX521" fmla="*/ 70485 w 271145"/>
                <a:gd name="connsiteY521" fmla="*/ 143510 h 402590"/>
                <a:gd name="connsiteX522" fmla="*/ 73025 w 271145"/>
                <a:gd name="connsiteY522" fmla="*/ 145415 h 402590"/>
                <a:gd name="connsiteX523" fmla="*/ 73660 w 271145"/>
                <a:gd name="connsiteY523" fmla="*/ 141605 h 402590"/>
                <a:gd name="connsiteX524" fmla="*/ 77470 w 271145"/>
                <a:gd name="connsiteY524" fmla="*/ 138430 h 402590"/>
                <a:gd name="connsiteX525" fmla="*/ 79375 w 271145"/>
                <a:gd name="connsiteY525" fmla="*/ 144145 h 402590"/>
                <a:gd name="connsiteX526" fmla="*/ 82550 w 271145"/>
                <a:gd name="connsiteY526" fmla="*/ 137160 h 402590"/>
                <a:gd name="connsiteX527" fmla="*/ 81915 w 271145"/>
                <a:gd name="connsiteY527" fmla="*/ 132080 h 402590"/>
                <a:gd name="connsiteX528" fmla="*/ 84455 w 271145"/>
                <a:gd name="connsiteY528" fmla="*/ 130810 h 402590"/>
                <a:gd name="connsiteX529" fmla="*/ 83185 w 271145"/>
                <a:gd name="connsiteY529" fmla="*/ 137160 h 402590"/>
                <a:gd name="connsiteX530" fmla="*/ 89535 w 271145"/>
                <a:gd name="connsiteY530" fmla="*/ 142240 h 402590"/>
                <a:gd name="connsiteX531" fmla="*/ 83820 w 271145"/>
                <a:gd name="connsiteY531" fmla="*/ 140970 h 402590"/>
                <a:gd name="connsiteX532" fmla="*/ 81915 w 271145"/>
                <a:gd name="connsiteY532" fmla="*/ 149225 h 402590"/>
                <a:gd name="connsiteX533" fmla="*/ 83185 w 271145"/>
                <a:gd name="connsiteY533" fmla="*/ 155575 h 402590"/>
                <a:gd name="connsiteX534" fmla="*/ 86360 w 271145"/>
                <a:gd name="connsiteY534" fmla="*/ 156210 h 402590"/>
                <a:gd name="connsiteX535" fmla="*/ 88265 w 271145"/>
                <a:gd name="connsiteY535" fmla="*/ 161290 h 402590"/>
                <a:gd name="connsiteX536" fmla="*/ 83185 w 271145"/>
                <a:gd name="connsiteY536" fmla="*/ 166370 h 402590"/>
                <a:gd name="connsiteX537" fmla="*/ 78105 w 271145"/>
                <a:gd name="connsiteY537" fmla="*/ 179705 h 402590"/>
                <a:gd name="connsiteX538" fmla="*/ 79375 w 271145"/>
                <a:gd name="connsiteY538" fmla="*/ 185420 h 402590"/>
                <a:gd name="connsiteX539" fmla="*/ 74930 w 271145"/>
                <a:gd name="connsiteY539" fmla="*/ 182245 h 402590"/>
                <a:gd name="connsiteX540" fmla="*/ 74930 w 271145"/>
                <a:gd name="connsiteY540" fmla="*/ 188595 h 402590"/>
                <a:gd name="connsiteX541" fmla="*/ 81280 w 271145"/>
                <a:gd name="connsiteY541" fmla="*/ 197485 h 402590"/>
                <a:gd name="connsiteX542" fmla="*/ 79375 w 271145"/>
                <a:gd name="connsiteY542" fmla="*/ 189865 h 402590"/>
                <a:gd name="connsiteX543" fmla="*/ 83820 w 271145"/>
                <a:gd name="connsiteY543" fmla="*/ 188595 h 402590"/>
                <a:gd name="connsiteX544" fmla="*/ 94615 w 271145"/>
                <a:gd name="connsiteY544" fmla="*/ 196215 h 402590"/>
                <a:gd name="connsiteX545" fmla="*/ 94615 w 271145"/>
                <a:gd name="connsiteY545" fmla="*/ 189865 h 402590"/>
                <a:gd name="connsiteX546" fmla="*/ 90170 w 271145"/>
                <a:gd name="connsiteY546" fmla="*/ 186055 h 402590"/>
                <a:gd name="connsiteX547" fmla="*/ 92710 w 271145"/>
                <a:gd name="connsiteY547" fmla="*/ 185420 h 402590"/>
                <a:gd name="connsiteX548" fmla="*/ 101600 w 271145"/>
                <a:gd name="connsiteY548" fmla="*/ 191135 h 402590"/>
                <a:gd name="connsiteX549" fmla="*/ 107950 w 271145"/>
                <a:gd name="connsiteY549" fmla="*/ 189865 h 402590"/>
                <a:gd name="connsiteX550" fmla="*/ 107950 w 271145"/>
                <a:gd name="connsiteY550" fmla="*/ 188595 h 402590"/>
                <a:gd name="connsiteX551" fmla="*/ 113665 w 271145"/>
                <a:gd name="connsiteY551" fmla="*/ 188595 h 402590"/>
                <a:gd name="connsiteX552" fmla="*/ 115570 w 271145"/>
                <a:gd name="connsiteY552" fmla="*/ 183515 h 402590"/>
                <a:gd name="connsiteX553" fmla="*/ 130810 w 271145"/>
                <a:gd name="connsiteY553" fmla="*/ 184150 h 402590"/>
                <a:gd name="connsiteX554" fmla="*/ 120650 w 271145"/>
                <a:gd name="connsiteY554" fmla="*/ 186690 h 402590"/>
                <a:gd name="connsiteX555" fmla="*/ 114300 w 271145"/>
                <a:gd name="connsiteY555" fmla="*/ 204470 h 402590"/>
                <a:gd name="connsiteX556" fmla="*/ 121920 w 271145"/>
                <a:gd name="connsiteY556" fmla="*/ 218440 h 402590"/>
                <a:gd name="connsiteX557" fmla="*/ 125730 w 271145"/>
                <a:gd name="connsiteY557" fmla="*/ 216535 h 402590"/>
                <a:gd name="connsiteX558" fmla="*/ 125730 w 271145"/>
                <a:gd name="connsiteY558" fmla="*/ 223520 h 402590"/>
                <a:gd name="connsiteX559" fmla="*/ 130810 w 271145"/>
                <a:gd name="connsiteY559" fmla="*/ 217805 h 402590"/>
                <a:gd name="connsiteX560" fmla="*/ 137160 w 271145"/>
                <a:gd name="connsiteY560" fmla="*/ 218440 h 402590"/>
                <a:gd name="connsiteX561" fmla="*/ 135255 w 271145"/>
                <a:gd name="connsiteY561" fmla="*/ 226060 h 402590"/>
                <a:gd name="connsiteX562" fmla="*/ 137160 w 271145"/>
                <a:gd name="connsiteY562" fmla="*/ 227330 h 402590"/>
                <a:gd name="connsiteX563" fmla="*/ 130810 w 271145"/>
                <a:gd name="connsiteY563" fmla="*/ 232410 h 402590"/>
                <a:gd name="connsiteX564" fmla="*/ 132715 w 271145"/>
                <a:gd name="connsiteY564" fmla="*/ 240665 h 402590"/>
                <a:gd name="connsiteX565" fmla="*/ 129540 w 271145"/>
                <a:gd name="connsiteY565" fmla="*/ 247015 h 402590"/>
                <a:gd name="connsiteX566" fmla="*/ 133350 w 271145"/>
                <a:gd name="connsiteY566" fmla="*/ 252095 h 402590"/>
                <a:gd name="connsiteX567" fmla="*/ 137795 w 271145"/>
                <a:gd name="connsiteY567" fmla="*/ 255905 h 402590"/>
                <a:gd name="connsiteX568" fmla="*/ 141605 w 271145"/>
                <a:gd name="connsiteY568" fmla="*/ 256540 h 402590"/>
                <a:gd name="connsiteX569" fmla="*/ 139065 w 271145"/>
                <a:gd name="connsiteY569" fmla="*/ 258445 h 402590"/>
                <a:gd name="connsiteX570" fmla="*/ 135255 w 271145"/>
                <a:gd name="connsiteY570" fmla="*/ 258445 h 402590"/>
                <a:gd name="connsiteX571" fmla="*/ 131445 w 271145"/>
                <a:gd name="connsiteY571" fmla="*/ 253365 h 402590"/>
                <a:gd name="connsiteX572" fmla="*/ 128270 w 271145"/>
                <a:gd name="connsiteY572" fmla="*/ 254635 h 402590"/>
                <a:gd name="connsiteX573" fmla="*/ 130810 w 271145"/>
                <a:gd name="connsiteY573" fmla="*/ 259715 h 402590"/>
                <a:gd name="connsiteX574" fmla="*/ 133985 w 271145"/>
                <a:gd name="connsiteY574" fmla="*/ 261620 h 402590"/>
                <a:gd name="connsiteX575" fmla="*/ 128905 w 271145"/>
                <a:gd name="connsiteY575" fmla="*/ 260350 h 402590"/>
                <a:gd name="connsiteX576" fmla="*/ 125095 w 271145"/>
                <a:gd name="connsiteY576" fmla="*/ 256540 h 402590"/>
                <a:gd name="connsiteX577" fmla="*/ 114935 w 271145"/>
                <a:gd name="connsiteY577" fmla="*/ 259715 h 402590"/>
                <a:gd name="connsiteX578" fmla="*/ 110490 w 271145"/>
                <a:gd name="connsiteY578" fmla="*/ 259080 h 402590"/>
                <a:gd name="connsiteX579" fmla="*/ 100330 w 271145"/>
                <a:gd name="connsiteY579" fmla="*/ 264160 h 402590"/>
                <a:gd name="connsiteX580" fmla="*/ 95250 w 271145"/>
                <a:gd name="connsiteY580" fmla="*/ 271780 h 402590"/>
                <a:gd name="connsiteX581" fmla="*/ 87630 w 271145"/>
                <a:gd name="connsiteY581" fmla="*/ 276225 h 402590"/>
                <a:gd name="connsiteX582" fmla="*/ 84455 w 271145"/>
                <a:gd name="connsiteY582" fmla="*/ 280670 h 402590"/>
                <a:gd name="connsiteX583" fmla="*/ 88900 w 271145"/>
                <a:gd name="connsiteY583" fmla="*/ 280035 h 402590"/>
                <a:gd name="connsiteX584" fmla="*/ 91440 w 271145"/>
                <a:gd name="connsiteY584" fmla="*/ 280670 h 402590"/>
                <a:gd name="connsiteX585" fmla="*/ 92075 w 271145"/>
                <a:gd name="connsiteY585" fmla="*/ 278130 h 402590"/>
                <a:gd name="connsiteX586" fmla="*/ 102870 w 271145"/>
                <a:gd name="connsiteY586" fmla="*/ 275590 h 402590"/>
                <a:gd name="connsiteX587" fmla="*/ 102235 w 271145"/>
                <a:gd name="connsiteY587" fmla="*/ 281305 h 402590"/>
                <a:gd name="connsiteX588" fmla="*/ 106045 w 271145"/>
                <a:gd name="connsiteY588" fmla="*/ 285115 h 402590"/>
                <a:gd name="connsiteX589" fmla="*/ 102235 w 271145"/>
                <a:gd name="connsiteY589" fmla="*/ 288290 h 402590"/>
                <a:gd name="connsiteX590" fmla="*/ 104775 w 271145"/>
                <a:gd name="connsiteY590" fmla="*/ 292735 h 402590"/>
                <a:gd name="connsiteX591" fmla="*/ 107315 w 271145"/>
                <a:gd name="connsiteY591" fmla="*/ 293370 h 402590"/>
                <a:gd name="connsiteX592" fmla="*/ 100330 w 271145"/>
                <a:gd name="connsiteY592" fmla="*/ 306705 h 402590"/>
                <a:gd name="connsiteX593" fmla="*/ 95250 w 271145"/>
                <a:gd name="connsiteY593" fmla="*/ 308610 h 402590"/>
                <a:gd name="connsiteX594" fmla="*/ 90170 w 271145"/>
                <a:gd name="connsiteY594" fmla="*/ 312420 h 402590"/>
                <a:gd name="connsiteX595" fmla="*/ 87630 w 271145"/>
                <a:gd name="connsiteY595" fmla="*/ 312420 h 402590"/>
                <a:gd name="connsiteX596" fmla="*/ 81280 w 271145"/>
                <a:gd name="connsiteY596" fmla="*/ 316230 h 402590"/>
                <a:gd name="connsiteX597" fmla="*/ 76835 w 271145"/>
                <a:gd name="connsiteY597" fmla="*/ 316230 h 402590"/>
                <a:gd name="connsiteX598" fmla="*/ 69215 w 271145"/>
                <a:gd name="connsiteY598" fmla="*/ 321310 h 402590"/>
                <a:gd name="connsiteX599" fmla="*/ 74930 w 271145"/>
                <a:gd name="connsiteY599" fmla="*/ 321945 h 402590"/>
                <a:gd name="connsiteX600" fmla="*/ 75565 w 271145"/>
                <a:gd name="connsiteY600" fmla="*/ 326390 h 402590"/>
                <a:gd name="connsiteX601" fmla="*/ 71120 w 271145"/>
                <a:gd name="connsiteY601" fmla="*/ 328295 h 402590"/>
                <a:gd name="connsiteX602" fmla="*/ 78740 w 271145"/>
                <a:gd name="connsiteY602" fmla="*/ 329565 h 402590"/>
                <a:gd name="connsiteX603" fmla="*/ 76835 w 271145"/>
                <a:gd name="connsiteY603" fmla="*/ 331470 h 402590"/>
                <a:gd name="connsiteX604" fmla="*/ 80010 w 271145"/>
                <a:gd name="connsiteY604" fmla="*/ 333375 h 402590"/>
                <a:gd name="connsiteX605" fmla="*/ 84455 w 271145"/>
                <a:gd name="connsiteY605" fmla="*/ 332105 h 402590"/>
                <a:gd name="connsiteX606" fmla="*/ 89535 w 271145"/>
                <a:gd name="connsiteY606" fmla="*/ 328930 h 402590"/>
                <a:gd name="connsiteX607" fmla="*/ 97790 w 271145"/>
                <a:gd name="connsiteY607" fmla="*/ 326390 h 402590"/>
                <a:gd name="connsiteX608" fmla="*/ 98425 w 271145"/>
                <a:gd name="connsiteY608" fmla="*/ 330200 h 402590"/>
                <a:gd name="connsiteX609" fmla="*/ 104775 w 271145"/>
                <a:gd name="connsiteY609" fmla="*/ 331470 h 402590"/>
                <a:gd name="connsiteX610" fmla="*/ 99695 w 271145"/>
                <a:gd name="connsiteY610" fmla="*/ 332740 h 402590"/>
                <a:gd name="connsiteX611" fmla="*/ 99060 w 271145"/>
                <a:gd name="connsiteY611" fmla="*/ 335915 h 402590"/>
                <a:gd name="connsiteX612" fmla="*/ 107950 w 271145"/>
                <a:gd name="connsiteY612" fmla="*/ 335915 h 402590"/>
                <a:gd name="connsiteX613" fmla="*/ 107950 w 271145"/>
                <a:gd name="connsiteY613" fmla="*/ 334010 h 402590"/>
                <a:gd name="connsiteX614" fmla="*/ 112395 w 271145"/>
                <a:gd name="connsiteY614" fmla="*/ 332740 h 402590"/>
                <a:gd name="connsiteX615" fmla="*/ 116840 w 271145"/>
                <a:gd name="connsiteY615" fmla="*/ 337820 h 402590"/>
                <a:gd name="connsiteX616" fmla="*/ 120650 w 271145"/>
                <a:gd name="connsiteY616" fmla="*/ 342900 h 402590"/>
                <a:gd name="connsiteX617" fmla="*/ 130810 w 271145"/>
                <a:gd name="connsiteY617" fmla="*/ 342900 h 402590"/>
                <a:gd name="connsiteX618" fmla="*/ 133350 w 271145"/>
                <a:gd name="connsiteY618" fmla="*/ 339090 h 402590"/>
                <a:gd name="connsiteX619" fmla="*/ 137795 w 271145"/>
                <a:gd name="connsiteY619" fmla="*/ 337185 h 402590"/>
                <a:gd name="connsiteX620" fmla="*/ 144145 w 271145"/>
                <a:gd name="connsiteY620" fmla="*/ 334645 h 402590"/>
                <a:gd name="connsiteX621" fmla="*/ 146685 w 271145"/>
                <a:gd name="connsiteY621" fmla="*/ 330835 h 402590"/>
                <a:gd name="connsiteX622" fmla="*/ 152400 w 271145"/>
                <a:gd name="connsiteY622" fmla="*/ 328295 h 402590"/>
                <a:gd name="connsiteX623" fmla="*/ 144780 w 271145"/>
                <a:gd name="connsiteY623" fmla="*/ 337185 h 402590"/>
                <a:gd name="connsiteX624" fmla="*/ 137160 w 271145"/>
                <a:gd name="connsiteY624" fmla="*/ 344170 h 402590"/>
                <a:gd name="connsiteX625" fmla="*/ 136525 w 271145"/>
                <a:gd name="connsiteY625" fmla="*/ 352425 h 402590"/>
                <a:gd name="connsiteX626" fmla="*/ 131445 w 271145"/>
                <a:gd name="connsiteY626" fmla="*/ 352425 h 402590"/>
                <a:gd name="connsiteX627" fmla="*/ 127635 w 271145"/>
                <a:gd name="connsiteY627" fmla="*/ 353695 h 402590"/>
                <a:gd name="connsiteX628" fmla="*/ 123190 w 271145"/>
                <a:gd name="connsiteY628" fmla="*/ 351155 h 402590"/>
                <a:gd name="connsiteX629" fmla="*/ 110490 w 271145"/>
                <a:gd name="connsiteY629" fmla="*/ 349885 h 402590"/>
                <a:gd name="connsiteX630" fmla="*/ 101600 w 271145"/>
                <a:gd name="connsiteY630" fmla="*/ 352425 h 402590"/>
                <a:gd name="connsiteX631" fmla="*/ 101600 w 271145"/>
                <a:gd name="connsiteY631" fmla="*/ 356870 h 402590"/>
                <a:gd name="connsiteX632" fmla="*/ 97790 w 271145"/>
                <a:gd name="connsiteY632" fmla="*/ 360680 h 402590"/>
                <a:gd name="connsiteX633" fmla="*/ 92710 w 271145"/>
                <a:gd name="connsiteY633" fmla="*/ 360680 h 402590"/>
                <a:gd name="connsiteX634" fmla="*/ 92075 w 271145"/>
                <a:gd name="connsiteY634" fmla="*/ 371475 h 402590"/>
                <a:gd name="connsiteX635" fmla="*/ 86360 w 271145"/>
                <a:gd name="connsiteY635" fmla="*/ 376555 h 402590"/>
                <a:gd name="connsiteX636" fmla="*/ 85090 w 271145"/>
                <a:gd name="connsiteY636" fmla="*/ 379095 h 402590"/>
                <a:gd name="connsiteX637" fmla="*/ 79375 w 271145"/>
                <a:gd name="connsiteY637" fmla="*/ 380365 h 402590"/>
                <a:gd name="connsiteX638" fmla="*/ 78105 w 271145"/>
                <a:gd name="connsiteY638" fmla="*/ 386715 h 402590"/>
                <a:gd name="connsiteX639" fmla="*/ 75565 w 271145"/>
                <a:gd name="connsiteY639" fmla="*/ 386715 h 402590"/>
                <a:gd name="connsiteX640" fmla="*/ 74295 w 271145"/>
                <a:gd name="connsiteY640" fmla="*/ 389890 h 402590"/>
                <a:gd name="connsiteX641" fmla="*/ 66675 w 271145"/>
                <a:gd name="connsiteY641" fmla="*/ 394970 h 402590"/>
                <a:gd name="connsiteX642" fmla="*/ 63500 w 271145"/>
                <a:gd name="connsiteY642" fmla="*/ 393700 h 402590"/>
                <a:gd name="connsiteX643" fmla="*/ 58420 w 271145"/>
                <a:gd name="connsiteY643" fmla="*/ 397510 h 402590"/>
                <a:gd name="connsiteX644" fmla="*/ 58420 w 271145"/>
                <a:gd name="connsiteY644" fmla="*/ 401955 h 402590"/>
                <a:gd name="connsiteX645" fmla="*/ 64135 w 271145"/>
                <a:gd name="connsiteY645" fmla="*/ 402590 h 402590"/>
                <a:gd name="connsiteX646" fmla="*/ 64135 w 271145"/>
                <a:gd name="connsiteY646" fmla="*/ 398145 h 402590"/>
                <a:gd name="connsiteX647" fmla="*/ 71120 w 271145"/>
                <a:gd name="connsiteY647" fmla="*/ 400050 h 402590"/>
                <a:gd name="connsiteX648" fmla="*/ 74295 w 271145"/>
                <a:gd name="connsiteY648" fmla="*/ 402590 h 40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Lst>
              <a:rect l="l" t="t" r="r" b="b"/>
              <a:pathLst>
                <a:path w="271145" h="402590">
                  <a:moveTo>
                    <a:pt x="49530" y="226695"/>
                  </a:moveTo>
                  <a:lnTo>
                    <a:pt x="42545" y="222250"/>
                  </a:lnTo>
                  <a:lnTo>
                    <a:pt x="38100" y="221615"/>
                  </a:lnTo>
                  <a:lnTo>
                    <a:pt x="32385" y="210185"/>
                  </a:lnTo>
                  <a:lnTo>
                    <a:pt x="23495" y="205740"/>
                  </a:lnTo>
                  <a:lnTo>
                    <a:pt x="19685" y="208280"/>
                  </a:lnTo>
                  <a:lnTo>
                    <a:pt x="17780" y="216535"/>
                  </a:lnTo>
                  <a:lnTo>
                    <a:pt x="13335" y="217170"/>
                  </a:lnTo>
                  <a:lnTo>
                    <a:pt x="0" y="205105"/>
                  </a:lnTo>
                  <a:lnTo>
                    <a:pt x="6985" y="191135"/>
                  </a:lnTo>
                  <a:lnTo>
                    <a:pt x="13335" y="190500"/>
                  </a:lnTo>
                  <a:lnTo>
                    <a:pt x="15240" y="184785"/>
                  </a:lnTo>
                  <a:lnTo>
                    <a:pt x="19685" y="182245"/>
                  </a:lnTo>
                  <a:lnTo>
                    <a:pt x="22860" y="179070"/>
                  </a:lnTo>
                  <a:lnTo>
                    <a:pt x="28575" y="177800"/>
                  </a:lnTo>
                  <a:lnTo>
                    <a:pt x="30480" y="175895"/>
                  </a:lnTo>
                  <a:lnTo>
                    <a:pt x="34290" y="175260"/>
                  </a:lnTo>
                  <a:lnTo>
                    <a:pt x="40005" y="171450"/>
                  </a:lnTo>
                  <a:lnTo>
                    <a:pt x="49530" y="172085"/>
                  </a:lnTo>
                  <a:lnTo>
                    <a:pt x="53975" y="174625"/>
                  </a:lnTo>
                  <a:lnTo>
                    <a:pt x="54610" y="180340"/>
                  </a:lnTo>
                  <a:lnTo>
                    <a:pt x="63500" y="193040"/>
                  </a:lnTo>
                  <a:lnTo>
                    <a:pt x="59055" y="196215"/>
                  </a:lnTo>
                  <a:lnTo>
                    <a:pt x="67310" y="196850"/>
                  </a:lnTo>
                  <a:lnTo>
                    <a:pt x="69215" y="210820"/>
                  </a:lnTo>
                  <a:lnTo>
                    <a:pt x="65405" y="200025"/>
                  </a:lnTo>
                  <a:lnTo>
                    <a:pt x="62230" y="200660"/>
                  </a:lnTo>
                  <a:lnTo>
                    <a:pt x="64135" y="204470"/>
                  </a:lnTo>
                  <a:lnTo>
                    <a:pt x="62230" y="209550"/>
                  </a:lnTo>
                  <a:lnTo>
                    <a:pt x="66675" y="210185"/>
                  </a:lnTo>
                  <a:lnTo>
                    <a:pt x="65405" y="215265"/>
                  </a:lnTo>
                  <a:lnTo>
                    <a:pt x="57785" y="214630"/>
                  </a:lnTo>
                  <a:lnTo>
                    <a:pt x="57150" y="219075"/>
                  </a:lnTo>
                  <a:lnTo>
                    <a:pt x="52705" y="222885"/>
                  </a:lnTo>
                  <a:lnTo>
                    <a:pt x="50165" y="222250"/>
                  </a:lnTo>
                  <a:lnTo>
                    <a:pt x="50800" y="226695"/>
                  </a:lnTo>
                  <a:lnTo>
                    <a:pt x="49530" y="226695"/>
                  </a:lnTo>
                  <a:lnTo>
                    <a:pt x="49530" y="226695"/>
                  </a:lnTo>
                  <a:close/>
                  <a:moveTo>
                    <a:pt x="243840" y="335915"/>
                  </a:moveTo>
                  <a:lnTo>
                    <a:pt x="247650" y="337820"/>
                  </a:lnTo>
                  <a:lnTo>
                    <a:pt x="250825" y="337185"/>
                  </a:lnTo>
                  <a:lnTo>
                    <a:pt x="248920" y="335280"/>
                  </a:lnTo>
                  <a:lnTo>
                    <a:pt x="245745" y="335280"/>
                  </a:lnTo>
                  <a:lnTo>
                    <a:pt x="243840" y="335915"/>
                  </a:lnTo>
                  <a:lnTo>
                    <a:pt x="243840" y="335915"/>
                  </a:lnTo>
                  <a:close/>
                  <a:moveTo>
                    <a:pt x="179705" y="371475"/>
                  </a:moveTo>
                  <a:lnTo>
                    <a:pt x="187960" y="367030"/>
                  </a:lnTo>
                  <a:lnTo>
                    <a:pt x="191135" y="369570"/>
                  </a:lnTo>
                  <a:lnTo>
                    <a:pt x="194310" y="368935"/>
                  </a:lnTo>
                  <a:lnTo>
                    <a:pt x="192405" y="372110"/>
                  </a:lnTo>
                  <a:lnTo>
                    <a:pt x="192405" y="374015"/>
                  </a:lnTo>
                  <a:lnTo>
                    <a:pt x="187960" y="374650"/>
                  </a:lnTo>
                  <a:lnTo>
                    <a:pt x="183515" y="371475"/>
                  </a:lnTo>
                  <a:lnTo>
                    <a:pt x="179705" y="371475"/>
                  </a:lnTo>
                  <a:lnTo>
                    <a:pt x="179705" y="371475"/>
                  </a:lnTo>
                  <a:close/>
                  <a:moveTo>
                    <a:pt x="78740" y="144145"/>
                  </a:moveTo>
                  <a:lnTo>
                    <a:pt x="78105" y="148590"/>
                  </a:lnTo>
                  <a:lnTo>
                    <a:pt x="81280" y="151130"/>
                  </a:lnTo>
                  <a:lnTo>
                    <a:pt x="80645" y="146685"/>
                  </a:lnTo>
                  <a:lnTo>
                    <a:pt x="78740" y="144145"/>
                  </a:lnTo>
                  <a:lnTo>
                    <a:pt x="78740" y="144145"/>
                  </a:lnTo>
                  <a:close/>
                  <a:moveTo>
                    <a:pt x="49530" y="139700"/>
                  </a:moveTo>
                  <a:lnTo>
                    <a:pt x="51435" y="133985"/>
                  </a:lnTo>
                  <a:lnTo>
                    <a:pt x="52070" y="137160"/>
                  </a:lnTo>
                  <a:lnTo>
                    <a:pt x="49530" y="139700"/>
                  </a:lnTo>
                  <a:lnTo>
                    <a:pt x="49530" y="139700"/>
                  </a:lnTo>
                  <a:close/>
                  <a:moveTo>
                    <a:pt x="32385" y="120015"/>
                  </a:moveTo>
                  <a:lnTo>
                    <a:pt x="33020" y="115570"/>
                  </a:lnTo>
                  <a:lnTo>
                    <a:pt x="38100" y="116205"/>
                  </a:lnTo>
                  <a:lnTo>
                    <a:pt x="32385" y="120015"/>
                  </a:lnTo>
                  <a:lnTo>
                    <a:pt x="32385" y="120015"/>
                  </a:lnTo>
                  <a:close/>
                  <a:moveTo>
                    <a:pt x="40005" y="113665"/>
                  </a:moveTo>
                  <a:lnTo>
                    <a:pt x="45085" y="107315"/>
                  </a:lnTo>
                  <a:lnTo>
                    <a:pt x="43815" y="111760"/>
                  </a:lnTo>
                  <a:lnTo>
                    <a:pt x="40005" y="113665"/>
                  </a:lnTo>
                  <a:lnTo>
                    <a:pt x="40005" y="113665"/>
                  </a:lnTo>
                  <a:close/>
                  <a:moveTo>
                    <a:pt x="52705" y="101600"/>
                  </a:moveTo>
                  <a:lnTo>
                    <a:pt x="55245" y="98425"/>
                  </a:lnTo>
                  <a:lnTo>
                    <a:pt x="52070" y="98425"/>
                  </a:lnTo>
                  <a:lnTo>
                    <a:pt x="52705" y="101600"/>
                  </a:lnTo>
                  <a:lnTo>
                    <a:pt x="52705" y="101600"/>
                  </a:lnTo>
                  <a:close/>
                  <a:moveTo>
                    <a:pt x="46990" y="93345"/>
                  </a:moveTo>
                  <a:lnTo>
                    <a:pt x="49530" y="98425"/>
                  </a:lnTo>
                  <a:lnTo>
                    <a:pt x="51435" y="96520"/>
                  </a:lnTo>
                  <a:lnTo>
                    <a:pt x="49530" y="93345"/>
                  </a:lnTo>
                  <a:lnTo>
                    <a:pt x="46990" y="93345"/>
                  </a:lnTo>
                  <a:lnTo>
                    <a:pt x="46990" y="93345"/>
                  </a:lnTo>
                  <a:close/>
                  <a:moveTo>
                    <a:pt x="127635" y="635"/>
                  </a:moveTo>
                  <a:lnTo>
                    <a:pt x="130175" y="3175"/>
                  </a:lnTo>
                  <a:lnTo>
                    <a:pt x="130810" y="0"/>
                  </a:lnTo>
                  <a:lnTo>
                    <a:pt x="127635" y="635"/>
                  </a:lnTo>
                  <a:lnTo>
                    <a:pt x="127635" y="635"/>
                  </a:lnTo>
                  <a:close/>
                  <a:moveTo>
                    <a:pt x="121285" y="3175"/>
                  </a:moveTo>
                  <a:lnTo>
                    <a:pt x="125730" y="2540"/>
                  </a:lnTo>
                  <a:lnTo>
                    <a:pt x="129540" y="6350"/>
                  </a:lnTo>
                  <a:lnTo>
                    <a:pt x="127000" y="8890"/>
                  </a:lnTo>
                  <a:lnTo>
                    <a:pt x="133985" y="8255"/>
                  </a:lnTo>
                  <a:lnTo>
                    <a:pt x="133985" y="12700"/>
                  </a:lnTo>
                  <a:lnTo>
                    <a:pt x="130810" y="10795"/>
                  </a:lnTo>
                  <a:lnTo>
                    <a:pt x="125095" y="11430"/>
                  </a:lnTo>
                  <a:lnTo>
                    <a:pt x="124460" y="6985"/>
                  </a:lnTo>
                  <a:lnTo>
                    <a:pt x="123190" y="10795"/>
                  </a:lnTo>
                  <a:lnTo>
                    <a:pt x="121285" y="8255"/>
                  </a:lnTo>
                  <a:lnTo>
                    <a:pt x="121285" y="3175"/>
                  </a:lnTo>
                  <a:lnTo>
                    <a:pt x="121285" y="3175"/>
                  </a:lnTo>
                  <a:close/>
                  <a:moveTo>
                    <a:pt x="120650" y="13335"/>
                  </a:moveTo>
                  <a:lnTo>
                    <a:pt x="123825" y="18415"/>
                  </a:lnTo>
                  <a:lnTo>
                    <a:pt x="125095" y="15240"/>
                  </a:lnTo>
                  <a:lnTo>
                    <a:pt x="123190" y="12065"/>
                  </a:lnTo>
                  <a:lnTo>
                    <a:pt x="120650" y="13335"/>
                  </a:lnTo>
                  <a:lnTo>
                    <a:pt x="120650" y="13335"/>
                  </a:lnTo>
                  <a:close/>
                  <a:moveTo>
                    <a:pt x="31750" y="50800"/>
                  </a:moveTo>
                  <a:lnTo>
                    <a:pt x="34290" y="48895"/>
                  </a:lnTo>
                  <a:lnTo>
                    <a:pt x="31115" y="45720"/>
                  </a:lnTo>
                  <a:lnTo>
                    <a:pt x="34290" y="41275"/>
                  </a:lnTo>
                  <a:lnTo>
                    <a:pt x="40640" y="44450"/>
                  </a:lnTo>
                  <a:lnTo>
                    <a:pt x="39370" y="40005"/>
                  </a:lnTo>
                  <a:lnTo>
                    <a:pt x="53340" y="29845"/>
                  </a:lnTo>
                  <a:lnTo>
                    <a:pt x="53975" y="38100"/>
                  </a:lnTo>
                  <a:lnTo>
                    <a:pt x="48895" y="42545"/>
                  </a:lnTo>
                  <a:lnTo>
                    <a:pt x="46990" y="46990"/>
                  </a:lnTo>
                  <a:lnTo>
                    <a:pt x="48895" y="48260"/>
                  </a:lnTo>
                  <a:lnTo>
                    <a:pt x="45085" y="53975"/>
                  </a:lnTo>
                  <a:lnTo>
                    <a:pt x="39370" y="52705"/>
                  </a:lnTo>
                  <a:lnTo>
                    <a:pt x="34290" y="53340"/>
                  </a:lnTo>
                  <a:lnTo>
                    <a:pt x="31750" y="50800"/>
                  </a:lnTo>
                  <a:lnTo>
                    <a:pt x="31750" y="50800"/>
                  </a:lnTo>
                  <a:close/>
                  <a:moveTo>
                    <a:pt x="31750" y="59690"/>
                  </a:moveTo>
                  <a:lnTo>
                    <a:pt x="35560" y="62865"/>
                  </a:lnTo>
                  <a:lnTo>
                    <a:pt x="42545" y="57150"/>
                  </a:lnTo>
                  <a:lnTo>
                    <a:pt x="37465" y="55245"/>
                  </a:lnTo>
                  <a:lnTo>
                    <a:pt x="34925" y="56515"/>
                  </a:lnTo>
                  <a:lnTo>
                    <a:pt x="33655" y="59055"/>
                  </a:lnTo>
                  <a:lnTo>
                    <a:pt x="31750" y="59690"/>
                  </a:lnTo>
                  <a:lnTo>
                    <a:pt x="31750" y="59690"/>
                  </a:lnTo>
                  <a:close/>
                  <a:moveTo>
                    <a:pt x="29845" y="69850"/>
                  </a:moveTo>
                  <a:lnTo>
                    <a:pt x="24130" y="71120"/>
                  </a:lnTo>
                  <a:lnTo>
                    <a:pt x="19685" y="66675"/>
                  </a:lnTo>
                  <a:lnTo>
                    <a:pt x="22225" y="65405"/>
                  </a:lnTo>
                  <a:lnTo>
                    <a:pt x="29845" y="66040"/>
                  </a:lnTo>
                  <a:lnTo>
                    <a:pt x="29845" y="69850"/>
                  </a:lnTo>
                  <a:lnTo>
                    <a:pt x="29845" y="69850"/>
                  </a:lnTo>
                  <a:close/>
                  <a:moveTo>
                    <a:pt x="27305" y="76835"/>
                  </a:moveTo>
                  <a:lnTo>
                    <a:pt x="23495" y="75565"/>
                  </a:lnTo>
                  <a:lnTo>
                    <a:pt x="23495" y="73660"/>
                  </a:lnTo>
                  <a:lnTo>
                    <a:pt x="29210" y="73025"/>
                  </a:lnTo>
                  <a:lnTo>
                    <a:pt x="27305" y="76835"/>
                  </a:lnTo>
                  <a:lnTo>
                    <a:pt x="27305" y="76835"/>
                  </a:lnTo>
                  <a:close/>
                  <a:moveTo>
                    <a:pt x="21590" y="92075"/>
                  </a:moveTo>
                  <a:lnTo>
                    <a:pt x="22860" y="95885"/>
                  </a:lnTo>
                  <a:lnTo>
                    <a:pt x="19050" y="98425"/>
                  </a:lnTo>
                  <a:lnTo>
                    <a:pt x="19050" y="95250"/>
                  </a:lnTo>
                  <a:lnTo>
                    <a:pt x="21590" y="92075"/>
                  </a:lnTo>
                  <a:lnTo>
                    <a:pt x="21590" y="92075"/>
                  </a:lnTo>
                  <a:close/>
                  <a:moveTo>
                    <a:pt x="26670" y="90170"/>
                  </a:moveTo>
                  <a:lnTo>
                    <a:pt x="25400" y="85090"/>
                  </a:lnTo>
                  <a:lnTo>
                    <a:pt x="26670" y="81915"/>
                  </a:lnTo>
                  <a:lnTo>
                    <a:pt x="26035" y="78105"/>
                  </a:lnTo>
                  <a:lnTo>
                    <a:pt x="22860" y="77470"/>
                  </a:lnTo>
                  <a:lnTo>
                    <a:pt x="22860" y="81280"/>
                  </a:lnTo>
                  <a:lnTo>
                    <a:pt x="20955" y="85090"/>
                  </a:lnTo>
                  <a:lnTo>
                    <a:pt x="22225" y="88900"/>
                  </a:lnTo>
                  <a:lnTo>
                    <a:pt x="26670" y="90170"/>
                  </a:lnTo>
                  <a:lnTo>
                    <a:pt x="26670" y="90170"/>
                  </a:lnTo>
                  <a:close/>
                  <a:moveTo>
                    <a:pt x="57150" y="93345"/>
                  </a:moveTo>
                  <a:lnTo>
                    <a:pt x="56515" y="87630"/>
                  </a:lnTo>
                  <a:lnTo>
                    <a:pt x="49530" y="88265"/>
                  </a:lnTo>
                  <a:lnTo>
                    <a:pt x="45085" y="80645"/>
                  </a:lnTo>
                  <a:lnTo>
                    <a:pt x="45720" y="78740"/>
                  </a:lnTo>
                  <a:lnTo>
                    <a:pt x="43180" y="76835"/>
                  </a:lnTo>
                  <a:lnTo>
                    <a:pt x="43180" y="79375"/>
                  </a:lnTo>
                  <a:lnTo>
                    <a:pt x="37465" y="74930"/>
                  </a:lnTo>
                  <a:lnTo>
                    <a:pt x="40005" y="72390"/>
                  </a:lnTo>
                  <a:lnTo>
                    <a:pt x="41910" y="73660"/>
                  </a:lnTo>
                  <a:lnTo>
                    <a:pt x="41275" y="68580"/>
                  </a:lnTo>
                  <a:lnTo>
                    <a:pt x="47625" y="73025"/>
                  </a:lnTo>
                  <a:lnTo>
                    <a:pt x="46990" y="66040"/>
                  </a:lnTo>
                  <a:lnTo>
                    <a:pt x="50165" y="64770"/>
                  </a:lnTo>
                  <a:lnTo>
                    <a:pt x="53340" y="69850"/>
                  </a:lnTo>
                  <a:lnTo>
                    <a:pt x="52705" y="80010"/>
                  </a:lnTo>
                  <a:lnTo>
                    <a:pt x="59055" y="83185"/>
                  </a:lnTo>
                  <a:lnTo>
                    <a:pt x="62865" y="82550"/>
                  </a:lnTo>
                  <a:lnTo>
                    <a:pt x="65405" y="84455"/>
                  </a:lnTo>
                  <a:lnTo>
                    <a:pt x="60960" y="86995"/>
                  </a:lnTo>
                  <a:lnTo>
                    <a:pt x="59055" y="92075"/>
                  </a:lnTo>
                  <a:lnTo>
                    <a:pt x="57150" y="93345"/>
                  </a:lnTo>
                  <a:lnTo>
                    <a:pt x="57150" y="93345"/>
                  </a:lnTo>
                  <a:close/>
                  <a:moveTo>
                    <a:pt x="47625" y="127000"/>
                  </a:moveTo>
                  <a:lnTo>
                    <a:pt x="59055" y="124460"/>
                  </a:lnTo>
                  <a:lnTo>
                    <a:pt x="59690" y="126365"/>
                  </a:lnTo>
                  <a:lnTo>
                    <a:pt x="65405" y="122555"/>
                  </a:lnTo>
                  <a:lnTo>
                    <a:pt x="62865" y="117475"/>
                  </a:lnTo>
                  <a:lnTo>
                    <a:pt x="59055" y="116840"/>
                  </a:lnTo>
                  <a:lnTo>
                    <a:pt x="53975" y="111125"/>
                  </a:lnTo>
                  <a:lnTo>
                    <a:pt x="48260" y="114935"/>
                  </a:lnTo>
                  <a:lnTo>
                    <a:pt x="56515" y="118745"/>
                  </a:lnTo>
                  <a:lnTo>
                    <a:pt x="52070" y="121285"/>
                  </a:lnTo>
                  <a:lnTo>
                    <a:pt x="53340" y="123190"/>
                  </a:lnTo>
                  <a:lnTo>
                    <a:pt x="47625" y="127000"/>
                  </a:lnTo>
                  <a:lnTo>
                    <a:pt x="47625" y="127000"/>
                  </a:lnTo>
                  <a:close/>
                  <a:moveTo>
                    <a:pt x="56515" y="148590"/>
                  </a:moveTo>
                  <a:lnTo>
                    <a:pt x="54610" y="142875"/>
                  </a:lnTo>
                  <a:lnTo>
                    <a:pt x="65405" y="132715"/>
                  </a:lnTo>
                  <a:lnTo>
                    <a:pt x="60960" y="142875"/>
                  </a:lnTo>
                  <a:lnTo>
                    <a:pt x="56515" y="148590"/>
                  </a:lnTo>
                  <a:lnTo>
                    <a:pt x="56515" y="148590"/>
                  </a:lnTo>
                  <a:close/>
                  <a:moveTo>
                    <a:pt x="48895" y="156210"/>
                  </a:moveTo>
                  <a:lnTo>
                    <a:pt x="55245" y="152400"/>
                  </a:lnTo>
                  <a:lnTo>
                    <a:pt x="52705" y="142240"/>
                  </a:lnTo>
                  <a:lnTo>
                    <a:pt x="43815" y="146050"/>
                  </a:lnTo>
                  <a:lnTo>
                    <a:pt x="43815" y="153670"/>
                  </a:lnTo>
                  <a:lnTo>
                    <a:pt x="49530" y="149860"/>
                  </a:lnTo>
                  <a:lnTo>
                    <a:pt x="48895" y="156210"/>
                  </a:lnTo>
                  <a:lnTo>
                    <a:pt x="48895" y="156210"/>
                  </a:lnTo>
                  <a:close/>
                  <a:moveTo>
                    <a:pt x="71755" y="155575"/>
                  </a:moveTo>
                  <a:lnTo>
                    <a:pt x="73025" y="164465"/>
                  </a:lnTo>
                  <a:lnTo>
                    <a:pt x="78740" y="167005"/>
                  </a:lnTo>
                  <a:lnTo>
                    <a:pt x="80645" y="160655"/>
                  </a:lnTo>
                  <a:lnTo>
                    <a:pt x="76200" y="151765"/>
                  </a:lnTo>
                  <a:lnTo>
                    <a:pt x="71755" y="155575"/>
                  </a:lnTo>
                  <a:lnTo>
                    <a:pt x="71755" y="155575"/>
                  </a:lnTo>
                  <a:close/>
                  <a:moveTo>
                    <a:pt x="92075" y="257810"/>
                  </a:moveTo>
                  <a:lnTo>
                    <a:pt x="100330" y="262255"/>
                  </a:lnTo>
                  <a:lnTo>
                    <a:pt x="107950" y="256540"/>
                  </a:lnTo>
                  <a:lnTo>
                    <a:pt x="102870" y="257175"/>
                  </a:lnTo>
                  <a:lnTo>
                    <a:pt x="100330" y="252095"/>
                  </a:lnTo>
                  <a:lnTo>
                    <a:pt x="93980" y="252730"/>
                  </a:lnTo>
                  <a:cubicBezTo>
                    <a:pt x="93345" y="252730"/>
                    <a:pt x="92075" y="257810"/>
                    <a:pt x="92075" y="257810"/>
                  </a:cubicBezTo>
                  <a:lnTo>
                    <a:pt x="92075" y="257810"/>
                  </a:lnTo>
                  <a:close/>
                  <a:moveTo>
                    <a:pt x="86360" y="224790"/>
                  </a:moveTo>
                  <a:lnTo>
                    <a:pt x="88900" y="216535"/>
                  </a:lnTo>
                  <a:lnTo>
                    <a:pt x="99060" y="207645"/>
                  </a:lnTo>
                  <a:lnTo>
                    <a:pt x="97790" y="212725"/>
                  </a:lnTo>
                  <a:lnTo>
                    <a:pt x="99060" y="215900"/>
                  </a:lnTo>
                  <a:lnTo>
                    <a:pt x="91440" y="223520"/>
                  </a:lnTo>
                  <a:lnTo>
                    <a:pt x="86360" y="224790"/>
                  </a:lnTo>
                  <a:lnTo>
                    <a:pt x="86360" y="224790"/>
                  </a:lnTo>
                  <a:close/>
                  <a:moveTo>
                    <a:pt x="74295" y="402590"/>
                  </a:moveTo>
                  <a:lnTo>
                    <a:pt x="77470" y="399415"/>
                  </a:lnTo>
                  <a:lnTo>
                    <a:pt x="76200" y="396875"/>
                  </a:lnTo>
                  <a:lnTo>
                    <a:pt x="79375" y="393065"/>
                  </a:lnTo>
                  <a:lnTo>
                    <a:pt x="80645" y="394970"/>
                  </a:lnTo>
                  <a:lnTo>
                    <a:pt x="84455" y="391160"/>
                  </a:lnTo>
                  <a:lnTo>
                    <a:pt x="86995" y="391160"/>
                  </a:lnTo>
                  <a:lnTo>
                    <a:pt x="88900" y="386715"/>
                  </a:lnTo>
                  <a:lnTo>
                    <a:pt x="94615" y="387985"/>
                  </a:lnTo>
                  <a:lnTo>
                    <a:pt x="99060" y="386080"/>
                  </a:lnTo>
                  <a:lnTo>
                    <a:pt x="102870" y="386715"/>
                  </a:lnTo>
                  <a:lnTo>
                    <a:pt x="105410" y="385445"/>
                  </a:lnTo>
                  <a:lnTo>
                    <a:pt x="107950" y="388620"/>
                  </a:lnTo>
                  <a:lnTo>
                    <a:pt x="111125" y="388620"/>
                  </a:lnTo>
                  <a:lnTo>
                    <a:pt x="115570" y="392430"/>
                  </a:lnTo>
                  <a:lnTo>
                    <a:pt x="120650" y="392430"/>
                  </a:lnTo>
                  <a:lnTo>
                    <a:pt x="120015" y="389255"/>
                  </a:lnTo>
                  <a:lnTo>
                    <a:pt x="123825" y="387350"/>
                  </a:lnTo>
                  <a:lnTo>
                    <a:pt x="125095" y="384175"/>
                  </a:lnTo>
                  <a:lnTo>
                    <a:pt x="123825" y="379095"/>
                  </a:lnTo>
                  <a:lnTo>
                    <a:pt x="127000" y="375920"/>
                  </a:lnTo>
                  <a:lnTo>
                    <a:pt x="129540" y="375285"/>
                  </a:lnTo>
                  <a:lnTo>
                    <a:pt x="130810" y="373380"/>
                  </a:lnTo>
                  <a:lnTo>
                    <a:pt x="141605" y="370840"/>
                  </a:lnTo>
                  <a:lnTo>
                    <a:pt x="147320" y="371475"/>
                  </a:lnTo>
                  <a:lnTo>
                    <a:pt x="154305" y="375920"/>
                  </a:lnTo>
                  <a:lnTo>
                    <a:pt x="156845" y="374650"/>
                  </a:lnTo>
                  <a:lnTo>
                    <a:pt x="164465" y="375285"/>
                  </a:lnTo>
                  <a:lnTo>
                    <a:pt x="168275" y="376555"/>
                  </a:lnTo>
                  <a:lnTo>
                    <a:pt x="170180" y="372110"/>
                  </a:lnTo>
                  <a:lnTo>
                    <a:pt x="177165" y="368935"/>
                  </a:lnTo>
                  <a:lnTo>
                    <a:pt x="181610" y="370205"/>
                  </a:lnTo>
                  <a:lnTo>
                    <a:pt x="187960" y="365760"/>
                  </a:lnTo>
                  <a:lnTo>
                    <a:pt x="192405" y="367030"/>
                  </a:lnTo>
                  <a:lnTo>
                    <a:pt x="194945" y="366395"/>
                  </a:lnTo>
                  <a:lnTo>
                    <a:pt x="198120" y="363855"/>
                  </a:lnTo>
                  <a:lnTo>
                    <a:pt x="198755" y="366395"/>
                  </a:lnTo>
                  <a:lnTo>
                    <a:pt x="202565" y="368935"/>
                  </a:lnTo>
                  <a:lnTo>
                    <a:pt x="207010" y="365760"/>
                  </a:lnTo>
                  <a:lnTo>
                    <a:pt x="217170" y="365760"/>
                  </a:lnTo>
                  <a:lnTo>
                    <a:pt x="223520" y="364490"/>
                  </a:lnTo>
                  <a:lnTo>
                    <a:pt x="229870" y="366395"/>
                  </a:lnTo>
                  <a:lnTo>
                    <a:pt x="233045" y="367030"/>
                  </a:lnTo>
                  <a:lnTo>
                    <a:pt x="237490" y="363220"/>
                  </a:lnTo>
                  <a:lnTo>
                    <a:pt x="242570" y="361950"/>
                  </a:lnTo>
                  <a:lnTo>
                    <a:pt x="247015" y="357505"/>
                  </a:lnTo>
                  <a:lnTo>
                    <a:pt x="250190" y="357505"/>
                  </a:lnTo>
                  <a:lnTo>
                    <a:pt x="253365" y="358140"/>
                  </a:lnTo>
                  <a:lnTo>
                    <a:pt x="252730" y="354965"/>
                  </a:lnTo>
                  <a:lnTo>
                    <a:pt x="259715" y="349885"/>
                  </a:lnTo>
                  <a:lnTo>
                    <a:pt x="264160" y="348615"/>
                  </a:lnTo>
                  <a:lnTo>
                    <a:pt x="264795" y="344170"/>
                  </a:lnTo>
                  <a:lnTo>
                    <a:pt x="263525" y="340995"/>
                  </a:lnTo>
                  <a:lnTo>
                    <a:pt x="264795" y="337185"/>
                  </a:lnTo>
                  <a:lnTo>
                    <a:pt x="256540" y="337185"/>
                  </a:lnTo>
                  <a:lnTo>
                    <a:pt x="250825" y="339090"/>
                  </a:lnTo>
                  <a:lnTo>
                    <a:pt x="247650" y="339725"/>
                  </a:lnTo>
                  <a:lnTo>
                    <a:pt x="242570" y="337820"/>
                  </a:lnTo>
                  <a:lnTo>
                    <a:pt x="240665" y="337185"/>
                  </a:lnTo>
                  <a:lnTo>
                    <a:pt x="242570" y="335280"/>
                  </a:lnTo>
                  <a:lnTo>
                    <a:pt x="244475" y="335280"/>
                  </a:lnTo>
                  <a:lnTo>
                    <a:pt x="245110" y="334010"/>
                  </a:lnTo>
                  <a:lnTo>
                    <a:pt x="240030" y="332740"/>
                  </a:lnTo>
                  <a:lnTo>
                    <a:pt x="235585" y="334010"/>
                  </a:lnTo>
                  <a:lnTo>
                    <a:pt x="241300" y="329565"/>
                  </a:lnTo>
                  <a:lnTo>
                    <a:pt x="245110" y="330200"/>
                  </a:lnTo>
                  <a:lnTo>
                    <a:pt x="250190" y="327660"/>
                  </a:lnTo>
                  <a:lnTo>
                    <a:pt x="248920" y="323850"/>
                  </a:lnTo>
                  <a:lnTo>
                    <a:pt x="244475" y="323850"/>
                  </a:lnTo>
                  <a:lnTo>
                    <a:pt x="248285" y="320675"/>
                  </a:lnTo>
                  <a:lnTo>
                    <a:pt x="250825" y="318135"/>
                  </a:lnTo>
                  <a:lnTo>
                    <a:pt x="253365" y="320675"/>
                  </a:lnTo>
                  <a:lnTo>
                    <a:pt x="257810" y="317500"/>
                  </a:lnTo>
                  <a:lnTo>
                    <a:pt x="259715" y="314960"/>
                  </a:lnTo>
                  <a:lnTo>
                    <a:pt x="257810" y="314325"/>
                  </a:lnTo>
                  <a:lnTo>
                    <a:pt x="259080" y="312420"/>
                  </a:lnTo>
                  <a:lnTo>
                    <a:pt x="254000" y="311785"/>
                  </a:lnTo>
                  <a:lnTo>
                    <a:pt x="255905" y="308610"/>
                  </a:lnTo>
                  <a:lnTo>
                    <a:pt x="259080" y="309245"/>
                  </a:lnTo>
                  <a:lnTo>
                    <a:pt x="259715" y="311785"/>
                  </a:lnTo>
                  <a:lnTo>
                    <a:pt x="263525" y="306705"/>
                  </a:lnTo>
                  <a:lnTo>
                    <a:pt x="267335" y="305435"/>
                  </a:lnTo>
                  <a:lnTo>
                    <a:pt x="267970" y="296545"/>
                  </a:lnTo>
                  <a:lnTo>
                    <a:pt x="271145" y="288290"/>
                  </a:lnTo>
                  <a:lnTo>
                    <a:pt x="268605" y="285115"/>
                  </a:lnTo>
                  <a:lnTo>
                    <a:pt x="267335" y="277495"/>
                  </a:lnTo>
                  <a:lnTo>
                    <a:pt x="257175" y="269240"/>
                  </a:lnTo>
                  <a:lnTo>
                    <a:pt x="242570" y="268605"/>
                  </a:lnTo>
                  <a:lnTo>
                    <a:pt x="233680" y="268605"/>
                  </a:lnTo>
                  <a:lnTo>
                    <a:pt x="233045" y="275590"/>
                  </a:lnTo>
                  <a:lnTo>
                    <a:pt x="230505" y="279400"/>
                  </a:lnTo>
                  <a:lnTo>
                    <a:pt x="226060" y="274320"/>
                  </a:lnTo>
                  <a:lnTo>
                    <a:pt x="220345" y="273050"/>
                  </a:lnTo>
                  <a:lnTo>
                    <a:pt x="229235" y="264160"/>
                  </a:lnTo>
                  <a:lnTo>
                    <a:pt x="229235" y="258445"/>
                  </a:lnTo>
                  <a:lnTo>
                    <a:pt x="222250" y="247015"/>
                  </a:lnTo>
                  <a:lnTo>
                    <a:pt x="219710" y="246380"/>
                  </a:lnTo>
                  <a:lnTo>
                    <a:pt x="213360" y="242570"/>
                  </a:lnTo>
                  <a:lnTo>
                    <a:pt x="210820" y="238125"/>
                  </a:lnTo>
                  <a:lnTo>
                    <a:pt x="207645" y="238760"/>
                  </a:lnTo>
                  <a:lnTo>
                    <a:pt x="205105" y="239395"/>
                  </a:lnTo>
                  <a:lnTo>
                    <a:pt x="201295" y="238125"/>
                  </a:lnTo>
                  <a:lnTo>
                    <a:pt x="198755" y="238125"/>
                  </a:lnTo>
                  <a:lnTo>
                    <a:pt x="203200" y="236855"/>
                  </a:lnTo>
                  <a:lnTo>
                    <a:pt x="205740" y="237490"/>
                  </a:lnTo>
                  <a:lnTo>
                    <a:pt x="210185" y="236220"/>
                  </a:lnTo>
                  <a:lnTo>
                    <a:pt x="212725" y="237490"/>
                  </a:lnTo>
                  <a:lnTo>
                    <a:pt x="215265" y="240030"/>
                  </a:lnTo>
                  <a:lnTo>
                    <a:pt x="218440" y="239395"/>
                  </a:lnTo>
                  <a:lnTo>
                    <a:pt x="221615" y="240030"/>
                  </a:lnTo>
                  <a:lnTo>
                    <a:pt x="213360" y="229870"/>
                  </a:lnTo>
                  <a:lnTo>
                    <a:pt x="209550" y="224790"/>
                  </a:lnTo>
                  <a:lnTo>
                    <a:pt x="212090" y="220980"/>
                  </a:lnTo>
                  <a:lnTo>
                    <a:pt x="214630" y="220345"/>
                  </a:lnTo>
                  <a:lnTo>
                    <a:pt x="210820" y="217805"/>
                  </a:lnTo>
                  <a:lnTo>
                    <a:pt x="208915" y="214630"/>
                  </a:lnTo>
                  <a:lnTo>
                    <a:pt x="207010" y="214630"/>
                  </a:lnTo>
                  <a:lnTo>
                    <a:pt x="201930" y="205740"/>
                  </a:lnTo>
                  <a:lnTo>
                    <a:pt x="194310" y="201930"/>
                  </a:lnTo>
                  <a:lnTo>
                    <a:pt x="184150" y="199390"/>
                  </a:lnTo>
                  <a:lnTo>
                    <a:pt x="182245" y="194945"/>
                  </a:lnTo>
                  <a:lnTo>
                    <a:pt x="179705" y="193675"/>
                  </a:lnTo>
                  <a:lnTo>
                    <a:pt x="176530" y="182245"/>
                  </a:lnTo>
                  <a:lnTo>
                    <a:pt x="172720" y="175895"/>
                  </a:lnTo>
                  <a:lnTo>
                    <a:pt x="170180" y="161290"/>
                  </a:lnTo>
                  <a:lnTo>
                    <a:pt x="167005" y="156210"/>
                  </a:lnTo>
                  <a:lnTo>
                    <a:pt x="164465" y="156210"/>
                  </a:lnTo>
                  <a:lnTo>
                    <a:pt x="155575" y="143510"/>
                  </a:lnTo>
                  <a:lnTo>
                    <a:pt x="150495" y="142240"/>
                  </a:lnTo>
                  <a:lnTo>
                    <a:pt x="146685" y="139065"/>
                  </a:lnTo>
                  <a:lnTo>
                    <a:pt x="140335" y="136525"/>
                  </a:lnTo>
                  <a:lnTo>
                    <a:pt x="137795" y="139065"/>
                  </a:lnTo>
                  <a:lnTo>
                    <a:pt x="132715" y="142240"/>
                  </a:lnTo>
                  <a:lnTo>
                    <a:pt x="125095" y="139700"/>
                  </a:lnTo>
                  <a:lnTo>
                    <a:pt x="121285" y="140335"/>
                  </a:lnTo>
                  <a:lnTo>
                    <a:pt x="115570" y="138430"/>
                  </a:lnTo>
                  <a:lnTo>
                    <a:pt x="113665" y="135255"/>
                  </a:lnTo>
                  <a:lnTo>
                    <a:pt x="117475" y="137160"/>
                  </a:lnTo>
                  <a:lnTo>
                    <a:pt x="124460" y="137795"/>
                  </a:lnTo>
                  <a:lnTo>
                    <a:pt x="130175" y="135890"/>
                  </a:lnTo>
                  <a:lnTo>
                    <a:pt x="132080" y="131445"/>
                  </a:lnTo>
                  <a:lnTo>
                    <a:pt x="137795" y="131445"/>
                  </a:lnTo>
                  <a:lnTo>
                    <a:pt x="143510" y="127635"/>
                  </a:lnTo>
                  <a:lnTo>
                    <a:pt x="137795" y="125095"/>
                  </a:lnTo>
                  <a:lnTo>
                    <a:pt x="137160" y="121920"/>
                  </a:lnTo>
                  <a:lnTo>
                    <a:pt x="134620" y="120015"/>
                  </a:lnTo>
                  <a:lnTo>
                    <a:pt x="127000" y="123825"/>
                  </a:lnTo>
                  <a:lnTo>
                    <a:pt x="125730" y="122555"/>
                  </a:lnTo>
                  <a:lnTo>
                    <a:pt x="131445" y="118110"/>
                  </a:lnTo>
                  <a:lnTo>
                    <a:pt x="138430" y="118745"/>
                  </a:lnTo>
                  <a:lnTo>
                    <a:pt x="142240" y="114935"/>
                  </a:lnTo>
                  <a:lnTo>
                    <a:pt x="142875" y="111760"/>
                  </a:lnTo>
                  <a:lnTo>
                    <a:pt x="145415" y="109855"/>
                  </a:lnTo>
                  <a:lnTo>
                    <a:pt x="149225" y="101600"/>
                  </a:lnTo>
                  <a:lnTo>
                    <a:pt x="151765" y="97790"/>
                  </a:lnTo>
                  <a:lnTo>
                    <a:pt x="151130" y="95250"/>
                  </a:lnTo>
                  <a:lnTo>
                    <a:pt x="154305" y="89535"/>
                  </a:lnTo>
                  <a:lnTo>
                    <a:pt x="153035" y="87630"/>
                  </a:lnTo>
                  <a:lnTo>
                    <a:pt x="155575" y="80010"/>
                  </a:lnTo>
                  <a:lnTo>
                    <a:pt x="160655" y="75565"/>
                  </a:lnTo>
                  <a:lnTo>
                    <a:pt x="160655" y="70485"/>
                  </a:lnTo>
                  <a:lnTo>
                    <a:pt x="153035" y="63500"/>
                  </a:lnTo>
                  <a:lnTo>
                    <a:pt x="151765" y="64770"/>
                  </a:lnTo>
                  <a:lnTo>
                    <a:pt x="139065" y="65405"/>
                  </a:lnTo>
                  <a:lnTo>
                    <a:pt x="131445" y="64135"/>
                  </a:lnTo>
                  <a:lnTo>
                    <a:pt x="128905" y="65405"/>
                  </a:lnTo>
                  <a:lnTo>
                    <a:pt x="125095" y="65405"/>
                  </a:lnTo>
                  <a:lnTo>
                    <a:pt x="120650" y="63500"/>
                  </a:lnTo>
                  <a:lnTo>
                    <a:pt x="117475" y="63500"/>
                  </a:lnTo>
                  <a:lnTo>
                    <a:pt x="116840" y="65405"/>
                  </a:lnTo>
                  <a:lnTo>
                    <a:pt x="112395" y="66675"/>
                  </a:lnTo>
                  <a:lnTo>
                    <a:pt x="107315" y="69215"/>
                  </a:lnTo>
                  <a:lnTo>
                    <a:pt x="105410" y="69215"/>
                  </a:lnTo>
                  <a:lnTo>
                    <a:pt x="102235" y="71755"/>
                  </a:lnTo>
                  <a:lnTo>
                    <a:pt x="100965" y="70485"/>
                  </a:lnTo>
                  <a:lnTo>
                    <a:pt x="105410" y="65405"/>
                  </a:lnTo>
                  <a:lnTo>
                    <a:pt x="110490" y="57785"/>
                  </a:lnTo>
                  <a:lnTo>
                    <a:pt x="106680" y="59690"/>
                  </a:lnTo>
                  <a:lnTo>
                    <a:pt x="102235" y="57785"/>
                  </a:lnTo>
                  <a:lnTo>
                    <a:pt x="104775" y="55880"/>
                  </a:lnTo>
                  <a:lnTo>
                    <a:pt x="105410" y="52070"/>
                  </a:lnTo>
                  <a:lnTo>
                    <a:pt x="117475" y="43180"/>
                  </a:lnTo>
                  <a:lnTo>
                    <a:pt x="121285" y="37465"/>
                  </a:lnTo>
                  <a:lnTo>
                    <a:pt x="125730" y="36195"/>
                  </a:lnTo>
                  <a:lnTo>
                    <a:pt x="127635" y="30480"/>
                  </a:lnTo>
                  <a:lnTo>
                    <a:pt x="125730" y="27940"/>
                  </a:lnTo>
                  <a:lnTo>
                    <a:pt x="128270" y="24130"/>
                  </a:lnTo>
                  <a:lnTo>
                    <a:pt x="128270" y="21590"/>
                  </a:lnTo>
                  <a:lnTo>
                    <a:pt x="121920" y="21590"/>
                  </a:lnTo>
                  <a:lnTo>
                    <a:pt x="119380" y="24130"/>
                  </a:lnTo>
                  <a:lnTo>
                    <a:pt x="115570" y="22860"/>
                  </a:lnTo>
                  <a:lnTo>
                    <a:pt x="109855" y="25400"/>
                  </a:lnTo>
                  <a:lnTo>
                    <a:pt x="104140" y="24765"/>
                  </a:lnTo>
                  <a:lnTo>
                    <a:pt x="99695" y="26670"/>
                  </a:lnTo>
                  <a:lnTo>
                    <a:pt x="97155" y="26670"/>
                  </a:lnTo>
                  <a:lnTo>
                    <a:pt x="94615" y="29210"/>
                  </a:lnTo>
                  <a:lnTo>
                    <a:pt x="95250" y="26670"/>
                  </a:lnTo>
                  <a:lnTo>
                    <a:pt x="92710" y="25400"/>
                  </a:lnTo>
                  <a:lnTo>
                    <a:pt x="87630" y="29845"/>
                  </a:lnTo>
                  <a:lnTo>
                    <a:pt x="88900" y="26035"/>
                  </a:lnTo>
                  <a:lnTo>
                    <a:pt x="81915" y="22860"/>
                  </a:lnTo>
                  <a:lnTo>
                    <a:pt x="80645" y="27305"/>
                  </a:lnTo>
                  <a:lnTo>
                    <a:pt x="78105" y="29210"/>
                  </a:lnTo>
                  <a:lnTo>
                    <a:pt x="78740" y="33020"/>
                  </a:lnTo>
                  <a:lnTo>
                    <a:pt x="77470" y="33020"/>
                  </a:lnTo>
                  <a:lnTo>
                    <a:pt x="77470" y="38100"/>
                  </a:lnTo>
                  <a:lnTo>
                    <a:pt x="72390" y="39370"/>
                  </a:lnTo>
                  <a:lnTo>
                    <a:pt x="74930" y="43815"/>
                  </a:lnTo>
                  <a:lnTo>
                    <a:pt x="73025" y="48260"/>
                  </a:lnTo>
                  <a:lnTo>
                    <a:pt x="70485" y="48260"/>
                  </a:lnTo>
                  <a:lnTo>
                    <a:pt x="76200" y="53340"/>
                  </a:lnTo>
                  <a:lnTo>
                    <a:pt x="78105" y="57150"/>
                  </a:lnTo>
                  <a:lnTo>
                    <a:pt x="71755" y="53975"/>
                  </a:lnTo>
                  <a:lnTo>
                    <a:pt x="69215" y="55880"/>
                  </a:lnTo>
                  <a:lnTo>
                    <a:pt x="64770" y="52705"/>
                  </a:lnTo>
                  <a:lnTo>
                    <a:pt x="64770" y="54610"/>
                  </a:lnTo>
                  <a:lnTo>
                    <a:pt x="66040" y="57785"/>
                  </a:lnTo>
                  <a:lnTo>
                    <a:pt x="64770" y="59690"/>
                  </a:lnTo>
                  <a:lnTo>
                    <a:pt x="62230" y="55245"/>
                  </a:lnTo>
                  <a:lnTo>
                    <a:pt x="60325" y="60325"/>
                  </a:lnTo>
                  <a:lnTo>
                    <a:pt x="62865" y="62865"/>
                  </a:lnTo>
                  <a:lnTo>
                    <a:pt x="60960" y="65405"/>
                  </a:lnTo>
                  <a:lnTo>
                    <a:pt x="64770" y="69850"/>
                  </a:lnTo>
                  <a:lnTo>
                    <a:pt x="68580" y="69850"/>
                  </a:lnTo>
                  <a:lnTo>
                    <a:pt x="64135" y="71120"/>
                  </a:lnTo>
                  <a:lnTo>
                    <a:pt x="59690" y="68580"/>
                  </a:lnTo>
                  <a:lnTo>
                    <a:pt x="60325" y="75565"/>
                  </a:lnTo>
                  <a:lnTo>
                    <a:pt x="60325" y="78105"/>
                  </a:lnTo>
                  <a:lnTo>
                    <a:pt x="67945" y="76835"/>
                  </a:lnTo>
                  <a:lnTo>
                    <a:pt x="62865" y="79375"/>
                  </a:lnTo>
                  <a:lnTo>
                    <a:pt x="62230" y="80645"/>
                  </a:lnTo>
                  <a:lnTo>
                    <a:pt x="64135" y="81915"/>
                  </a:lnTo>
                  <a:lnTo>
                    <a:pt x="69215" y="80010"/>
                  </a:lnTo>
                  <a:lnTo>
                    <a:pt x="67945" y="81280"/>
                  </a:lnTo>
                  <a:lnTo>
                    <a:pt x="69850" y="83820"/>
                  </a:lnTo>
                  <a:lnTo>
                    <a:pt x="66040" y="82550"/>
                  </a:lnTo>
                  <a:lnTo>
                    <a:pt x="64770" y="83820"/>
                  </a:lnTo>
                  <a:lnTo>
                    <a:pt x="63500" y="86995"/>
                  </a:lnTo>
                  <a:lnTo>
                    <a:pt x="65405" y="88265"/>
                  </a:lnTo>
                  <a:lnTo>
                    <a:pt x="62230" y="88900"/>
                  </a:lnTo>
                  <a:lnTo>
                    <a:pt x="60325" y="92075"/>
                  </a:lnTo>
                  <a:lnTo>
                    <a:pt x="63500" y="93345"/>
                  </a:lnTo>
                  <a:lnTo>
                    <a:pt x="64135" y="95885"/>
                  </a:lnTo>
                  <a:lnTo>
                    <a:pt x="58420" y="93980"/>
                  </a:lnTo>
                  <a:lnTo>
                    <a:pt x="57150" y="97790"/>
                  </a:lnTo>
                  <a:lnTo>
                    <a:pt x="59690" y="99060"/>
                  </a:lnTo>
                  <a:lnTo>
                    <a:pt x="58420" y="101600"/>
                  </a:lnTo>
                  <a:lnTo>
                    <a:pt x="55880" y="103505"/>
                  </a:lnTo>
                  <a:lnTo>
                    <a:pt x="50165" y="103505"/>
                  </a:lnTo>
                  <a:lnTo>
                    <a:pt x="47625" y="106045"/>
                  </a:lnTo>
                  <a:lnTo>
                    <a:pt x="49530" y="107315"/>
                  </a:lnTo>
                  <a:lnTo>
                    <a:pt x="53975" y="107315"/>
                  </a:lnTo>
                  <a:lnTo>
                    <a:pt x="57150" y="107950"/>
                  </a:lnTo>
                  <a:lnTo>
                    <a:pt x="56515" y="109220"/>
                  </a:lnTo>
                  <a:lnTo>
                    <a:pt x="52705" y="109220"/>
                  </a:lnTo>
                  <a:lnTo>
                    <a:pt x="57785" y="113665"/>
                  </a:lnTo>
                  <a:lnTo>
                    <a:pt x="59055" y="113030"/>
                  </a:lnTo>
                  <a:lnTo>
                    <a:pt x="61595" y="115570"/>
                  </a:lnTo>
                  <a:lnTo>
                    <a:pt x="74295" y="102870"/>
                  </a:lnTo>
                  <a:lnTo>
                    <a:pt x="72390" y="106680"/>
                  </a:lnTo>
                  <a:lnTo>
                    <a:pt x="74295" y="107950"/>
                  </a:lnTo>
                  <a:lnTo>
                    <a:pt x="70485" y="109220"/>
                  </a:lnTo>
                  <a:lnTo>
                    <a:pt x="67310" y="116840"/>
                  </a:lnTo>
                  <a:lnTo>
                    <a:pt x="67945" y="118745"/>
                  </a:lnTo>
                  <a:lnTo>
                    <a:pt x="64135" y="126365"/>
                  </a:lnTo>
                  <a:lnTo>
                    <a:pt x="66040" y="127635"/>
                  </a:lnTo>
                  <a:lnTo>
                    <a:pt x="62865" y="136525"/>
                  </a:lnTo>
                  <a:lnTo>
                    <a:pt x="63500" y="142240"/>
                  </a:lnTo>
                  <a:lnTo>
                    <a:pt x="60960" y="145415"/>
                  </a:lnTo>
                  <a:lnTo>
                    <a:pt x="62865" y="148590"/>
                  </a:lnTo>
                  <a:lnTo>
                    <a:pt x="65405" y="147320"/>
                  </a:lnTo>
                  <a:lnTo>
                    <a:pt x="61595" y="153670"/>
                  </a:lnTo>
                  <a:lnTo>
                    <a:pt x="60960" y="162560"/>
                  </a:lnTo>
                  <a:lnTo>
                    <a:pt x="57785" y="165735"/>
                  </a:lnTo>
                  <a:lnTo>
                    <a:pt x="57785" y="167640"/>
                  </a:lnTo>
                  <a:lnTo>
                    <a:pt x="64135" y="167640"/>
                  </a:lnTo>
                  <a:lnTo>
                    <a:pt x="63500" y="163195"/>
                  </a:lnTo>
                  <a:lnTo>
                    <a:pt x="66040" y="156845"/>
                  </a:lnTo>
                  <a:lnTo>
                    <a:pt x="66040" y="153035"/>
                  </a:lnTo>
                  <a:lnTo>
                    <a:pt x="69215" y="148590"/>
                  </a:lnTo>
                  <a:lnTo>
                    <a:pt x="66675" y="137795"/>
                  </a:lnTo>
                  <a:lnTo>
                    <a:pt x="69215" y="137795"/>
                  </a:lnTo>
                  <a:lnTo>
                    <a:pt x="76835" y="128270"/>
                  </a:lnTo>
                  <a:lnTo>
                    <a:pt x="71120" y="137160"/>
                  </a:lnTo>
                  <a:lnTo>
                    <a:pt x="70485" y="143510"/>
                  </a:lnTo>
                  <a:lnTo>
                    <a:pt x="73025" y="145415"/>
                  </a:lnTo>
                  <a:lnTo>
                    <a:pt x="73660" y="141605"/>
                  </a:lnTo>
                  <a:lnTo>
                    <a:pt x="77470" y="138430"/>
                  </a:lnTo>
                  <a:lnTo>
                    <a:pt x="79375" y="144145"/>
                  </a:lnTo>
                  <a:lnTo>
                    <a:pt x="82550" y="137160"/>
                  </a:lnTo>
                  <a:lnTo>
                    <a:pt x="81915" y="132080"/>
                  </a:lnTo>
                  <a:lnTo>
                    <a:pt x="84455" y="130810"/>
                  </a:lnTo>
                  <a:lnTo>
                    <a:pt x="83185" y="137160"/>
                  </a:lnTo>
                  <a:lnTo>
                    <a:pt x="89535" y="142240"/>
                  </a:lnTo>
                  <a:lnTo>
                    <a:pt x="83820" y="140970"/>
                  </a:lnTo>
                  <a:lnTo>
                    <a:pt x="81915" y="149225"/>
                  </a:lnTo>
                  <a:lnTo>
                    <a:pt x="83185" y="155575"/>
                  </a:lnTo>
                  <a:lnTo>
                    <a:pt x="86360" y="156210"/>
                  </a:lnTo>
                  <a:lnTo>
                    <a:pt x="88265" y="161290"/>
                  </a:lnTo>
                  <a:lnTo>
                    <a:pt x="83185" y="166370"/>
                  </a:lnTo>
                  <a:lnTo>
                    <a:pt x="78105" y="179705"/>
                  </a:lnTo>
                  <a:lnTo>
                    <a:pt x="79375" y="185420"/>
                  </a:lnTo>
                  <a:lnTo>
                    <a:pt x="74930" y="182245"/>
                  </a:lnTo>
                  <a:lnTo>
                    <a:pt x="74930" y="188595"/>
                  </a:lnTo>
                  <a:lnTo>
                    <a:pt x="81280" y="197485"/>
                  </a:lnTo>
                  <a:lnTo>
                    <a:pt x="79375" y="189865"/>
                  </a:lnTo>
                  <a:lnTo>
                    <a:pt x="83820" y="188595"/>
                  </a:lnTo>
                  <a:lnTo>
                    <a:pt x="94615" y="196215"/>
                  </a:lnTo>
                  <a:lnTo>
                    <a:pt x="94615" y="189865"/>
                  </a:lnTo>
                  <a:lnTo>
                    <a:pt x="90170" y="186055"/>
                  </a:lnTo>
                  <a:lnTo>
                    <a:pt x="92710" y="185420"/>
                  </a:lnTo>
                  <a:lnTo>
                    <a:pt x="101600" y="191135"/>
                  </a:lnTo>
                  <a:lnTo>
                    <a:pt x="107950" y="189865"/>
                  </a:lnTo>
                  <a:lnTo>
                    <a:pt x="107950" y="188595"/>
                  </a:lnTo>
                  <a:lnTo>
                    <a:pt x="113665" y="188595"/>
                  </a:lnTo>
                  <a:lnTo>
                    <a:pt x="115570" y="183515"/>
                  </a:lnTo>
                  <a:lnTo>
                    <a:pt x="130810" y="184150"/>
                  </a:lnTo>
                  <a:lnTo>
                    <a:pt x="120650" y="186690"/>
                  </a:lnTo>
                  <a:lnTo>
                    <a:pt x="114300" y="204470"/>
                  </a:lnTo>
                  <a:lnTo>
                    <a:pt x="121920" y="218440"/>
                  </a:lnTo>
                  <a:lnTo>
                    <a:pt x="125730" y="216535"/>
                  </a:lnTo>
                  <a:lnTo>
                    <a:pt x="125730" y="223520"/>
                  </a:lnTo>
                  <a:lnTo>
                    <a:pt x="130810" y="217805"/>
                  </a:lnTo>
                  <a:lnTo>
                    <a:pt x="137160" y="218440"/>
                  </a:lnTo>
                  <a:lnTo>
                    <a:pt x="135255" y="226060"/>
                  </a:lnTo>
                  <a:lnTo>
                    <a:pt x="137160" y="227330"/>
                  </a:lnTo>
                  <a:lnTo>
                    <a:pt x="130810" y="232410"/>
                  </a:lnTo>
                  <a:lnTo>
                    <a:pt x="132715" y="240665"/>
                  </a:lnTo>
                  <a:lnTo>
                    <a:pt x="129540" y="247015"/>
                  </a:lnTo>
                  <a:lnTo>
                    <a:pt x="133350" y="252095"/>
                  </a:lnTo>
                  <a:lnTo>
                    <a:pt x="137795" y="255905"/>
                  </a:lnTo>
                  <a:lnTo>
                    <a:pt x="141605" y="256540"/>
                  </a:lnTo>
                  <a:lnTo>
                    <a:pt x="139065" y="258445"/>
                  </a:lnTo>
                  <a:lnTo>
                    <a:pt x="135255" y="258445"/>
                  </a:lnTo>
                  <a:lnTo>
                    <a:pt x="131445" y="253365"/>
                  </a:lnTo>
                  <a:lnTo>
                    <a:pt x="128270" y="254635"/>
                  </a:lnTo>
                  <a:lnTo>
                    <a:pt x="130810" y="259715"/>
                  </a:lnTo>
                  <a:lnTo>
                    <a:pt x="133985" y="261620"/>
                  </a:lnTo>
                  <a:lnTo>
                    <a:pt x="128905" y="260350"/>
                  </a:lnTo>
                  <a:lnTo>
                    <a:pt x="125095" y="256540"/>
                  </a:lnTo>
                  <a:lnTo>
                    <a:pt x="114935" y="259715"/>
                  </a:lnTo>
                  <a:lnTo>
                    <a:pt x="110490" y="259080"/>
                  </a:lnTo>
                  <a:lnTo>
                    <a:pt x="100330" y="264160"/>
                  </a:lnTo>
                  <a:lnTo>
                    <a:pt x="95250" y="271780"/>
                  </a:lnTo>
                  <a:lnTo>
                    <a:pt x="87630" y="276225"/>
                  </a:lnTo>
                  <a:lnTo>
                    <a:pt x="84455" y="280670"/>
                  </a:lnTo>
                  <a:lnTo>
                    <a:pt x="88900" y="280035"/>
                  </a:lnTo>
                  <a:lnTo>
                    <a:pt x="91440" y="280670"/>
                  </a:lnTo>
                  <a:lnTo>
                    <a:pt x="92075" y="278130"/>
                  </a:lnTo>
                  <a:lnTo>
                    <a:pt x="102870" y="275590"/>
                  </a:lnTo>
                  <a:lnTo>
                    <a:pt x="102235" y="281305"/>
                  </a:lnTo>
                  <a:lnTo>
                    <a:pt x="106045" y="285115"/>
                  </a:lnTo>
                  <a:lnTo>
                    <a:pt x="102235" y="288290"/>
                  </a:lnTo>
                  <a:lnTo>
                    <a:pt x="104775" y="292735"/>
                  </a:lnTo>
                  <a:lnTo>
                    <a:pt x="107315" y="293370"/>
                  </a:lnTo>
                  <a:lnTo>
                    <a:pt x="100330" y="306705"/>
                  </a:lnTo>
                  <a:lnTo>
                    <a:pt x="95250" y="308610"/>
                  </a:lnTo>
                  <a:lnTo>
                    <a:pt x="90170" y="312420"/>
                  </a:lnTo>
                  <a:lnTo>
                    <a:pt x="87630" y="312420"/>
                  </a:lnTo>
                  <a:lnTo>
                    <a:pt x="81280" y="316230"/>
                  </a:lnTo>
                  <a:lnTo>
                    <a:pt x="76835" y="316230"/>
                  </a:lnTo>
                  <a:lnTo>
                    <a:pt x="69215" y="321310"/>
                  </a:lnTo>
                  <a:lnTo>
                    <a:pt x="74930" y="321945"/>
                  </a:lnTo>
                  <a:lnTo>
                    <a:pt x="75565" y="326390"/>
                  </a:lnTo>
                  <a:lnTo>
                    <a:pt x="71120" y="328295"/>
                  </a:lnTo>
                  <a:lnTo>
                    <a:pt x="78740" y="329565"/>
                  </a:lnTo>
                  <a:lnTo>
                    <a:pt x="76835" y="331470"/>
                  </a:lnTo>
                  <a:lnTo>
                    <a:pt x="80010" y="333375"/>
                  </a:lnTo>
                  <a:lnTo>
                    <a:pt x="84455" y="332105"/>
                  </a:lnTo>
                  <a:lnTo>
                    <a:pt x="89535" y="328930"/>
                  </a:lnTo>
                  <a:lnTo>
                    <a:pt x="97790" y="326390"/>
                  </a:lnTo>
                  <a:lnTo>
                    <a:pt x="98425" y="330200"/>
                  </a:lnTo>
                  <a:lnTo>
                    <a:pt x="104775" y="331470"/>
                  </a:lnTo>
                  <a:lnTo>
                    <a:pt x="99695" y="332740"/>
                  </a:lnTo>
                  <a:lnTo>
                    <a:pt x="99060" y="335915"/>
                  </a:lnTo>
                  <a:lnTo>
                    <a:pt x="107950" y="335915"/>
                  </a:lnTo>
                  <a:lnTo>
                    <a:pt x="107950" y="334010"/>
                  </a:lnTo>
                  <a:lnTo>
                    <a:pt x="112395" y="332740"/>
                  </a:lnTo>
                  <a:lnTo>
                    <a:pt x="116840" y="337820"/>
                  </a:lnTo>
                  <a:lnTo>
                    <a:pt x="120650" y="342900"/>
                  </a:lnTo>
                  <a:lnTo>
                    <a:pt x="130810" y="342900"/>
                  </a:lnTo>
                  <a:lnTo>
                    <a:pt x="133350" y="339090"/>
                  </a:lnTo>
                  <a:lnTo>
                    <a:pt x="137795" y="337185"/>
                  </a:lnTo>
                  <a:lnTo>
                    <a:pt x="144145" y="334645"/>
                  </a:lnTo>
                  <a:lnTo>
                    <a:pt x="146685" y="330835"/>
                  </a:lnTo>
                  <a:lnTo>
                    <a:pt x="152400" y="328295"/>
                  </a:lnTo>
                  <a:lnTo>
                    <a:pt x="144780" y="337185"/>
                  </a:lnTo>
                  <a:lnTo>
                    <a:pt x="137160" y="344170"/>
                  </a:lnTo>
                  <a:lnTo>
                    <a:pt x="136525" y="352425"/>
                  </a:lnTo>
                  <a:lnTo>
                    <a:pt x="131445" y="352425"/>
                  </a:lnTo>
                  <a:lnTo>
                    <a:pt x="127635" y="353695"/>
                  </a:lnTo>
                  <a:lnTo>
                    <a:pt x="123190" y="351155"/>
                  </a:lnTo>
                  <a:lnTo>
                    <a:pt x="110490" y="349885"/>
                  </a:lnTo>
                  <a:lnTo>
                    <a:pt x="101600" y="352425"/>
                  </a:lnTo>
                  <a:lnTo>
                    <a:pt x="101600" y="356870"/>
                  </a:lnTo>
                  <a:lnTo>
                    <a:pt x="97790" y="360680"/>
                  </a:lnTo>
                  <a:lnTo>
                    <a:pt x="92710" y="360680"/>
                  </a:lnTo>
                  <a:lnTo>
                    <a:pt x="92075" y="371475"/>
                  </a:lnTo>
                  <a:lnTo>
                    <a:pt x="86360" y="376555"/>
                  </a:lnTo>
                  <a:lnTo>
                    <a:pt x="85090" y="379095"/>
                  </a:lnTo>
                  <a:lnTo>
                    <a:pt x="79375" y="380365"/>
                  </a:lnTo>
                  <a:lnTo>
                    <a:pt x="78105" y="386715"/>
                  </a:lnTo>
                  <a:lnTo>
                    <a:pt x="75565" y="386715"/>
                  </a:lnTo>
                  <a:lnTo>
                    <a:pt x="74295" y="389890"/>
                  </a:lnTo>
                  <a:lnTo>
                    <a:pt x="66675" y="394970"/>
                  </a:lnTo>
                  <a:lnTo>
                    <a:pt x="63500" y="393700"/>
                  </a:lnTo>
                  <a:lnTo>
                    <a:pt x="58420" y="397510"/>
                  </a:lnTo>
                  <a:lnTo>
                    <a:pt x="58420" y="401955"/>
                  </a:lnTo>
                  <a:lnTo>
                    <a:pt x="64135" y="402590"/>
                  </a:lnTo>
                  <a:lnTo>
                    <a:pt x="64135" y="398145"/>
                  </a:lnTo>
                  <a:lnTo>
                    <a:pt x="71120" y="400050"/>
                  </a:lnTo>
                  <a:lnTo>
                    <a:pt x="74295" y="40259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40">
              <a:extLst>
                <a:ext uri="{FF2B5EF4-FFF2-40B4-BE49-F238E27FC236}">
                  <a16:creationId xmlns:a16="http://schemas.microsoft.com/office/drawing/2014/main" id="{798767D2-061C-A76F-C3EF-8627E40D16F1}"/>
                </a:ext>
              </a:extLst>
            </p:cNvPr>
            <p:cNvSpPr/>
            <p:nvPr/>
          </p:nvSpPr>
          <p:spPr>
            <a:xfrm>
              <a:off x="8572235" y="2699308"/>
              <a:ext cx="877181" cy="811595"/>
            </a:xfrm>
            <a:custGeom>
              <a:avLst/>
              <a:gdLst>
                <a:gd name="connsiteX0" fmla="*/ 329565 w 407670"/>
                <a:gd name="connsiteY0" fmla="*/ 205740 h 377189"/>
                <a:gd name="connsiteX1" fmla="*/ 328295 w 407670"/>
                <a:gd name="connsiteY1" fmla="*/ 200660 h 377189"/>
                <a:gd name="connsiteX2" fmla="*/ 324485 w 407670"/>
                <a:gd name="connsiteY2" fmla="*/ 197485 h 377189"/>
                <a:gd name="connsiteX3" fmla="*/ 321945 w 407670"/>
                <a:gd name="connsiteY3" fmla="*/ 189865 h 377189"/>
                <a:gd name="connsiteX4" fmla="*/ 318770 w 407670"/>
                <a:gd name="connsiteY4" fmla="*/ 184150 h 377189"/>
                <a:gd name="connsiteX5" fmla="*/ 309245 w 407670"/>
                <a:gd name="connsiteY5" fmla="*/ 183515 h 377189"/>
                <a:gd name="connsiteX6" fmla="*/ 304800 w 407670"/>
                <a:gd name="connsiteY6" fmla="*/ 187325 h 377189"/>
                <a:gd name="connsiteX7" fmla="*/ 307975 w 407670"/>
                <a:gd name="connsiteY7" fmla="*/ 194945 h 377189"/>
                <a:gd name="connsiteX8" fmla="*/ 300355 w 407670"/>
                <a:gd name="connsiteY8" fmla="*/ 198120 h 377189"/>
                <a:gd name="connsiteX9" fmla="*/ 293370 w 407670"/>
                <a:gd name="connsiteY9" fmla="*/ 197485 h 377189"/>
                <a:gd name="connsiteX10" fmla="*/ 292735 w 407670"/>
                <a:gd name="connsiteY10" fmla="*/ 192405 h 377189"/>
                <a:gd name="connsiteX11" fmla="*/ 296545 w 407670"/>
                <a:gd name="connsiteY11" fmla="*/ 190500 h 377189"/>
                <a:gd name="connsiteX12" fmla="*/ 300355 w 407670"/>
                <a:gd name="connsiteY12" fmla="*/ 190500 h 377189"/>
                <a:gd name="connsiteX13" fmla="*/ 300355 w 407670"/>
                <a:gd name="connsiteY13" fmla="*/ 184150 h 377189"/>
                <a:gd name="connsiteX14" fmla="*/ 301625 w 407670"/>
                <a:gd name="connsiteY14" fmla="*/ 174625 h 377189"/>
                <a:gd name="connsiteX15" fmla="*/ 309880 w 407670"/>
                <a:gd name="connsiteY15" fmla="*/ 161925 h 377189"/>
                <a:gd name="connsiteX16" fmla="*/ 314325 w 407670"/>
                <a:gd name="connsiteY16" fmla="*/ 160020 h 377189"/>
                <a:gd name="connsiteX17" fmla="*/ 320675 w 407670"/>
                <a:gd name="connsiteY17" fmla="*/ 152400 h 377189"/>
                <a:gd name="connsiteX18" fmla="*/ 326390 w 407670"/>
                <a:gd name="connsiteY18" fmla="*/ 149860 h 377189"/>
                <a:gd name="connsiteX19" fmla="*/ 325120 w 407670"/>
                <a:gd name="connsiteY19" fmla="*/ 144145 h 377189"/>
                <a:gd name="connsiteX20" fmla="*/ 318770 w 407670"/>
                <a:gd name="connsiteY20" fmla="*/ 140970 h 377189"/>
                <a:gd name="connsiteX21" fmla="*/ 322580 w 407670"/>
                <a:gd name="connsiteY21" fmla="*/ 135890 h 377189"/>
                <a:gd name="connsiteX22" fmla="*/ 329565 w 407670"/>
                <a:gd name="connsiteY22" fmla="*/ 135255 h 377189"/>
                <a:gd name="connsiteX23" fmla="*/ 331470 w 407670"/>
                <a:gd name="connsiteY23" fmla="*/ 139065 h 377189"/>
                <a:gd name="connsiteX24" fmla="*/ 337185 w 407670"/>
                <a:gd name="connsiteY24" fmla="*/ 139700 h 377189"/>
                <a:gd name="connsiteX25" fmla="*/ 347345 w 407670"/>
                <a:gd name="connsiteY25" fmla="*/ 136525 h 377189"/>
                <a:gd name="connsiteX26" fmla="*/ 344170 w 407670"/>
                <a:gd name="connsiteY26" fmla="*/ 130175 h 377189"/>
                <a:gd name="connsiteX27" fmla="*/ 339090 w 407670"/>
                <a:gd name="connsiteY27" fmla="*/ 127000 h 377189"/>
                <a:gd name="connsiteX28" fmla="*/ 338455 w 407670"/>
                <a:gd name="connsiteY28" fmla="*/ 118110 h 377189"/>
                <a:gd name="connsiteX29" fmla="*/ 341630 w 407670"/>
                <a:gd name="connsiteY29" fmla="*/ 107315 h 377189"/>
                <a:gd name="connsiteX30" fmla="*/ 346075 w 407670"/>
                <a:gd name="connsiteY30" fmla="*/ 103505 h 377189"/>
                <a:gd name="connsiteX31" fmla="*/ 346075 w 407670"/>
                <a:gd name="connsiteY31" fmla="*/ 99060 h 377189"/>
                <a:gd name="connsiteX32" fmla="*/ 349250 w 407670"/>
                <a:gd name="connsiteY32" fmla="*/ 89535 h 377189"/>
                <a:gd name="connsiteX33" fmla="*/ 356235 w 407670"/>
                <a:gd name="connsiteY33" fmla="*/ 82550 h 377189"/>
                <a:gd name="connsiteX34" fmla="*/ 349885 w 407670"/>
                <a:gd name="connsiteY34" fmla="*/ 78740 h 377189"/>
                <a:gd name="connsiteX35" fmla="*/ 344170 w 407670"/>
                <a:gd name="connsiteY35" fmla="*/ 78740 h 377189"/>
                <a:gd name="connsiteX36" fmla="*/ 336550 w 407670"/>
                <a:gd name="connsiteY36" fmla="*/ 75565 h 377189"/>
                <a:gd name="connsiteX37" fmla="*/ 330835 w 407670"/>
                <a:gd name="connsiteY37" fmla="*/ 77470 h 377189"/>
                <a:gd name="connsiteX38" fmla="*/ 327025 w 407670"/>
                <a:gd name="connsiteY38" fmla="*/ 76200 h 377189"/>
                <a:gd name="connsiteX39" fmla="*/ 321945 w 407670"/>
                <a:gd name="connsiteY39" fmla="*/ 76200 h 377189"/>
                <a:gd name="connsiteX40" fmla="*/ 316865 w 407670"/>
                <a:gd name="connsiteY40" fmla="*/ 78105 h 377189"/>
                <a:gd name="connsiteX41" fmla="*/ 311785 w 407670"/>
                <a:gd name="connsiteY41" fmla="*/ 73660 h 377189"/>
                <a:gd name="connsiteX42" fmla="*/ 311785 w 407670"/>
                <a:gd name="connsiteY42" fmla="*/ 69850 h 377189"/>
                <a:gd name="connsiteX43" fmla="*/ 306070 w 407670"/>
                <a:gd name="connsiteY43" fmla="*/ 65405 h 377189"/>
                <a:gd name="connsiteX44" fmla="*/ 301625 w 407670"/>
                <a:gd name="connsiteY44" fmla="*/ 66675 h 377189"/>
                <a:gd name="connsiteX45" fmla="*/ 294005 w 407670"/>
                <a:gd name="connsiteY45" fmla="*/ 65405 h 377189"/>
                <a:gd name="connsiteX46" fmla="*/ 290195 w 407670"/>
                <a:gd name="connsiteY46" fmla="*/ 59690 h 377189"/>
                <a:gd name="connsiteX47" fmla="*/ 285750 w 407670"/>
                <a:gd name="connsiteY47" fmla="*/ 59690 h 377189"/>
                <a:gd name="connsiteX48" fmla="*/ 283210 w 407670"/>
                <a:gd name="connsiteY48" fmla="*/ 61595 h 377189"/>
                <a:gd name="connsiteX49" fmla="*/ 277495 w 407670"/>
                <a:gd name="connsiteY49" fmla="*/ 57785 h 377189"/>
                <a:gd name="connsiteX50" fmla="*/ 271145 w 407670"/>
                <a:gd name="connsiteY50" fmla="*/ 57150 h 377189"/>
                <a:gd name="connsiteX51" fmla="*/ 264160 w 407670"/>
                <a:gd name="connsiteY51" fmla="*/ 48260 h 377189"/>
                <a:gd name="connsiteX52" fmla="*/ 260350 w 407670"/>
                <a:gd name="connsiteY52" fmla="*/ 47625 h 377189"/>
                <a:gd name="connsiteX53" fmla="*/ 257810 w 407670"/>
                <a:gd name="connsiteY53" fmla="*/ 44450 h 377189"/>
                <a:gd name="connsiteX54" fmla="*/ 254000 w 407670"/>
                <a:gd name="connsiteY54" fmla="*/ 44450 h 377189"/>
                <a:gd name="connsiteX55" fmla="*/ 250825 w 407670"/>
                <a:gd name="connsiteY55" fmla="*/ 46990 h 377189"/>
                <a:gd name="connsiteX56" fmla="*/ 244475 w 407670"/>
                <a:gd name="connsiteY56" fmla="*/ 43815 h 377189"/>
                <a:gd name="connsiteX57" fmla="*/ 243840 w 407670"/>
                <a:gd name="connsiteY57" fmla="*/ 35560 h 377189"/>
                <a:gd name="connsiteX58" fmla="*/ 239395 w 407670"/>
                <a:gd name="connsiteY58" fmla="*/ 33655 h 377189"/>
                <a:gd name="connsiteX59" fmla="*/ 235585 w 407670"/>
                <a:gd name="connsiteY59" fmla="*/ 30480 h 377189"/>
                <a:gd name="connsiteX60" fmla="*/ 231775 w 407670"/>
                <a:gd name="connsiteY60" fmla="*/ 30480 h 377189"/>
                <a:gd name="connsiteX61" fmla="*/ 222250 w 407670"/>
                <a:gd name="connsiteY61" fmla="*/ 20955 h 377189"/>
                <a:gd name="connsiteX62" fmla="*/ 220980 w 407670"/>
                <a:gd name="connsiteY62" fmla="*/ 15875 h 377189"/>
                <a:gd name="connsiteX63" fmla="*/ 213995 w 407670"/>
                <a:gd name="connsiteY63" fmla="*/ 13335 h 377189"/>
                <a:gd name="connsiteX64" fmla="*/ 212725 w 407670"/>
                <a:gd name="connsiteY64" fmla="*/ 2540 h 377189"/>
                <a:gd name="connsiteX65" fmla="*/ 208915 w 407670"/>
                <a:gd name="connsiteY65" fmla="*/ 0 h 377189"/>
                <a:gd name="connsiteX66" fmla="*/ 208280 w 407670"/>
                <a:gd name="connsiteY66" fmla="*/ 1905 h 377189"/>
                <a:gd name="connsiteX67" fmla="*/ 197485 w 407670"/>
                <a:gd name="connsiteY67" fmla="*/ 5715 h 377189"/>
                <a:gd name="connsiteX68" fmla="*/ 194945 w 407670"/>
                <a:gd name="connsiteY68" fmla="*/ 3810 h 377189"/>
                <a:gd name="connsiteX69" fmla="*/ 186055 w 407670"/>
                <a:gd name="connsiteY69" fmla="*/ 8890 h 377189"/>
                <a:gd name="connsiteX70" fmla="*/ 184150 w 407670"/>
                <a:gd name="connsiteY70" fmla="*/ 15240 h 377189"/>
                <a:gd name="connsiteX71" fmla="*/ 185420 w 407670"/>
                <a:gd name="connsiteY71" fmla="*/ 22860 h 377189"/>
                <a:gd name="connsiteX72" fmla="*/ 183515 w 407670"/>
                <a:gd name="connsiteY72" fmla="*/ 34290 h 377189"/>
                <a:gd name="connsiteX73" fmla="*/ 174625 w 407670"/>
                <a:gd name="connsiteY73" fmla="*/ 43180 h 377189"/>
                <a:gd name="connsiteX74" fmla="*/ 174625 w 407670"/>
                <a:gd name="connsiteY74" fmla="*/ 46990 h 377189"/>
                <a:gd name="connsiteX75" fmla="*/ 164465 w 407670"/>
                <a:gd name="connsiteY75" fmla="*/ 49530 h 377189"/>
                <a:gd name="connsiteX76" fmla="*/ 159385 w 407670"/>
                <a:gd name="connsiteY76" fmla="*/ 49530 h 377189"/>
                <a:gd name="connsiteX77" fmla="*/ 153670 w 407670"/>
                <a:gd name="connsiteY77" fmla="*/ 47625 h 377189"/>
                <a:gd name="connsiteX78" fmla="*/ 141605 w 407670"/>
                <a:gd name="connsiteY78" fmla="*/ 53975 h 377189"/>
                <a:gd name="connsiteX79" fmla="*/ 139065 w 407670"/>
                <a:gd name="connsiteY79" fmla="*/ 59690 h 377189"/>
                <a:gd name="connsiteX80" fmla="*/ 140970 w 407670"/>
                <a:gd name="connsiteY80" fmla="*/ 63500 h 377189"/>
                <a:gd name="connsiteX81" fmla="*/ 146685 w 407670"/>
                <a:gd name="connsiteY81" fmla="*/ 65405 h 377189"/>
                <a:gd name="connsiteX82" fmla="*/ 139065 w 407670"/>
                <a:gd name="connsiteY82" fmla="*/ 70485 h 377189"/>
                <a:gd name="connsiteX83" fmla="*/ 130175 w 407670"/>
                <a:gd name="connsiteY83" fmla="*/ 72390 h 377189"/>
                <a:gd name="connsiteX84" fmla="*/ 118110 w 407670"/>
                <a:gd name="connsiteY84" fmla="*/ 70485 h 377189"/>
                <a:gd name="connsiteX85" fmla="*/ 112395 w 407670"/>
                <a:gd name="connsiteY85" fmla="*/ 67945 h 377189"/>
                <a:gd name="connsiteX86" fmla="*/ 107950 w 407670"/>
                <a:gd name="connsiteY86" fmla="*/ 70485 h 377189"/>
                <a:gd name="connsiteX87" fmla="*/ 106045 w 407670"/>
                <a:gd name="connsiteY87" fmla="*/ 66040 h 377189"/>
                <a:gd name="connsiteX88" fmla="*/ 102235 w 407670"/>
                <a:gd name="connsiteY88" fmla="*/ 62865 h 377189"/>
                <a:gd name="connsiteX89" fmla="*/ 104140 w 407670"/>
                <a:gd name="connsiteY89" fmla="*/ 57785 h 377189"/>
                <a:gd name="connsiteX90" fmla="*/ 99060 w 407670"/>
                <a:gd name="connsiteY90" fmla="*/ 55245 h 377189"/>
                <a:gd name="connsiteX91" fmla="*/ 93980 w 407670"/>
                <a:gd name="connsiteY91" fmla="*/ 57150 h 377189"/>
                <a:gd name="connsiteX92" fmla="*/ 86360 w 407670"/>
                <a:gd name="connsiteY92" fmla="*/ 57150 h 377189"/>
                <a:gd name="connsiteX93" fmla="*/ 83185 w 407670"/>
                <a:gd name="connsiteY93" fmla="*/ 55880 h 377189"/>
                <a:gd name="connsiteX94" fmla="*/ 85090 w 407670"/>
                <a:gd name="connsiteY94" fmla="*/ 62865 h 377189"/>
                <a:gd name="connsiteX95" fmla="*/ 83820 w 407670"/>
                <a:gd name="connsiteY95" fmla="*/ 66040 h 377189"/>
                <a:gd name="connsiteX96" fmla="*/ 93980 w 407670"/>
                <a:gd name="connsiteY96" fmla="*/ 75565 h 377189"/>
                <a:gd name="connsiteX97" fmla="*/ 92075 w 407670"/>
                <a:gd name="connsiteY97" fmla="*/ 78740 h 377189"/>
                <a:gd name="connsiteX98" fmla="*/ 93345 w 407670"/>
                <a:gd name="connsiteY98" fmla="*/ 83185 h 377189"/>
                <a:gd name="connsiteX99" fmla="*/ 92075 w 407670"/>
                <a:gd name="connsiteY99" fmla="*/ 87630 h 377189"/>
                <a:gd name="connsiteX100" fmla="*/ 95250 w 407670"/>
                <a:gd name="connsiteY100" fmla="*/ 92075 h 377189"/>
                <a:gd name="connsiteX101" fmla="*/ 95885 w 407670"/>
                <a:gd name="connsiteY101" fmla="*/ 97790 h 377189"/>
                <a:gd name="connsiteX102" fmla="*/ 85090 w 407670"/>
                <a:gd name="connsiteY102" fmla="*/ 96520 h 377189"/>
                <a:gd name="connsiteX103" fmla="*/ 80645 w 407670"/>
                <a:gd name="connsiteY103" fmla="*/ 98425 h 377189"/>
                <a:gd name="connsiteX104" fmla="*/ 76200 w 407670"/>
                <a:gd name="connsiteY104" fmla="*/ 97155 h 377189"/>
                <a:gd name="connsiteX105" fmla="*/ 70485 w 407670"/>
                <a:gd name="connsiteY105" fmla="*/ 98425 h 377189"/>
                <a:gd name="connsiteX106" fmla="*/ 68580 w 407670"/>
                <a:gd name="connsiteY106" fmla="*/ 96520 h 377189"/>
                <a:gd name="connsiteX107" fmla="*/ 61595 w 407670"/>
                <a:gd name="connsiteY107" fmla="*/ 102235 h 377189"/>
                <a:gd name="connsiteX108" fmla="*/ 52705 w 407670"/>
                <a:gd name="connsiteY108" fmla="*/ 90805 h 377189"/>
                <a:gd name="connsiteX109" fmla="*/ 47625 w 407670"/>
                <a:gd name="connsiteY109" fmla="*/ 88900 h 377189"/>
                <a:gd name="connsiteX110" fmla="*/ 40005 w 407670"/>
                <a:gd name="connsiteY110" fmla="*/ 90805 h 377189"/>
                <a:gd name="connsiteX111" fmla="*/ 34290 w 407670"/>
                <a:gd name="connsiteY111" fmla="*/ 96520 h 377189"/>
                <a:gd name="connsiteX112" fmla="*/ 31115 w 407670"/>
                <a:gd name="connsiteY112" fmla="*/ 94615 h 377189"/>
                <a:gd name="connsiteX113" fmla="*/ 27305 w 407670"/>
                <a:gd name="connsiteY113" fmla="*/ 97790 h 377189"/>
                <a:gd name="connsiteX114" fmla="*/ 24130 w 407670"/>
                <a:gd name="connsiteY114" fmla="*/ 95885 h 377189"/>
                <a:gd name="connsiteX115" fmla="*/ 17780 w 407670"/>
                <a:gd name="connsiteY115" fmla="*/ 96520 h 377189"/>
                <a:gd name="connsiteX116" fmla="*/ 13970 w 407670"/>
                <a:gd name="connsiteY116" fmla="*/ 100330 h 377189"/>
                <a:gd name="connsiteX117" fmla="*/ 4445 w 407670"/>
                <a:gd name="connsiteY117" fmla="*/ 100965 h 377189"/>
                <a:gd name="connsiteX118" fmla="*/ 0 w 407670"/>
                <a:gd name="connsiteY118" fmla="*/ 106045 h 377189"/>
                <a:gd name="connsiteX119" fmla="*/ 2540 w 407670"/>
                <a:gd name="connsiteY119" fmla="*/ 109855 h 377189"/>
                <a:gd name="connsiteX120" fmla="*/ 8255 w 407670"/>
                <a:gd name="connsiteY120" fmla="*/ 107950 h 377189"/>
                <a:gd name="connsiteX121" fmla="*/ 13970 w 407670"/>
                <a:gd name="connsiteY121" fmla="*/ 109855 h 377189"/>
                <a:gd name="connsiteX122" fmla="*/ 15240 w 407670"/>
                <a:gd name="connsiteY122" fmla="*/ 111760 h 377189"/>
                <a:gd name="connsiteX123" fmla="*/ 9525 w 407670"/>
                <a:gd name="connsiteY123" fmla="*/ 110490 h 377189"/>
                <a:gd name="connsiteX124" fmla="*/ 6350 w 407670"/>
                <a:gd name="connsiteY124" fmla="*/ 109855 h 377189"/>
                <a:gd name="connsiteX125" fmla="*/ 8255 w 407670"/>
                <a:gd name="connsiteY125" fmla="*/ 115570 h 377189"/>
                <a:gd name="connsiteX126" fmla="*/ 10160 w 407670"/>
                <a:gd name="connsiteY126" fmla="*/ 111125 h 377189"/>
                <a:gd name="connsiteX127" fmla="*/ 13970 w 407670"/>
                <a:gd name="connsiteY127" fmla="*/ 112395 h 377189"/>
                <a:gd name="connsiteX128" fmla="*/ 14605 w 407670"/>
                <a:gd name="connsiteY128" fmla="*/ 116205 h 377189"/>
                <a:gd name="connsiteX129" fmla="*/ 10795 w 407670"/>
                <a:gd name="connsiteY129" fmla="*/ 117475 h 377189"/>
                <a:gd name="connsiteX130" fmla="*/ 5080 w 407670"/>
                <a:gd name="connsiteY130" fmla="*/ 119380 h 377189"/>
                <a:gd name="connsiteX131" fmla="*/ 5080 w 407670"/>
                <a:gd name="connsiteY131" fmla="*/ 121285 h 377189"/>
                <a:gd name="connsiteX132" fmla="*/ 10795 w 407670"/>
                <a:gd name="connsiteY132" fmla="*/ 121285 h 377189"/>
                <a:gd name="connsiteX133" fmla="*/ 13335 w 407670"/>
                <a:gd name="connsiteY133" fmla="*/ 127635 h 377189"/>
                <a:gd name="connsiteX134" fmla="*/ 12700 w 407670"/>
                <a:gd name="connsiteY134" fmla="*/ 131445 h 377189"/>
                <a:gd name="connsiteX135" fmla="*/ 19050 w 407670"/>
                <a:gd name="connsiteY135" fmla="*/ 127000 h 377189"/>
                <a:gd name="connsiteX136" fmla="*/ 23495 w 407670"/>
                <a:gd name="connsiteY136" fmla="*/ 128270 h 377189"/>
                <a:gd name="connsiteX137" fmla="*/ 27305 w 407670"/>
                <a:gd name="connsiteY137" fmla="*/ 127635 h 377189"/>
                <a:gd name="connsiteX138" fmla="*/ 37465 w 407670"/>
                <a:gd name="connsiteY138" fmla="*/ 131445 h 377189"/>
                <a:gd name="connsiteX139" fmla="*/ 39370 w 407670"/>
                <a:gd name="connsiteY139" fmla="*/ 135255 h 377189"/>
                <a:gd name="connsiteX140" fmla="*/ 43180 w 407670"/>
                <a:gd name="connsiteY140" fmla="*/ 135255 h 377189"/>
                <a:gd name="connsiteX141" fmla="*/ 50165 w 407670"/>
                <a:gd name="connsiteY141" fmla="*/ 139700 h 377189"/>
                <a:gd name="connsiteX142" fmla="*/ 55245 w 407670"/>
                <a:gd name="connsiteY142" fmla="*/ 135255 h 377189"/>
                <a:gd name="connsiteX143" fmla="*/ 58420 w 407670"/>
                <a:gd name="connsiteY143" fmla="*/ 135890 h 377189"/>
                <a:gd name="connsiteX144" fmla="*/ 57150 w 407670"/>
                <a:gd name="connsiteY144" fmla="*/ 139700 h 377189"/>
                <a:gd name="connsiteX145" fmla="*/ 59055 w 407670"/>
                <a:gd name="connsiteY145" fmla="*/ 141605 h 377189"/>
                <a:gd name="connsiteX146" fmla="*/ 64135 w 407670"/>
                <a:gd name="connsiteY146" fmla="*/ 138430 h 377189"/>
                <a:gd name="connsiteX147" fmla="*/ 67310 w 407670"/>
                <a:gd name="connsiteY147" fmla="*/ 141605 h 377189"/>
                <a:gd name="connsiteX148" fmla="*/ 64770 w 407670"/>
                <a:gd name="connsiteY148" fmla="*/ 147955 h 377189"/>
                <a:gd name="connsiteX149" fmla="*/ 67310 w 407670"/>
                <a:gd name="connsiteY149" fmla="*/ 152400 h 377189"/>
                <a:gd name="connsiteX150" fmla="*/ 71120 w 407670"/>
                <a:gd name="connsiteY150" fmla="*/ 152400 h 377189"/>
                <a:gd name="connsiteX151" fmla="*/ 76835 w 407670"/>
                <a:gd name="connsiteY151" fmla="*/ 148590 h 377189"/>
                <a:gd name="connsiteX152" fmla="*/ 83185 w 407670"/>
                <a:gd name="connsiteY152" fmla="*/ 149225 h 377189"/>
                <a:gd name="connsiteX153" fmla="*/ 86995 w 407670"/>
                <a:gd name="connsiteY153" fmla="*/ 154940 h 377189"/>
                <a:gd name="connsiteX154" fmla="*/ 81915 w 407670"/>
                <a:gd name="connsiteY154" fmla="*/ 152400 h 377189"/>
                <a:gd name="connsiteX155" fmla="*/ 76200 w 407670"/>
                <a:gd name="connsiteY155" fmla="*/ 152400 h 377189"/>
                <a:gd name="connsiteX156" fmla="*/ 72390 w 407670"/>
                <a:gd name="connsiteY156" fmla="*/ 157480 h 377189"/>
                <a:gd name="connsiteX157" fmla="*/ 75565 w 407670"/>
                <a:gd name="connsiteY157" fmla="*/ 158750 h 377189"/>
                <a:gd name="connsiteX158" fmla="*/ 76835 w 407670"/>
                <a:gd name="connsiteY158" fmla="*/ 165100 h 377189"/>
                <a:gd name="connsiteX159" fmla="*/ 74295 w 407670"/>
                <a:gd name="connsiteY159" fmla="*/ 170180 h 377189"/>
                <a:gd name="connsiteX160" fmla="*/ 75565 w 407670"/>
                <a:gd name="connsiteY160" fmla="*/ 173990 h 377189"/>
                <a:gd name="connsiteX161" fmla="*/ 80645 w 407670"/>
                <a:gd name="connsiteY161" fmla="*/ 174625 h 377189"/>
                <a:gd name="connsiteX162" fmla="*/ 88265 w 407670"/>
                <a:gd name="connsiteY162" fmla="*/ 184150 h 377189"/>
                <a:gd name="connsiteX163" fmla="*/ 95885 w 407670"/>
                <a:gd name="connsiteY163" fmla="*/ 185420 h 377189"/>
                <a:gd name="connsiteX164" fmla="*/ 103505 w 407670"/>
                <a:gd name="connsiteY164" fmla="*/ 189865 h 377189"/>
                <a:gd name="connsiteX165" fmla="*/ 103505 w 407670"/>
                <a:gd name="connsiteY165" fmla="*/ 195580 h 377189"/>
                <a:gd name="connsiteX166" fmla="*/ 106045 w 407670"/>
                <a:gd name="connsiteY166" fmla="*/ 200025 h 377189"/>
                <a:gd name="connsiteX167" fmla="*/ 103505 w 407670"/>
                <a:gd name="connsiteY167" fmla="*/ 206375 h 377189"/>
                <a:gd name="connsiteX168" fmla="*/ 102235 w 407670"/>
                <a:gd name="connsiteY168" fmla="*/ 207010 h 377189"/>
                <a:gd name="connsiteX169" fmla="*/ 100965 w 407670"/>
                <a:gd name="connsiteY169" fmla="*/ 212725 h 377189"/>
                <a:gd name="connsiteX170" fmla="*/ 106045 w 407670"/>
                <a:gd name="connsiteY170" fmla="*/ 213995 h 377189"/>
                <a:gd name="connsiteX171" fmla="*/ 115570 w 407670"/>
                <a:gd name="connsiteY171" fmla="*/ 221615 h 377189"/>
                <a:gd name="connsiteX172" fmla="*/ 123190 w 407670"/>
                <a:gd name="connsiteY172" fmla="*/ 239395 h 377189"/>
                <a:gd name="connsiteX173" fmla="*/ 114935 w 407670"/>
                <a:gd name="connsiteY173" fmla="*/ 231775 h 377189"/>
                <a:gd name="connsiteX174" fmla="*/ 113030 w 407670"/>
                <a:gd name="connsiteY174" fmla="*/ 224155 h 377189"/>
                <a:gd name="connsiteX175" fmla="*/ 106680 w 407670"/>
                <a:gd name="connsiteY175" fmla="*/ 220980 h 377189"/>
                <a:gd name="connsiteX176" fmla="*/ 103505 w 407670"/>
                <a:gd name="connsiteY176" fmla="*/ 222885 h 377189"/>
                <a:gd name="connsiteX177" fmla="*/ 100330 w 407670"/>
                <a:gd name="connsiteY177" fmla="*/ 238760 h 377189"/>
                <a:gd name="connsiteX178" fmla="*/ 100330 w 407670"/>
                <a:gd name="connsiteY178" fmla="*/ 250190 h 377189"/>
                <a:gd name="connsiteX179" fmla="*/ 105410 w 407670"/>
                <a:gd name="connsiteY179" fmla="*/ 253365 h 377189"/>
                <a:gd name="connsiteX180" fmla="*/ 101600 w 407670"/>
                <a:gd name="connsiteY180" fmla="*/ 256540 h 377189"/>
                <a:gd name="connsiteX181" fmla="*/ 99695 w 407670"/>
                <a:gd name="connsiteY181" fmla="*/ 277495 h 377189"/>
                <a:gd name="connsiteX182" fmla="*/ 93980 w 407670"/>
                <a:gd name="connsiteY182" fmla="*/ 295910 h 377189"/>
                <a:gd name="connsiteX183" fmla="*/ 86995 w 407670"/>
                <a:gd name="connsiteY183" fmla="*/ 300355 h 377189"/>
                <a:gd name="connsiteX184" fmla="*/ 92075 w 407670"/>
                <a:gd name="connsiteY184" fmla="*/ 303530 h 377189"/>
                <a:gd name="connsiteX185" fmla="*/ 92710 w 407670"/>
                <a:gd name="connsiteY185" fmla="*/ 304800 h 377189"/>
                <a:gd name="connsiteX186" fmla="*/ 96520 w 407670"/>
                <a:gd name="connsiteY186" fmla="*/ 305435 h 377189"/>
                <a:gd name="connsiteX187" fmla="*/ 97790 w 407670"/>
                <a:gd name="connsiteY187" fmla="*/ 311785 h 377189"/>
                <a:gd name="connsiteX188" fmla="*/ 97155 w 407670"/>
                <a:gd name="connsiteY188" fmla="*/ 316865 h 377189"/>
                <a:gd name="connsiteX189" fmla="*/ 106045 w 407670"/>
                <a:gd name="connsiteY189" fmla="*/ 315595 h 377189"/>
                <a:gd name="connsiteX190" fmla="*/ 118110 w 407670"/>
                <a:gd name="connsiteY190" fmla="*/ 320675 h 377189"/>
                <a:gd name="connsiteX191" fmla="*/ 123825 w 407670"/>
                <a:gd name="connsiteY191" fmla="*/ 327025 h 377189"/>
                <a:gd name="connsiteX192" fmla="*/ 130175 w 407670"/>
                <a:gd name="connsiteY192" fmla="*/ 323850 h 377189"/>
                <a:gd name="connsiteX193" fmla="*/ 137160 w 407670"/>
                <a:gd name="connsiteY193" fmla="*/ 330835 h 377189"/>
                <a:gd name="connsiteX194" fmla="*/ 145415 w 407670"/>
                <a:gd name="connsiteY194" fmla="*/ 330835 h 377189"/>
                <a:gd name="connsiteX195" fmla="*/ 149860 w 407670"/>
                <a:gd name="connsiteY195" fmla="*/ 333375 h 377189"/>
                <a:gd name="connsiteX196" fmla="*/ 154940 w 407670"/>
                <a:gd name="connsiteY196" fmla="*/ 327660 h 377189"/>
                <a:gd name="connsiteX197" fmla="*/ 168910 w 407670"/>
                <a:gd name="connsiteY197" fmla="*/ 327025 h 377189"/>
                <a:gd name="connsiteX198" fmla="*/ 173990 w 407670"/>
                <a:gd name="connsiteY198" fmla="*/ 330200 h 377189"/>
                <a:gd name="connsiteX199" fmla="*/ 182245 w 407670"/>
                <a:gd name="connsiteY199" fmla="*/ 329565 h 377189"/>
                <a:gd name="connsiteX200" fmla="*/ 191135 w 407670"/>
                <a:gd name="connsiteY200" fmla="*/ 334645 h 377189"/>
                <a:gd name="connsiteX201" fmla="*/ 205740 w 407670"/>
                <a:gd name="connsiteY201" fmla="*/ 333375 h 377189"/>
                <a:gd name="connsiteX202" fmla="*/ 215900 w 407670"/>
                <a:gd name="connsiteY202" fmla="*/ 339725 h 377189"/>
                <a:gd name="connsiteX203" fmla="*/ 219710 w 407670"/>
                <a:gd name="connsiteY203" fmla="*/ 340995 h 377189"/>
                <a:gd name="connsiteX204" fmla="*/ 219075 w 407670"/>
                <a:gd name="connsiteY204" fmla="*/ 337820 h 377189"/>
                <a:gd name="connsiteX205" fmla="*/ 216535 w 407670"/>
                <a:gd name="connsiteY205" fmla="*/ 328930 h 377189"/>
                <a:gd name="connsiteX206" fmla="*/ 219075 w 407670"/>
                <a:gd name="connsiteY206" fmla="*/ 318135 h 377189"/>
                <a:gd name="connsiteX207" fmla="*/ 219710 w 407670"/>
                <a:gd name="connsiteY207" fmla="*/ 313055 h 377189"/>
                <a:gd name="connsiteX208" fmla="*/ 226695 w 407670"/>
                <a:gd name="connsiteY208" fmla="*/ 306705 h 377189"/>
                <a:gd name="connsiteX209" fmla="*/ 237490 w 407670"/>
                <a:gd name="connsiteY209" fmla="*/ 295275 h 377189"/>
                <a:gd name="connsiteX210" fmla="*/ 241300 w 407670"/>
                <a:gd name="connsiteY210" fmla="*/ 295275 h 377189"/>
                <a:gd name="connsiteX211" fmla="*/ 245110 w 407670"/>
                <a:gd name="connsiteY211" fmla="*/ 297815 h 377189"/>
                <a:gd name="connsiteX212" fmla="*/ 252095 w 407670"/>
                <a:gd name="connsiteY212" fmla="*/ 298450 h 377189"/>
                <a:gd name="connsiteX213" fmla="*/ 259715 w 407670"/>
                <a:gd name="connsiteY213" fmla="*/ 302895 h 377189"/>
                <a:gd name="connsiteX214" fmla="*/ 264795 w 407670"/>
                <a:gd name="connsiteY214" fmla="*/ 302895 h 377189"/>
                <a:gd name="connsiteX215" fmla="*/ 269240 w 407670"/>
                <a:gd name="connsiteY215" fmla="*/ 299085 h 377189"/>
                <a:gd name="connsiteX216" fmla="*/ 273685 w 407670"/>
                <a:gd name="connsiteY216" fmla="*/ 298450 h 377189"/>
                <a:gd name="connsiteX217" fmla="*/ 292735 w 407670"/>
                <a:gd name="connsiteY217" fmla="*/ 310515 h 377189"/>
                <a:gd name="connsiteX218" fmla="*/ 297815 w 407670"/>
                <a:gd name="connsiteY218" fmla="*/ 314960 h 377189"/>
                <a:gd name="connsiteX219" fmla="*/ 311785 w 407670"/>
                <a:gd name="connsiteY219" fmla="*/ 315595 h 377189"/>
                <a:gd name="connsiteX220" fmla="*/ 317500 w 407670"/>
                <a:gd name="connsiteY220" fmla="*/ 310515 h 377189"/>
                <a:gd name="connsiteX221" fmla="*/ 316230 w 407670"/>
                <a:gd name="connsiteY221" fmla="*/ 307340 h 377189"/>
                <a:gd name="connsiteX222" fmla="*/ 321945 w 407670"/>
                <a:gd name="connsiteY222" fmla="*/ 300355 h 377189"/>
                <a:gd name="connsiteX223" fmla="*/ 341630 w 407670"/>
                <a:gd name="connsiteY223" fmla="*/ 285750 h 377189"/>
                <a:gd name="connsiteX224" fmla="*/ 342900 w 407670"/>
                <a:gd name="connsiteY224" fmla="*/ 285750 h 377189"/>
                <a:gd name="connsiteX225" fmla="*/ 340995 w 407670"/>
                <a:gd name="connsiteY225" fmla="*/ 278765 h 377189"/>
                <a:gd name="connsiteX226" fmla="*/ 344805 w 407670"/>
                <a:gd name="connsiteY226" fmla="*/ 269240 h 377189"/>
                <a:gd name="connsiteX227" fmla="*/ 335280 w 407670"/>
                <a:gd name="connsiteY227" fmla="*/ 269240 h 377189"/>
                <a:gd name="connsiteX228" fmla="*/ 325120 w 407670"/>
                <a:gd name="connsiteY228" fmla="*/ 262255 h 377189"/>
                <a:gd name="connsiteX229" fmla="*/ 323850 w 407670"/>
                <a:gd name="connsiteY229" fmla="*/ 245745 h 377189"/>
                <a:gd name="connsiteX230" fmla="*/ 316230 w 407670"/>
                <a:gd name="connsiteY230" fmla="*/ 237490 h 377189"/>
                <a:gd name="connsiteX231" fmla="*/ 320675 w 407670"/>
                <a:gd name="connsiteY231" fmla="*/ 232410 h 377189"/>
                <a:gd name="connsiteX232" fmla="*/ 327660 w 407670"/>
                <a:gd name="connsiteY232" fmla="*/ 231775 h 377189"/>
                <a:gd name="connsiteX233" fmla="*/ 329565 w 407670"/>
                <a:gd name="connsiteY233" fmla="*/ 221615 h 377189"/>
                <a:gd name="connsiteX234" fmla="*/ 323850 w 407670"/>
                <a:gd name="connsiteY234" fmla="*/ 215900 h 377189"/>
                <a:gd name="connsiteX235" fmla="*/ 323215 w 407670"/>
                <a:gd name="connsiteY235" fmla="*/ 208280 h 377189"/>
                <a:gd name="connsiteX236" fmla="*/ 329565 w 407670"/>
                <a:gd name="connsiteY236" fmla="*/ 205740 h 377189"/>
                <a:gd name="connsiteX237" fmla="*/ 329565 w 407670"/>
                <a:gd name="connsiteY237" fmla="*/ 205740 h 377189"/>
                <a:gd name="connsiteX238" fmla="*/ 329565 w 407670"/>
                <a:gd name="connsiteY238" fmla="*/ 205740 h 377189"/>
                <a:gd name="connsiteX239" fmla="*/ 394970 w 407670"/>
                <a:gd name="connsiteY239" fmla="*/ 377190 h 377189"/>
                <a:gd name="connsiteX240" fmla="*/ 385445 w 407670"/>
                <a:gd name="connsiteY240" fmla="*/ 373380 h 377189"/>
                <a:gd name="connsiteX241" fmla="*/ 383540 w 407670"/>
                <a:gd name="connsiteY241" fmla="*/ 370840 h 377189"/>
                <a:gd name="connsiteX242" fmla="*/ 385445 w 407670"/>
                <a:gd name="connsiteY242" fmla="*/ 367665 h 377189"/>
                <a:gd name="connsiteX243" fmla="*/ 387985 w 407670"/>
                <a:gd name="connsiteY243" fmla="*/ 368300 h 377189"/>
                <a:gd name="connsiteX244" fmla="*/ 386080 w 407670"/>
                <a:gd name="connsiteY244" fmla="*/ 365760 h 377189"/>
                <a:gd name="connsiteX245" fmla="*/ 384175 w 407670"/>
                <a:gd name="connsiteY245" fmla="*/ 365760 h 377189"/>
                <a:gd name="connsiteX246" fmla="*/ 384175 w 407670"/>
                <a:gd name="connsiteY246" fmla="*/ 361315 h 377189"/>
                <a:gd name="connsiteX247" fmla="*/ 379730 w 407670"/>
                <a:gd name="connsiteY247" fmla="*/ 358775 h 377189"/>
                <a:gd name="connsiteX248" fmla="*/ 377825 w 407670"/>
                <a:gd name="connsiteY248" fmla="*/ 355600 h 377189"/>
                <a:gd name="connsiteX249" fmla="*/ 380365 w 407670"/>
                <a:gd name="connsiteY249" fmla="*/ 354330 h 377189"/>
                <a:gd name="connsiteX250" fmla="*/ 380365 w 407670"/>
                <a:gd name="connsiteY250" fmla="*/ 351155 h 377189"/>
                <a:gd name="connsiteX251" fmla="*/ 375920 w 407670"/>
                <a:gd name="connsiteY251" fmla="*/ 348615 h 377189"/>
                <a:gd name="connsiteX252" fmla="*/ 374650 w 407670"/>
                <a:gd name="connsiteY252" fmla="*/ 344170 h 377189"/>
                <a:gd name="connsiteX253" fmla="*/ 378460 w 407670"/>
                <a:gd name="connsiteY253" fmla="*/ 344170 h 377189"/>
                <a:gd name="connsiteX254" fmla="*/ 379730 w 407670"/>
                <a:gd name="connsiteY254" fmla="*/ 341630 h 377189"/>
                <a:gd name="connsiteX255" fmla="*/ 375920 w 407670"/>
                <a:gd name="connsiteY255" fmla="*/ 338455 h 377189"/>
                <a:gd name="connsiteX256" fmla="*/ 380365 w 407670"/>
                <a:gd name="connsiteY256" fmla="*/ 330835 h 377189"/>
                <a:gd name="connsiteX257" fmla="*/ 389890 w 407670"/>
                <a:gd name="connsiteY257" fmla="*/ 327660 h 377189"/>
                <a:gd name="connsiteX258" fmla="*/ 393700 w 407670"/>
                <a:gd name="connsiteY258" fmla="*/ 323850 h 377189"/>
                <a:gd name="connsiteX259" fmla="*/ 397510 w 407670"/>
                <a:gd name="connsiteY259" fmla="*/ 327660 h 377189"/>
                <a:gd name="connsiteX260" fmla="*/ 400050 w 407670"/>
                <a:gd name="connsiteY260" fmla="*/ 327660 h 377189"/>
                <a:gd name="connsiteX261" fmla="*/ 400685 w 407670"/>
                <a:gd name="connsiteY261" fmla="*/ 321945 h 377189"/>
                <a:gd name="connsiteX262" fmla="*/ 398780 w 407670"/>
                <a:gd name="connsiteY262" fmla="*/ 318135 h 377189"/>
                <a:gd name="connsiteX263" fmla="*/ 400050 w 407670"/>
                <a:gd name="connsiteY263" fmla="*/ 312420 h 377189"/>
                <a:gd name="connsiteX264" fmla="*/ 403225 w 407670"/>
                <a:gd name="connsiteY264" fmla="*/ 312420 h 377189"/>
                <a:gd name="connsiteX265" fmla="*/ 405130 w 407670"/>
                <a:gd name="connsiteY265" fmla="*/ 321310 h 377189"/>
                <a:gd name="connsiteX266" fmla="*/ 404495 w 407670"/>
                <a:gd name="connsiteY266" fmla="*/ 329565 h 377189"/>
                <a:gd name="connsiteX267" fmla="*/ 407670 w 407670"/>
                <a:gd name="connsiteY267" fmla="*/ 342265 h 377189"/>
                <a:gd name="connsiteX268" fmla="*/ 403860 w 407670"/>
                <a:gd name="connsiteY268" fmla="*/ 356870 h 377189"/>
                <a:gd name="connsiteX269" fmla="*/ 403860 w 407670"/>
                <a:gd name="connsiteY269" fmla="*/ 365125 h 377189"/>
                <a:gd name="connsiteX270" fmla="*/ 400685 w 407670"/>
                <a:gd name="connsiteY270" fmla="*/ 375285 h 377189"/>
                <a:gd name="connsiteX271" fmla="*/ 394970 w 407670"/>
                <a:gd name="connsiteY271" fmla="*/ 37719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07670" h="377189">
                  <a:moveTo>
                    <a:pt x="329565" y="205740"/>
                  </a:moveTo>
                  <a:lnTo>
                    <a:pt x="328295" y="200660"/>
                  </a:lnTo>
                  <a:lnTo>
                    <a:pt x="324485" y="197485"/>
                  </a:lnTo>
                  <a:lnTo>
                    <a:pt x="321945" y="189865"/>
                  </a:lnTo>
                  <a:lnTo>
                    <a:pt x="318770" y="184150"/>
                  </a:lnTo>
                  <a:lnTo>
                    <a:pt x="309245" y="183515"/>
                  </a:lnTo>
                  <a:lnTo>
                    <a:pt x="304800" y="187325"/>
                  </a:lnTo>
                  <a:lnTo>
                    <a:pt x="307975" y="194945"/>
                  </a:lnTo>
                  <a:lnTo>
                    <a:pt x="300355" y="198120"/>
                  </a:lnTo>
                  <a:lnTo>
                    <a:pt x="293370" y="197485"/>
                  </a:lnTo>
                  <a:lnTo>
                    <a:pt x="292735" y="192405"/>
                  </a:lnTo>
                  <a:lnTo>
                    <a:pt x="296545" y="190500"/>
                  </a:lnTo>
                  <a:lnTo>
                    <a:pt x="300355" y="190500"/>
                  </a:lnTo>
                  <a:lnTo>
                    <a:pt x="300355" y="184150"/>
                  </a:lnTo>
                  <a:lnTo>
                    <a:pt x="301625" y="174625"/>
                  </a:lnTo>
                  <a:lnTo>
                    <a:pt x="309880" y="161925"/>
                  </a:lnTo>
                  <a:lnTo>
                    <a:pt x="314325" y="160020"/>
                  </a:lnTo>
                  <a:lnTo>
                    <a:pt x="320675" y="152400"/>
                  </a:lnTo>
                  <a:lnTo>
                    <a:pt x="326390" y="149860"/>
                  </a:lnTo>
                  <a:lnTo>
                    <a:pt x="325120" y="144145"/>
                  </a:lnTo>
                  <a:lnTo>
                    <a:pt x="318770" y="140970"/>
                  </a:lnTo>
                  <a:lnTo>
                    <a:pt x="322580" y="135890"/>
                  </a:lnTo>
                  <a:lnTo>
                    <a:pt x="329565" y="135255"/>
                  </a:lnTo>
                  <a:lnTo>
                    <a:pt x="331470" y="139065"/>
                  </a:lnTo>
                  <a:lnTo>
                    <a:pt x="337185" y="139700"/>
                  </a:lnTo>
                  <a:lnTo>
                    <a:pt x="347345" y="136525"/>
                  </a:lnTo>
                  <a:lnTo>
                    <a:pt x="344170" y="130175"/>
                  </a:lnTo>
                  <a:lnTo>
                    <a:pt x="339090" y="127000"/>
                  </a:lnTo>
                  <a:lnTo>
                    <a:pt x="338455" y="118110"/>
                  </a:lnTo>
                  <a:lnTo>
                    <a:pt x="341630" y="107315"/>
                  </a:lnTo>
                  <a:lnTo>
                    <a:pt x="346075" y="103505"/>
                  </a:lnTo>
                  <a:lnTo>
                    <a:pt x="346075" y="99060"/>
                  </a:lnTo>
                  <a:lnTo>
                    <a:pt x="349250" y="89535"/>
                  </a:lnTo>
                  <a:lnTo>
                    <a:pt x="356235" y="82550"/>
                  </a:lnTo>
                  <a:lnTo>
                    <a:pt x="349885" y="78740"/>
                  </a:lnTo>
                  <a:lnTo>
                    <a:pt x="344170" y="78740"/>
                  </a:lnTo>
                  <a:lnTo>
                    <a:pt x="336550" y="75565"/>
                  </a:lnTo>
                  <a:lnTo>
                    <a:pt x="330835" y="77470"/>
                  </a:lnTo>
                  <a:lnTo>
                    <a:pt x="327025" y="76200"/>
                  </a:lnTo>
                  <a:lnTo>
                    <a:pt x="321945" y="76200"/>
                  </a:lnTo>
                  <a:lnTo>
                    <a:pt x="316865" y="78105"/>
                  </a:lnTo>
                  <a:lnTo>
                    <a:pt x="311785" y="73660"/>
                  </a:lnTo>
                  <a:lnTo>
                    <a:pt x="311785" y="69850"/>
                  </a:lnTo>
                  <a:lnTo>
                    <a:pt x="306070" y="65405"/>
                  </a:lnTo>
                  <a:lnTo>
                    <a:pt x="301625" y="66675"/>
                  </a:lnTo>
                  <a:lnTo>
                    <a:pt x="294005" y="65405"/>
                  </a:lnTo>
                  <a:lnTo>
                    <a:pt x="290195" y="59690"/>
                  </a:lnTo>
                  <a:lnTo>
                    <a:pt x="285750" y="59690"/>
                  </a:lnTo>
                  <a:lnTo>
                    <a:pt x="283210" y="61595"/>
                  </a:lnTo>
                  <a:lnTo>
                    <a:pt x="277495" y="57785"/>
                  </a:lnTo>
                  <a:lnTo>
                    <a:pt x="271145" y="57150"/>
                  </a:lnTo>
                  <a:lnTo>
                    <a:pt x="264160" y="48260"/>
                  </a:lnTo>
                  <a:lnTo>
                    <a:pt x="260350" y="47625"/>
                  </a:lnTo>
                  <a:lnTo>
                    <a:pt x="257810" y="44450"/>
                  </a:lnTo>
                  <a:lnTo>
                    <a:pt x="254000" y="44450"/>
                  </a:lnTo>
                  <a:lnTo>
                    <a:pt x="250825" y="46990"/>
                  </a:lnTo>
                  <a:lnTo>
                    <a:pt x="244475" y="43815"/>
                  </a:lnTo>
                  <a:lnTo>
                    <a:pt x="243840" y="35560"/>
                  </a:lnTo>
                  <a:lnTo>
                    <a:pt x="239395" y="33655"/>
                  </a:lnTo>
                  <a:lnTo>
                    <a:pt x="235585" y="30480"/>
                  </a:lnTo>
                  <a:lnTo>
                    <a:pt x="231775" y="30480"/>
                  </a:lnTo>
                  <a:lnTo>
                    <a:pt x="222250" y="20955"/>
                  </a:lnTo>
                  <a:lnTo>
                    <a:pt x="220980" y="15875"/>
                  </a:lnTo>
                  <a:lnTo>
                    <a:pt x="213995" y="13335"/>
                  </a:lnTo>
                  <a:lnTo>
                    <a:pt x="212725" y="2540"/>
                  </a:lnTo>
                  <a:lnTo>
                    <a:pt x="208915" y="0"/>
                  </a:lnTo>
                  <a:lnTo>
                    <a:pt x="208280" y="1905"/>
                  </a:lnTo>
                  <a:lnTo>
                    <a:pt x="197485" y="5715"/>
                  </a:lnTo>
                  <a:lnTo>
                    <a:pt x="194945" y="3810"/>
                  </a:lnTo>
                  <a:lnTo>
                    <a:pt x="186055" y="8890"/>
                  </a:lnTo>
                  <a:lnTo>
                    <a:pt x="184150" y="15240"/>
                  </a:lnTo>
                  <a:lnTo>
                    <a:pt x="185420" y="22860"/>
                  </a:lnTo>
                  <a:lnTo>
                    <a:pt x="183515" y="34290"/>
                  </a:lnTo>
                  <a:lnTo>
                    <a:pt x="174625" y="43180"/>
                  </a:lnTo>
                  <a:lnTo>
                    <a:pt x="174625" y="46990"/>
                  </a:lnTo>
                  <a:lnTo>
                    <a:pt x="164465" y="49530"/>
                  </a:lnTo>
                  <a:lnTo>
                    <a:pt x="159385" y="49530"/>
                  </a:lnTo>
                  <a:lnTo>
                    <a:pt x="153670" y="47625"/>
                  </a:lnTo>
                  <a:lnTo>
                    <a:pt x="141605" y="53975"/>
                  </a:lnTo>
                  <a:lnTo>
                    <a:pt x="139065" y="59690"/>
                  </a:lnTo>
                  <a:lnTo>
                    <a:pt x="140970" y="63500"/>
                  </a:lnTo>
                  <a:lnTo>
                    <a:pt x="146685" y="65405"/>
                  </a:lnTo>
                  <a:lnTo>
                    <a:pt x="139065" y="70485"/>
                  </a:lnTo>
                  <a:lnTo>
                    <a:pt x="130175" y="72390"/>
                  </a:lnTo>
                  <a:lnTo>
                    <a:pt x="118110" y="70485"/>
                  </a:lnTo>
                  <a:lnTo>
                    <a:pt x="112395" y="67945"/>
                  </a:lnTo>
                  <a:lnTo>
                    <a:pt x="107950" y="70485"/>
                  </a:lnTo>
                  <a:lnTo>
                    <a:pt x="106045" y="66040"/>
                  </a:lnTo>
                  <a:lnTo>
                    <a:pt x="102235" y="62865"/>
                  </a:lnTo>
                  <a:lnTo>
                    <a:pt x="104140" y="57785"/>
                  </a:lnTo>
                  <a:lnTo>
                    <a:pt x="99060" y="55245"/>
                  </a:lnTo>
                  <a:lnTo>
                    <a:pt x="93980" y="57150"/>
                  </a:lnTo>
                  <a:lnTo>
                    <a:pt x="86360" y="57150"/>
                  </a:lnTo>
                  <a:lnTo>
                    <a:pt x="83185" y="55880"/>
                  </a:lnTo>
                  <a:lnTo>
                    <a:pt x="85090" y="62865"/>
                  </a:lnTo>
                  <a:lnTo>
                    <a:pt x="83820" y="66040"/>
                  </a:lnTo>
                  <a:lnTo>
                    <a:pt x="93980" y="75565"/>
                  </a:lnTo>
                  <a:lnTo>
                    <a:pt x="92075" y="78740"/>
                  </a:lnTo>
                  <a:lnTo>
                    <a:pt x="93345" y="83185"/>
                  </a:lnTo>
                  <a:lnTo>
                    <a:pt x="92075" y="87630"/>
                  </a:lnTo>
                  <a:lnTo>
                    <a:pt x="95250" y="92075"/>
                  </a:lnTo>
                  <a:lnTo>
                    <a:pt x="95885" y="97790"/>
                  </a:lnTo>
                  <a:lnTo>
                    <a:pt x="85090" y="96520"/>
                  </a:lnTo>
                  <a:lnTo>
                    <a:pt x="80645" y="98425"/>
                  </a:lnTo>
                  <a:lnTo>
                    <a:pt x="76200" y="97155"/>
                  </a:lnTo>
                  <a:lnTo>
                    <a:pt x="70485" y="98425"/>
                  </a:lnTo>
                  <a:lnTo>
                    <a:pt x="68580" y="96520"/>
                  </a:lnTo>
                  <a:lnTo>
                    <a:pt x="61595" y="102235"/>
                  </a:lnTo>
                  <a:lnTo>
                    <a:pt x="52705" y="90805"/>
                  </a:lnTo>
                  <a:lnTo>
                    <a:pt x="47625" y="88900"/>
                  </a:lnTo>
                  <a:lnTo>
                    <a:pt x="40005" y="90805"/>
                  </a:lnTo>
                  <a:lnTo>
                    <a:pt x="34290" y="96520"/>
                  </a:lnTo>
                  <a:lnTo>
                    <a:pt x="31115" y="94615"/>
                  </a:lnTo>
                  <a:lnTo>
                    <a:pt x="27305" y="97790"/>
                  </a:lnTo>
                  <a:lnTo>
                    <a:pt x="24130" y="95885"/>
                  </a:lnTo>
                  <a:lnTo>
                    <a:pt x="17780" y="96520"/>
                  </a:lnTo>
                  <a:lnTo>
                    <a:pt x="13970" y="100330"/>
                  </a:lnTo>
                  <a:lnTo>
                    <a:pt x="4445" y="100965"/>
                  </a:lnTo>
                  <a:lnTo>
                    <a:pt x="0" y="106045"/>
                  </a:lnTo>
                  <a:lnTo>
                    <a:pt x="2540" y="109855"/>
                  </a:lnTo>
                  <a:lnTo>
                    <a:pt x="8255" y="107950"/>
                  </a:lnTo>
                  <a:lnTo>
                    <a:pt x="13970" y="109855"/>
                  </a:lnTo>
                  <a:lnTo>
                    <a:pt x="15240" y="111760"/>
                  </a:lnTo>
                  <a:lnTo>
                    <a:pt x="9525" y="110490"/>
                  </a:lnTo>
                  <a:lnTo>
                    <a:pt x="6350" y="109855"/>
                  </a:lnTo>
                  <a:lnTo>
                    <a:pt x="8255" y="115570"/>
                  </a:lnTo>
                  <a:lnTo>
                    <a:pt x="10160" y="111125"/>
                  </a:lnTo>
                  <a:lnTo>
                    <a:pt x="13970" y="112395"/>
                  </a:lnTo>
                  <a:lnTo>
                    <a:pt x="14605" y="116205"/>
                  </a:lnTo>
                  <a:lnTo>
                    <a:pt x="10795" y="117475"/>
                  </a:lnTo>
                  <a:lnTo>
                    <a:pt x="5080" y="119380"/>
                  </a:lnTo>
                  <a:lnTo>
                    <a:pt x="5080" y="121285"/>
                  </a:lnTo>
                  <a:lnTo>
                    <a:pt x="10795" y="121285"/>
                  </a:lnTo>
                  <a:lnTo>
                    <a:pt x="13335" y="127635"/>
                  </a:lnTo>
                  <a:lnTo>
                    <a:pt x="12700" y="131445"/>
                  </a:lnTo>
                  <a:lnTo>
                    <a:pt x="19050" y="127000"/>
                  </a:lnTo>
                  <a:lnTo>
                    <a:pt x="23495" y="128270"/>
                  </a:lnTo>
                  <a:lnTo>
                    <a:pt x="27305" y="127635"/>
                  </a:lnTo>
                  <a:lnTo>
                    <a:pt x="37465" y="131445"/>
                  </a:lnTo>
                  <a:lnTo>
                    <a:pt x="39370" y="135255"/>
                  </a:lnTo>
                  <a:lnTo>
                    <a:pt x="43180" y="135255"/>
                  </a:lnTo>
                  <a:lnTo>
                    <a:pt x="50165" y="139700"/>
                  </a:lnTo>
                  <a:lnTo>
                    <a:pt x="55245" y="135255"/>
                  </a:lnTo>
                  <a:lnTo>
                    <a:pt x="58420" y="135890"/>
                  </a:lnTo>
                  <a:lnTo>
                    <a:pt x="57150" y="139700"/>
                  </a:lnTo>
                  <a:lnTo>
                    <a:pt x="59055" y="141605"/>
                  </a:lnTo>
                  <a:lnTo>
                    <a:pt x="64135" y="138430"/>
                  </a:lnTo>
                  <a:lnTo>
                    <a:pt x="67310" y="141605"/>
                  </a:lnTo>
                  <a:lnTo>
                    <a:pt x="64770" y="147955"/>
                  </a:lnTo>
                  <a:lnTo>
                    <a:pt x="67310" y="152400"/>
                  </a:lnTo>
                  <a:lnTo>
                    <a:pt x="71120" y="152400"/>
                  </a:lnTo>
                  <a:lnTo>
                    <a:pt x="76835" y="148590"/>
                  </a:lnTo>
                  <a:lnTo>
                    <a:pt x="83185" y="149225"/>
                  </a:lnTo>
                  <a:lnTo>
                    <a:pt x="86995" y="154940"/>
                  </a:lnTo>
                  <a:lnTo>
                    <a:pt x="81915" y="152400"/>
                  </a:lnTo>
                  <a:lnTo>
                    <a:pt x="76200" y="152400"/>
                  </a:lnTo>
                  <a:lnTo>
                    <a:pt x="72390" y="157480"/>
                  </a:lnTo>
                  <a:lnTo>
                    <a:pt x="75565" y="158750"/>
                  </a:lnTo>
                  <a:lnTo>
                    <a:pt x="76835" y="165100"/>
                  </a:lnTo>
                  <a:lnTo>
                    <a:pt x="74295" y="170180"/>
                  </a:lnTo>
                  <a:lnTo>
                    <a:pt x="75565" y="173990"/>
                  </a:lnTo>
                  <a:lnTo>
                    <a:pt x="80645" y="174625"/>
                  </a:lnTo>
                  <a:lnTo>
                    <a:pt x="88265" y="184150"/>
                  </a:lnTo>
                  <a:lnTo>
                    <a:pt x="95885" y="185420"/>
                  </a:lnTo>
                  <a:lnTo>
                    <a:pt x="103505" y="189865"/>
                  </a:lnTo>
                  <a:lnTo>
                    <a:pt x="103505" y="195580"/>
                  </a:lnTo>
                  <a:lnTo>
                    <a:pt x="106045" y="200025"/>
                  </a:lnTo>
                  <a:lnTo>
                    <a:pt x="103505" y="206375"/>
                  </a:lnTo>
                  <a:lnTo>
                    <a:pt x="102235" y="207010"/>
                  </a:lnTo>
                  <a:lnTo>
                    <a:pt x="100965" y="212725"/>
                  </a:lnTo>
                  <a:lnTo>
                    <a:pt x="106045" y="213995"/>
                  </a:lnTo>
                  <a:lnTo>
                    <a:pt x="115570" y="221615"/>
                  </a:lnTo>
                  <a:lnTo>
                    <a:pt x="123190" y="239395"/>
                  </a:lnTo>
                  <a:lnTo>
                    <a:pt x="114935" y="231775"/>
                  </a:lnTo>
                  <a:lnTo>
                    <a:pt x="113030" y="224155"/>
                  </a:lnTo>
                  <a:lnTo>
                    <a:pt x="106680" y="220980"/>
                  </a:lnTo>
                  <a:lnTo>
                    <a:pt x="103505" y="222885"/>
                  </a:lnTo>
                  <a:lnTo>
                    <a:pt x="100330" y="238760"/>
                  </a:lnTo>
                  <a:lnTo>
                    <a:pt x="100330" y="250190"/>
                  </a:lnTo>
                  <a:lnTo>
                    <a:pt x="105410" y="253365"/>
                  </a:lnTo>
                  <a:lnTo>
                    <a:pt x="101600" y="256540"/>
                  </a:lnTo>
                  <a:lnTo>
                    <a:pt x="99695" y="277495"/>
                  </a:lnTo>
                  <a:lnTo>
                    <a:pt x="93980" y="295910"/>
                  </a:lnTo>
                  <a:lnTo>
                    <a:pt x="86995" y="300355"/>
                  </a:lnTo>
                  <a:lnTo>
                    <a:pt x="92075" y="303530"/>
                  </a:lnTo>
                  <a:lnTo>
                    <a:pt x="92710" y="304800"/>
                  </a:lnTo>
                  <a:lnTo>
                    <a:pt x="96520" y="305435"/>
                  </a:lnTo>
                  <a:lnTo>
                    <a:pt x="97790" y="311785"/>
                  </a:lnTo>
                  <a:lnTo>
                    <a:pt x="97155" y="316865"/>
                  </a:lnTo>
                  <a:lnTo>
                    <a:pt x="106045" y="315595"/>
                  </a:lnTo>
                  <a:lnTo>
                    <a:pt x="118110" y="320675"/>
                  </a:lnTo>
                  <a:lnTo>
                    <a:pt x="123825" y="327025"/>
                  </a:lnTo>
                  <a:lnTo>
                    <a:pt x="130175" y="323850"/>
                  </a:lnTo>
                  <a:lnTo>
                    <a:pt x="137160" y="330835"/>
                  </a:lnTo>
                  <a:lnTo>
                    <a:pt x="145415" y="330835"/>
                  </a:lnTo>
                  <a:lnTo>
                    <a:pt x="149860" y="333375"/>
                  </a:lnTo>
                  <a:lnTo>
                    <a:pt x="154940" y="327660"/>
                  </a:lnTo>
                  <a:lnTo>
                    <a:pt x="168910" y="327025"/>
                  </a:lnTo>
                  <a:lnTo>
                    <a:pt x="173990" y="330200"/>
                  </a:lnTo>
                  <a:lnTo>
                    <a:pt x="182245" y="329565"/>
                  </a:lnTo>
                  <a:lnTo>
                    <a:pt x="191135" y="334645"/>
                  </a:lnTo>
                  <a:lnTo>
                    <a:pt x="205740" y="333375"/>
                  </a:lnTo>
                  <a:lnTo>
                    <a:pt x="215900" y="339725"/>
                  </a:lnTo>
                  <a:lnTo>
                    <a:pt x="219710" y="340995"/>
                  </a:lnTo>
                  <a:lnTo>
                    <a:pt x="219075" y="337820"/>
                  </a:lnTo>
                  <a:lnTo>
                    <a:pt x="216535" y="328930"/>
                  </a:lnTo>
                  <a:lnTo>
                    <a:pt x="219075" y="318135"/>
                  </a:lnTo>
                  <a:lnTo>
                    <a:pt x="219710" y="313055"/>
                  </a:lnTo>
                  <a:lnTo>
                    <a:pt x="226695" y="306705"/>
                  </a:lnTo>
                  <a:lnTo>
                    <a:pt x="237490" y="295275"/>
                  </a:lnTo>
                  <a:lnTo>
                    <a:pt x="241300" y="295275"/>
                  </a:lnTo>
                  <a:lnTo>
                    <a:pt x="245110" y="297815"/>
                  </a:lnTo>
                  <a:lnTo>
                    <a:pt x="252095" y="298450"/>
                  </a:lnTo>
                  <a:lnTo>
                    <a:pt x="259715" y="302895"/>
                  </a:lnTo>
                  <a:lnTo>
                    <a:pt x="264795" y="302895"/>
                  </a:lnTo>
                  <a:lnTo>
                    <a:pt x="269240" y="299085"/>
                  </a:lnTo>
                  <a:lnTo>
                    <a:pt x="273685" y="298450"/>
                  </a:lnTo>
                  <a:lnTo>
                    <a:pt x="292735" y="310515"/>
                  </a:lnTo>
                  <a:lnTo>
                    <a:pt x="297815" y="314960"/>
                  </a:lnTo>
                  <a:lnTo>
                    <a:pt x="311785" y="315595"/>
                  </a:lnTo>
                  <a:lnTo>
                    <a:pt x="317500" y="310515"/>
                  </a:lnTo>
                  <a:lnTo>
                    <a:pt x="316230" y="307340"/>
                  </a:lnTo>
                  <a:lnTo>
                    <a:pt x="321945" y="300355"/>
                  </a:lnTo>
                  <a:lnTo>
                    <a:pt x="341630" y="285750"/>
                  </a:lnTo>
                  <a:lnTo>
                    <a:pt x="342900" y="285750"/>
                  </a:lnTo>
                  <a:lnTo>
                    <a:pt x="340995" y="278765"/>
                  </a:lnTo>
                  <a:lnTo>
                    <a:pt x="344805" y="269240"/>
                  </a:lnTo>
                  <a:lnTo>
                    <a:pt x="335280" y="269240"/>
                  </a:lnTo>
                  <a:lnTo>
                    <a:pt x="325120" y="262255"/>
                  </a:lnTo>
                  <a:lnTo>
                    <a:pt x="323850" y="245745"/>
                  </a:lnTo>
                  <a:lnTo>
                    <a:pt x="316230" y="237490"/>
                  </a:lnTo>
                  <a:lnTo>
                    <a:pt x="320675" y="232410"/>
                  </a:lnTo>
                  <a:lnTo>
                    <a:pt x="327660" y="231775"/>
                  </a:lnTo>
                  <a:lnTo>
                    <a:pt x="329565" y="221615"/>
                  </a:lnTo>
                  <a:lnTo>
                    <a:pt x="323850" y="215900"/>
                  </a:lnTo>
                  <a:lnTo>
                    <a:pt x="323215" y="208280"/>
                  </a:lnTo>
                  <a:lnTo>
                    <a:pt x="329565" y="205740"/>
                  </a:lnTo>
                  <a:lnTo>
                    <a:pt x="329565" y="205740"/>
                  </a:lnTo>
                  <a:lnTo>
                    <a:pt x="329565" y="205740"/>
                  </a:lnTo>
                  <a:close/>
                  <a:moveTo>
                    <a:pt x="394970" y="377190"/>
                  </a:moveTo>
                  <a:lnTo>
                    <a:pt x="385445" y="373380"/>
                  </a:lnTo>
                  <a:lnTo>
                    <a:pt x="383540" y="370840"/>
                  </a:lnTo>
                  <a:lnTo>
                    <a:pt x="385445" y="367665"/>
                  </a:lnTo>
                  <a:lnTo>
                    <a:pt x="387985" y="368300"/>
                  </a:lnTo>
                  <a:lnTo>
                    <a:pt x="386080" y="365760"/>
                  </a:lnTo>
                  <a:lnTo>
                    <a:pt x="384175" y="365760"/>
                  </a:lnTo>
                  <a:lnTo>
                    <a:pt x="384175" y="361315"/>
                  </a:lnTo>
                  <a:lnTo>
                    <a:pt x="379730" y="358775"/>
                  </a:lnTo>
                  <a:lnTo>
                    <a:pt x="377825" y="355600"/>
                  </a:lnTo>
                  <a:lnTo>
                    <a:pt x="380365" y="354330"/>
                  </a:lnTo>
                  <a:lnTo>
                    <a:pt x="380365" y="351155"/>
                  </a:lnTo>
                  <a:lnTo>
                    <a:pt x="375920" y="348615"/>
                  </a:lnTo>
                  <a:lnTo>
                    <a:pt x="374650" y="344170"/>
                  </a:lnTo>
                  <a:lnTo>
                    <a:pt x="378460" y="344170"/>
                  </a:lnTo>
                  <a:lnTo>
                    <a:pt x="379730" y="341630"/>
                  </a:lnTo>
                  <a:lnTo>
                    <a:pt x="375920" y="338455"/>
                  </a:lnTo>
                  <a:lnTo>
                    <a:pt x="380365" y="330835"/>
                  </a:lnTo>
                  <a:lnTo>
                    <a:pt x="389890" y="327660"/>
                  </a:lnTo>
                  <a:lnTo>
                    <a:pt x="393700" y="323850"/>
                  </a:lnTo>
                  <a:lnTo>
                    <a:pt x="397510" y="327660"/>
                  </a:lnTo>
                  <a:lnTo>
                    <a:pt x="400050" y="327660"/>
                  </a:lnTo>
                  <a:lnTo>
                    <a:pt x="400685" y="321945"/>
                  </a:lnTo>
                  <a:lnTo>
                    <a:pt x="398780" y="318135"/>
                  </a:lnTo>
                  <a:lnTo>
                    <a:pt x="400050" y="312420"/>
                  </a:lnTo>
                  <a:lnTo>
                    <a:pt x="403225" y="312420"/>
                  </a:lnTo>
                  <a:lnTo>
                    <a:pt x="405130" y="321310"/>
                  </a:lnTo>
                  <a:lnTo>
                    <a:pt x="404495" y="329565"/>
                  </a:lnTo>
                  <a:lnTo>
                    <a:pt x="407670" y="342265"/>
                  </a:lnTo>
                  <a:lnTo>
                    <a:pt x="403860" y="356870"/>
                  </a:lnTo>
                  <a:lnTo>
                    <a:pt x="403860" y="365125"/>
                  </a:lnTo>
                  <a:lnTo>
                    <a:pt x="400685" y="375285"/>
                  </a:lnTo>
                  <a:lnTo>
                    <a:pt x="394970" y="377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D957635-2376-908A-823B-30CB084BF1F5}"/>
                </a:ext>
              </a:extLst>
            </p:cNvPr>
            <p:cNvSpPr/>
            <p:nvPr/>
          </p:nvSpPr>
          <p:spPr>
            <a:xfrm>
              <a:off x="9774601" y="3952226"/>
              <a:ext cx="20495" cy="21861"/>
            </a:xfrm>
            <a:custGeom>
              <a:avLst/>
              <a:gdLst>
                <a:gd name="connsiteX0" fmla="*/ 0 w 9525"/>
                <a:gd name="connsiteY0" fmla="*/ 0 h 10160"/>
                <a:gd name="connsiteX1" fmla="*/ 0 w 9525"/>
                <a:gd name="connsiteY1" fmla="*/ 4445 h 10160"/>
                <a:gd name="connsiteX2" fmla="*/ 6350 w 9525"/>
                <a:gd name="connsiteY2" fmla="*/ 10160 h 10160"/>
                <a:gd name="connsiteX3" fmla="*/ 9525 w 9525"/>
                <a:gd name="connsiteY3" fmla="*/ 6350 h 10160"/>
                <a:gd name="connsiteX4" fmla="*/ 9525 w 9525"/>
                <a:gd name="connsiteY4" fmla="*/ 1905 h 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0160">
                  <a:moveTo>
                    <a:pt x="0" y="0"/>
                  </a:moveTo>
                  <a:lnTo>
                    <a:pt x="0" y="4445"/>
                  </a:lnTo>
                  <a:lnTo>
                    <a:pt x="6350" y="10160"/>
                  </a:lnTo>
                  <a:lnTo>
                    <a:pt x="9525" y="6350"/>
                  </a:lnTo>
                  <a:lnTo>
                    <a:pt x="95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42">
              <a:extLst>
                <a:ext uri="{FF2B5EF4-FFF2-40B4-BE49-F238E27FC236}">
                  <a16:creationId xmlns:a16="http://schemas.microsoft.com/office/drawing/2014/main" id="{CC0E33D8-48C6-6979-A81E-A16A6ED4FC49}"/>
                </a:ext>
              </a:extLst>
            </p:cNvPr>
            <p:cNvSpPr/>
            <p:nvPr/>
          </p:nvSpPr>
          <p:spPr>
            <a:xfrm>
              <a:off x="9259494" y="3036788"/>
              <a:ext cx="771974" cy="864884"/>
            </a:xfrm>
            <a:custGeom>
              <a:avLst/>
              <a:gdLst>
                <a:gd name="connsiteX0" fmla="*/ 26670 w 358775"/>
                <a:gd name="connsiteY0" fmla="*/ 128270 h 401955"/>
                <a:gd name="connsiteX1" fmla="*/ 24765 w 358775"/>
                <a:gd name="connsiteY1" fmla="*/ 121285 h 401955"/>
                <a:gd name="connsiteX2" fmla="*/ 28575 w 358775"/>
                <a:gd name="connsiteY2" fmla="*/ 111760 h 401955"/>
                <a:gd name="connsiteX3" fmla="*/ 19050 w 358775"/>
                <a:gd name="connsiteY3" fmla="*/ 111760 h 401955"/>
                <a:gd name="connsiteX4" fmla="*/ 8890 w 358775"/>
                <a:gd name="connsiteY4" fmla="*/ 104775 h 401955"/>
                <a:gd name="connsiteX5" fmla="*/ 7620 w 358775"/>
                <a:gd name="connsiteY5" fmla="*/ 88265 h 401955"/>
                <a:gd name="connsiteX6" fmla="*/ 0 w 358775"/>
                <a:gd name="connsiteY6" fmla="*/ 80010 h 401955"/>
                <a:gd name="connsiteX7" fmla="*/ 4445 w 358775"/>
                <a:gd name="connsiteY7" fmla="*/ 74930 h 401955"/>
                <a:gd name="connsiteX8" fmla="*/ 11430 w 358775"/>
                <a:gd name="connsiteY8" fmla="*/ 74295 h 401955"/>
                <a:gd name="connsiteX9" fmla="*/ 13335 w 358775"/>
                <a:gd name="connsiteY9" fmla="*/ 64135 h 401955"/>
                <a:gd name="connsiteX10" fmla="*/ 7620 w 358775"/>
                <a:gd name="connsiteY10" fmla="*/ 58420 h 401955"/>
                <a:gd name="connsiteX11" fmla="*/ 6985 w 358775"/>
                <a:gd name="connsiteY11" fmla="*/ 50800 h 401955"/>
                <a:gd name="connsiteX12" fmla="*/ 9525 w 358775"/>
                <a:gd name="connsiteY12" fmla="*/ 47625 h 401955"/>
                <a:gd name="connsiteX13" fmla="*/ 16510 w 358775"/>
                <a:gd name="connsiteY13" fmla="*/ 50165 h 401955"/>
                <a:gd name="connsiteX14" fmla="*/ 28575 w 358775"/>
                <a:gd name="connsiteY14" fmla="*/ 41275 h 401955"/>
                <a:gd name="connsiteX15" fmla="*/ 36830 w 358775"/>
                <a:gd name="connsiteY15" fmla="*/ 45085 h 401955"/>
                <a:gd name="connsiteX16" fmla="*/ 48260 w 358775"/>
                <a:gd name="connsiteY16" fmla="*/ 26035 h 401955"/>
                <a:gd name="connsiteX17" fmla="*/ 55245 w 358775"/>
                <a:gd name="connsiteY17" fmla="*/ 30480 h 401955"/>
                <a:gd name="connsiteX18" fmla="*/ 54610 w 358775"/>
                <a:gd name="connsiteY18" fmla="*/ 37465 h 401955"/>
                <a:gd name="connsiteX19" fmla="*/ 64770 w 358775"/>
                <a:gd name="connsiteY19" fmla="*/ 42545 h 401955"/>
                <a:gd name="connsiteX20" fmla="*/ 67945 w 358775"/>
                <a:gd name="connsiteY20" fmla="*/ 48895 h 401955"/>
                <a:gd name="connsiteX21" fmla="*/ 74295 w 358775"/>
                <a:gd name="connsiteY21" fmla="*/ 37465 h 401955"/>
                <a:gd name="connsiteX22" fmla="*/ 74295 w 358775"/>
                <a:gd name="connsiteY22" fmla="*/ 29210 h 401955"/>
                <a:gd name="connsiteX23" fmla="*/ 87630 w 358775"/>
                <a:gd name="connsiteY23" fmla="*/ 33020 h 401955"/>
                <a:gd name="connsiteX24" fmla="*/ 93345 w 358775"/>
                <a:gd name="connsiteY24" fmla="*/ 32385 h 401955"/>
                <a:gd name="connsiteX25" fmla="*/ 98425 w 358775"/>
                <a:gd name="connsiteY25" fmla="*/ 36830 h 401955"/>
                <a:gd name="connsiteX26" fmla="*/ 99695 w 358775"/>
                <a:gd name="connsiteY26" fmla="*/ 25400 h 401955"/>
                <a:gd name="connsiteX27" fmla="*/ 111760 w 358775"/>
                <a:gd name="connsiteY27" fmla="*/ 22860 h 401955"/>
                <a:gd name="connsiteX28" fmla="*/ 108585 w 358775"/>
                <a:gd name="connsiteY28" fmla="*/ 12700 h 401955"/>
                <a:gd name="connsiteX29" fmla="*/ 114935 w 358775"/>
                <a:gd name="connsiteY29" fmla="*/ 5080 h 401955"/>
                <a:gd name="connsiteX30" fmla="*/ 125095 w 358775"/>
                <a:gd name="connsiteY30" fmla="*/ 9525 h 401955"/>
                <a:gd name="connsiteX31" fmla="*/ 141605 w 358775"/>
                <a:gd name="connsiteY31" fmla="*/ 0 h 401955"/>
                <a:gd name="connsiteX32" fmla="*/ 148590 w 358775"/>
                <a:gd name="connsiteY32" fmla="*/ 1905 h 401955"/>
                <a:gd name="connsiteX33" fmla="*/ 159385 w 358775"/>
                <a:gd name="connsiteY33" fmla="*/ 1270 h 401955"/>
                <a:gd name="connsiteX34" fmla="*/ 158750 w 358775"/>
                <a:gd name="connsiteY34" fmla="*/ 7620 h 401955"/>
                <a:gd name="connsiteX35" fmla="*/ 173990 w 358775"/>
                <a:gd name="connsiteY35" fmla="*/ 16510 h 401955"/>
                <a:gd name="connsiteX36" fmla="*/ 193040 w 358775"/>
                <a:gd name="connsiteY36" fmla="*/ 20320 h 401955"/>
                <a:gd name="connsiteX37" fmla="*/ 203200 w 358775"/>
                <a:gd name="connsiteY37" fmla="*/ 19685 h 401955"/>
                <a:gd name="connsiteX38" fmla="*/ 207645 w 358775"/>
                <a:gd name="connsiteY38" fmla="*/ 23495 h 401955"/>
                <a:gd name="connsiteX39" fmla="*/ 200660 w 358775"/>
                <a:gd name="connsiteY39" fmla="*/ 33655 h 401955"/>
                <a:gd name="connsiteX40" fmla="*/ 203200 w 358775"/>
                <a:gd name="connsiteY40" fmla="*/ 38735 h 401955"/>
                <a:gd name="connsiteX41" fmla="*/ 199390 w 358775"/>
                <a:gd name="connsiteY41" fmla="*/ 45085 h 401955"/>
                <a:gd name="connsiteX42" fmla="*/ 200660 w 358775"/>
                <a:gd name="connsiteY42" fmla="*/ 55880 h 401955"/>
                <a:gd name="connsiteX43" fmla="*/ 193675 w 358775"/>
                <a:gd name="connsiteY43" fmla="*/ 53975 h 401955"/>
                <a:gd name="connsiteX44" fmla="*/ 189230 w 358775"/>
                <a:gd name="connsiteY44" fmla="*/ 55880 h 401955"/>
                <a:gd name="connsiteX45" fmla="*/ 184785 w 358775"/>
                <a:gd name="connsiteY45" fmla="*/ 60325 h 401955"/>
                <a:gd name="connsiteX46" fmla="*/ 177800 w 358775"/>
                <a:gd name="connsiteY46" fmla="*/ 60325 h 401955"/>
                <a:gd name="connsiteX47" fmla="*/ 171450 w 358775"/>
                <a:gd name="connsiteY47" fmla="*/ 66040 h 401955"/>
                <a:gd name="connsiteX48" fmla="*/ 164465 w 358775"/>
                <a:gd name="connsiteY48" fmla="*/ 66675 h 401955"/>
                <a:gd name="connsiteX49" fmla="*/ 161925 w 358775"/>
                <a:gd name="connsiteY49" fmla="*/ 71120 h 401955"/>
                <a:gd name="connsiteX50" fmla="*/ 165100 w 358775"/>
                <a:gd name="connsiteY50" fmla="*/ 77470 h 401955"/>
                <a:gd name="connsiteX51" fmla="*/ 169545 w 358775"/>
                <a:gd name="connsiteY51" fmla="*/ 83185 h 401955"/>
                <a:gd name="connsiteX52" fmla="*/ 165100 w 358775"/>
                <a:gd name="connsiteY52" fmla="*/ 90170 h 401955"/>
                <a:gd name="connsiteX53" fmla="*/ 162560 w 358775"/>
                <a:gd name="connsiteY53" fmla="*/ 92710 h 401955"/>
                <a:gd name="connsiteX54" fmla="*/ 166370 w 358775"/>
                <a:gd name="connsiteY54" fmla="*/ 100330 h 401955"/>
                <a:gd name="connsiteX55" fmla="*/ 167640 w 358775"/>
                <a:gd name="connsiteY55" fmla="*/ 109220 h 401955"/>
                <a:gd name="connsiteX56" fmla="*/ 170815 w 358775"/>
                <a:gd name="connsiteY56" fmla="*/ 113665 h 401955"/>
                <a:gd name="connsiteX57" fmla="*/ 184785 w 358775"/>
                <a:gd name="connsiteY57" fmla="*/ 121285 h 401955"/>
                <a:gd name="connsiteX58" fmla="*/ 192405 w 358775"/>
                <a:gd name="connsiteY58" fmla="*/ 125095 h 401955"/>
                <a:gd name="connsiteX59" fmla="*/ 196215 w 358775"/>
                <a:gd name="connsiteY59" fmla="*/ 130175 h 401955"/>
                <a:gd name="connsiteX60" fmla="*/ 216535 w 358775"/>
                <a:gd name="connsiteY60" fmla="*/ 150495 h 401955"/>
                <a:gd name="connsiteX61" fmla="*/ 217170 w 358775"/>
                <a:gd name="connsiteY61" fmla="*/ 156210 h 401955"/>
                <a:gd name="connsiteX62" fmla="*/ 219710 w 358775"/>
                <a:gd name="connsiteY62" fmla="*/ 157480 h 401955"/>
                <a:gd name="connsiteX63" fmla="*/ 219710 w 358775"/>
                <a:gd name="connsiteY63" fmla="*/ 163830 h 401955"/>
                <a:gd name="connsiteX64" fmla="*/ 224155 w 358775"/>
                <a:gd name="connsiteY64" fmla="*/ 170180 h 401955"/>
                <a:gd name="connsiteX65" fmla="*/ 229870 w 358775"/>
                <a:gd name="connsiteY65" fmla="*/ 175895 h 401955"/>
                <a:gd name="connsiteX66" fmla="*/ 234315 w 358775"/>
                <a:gd name="connsiteY66" fmla="*/ 182880 h 401955"/>
                <a:gd name="connsiteX67" fmla="*/ 243205 w 358775"/>
                <a:gd name="connsiteY67" fmla="*/ 189865 h 401955"/>
                <a:gd name="connsiteX68" fmla="*/ 247650 w 358775"/>
                <a:gd name="connsiteY68" fmla="*/ 194310 h 401955"/>
                <a:gd name="connsiteX69" fmla="*/ 253365 w 358775"/>
                <a:gd name="connsiteY69" fmla="*/ 195580 h 401955"/>
                <a:gd name="connsiteX70" fmla="*/ 257175 w 358775"/>
                <a:gd name="connsiteY70" fmla="*/ 198120 h 401955"/>
                <a:gd name="connsiteX71" fmla="*/ 269240 w 358775"/>
                <a:gd name="connsiteY71" fmla="*/ 198120 h 401955"/>
                <a:gd name="connsiteX72" fmla="*/ 274320 w 358775"/>
                <a:gd name="connsiteY72" fmla="*/ 199390 h 401955"/>
                <a:gd name="connsiteX73" fmla="*/ 281940 w 358775"/>
                <a:gd name="connsiteY73" fmla="*/ 198120 h 401955"/>
                <a:gd name="connsiteX74" fmla="*/ 287655 w 358775"/>
                <a:gd name="connsiteY74" fmla="*/ 200660 h 401955"/>
                <a:gd name="connsiteX75" fmla="*/ 286385 w 358775"/>
                <a:gd name="connsiteY75" fmla="*/ 205105 h 401955"/>
                <a:gd name="connsiteX76" fmla="*/ 278765 w 358775"/>
                <a:gd name="connsiteY76" fmla="*/ 210820 h 401955"/>
                <a:gd name="connsiteX77" fmla="*/ 278765 w 358775"/>
                <a:gd name="connsiteY77" fmla="*/ 213360 h 401955"/>
                <a:gd name="connsiteX78" fmla="*/ 281940 w 358775"/>
                <a:gd name="connsiteY78" fmla="*/ 218440 h 401955"/>
                <a:gd name="connsiteX79" fmla="*/ 288290 w 358775"/>
                <a:gd name="connsiteY79" fmla="*/ 218440 h 401955"/>
                <a:gd name="connsiteX80" fmla="*/ 300355 w 358775"/>
                <a:gd name="connsiteY80" fmla="*/ 220980 h 401955"/>
                <a:gd name="connsiteX81" fmla="*/ 325120 w 358775"/>
                <a:gd name="connsiteY81" fmla="*/ 234315 h 401955"/>
                <a:gd name="connsiteX82" fmla="*/ 334645 w 358775"/>
                <a:gd name="connsiteY82" fmla="*/ 241300 h 401955"/>
                <a:gd name="connsiteX83" fmla="*/ 340995 w 358775"/>
                <a:gd name="connsiteY83" fmla="*/ 247650 h 401955"/>
                <a:gd name="connsiteX84" fmla="*/ 351155 w 358775"/>
                <a:gd name="connsiteY84" fmla="*/ 250190 h 401955"/>
                <a:gd name="connsiteX85" fmla="*/ 356235 w 358775"/>
                <a:gd name="connsiteY85" fmla="*/ 254000 h 401955"/>
                <a:gd name="connsiteX86" fmla="*/ 358775 w 358775"/>
                <a:gd name="connsiteY86" fmla="*/ 258445 h 401955"/>
                <a:gd name="connsiteX87" fmla="*/ 358140 w 358775"/>
                <a:gd name="connsiteY87" fmla="*/ 266700 h 401955"/>
                <a:gd name="connsiteX88" fmla="*/ 355600 w 358775"/>
                <a:gd name="connsiteY88" fmla="*/ 270510 h 401955"/>
                <a:gd name="connsiteX89" fmla="*/ 356235 w 358775"/>
                <a:gd name="connsiteY89" fmla="*/ 275590 h 401955"/>
                <a:gd name="connsiteX90" fmla="*/ 354330 w 358775"/>
                <a:gd name="connsiteY90" fmla="*/ 276860 h 401955"/>
                <a:gd name="connsiteX91" fmla="*/ 354330 w 358775"/>
                <a:gd name="connsiteY91" fmla="*/ 278765 h 401955"/>
                <a:gd name="connsiteX92" fmla="*/ 348615 w 358775"/>
                <a:gd name="connsiteY92" fmla="*/ 276225 h 401955"/>
                <a:gd name="connsiteX93" fmla="*/ 344170 w 358775"/>
                <a:gd name="connsiteY93" fmla="*/ 270510 h 401955"/>
                <a:gd name="connsiteX94" fmla="*/ 341630 w 358775"/>
                <a:gd name="connsiteY94" fmla="*/ 264795 h 401955"/>
                <a:gd name="connsiteX95" fmla="*/ 342265 w 358775"/>
                <a:gd name="connsiteY95" fmla="*/ 260350 h 401955"/>
                <a:gd name="connsiteX96" fmla="*/ 339090 w 358775"/>
                <a:gd name="connsiteY96" fmla="*/ 258445 h 401955"/>
                <a:gd name="connsiteX97" fmla="*/ 329565 w 358775"/>
                <a:gd name="connsiteY97" fmla="*/ 258445 h 401955"/>
                <a:gd name="connsiteX98" fmla="*/ 327660 w 358775"/>
                <a:gd name="connsiteY98" fmla="*/ 255905 h 401955"/>
                <a:gd name="connsiteX99" fmla="*/ 321310 w 358775"/>
                <a:gd name="connsiteY99" fmla="*/ 252730 h 401955"/>
                <a:gd name="connsiteX100" fmla="*/ 316865 w 358775"/>
                <a:gd name="connsiteY100" fmla="*/ 253365 h 401955"/>
                <a:gd name="connsiteX101" fmla="*/ 314325 w 358775"/>
                <a:gd name="connsiteY101" fmla="*/ 255270 h 401955"/>
                <a:gd name="connsiteX102" fmla="*/ 312420 w 358775"/>
                <a:gd name="connsiteY102" fmla="*/ 262890 h 401955"/>
                <a:gd name="connsiteX103" fmla="*/ 308610 w 358775"/>
                <a:gd name="connsiteY103" fmla="*/ 266700 h 401955"/>
                <a:gd name="connsiteX104" fmla="*/ 309245 w 358775"/>
                <a:gd name="connsiteY104" fmla="*/ 270510 h 401955"/>
                <a:gd name="connsiteX105" fmla="*/ 307975 w 358775"/>
                <a:gd name="connsiteY105" fmla="*/ 274955 h 401955"/>
                <a:gd name="connsiteX106" fmla="*/ 303530 w 358775"/>
                <a:gd name="connsiteY106" fmla="*/ 278130 h 401955"/>
                <a:gd name="connsiteX107" fmla="*/ 303530 w 358775"/>
                <a:gd name="connsiteY107" fmla="*/ 282575 h 401955"/>
                <a:gd name="connsiteX108" fmla="*/ 305435 w 358775"/>
                <a:gd name="connsiteY108" fmla="*/ 285750 h 401955"/>
                <a:gd name="connsiteX109" fmla="*/ 310515 w 358775"/>
                <a:gd name="connsiteY109" fmla="*/ 286385 h 401955"/>
                <a:gd name="connsiteX110" fmla="*/ 319405 w 358775"/>
                <a:gd name="connsiteY110" fmla="*/ 294640 h 401955"/>
                <a:gd name="connsiteX111" fmla="*/ 321310 w 358775"/>
                <a:gd name="connsiteY111" fmla="*/ 298450 h 401955"/>
                <a:gd name="connsiteX112" fmla="*/ 320040 w 358775"/>
                <a:gd name="connsiteY112" fmla="*/ 306705 h 401955"/>
                <a:gd name="connsiteX113" fmla="*/ 321945 w 358775"/>
                <a:gd name="connsiteY113" fmla="*/ 309245 h 401955"/>
                <a:gd name="connsiteX114" fmla="*/ 320040 w 358775"/>
                <a:gd name="connsiteY114" fmla="*/ 313690 h 401955"/>
                <a:gd name="connsiteX115" fmla="*/ 314325 w 358775"/>
                <a:gd name="connsiteY115" fmla="*/ 314960 h 401955"/>
                <a:gd name="connsiteX116" fmla="*/ 309245 w 358775"/>
                <a:gd name="connsiteY116" fmla="*/ 320675 h 401955"/>
                <a:gd name="connsiteX117" fmla="*/ 308610 w 358775"/>
                <a:gd name="connsiteY117" fmla="*/ 335280 h 401955"/>
                <a:gd name="connsiteX118" fmla="*/ 300355 w 358775"/>
                <a:gd name="connsiteY118" fmla="*/ 342265 h 401955"/>
                <a:gd name="connsiteX119" fmla="*/ 299085 w 358775"/>
                <a:gd name="connsiteY119" fmla="*/ 348615 h 401955"/>
                <a:gd name="connsiteX120" fmla="*/ 294640 w 358775"/>
                <a:gd name="connsiteY120" fmla="*/ 354965 h 401955"/>
                <a:gd name="connsiteX121" fmla="*/ 285750 w 358775"/>
                <a:gd name="connsiteY121" fmla="*/ 355600 h 401955"/>
                <a:gd name="connsiteX122" fmla="*/ 278765 w 358775"/>
                <a:gd name="connsiteY122" fmla="*/ 348615 h 401955"/>
                <a:gd name="connsiteX123" fmla="*/ 278765 w 358775"/>
                <a:gd name="connsiteY123" fmla="*/ 344170 h 401955"/>
                <a:gd name="connsiteX124" fmla="*/ 280035 w 358775"/>
                <a:gd name="connsiteY124" fmla="*/ 341630 h 401955"/>
                <a:gd name="connsiteX125" fmla="*/ 283845 w 358775"/>
                <a:gd name="connsiteY125" fmla="*/ 339725 h 401955"/>
                <a:gd name="connsiteX126" fmla="*/ 287655 w 358775"/>
                <a:gd name="connsiteY126" fmla="*/ 335280 h 401955"/>
                <a:gd name="connsiteX127" fmla="*/ 288290 w 358775"/>
                <a:gd name="connsiteY127" fmla="*/ 329565 h 401955"/>
                <a:gd name="connsiteX128" fmla="*/ 287655 w 358775"/>
                <a:gd name="connsiteY128" fmla="*/ 323215 h 401955"/>
                <a:gd name="connsiteX129" fmla="*/ 289560 w 358775"/>
                <a:gd name="connsiteY129" fmla="*/ 321945 h 401955"/>
                <a:gd name="connsiteX130" fmla="*/ 292100 w 358775"/>
                <a:gd name="connsiteY130" fmla="*/ 321945 h 401955"/>
                <a:gd name="connsiteX131" fmla="*/ 295275 w 358775"/>
                <a:gd name="connsiteY131" fmla="*/ 318135 h 401955"/>
                <a:gd name="connsiteX132" fmla="*/ 295275 w 358775"/>
                <a:gd name="connsiteY132" fmla="*/ 312420 h 401955"/>
                <a:gd name="connsiteX133" fmla="*/ 291465 w 358775"/>
                <a:gd name="connsiteY133" fmla="*/ 307340 h 401955"/>
                <a:gd name="connsiteX134" fmla="*/ 288925 w 358775"/>
                <a:gd name="connsiteY134" fmla="*/ 296545 h 401955"/>
                <a:gd name="connsiteX135" fmla="*/ 285750 w 358775"/>
                <a:gd name="connsiteY135" fmla="*/ 292100 h 401955"/>
                <a:gd name="connsiteX136" fmla="*/ 284480 w 358775"/>
                <a:gd name="connsiteY136" fmla="*/ 282575 h 401955"/>
                <a:gd name="connsiteX137" fmla="*/ 281940 w 358775"/>
                <a:gd name="connsiteY137" fmla="*/ 272415 h 401955"/>
                <a:gd name="connsiteX138" fmla="*/ 277495 w 358775"/>
                <a:gd name="connsiteY138" fmla="*/ 269875 h 401955"/>
                <a:gd name="connsiteX139" fmla="*/ 273685 w 358775"/>
                <a:gd name="connsiteY139" fmla="*/ 271780 h 401955"/>
                <a:gd name="connsiteX140" fmla="*/ 265430 w 358775"/>
                <a:gd name="connsiteY140" fmla="*/ 269875 h 401955"/>
                <a:gd name="connsiteX141" fmla="*/ 262890 w 358775"/>
                <a:gd name="connsiteY141" fmla="*/ 264795 h 401955"/>
                <a:gd name="connsiteX142" fmla="*/ 256540 w 358775"/>
                <a:gd name="connsiteY142" fmla="*/ 264160 h 401955"/>
                <a:gd name="connsiteX143" fmla="*/ 253365 w 358775"/>
                <a:gd name="connsiteY143" fmla="*/ 260985 h 401955"/>
                <a:gd name="connsiteX144" fmla="*/ 254635 w 358775"/>
                <a:gd name="connsiteY144" fmla="*/ 258445 h 401955"/>
                <a:gd name="connsiteX145" fmla="*/ 255270 w 358775"/>
                <a:gd name="connsiteY145" fmla="*/ 252095 h 401955"/>
                <a:gd name="connsiteX146" fmla="*/ 251460 w 358775"/>
                <a:gd name="connsiteY146" fmla="*/ 247015 h 401955"/>
                <a:gd name="connsiteX147" fmla="*/ 245745 w 358775"/>
                <a:gd name="connsiteY147" fmla="*/ 246380 h 401955"/>
                <a:gd name="connsiteX148" fmla="*/ 240030 w 358775"/>
                <a:gd name="connsiteY148" fmla="*/ 246380 h 401955"/>
                <a:gd name="connsiteX149" fmla="*/ 240665 w 358775"/>
                <a:gd name="connsiteY149" fmla="*/ 241935 h 401955"/>
                <a:gd name="connsiteX150" fmla="*/ 235585 w 358775"/>
                <a:gd name="connsiteY150" fmla="*/ 240030 h 401955"/>
                <a:gd name="connsiteX151" fmla="*/ 231775 w 358775"/>
                <a:gd name="connsiteY151" fmla="*/ 241300 h 401955"/>
                <a:gd name="connsiteX152" fmla="*/ 227965 w 358775"/>
                <a:gd name="connsiteY152" fmla="*/ 238760 h 401955"/>
                <a:gd name="connsiteX153" fmla="*/ 221615 w 358775"/>
                <a:gd name="connsiteY153" fmla="*/ 226695 h 401955"/>
                <a:gd name="connsiteX154" fmla="*/ 215265 w 358775"/>
                <a:gd name="connsiteY154" fmla="*/ 226060 h 401955"/>
                <a:gd name="connsiteX155" fmla="*/ 208915 w 358775"/>
                <a:gd name="connsiteY155" fmla="*/ 223520 h 401955"/>
                <a:gd name="connsiteX156" fmla="*/ 205105 w 358775"/>
                <a:gd name="connsiteY156" fmla="*/ 227330 h 401955"/>
                <a:gd name="connsiteX157" fmla="*/ 199390 w 358775"/>
                <a:gd name="connsiteY157" fmla="*/ 227330 h 401955"/>
                <a:gd name="connsiteX158" fmla="*/ 198120 w 358775"/>
                <a:gd name="connsiteY158" fmla="*/ 222250 h 401955"/>
                <a:gd name="connsiteX159" fmla="*/ 193040 w 358775"/>
                <a:gd name="connsiteY159" fmla="*/ 218440 h 401955"/>
                <a:gd name="connsiteX160" fmla="*/ 187325 w 358775"/>
                <a:gd name="connsiteY160" fmla="*/ 217805 h 401955"/>
                <a:gd name="connsiteX161" fmla="*/ 175260 w 358775"/>
                <a:gd name="connsiteY161" fmla="*/ 208915 h 401955"/>
                <a:gd name="connsiteX162" fmla="*/ 162560 w 358775"/>
                <a:gd name="connsiteY162" fmla="*/ 192405 h 401955"/>
                <a:gd name="connsiteX163" fmla="*/ 158750 w 358775"/>
                <a:gd name="connsiteY163" fmla="*/ 191135 h 401955"/>
                <a:gd name="connsiteX164" fmla="*/ 157480 w 358775"/>
                <a:gd name="connsiteY164" fmla="*/ 186055 h 401955"/>
                <a:gd name="connsiteX165" fmla="*/ 151765 w 358775"/>
                <a:gd name="connsiteY165" fmla="*/ 178435 h 401955"/>
                <a:gd name="connsiteX166" fmla="*/ 142875 w 358775"/>
                <a:gd name="connsiteY166" fmla="*/ 178435 h 401955"/>
                <a:gd name="connsiteX167" fmla="*/ 142240 w 358775"/>
                <a:gd name="connsiteY167" fmla="*/ 172720 h 401955"/>
                <a:gd name="connsiteX168" fmla="*/ 133985 w 358775"/>
                <a:gd name="connsiteY168" fmla="*/ 164465 h 401955"/>
                <a:gd name="connsiteX169" fmla="*/ 129540 w 358775"/>
                <a:gd name="connsiteY169" fmla="*/ 158750 h 401955"/>
                <a:gd name="connsiteX170" fmla="*/ 121920 w 358775"/>
                <a:gd name="connsiteY170" fmla="*/ 154940 h 401955"/>
                <a:gd name="connsiteX171" fmla="*/ 121920 w 358775"/>
                <a:gd name="connsiteY171" fmla="*/ 146050 h 401955"/>
                <a:gd name="connsiteX172" fmla="*/ 116840 w 358775"/>
                <a:gd name="connsiteY172" fmla="*/ 142875 h 401955"/>
                <a:gd name="connsiteX173" fmla="*/ 116840 w 358775"/>
                <a:gd name="connsiteY173" fmla="*/ 137160 h 401955"/>
                <a:gd name="connsiteX174" fmla="*/ 111125 w 358775"/>
                <a:gd name="connsiteY174" fmla="*/ 128270 h 401955"/>
                <a:gd name="connsiteX175" fmla="*/ 108585 w 358775"/>
                <a:gd name="connsiteY175" fmla="*/ 123190 h 401955"/>
                <a:gd name="connsiteX176" fmla="*/ 106680 w 358775"/>
                <a:gd name="connsiteY176" fmla="*/ 120015 h 401955"/>
                <a:gd name="connsiteX177" fmla="*/ 104140 w 358775"/>
                <a:gd name="connsiteY177" fmla="*/ 114935 h 401955"/>
                <a:gd name="connsiteX178" fmla="*/ 95250 w 358775"/>
                <a:gd name="connsiteY178" fmla="*/ 112395 h 401955"/>
                <a:gd name="connsiteX179" fmla="*/ 88900 w 358775"/>
                <a:gd name="connsiteY179" fmla="*/ 108585 h 401955"/>
                <a:gd name="connsiteX180" fmla="*/ 67945 w 358775"/>
                <a:gd name="connsiteY180" fmla="*/ 102870 h 401955"/>
                <a:gd name="connsiteX181" fmla="*/ 52070 w 358775"/>
                <a:gd name="connsiteY181" fmla="*/ 111760 h 401955"/>
                <a:gd name="connsiteX182" fmla="*/ 52070 w 358775"/>
                <a:gd name="connsiteY182" fmla="*/ 116840 h 401955"/>
                <a:gd name="connsiteX183" fmla="*/ 46355 w 358775"/>
                <a:gd name="connsiteY183" fmla="*/ 123825 h 401955"/>
                <a:gd name="connsiteX184" fmla="*/ 26670 w 358775"/>
                <a:gd name="connsiteY184" fmla="*/ 128270 h 401955"/>
                <a:gd name="connsiteX185" fmla="*/ 26670 w 358775"/>
                <a:gd name="connsiteY185" fmla="*/ 128270 h 401955"/>
                <a:gd name="connsiteX186" fmla="*/ 49530 w 358775"/>
                <a:gd name="connsiteY186" fmla="*/ 233045 h 401955"/>
                <a:gd name="connsiteX187" fmla="*/ 51435 w 358775"/>
                <a:gd name="connsiteY187" fmla="*/ 233045 h 401955"/>
                <a:gd name="connsiteX188" fmla="*/ 52070 w 358775"/>
                <a:gd name="connsiteY188" fmla="*/ 230505 h 401955"/>
                <a:gd name="connsiteX189" fmla="*/ 54610 w 358775"/>
                <a:gd name="connsiteY189" fmla="*/ 227330 h 401955"/>
                <a:gd name="connsiteX190" fmla="*/ 52070 w 358775"/>
                <a:gd name="connsiteY190" fmla="*/ 225425 h 401955"/>
                <a:gd name="connsiteX191" fmla="*/ 50800 w 358775"/>
                <a:gd name="connsiteY191" fmla="*/ 228600 h 401955"/>
                <a:gd name="connsiteX192" fmla="*/ 48895 w 358775"/>
                <a:gd name="connsiteY192" fmla="*/ 229870 h 401955"/>
                <a:gd name="connsiteX193" fmla="*/ 49530 w 358775"/>
                <a:gd name="connsiteY193" fmla="*/ 233045 h 401955"/>
                <a:gd name="connsiteX194" fmla="*/ 49530 w 358775"/>
                <a:gd name="connsiteY194" fmla="*/ 233045 h 401955"/>
                <a:gd name="connsiteX195" fmla="*/ 128905 w 358775"/>
                <a:gd name="connsiteY195" fmla="*/ 182245 h 401955"/>
                <a:gd name="connsiteX196" fmla="*/ 132715 w 358775"/>
                <a:gd name="connsiteY196" fmla="*/ 184150 h 401955"/>
                <a:gd name="connsiteX197" fmla="*/ 131445 w 358775"/>
                <a:gd name="connsiteY197" fmla="*/ 181610 h 401955"/>
                <a:gd name="connsiteX198" fmla="*/ 128905 w 358775"/>
                <a:gd name="connsiteY198" fmla="*/ 182245 h 401955"/>
                <a:gd name="connsiteX199" fmla="*/ 128905 w 358775"/>
                <a:gd name="connsiteY199" fmla="*/ 182245 h 401955"/>
                <a:gd name="connsiteX200" fmla="*/ 104140 w 358775"/>
                <a:gd name="connsiteY200" fmla="*/ 164465 h 401955"/>
                <a:gd name="connsiteX201" fmla="*/ 101600 w 358775"/>
                <a:gd name="connsiteY201" fmla="*/ 167005 h 401955"/>
                <a:gd name="connsiteX202" fmla="*/ 104775 w 358775"/>
                <a:gd name="connsiteY202" fmla="*/ 168275 h 401955"/>
                <a:gd name="connsiteX203" fmla="*/ 111125 w 358775"/>
                <a:gd name="connsiteY203" fmla="*/ 165735 h 401955"/>
                <a:gd name="connsiteX204" fmla="*/ 116205 w 358775"/>
                <a:gd name="connsiteY204" fmla="*/ 165735 h 401955"/>
                <a:gd name="connsiteX205" fmla="*/ 115570 w 358775"/>
                <a:gd name="connsiteY205" fmla="*/ 162560 h 401955"/>
                <a:gd name="connsiteX206" fmla="*/ 112395 w 358775"/>
                <a:gd name="connsiteY206" fmla="*/ 158750 h 401955"/>
                <a:gd name="connsiteX207" fmla="*/ 111125 w 358775"/>
                <a:gd name="connsiteY207" fmla="*/ 160655 h 401955"/>
                <a:gd name="connsiteX208" fmla="*/ 104140 w 358775"/>
                <a:gd name="connsiteY208" fmla="*/ 164465 h 401955"/>
                <a:gd name="connsiteX209" fmla="*/ 104140 w 358775"/>
                <a:gd name="connsiteY209" fmla="*/ 164465 h 401955"/>
                <a:gd name="connsiteX210" fmla="*/ 66040 w 358775"/>
                <a:gd name="connsiteY210" fmla="*/ 317500 h 401955"/>
                <a:gd name="connsiteX211" fmla="*/ 68580 w 358775"/>
                <a:gd name="connsiteY211" fmla="*/ 316230 h 401955"/>
                <a:gd name="connsiteX212" fmla="*/ 71755 w 358775"/>
                <a:gd name="connsiteY212" fmla="*/ 317500 h 401955"/>
                <a:gd name="connsiteX213" fmla="*/ 76200 w 358775"/>
                <a:gd name="connsiteY213" fmla="*/ 315595 h 401955"/>
                <a:gd name="connsiteX214" fmla="*/ 76835 w 358775"/>
                <a:gd name="connsiteY214" fmla="*/ 308610 h 401955"/>
                <a:gd name="connsiteX215" fmla="*/ 78740 w 358775"/>
                <a:gd name="connsiteY215" fmla="*/ 304165 h 401955"/>
                <a:gd name="connsiteX216" fmla="*/ 84455 w 358775"/>
                <a:gd name="connsiteY216" fmla="*/ 304800 h 401955"/>
                <a:gd name="connsiteX217" fmla="*/ 88265 w 358775"/>
                <a:gd name="connsiteY217" fmla="*/ 308610 h 401955"/>
                <a:gd name="connsiteX218" fmla="*/ 92075 w 358775"/>
                <a:gd name="connsiteY218" fmla="*/ 308610 h 401955"/>
                <a:gd name="connsiteX219" fmla="*/ 94615 w 358775"/>
                <a:gd name="connsiteY219" fmla="*/ 304165 h 401955"/>
                <a:gd name="connsiteX220" fmla="*/ 94615 w 358775"/>
                <a:gd name="connsiteY220" fmla="*/ 292735 h 401955"/>
                <a:gd name="connsiteX221" fmla="*/ 95885 w 358775"/>
                <a:gd name="connsiteY221" fmla="*/ 289560 h 401955"/>
                <a:gd name="connsiteX222" fmla="*/ 94615 w 358775"/>
                <a:gd name="connsiteY222" fmla="*/ 276860 h 401955"/>
                <a:gd name="connsiteX223" fmla="*/ 97155 w 358775"/>
                <a:gd name="connsiteY223" fmla="*/ 265430 h 401955"/>
                <a:gd name="connsiteX224" fmla="*/ 88900 w 358775"/>
                <a:gd name="connsiteY224" fmla="*/ 258445 h 401955"/>
                <a:gd name="connsiteX225" fmla="*/ 95885 w 358775"/>
                <a:gd name="connsiteY225" fmla="*/ 254000 h 401955"/>
                <a:gd name="connsiteX226" fmla="*/ 96520 w 358775"/>
                <a:gd name="connsiteY226" fmla="*/ 249555 h 401955"/>
                <a:gd name="connsiteX227" fmla="*/ 94615 w 358775"/>
                <a:gd name="connsiteY227" fmla="*/ 241935 h 401955"/>
                <a:gd name="connsiteX228" fmla="*/ 90805 w 358775"/>
                <a:gd name="connsiteY228" fmla="*/ 237490 h 401955"/>
                <a:gd name="connsiteX229" fmla="*/ 86360 w 358775"/>
                <a:gd name="connsiteY229" fmla="*/ 229235 h 401955"/>
                <a:gd name="connsiteX230" fmla="*/ 83820 w 358775"/>
                <a:gd name="connsiteY230" fmla="*/ 231775 h 401955"/>
                <a:gd name="connsiteX231" fmla="*/ 78105 w 358775"/>
                <a:gd name="connsiteY231" fmla="*/ 227330 h 401955"/>
                <a:gd name="connsiteX232" fmla="*/ 73660 w 358775"/>
                <a:gd name="connsiteY232" fmla="*/ 227965 h 401955"/>
                <a:gd name="connsiteX233" fmla="*/ 62230 w 358775"/>
                <a:gd name="connsiteY233" fmla="*/ 241300 h 401955"/>
                <a:gd name="connsiteX234" fmla="*/ 57150 w 358775"/>
                <a:gd name="connsiteY234" fmla="*/ 241300 h 401955"/>
                <a:gd name="connsiteX235" fmla="*/ 50165 w 358775"/>
                <a:gd name="connsiteY235" fmla="*/ 236855 h 401955"/>
                <a:gd name="connsiteX236" fmla="*/ 50165 w 358775"/>
                <a:gd name="connsiteY236" fmla="*/ 243840 h 401955"/>
                <a:gd name="connsiteX237" fmla="*/ 48895 w 358775"/>
                <a:gd name="connsiteY237" fmla="*/ 248285 h 401955"/>
                <a:gd name="connsiteX238" fmla="*/ 53975 w 358775"/>
                <a:gd name="connsiteY238" fmla="*/ 253365 h 401955"/>
                <a:gd name="connsiteX239" fmla="*/ 55245 w 358775"/>
                <a:gd name="connsiteY239" fmla="*/ 257810 h 401955"/>
                <a:gd name="connsiteX240" fmla="*/ 59055 w 358775"/>
                <a:gd name="connsiteY240" fmla="*/ 261620 h 401955"/>
                <a:gd name="connsiteX241" fmla="*/ 59055 w 358775"/>
                <a:gd name="connsiteY241" fmla="*/ 269240 h 401955"/>
                <a:gd name="connsiteX242" fmla="*/ 54610 w 358775"/>
                <a:gd name="connsiteY242" fmla="*/ 273685 h 401955"/>
                <a:gd name="connsiteX243" fmla="*/ 56515 w 358775"/>
                <a:gd name="connsiteY243" fmla="*/ 277495 h 401955"/>
                <a:gd name="connsiteX244" fmla="*/ 62865 w 358775"/>
                <a:gd name="connsiteY244" fmla="*/ 278130 h 401955"/>
                <a:gd name="connsiteX245" fmla="*/ 62865 w 358775"/>
                <a:gd name="connsiteY245" fmla="*/ 280670 h 401955"/>
                <a:gd name="connsiteX246" fmla="*/ 59055 w 358775"/>
                <a:gd name="connsiteY246" fmla="*/ 285115 h 401955"/>
                <a:gd name="connsiteX247" fmla="*/ 56515 w 358775"/>
                <a:gd name="connsiteY247" fmla="*/ 295910 h 401955"/>
                <a:gd name="connsiteX248" fmla="*/ 59055 w 358775"/>
                <a:gd name="connsiteY248" fmla="*/ 299720 h 401955"/>
                <a:gd name="connsiteX249" fmla="*/ 62230 w 358775"/>
                <a:gd name="connsiteY249" fmla="*/ 312420 h 401955"/>
                <a:gd name="connsiteX250" fmla="*/ 66040 w 358775"/>
                <a:gd name="connsiteY250" fmla="*/ 317500 h 401955"/>
                <a:gd name="connsiteX251" fmla="*/ 66040 w 358775"/>
                <a:gd name="connsiteY251" fmla="*/ 317500 h 401955"/>
                <a:gd name="connsiteX252" fmla="*/ 262890 w 358775"/>
                <a:gd name="connsiteY252" fmla="*/ 399415 h 401955"/>
                <a:gd name="connsiteX253" fmla="*/ 262255 w 358775"/>
                <a:gd name="connsiteY253" fmla="*/ 391795 h 401955"/>
                <a:gd name="connsiteX254" fmla="*/ 265430 w 358775"/>
                <a:gd name="connsiteY254" fmla="*/ 387985 h 401955"/>
                <a:gd name="connsiteX255" fmla="*/ 264795 w 358775"/>
                <a:gd name="connsiteY255" fmla="*/ 381000 h 401955"/>
                <a:gd name="connsiteX256" fmla="*/ 259080 w 358775"/>
                <a:gd name="connsiteY256" fmla="*/ 373380 h 401955"/>
                <a:gd name="connsiteX257" fmla="*/ 264795 w 358775"/>
                <a:gd name="connsiteY257" fmla="*/ 358140 h 401955"/>
                <a:gd name="connsiteX258" fmla="*/ 270510 w 358775"/>
                <a:gd name="connsiteY258" fmla="*/ 353060 h 401955"/>
                <a:gd name="connsiteX259" fmla="*/ 271780 w 358775"/>
                <a:gd name="connsiteY259" fmla="*/ 344805 h 401955"/>
                <a:gd name="connsiteX260" fmla="*/ 267335 w 358775"/>
                <a:gd name="connsiteY260" fmla="*/ 339090 h 401955"/>
                <a:gd name="connsiteX261" fmla="*/ 259715 w 358775"/>
                <a:gd name="connsiteY261" fmla="*/ 346710 h 401955"/>
                <a:gd name="connsiteX262" fmla="*/ 256540 w 358775"/>
                <a:gd name="connsiteY262" fmla="*/ 346075 h 401955"/>
                <a:gd name="connsiteX263" fmla="*/ 249555 w 358775"/>
                <a:gd name="connsiteY263" fmla="*/ 342265 h 401955"/>
                <a:gd name="connsiteX264" fmla="*/ 243205 w 358775"/>
                <a:gd name="connsiteY264" fmla="*/ 349250 h 401955"/>
                <a:gd name="connsiteX265" fmla="*/ 229235 w 358775"/>
                <a:gd name="connsiteY265" fmla="*/ 348615 h 401955"/>
                <a:gd name="connsiteX266" fmla="*/ 217805 w 358775"/>
                <a:gd name="connsiteY266" fmla="*/ 352425 h 401955"/>
                <a:gd name="connsiteX267" fmla="*/ 209550 w 358775"/>
                <a:gd name="connsiteY267" fmla="*/ 350520 h 401955"/>
                <a:gd name="connsiteX268" fmla="*/ 203835 w 358775"/>
                <a:gd name="connsiteY268" fmla="*/ 346710 h 401955"/>
                <a:gd name="connsiteX269" fmla="*/ 196850 w 358775"/>
                <a:gd name="connsiteY269" fmla="*/ 347345 h 401955"/>
                <a:gd name="connsiteX270" fmla="*/ 193040 w 358775"/>
                <a:gd name="connsiteY270" fmla="*/ 350520 h 401955"/>
                <a:gd name="connsiteX271" fmla="*/ 191135 w 358775"/>
                <a:gd name="connsiteY271" fmla="*/ 347980 h 401955"/>
                <a:gd name="connsiteX272" fmla="*/ 183515 w 358775"/>
                <a:gd name="connsiteY272" fmla="*/ 351790 h 401955"/>
                <a:gd name="connsiteX273" fmla="*/ 182880 w 358775"/>
                <a:gd name="connsiteY273" fmla="*/ 361950 h 401955"/>
                <a:gd name="connsiteX274" fmla="*/ 189230 w 358775"/>
                <a:gd name="connsiteY274" fmla="*/ 368300 h 401955"/>
                <a:gd name="connsiteX275" fmla="*/ 195580 w 358775"/>
                <a:gd name="connsiteY275" fmla="*/ 367030 h 401955"/>
                <a:gd name="connsiteX276" fmla="*/ 207645 w 358775"/>
                <a:gd name="connsiteY276" fmla="*/ 375285 h 401955"/>
                <a:gd name="connsiteX277" fmla="*/ 213995 w 358775"/>
                <a:gd name="connsiteY277" fmla="*/ 377190 h 401955"/>
                <a:gd name="connsiteX278" fmla="*/ 219710 w 358775"/>
                <a:gd name="connsiteY278" fmla="*/ 383540 h 401955"/>
                <a:gd name="connsiteX279" fmla="*/ 233680 w 358775"/>
                <a:gd name="connsiteY279" fmla="*/ 388620 h 401955"/>
                <a:gd name="connsiteX280" fmla="*/ 236220 w 358775"/>
                <a:gd name="connsiteY280" fmla="*/ 386715 h 401955"/>
                <a:gd name="connsiteX281" fmla="*/ 242570 w 358775"/>
                <a:gd name="connsiteY281" fmla="*/ 391160 h 401955"/>
                <a:gd name="connsiteX282" fmla="*/ 243840 w 358775"/>
                <a:gd name="connsiteY282" fmla="*/ 396240 h 401955"/>
                <a:gd name="connsiteX283" fmla="*/ 258445 w 358775"/>
                <a:gd name="connsiteY283" fmla="*/ 401955 h 401955"/>
                <a:gd name="connsiteX284" fmla="*/ 262890 w 358775"/>
                <a:gd name="connsiteY284" fmla="*/ 399415 h 40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358775" h="401955">
                  <a:moveTo>
                    <a:pt x="26670" y="128270"/>
                  </a:moveTo>
                  <a:lnTo>
                    <a:pt x="24765" y="121285"/>
                  </a:lnTo>
                  <a:lnTo>
                    <a:pt x="28575" y="111760"/>
                  </a:lnTo>
                  <a:lnTo>
                    <a:pt x="19050" y="111760"/>
                  </a:lnTo>
                  <a:lnTo>
                    <a:pt x="8890" y="104775"/>
                  </a:lnTo>
                  <a:lnTo>
                    <a:pt x="7620" y="88265"/>
                  </a:lnTo>
                  <a:lnTo>
                    <a:pt x="0" y="80010"/>
                  </a:lnTo>
                  <a:lnTo>
                    <a:pt x="4445" y="74930"/>
                  </a:lnTo>
                  <a:lnTo>
                    <a:pt x="11430" y="74295"/>
                  </a:lnTo>
                  <a:lnTo>
                    <a:pt x="13335" y="64135"/>
                  </a:lnTo>
                  <a:lnTo>
                    <a:pt x="7620" y="58420"/>
                  </a:lnTo>
                  <a:lnTo>
                    <a:pt x="6985" y="50800"/>
                  </a:lnTo>
                  <a:lnTo>
                    <a:pt x="9525" y="47625"/>
                  </a:lnTo>
                  <a:lnTo>
                    <a:pt x="16510" y="50165"/>
                  </a:lnTo>
                  <a:lnTo>
                    <a:pt x="28575" y="41275"/>
                  </a:lnTo>
                  <a:lnTo>
                    <a:pt x="36830" y="45085"/>
                  </a:lnTo>
                  <a:lnTo>
                    <a:pt x="48260" y="26035"/>
                  </a:lnTo>
                  <a:lnTo>
                    <a:pt x="55245" y="30480"/>
                  </a:lnTo>
                  <a:lnTo>
                    <a:pt x="54610" y="37465"/>
                  </a:lnTo>
                  <a:lnTo>
                    <a:pt x="64770" y="42545"/>
                  </a:lnTo>
                  <a:lnTo>
                    <a:pt x="67945" y="48895"/>
                  </a:lnTo>
                  <a:lnTo>
                    <a:pt x="74295" y="37465"/>
                  </a:lnTo>
                  <a:lnTo>
                    <a:pt x="74295" y="29210"/>
                  </a:lnTo>
                  <a:lnTo>
                    <a:pt x="87630" y="33020"/>
                  </a:lnTo>
                  <a:lnTo>
                    <a:pt x="93345" y="32385"/>
                  </a:lnTo>
                  <a:lnTo>
                    <a:pt x="98425" y="36830"/>
                  </a:lnTo>
                  <a:lnTo>
                    <a:pt x="99695" y="25400"/>
                  </a:lnTo>
                  <a:lnTo>
                    <a:pt x="111760" y="22860"/>
                  </a:lnTo>
                  <a:lnTo>
                    <a:pt x="108585" y="12700"/>
                  </a:lnTo>
                  <a:lnTo>
                    <a:pt x="114935" y="5080"/>
                  </a:lnTo>
                  <a:lnTo>
                    <a:pt x="125095" y="9525"/>
                  </a:lnTo>
                  <a:lnTo>
                    <a:pt x="141605" y="0"/>
                  </a:lnTo>
                  <a:lnTo>
                    <a:pt x="148590" y="1905"/>
                  </a:lnTo>
                  <a:lnTo>
                    <a:pt x="159385" y="1270"/>
                  </a:lnTo>
                  <a:lnTo>
                    <a:pt x="158750" y="7620"/>
                  </a:lnTo>
                  <a:lnTo>
                    <a:pt x="173990" y="16510"/>
                  </a:lnTo>
                  <a:lnTo>
                    <a:pt x="193040" y="20320"/>
                  </a:lnTo>
                  <a:lnTo>
                    <a:pt x="203200" y="19685"/>
                  </a:lnTo>
                  <a:lnTo>
                    <a:pt x="207645" y="23495"/>
                  </a:lnTo>
                  <a:lnTo>
                    <a:pt x="200660" y="33655"/>
                  </a:lnTo>
                  <a:lnTo>
                    <a:pt x="203200" y="38735"/>
                  </a:lnTo>
                  <a:lnTo>
                    <a:pt x="199390" y="45085"/>
                  </a:lnTo>
                  <a:lnTo>
                    <a:pt x="200660" y="55880"/>
                  </a:lnTo>
                  <a:lnTo>
                    <a:pt x="193675" y="53975"/>
                  </a:lnTo>
                  <a:lnTo>
                    <a:pt x="189230" y="55880"/>
                  </a:lnTo>
                  <a:lnTo>
                    <a:pt x="184785" y="60325"/>
                  </a:lnTo>
                  <a:lnTo>
                    <a:pt x="177800" y="60325"/>
                  </a:lnTo>
                  <a:lnTo>
                    <a:pt x="171450" y="66040"/>
                  </a:lnTo>
                  <a:lnTo>
                    <a:pt x="164465" y="66675"/>
                  </a:lnTo>
                  <a:lnTo>
                    <a:pt x="161925" y="71120"/>
                  </a:lnTo>
                  <a:lnTo>
                    <a:pt x="165100" y="77470"/>
                  </a:lnTo>
                  <a:lnTo>
                    <a:pt x="169545" y="83185"/>
                  </a:lnTo>
                  <a:lnTo>
                    <a:pt x="165100" y="90170"/>
                  </a:lnTo>
                  <a:lnTo>
                    <a:pt x="162560" y="92710"/>
                  </a:lnTo>
                  <a:lnTo>
                    <a:pt x="166370" y="100330"/>
                  </a:lnTo>
                  <a:lnTo>
                    <a:pt x="167640" y="109220"/>
                  </a:lnTo>
                  <a:lnTo>
                    <a:pt x="170815" y="113665"/>
                  </a:lnTo>
                  <a:lnTo>
                    <a:pt x="184785" y="121285"/>
                  </a:lnTo>
                  <a:lnTo>
                    <a:pt x="192405" y="125095"/>
                  </a:lnTo>
                  <a:lnTo>
                    <a:pt x="196215" y="130175"/>
                  </a:lnTo>
                  <a:lnTo>
                    <a:pt x="216535" y="150495"/>
                  </a:lnTo>
                  <a:lnTo>
                    <a:pt x="217170" y="156210"/>
                  </a:lnTo>
                  <a:lnTo>
                    <a:pt x="219710" y="157480"/>
                  </a:lnTo>
                  <a:lnTo>
                    <a:pt x="219710" y="163830"/>
                  </a:lnTo>
                  <a:lnTo>
                    <a:pt x="224155" y="170180"/>
                  </a:lnTo>
                  <a:lnTo>
                    <a:pt x="229870" y="175895"/>
                  </a:lnTo>
                  <a:lnTo>
                    <a:pt x="234315" y="182880"/>
                  </a:lnTo>
                  <a:lnTo>
                    <a:pt x="243205" y="189865"/>
                  </a:lnTo>
                  <a:lnTo>
                    <a:pt x="247650" y="194310"/>
                  </a:lnTo>
                  <a:lnTo>
                    <a:pt x="253365" y="195580"/>
                  </a:lnTo>
                  <a:lnTo>
                    <a:pt x="257175" y="198120"/>
                  </a:lnTo>
                  <a:lnTo>
                    <a:pt x="269240" y="198120"/>
                  </a:lnTo>
                  <a:lnTo>
                    <a:pt x="274320" y="199390"/>
                  </a:lnTo>
                  <a:lnTo>
                    <a:pt x="281940" y="198120"/>
                  </a:lnTo>
                  <a:lnTo>
                    <a:pt x="287655" y="200660"/>
                  </a:lnTo>
                  <a:lnTo>
                    <a:pt x="286385" y="205105"/>
                  </a:lnTo>
                  <a:lnTo>
                    <a:pt x="278765" y="210820"/>
                  </a:lnTo>
                  <a:lnTo>
                    <a:pt x="278765" y="213360"/>
                  </a:lnTo>
                  <a:lnTo>
                    <a:pt x="281940" y="218440"/>
                  </a:lnTo>
                  <a:lnTo>
                    <a:pt x="288290" y="218440"/>
                  </a:lnTo>
                  <a:lnTo>
                    <a:pt x="300355" y="220980"/>
                  </a:lnTo>
                  <a:lnTo>
                    <a:pt x="325120" y="234315"/>
                  </a:lnTo>
                  <a:lnTo>
                    <a:pt x="334645" y="241300"/>
                  </a:lnTo>
                  <a:lnTo>
                    <a:pt x="340995" y="247650"/>
                  </a:lnTo>
                  <a:lnTo>
                    <a:pt x="351155" y="250190"/>
                  </a:lnTo>
                  <a:lnTo>
                    <a:pt x="356235" y="254000"/>
                  </a:lnTo>
                  <a:lnTo>
                    <a:pt x="358775" y="258445"/>
                  </a:lnTo>
                  <a:lnTo>
                    <a:pt x="358140" y="266700"/>
                  </a:lnTo>
                  <a:lnTo>
                    <a:pt x="355600" y="270510"/>
                  </a:lnTo>
                  <a:lnTo>
                    <a:pt x="356235" y="275590"/>
                  </a:lnTo>
                  <a:lnTo>
                    <a:pt x="354330" y="276860"/>
                  </a:lnTo>
                  <a:lnTo>
                    <a:pt x="354330" y="278765"/>
                  </a:lnTo>
                  <a:lnTo>
                    <a:pt x="348615" y="276225"/>
                  </a:lnTo>
                  <a:lnTo>
                    <a:pt x="344170" y="270510"/>
                  </a:lnTo>
                  <a:lnTo>
                    <a:pt x="341630" y="264795"/>
                  </a:lnTo>
                  <a:lnTo>
                    <a:pt x="342265" y="260350"/>
                  </a:lnTo>
                  <a:lnTo>
                    <a:pt x="339090" y="258445"/>
                  </a:lnTo>
                  <a:lnTo>
                    <a:pt x="329565" y="258445"/>
                  </a:lnTo>
                  <a:lnTo>
                    <a:pt x="327660" y="255905"/>
                  </a:lnTo>
                  <a:lnTo>
                    <a:pt x="321310" y="252730"/>
                  </a:lnTo>
                  <a:lnTo>
                    <a:pt x="316865" y="253365"/>
                  </a:lnTo>
                  <a:lnTo>
                    <a:pt x="314325" y="255270"/>
                  </a:lnTo>
                  <a:lnTo>
                    <a:pt x="312420" y="262890"/>
                  </a:lnTo>
                  <a:lnTo>
                    <a:pt x="308610" y="266700"/>
                  </a:lnTo>
                  <a:lnTo>
                    <a:pt x="309245" y="270510"/>
                  </a:lnTo>
                  <a:lnTo>
                    <a:pt x="307975" y="274955"/>
                  </a:lnTo>
                  <a:lnTo>
                    <a:pt x="303530" y="278130"/>
                  </a:lnTo>
                  <a:lnTo>
                    <a:pt x="303530" y="282575"/>
                  </a:lnTo>
                  <a:lnTo>
                    <a:pt x="305435" y="285750"/>
                  </a:lnTo>
                  <a:lnTo>
                    <a:pt x="310515" y="286385"/>
                  </a:lnTo>
                  <a:lnTo>
                    <a:pt x="319405" y="294640"/>
                  </a:lnTo>
                  <a:lnTo>
                    <a:pt x="321310" y="298450"/>
                  </a:lnTo>
                  <a:lnTo>
                    <a:pt x="320040" y="306705"/>
                  </a:lnTo>
                  <a:lnTo>
                    <a:pt x="321945" y="309245"/>
                  </a:lnTo>
                  <a:lnTo>
                    <a:pt x="320040" y="313690"/>
                  </a:lnTo>
                  <a:lnTo>
                    <a:pt x="314325" y="314960"/>
                  </a:lnTo>
                  <a:lnTo>
                    <a:pt x="309245" y="320675"/>
                  </a:lnTo>
                  <a:lnTo>
                    <a:pt x="308610" y="335280"/>
                  </a:lnTo>
                  <a:lnTo>
                    <a:pt x="300355" y="342265"/>
                  </a:lnTo>
                  <a:lnTo>
                    <a:pt x="299085" y="348615"/>
                  </a:lnTo>
                  <a:lnTo>
                    <a:pt x="294640" y="354965"/>
                  </a:lnTo>
                  <a:lnTo>
                    <a:pt x="285750" y="355600"/>
                  </a:lnTo>
                  <a:lnTo>
                    <a:pt x="278765" y="348615"/>
                  </a:lnTo>
                  <a:lnTo>
                    <a:pt x="278765" y="344170"/>
                  </a:lnTo>
                  <a:lnTo>
                    <a:pt x="280035" y="341630"/>
                  </a:lnTo>
                  <a:lnTo>
                    <a:pt x="283845" y="339725"/>
                  </a:lnTo>
                  <a:lnTo>
                    <a:pt x="287655" y="335280"/>
                  </a:lnTo>
                  <a:lnTo>
                    <a:pt x="288290" y="329565"/>
                  </a:lnTo>
                  <a:lnTo>
                    <a:pt x="287655" y="323215"/>
                  </a:lnTo>
                  <a:lnTo>
                    <a:pt x="289560" y="321945"/>
                  </a:lnTo>
                  <a:lnTo>
                    <a:pt x="292100" y="321945"/>
                  </a:lnTo>
                  <a:lnTo>
                    <a:pt x="295275" y="318135"/>
                  </a:lnTo>
                  <a:lnTo>
                    <a:pt x="295275" y="312420"/>
                  </a:lnTo>
                  <a:lnTo>
                    <a:pt x="291465" y="307340"/>
                  </a:lnTo>
                  <a:lnTo>
                    <a:pt x="288925" y="296545"/>
                  </a:lnTo>
                  <a:lnTo>
                    <a:pt x="285750" y="292100"/>
                  </a:lnTo>
                  <a:lnTo>
                    <a:pt x="284480" y="282575"/>
                  </a:lnTo>
                  <a:lnTo>
                    <a:pt x="281940" y="272415"/>
                  </a:lnTo>
                  <a:lnTo>
                    <a:pt x="277495" y="269875"/>
                  </a:lnTo>
                  <a:lnTo>
                    <a:pt x="273685" y="271780"/>
                  </a:lnTo>
                  <a:lnTo>
                    <a:pt x="265430" y="269875"/>
                  </a:lnTo>
                  <a:lnTo>
                    <a:pt x="262890" y="264795"/>
                  </a:lnTo>
                  <a:lnTo>
                    <a:pt x="256540" y="264160"/>
                  </a:lnTo>
                  <a:lnTo>
                    <a:pt x="253365" y="260985"/>
                  </a:lnTo>
                  <a:lnTo>
                    <a:pt x="254635" y="258445"/>
                  </a:lnTo>
                  <a:lnTo>
                    <a:pt x="255270" y="252095"/>
                  </a:lnTo>
                  <a:lnTo>
                    <a:pt x="251460" y="247015"/>
                  </a:lnTo>
                  <a:lnTo>
                    <a:pt x="245745" y="246380"/>
                  </a:lnTo>
                  <a:lnTo>
                    <a:pt x="240030" y="246380"/>
                  </a:lnTo>
                  <a:lnTo>
                    <a:pt x="240665" y="241935"/>
                  </a:lnTo>
                  <a:lnTo>
                    <a:pt x="235585" y="240030"/>
                  </a:lnTo>
                  <a:lnTo>
                    <a:pt x="231775" y="241300"/>
                  </a:lnTo>
                  <a:lnTo>
                    <a:pt x="227965" y="238760"/>
                  </a:lnTo>
                  <a:lnTo>
                    <a:pt x="221615" y="226695"/>
                  </a:lnTo>
                  <a:lnTo>
                    <a:pt x="215265" y="226060"/>
                  </a:lnTo>
                  <a:lnTo>
                    <a:pt x="208915" y="223520"/>
                  </a:lnTo>
                  <a:lnTo>
                    <a:pt x="205105" y="227330"/>
                  </a:lnTo>
                  <a:lnTo>
                    <a:pt x="199390" y="227330"/>
                  </a:lnTo>
                  <a:lnTo>
                    <a:pt x="198120" y="222250"/>
                  </a:lnTo>
                  <a:lnTo>
                    <a:pt x="193040" y="218440"/>
                  </a:lnTo>
                  <a:lnTo>
                    <a:pt x="187325" y="217805"/>
                  </a:lnTo>
                  <a:lnTo>
                    <a:pt x="175260" y="208915"/>
                  </a:lnTo>
                  <a:lnTo>
                    <a:pt x="162560" y="192405"/>
                  </a:lnTo>
                  <a:lnTo>
                    <a:pt x="158750" y="191135"/>
                  </a:lnTo>
                  <a:lnTo>
                    <a:pt x="157480" y="186055"/>
                  </a:lnTo>
                  <a:lnTo>
                    <a:pt x="151765" y="178435"/>
                  </a:lnTo>
                  <a:lnTo>
                    <a:pt x="142875" y="178435"/>
                  </a:lnTo>
                  <a:lnTo>
                    <a:pt x="142240" y="172720"/>
                  </a:lnTo>
                  <a:lnTo>
                    <a:pt x="133985" y="164465"/>
                  </a:lnTo>
                  <a:lnTo>
                    <a:pt x="129540" y="158750"/>
                  </a:lnTo>
                  <a:lnTo>
                    <a:pt x="121920" y="154940"/>
                  </a:lnTo>
                  <a:lnTo>
                    <a:pt x="121920" y="146050"/>
                  </a:lnTo>
                  <a:lnTo>
                    <a:pt x="116840" y="142875"/>
                  </a:lnTo>
                  <a:lnTo>
                    <a:pt x="116840" y="137160"/>
                  </a:lnTo>
                  <a:lnTo>
                    <a:pt x="111125" y="128270"/>
                  </a:lnTo>
                  <a:lnTo>
                    <a:pt x="108585" y="123190"/>
                  </a:lnTo>
                  <a:lnTo>
                    <a:pt x="106680" y="120015"/>
                  </a:lnTo>
                  <a:lnTo>
                    <a:pt x="104140" y="114935"/>
                  </a:lnTo>
                  <a:lnTo>
                    <a:pt x="95250" y="112395"/>
                  </a:lnTo>
                  <a:lnTo>
                    <a:pt x="88900" y="108585"/>
                  </a:lnTo>
                  <a:lnTo>
                    <a:pt x="67945" y="102870"/>
                  </a:lnTo>
                  <a:lnTo>
                    <a:pt x="52070" y="111760"/>
                  </a:lnTo>
                  <a:lnTo>
                    <a:pt x="52070" y="116840"/>
                  </a:lnTo>
                  <a:lnTo>
                    <a:pt x="46355" y="123825"/>
                  </a:lnTo>
                  <a:lnTo>
                    <a:pt x="26670" y="128270"/>
                  </a:lnTo>
                  <a:lnTo>
                    <a:pt x="26670" y="128270"/>
                  </a:lnTo>
                  <a:close/>
                  <a:moveTo>
                    <a:pt x="49530" y="233045"/>
                  </a:moveTo>
                  <a:lnTo>
                    <a:pt x="51435" y="233045"/>
                  </a:lnTo>
                  <a:lnTo>
                    <a:pt x="52070" y="230505"/>
                  </a:lnTo>
                  <a:lnTo>
                    <a:pt x="54610" y="227330"/>
                  </a:lnTo>
                  <a:lnTo>
                    <a:pt x="52070" y="225425"/>
                  </a:lnTo>
                  <a:lnTo>
                    <a:pt x="50800" y="228600"/>
                  </a:lnTo>
                  <a:lnTo>
                    <a:pt x="48895" y="229870"/>
                  </a:lnTo>
                  <a:lnTo>
                    <a:pt x="49530" y="233045"/>
                  </a:lnTo>
                  <a:lnTo>
                    <a:pt x="49530" y="233045"/>
                  </a:lnTo>
                  <a:close/>
                  <a:moveTo>
                    <a:pt x="128905" y="182245"/>
                  </a:moveTo>
                  <a:lnTo>
                    <a:pt x="132715" y="184150"/>
                  </a:lnTo>
                  <a:lnTo>
                    <a:pt x="131445" y="181610"/>
                  </a:lnTo>
                  <a:lnTo>
                    <a:pt x="128905" y="182245"/>
                  </a:lnTo>
                  <a:lnTo>
                    <a:pt x="128905" y="182245"/>
                  </a:lnTo>
                  <a:close/>
                  <a:moveTo>
                    <a:pt x="104140" y="164465"/>
                  </a:moveTo>
                  <a:lnTo>
                    <a:pt x="101600" y="167005"/>
                  </a:lnTo>
                  <a:lnTo>
                    <a:pt x="104775" y="168275"/>
                  </a:lnTo>
                  <a:lnTo>
                    <a:pt x="111125" y="165735"/>
                  </a:lnTo>
                  <a:lnTo>
                    <a:pt x="116205" y="165735"/>
                  </a:lnTo>
                  <a:lnTo>
                    <a:pt x="115570" y="162560"/>
                  </a:lnTo>
                  <a:lnTo>
                    <a:pt x="112395" y="158750"/>
                  </a:lnTo>
                  <a:lnTo>
                    <a:pt x="111125" y="160655"/>
                  </a:lnTo>
                  <a:lnTo>
                    <a:pt x="104140" y="164465"/>
                  </a:lnTo>
                  <a:lnTo>
                    <a:pt x="104140" y="164465"/>
                  </a:lnTo>
                  <a:close/>
                  <a:moveTo>
                    <a:pt x="66040" y="317500"/>
                  </a:moveTo>
                  <a:lnTo>
                    <a:pt x="68580" y="316230"/>
                  </a:lnTo>
                  <a:lnTo>
                    <a:pt x="71755" y="317500"/>
                  </a:lnTo>
                  <a:lnTo>
                    <a:pt x="76200" y="315595"/>
                  </a:lnTo>
                  <a:lnTo>
                    <a:pt x="76835" y="308610"/>
                  </a:lnTo>
                  <a:lnTo>
                    <a:pt x="78740" y="304165"/>
                  </a:lnTo>
                  <a:lnTo>
                    <a:pt x="84455" y="304800"/>
                  </a:lnTo>
                  <a:lnTo>
                    <a:pt x="88265" y="308610"/>
                  </a:lnTo>
                  <a:lnTo>
                    <a:pt x="92075" y="308610"/>
                  </a:lnTo>
                  <a:lnTo>
                    <a:pt x="94615" y="304165"/>
                  </a:lnTo>
                  <a:lnTo>
                    <a:pt x="94615" y="292735"/>
                  </a:lnTo>
                  <a:lnTo>
                    <a:pt x="95885" y="289560"/>
                  </a:lnTo>
                  <a:lnTo>
                    <a:pt x="94615" y="276860"/>
                  </a:lnTo>
                  <a:lnTo>
                    <a:pt x="97155" y="265430"/>
                  </a:lnTo>
                  <a:lnTo>
                    <a:pt x="88900" y="258445"/>
                  </a:lnTo>
                  <a:lnTo>
                    <a:pt x="95885" y="254000"/>
                  </a:lnTo>
                  <a:lnTo>
                    <a:pt x="96520" y="249555"/>
                  </a:lnTo>
                  <a:lnTo>
                    <a:pt x="94615" y="241935"/>
                  </a:lnTo>
                  <a:lnTo>
                    <a:pt x="90805" y="237490"/>
                  </a:lnTo>
                  <a:lnTo>
                    <a:pt x="86360" y="229235"/>
                  </a:lnTo>
                  <a:lnTo>
                    <a:pt x="83820" y="231775"/>
                  </a:lnTo>
                  <a:lnTo>
                    <a:pt x="78105" y="227330"/>
                  </a:lnTo>
                  <a:lnTo>
                    <a:pt x="73660" y="227965"/>
                  </a:lnTo>
                  <a:lnTo>
                    <a:pt x="62230" y="241300"/>
                  </a:lnTo>
                  <a:lnTo>
                    <a:pt x="57150" y="241300"/>
                  </a:lnTo>
                  <a:lnTo>
                    <a:pt x="50165" y="236855"/>
                  </a:lnTo>
                  <a:lnTo>
                    <a:pt x="50165" y="243840"/>
                  </a:lnTo>
                  <a:lnTo>
                    <a:pt x="48895" y="248285"/>
                  </a:lnTo>
                  <a:lnTo>
                    <a:pt x="53975" y="253365"/>
                  </a:lnTo>
                  <a:lnTo>
                    <a:pt x="55245" y="257810"/>
                  </a:lnTo>
                  <a:lnTo>
                    <a:pt x="59055" y="261620"/>
                  </a:lnTo>
                  <a:lnTo>
                    <a:pt x="59055" y="269240"/>
                  </a:lnTo>
                  <a:lnTo>
                    <a:pt x="54610" y="273685"/>
                  </a:lnTo>
                  <a:lnTo>
                    <a:pt x="56515" y="277495"/>
                  </a:lnTo>
                  <a:lnTo>
                    <a:pt x="62865" y="278130"/>
                  </a:lnTo>
                  <a:lnTo>
                    <a:pt x="62865" y="280670"/>
                  </a:lnTo>
                  <a:lnTo>
                    <a:pt x="59055" y="285115"/>
                  </a:lnTo>
                  <a:lnTo>
                    <a:pt x="56515" y="295910"/>
                  </a:lnTo>
                  <a:lnTo>
                    <a:pt x="59055" y="299720"/>
                  </a:lnTo>
                  <a:lnTo>
                    <a:pt x="62230" y="312420"/>
                  </a:lnTo>
                  <a:lnTo>
                    <a:pt x="66040" y="317500"/>
                  </a:lnTo>
                  <a:lnTo>
                    <a:pt x="66040" y="317500"/>
                  </a:lnTo>
                  <a:close/>
                  <a:moveTo>
                    <a:pt x="262890" y="399415"/>
                  </a:moveTo>
                  <a:lnTo>
                    <a:pt x="262255" y="391795"/>
                  </a:lnTo>
                  <a:lnTo>
                    <a:pt x="265430" y="387985"/>
                  </a:lnTo>
                  <a:lnTo>
                    <a:pt x="264795" y="381000"/>
                  </a:lnTo>
                  <a:lnTo>
                    <a:pt x="259080" y="373380"/>
                  </a:lnTo>
                  <a:lnTo>
                    <a:pt x="264795" y="358140"/>
                  </a:lnTo>
                  <a:lnTo>
                    <a:pt x="270510" y="353060"/>
                  </a:lnTo>
                  <a:lnTo>
                    <a:pt x="271780" y="344805"/>
                  </a:lnTo>
                  <a:lnTo>
                    <a:pt x="267335" y="339090"/>
                  </a:lnTo>
                  <a:lnTo>
                    <a:pt x="259715" y="346710"/>
                  </a:lnTo>
                  <a:lnTo>
                    <a:pt x="256540" y="346075"/>
                  </a:lnTo>
                  <a:lnTo>
                    <a:pt x="249555" y="342265"/>
                  </a:lnTo>
                  <a:lnTo>
                    <a:pt x="243205" y="349250"/>
                  </a:lnTo>
                  <a:lnTo>
                    <a:pt x="229235" y="348615"/>
                  </a:lnTo>
                  <a:lnTo>
                    <a:pt x="217805" y="352425"/>
                  </a:lnTo>
                  <a:lnTo>
                    <a:pt x="209550" y="350520"/>
                  </a:lnTo>
                  <a:lnTo>
                    <a:pt x="203835" y="346710"/>
                  </a:lnTo>
                  <a:lnTo>
                    <a:pt x="196850" y="347345"/>
                  </a:lnTo>
                  <a:lnTo>
                    <a:pt x="193040" y="350520"/>
                  </a:lnTo>
                  <a:lnTo>
                    <a:pt x="191135" y="347980"/>
                  </a:lnTo>
                  <a:lnTo>
                    <a:pt x="183515" y="351790"/>
                  </a:lnTo>
                  <a:lnTo>
                    <a:pt x="182880" y="361950"/>
                  </a:lnTo>
                  <a:lnTo>
                    <a:pt x="189230" y="368300"/>
                  </a:lnTo>
                  <a:lnTo>
                    <a:pt x="195580" y="367030"/>
                  </a:lnTo>
                  <a:lnTo>
                    <a:pt x="207645" y="375285"/>
                  </a:lnTo>
                  <a:lnTo>
                    <a:pt x="213995" y="377190"/>
                  </a:lnTo>
                  <a:lnTo>
                    <a:pt x="219710" y="383540"/>
                  </a:lnTo>
                  <a:lnTo>
                    <a:pt x="233680" y="388620"/>
                  </a:lnTo>
                  <a:lnTo>
                    <a:pt x="236220" y="386715"/>
                  </a:lnTo>
                  <a:lnTo>
                    <a:pt x="242570" y="391160"/>
                  </a:lnTo>
                  <a:lnTo>
                    <a:pt x="243840" y="396240"/>
                  </a:lnTo>
                  <a:lnTo>
                    <a:pt x="258445" y="401955"/>
                  </a:lnTo>
                  <a:lnTo>
                    <a:pt x="262890" y="399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43">
              <a:extLst>
                <a:ext uri="{FF2B5EF4-FFF2-40B4-BE49-F238E27FC236}">
                  <a16:creationId xmlns:a16="http://schemas.microsoft.com/office/drawing/2014/main" id="{BF95B54A-C832-DFD9-3A6B-413FAA4EA330}"/>
                </a:ext>
              </a:extLst>
            </p:cNvPr>
            <p:cNvSpPr/>
            <p:nvPr/>
          </p:nvSpPr>
          <p:spPr>
            <a:xfrm>
              <a:off x="8294871" y="3305957"/>
              <a:ext cx="826627" cy="632606"/>
            </a:xfrm>
            <a:custGeom>
              <a:avLst/>
              <a:gdLst>
                <a:gd name="connsiteX0" fmla="*/ 217170 w 384175"/>
                <a:gd name="connsiteY0" fmla="*/ 17780 h 294004"/>
                <a:gd name="connsiteX1" fmla="*/ 222250 w 384175"/>
                <a:gd name="connsiteY1" fmla="*/ 20955 h 294004"/>
                <a:gd name="connsiteX2" fmla="*/ 222885 w 384175"/>
                <a:gd name="connsiteY2" fmla="*/ 22225 h 294004"/>
                <a:gd name="connsiteX3" fmla="*/ 226695 w 384175"/>
                <a:gd name="connsiteY3" fmla="*/ 22860 h 294004"/>
                <a:gd name="connsiteX4" fmla="*/ 227965 w 384175"/>
                <a:gd name="connsiteY4" fmla="*/ 29210 h 294004"/>
                <a:gd name="connsiteX5" fmla="*/ 227330 w 384175"/>
                <a:gd name="connsiteY5" fmla="*/ 34290 h 294004"/>
                <a:gd name="connsiteX6" fmla="*/ 236220 w 384175"/>
                <a:gd name="connsiteY6" fmla="*/ 33020 h 294004"/>
                <a:gd name="connsiteX7" fmla="*/ 248285 w 384175"/>
                <a:gd name="connsiteY7" fmla="*/ 38100 h 294004"/>
                <a:gd name="connsiteX8" fmla="*/ 254000 w 384175"/>
                <a:gd name="connsiteY8" fmla="*/ 44450 h 294004"/>
                <a:gd name="connsiteX9" fmla="*/ 260350 w 384175"/>
                <a:gd name="connsiteY9" fmla="*/ 41275 h 294004"/>
                <a:gd name="connsiteX10" fmla="*/ 267335 w 384175"/>
                <a:gd name="connsiteY10" fmla="*/ 48260 h 294004"/>
                <a:gd name="connsiteX11" fmla="*/ 275590 w 384175"/>
                <a:gd name="connsiteY11" fmla="*/ 48260 h 294004"/>
                <a:gd name="connsiteX12" fmla="*/ 280035 w 384175"/>
                <a:gd name="connsiteY12" fmla="*/ 50800 h 294004"/>
                <a:gd name="connsiteX13" fmla="*/ 285115 w 384175"/>
                <a:gd name="connsiteY13" fmla="*/ 45085 h 294004"/>
                <a:gd name="connsiteX14" fmla="*/ 299085 w 384175"/>
                <a:gd name="connsiteY14" fmla="*/ 44450 h 294004"/>
                <a:gd name="connsiteX15" fmla="*/ 304165 w 384175"/>
                <a:gd name="connsiteY15" fmla="*/ 47625 h 294004"/>
                <a:gd name="connsiteX16" fmla="*/ 312420 w 384175"/>
                <a:gd name="connsiteY16" fmla="*/ 46990 h 294004"/>
                <a:gd name="connsiteX17" fmla="*/ 321310 w 384175"/>
                <a:gd name="connsiteY17" fmla="*/ 52070 h 294004"/>
                <a:gd name="connsiteX18" fmla="*/ 335915 w 384175"/>
                <a:gd name="connsiteY18" fmla="*/ 50800 h 294004"/>
                <a:gd name="connsiteX19" fmla="*/ 346075 w 384175"/>
                <a:gd name="connsiteY19" fmla="*/ 57150 h 294004"/>
                <a:gd name="connsiteX20" fmla="*/ 349885 w 384175"/>
                <a:gd name="connsiteY20" fmla="*/ 58420 h 294004"/>
                <a:gd name="connsiteX21" fmla="*/ 350520 w 384175"/>
                <a:gd name="connsiteY21" fmla="*/ 61595 h 294004"/>
                <a:gd name="connsiteX22" fmla="*/ 345440 w 384175"/>
                <a:gd name="connsiteY22" fmla="*/ 64770 h 294004"/>
                <a:gd name="connsiteX23" fmla="*/ 347345 w 384175"/>
                <a:gd name="connsiteY23" fmla="*/ 74930 h 294004"/>
                <a:gd name="connsiteX24" fmla="*/ 346710 w 384175"/>
                <a:gd name="connsiteY24" fmla="*/ 82550 h 294004"/>
                <a:gd name="connsiteX25" fmla="*/ 344805 w 384175"/>
                <a:gd name="connsiteY25" fmla="*/ 88265 h 294004"/>
                <a:gd name="connsiteX26" fmla="*/ 332740 w 384175"/>
                <a:gd name="connsiteY26" fmla="*/ 95250 h 294004"/>
                <a:gd name="connsiteX27" fmla="*/ 327660 w 384175"/>
                <a:gd name="connsiteY27" fmla="*/ 102235 h 294004"/>
                <a:gd name="connsiteX28" fmla="*/ 317500 w 384175"/>
                <a:gd name="connsiteY28" fmla="*/ 106045 h 294004"/>
                <a:gd name="connsiteX29" fmla="*/ 305435 w 384175"/>
                <a:gd name="connsiteY29" fmla="*/ 105410 h 294004"/>
                <a:gd name="connsiteX30" fmla="*/ 297815 w 384175"/>
                <a:gd name="connsiteY30" fmla="*/ 111125 h 294004"/>
                <a:gd name="connsiteX31" fmla="*/ 290830 w 384175"/>
                <a:gd name="connsiteY31" fmla="*/ 114935 h 294004"/>
                <a:gd name="connsiteX32" fmla="*/ 294005 w 384175"/>
                <a:gd name="connsiteY32" fmla="*/ 117475 h 294004"/>
                <a:gd name="connsiteX33" fmla="*/ 292735 w 384175"/>
                <a:gd name="connsiteY33" fmla="*/ 124460 h 294004"/>
                <a:gd name="connsiteX34" fmla="*/ 288290 w 384175"/>
                <a:gd name="connsiteY34" fmla="*/ 127000 h 294004"/>
                <a:gd name="connsiteX35" fmla="*/ 287655 w 384175"/>
                <a:gd name="connsiteY35" fmla="*/ 126365 h 294004"/>
                <a:gd name="connsiteX36" fmla="*/ 288925 w 384175"/>
                <a:gd name="connsiteY36" fmla="*/ 125095 h 294004"/>
                <a:gd name="connsiteX37" fmla="*/ 285750 w 384175"/>
                <a:gd name="connsiteY37" fmla="*/ 123825 h 294004"/>
                <a:gd name="connsiteX38" fmla="*/ 276860 w 384175"/>
                <a:gd name="connsiteY38" fmla="*/ 139065 h 294004"/>
                <a:gd name="connsiteX39" fmla="*/ 270510 w 384175"/>
                <a:gd name="connsiteY39" fmla="*/ 142240 h 294004"/>
                <a:gd name="connsiteX40" fmla="*/ 258445 w 384175"/>
                <a:gd name="connsiteY40" fmla="*/ 162560 h 294004"/>
                <a:gd name="connsiteX41" fmla="*/ 254635 w 384175"/>
                <a:gd name="connsiteY41" fmla="*/ 167005 h 294004"/>
                <a:gd name="connsiteX42" fmla="*/ 259715 w 384175"/>
                <a:gd name="connsiteY42" fmla="*/ 175895 h 294004"/>
                <a:gd name="connsiteX43" fmla="*/ 260985 w 384175"/>
                <a:gd name="connsiteY43" fmla="*/ 182245 h 294004"/>
                <a:gd name="connsiteX44" fmla="*/ 265430 w 384175"/>
                <a:gd name="connsiteY44" fmla="*/ 184785 h 294004"/>
                <a:gd name="connsiteX45" fmla="*/ 273050 w 384175"/>
                <a:gd name="connsiteY45" fmla="*/ 195580 h 294004"/>
                <a:gd name="connsiteX46" fmla="*/ 266065 w 384175"/>
                <a:gd name="connsiteY46" fmla="*/ 201930 h 294004"/>
                <a:gd name="connsiteX47" fmla="*/ 255905 w 384175"/>
                <a:gd name="connsiteY47" fmla="*/ 204470 h 294004"/>
                <a:gd name="connsiteX48" fmla="*/ 255905 w 384175"/>
                <a:gd name="connsiteY48" fmla="*/ 212090 h 294004"/>
                <a:gd name="connsiteX49" fmla="*/ 245745 w 384175"/>
                <a:gd name="connsiteY49" fmla="*/ 226060 h 294004"/>
                <a:gd name="connsiteX50" fmla="*/ 244475 w 384175"/>
                <a:gd name="connsiteY50" fmla="*/ 234950 h 294004"/>
                <a:gd name="connsiteX51" fmla="*/ 247015 w 384175"/>
                <a:gd name="connsiteY51" fmla="*/ 237490 h 294004"/>
                <a:gd name="connsiteX52" fmla="*/ 244475 w 384175"/>
                <a:gd name="connsiteY52" fmla="*/ 241300 h 294004"/>
                <a:gd name="connsiteX53" fmla="*/ 233680 w 384175"/>
                <a:gd name="connsiteY53" fmla="*/ 241935 h 294004"/>
                <a:gd name="connsiteX54" fmla="*/ 214630 w 384175"/>
                <a:gd name="connsiteY54" fmla="*/ 250825 h 294004"/>
                <a:gd name="connsiteX55" fmla="*/ 214630 w 384175"/>
                <a:gd name="connsiteY55" fmla="*/ 257175 h 294004"/>
                <a:gd name="connsiteX56" fmla="*/ 207010 w 384175"/>
                <a:gd name="connsiteY56" fmla="*/ 269240 h 294004"/>
                <a:gd name="connsiteX57" fmla="*/ 200660 w 384175"/>
                <a:gd name="connsiteY57" fmla="*/ 266065 h 294004"/>
                <a:gd name="connsiteX58" fmla="*/ 194945 w 384175"/>
                <a:gd name="connsiteY58" fmla="*/ 260985 h 294004"/>
                <a:gd name="connsiteX59" fmla="*/ 191770 w 384175"/>
                <a:gd name="connsiteY59" fmla="*/ 266700 h 294004"/>
                <a:gd name="connsiteX60" fmla="*/ 186690 w 384175"/>
                <a:gd name="connsiteY60" fmla="*/ 271145 h 294004"/>
                <a:gd name="connsiteX61" fmla="*/ 181610 w 384175"/>
                <a:gd name="connsiteY61" fmla="*/ 267335 h 294004"/>
                <a:gd name="connsiteX62" fmla="*/ 175895 w 384175"/>
                <a:gd name="connsiteY62" fmla="*/ 267335 h 294004"/>
                <a:gd name="connsiteX63" fmla="*/ 173990 w 384175"/>
                <a:gd name="connsiteY63" fmla="*/ 269875 h 294004"/>
                <a:gd name="connsiteX64" fmla="*/ 165735 w 384175"/>
                <a:gd name="connsiteY64" fmla="*/ 269240 h 294004"/>
                <a:gd name="connsiteX65" fmla="*/ 153035 w 384175"/>
                <a:gd name="connsiteY65" fmla="*/ 265430 h 294004"/>
                <a:gd name="connsiteX66" fmla="*/ 147955 w 384175"/>
                <a:gd name="connsiteY66" fmla="*/ 267970 h 294004"/>
                <a:gd name="connsiteX67" fmla="*/ 136525 w 384175"/>
                <a:gd name="connsiteY67" fmla="*/ 269240 h 294004"/>
                <a:gd name="connsiteX68" fmla="*/ 127000 w 384175"/>
                <a:gd name="connsiteY68" fmla="*/ 278765 h 294004"/>
                <a:gd name="connsiteX69" fmla="*/ 115570 w 384175"/>
                <a:gd name="connsiteY69" fmla="*/ 280035 h 294004"/>
                <a:gd name="connsiteX70" fmla="*/ 111125 w 384175"/>
                <a:gd name="connsiteY70" fmla="*/ 283845 h 294004"/>
                <a:gd name="connsiteX71" fmla="*/ 111125 w 384175"/>
                <a:gd name="connsiteY71" fmla="*/ 288925 h 294004"/>
                <a:gd name="connsiteX72" fmla="*/ 102235 w 384175"/>
                <a:gd name="connsiteY72" fmla="*/ 294005 h 294004"/>
                <a:gd name="connsiteX73" fmla="*/ 92075 w 384175"/>
                <a:gd name="connsiteY73" fmla="*/ 292100 h 294004"/>
                <a:gd name="connsiteX74" fmla="*/ 81915 w 384175"/>
                <a:gd name="connsiteY74" fmla="*/ 281940 h 294004"/>
                <a:gd name="connsiteX75" fmla="*/ 76200 w 384175"/>
                <a:gd name="connsiteY75" fmla="*/ 267335 h 294004"/>
                <a:gd name="connsiteX76" fmla="*/ 77470 w 384175"/>
                <a:gd name="connsiteY76" fmla="*/ 265430 h 294004"/>
                <a:gd name="connsiteX77" fmla="*/ 64770 w 384175"/>
                <a:gd name="connsiteY77" fmla="*/ 253365 h 294004"/>
                <a:gd name="connsiteX78" fmla="*/ 55880 w 384175"/>
                <a:gd name="connsiteY78" fmla="*/ 252095 h 294004"/>
                <a:gd name="connsiteX79" fmla="*/ 50800 w 384175"/>
                <a:gd name="connsiteY79" fmla="*/ 250825 h 294004"/>
                <a:gd name="connsiteX80" fmla="*/ 50800 w 384175"/>
                <a:gd name="connsiteY80" fmla="*/ 243205 h 294004"/>
                <a:gd name="connsiteX81" fmla="*/ 46355 w 384175"/>
                <a:gd name="connsiteY81" fmla="*/ 236220 h 294004"/>
                <a:gd name="connsiteX82" fmla="*/ 53340 w 384175"/>
                <a:gd name="connsiteY82" fmla="*/ 222885 h 294004"/>
                <a:gd name="connsiteX83" fmla="*/ 60960 w 384175"/>
                <a:gd name="connsiteY83" fmla="*/ 216535 h 294004"/>
                <a:gd name="connsiteX84" fmla="*/ 61595 w 384175"/>
                <a:gd name="connsiteY84" fmla="*/ 210820 h 294004"/>
                <a:gd name="connsiteX85" fmla="*/ 54610 w 384175"/>
                <a:gd name="connsiteY85" fmla="*/ 210185 h 294004"/>
                <a:gd name="connsiteX86" fmla="*/ 50165 w 384175"/>
                <a:gd name="connsiteY86" fmla="*/ 201295 h 294004"/>
                <a:gd name="connsiteX87" fmla="*/ 60325 w 384175"/>
                <a:gd name="connsiteY87" fmla="*/ 191135 h 294004"/>
                <a:gd name="connsiteX88" fmla="*/ 59690 w 384175"/>
                <a:gd name="connsiteY88" fmla="*/ 178435 h 294004"/>
                <a:gd name="connsiteX89" fmla="*/ 52705 w 384175"/>
                <a:gd name="connsiteY89" fmla="*/ 173990 h 294004"/>
                <a:gd name="connsiteX90" fmla="*/ 44450 w 384175"/>
                <a:gd name="connsiteY90" fmla="*/ 158750 h 294004"/>
                <a:gd name="connsiteX91" fmla="*/ 52070 w 384175"/>
                <a:gd name="connsiteY91" fmla="*/ 156845 h 294004"/>
                <a:gd name="connsiteX92" fmla="*/ 57785 w 384175"/>
                <a:gd name="connsiteY92" fmla="*/ 157480 h 294004"/>
                <a:gd name="connsiteX93" fmla="*/ 66040 w 384175"/>
                <a:gd name="connsiteY93" fmla="*/ 146050 h 294004"/>
                <a:gd name="connsiteX94" fmla="*/ 60960 w 384175"/>
                <a:gd name="connsiteY94" fmla="*/ 140335 h 294004"/>
                <a:gd name="connsiteX95" fmla="*/ 67945 w 384175"/>
                <a:gd name="connsiteY95" fmla="*/ 133350 h 294004"/>
                <a:gd name="connsiteX96" fmla="*/ 68580 w 384175"/>
                <a:gd name="connsiteY96" fmla="*/ 113665 h 294004"/>
                <a:gd name="connsiteX97" fmla="*/ 67310 w 384175"/>
                <a:gd name="connsiteY97" fmla="*/ 105410 h 294004"/>
                <a:gd name="connsiteX98" fmla="*/ 78740 w 384175"/>
                <a:gd name="connsiteY98" fmla="*/ 93980 h 294004"/>
                <a:gd name="connsiteX99" fmla="*/ 83185 w 384175"/>
                <a:gd name="connsiteY99" fmla="*/ 93980 h 294004"/>
                <a:gd name="connsiteX100" fmla="*/ 85090 w 384175"/>
                <a:gd name="connsiteY100" fmla="*/ 87630 h 294004"/>
                <a:gd name="connsiteX101" fmla="*/ 78740 w 384175"/>
                <a:gd name="connsiteY101" fmla="*/ 78740 h 294004"/>
                <a:gd name="connsiteX102" fmla="*/ 78105 w 384175"/>
                <a:gd name="connsiteY102" fmla="*/ 71120 h 294004"/>
                <a:gd name="connsiteX103" fmla="*/ 63500 w 384175"/>
                <a:gd name="connsiteY103" fmla="*/ 69215 h 294004"/>
                <a:gd name="connsiteX104" fmla="*/ 57785 w 384175"/>
                <a:gd name="connsiteY104" fmla="*/ 74930 h 294004"/>
                <a:gd name="connsiteX105" fmla="*/ 40640 w 384175"/>
                <a:gd name="connsiteY105" fmla="*/ 71120 h 294004"/>
                <a:gd name="connsiteX106" fmla="*/ 30480 w 384175"/>
                <a:gd name="connsiteY106" fmla="*/ 76835 h 294004"/>
                <a:gd name="connsiteX107" fmla="*/ 27940 w 384175"/>
                <a:gd name="connsiteY107" fmla="*/ 72390 h 294004"/>
                <a:gd name="connsiteX108" fmla="*/ 28575 w 384175"/>
                <a:gd name="connsiteY108" fmla="*/ 65405 h 294004"/>
                <a:gd name="connsiteX109" fmla="*/ 23495 w 384175"/>
                <a:gd name="connsiteY109" fmla="*/ 64135 h 294004"/>
                <a:gd name="connsiteX110" fmla="*/ 9525 w 384175"/>
                <a:gd name="connsiteY110" fmla="*/ 66040 h 294004"/>
                <a:gd name="connsiteX111" fmla="*/ 9525 w 384175"/>
                <a:gd name="connsiteY111" fmla="*/ 64135 h 294004"/>
                <a:gd name="connsiteX112" fmla="*/ 17145 w 384175"/>
                <a:gd name="connsiteY112" fmla="*/ 57785 h 294004"/>
                <a:gd name="connsiteX113" fmla="*/ 12065 w 384175"/>
                <a:gd name="connsiteY113" fmla="*/ 57150 h 294004"/>
                <a:gd name="connsiteX114" fmla="*/ 15875 w 384175"/>
                <a:gd name="connsiteY114" fmla="*/ 53340 h 294004"/>
                <a:gd name="connsiteX115" fmla="*/ 13335 w 384175"/>
                <a:gd name="connsiteY115" fmla="*/ 50800 h 294004"/>
                <a:gd name="connsiteX116" fmla="*/ 14605 w 384175"/>
                <a:gd name="connsiteY116" fmla="*/ 44450 h 294004"/>
                <a:gd name="connsiteX117" fmla="*/ 9525 w 384175"/>
                <a:gd name="connsiteY117" fmla="*/ 48895 h 294004"/>
                <a:gd name="connsiteX118" fmla="*/ 6985 w 384175"/>
                <a:gd name="connsiteY118" fmla="*/ 48260 h 294004"/>
                <a:gd name="connsiteX119" fmla="*/ 8890 w 384175"/>
                <a:gd name="connsiteY119" fmla="*/ 39370 h 294004"/>
                <a:gd name="connsiteX120" fmla="*/ 6350 w 384175"/>
                <a:gd name="connsiteY120" fmla="*/ 38100 h 294004"/>
                <a:gd name="connsiteX121" fmla="*/ 6350 w 384175"/>
                <a:gd name="connsiteY121" fmla="*/ 34290 h 294004"/>
                <a:gd name="connsiteX122" fmla="*/ 2540 w 384175"/>
                <a:gd name="connsiteY122" fmla="*/ 35560 h 294004"/>
                <a:gd name="connsiteX123" fmla="*/ 0 w 384175"/>
                <a:gd name="connsiteY123" fmla="*/ 29210 h 294004"/>
                <a:gd name="connsiteX124" fmla="*/ 3175 w 384175"/>
                <a:gd name="connsiteY124" fmla="*/ 22225 h 294004"/>
                <a:gd name="connsiteX125" fmla="*/ 15240 w 384175"/>
                <a:gd name="connsiteY125" fmla="*/ 17780 h 294004"/>
                <a:gd name="connsiteX126" fmla="*/ 19050 w 384175"/>
                <a:gd name="connsiteY126" fmla="*/ 19685 h 294004"/>
                <a:gd name="connsiteX127" fmla="*/ 29210 w 384175"/>
                <a:gd name="connsiteY127" fmla="*/ 18415 h 294004"/>
                <a:gd name="connsiteX128" fmla="*/ 33655 w 384175"/>
                <a:gd name="connsiteY128" fmla="*/ 14605 h 294004"/>
                <a:gd name="connsiteX129" fmla="*/ 29845 w 384175"/>
                <a:gd name="connsiteY129" fmla="*/ 12065 h 294004"/>
                <a:gd name="connsiteX130" fmla="*/ 29210 w 384175"/>
                <a:gd name="connsiteY130" fmla="*/ 7620 h 294004"/>
                <a:gd name="connsiteX131" fmla="*/ 40640 w 384175"/>
                <a:gd name="connsiteY131" fmla="*/ 1270 h 294004"/>
                <a:gd name="connsiteX132" fmla="*/ 42545 w 384175"/>
                <a:gd name="connsiteY132" fmla="*/ 3175 h 294004"/>
                <a:gd name="connsiteX133" fmla="*/ 46990 w 384175"/>
                <a:gd name="connsiteY133" fmla="*/ 0 h 294004"/>
                <a:gd name="connsiteX134" fmla="*/ 54610 w 384175"/>
                <a:gd name="connsiteY134" fmla="*/ 1905 h 294004"/>
                <a:gd name="connsiteX135" fmla="*/ 60960 w 384175"/>
                <a:gd name="connsiteY135" fmla="*/ 10160 h 294004"/>
                <a:gd name="connsiteX136" fmla="*/ 66675 w 384175"/>
                <a:gd name="connsiteY136" fmla="*/ 5715 h 294004"/>
                <a:gd name="connsiteX137" fmla="*/ 73025 w 384175"/>
                <a:gd name="connsiteY137" fmla="*/ 5715 h 294004"/>
                <a:gd name="connsiteX138" fmla="*/ 80645 w 384175"/>
                <a:gd name="connsiteY138" fmla="*/ 8890 h 294004"/>
                <a:gd name="connsiteX139" fmla="*/ 88900 w 384175"/>
                <a:gd name="connsiteY139" fmla="*/ 5715 h 294004"/>
                <a:gd name="connsiteX140" fmla="*/ 99060 w 384175"/>
                <a:gd name="connsiteY140" fmla="*/ 3175 h 294004"/>
                <a:gd name="connsiteX141" fmla="*/ 100965 w 384175"/>
                <a:gd name="connsiteY141" fmla="*/ 5715 h 294004"/>
                <a:gd name="connsiteX142" fmla="*/ 109220 w 384175"/>
                <a:gd name="connsiteY142" fmla="*/ 10160 h 294004"/>
                <a:gd name="connsiteX143" fmla="*/ 131445 w 384175"/>
                <a:gd name="connsiteY143" fmla="*/ 13970 h 294004"/>
                <a:gd name="connsiteX144" fmla="*/ 141605 w 384175"/>
                <a:gd name="connsiteY144" fmla="*/ 16510 h 294004"/>
                <a:gd name="connsiteX145" fmla="*/ 156845 w 384175"/>
                <a:gd name="connsiteY145" fmla="*/ 10160 h 294004"/>
                <a:gd name="connsiteX146" fmla="*/ 168275 w 384175"/>
                <a:gd name="connsiteY146" fmla="*/ 10795 h 294004"/>
                <a:gd name="connsiteX147" fmla="*/ 170180 w 384175"/>
                <a:gd name="connsiteY147" fmla="*/ 15875 h 294004"/>
                <a:gd name="connsiteX148" fmla="*/ 180975 w 384175"/>
                <a:gd name="connsiteY148" fmla="*/ 17780 h 294004"/>
                <a:gd name="connsiteX149" fmla="*/ 186690 w 384175"/>
                <a:gd name="connsiteY149" fmla="*/ 12065 h 294004"/>
                <a:gd name="connsiteX150" fmla="*/ 192405 w 384175"/>
                <a:gd name="connsiteY150" fmla="*/ 12065 h 294004"/>
                <a:gd name="connsiteX151" fmla="*/ 208915 w 384175"/>
                <a:gd name="connsiteY151" fmla="*/ 21590 h 294004"/>
                <a:gd name="connsiteX152" fmla="*/ 212090 w 384175"/>
                <a:gd name="connsiteY152" fmla="*/ 17145 h 294004"/>
                <a:gd name="connsiteX153" fmla="*/ 216535 w 384175"/>
                <a:gd name="connsiteY153" fmla="*/ 16510 h 294004"/>
                <a:gd name="connsiteX154" fmla="*/ 217170 w 384175"/>
                <a:gd name="connsiteY154" fmla="*/ 17780 h 294004"/>
                <a:gd name="connsiteX155" fmla="*/ 217170 w 384175"/>
                <a:gd name="connsiteY155" fmla="*/ 17780 h 294004"/>
                <a:gd name="connsiteX156" fmla="*/ 367665 w 384175"/>
                <a:gd name="connsiteY156" fmla="*/ 154305 h 294004"/>
                <a:gd name="connsiteX157" fmla="*/ 377825 w 384175"/>
                <a:gd name="connsiteY157" fmla="*/ 154940 h 294004"/>
                <a:gd name="connsiteX158" fmla="*/ 382905 w 384175"/>
                <a:gd name="connsiteY158" fmla="*/ 157480 h 294004"/>
                <a:gd name="connsiteX159" fmla="*/ 384175 w 384175"/>
                <a:gd name="connsiteY159" fmla="*/ 154305 h 294004"/>
                <a:gd name="connsiteX160" fmla="*/ 377825 w 384175"/>
                <a:gd name="connsiteY160" fmla="*/ 147955 h 294004"/>
                <a:gd name="connsiteX161" fmla="*/ 368935 w 384175"/>
                <a:gd name="connsiteY161" fmla="*/ 149860 h 294004"/>
                <a:gd name="connsiteX162" fmla="*/ 367665 w 384175"/>
                <a:gd name="connsiteY162" fmla="*/ 154305 h 294004"/>
                <a:gd name="connsiteX163" fmla="*/ 367665 w 384175"/>
                <a:gd name="connsiteY163" fmla="*/ 154305 h 294004"/>
                <a:gd name="connsiteX164" fmla="*/ 349250 w 384175"/>
                <a:gd name="connsiteY164" fmla="*/ 175260 h 294004"/>
                <a:gd name="connsiteX165" fmla="*/ 351790 w 384175"/>
                <a:gd name="connsiteY165" fmla="*/ 167005 h 294004"/>
                <a:gd name="connsiteX166" fmla="*/ 358775 w 384175"/>
                <a:gd name="connsiteY166" fmla="*/ 160655 h 294004"/>
                <a:gd name="connsiteX167" fmla="*/ 352425 w 384175"/>
                <a:gd name="connsiteY167" fmla="*/ 160020 h 294004"/>
                <a:gd name="connsiteX168" fmla="*/ 345440 w 384175"/>
                <a:gd name="connsiteY168" fmla="*/ 158750 h 294004"/>
                <a:gd name="connsiteX169" fmla="*/ 339090 w 384175"/>
                <a:gd name="connsiteY169" fmla="*/ 162560 h 294004"/>
                <a:gd name="connsiteX170" fmla="*/ 337820 w 384175"/>
                <a:gd name="connsiteY170" fmla="*/ 168275 h 294004"/>
                <a:gd name="connsiteX171" fmla="*/ 344170 w 384175"/>
                <a:gd name="connsiteY171" fmla="*/ 170180 h 294004"/>
                <a:gd name="connsiteX172" fmla="*/ 349250 w 384175"/>
                <a:gd name="connsiteY172" fmla="*/ 175260 h 294004"/>
                <a:gd name="connsiteX173" fmla="*/ 349250 w 384175"/>
                <a:gd name="connsiteY173" fmla="*/ 175260 h 294004"/>
                <a:gd name="connsiteX174" fmla="*/ 311785 w 384175"/>
                <a:gd name="connsiteY174" fmla="*/ 195580 h 294004"/>
                <a:gd name="connsiteX175" fmla="*/ 315595 w 384175"/>
                <a:gd name="connsiteY175" fmla="*/ 190500 h 294004"/>
                <a:gd name="connsiteX176" fmla="*/ 318770 w 384175"/>
                <a:gd name="connsiteY176" fmla="*/ 187325 h 294004"/>
                <a:gd name="connsiteX177" fmla="*/ 316230 w 384175"/>
                <a:gd name="connsiteY177" fmla="*/ 183515 h 294004"/>
                <a:gd name="connsiteX178" fmla="*/ 307975 w 384175"/>
                <a:gd name="connsiteY178" fmla="*/ 186055 h 294004"/>
                <a:gd name="connsiteX179" fmla="*/ 307340 w 384175"/>
                <a:gd name="connsiteY179" fmla="*/ 191770 h 294004"/>
                <a:gd name="connsiteX180" fmla="*/ 311785 w 384175"/>
                <a:gd name="connsiteY180" fmla="*/ 195580 h 29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84175" h="294004">
                  <a:moveTo>
                    <a:pt x="217170" y="17780"/>
                  </a:moveTo>
                  <a:lnTo>
                    <a:pt x="222250" y="20955"/>
                  </a:lnTo>
                  <a:lnTo>
                    <a:pt x="222885" y="22225"/>
                  </a:lnTo>
                  <a:lnTo>
                    <a:pt x="226695" y="22860"/>
                  </a:lnTo>
                  <a:lnTo>
                    <a:pt x="227965" y="29210"/>
                  </a:lnTo>
                  <a:lnTo>
                    <a:pt x="227330" y="34290"/>
                  </a:lnTo>
                  <a:lnTo>
                    <a:pt x="236220" y="33020"/>
                  </a:lnTo>
                  <a:lnTo>
                    <a:pt x="248285" y="38100"/>
                  </a:lnTo>
                  <a:lnTo>
                    <a:pt x="254000" y="44450"/>
                  </a:lnTo>
                  <a:lnTo>
                    <a:pt x="260350" y="41275"/>
                  </a:lnTo>
                  <a:lnTo>
                    <a:pt x="267335" y="48260"/>
                  </a:lnTo>
                  <a:lnTo>
                    <a:pt x="275590" y="48260"/>
                  </a:lnTo>
                  <a:lnTo>
                    <a:pt x="280035" y="50800"/>
                  </a:lnTo>
                  <a:lnTo>
                    <a:pt x="285115" y="45085"/>
                  </a:lnTo>
                  <a:lnTo>
                    <a:pt x="299085" y="44450"/>
                  </a:lnTo>
                  <a:lnTo>
                    <a:pt x="304165" y="47625"/>
                  </a:lnTo>
                  <a:lnTo>
                    <a:pt x="312420" y="46990"/>
                  </a:lnTo>
                  <a:lnTo>
                    <a:pt x="321310" y="52070"/>
                  </a:lnTo>
                  <a:lnTo>
                    <a:pt x="335915" y="50800"/>
                  </a:lnTo>
                  <a:lnTo>
                    <a:pt x="346075" y="57150"/>
                  </a:lnTo>
                  <a:lnTo>
                    <a:pt x="349885" y="58420"/>
                  </a:lnTo>
                  <a:lnTo>
                    <a:pt x="350520" y="61595"/>
                  </a:lnTo>
                  <a:lnTo>
                    <a:pt x="345440" y="64770"/>
                  </a:lnTo>
                  <a:lnTo>
                    <a:pt x="347345" y="74930"/>
                  </a:lnTo>
                  <a:lnTo>
                    <a:pt x="346710" y="82550"/>
                  </a:lnTo>
                  <a:lnTo>
                    <a:pt x="344805" y="88265"/>
                  </a:lnTo>
                  <a:lnTo>
                    <a:pt x="332740" y="95250"/>
                  </a:lnTo>
                  <a:cubicBezTo>
                    <a:pt x="332740" y="95250"/>
                    <a:pt x="328295" y="101600"/>
                    <a:pt x="327660" y="102235"/>
                  </a:cubicBezTo>
                  <a:cubicBezTo>
                    <a:pt x="327025" y="102235"/>
                    <a:pt x="317500" y="106045"/>
                    <a:pt x="317500" y="106045"/>
                  </a:cubicBezTo>
                  <a:lnTo>
                    <a:pt x="305435" y="105410"/>
                  </a:lnTo>
                  <a:lnTo>
                    <a:pt x="297815" y="111125"/>
                  </a:lnTo>
                  <a:lnTo>
                    <a:pt x="290830" y="114935"/>
                  </a:lnTo>
                  <a:lnTo>
                    <a:pt x="294005" y="117475"/>
                  </a:lnTo>
                  <a:lnTo>
                    <a:pt x="292735" y="124460"/>
                  </a:lnTo>
                  <a:lnTo>
                    <a:pt x="288290" y="127000"/>
                  </a:lnTo>
                  <a:lnTo>
                    <a:pt x="287655" y="126365"/>
                  </a:lnTo>
                  <a:lnTo>
                    <a:pt x="288925" y="125095"/>
                  </a:lnTo>
                  <a:lnTo>
                    <a:pt x="285750" y="123825"/>
                  </a:lnTo>
                  <a:lnTo>
                    <a:pt x="276860" y="139065"/>
                  </a:lnTo>
                  <a:lnTo>
                    <a:pt x="270510" y="142240"/>
                  </a:lnTo>
                  <a:lnTo>
                    <a:pt x="258445" y="162560"/>
                  </a:lnTo>
                  <a:lnTo>
                    <a:pt x="254635" y="167005"/>
                  </a:lnTo>
                  <a:lnTo>
                    <a:pt x="259715" y="175895"/>
                  </a:lnTo>
                  <a:lnTo>
                    <a:pt x="260985" y="182245"/>
                  </a:lnTo>
                  <a:lnTo>
                    <a:pt x="265430" y="184785"/>
                  </a:lnTo>
                  <a:lnTo>
                    <a:pt x="273050" y="195580"/>
                  </a:lnTo>
                  <a:lnTo>
                    <a:pt x="266065" y="201930"/>
                  </a:lnTo>
                  <a:lnTo>
                    <a:pt x="255905" y="204470"/>
                  </a:lnTo>
                  <a:lnTo>
                    <a:pt x="255905" y="212090"/>
                  </a:lnTo>
                  <a:lnTo>
                    <a:pt x="245745" y="226060"/>
                  </a:lnTo>
                  <a:lnTo>
                    <a:pt x="244475" y="234950"/>
                  </a:lnTo>
                  <a:lnTo>
                    <a:pt x="247015" y="237490"/>
                  </a:lnTo>
                  <a:lnTo>
                    <a:pt x="244475" y="241300"/>
                  </a:lnTo>
                  <a:lnTo>
                    <a:pt x="233680" y="241935"/>
                  </a:lnTo>
                  <a:lnTo>
                    <a:pt x="214630" y="250825"/>
                  </a:lnTo>
                  <a:lnTo>
                    <a:pt x="214630" y="257175"/>
                  </a:lnTo>
                  <a:lnTo>
                    <a:pt x="207010" y="269240"/>
                  </a:lnTo>
                  <a:lnTo>
                    <a:pt x="200660" y="266065"/>
                  </a:lnTo>
                  <a:lnTo>
                    <a:pt x="194945" y="260985"/>
                  </a:lnTo>
                  <a:lnTo>
                    <a:pt x="191770" y="266700"/>
                  </a:lnTo>
                  <a:lnTo>
                    <a:pt x="186690" y="271145"/>
                  </a:lnTo>
                  <a:lnTo>
                    <a:pt x="181610" y="267335"/>
                  </a:lnTo>
                  <a:lnTo>
                    <a:pt x="175895" y="267335"/>
                  </a:lnTo>
                  <a:lnTo>
                    <a:pt x="173990" y="269875"/>
                  </a:lnTo>
                  <a:lnTo>
                    <a:pt x="165735" y="269240"/>
                  </a:lnTo>
                  <a:lnTo>
                    <a:pt x="153035" y="265430"/>
                  </a:lnTo>
                  <a:lnTo>
                    <a:pt x="147955" y="267970"/>
                  </a:lnTo>
                  <a:lnTo>
                    <a:pt x="136525" y="269240"/>
                  </a:lnTo>
                  <a:lnTo>
                    <a:pt x="127000" y="278765"/>
                  </a:lnTo>
                  <a:lnTo>
                    <a:pt x="115570" y="280035"/>
                  </a:lnTo>
                  <a:lnTo>
                    <a:pt x="111125" y="283845"/>
                  </a:lnTo>
                  <a:lnTo>
                    <a:pt x="111125" y="288925"/>
                  </a:lnTo>
                  <a:lnTo>
                    <a:pt x="102235" y="294005"/>
                  </a:lnTo>
                  <a:lnTo>
                    <a:pt x="92075" y="292100"/>
                  </a:lnTo>
                  <a:lnTo>
                    <a:pt x="81915" y="281940"/>
                  </a:lnTo>
                  <a:lnTo>
                    <a:pt x="76200" y="267335"/>
                  </a:lnTo>
                  <a:lnTo>
                    <a:pt x="77470" y="265430"/>
                  </a:lnTo>
                  <a:lnTo>
                    <a:pt x="64770" y="253365"/>
                  </a:lnTo>
                  <a:lnTo>
                    <a:pt x="55880" y="252095"/>
                  </a:lnTo>
                  <a:lnTo>
                    <a:pt x="50800" y="250825"/>
                  </a:lnTo>
                  <a:lnTo>
                    <a:pt x="50800" y="243205"/>
                  </a:lnTo>
                  <a:lnTo>
                    <a:pt x="46355" y="236220"/>
                  </a:lnTo>
                  <a:lnTo>
                    <a:pt x="53340" y="222885"/>
                  </a:lnTo>
                  <a:lnTo>
                    <a:pt x="60960" y="216535"/>
                  </a:lnTo>
                  <a:lnTo>
                    <a:pt x="61595" y="210820"/>
                  </a:lnTo>
                  <a:lnTo>
                    <a:pt x="54610" y="210185"/>
                  </a:lnTo>
                  <a:lnTo>
                    <a:pt x="50165" y="201295"/>
                  </a:lnTo>
                  <a:lnTo>
                    <a:pt x="60325" y="191135"/>
                  </a:lnTo>
                  <a:lnTo>
                    <a:pt x="59690" y="178435"/>
                  </a:lnTo>
                  <a:lnTo>
                    <a:pt x="52705" y="173990"/>
                  </a:lnTo>
                  <a:lnTo>
                    <a:pt x="44450" y="158750"/>
                  </a:lnTo>
                  <a:lnTo>
                    <a:pt x="52070" y="156845"/>
                  </a:lnTo>
                  <a:lnTo>
                    <a:pt x="57785" y="157480"/>
                  </a:lnTo>
                  <a:lnTo>
                    <a:pt x="66040" y="146050"/>
                  </a:lnTo>
                  <a:lnTo>
                    <a:pt x="60960" y="140335"/>
                  </a:lnTo>
                  <a:lnTo>
                    <a:pt x="67945" y="133350"/>
                  </a:lnTo>
                  <a:lnTo>
                    <a:pt x="68580" y="113665"/>
                  </a:lnTo>
                  <a:lnTo>
                    <a:pt x="67310" y="105410"/>
                  </a:lnTo>
                  <a:lnTo>
                    <a:pt x="78740" y="93980"/>
                  </a:lnTo>
                  <a:lnTo>
                    <a:pt x="83185" y="93980"/>
                  </a:lnTo>
                  <a:lnTo>
                    <a:pt x="85090" y="87630"/>
                  </a:lnTo>
                  <a:lnTo>
                    <a:pt x="78740" y="78740"/>
                  </a:lnTo>
                  <a:lnTo>
                    <a:pt x="78105" y="71120"/>
                  </a:lnTo>
                  <a:lnTo>
                    <a:pt x="63500" y="69215"/>
                  </a:lnTo>
                  <a:lnTo>
                    <a:pt x="57785" y="74930"/>
                  </a:lnTo>
                  <a:lnTo>
                    <a:pt x="40640" y="71120"/>
                  </a:lnTo>
                  <a:lnTo>
                    <a:pt x="30480" y="76835"/>
                  </a:lnTo>
                  <a:lnTo>
                    <a:pt x="27940" y="72390"/>
                  </a:lnTo>
                  <a:lnTo>
                    <a:pt x="28575" y="65405"/>
                  </a:lnTo>
                  <a:lnTo>
                    <a:pt x="23495" y="64135"/>
                  </a:lnTo>
                  <a:lnTo>
                    <a:pt x="9525" y="66040"/>
                  </a:lnTo>
                  <a:lnTo>
                    <a:pt x="9525" y="64135"/>
                  </a:lnTo>
                  <a:lnTo>
                    <a:pt x="17145" y="57785"/>
                  </a:lnTo>
                  <a:lnTo>
                    <a:pt x="12065" y="57150"/>
                  </a:lnTo>
                  <a:lnTo>
                    <a:pt x="15875" y="53340"/>
                  </a:lnTo>
                  <a:lnTo>
                    <a:pt x="13335" y="50800"/>
                  </a:lnTo>
                  <a:lnTo>
                    <a:pt x="14605" y="44450"/>
                  </a:lnTo>
                  <a:lnTo>
                    <a:pt x="9525" y="48895"/>
                  </a:lnTo>
                  <a:lnTo>
                    <a:pt x="6985" y="48260"/>
                  </a:lnTo>
                  <a:lnTo>
                    <a:pt x="8890" y="39370"/>
                  </a:lnTo>
                  <a:lnTo>
                    <a:pt x="6350" y="38100"/>
                  </a:lnTo>
                  <a:lnTo>
                    <a:pt x="6350" y="34290"/>
                  </a:lnTo>
                  <a:lnTo>
                    <a:pt x="2540" y="35560"/>
                  </a:lnTo>
                  <a:lnTo>
                    <a:pt x="0" y="29210"/>
                  </a:lnTo>
                  <a:lnTo>
                    <a:pt x="3175" y="22225"/>
                  </a:lnTo>
                  <a:lnTo>
                    <a:pt x="15240" y="17780"/>
                  </a:lnTo>
                  <a:lnTo>
                    <a:pt x="19050" y="19685"/>
                  </a:lnTo>
                  <a:lnTo>
                    <a:pt x="29210" y="18415"/>
                  </a:lnTo>
                  <a:lnTo>
                    <a:pt x="33655" y="14605"/>
                  </a:lnTo>
                  <a:lnTo>
                    <a:pt x="29845" y="12065"/>
                  </a:lnTo>
                  <a:lnTo>
                    <a:pt x="29210" y="7620"/>
                  </a:lnTo>
                  <a:lnTo>
                    <a:pt x="40640" y="1270"/>
                  </a:lnTo>
                  <a:lnTo>
                    <a:pt x="42545" y="3175"/>
                  </a:lnTo>
                  <a:lnTo>
                    <a:pt x="46990" y="0"/>
                  </a:lnTo>
                  <a:lnTo>
                    <a:pt x="54610" y="1905"/>
                  </a:lnTo>
                  <a:lnTo>
                    <a:pt x="60960" y="10160"/>
                  </a:lnTo>
                  <a:lnTo>
                    <a:pt x="66675" y="5715"/>
                  </a:lnTo>
                  <a:lnTo>
                    <a:pt x="73025" y="5715"/>
                  </a:lnTo>
                  <a:lnTo>
                    <a:pt x="80645" y="8890"/>
                  </a:lnTo>
                  <a:lnTo>
                    <a:pt x="88900" y="5715"/>
                  </a:lnTo>
                  <a:lnTo>
                    <a:pt x="99060" y="3175"/>
                  </a:lnTo>
                  <a:lnTo>
                    <a:pt x="100965" y="5715"/>
                  </a:lnTo>
                  <a:lnTo>
                    <a:pt x="109220" y="10160"/>
                  </a:lnTo>
                  <a:lnTo>
                    <a:pt x="131445" y="13970"/>
                  </a:lnTo>
                  <a:lnTo>
                    <a:pt x="141605" y="16510"/>
                  </a:lnTo>
                  <a:lnTo>
                    <a:pt x="156845" y="10160"/>
                  </a:lnTo>
                  <a:lnTo>
                    <a:pt x="168275" y="10795"/>
                  </a:lnTo>
                  <a:lnTo>
                    <a:pt x="170180" y="15875"/>
                  </a:lnTo>
                  <a:lnTo>
                    <a:pt x="180975" y="17780"/>
                  </a:lnTo>
                  <a:lnTo>
                    <a:pt x="186690" y="12065"/>
                  </a:lnTo>
                  <a:lnTo>
                    <a:pt x="192405" y="12065"/>
                  </a:lnTo>
                  <a:lnTo>
                    <a:pt x="208915" y="21590"/>
                  </a:lnTo>
                  <a:lnTo>
                    <a:pt x="212090" y="17145"/>
                  </a:lnTo>
                  <a:lnTo>
                    <a:pt x="216535" y="16510"/>
                  </a:lnTo>
                  <a:lnTo>
                    <a:pt x="217170" y="17780"/>
                  </a:lnTo>
                  <a:lnTo>
                    <a:pt x="217170" y="17780"/>
                  </a:lnTo>
                  <a:close/>
                  <a:moveTo>
                    <a:pt x="367665" y="154305"/>
                  </a:moveTo>
                  <a:lnTo>
                    <a:pt x="377825" y="154940"/>
                  </a:lnTo>
                  <a:lnTo>
                    <a:pt x="382905" y="157480"/>
                  </a:lnTo>
                  <a:lnTo>
                    <a:pt x="384175" y="154305"/>
                  </a:lnTo>
                  <a:lnTo>
                    <a:pt x="377825" y="147955"/>
                  </a:lnTo>
                  <a:lnTo>
                    <a:pt x="368935" y="149860"/>
                  </a:lnTo>
                  <a:lnTo>
                    <a:pt x="367665" y="154305"/>
                  </a:lnTo>
                  <a:lnTo>
                    <a:pt x="367665" y="154305"/>
                  </a:lnTo>
                  <a:close/>
                  <a:moveTo>
                    <a:pt x="349250" y="175260"/>
                  </a:moveTo>
                  <a:lnTo>
                    <a:pt x="351790" y="167005"/>
                  </a:lnTo>
                  <a:lnTo>
                    <a:pt x="358775" y="160655"/>
                  </a:lnTo>
                  <a:lnTo>
                    <a:pt x="352425" y="160020"/>
                  </a:lnTo>
                  <a:lnTo>
                    <a:pt x="345440" y="158750"/>
                  </a:lnTo>
                  <a:lnTo>
                    <a:pt x="339090" y="162560"/>
                  </a:lnTo>
                  <a:lnTo>
                    <a:pt x="337820" y="168275"/>
                  </a:lnTo>
                  <a:lnTo>
                    <a:pt x="344170" y="170180"/>
                  </a:lnTo>
                  <a:lnTo>
                    <a:pt x="349250" y="175260"/>
                  </a:lnTo>
                  <a:lnTo>
                    <a:pt x="349250" y="175260"/>
                  </a:lnTo>
                  <a:close/>
                  <a:moveTo>
                    <a:pt x="311785" y="195580"/>
                  </a:moveTo>
                  <a:lnTo>
                    <a:pt x="315595" y="190500"/>
                  </a:lnTo>
                  <a:lnTo>
                    <a:pt x="318770" y="187325"/>
                  </a:lnTo>
                  <a:lnTo>
                    <a:pt x="316230" y="183515"/>
                  </a:lnTo>
                  <a:lnTo>
                    <a:pt x="307975" y="186055"/>
                  </a:lnTo>
                  <a:lnTo>
                    <a:pt x="307340" y="191770"/>
                  </a:lnTo>
                  <a:lnTo>
                    <a:pt x="311785" y="1955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44">
              <a:extLst>
                <a:ext uri="{FF2B5EF4-FFF2-40B4-BE49-F238E27FC236}">
                  <a16:creationId xmlns:a16="http://schemas.microsoft.com/office/drawing/2014/main" id="{83F2E81C-5E40-E0FF-966C-8E43C3DACF19}"/>
                </a:ext>
              </a:extLst>
            </p:cNvPr>
            <p:cNvSpPr/>
            <p:nvPr/>
          </p:nvSpPr>
          <p:spPr>
            <a:xfrm>
              <a:off x="8268909" y="3448054"/>
              <a:ext cx="209046" cy="416729"/>
            </a:xfrm>
            <a:custGeom>
              <a:avLst/>
              <a:gdLst>
                <a:gd name="connsiteX0" fmla="*/ 62865 w 97154"/>
                <a:gd name="connsiteY0" fmla="*/ 185420 h 193675"/>
                <a:gd name="connsiteX1" fmla="*/ 62865 w 97154"/>
                <a:gd name="connsiteY1" fmla="*/ 177800 h 193675"/>
                <a:gd name="connsiteX2" fmla="*/ 58420 w 97154"/>
                <a:gd name="connsiteY2" fmla="*/ 170815 h 193675"/>
                <a:gd name="connsiteX3" fmla="*/ 65405 w 97154"/>
                <a:gd name="connsiteY3" fmla="*/ 157480 h 193675"/>
                <a:gd name="connsiteX4" fmla="*/ 73025 w 97154"/>
                <a:gd name="connsiteY4" fmla="*/ 151130 h 193675"/>
                <a:gd name="connsiteX5" fmla="*/ 74295 w 97154"/>
                <a:gd name="connsiteY5" fmla="*/ 144780 h 193675"/>
                <a:gd name="connsiteX6" fmla="*/ 67310 w 97154"/>
                <a:gd name="connsiteY6" fmla="*/ 144780 h 193675"/>
                <a:gd name="connsiteX7" fmla="*/ 62865 w 97154"/>
                <a:gd name="connsiteY7" fmla="*/ 135255 h 193675"/>
                <a:gd name="connsiteX8" fmla="*/ 73025 w 97154"/>
                <a:gd name="connsiteY8" fmla="*/ 125730 h 193675"/>
                <a:gd name="connsiteX9" fmla="*/ 72390 w 97154"/>
                <a:gd name="connsiteY9" fmla="*/ 113030 h 193675"/>
                <a:gd name="connsiteX10" fmla="*/ 65405 w 97154"/>
                <a:gd name="connsiteY10" fmla="*/ 108585 h 193675"/>
                <a:gd name="connsiteX11" fmla="*/ 57150 w 97154"/>
                <a:gd name="connsiteY11" fmla="*/ 93345 h 193675"/>
                <a:gd name="connsiteX12" fmla="*/ 64770 w 97154"/>
                <a:gd name="connsiteY12" fmla="*/ 91440 h 193675"/>
                <a:gd name="connsiteX13" fmla="*/ 69850 w 97154"/>
                <a:gd name="connsiteY13" fmla="*/ 92075 h 193675"/>
                <a:gd name="connsiteX14" fmla="*/ 78105 w 97154"/>
                <a:gd name="connsiteY14" fmla="*/ 81280 h 193675"/>
                <a:gd name="connsiteX15" fmla="*/ 73025 w 97154"/>
                <a:gd name="connsiteY15" fmla="*/ 75565 h 193675"/>
                <a:gd name="connsiteX16" fmla="*/ 79375 w 97154"/>
                <a:gd name="connsiteY16" fmla="*/ 69215 h 193675"/>
                <a:gd name="connsiteX17" fmla="*/ 80645 w 97154"/>
                <a:gd name="connsiteY17" fmla="*/ 48895 h 193675"/>
                <a:gd name="connsiteX18" fmla="*/ 79375 w 97154"/>
                <a:gd name="connsiteY18" fmla="*/ 41275 h 193675"/>
                <a:gd name="connsiteX19" fmla="*/ 90805 w 97154"/>
                <a:gd name="connsiteY19" fmla="*/ 29845 h 193675"/>
                <a:gd name="connsiteX20" fmla="*/ 95250 w 97154"/>
                <a:gd name="connsiteY20" fmla="*/ 29845 h 193675"/>
                <a:gd name="connsiteX21" fmla="*/ 97155 w 97154"/>
                <a:gd name="connsiteY21" fmla="*/ 23495 h 193675"/>
                <a:gd name="connsiteX22" fmla="*/ 90805 w 97154"/>
                <a:gd name="connsiteY22" fmla="*/ 14605 h 193675"/>
                <a:gd name="connsiteX23" fmla="*/ 90170 w 97154"/>
                <a:gd name="connsiteY23" fmla="*/ 6985 h 193675"/>
                <a:gd name="connsiteX24" fmla="*/ 74930 w 97154"/>
                <a:gd name="connsiteY24" fmla="*/ 5080 h 193675"/>
                <a:gd name="connsiteX25" fmla="*/ 69215 w 97154"/>
                <a:gd name="connsiteY25" fmla="*/ 10795 h 193675"/>
                <a:gd name="connsiteX26" fmla="*/ 52070 w 97154"/>
                <a:gd name="connsiteY26" fmla="*/ 6985 h 193675"/>
                <a:gd name="connsiteX27" fmla="*/ 41910 w 97154"/>
                <a:gd name="connsiteY27" fmla="*/ 12700 h 193675"/>
                <a:gd name="connsiteX28" fmla="*/ 38735 w 97154"/>
                <a:gd name="connsiteY28" fmla="*/ 8255 h 193675"/>
                <a:gd name="connsiteX29" fmla="*/ 40005 w 97154"/>
                <a:gd name="connsiteY29" fmla="*/ 1270 h 193675"/>
                <a:gd name="connsiteX30" fmla="*/ 34925 w 97154"/>
                <a:gd name="connsiteY30" fmla="*/ 0 h 193675"/>
                <a:gd name="connsiteX31" fmla="*/ 20955 w 97154"/>
                <a:gd name="connsiteY31" fmla="*/ 1905 h 193675"/>
                <a:gd name="connsiteX32" fmla="*/ 21590 w 97154"/>
                <a:gd name="connsiteY32" fmla="*/ 8890 h 193675"/>
                <a:gd name="connsiteX33" fmla="*/ 26035 w 97154"/>
                <a:gd name="connsiteY33" fmla="*/ 19050 h 193675"/>
                <a:gd name="connsiteX34" fmla="*/ 24130 w 97154"/>
                <a:gd name="connsiteY34" fmla="*/ 38735 h 193675"/>
                <a:gd name="connsiteX35" fmla="*/ 25400 w 97154"/>
                <a:gd name="connsiteY35" fmla="*/ 41910 h 193675"/>
                <a:gd name="connsiteX36" fmla="*/ 22860 w 97154"/>
                <a:gd name="connsiteY36" fmla="*/ 50800 h 193675"/>
                <a:gd name="connsiteX37" fmla="*/ 27305 w 97154"/>
                <a:gd name="connsiteY37" fmla="*/ 55880 h 193675"/>
                <a:gd name="connsiteX38" fmla="*/ 24130 w 97154"/>
                <a:gd name="connsiteY38" fmla="*/ 60325 h 193675"/>
                <a:gd name="connsiteX39" fmla="*/ 20320 w 97154"/>
                <a:gd name="connsiteY39" fmla="*/ 68580 h 193675"/>
                <a:gd name="connsiteX40" fmla="*/ 19685 w 97154"/>
                <a:gd name="connsiteY40" fmla="*/ 78740 h 193675"/>
                <a:gd name="connsiteX41" fmla="*/ 12700 w 97154"/>
                <a:gd name="connsiteY41" fmla="*/ 88900 h 193675"/>
                <a:gd name="connsiteX42" fmla="*/ 12700 w 97154"/>
                <a:gd name="connsiteY42" fmla="*/ 94615 h 193675"/>
                <a:gd name="connsiteX43" fmla="*/ 4445 w 97154"/>
                <a:gd name="connsiteY43" fmla="*/ 106045 h 193675"/>
                <a:gd name="connsiteX44" fmla="*/ 0 w 97154"/>
                <a:gd name="connsiteY44" fmla="*/ 124460 h 193675"/>
                <a:gd name="connsiteX45" fmla="*/ 635 w 97154"/>
                <a:gd name="connsiteY45" fmla="*/ 128905 h 193675"/>
                <a:gd name="connsiteX46" fmla="*/ 6985 w 97154"/>
                <a:gd name="connsiteY46" fmla="*/ 128905 h 193675"/>
                <a:gd name="connsiteX47" fmla="*/ 9525 w 97154"/>
                <a:gd name="connsiteY47" fmla="*/ 124460 h 193675"/>
                <a:gd name="connsiteX48" fmla="*/ 16510 w 97154"/>
                <a:gd name="connsiteY48" fmla="*/ 120650 h 193675"/>
                <a:gd name="connsiteX49" fmla="*/ 15240 w 97154"/>
                <a:gd name="connsiteY49" fmla="*/ 124460 h 193675"/>
                <a:gd name="connsiteX50" fmla="*/ 17145 w 97154"/>
                <a:gd name="connsiteY50" fmla="*/ 127635 h 193675"/>
                <a:gd name="connsiteX51" fmla="*/ 7620 w 97154"/>
                <a:gd name="connsiteY51" fmla="*/ 132080 h 193675"/>
                <a:gd name="connsiteX52" fmla="*/ 6985 w 97154"/>
                <a:gd name="connsiteY52" fmla="*/ 139065 h 193675"/>
                <a:gd name="connsiteX53" fmla="*/ 10160 w 97154"/>
                <a:gd name="connsiteY53" fmla="*/ 142240 h 193675"/>
                <a:gd name="connsiteX54" fmla="*/ 14605 w 97154"/>
                <a:gd name="connsiteY54" fmla="*/ 137795 h 193675"/>
                <a:gd name="connsiteX55" fmla="*/ 22860 w 97154"/>
                <a:gd name="connsiteY55" fmla="*/ 137795 h 193675"/>
                <a:gd name="connsiteX56" fmla="*/ 19685 w 97154"/>
                <a:gd name="connsiteY56" fmla="*/ 142240 h 193675"/>
                <a:gd name="connsiteX57" fmla="*/ 21590 w 97154"/>
                <a:gd name="connsiteY57" fmla="*/ 150495 h 193675"/>
                <a:gd name="connsiteX58" fmla="*/ 18415 w 97154"/>
                <a:gd name="connsiteY58" fmla="*/ 157480 h 193675"/>
                <a:gd name="connsiteX59" fmla="*/ 19050 w 97154"/>
                <a:gd name="connsiteY59" fmla="*/ 173990 h 193675"/>
                <a:gd name="connsiteX60" fmla="*/ 15875 w 97154"/>
                <a:gd name="connsiteY60" fmla="*/ 186055 h 193675"/>
                <a:gd name="connsiteX61" fmla="*/ 13335 w 97154"/>
                <a:gd name="connsiteY61" fmla="*/ 189230 h 193675"/>
                <a:gd name="connsiteX62" fmla="*/ 15875 w 97154"/>
                <a:gd name="connsiteY62" fmla="*/ 191135 h 193675"/>
                <a:gd name="connsiteX63" fmla="*/ 25400 w 97154"/>
                <a:gd name="connsiteY63" fmla="*/ 184785 h 193675"/>
                <a:gd name="connsiteX64" fmla="*/ 38100 w 97154"/>
                <a:gd name="connsiteY64" fmla="*/ 189865 h 193675"/>
                <a:gd name="connsiteX65" fmla="*/ 43815 w 97154"/>
                <a:gd name="connsiteY65" fmla="*/ 193675 h 193675"/>
                <a:gd name="connsiteX66" fmla="*/ 53340 w 97154"/>
                <a:gd name="connsiteY66" fmla="*/ 188595 h 193675"/>
                <a:gd name="connsiteX67" fmla="*/ 61595 w 97154"/>
                <a:gd name="connsiteY67" fmla="*/ 187960 h 193675"/>
                <a:gd name="connsiteX68" fmla="*/ 62865 w 97154"/>
                <a:gd name="connsiteY68" fmla="*/ 18542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7154" h="193675">
                  <a:moveTo>
                    <a:pt x="62865" y="185420"/>
                  </a:moveTo>
                  <a:lnTo>
                    <a:pt x="62865" y="177800"/>
                  </a:lnTo>
                  <a:lnTo>
                    <a:pt x="58420" y="170815"/>
                  </a:lnTo>
                  <a:lnTo>
                    <a:pt x="65405" y="157480"/>
                  </a:lnTo>
                  <a:lnTo>
                    <a:pt x="73025" y="151130"/>
                  </a:lnTo>
                  <a:lnTo>
                    <a:pt x="74295" y="144780"/>
                  </a:lnTo>
                  <a:lnTo>
                    <a:pt x="67310" y="144780"/>
                  </a:lnTo>
                  <a:lnTo>
                    <a:pt x="62865" y="135255"/>
                  </a:lnTo>
                  <a:lnTo>
                    <a:pt x="73025" y="125730"/>
                  </a:lnTo>
                  <a:lnTo>
                    <a:pt x="72390" y="113030"/>
                  </a:lnTo>
                  <a:lnTo>
                    <a:pt x="65405" y="108585"/>
                  </a:lnTo>
                  <a:lnTo>
                    <a:pt x="57150" y="93345"/>
                  </a:lnTo>
                  <a:lnTo>
                    <a:pt x="64770" y="91440"/>
                  </a:lnTo>
                  <a:lnTo>
                    <a:pt x="69850" y="92075"/>
                  </a:lnTo>
                  <a:lnTo>
                    <a:pt x="78105" y="81280"/>
                  </a:lnTo>
                  <a:lnTo>
                    <a:pt x="73025" y="75565"/>
                  </a:lnTo>
                  <a:lnTo>
                    <a:pt x="79375" y="69215"/>
                  </a:lnTo>
                  <a:lnTo>
                    <a:pt x="80645" y="48895"/>
                  </a:lnTo>
                  <a:lnTo>
                    <a:pt x="79375" y="41275"/>
                  </a:lnTo>
                  <a:lnTo>
                    <a:pt x="90805" y="29845"/>
                  </a:lnTo>
                  <a:lnTo>
                    <a:pt x="95250" y="29845"/>
                  </a:lnTo>
                  <a:lnTo>
                    <a:pt x="97155" y="23495"/>
                  </a:lnTo>
                  <a:lnTo>
                    <a:pt x="90805" y="14605"/>
                  </a:lnTo>
                  <a:lnTo>
                    <a:pt x="90170" y="6985"/>
                  </a:lnTo>
                  <a:lnTo>
                    <a:pt x="74930" y="5080"/>
                  </a:lnTo>
                  <a:lnTo>
                    <a:pt x="69215" y="10795"/>
                  </a:lnTo>
                  <a:lnTo>
                    <a:pt x="52070" y="6985"/>
                  </a:lnTo>
                  <a:lnTo>
                    <a:pt x="41910" y="12700"/>
                  </a:lnTo>
                  <a:lnTo>
                    <a:pt x="38735" y="8255"/>
                  </a:lnTo>
                  <a:lnTo>
                    <a:pt x="40005" y="1270"/>
                  </a:lnTo>
                  <a:lnTo>
                    <a:pt x="34925" y="0"/>
                  </a:lnTo>
                  <a:lnTo>
                    <a:pt x="20955" y="1905"/>
                  </a:lnTo>
                  <a:lnTo>
                    <a:pt x="21590" y="8890"/>
                  </a:lnTo>
                  <a:lnTo>
                    <a:pt x="26035" y="19050"/>
                  </a:lnTo>
                  <a:lnTo>
                    <a:pt x="24130" y="38735"/>
                  </a:lnTo>
                  <a:lnTo>
                    <a:pt x="25400" y="41910"/>
                  </a:lnTo>
                  <a:lnTo>
                    <a:pt x="22860" y="50800"/>
                  </a:lnTo>
                  <a:lnTo>
                    <a:pt x="27305" y="55880"/>
                  </a:lnTo>
                  <a:lnTo>
                    <a:pt x="24130" y="60325"/>
                  </a:lnTo>
                  <a:lnTo>
                    <a:pt x="20320" y="68580"/>
                  </a:lnTo>
                  <a:lnTo>
                    <a:pt x="19685" y="78740"/>
                  </a:lnTo>
                  <a:lnTo>
                    <a:pt x="12700" y="88900"/>
                  </a:lnTo>
                  <a:lnTo>
                    <a:pt x="12700" y="94615"/>
                  </a:lnTo>
                  <a:lnTo>
                    <a:pt x="4445" y="106045"/>
                  </a:lnTo>
                  <a:lnTo>
                    <a:pt x="0" y="124460"/>
                  </a:lnTo>
                  <a:lnTo>
                    <a:pt x="635" y="128905"/>
                  </a:lnTo>
                  <a:lnTo>
                    <a:pt x="6985" y="128905"/>
                  </a:lnTo>
                  <a:lnTo>
                    <a:pt x="9525" y="124460"/>
                  </a:lnTo>
                  <a:lnTo>
                    <a:pt x="16510" y="120650"/>
                  </a:lnTo>
                  <a:lnTo>
                    <a:pt x="15240" y="124460"/>
                  </a:lnTo>
                  <a:lnTo>
                    <a:pt x="17145" y="127635"/>
                  </a:lnTo>
                  <a:lnTo>
                    <a:pt x="7620" y="132080"/>
                  </a:lnTo>
                  <a:lnTo>
                    <a:pt x="6985" y="139065"/>
                  </a:lnTo>
                  <a:lnTo>
                    <a:pt x="10160" y="142240"/>
                  </a:lnTo>
                  <a:lnTo>
                    <a:pt x="14605" y="137795"/>
                  </a:lnTo>
                  <a:lnTo>
                    <a:pt x="22860" y="137795"/>
                  </a:lnTo>
                  <a:lnTo>
                    <a:pt x="19685" y="142240"/>
                  </a:lnTo>
                  <a:lnTo>
                    <a:pt x="21590" y="150495"/>
                  </a:lnTo>
                  <a:lnTo>
                    <a:pt x="18415" y="157480"/>
                  </a:lnTo>
                  <a:lnTo>
                    <a:pt x="19050" y="173990"/>
                  </a:lnTo>
                  <a:lnTo>
                    <a:pt x="15875" y="186055"/>
                  </a:lnTo>
                  <a:lnTo>
                    <a:pt x="13335" y="189230"/>
                  </a:lnTo>
                  <a:lnTo>
                    <a:pt x="15875" y="191135"/>
                  </a:lnTo>
                  <a:lnTo>
                    <a:pt x="25400" y="184785"/>
                  </a:lnTo>
                  <a:lnTo>
                    <a:pt x="38100" y="189865"/>
                  </a:lnTo>
                  <a:lnTo>
                    <a:pt x="43815" y="193675"/>
                  </a:lnTo>
                  <a:lnTo>
                    <a:pt x="53340" y="188595"/>
                  </a:lnTo>
                  <a:lnTo>
                    <a:pt x="61595" y="187960"/>
                  </a:lnTo>
                  <a:lnTo>
                    <a:pt x="62865" y="1854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45">
              <a:extLst>
                <a:ext uri="{FF2B5EF4-FFF2-40B4-BE49-F238E27FC236}">
                  <a16:creationId xmlns:a16="http://schemas.microsoft.com/office/drawing/2014/main" id="{3163947D-BFC9-7FBB-276B-3C27DD2343ED}"/>
                </a:ext>
              </a:extLst>
            </p:cNvPr>
            <p:cNvSpPr/>
            <p:nvPr/>
          </p:nvSpPr>
          <p:spPr>
            <a:xfrm>
              <a:off x="10097051" y="3463084"/>
              <a:ext cx="580688" cy="561560"/>
            </a:xfrm>
            <a:custGeom>
              <a:avLst/>
              <a:gdLst>
                <a:gd name="connsiteX0" fmla="*/ 203200 w 269875"/>
                <a:gd name="connsiteY0" fmla="*/ 0 h 260985"/>
                <a:gd name="connsiteX1" fmla="*/ 199390 w 269875"/>
                <a:gd name="connsiteY1" fmla="*/ 0 h 260985"/>
                <a:gd name="connsiteX2" fmla="*/ 191770 w 269875"/>
                <a:gd name="connsiteY2" fmla="*/ 5715 h 260985"/>
                <a:gd name="connsiteX3" fmla="*/ 191135 w 269875"/>
                <a:gd name="connsiteY3" fmla="*/ 12700 h 260985"/>
                <a:gd name="connsiteX4" fmla="*/ 193675 w 269875"/>
                <a:gd name="connsiteY4" fmla="*/ 18415 h 260985"/>
                <a:gd name="connsiteX5" fmla="*/ 189865 w 269875"/>
                <a:gd name="connsiteY5" fmla="*/ 21590 h 260985"/>
                <a:gd name="connsiteX6" fmla="*/ 176530 w 269875"/>
                <a:gd name="connsiteY6" fmla="*/ 20955 h 260985"/>
                <a:gd name="connsiteX7" fmla="*/ 170180 w 269875"/>
                <a:gd name="connsiteY7" fmla="*/ 24130 h 260985"/>
                <a:gd name="connsiteX8" fmla="*/ 165100 w 269875"/>
                <a:gd name="connsiteY8" fmla="*/ 20955 h 260985"/>
                <a:gd name="connsiteX9" fmla="*/ 158750 w 269875"/>
                <a:gd name="connsiteY9" fmla="*/ 20955 h 260985"/>
                <a:gd name="connsiteX10" fmla="*/ 154305 w 269875"/>
                <a:gd name="connsiteY10" fmla="*/ 24130 h 260985"/>
                <a:gd name="connsiteX11" fmla="*/ 148590 w 269875"/>
                <a:gd name="connsiteY11" fmla="*/ 23495 h 260985"/>
                <a:gd name="connsiteX12" fmla="*/ 147955 w 269875"/>
                <a:gd name="connsiteY12" fmla="*/ 18415 h 260985"/>
                <a:gd name="connsiteX13" fmla="*/ 139700 w 269875"/>
                <a:gd name="connsiteY13" fmla="*/ 18415 h 260985"/>
                <a:gd name="connsiteX14" fmla="*/ 132080 w 269875"/>
                <a:gd name="connsiteY14" fmla="*/ 17145 h 260985"/>
                <a:gd name="connsiteX15" fmla="*/ 127000 w 269875"/>
                <a:gd name="connsiteY15" fmla="*/ 22225 h 260985"/>
                <a:gd name="connsiteX16" fmla="*/ 119380 w 269875"/>
                <a:gd name="connsiteY16" fmla="*/ 24130 h 260985"/>
                <a:gd name="connsiteX17" fmla="*/ 109220 w 269875"/>
                <a:gd name="connsiteY17" fmla="*/ 24130 h 260985"/>
                <a:gd name="connsiteX18" fmla="*/ 106045 w 269875"/>
                <a:gd name="connsiteY18" fmla="*/ 22860 h 260985"/>
                <a:gd name="connsiteX19" fmla="*/ 102235 w 269875"/>
                <a:gd name="connsiteY19" fmla="*/ 26670 h 260985"/>
                <a:gd name="connsiteX20" fmla="*/ 96520 w 269875"/>
                <a:gd name="connsiteY20" fmla="*/ 26670 h 260985"/>
                <a:gd name="connsiteX21" fmla="*/ 89535 w 269875"/>
                <a:gd name="connsiteY21" fmla="*/ 31115 h 260985"/>
                <a:gd name="connsiteX22" fmla="*/ 74295 w 269875"/>
                <a:gd name="connsiteY22" fmla="*/ 30480 h 260985"/>
                <a:gd name="connsiteX23" fmla="*/ 67945 w 269875"/>
                <a:gd name="connsiteY23" fmla="*/ 34290 h 260985"/>
                <a:gd name="connsiteX24" fmla="*/ 67310 w 269875"/>
                <a:gd name="connsiteY24" fmla="*/ 36830 h 260985"/>
                <a:gd name="connsiteX25" fmla="*/ 58420 w 269875"/>
                <a:gd name="connsiteY25" fmla="*/ 40005 h 260985"/>
                <a:gd name="connsiteX26" fmla="*/ 46355 w 269875"/>
                <a:gd name="connsiteY26" fmla="*/ 47625 h 260985"/>
                <a:gd name="connsiteX27" fmla="*/ 45085 w 269875"/>
                <a:gd name="connsiteY27" fmla="*/ 56515 h 260985"/>
                <a:gd name="connsiteX28" fmla="*/ 40005 w 269875"/>
                <a:gd name="connsiteY28" fmla="*/ 65405 h 260985"/>
                <a:gd name="connsiteX29" fmla="*/ 27940 w 269875"/>
                <a:gd name="connsiteY29" fmla="*/ 69215 h 260985"/>
                <a:gd name="connsiteX30" fmla="*/ 27305 w 269875"/>
                <a:gd name="connsiteY30" fmla="*/ 76200 h 260985"/>
                <a:gd name="connsiteX31" fmla="*/ 22860 w 269875"/>
                <a:gd name="connsiteY31" fmla="*/ 85090 h 260985"/>
                <a:gd name="connsiteX32" fmla="*/ 19050 w 269875"/>
                <a:gd name="connsiteY32" fmla="*/ 86995 h 260985"/>
                <a:gd name="connsiteX33" fmla="*/ 19685 w 269875"/>
                <a:gd name="connsiteY33" fmla="*/ 87630 h 260985"/>
                <a:gd name="connsiteX34" fmla="*/ 20320 w 269875"/>
                <a:gd name="connsiteY34" fmla="*/ 96520 h 260985"/>
                <a:gd name="connsiteX35" fmla="*/ 31750 w 269875"/>
                <a:gd name="connsiteY35" fmla="*/ 104775 h 260985"/>
                <a:gd name="connsiteX36" fmla="*/ 38100 w 269875"/>
                <a:gd name="connsiteY36" fmla="*/ 114300 h 260985"/>
                <a:gd name="connsiteX37" fmla="*/ 41275 w 269875"/>
                <a:gd name="connsiteY37" fmla="*/ 114935 h 260985"/>
                <a:gd name="connsiteX38" fmla="*/ 40640 w 269875"/>
                <a:gd name="connsiteY38" fmla="*/ 117475 h 260985"/>
                <a:gd name="connsiteX39" fmla="*/ 49530 w 269875"/>
                <a:gd name="connsiteY39" fmla="*/ 129540 h 260985"/>
                <a:gd name="connsiteX40" fmla="*/ 51435 w 269875"/>
                <a:gd name="connsiteY40" fmla="*/ 137795 h 260985"/>
                <a:gd name="connsiteX41" fmla="*/ 55245 w 269875"/>
                <a:gd name="connsiteY41" fmla="*/ 139700 h 260985"/>
                <a:gd name="connsiteX42" fmla="*/ 60325 w 269875"/>
                <a:gd name="connsiteY42" fmla="*/ 133350 h 260985"/>
                <a:gd name="connsiteX43" fmla="*/ 64770 w 269875"/>
                <a:gd name="connsiteY43" fmla="*/ 139065 h 260985"/>
                <a:gd name="connsiteX44" fmla="*/ 71755 w 269875"/>
                <a:gd name="connsiteY44" fmla="*/ 139700 h 260985"/>
                <a:gd name="connsiteX45" fmla="*/ 74930 w 269875"/>
                <a:gd name="connsiteY45" fmla="*/ 135255 h 260985"/>
                <a:gd name="connsiteX46" fmla="*/ 80010 w 269875"/>
                <a:gd name="connsiteY46" fmla="*/ 135890 h 260985"/>
                <a:gd name="connsiteX47" fmla="*/ 88265 w 269875"/>
                <a:gd name="connsiteY47" fmla="*/ 140970 h 260985"/>
                <a:gd name="connsiteX48" fmla="*/ 93345 w 269875"/>
                <a:gd name="connsiteY48" fmla="*/ 138430 h 260985"/>
                <a:gd name="connsiteX49" fmla="*/ 93980 w 269875"/>
                <a:gd name="connsiteY49" fmla="*/ 142875 h 260985"/>
                <a:gd name="connsiteX50" fmla="*/ 97790 w 269875"/>
                <a:gd name="connsiteY50" fmla="*/ 142875 h 260985"/>
                <a:gd name="connsiteX51" fmla="*/ 100965 w 269875"/>
                <a:gd name="connsiteY51" fmla="*/ 145415 h 260985"/>
                <a:gd name="connsiteX52" fmla="*/ 107315 w 269875"/>
                <a:gd name="connsiteY52" fmla="*/ 146685 h 260985"/>
                <a:gd name="connsiteX53" fmla="*/ 102870 w 269875"/>
                <a:gd name="connsiteY53" fmla="*/ 149225 h 260985"/>
                <a:gd name="connsiteX54" fmla="*/ 98425 w 269875"/>
                <a:gd name="connsiteY54" fmla="*/ 153670 h 260985"/>
                <a:gd name="connsiteX55" fmla="*/ 93980 w 269875"/>
                <a:gd name="connsiteY55" fmla="*/ 149860 h 260985"/>
                <a:gd name="connsiteX56" fmla="*/ 88265 w 269875"/>
                <a:gd name="connsiteY56" fmla="*/ 148590 h 260985"/>
                <a:gd name="connsiteX57" fmla="*/ 76200 w 269875"/>
                <a:gd name="connsiteY57" fmla="*/ 140335 h 260985"/>
                <a:gd name="connsiteX58" fmla="*/ 70485 w 269875"/>
                <a:gd name="connsiteY58" fmla="*/ 142240 h 260985"/>
                <a:gd name="connsiteX59" fmla="*/ 65405 w 269875"/>
                <a:gd name="connsiteY59" fmla="*/ 145415 h 260985"/>
                <a:gd name="connsiteX60" fmla="*/ 59690 w 269875"/>
                <a:gd name="connsiteY60" fmla="*/ 142875 h 260985"/>
                <a:gd name="connsiteX61" fmla="*/ 55245 w 269875"/>
                <a:gd name="connsiteY61" fmla="*/ 148590 h 260985"/>
                <a:gd name="connsiteX62" fmla="*/ 52070 w 269875"/>
                <a:gd name="connsiteY62" fmla="*/ 149225 h 260985"/>
                <a:gd name="connsiteX63" fmla="*/ 50165 w 269875"/>
                <a:gd name="connsiteY63" fmla="*/ 154940 h 260985"/>
                <a:gd name="connsiteX64" fmla="*/ 56515 w 269875"/>
                <a:gd name="connsiteY64" fmla="*/ 162560 h 260985"/>
                <a:gd name="connsiteX65" fmla="*/ 63500 w 269875"/>
                <a:gd name="connsiteY65" fmla="*/ 165735 h 260985"/>
                <a:gd name="connsiteX66" fmla="*/ 69850 w 269875"/>
                <a:gd name="connsiteY66" fmla="*/ 172085 h 260985"/>
                <a:gd name="connsiteX67" fmla="*/ 70485 w 269875"/>
                <a:gd name="connsiteY67" fmla="*/ 176530 h 260985"/>
                <a:gd name="connsiteX68" fmla="*/ 67945 w 269875"/>
                <a:gd name="connsiteY68" fmla="*/ 179705 h 260985"/>
                <a:gd name="connsiteX69" fmla="*/ 68580 w 269875"/>
                <a:gd name="connsiteY69" fmla="*/ 185420 h 260985"/>
                <a:gd name="connsiteX70" fmla="*/ 74295 w 269875"/>
                <a:gd name="connsiteY70" fmla="*/ 193040 h 260985"/>
                <a:gd name="connsiteX71" fmla="*/ 78105 w 269875"/>
                <a:gd name="connsiteY71" fmla="*/ 197485 h 260985"/>
                <a:gd name="connsiteX72" fmla="*/ 80010 w 269875"/>
                <a:gd name="connsiteY72" fmla="*/ 193675 h 260985"/>
                <a:gd name="connsiteX73" fmla="*/ 78740 w 269875"/>
                <a:gd name="connsiteY73" fmla="*/ 190500 h 260985"/>
                <a:gd name="connsiteX74" fmla="*/ 81280 w 269875"/>
                <a:gd name="connsiteY74" fmla="*/ 184785 h 260985"/>
                <a:gd name="connsiteX75" fmla="*/ 83185 w 269875"/>
                <a:gd name="connsiteY75" fmla="*/ 191770 h 260985"/>
                <a:gd name="connsiteX76" fmla="*/ 91440 w 269875"/>
                <a:gd name="connsiteY76" fmla="*/ 195580 h 260985"/>
                <a:gd name="connsiteX77" fmla="*/ 93345 w 269875"/>
                <a:gd name="connsiteY77" fmla="*/ 200025 h 260985"/>
                <a:gd name="connsiteX78" fmla="*/ 92075 w 269875"/>
                <a:gd name="connsiteY78" fmla="*/ 205105 h 260985"/>
                <a:gd name="connsiteX79" fmla="*/ 95885 w 269875"/>
                <a:gd name="connsiteY79" fmla="*/ 209550 h 260985"/>
                <a:gd name="connsiteX80" fmla="*/ 95885 w 269875"/>
                <a:gd name="connsiteY80" fmla="*/ 200660 h 260985"/>
                <a:gd name="connsiteX81" fmla="*/ 99060 w 269875"/>
                <a:gd name="connsiteY81" fmla="*/ 193675 h 260985"/>
                <a:gd name="connsiteX82" fmla="*/ 104140 w 269875"/>
                <a:gd name="connsiteY82" fmla="*/ 193675 h 260985"/>
                <a:gd name="connsiteX83" fmla="*/ 106680 w 269875"/>
                <a:gd name="connsiteY83" fmla="*/ 199390 h 260985"/>
                <a:gd name="connsiteX84" fmla="*/ 115570 w 269875"/>
                <a:gd name="connsiteY84" fmla="*/ 205740 h 260985"/>
                <a:gd name="connsiteX85" fmla="*/ 111760 w 269875"/>
                <a:gd name="connsiteY85" fmla="*/ 199390 h 260985"/>
                <a:gd name="connsiteX86" fmla="*/ 112395 w 269875"/>
                <a:gd name="connsiteY86" fmla="*/ 194945 h 260985"/>
                <a:gd name="connsiteX87" fmla="*/ 109220 w 269875"/>
                <a:gd name="connsiteY87" fmla="*/ 188595 h 260985"/>
                <a:gd name="connsiteX88" fmla="*/ 104775 w 269875"/>
                <a:gd name="connsiteY88" fmla="*/ 178435 h 260985"/>
                <a:gd name="connsiteX89" fmla="*/ 100965 w 269875"/>
                <a:gd name="connsiteY89" fmla="*/ 172720 h 260985"/>
                <a:gd name="connsiteX90" fmla="*/ 100965 w 269875"/>
                <a:gd name="connsiteY90" fmla="*/ 170180 h 260985"/>
                <a:gd name="connsiteX91" fmla="*/ 104775 w 269875"/>
                <a:gd name="connsiteY91" fmla="*/ 169545 h 260985"/>
                <a:gd name="connsiteX92" fmla="*/ 111760 w 269875"/>
                <a:gd name="connsiteY92" fmla="*/ 173355 h 260985"/>
                <a:gd name="connsiteX93" fmla="*/ 109855 w 269875"/>
                <a:gd name="connsiteY93" fmla="*/ 175895 h 260985"/>
                <a:gd name="connsiteX94" fmla="*/ 111760 w 269875"/>
                <a:gd name="connsiteY94" fmla="*/ 178435 h 260985"/>
                <a:gd name="connsiteX95" fmla="*/ 115570 w 269875"/>
                <a:gd name="connsiteY95" fmla="*/ 174625 h 260985"/>
                <a:gd name="connsiteX96" fmla="*/ 122555 w 269875"/>
                <a:gd name="connsiteY96" fmla="*/ 177165 h 260985"/>
                <a:gd name="connsiteX97" fmla="*/ 122555 w 269875"/>
                <a:gd name="connsiteY97" fmla="*/ 174625 h 260985"/>
                <a:gd name="connsiteX98" fmla="*/ 120015 w 269875"/>
                <a:gd name="connsiteY98" fmla="*/ 172720 h 260985"/>
                <a:gd name="connsiteX99" fmla="*/ 119380 w 269875"/>
                <a:gd name="connsiteY99" fmla="*/ 170180 h 260985"/>
                <a:gd name="connsiteX100" fmla="*/ 116840 w 269875"/>
                <a:gd name="connsiteY100" fmla="*/ 169545 h 260985"/>
                <a:gd name="connsiteX101" fmla="*/ 111760 w 269875"/>
                <a:gd name="connsiteY101" fmla="*/ 166370 h 260985"/>
                <a:gd name="connsiteX102" fmla="*/ 112395 w 269875"/>
                <a:gd name="connsiteY102" fmla="*/ 163195 h 260985"/>
                <a:gd name="connsiteX103" fmla="*/ 106045 w 269875"/>
                <a:gd name="connsiteY103" fmla="*/ 158750 h 260985"/>
                <a:gd name="connsiteX104" fmla="*/ 111760 w 269875"/>
                <a:gd name="connsiteY104" fmla="*/ 156210 h 260985"/>
                <a:gd name="connsiteX105" fmla="*/ 117475 w 269875"/>
                <a:gd name="connsiteY105" fmla="*/ 156210 h 260985"/>
                <a:gd name="connsiteX106" fmla="*/ 120650 w 269875"/>
                <a:gd name="connsiteY106" fmla="*/ 153670 h 260985"/>
                <a:gd name="connsiteX107" fmla="*/ 128905 w 269875"/>
                <a:gd name="connsiteY107" fmla="*/ 159385 h 260985"/>
                <a:gd name="connsiteX108" fmla="*/ 130175 w 269875"/>
                <a:gd name="connsiteY108" fmla="*/ 161925 h 260985"/>
                <a:gd name="connsiteX109" fmla="*/ 135890 w 269875"/>
                <a:gd name="connsiteY109" fmla="*/ 162560 h 260985"/>
                <a:gd name="connsiteX110" fmla="*/ 137795 w 269875"/>
                <a:gd name="connsiteY110" fmla="*/ 158750 h 260985"/>
                <a:gd name="connsiteX111" fmla="*/ 132715 w 269875"/>
                <a:gd name="connsiteY111" fmla="*/ 151130 h 260985"/>
                <a:gd name="connsiteX112" fmla="*/ 133985 w 269875"/>
                <a:gd name="connsiteY112" fmla="*/ 144145 h 260985"/>
                <a:gd name="connsiteX113" fmla="*/ 132080 w 269875"/>
                <a:gd name="connsiteY113" fmla="*/ 140335 h 260985"/>
                <a:gd name="connsiteX114" fmla="*/ 117475 w 269875"/>
                <a:gd name="connsiteY114" fmla="*/ 131445 h 260985"/>
                <a:gd name="connsiteX115" fmla="*/ 113030 w 269875"/>
                <a:gd name="connsiteY115" fmla="*/ 130175 h 260985"/>
                <a:gd name="connsiteX116" fmla="*/ 111125 w 269875"/>
                <a:gd name="connsiteY116" fmla="*/ 126365 h 260985"/>
                <a:gd name="connsiteX117" fmla="*/ 107315 w 269875"/>
                <a:gd name="connsiteY117" fmla="*/ 126365 h 260985"/>
                <a:gd name="connsiteX118" fmla="*/ 104775 w 269875"/>
                <a:gd name="connsiteY118" fmla="*/ 123190 h 260985"/>
                <a:gd name="connsiteX119" fmla="*/ 98425 w 269875"/>
                <a:gd name="connsiteY119" fmla="*/ 122555 h 260985"/>
                <a:gd name="connsiteX120" fmla="*/ 92075 w 269875"/>
                <a:gd name="connsiteY120" fmla="*/ 116840 h 260985"/>
                <a:gd name="connsiteX121" fmla="*/ 98425 w 269875"/>
                <a:gd name="connsiteY121" fmla="*/ 116205 h 260985"/>
                <a:gd name="connsiteX122" fmla="*/ 102235 w 269875"/>
                <a:gd name="connsiteY122" fmla="*/ 111760 h 260985"/>
                <a:gd name="connsiteX123" fmla="*/ 102235 w 269875"/>
                <a:gd name="connsiteY123" fmla="*/ 108585 h 260985"/>
                <a:gd name="connsiteX124" fmla="*/ 95885 w 269875"/>
                <a:gd name="connsiteY124" fmla="*/ 106680 h 260985"/>
                <a:gd name="connsiteX125" fmla="*/ 99060 w 269875"/>
                <a:gd name="connsiteY125" fmla="*/ 102235 h 260985"/>
                <a:gd name="connsiteX126" fmla="*/ 99060 w 269875"/>
                <a:gd name="connsiteY126" fmla="*/ 98425 h 260985"/>
                <a:gd name="connsiteX127" fmla="*/ 103505 w 269875"/>
                <a:gd name="connsiteY127" fmla="*/ 100330 h 260985"/>
                <a:gd name="connsiteX128" fmla="*/ 107315 w 269875"/>
                <a:gd name="connsiteY128" fmla="*/ 103505 h 260985"/>
                <a:gd name="connsiteX129" fmla="*/ 106045 w 269875"/>
                <a:gd name="connsiteY129" fmla="*/ 106680 h 260985"/>
                <a:gd name="connsiteX130" fmla="*/ 106680 w 269875"/>
                <a:gd name="connsiteY130" fmla="*/ 109855 h 260985"/>
                <a:gd name="connsiteX131" fmla="*/ 109855 w 269875"/>
                <a:gd name="connsiteY131" fmla="*/ 109220 h 260985"/>
                <a:gd name="connsiteX132" fmla="*/ 111760 w 269875"/>
                <a:gd name="connsiteY132" fmla="*/ 102235 h 260985"/>
                <a:gd name="connsiteX133" fmla="*/ 107950 w 269875"/>
                <a:gd name="connsiteY133" fmla="*/ 97155 h 260985"/>
                <a:gd name="connsiteX134" fmla="*/ 98425 w 269875"/>
                <a:gd name="connsiteY134" fmla="*/ 85725 h 260985"/>
                <a:gd name="connsiteX135" fmla="*/ 94615 w 269875"/>
                <a:gd name="connsiteY135" fmla="*/ 82550 h 260985"/>
                <a:gd name="connsiteX136" fmla="*/ 93980 w 269875"/>
                <a:gd name="connsiteY136" fmla="*/ 78105 h 260985"/>
                <a:gd name="connsiteX137" fmla="*/ 86360 w 269875"/>
                <a:gd name="connsiteY137" fmla="*/ 71755 h 260985"/>
                <a:gd name="connsiteX138" fmla="*/ 88900 w 269875"/>
                <a:gd name="connsiteY138" fmla="*/ 68580 h 260985"/>
                <a:gd name="connsiteX139" fmla="*/ 87630 w 269875"/>
                <a:gd name="connsiteY139" fmla="*/ 56515 h 260985"/>
                <a:gd name="connsiteX140" fmla="*/ 91440 w 269875"/>
                <a:gd name="connsiteY140" fmla="*/ 50165 h 260985"/>
                <a:gd name="connsiteX141" fmla="*/ 99060 w 269875"/>
                <a:gd name="connsiteY141" fmla="*/ 48260 h 260985"/>
                <a:gd name="connsiteX142" fmla="*/ 99695 w 269875"/>
                <a:gd name="connsiteY142" fmla="*/ 54610 h 260985"/>
                <a:gd name="connsiteX143" fmla="*/ 95885 w 269875"/>
                <a:gd name="connsiteY143" fmla="*/ 54610 h 260985"/>
                <a:gd name="connsiteX144" fmla="*/ 96520 w 269875"/>
                <a:gd name="connsiteY144" fmla="*/ 57785 h 260985"/>
                <a:gd name="connsiteX145" fmla="*/ 106045 w 269875"/>
                <a:gd name="connsiteY145" fmla="*/ 62230 h 260985"/>
                <a:gd name="connsiteX146" fmla="*/ 106680 w 269875"/>
                <a:gd name="connsiteY146" fmla="*/ 69850 h 260985"/>
                <a:gd name="connsiteX147" fmla="*/ 113030 w 269875"/>
                <a:gd name="connsiteY147" fmla="*/ 74930 h 260985"/>
                <a:gd name="connsiteX148" fmla="*/ 120015 w 269875"/>
                <a:gd name="connsiteY148" fmla="*/ 74930 h 260985"/>
                <a:gd name="connsiteX149" fmla="*/ 114935 w 269875"/>
                <a:gd name="connsiteY149" fmla="*/ 71755 h 260985"/>
                <a:gd name="connsiteX150" fmla="*/ 112395 w 269875"/>
                <a:gd name="connsiteY150" fmla="*/ 67310 h 260985"/>
                <a:gd name="connsiteX151" fmla="*/ 113030 w 269875"/>
                <a:gd name="connsiteY151" fmla="*/ 62865 h 260985"/>
                <a:gd name="connsiteX152" fmla="*/ 119380 w 269875"/>
                <a:gd name="connsiteY152" fmla="*/ 64770 h 260985"/>
                <a:gd name="connsiteX153" fmla="*/ 124460 w 269875"/>
                <a:gd name="connsiteY153" fmla="*/ 71755 h 260985"/>
                <a:gd name="connsiteX154" fmla="*/ 128905 w 269875"/>
                <a:gd name="connsiteY154" fmla="*/ 73660 h 260985"/>
                <a:gd name="connsiteX155" fmla="*/ 131445 w 269875"/>
                <a:gd name="connsiteY155" fmla="*/ 69850 h 260985"/>
                <a:gd name="connsiteX156" fmla="*/ 127000 w 269875"/>
                <a:gd name="connsiteY156" fmla="*/ 66040 h 260985"/>
                <a:gd name="connsiteX157" fmla="*/ 122555 w 269875"/>
                <a:gd name="connsiteY157" fmla="*/ 64135 h 260985"/>
                <a:gd name="connsiteX158" fmla="*/ 122555 w 269875"/>
                <a:gd name="connsiteY158" fmla="*/ 60325 h 260985"/>
                <a:gd name="connsiteX159" fmla="*/ 133985 w 269875"/>
                <a:gd name="connsiteY159" fmla="*/ 60960 h 260985"/>
                <a:gd name="connsiteX160" fmla="*/ 138430 w 269875"/>
                <a:gd name="connsiteY160" fmla="*/ 65405 h 260985"/>
                <a:gd name="connsiteX161" fmla="*/ 140335 w 269875"/>
                <a:gd name="connsiteY161" fmla="*/ 63500 h 260985"/>
                <a:gd name="connsiteX162" fmla="*/ 133985 w 269875"/>
                <a:gd name="connsiteY162" fmla="*/ 57150 h 260985"/>
                <a:gd name="connsiteX163" fmla="*/ 127000 w 269875"/>
                <a:gd name="connsiteY163" fmla="*/ 56515 h 260985"/>
                <a:gd name="connsiteX164" fmla="*/ 121285 w 269875"/>
                <a:gd name="connsiteY164" fmla="*/ 50165 h 260985"/>
                <a:gd name="connsiteX165" fmla="*/ 124460 w 269875"/>
                <a:gd name="connsiteY165" fmla="*/ 46355 h 260985"/>
                <a:gd name="connsiteX166" fmla="*/ 130810 w 269875"/>
                <a:gd name="connsiteY166" fmla="*/ 48260 h 260985"/>
                <a:gd name="connsiteX167" fmla="*/ 135890 w 269875"/>
                <a:gd name="connsiteY167" fmla="*/ 45720 h 260985"/>
                <a:gd name="connsiteX168" fmla="*/ 138430 w 269875"/>
                <a:gd name="connsiteY168" fmla="*/ 37465 h 260985"/>
                <a:gd name="connsiteX169" fmla="*/ 142875 w 269875"/>
                <a:gd name="connsiteY169" fmla="*/ 35560 h 260985"/>
                <a:gd name="connsiteX170" fmla="*/ 149860 w 269875"/>
                <a:gd name="connsiteY170" fmla="*/ 40640 h 260985"/>
                <a:gd name="connsiteX171" fmla="*/ 154940 w 269875"/>
                <a:gd name="connsiteY171" fmla="*/ 41275 h 260985"/>
                <a:gd name="connsiteX172" fmla="*/ 160655 w 269875"/>
                <a:gd name="connsiteY172" fmla="*/ 35560 h 260985"/>
                <a:gd name="connsiteX173" fmla="*/ 160655 w 269875"/>
                <a:gd name="connsiteY173" fmla="*/ 32385 h 260985"/>
                <a:gd name="connsiteX174" fmla="*/ 163195 w 269875"/>
                <a:gd name="connsiteY174" fmla="*/ 32385 h 260985"/>
                <a:gd name="connsiteX175" fmla="*/ 167640 w 269875"/>
                <a:gd name="connsiteY175" fmla="*/ 37465 h 260985"/>
                <a:gd name="connsiteX176" fmla="*/ 180340 w 269875"/>
                <a:gd name="connsiteY176" fmla="*/ 37465 h 260985"/>
                <a:gd name="connsiteX177" fmla="*/ 189865 w 269875"/>
                <a:gd name="connsiteY177" fmla="*/ 40005 h 260985"/>
                <a:gd name="connsiteX178" fmla="*/ 196850 w 269875"/>
                <a:gd name="connsiteY178" fmla="*/ 38100 h 260985"/>
                <a:gd name="connsiteX179" fmla="*/ 200660 w 269875"/>
                <a:gd name="connsiteY179" fmla="*/ 31115 h 260985"/>
                <a:gd name="connsiteX180" fmla="*/ 199390 w 269875"/>
                <a:gd name="connsiteY180" fmla="*/ 24130 h 260985"/>
                <a:gd name="connsiteX181" fmla="*/ 207645 w 269875"/>
                <a:gd name="connsiteY181" fmla="*/ 19050 h 260985"/>
                <a:gd name="connsiteX182" fmla="*/ 208280 w 269875"/>
                <a:gd name="connsiteY182" fmla="*/ 11430 h 260985"/>
                <a:gd name="connsiteX183" fmla="*/ 201930 w 269875"/>
                <a:gd name="connsiteY183" fmla="*/ 8890 h 260985"/>
                <a:gd name="connsiteX184" fmla="*/ 203200 w 269875"/>
                <a:gd name="connsiteY184" fmla="*/ 0 h 260985"/>
                <a:gd name="connsiteX185" fmla="*/ 203200 w 269875"/>
                <a:gd name="connsiteY185" fmla="*/ 0 h 260985"/>
                <a:gd name="connsiteX186" fmla="*/ 133350 w 269875"/>
                <a:gd name="connsiteY186" fmla="*/ 241935 h 260985"/>
                <a:gd name="connsiteX187" fmla="*/ 131445 w 269875"/>
                <a:gd name="connsiteY187" fmla="*/ 238125 h 260985"/>
                <a:gd name="connsiteX188" fmla="*/ 131445 w 269875"/>
                <a:gd name="connsiteY188" fmla="*/ 242570 h 260985"/>
                <a:gd name="connsiteX189" fmla="*/ 129540 w 269875"/>
                <a:gd name="connsiteY189" fmla="*/ 246380 h 260985"/>
                <a:gd name="connsiteX190" fmla="*/ 130175 w 269875"/>
                <a:gd name="connsiteY190" fmla="*/ 250825 h 260985"/>
                <a:gd name="connsiteX191" fmla="*/ 134620 w 269875"/>
                <a:gd name="connsiteY191" fmla="*/ 252730 h 260985"/>
                <a:gd name="connsiteX192" fmla="*/ 144780 w 269875"/>
                <a:gd name="connsiteY192" fmla="*/ 251460 h 260985"/>
                <a:gd name="connsiteX193" fmla="*/ 149225 w 269875"/>
                <a:gd name="connsiteY193" fmla="*/ 252730 h 260985"/>
                <a:gd name="connsiteX194" fmla="*/ 153670 w 269875"/>
                <a:gd name="connsiteY194" fmla="*/ 251460 h 260985"/>
                <a:gd name="connsiteX195" fmla="*/ 160020 w 269875"/>
                <a:gd name="connsiteY195" fmla="*/ 253365 h 260985"/>
                <a:gd name="connsiteX196" fmla="*/ 167005 w 269875"/>
                <a:gd name="connsiteY196" fmla="*/ 257175 h 260985"/>
                <a:gd name="connsiteX197" fmla="*/ 167640 w 269875"/>
                <a:gd name="connsiteY197" fmla="*/ 260985 h 260985"/>
                <a:gd name="connsiteX198" fmla="*/ 175260 w 269875"/>
                <a:gd name="connsiteY198" fmla="*/ 260350 h 260985"/>
                <a:gd name="connsiteX199" fmla="*/ 181610 w 269875"/>
                <a:gd name="connsiteY199" fmla="*/ 256540 h 260985"/>
                <a:gd name="connsiteX200" fmla="*/ 188595 w 269875"/>
                <a:gd name="connsiteY200" fmla="*/ 257175 h 260985"/>
                <a:gd name="connsiteX201" fmla="*/ 200025 w 269875"/>
                <a:gd name="connsiteY201" fmla="*/ 256540 h 260985"/>
                <a:gd name="connsiteX202" fmla="*/ 207645 w 269875"/>
                <a:gd name="connsiteY202" fmla="*/ 256540 h 260985"/>
                <a:gd name="connsiteX203" fmla="*/ 212090 w 269875"/>
                <a:gd name="connsiteY203" fmla="*/ 254000 h 260985"/>
                <a:gd name="connsiteX204" fmla="*/ 213995 w 269875"/>
                <a:gd name="connsiteY204" fmla="*/ 249555 h 260985"/>
                <a:gd name="connsiteX205" fmla="*/ 212725 w 269875"/>
                <a:gd name="connsiteY205" fmla="*/ 245110 h 260985"/>
                <a:gd name="connsiteX206" fmla="*/ 212725 w 269875"/>
                <a:gd name="connsiteY206" fmla="*/ 242570 h 260985"/>
                <a:gd name="connsiteX207" fmla="*/ 210820 w 269875"/>
                <a:gd name="connsiteY207" fmla="*/ 245110 h 260985"/>
                <a:gd name="connsiteX208" fmla="*/ 210820 w 269875"/>
                <a:gd name="connsiteY208" fmla="*/ 248285 h 260985"/>
                <a:gd name="connsiteX209" fmla="*/ 207010 w 269875"/>
                <a:gd name="connsiteY209" fmla="*/ 251460 h 260985"/>
                <a:gd name="connsiteX210" fmla="*/ 204470 w 269875"/>
                <a:gd name="connsiteY210" fmla="*/ 248920 h 260985"/>
                <a:gd name="connsiteX211" fmla="*/ 201295 w 269875"/>
                <a:gd name="connsiteY211" fmla="*/ 250190 h 260985"/>
                <a:gd name="connsiteX212" fmla="*/ 198120 w 269875"/>
                <a:gd name="connsiteY212" fmla="*/ 249555 h 260985"/>
                <a:gd name="connsiteX213" fmla="*/ 198755 w 269875"/>
                <a:gd name="connsiteY213" fmla="*/ 246380 h 260985"/>
                <a:gd name="connsiteX214" fmla="*/ 196850 w 269875"/>
                <a:gd name="connsiteY214" fmla="*/ 242570 h 260985"/>
                <a:gd name="connsiteX215" fmla="*/ 193675 w 269875"/>
                <a:gd name="connsiteY215" fmla="*/ 242570 h 260985"/>
                <a:gd name="connsiteX216" fmla="*/ 185420 w 269875"/>
                <a:gd name="connsiteY216" fmla="*/ 241300 h 260985"/>
                <a:gd name="connsiteX217" fmla="*/ 179070 w 269875"/>
                <a:gd name="connsiteY217" fmla="*/ 238125 h 260985"/>
                <a:gd name="connsiteX218" fmla="*/ 170180 w 269875"/>
                <a:gd name="connsiteY218" fmla="*/ 238760 h 260985"/>
                <a:gd name="connsiteX219" fmla="*/ 162560 w 269875"/>
                <a:gd name="connsiteY219" fmla="*/ 243205 h 260985"/>
                <a:gd name="connsiteX220" fmla="*/ 156845 w 269875"/>
                <a:gd name="connsiteY220" fmla="*/ 244475 h 260985"/>
                <a:gd name="connsiteX221" fmla="*/ 152400 w 269875"/>
                <a:gd name="connsiteY221" fmla="*/ 241935 h 260985"/>
                <a:gd name="connsiteX222" fmla="*/ 149860 w 269875"/>
                <a:gd name="connsiteY222" fmla="*/ 239395 h 260985"/>
                <a:gd name="connsiteX223" fmla="*/ 146050 w 269875"/>
                <a:gd name="connsiteY223" fmla="*/ 240030 h 260985"/>
                <a:gd name="connsiteX224" fmla="*/ 148590 w 269875"/>
                <a:gd name="connsiteY224" fmla="*/ 237490 h 260985"/>
                <a:gd name="connsiteX225" fmla="*/ 146050 w 269875"/>
                <a:gd name="connsiteY225" fmla="*/ 233680 h 260985"/>
                <a:gd name="connsiteX226" fmla="*/ 140970 w 269875"/>
                <a:gd name="connsiteY226" fmla="*/ 234315 h 260985"/>
                <a:gd name="connsiteX227" fmla="*/ 141605 w 269875"/>
                <a:gd name="connsiteY227" fmla="*/ 236855 h 260985"/>
                <a:gd name="connsiteX228" fmla="*/ 142875 w 269875"/>
                <a:gd name="connsiteY228" fmla="*/ 237490 h 260985"/>
                <a:gd name="connsiteX229" fmla="*/ 140970 w 269875"/>
                <a:gd name="connsiteY229" fmla="*/ 238760 h 260985"/>
                <a:gd name="connsiteX230" fmla="*/ 136525 w 269875"/>
                <a:gd name="connsiteY230" fmla="*/ 238760 h 260985"/>
                <a:gd name="connsiteX231" fmla="*/ 135255 w 269875"/>
                <a:gd name="connsiteY231" fmla="*/ 234315 h 260985"/>
                <a:gd name="connsiteX232" fmla="*/ 133985 w 269875"/>
                <a:gd name="connsiteY232" fmla="*/ 233680 h 260985"/>
                <a:gd name="connsiteX233" fmla="*/ 133350 w 269875"/>
                <a:gd name="connsiteY233" fmla="*/ 236220 h 260985"/>
                <a:gd name="connsiteX234" fmla="*/ 133985 w 269875"/>
                <a:gd name="connsiteY234" fmla="*/ 239395 h 260985"/>
                <a:gd name="connsiteX235" fmla="*/ 133350 w 269875"/>
                <a:gd name="connsiteY235" fmla="*/ 241935 h 260985"/>
                <a:gd name="connsiteX236" fmla="*/ 133350 w 269875"/>
                <a:gd name="connsiteY236" fmla="*/ 241935 h 260985"/>
                <a:gd name="connsiteX237" fmla="*/ 8255 w 269875"/>
                <a:gd name="connsiteY237" fmla="*/ 85090 h 260985"/>
                <a:gd name="connsiteX238" fmla="*/ 8255 w 269875"/>
                <a:gd name="connsiteY238" fmla="*/ 91440 h 260985"/>
                <a:gd name="connsiteX239" fmla="*/ 12065 w 269875"/>
                <a:gd name="connsiteY239" fmla="*/ 95250 h 260985"/>
                <a:gd name="connsiteX240" fmla="*/ 15875 w 269875"/>
                <a:gd name="connsiteY240" fmla="*/ 96520 h 260985"/>
                <a:gd name="connsiteX241" fmla="*/ 16510 w 269875"/>
                <a:gd name="connsiteY241" fmla="*/ 98425 h 260985"/>
                <a:gd name="connsiteX242" fmla="*/ 15240 w 269875"/>
                <a:gd name="connsiteY242" fmla="*/ 99695 h 260985"/>
                <a:gd name="connsiteX243" fmla="*/ 10160 w 269875"/>
                <a:gd name="connsiteY243" fmla="*/ 97155 h 260985"/>
                <a:gd name="connsiteX244" fmla="*/ 4445 w 269875"/>
                <a:gd name="connsiteY244" fmla="*/ 91440 h 260985"/>
                <a:gd name="connsiteX245" fmla="*/ 3810 w 269875"/>
                <a:gd name="connsiteY245" fmla="*/ 89535 h 260985"/>
                <a:gd name="connsiteX246" fmla="*/ 635 w 269875"/>
                <a:gd name="connsiteY246" fmla="*/ 88265 h 260985"/>
                <a:gd name="connsiteX247" fmla="*/ 0 w 269875"/>
                <a:gd name="connsiteY247" fmla="*/ 85090 h 260985"/>
                <a:gd name="connsiteX248" fmla="*/ 5715 w 269875"/>
                <a:gd name="connsiteY248" fmla="*/ 83185 h 260985"/>
                <a:gd name="connsiteX249" fmla="*/ 8255 w 269875"/>
                <a:gd name="connsiteY249" fmla="*/ 85090 h 260985"/>
                <a:gd name="connsiteX250" fmla="*/ 8255 w 269875"/>
                <a:gd name="connsiteY250" fmla="*/ 85090 h 260985"/>
                <a:gd name="connsiteX251" fmla="*/ 32385 w 269875"/>
                <a:gd name="connsiteY251" fmla="*/ 128905 h 260985"/>
                <a:gd name="connsiteX252" fmla="*/ 31750 w 269875"/>
                <a:gd name="connsiteY252" fmla="*/ 127000 h 260985"/>
                <a:gd name="connsiteX253" fmla="*/ 34290 w 269875"/>
                <a:gd name="connsiteY253" fmla="*/ 121920 h 260985"/>
                <a:gd name="connsiteX254" fmla="*/ 36195 w 269875"/>
                <a:gd name="connsiteY254" fmla="*/ 121285 h 260985"/>
                <a:gd name="connsiteX255" fmla="*/ 36830 w 269875"/>
                <a:gd name="connsiteY255" fmla="*/ 126365 h 260985"/>
                <a:gd name="connsiteX256" fmla="*/ 34925 w 269875"/>
                <a:gd name="connsiteY256" fmla="*/ 128905 h 260985"/>
                <a:gd name="connsiteX257" fmla="*/ 33020 w 269875"/>
                <a:gd name="connsiteY257" fmla="*/ 129540 h 260985"/>
                <a:gd name="connsiteX258" fmla="*/ 32385 w 269875"/>
                <a:gd name="connsiteY258" fmla="*/ 128905 h 260985"/>
                <a:gd name="connsiteX259" fmla="*/ 32385 w 269875"/>
                <a:gd name="connsiteY259" fmla="*/ 128905 h 260985"/>
                <a:gd name="connsiteX260" fmla="*/ 33020 w 269875"/>
                <a:gd name="connsiteY260" fmla="*/ 139065 h 260985"/>
                <a:gd name="connsiteX261" fmla="*/ 33020 w 269875"/>
                <a:gd name="connsiteY261" fmla="*/ 131445 h 260985"/>
                <a:gd name="connsiteX262" fmla="*/ 36830 w 269875"/>
                <a:gd name="connsiteY262" fmla="*/ 134620 h 260985"/>
                <a:gd name="connsiteX263" fmla="*/ 38735 w 269875"/>
                <a:gd name="connsiteY263" fmla="*/ 139065 h 260985"/>
                <a:gd name="connsiteX264" fmla="*/ 38100 w 269875"/>
                <a:gd name="connsiteY264" fmla="*/ 141605 h 260985"/>
                <a:gd name="connsiteX265" fmla="*/ 40640 w 269875"/>
                <a:gd name="connsiteY265" fmla="*/ 144145 h 260985"/>
                <a:gd name="connsiteX266" fmla="*/ 41275 w 269875"/>
                <a:gd name="connsiteY266" fmla="*/ 147320 h 260985"/>
                <a:gd name="connsiteX267" fmla="*/ 42545 w 269875"/>
                <a:gd name="connsiteY267" fmla="*/ 149225 h 260985"/>
                <a:gd name="connsiteX268" fmla="*/ 40640 w 269875"/>
                <a:gd name="connsiteY268" fmla="*/ 152400 h 260985"/>
                <a:gd name="connsiteX269" fmla="*/ 36830 w 269875"/>
                <a:gd name="connsiteY269" fmla="*/ 150495 h 260985"/>
                <a:gd name="connsiteX270" fmla="*/ 32385 w 269875"/>
                <a:gd name="connsiteY270" fmla="*/ 149860 h 260985"/>
                <a:gd name="connsiteX271" fmla="*/ 32385 w 269875"/>
                <a:gd name="connsiteY271" fmla="*/ 146050 h 260985"/>
                <a:gd name="connsiteX272" fmla="*/ 31115 w 269875"/>
                <a:gd name="connsiteY272" fmla="*/ 144780 h 260985"/>
                <a:gd name="connsiteX273" fmla="*/ 31115 w 269875"/>
                <a:gd name="connsiteY273" fmla="*/ 147955 h 260985"/>
                <a:gd name="connsiteX274" fmla="*/ 29845 w 269875"/>
                <a:gd name="connsiteY274" fmla="*/ 149860 h 260985"/>
                <a:gd name="connsiteX275" fmla="*/ 27305 w 269875"/>
                <a:gd name="connsiteY275" fmla="*/ 146685 h 260985"/>
                <a:gd name="connsiteX276" fmla="*/ 27305 w 269875"/>
                <a:gd name="connsiteY276" fmla="*/ 140335 h 260985"/>
                <a:gd name="connsiteX277" fmla="*/ 31115 w 269875"/>
                <a:gd name="connsiteY277" fmla="*/ 139065 h 260985"/>
                <a:gd name="connsiteX278" fmla="*/ 33020 w 269875"/>
                <a:gd name="connsiteY278" fmla="*/ 139065 h 260985"/>
                <a:gd name="connsiteX279" fmla="*/ 33020 w 269875"/>
                <a:gd name="connsiteY279" fmla="*/ 139065 h 260985"/>
                <a:gd name="connsiteX280" fmla="*/ 44450 w 269875"/>
                <a:gd name="connsiteY280" fmla="*/ 161290 h 260985"/>
                <a:gd name="connsiteX281" fmla="*/ 46990 w 269875"/>
                <a:gd name="connsiteY281" fmla="*/ 163830 h 260985"/>
                <a:gd name="connsiteX282" fmla="*/ 43180 w 269875"/>
                <a:gd name="connsiteY282" fmla="*/ 163195 h 260985"/>
                <a:gd name="connsiteX283" fmla="*/ 42545 w 269875"/>
                <a:gd name="connsiteY283" fmla="*/ 165100 h 260985"/>
                <a:gd name="connsiteX284" fmla="*/ 39370 w 269875"/>
                <a:gd name="connsiteY284" fmla="*/ 164465 h 260985"/>
                <a:gd name="connsiteX285" fmla="*/ 34925 w 269875"/>
                <a:gd name="connsiteY285" fmla="*/ 160020 h 260985"/>
                <a:gd name="connsiteX286" fmla="*/ 35560 w 269875"/>
                <a:gd name="connsiteY286" fmla="*/ 156845 h 260985"/>
                <a:gd name="connsiteX287" fmla="*/ 38100 w 269875"/>
                <a:gd name="connsiteY287" fmla="*/ 155575 h 260985"/>
                <a:gd name="connsiteX288" fmla="*/ 41910 w 269875"/>
                <a:gd name="connsiteY288" fmla="*/ 157480 h 260985"/>
                <a:gd name="connsiteX289" fmla="*/ 44450 w 269875"/>
                <a:gd name="connsiteY289" fmla="*/ 161290 h 260985"/>
                <a:gd name="connsiteX290" fmla="*/ 44450 w 269875"/>
                <a:gd name="connsiteY290" fmla="*/ 161290 h 260985"/>
                <a:gd name="connsiteX291" fmla="*/ 238760 w 269875"/>
                <a:gd name="connsiteY291" fmla="*/ 229870 h 260985"/>
                <a:gd name="connsiteX292" fmla="*/ 238125 w 269875"/>
                <a:gd name="connsiteY292" fmla="*/ 228600 h 260985"/>
                <a:gd name="connsiteX293" fmla="*/ 240030 w 269875"/>
                <a:gd name="connsiteY293" fmla="*/ 226060 h 260985"/>
                <a:gd name="connsiteX294" fmla="*/ 240030 w 269875"/>
                <a:gd name="connsiteY294" fmla="*/ 229235 h 260985"/>
                <a:gd name="connsiteX295" fmla="*/ 238760 w 269875"/>
                <a:gd name="connsiteY295" fmla="*/ 229870 h 260985"/>
                <a:gd name="connsiteX296" fmla="*/ 238760 w 269875"/>
                <a:gd name="connsiteY296" fmla="*/ 229870 h 260985"/>
                <a:gd name="connsiteX297" fmla="*/ 236855 w 269875"/>
                <a:gd name="connsiteY297" fmla="*/ 245745 h 260985"/>
                <a:gd name="connsiteX298" fmla="*/ 235585 w 269875"/>
                <a:gd name="connsiteY298" fmla="*/ 239395 h 260985"/>
                <a:gd name="connsiteX299" fmla="*/ 233680 w 269875"/>
                <a:gd name="connsiteY299" fmla="*/ 235585 h 260985"/>
                <a:gd name="connsiteX300" fmla="*/ 236855 w 269875"/>
                <a:gd name="connsiteY300" fmla="*/ 231140 h 260985"/>
                <a:gd name="connsiteX301" fmla="*/ 237490 w 269875"/>
                <a:gd name="connsiteY301" fmla="*/ 234950 h 260985"/>
                <a:gd name="connsiteX302" fmla="*/ 240665 w 269875"/>
                <a:gd name="connsiteY302" fmla="*/ 238760 h 260985"/>
                <a:gd name="connsiteX303" fmla="*/ 238125 w 269875"/>
                <a:gd name="connsiteY303" fmla="*/ 244475 h 260985"/>
                <a:gd name="connsiteX304" fmla="*/ 236855 w 269875"/>
                <a:gd name="connsiteY304" fmla="*/ 245745 h 260985"/>
                <a:gd name="connsiteX305" fmla="*/ 236855 w 269875"/>
                <a:gd name="connsiteY305" fmla="*/ 245745 h 260985"/>
                <a:gd name="connsiteX306" fmla="*/ 253365 w 269875"/>
                <a:gd name="connsiteY306" fmla="*/ 227330 h 260985"/>
                <a:gd name="connsiteX307" fmla="*/ 251460 w 269875"/>
                <a:gd name="connsiteY307" fmla="*/ 225425 h 260985"/>
                <a:gd name="connsiteX308" fmla="*/ 252730 w 269875"/>
                <a:gd name="connsiteY308" fmla="*/ 222250 h 260985"/>
                <a:gd name="connsiteX309" fmla="*/ 251460 w 269875"/>
                <a:gd name="connsiteY309" fmla="*/ 220980 h 260985"/>
                <a:gd name="connsiteX310" fmla="*/ 252095 w 269875"/>
                <a:gd name="connsiteY310" fmla="*/ 217805 h 260985"/>
                <a:gd name="connsiteX311" fmla="*/ 259080 w 269875"/>
                <a:gd name="connsiteY311" fmla="*/ 212090 h 260985"/>
                <a:gd name="connsiteX312" fmla="*/ 266065 w 269875"/>
                <a:gd name="connsiteY312" fmla="*/ 208915 h 260985"/>
                <a:gd name="connsiteX313" fmla="*/ 269875 w 269875"/>
                <a:gd name="connsiteY313" fmla="*/ 207010 h 260985"/>
                <a:gd name="connsiteX314" fmla="*/ 269240 w 269875"/>
                <a:gd name="connsiteY314" fmla="*/ 210185 h 260985"/>
                <a:gd name="connsiteX315" fmla="*/ 267335 w 269875"/>
                <a:gd name="connsiteY315" fmla="*/ 212090 h 260985"/>
                <a:gd name="connsiteX316" fmla="*/ 266065 w 269875"/>
                <a:gd name="connsiteY316" fmla="*/ 215265 h 260985"/>
                <a:gd name="connsiteX317" fmla="*/ 264160 w 269875"/>
                <a:gd name="connsiteY317" fmla="*/ 217805 h 260985"/>
                <a:gd name="connsiteX318" fmla="*/ 264160 w 269875"/>
                <a:gd name="connsiteY318" fmla="*/ 219710 h 260985"/>
                <a:gd name="connsiteX319" fmla="*/ 260985 w 269875"/>
                <a:gd name="connsiteY319" fmla="*/ 219710 h 260985"/>
                <a:gd name="connsiteX320" fmla="*/ 257810 w 269875"/>
                <a:gd name="connsiteY320" fmla="*/ 222885 h 260985"/>
                <a:gd name="connsiteX321" fmla="*/ 255270 w 269875"/>
                <a:gd name="connsiteY321" fmla="*/ 226060 h 260985"/>
                <a:gd name="connsiteX322" fmla="*/ 253365 w 269875"/>
                <a:gd name="connsiteY322" fmla="*/ 227330 h 260985"/>
                <a:gd name="connsiteX323" fmla="*/ 253365 w 269875"/>
                <a:gd name="connsiteY323" fmla="*/ 227330 h 260985"/>
                <a:gd name="connsiteX324" fmla="*/ 211455 w 269875"/>
                <a:gd name="connsiteY324" fmla="*/ 206375 h 260985"/>
                <a:gd name="connsiteX325" fmla="*/ 208915 w 269875"/>
                <a:gd name="connsiteY325" fmla="*/ 204470 h 260985"/>
                <a:gd name="connsiteX326" fmla="*/ 210185 w 269875"/>
                <a:gd name="connsiteY326" fmla="*/ 201930 h 260985"/>
                <a:gd name="connsiteX327" fmla="*/ 215265 w 269875"/>
                <a:gd name="connsiteY327" fmla="*/ 200025 h 260985"/>
                <a:gd name="connsiteX328" fmla="*/ 217805 w 269875"/>
                <a:gd name="connsiteY328" fmla="*/ 201295 h 260985"/>
                <a:gd name="connsiteX329" fmla="*/ 215900 w 269875"/>
                <a:gd name="connsiteY329" fmla="*/ 204470 h 260985"/>
                <a:gd name="connsiteX330" fmla="*/ 211455 w 269875"/>
                <a:gd name="connsiteY330" fmla="*/ 206375 h 260985"/>
                <a:gd name="connsiteX331" fmla="*/ 211455 w 269875"/>
                <a:gd name="connsiteY331" fmla="*/ 206375 h 260985"/>
                <a:gd name="connsiteX332" fmla="*/ 210820 w 269875"/>
                <a:gd name="connsiteY332" fmla="*/ 162560 h 260985"/>
                <a:gd name="connsiteX333" fmla="*/ 215900 w 269875"/>
                <a:gd name="connsiteY333" fmla="*/ 158115 h 260985"/>
                <a:gd name="connsiteX334" fmla="*/ 219710 w 269875"/>
                <a:gd name="connsiteY334" fmla="*/ 158750 h 260985"/>
                <a:gd name="connsiteX335" fmla="*/ 223520 w 269875"/>
                <a:gd name="connsiteY335" fmla="*/ 161925 h 260985"/>
                <a:gd name="connsiteX336" fmla="*/ 224790 w 269875"/>
                <a:gd name="connsiteY336" fmla="*/ 160655 h 260985"/>
                <a:gd name="connsiteX337" fmla="*/ 226695 w 269875"/>
                <a:gd name="connsiteY337" fmla="*/ 161290 h 260985"/>
                <a:gd name="connsiteX338" fmla="*/ 227330 w 269875"/>
                <a:gd name="connsiteY338" fmla="*/ 163830 h 260985"/>
                <a:gd name="connsiteX339" fmla="*/ 223520 w 269875"/>
                <a:gd name="connsiteY339" fmla="*/ 165735 h 260985"/>
                <a:gd name="connsiteX340" fmla="*/ 222250 w 269875"/>
                <a:gd name="connsiteY340" fmla="*/ 167640 h 260985"/>
                <a:gd name="connsiteX341" fmla="*/ 219075 w 269875"/>
                <a:gd name="connsiteY341" fmla="*/ 167640 h 260985"/>
                <a:gd name="connsiteX342" fmla="*/ 216535 w 269875"/>
                <a:gd name="connsiteY342" fmla="*/ 164465 h 260985"/>
                <a:gd name="connsiteX343" fmla="*/ 213360 w 269875"/>
                <a:gd name="connsiteY343" fmla="*/ 164465 h 260985"/>
                <a:gd name="connsiteX344" fmla="*/ 210185 w 269875"/>
                <a:gd name="connsiteY344" fmla="*/ 165100 h 260985"/>
                <a:gd name="connsiteX345" fmla="*/ 210820 w 269875"/>
                <a:gd name="connsiteY345" fmla="*/ 162560 h 260985"/>
                <a:gd name="connsiteX346" fmla="*/ 210820 w 269875"/>
                <a:gd name="connsiteY346" fmla="*/ 162560 h 260985"/>
                <a:gd name="connsiteX347" fmla="*/ 200660 w 269875"/>
                <a:gd name="connsiteY347" fmla="*/ 129540 h 260985"/>
                <a:gd name="connsiteX348" fmla="*/ 201930 w 269875"/>
                <a:gd name="connsiteY348" fmla="*/ 137160 h 260985"/>
                <a:gd name="connsiteX349" fmla="*/ 200660 w 269875"/>
                <a:gd name="connsiteY349" fmla="*/ 142240 h 260985"/>
                <a:gd name="connsiteX350" fmla="*/ 196215 w 269875"/>
                <a:gd name="connsiteY350" fmla="*/ 144145 h 260985"/>
                <a:gd name="connsiteX351" fmla="*/ 193040 w 269875"/>
                <a:gd name="connsiteY351" fmla="*/ 141605 h 260985"/>
                <a:gd name="connsiteX352" fmla="*/ 193040 w 269875"/>
                <a:gd name="connsiteY352" fmla="*/ 139065 h 260985"/>
                <a:gd name="connsiteX353" fmla="*/ 195580 w 269875"/>
                <a:gd name="connsiteY353" fmla="*/ 137795 h 260985"/>
                <a:gd name="connsiteX354" fmla="*/ 195580 w 269875"/>
                <a:gd name="connsiteY354" fmla="*/ 133350 h 260985"/>
                <a:gd name="connsiteX355" fmla="*/ 191770 w 269875"/>
                <a:gd name="connsiteY355" fmla="*/ 130175 h 260985"/>
                <a:gd name="connsiteX356" fmla="*/ 191770 w 269875"/>
                <a:gd name="connsiteY356" fmla="*/ 128270 h 260985"/>
                <a:gd name="connsiteX357" fmla="*/ 195580 w 269875"/>
                <a:gd name="connsiteY357" fmla="*/ 126365 h 260985"/>
                <a:gd name="connsiteX358" fmla="*/ 199390 w 269875"/>
                <a:gd name="connsiteY358" fmla="*/ 127635 h 260985"/>
                <a:gd name="connsiteX359" fmla="*/ 200660 w 269875"/>
                <a:gd name="connsiteY359" fmla="*/ 129540 h 260985"/>
                <a:gd name="connsiteX360" fmla="*/ 200660 w 269875"/>
                <a:gd name="connsiteY360" fmla="*/ 129540 h 260985"/>
                <a:gd name="connsiteX361" fmla="*/ 191770 w 269875"/>
                <a:gd name="connsiteY361" fmla="*/ 111125 h 260985"/>
                <a:gd name="connsiteX362" fmla="*/ 187325 w 269875"/>
                <a:gd name="connsiteY362" fmla="*/ 107315 h 260985"/>
                <a:gd name="connsiteX363" fmla="*/ 189865 w 269875"/>
                <a:gd name="connsiteY363" fmla="*/ 102870 h 260985"/>
                <a:gd name="connsiteX364" fmla="*/ 196850 w 269875"/>
                <a:gd name="connsiteY364" fmla="*/ 100330 h 260985"/>
                <a:gd name="connsiteX365" fmla="*/ 200025 w 269875"/>
                <a:gd name="connsiteY365" fmla="*/ 98425 h 260985"/>
                <a:gd name="connsiteX366" fmla="*/ 206375 w 269875"/>
                <a:gd name="connsiteY366" fmla="*/ 97155 h 260985"/>
                <a:gd name="connsiteX367" fmla="*/ 207645 w 269875"/>
                <a:gd name="connsiteY367" fmla="*/ 98425 h 260985"/>
                <a:gd name="connsiteX368" fmla="*/ 206375 w 269875"/>
                <a:gd name="connsiteY368" fmla="*/ 102235 h 260985"/>
                <a:gd name="connsiteX369" fmla="*/ 207645 w 269875"/>
                <a:gd name="connsiteY369" fmla="*/ 102235 h 260985"/>
                <a:gd name="connsiteX370" fmla="*/ 208915 w 269875"/>
                <a:gd name="connsiteY370" fmla="*/ 106680 h 260985"/>
                <a:gd name="connsiteX371" fmla="*/ 208915 w 269875"/>
                <a:gd name="connsiteY371" fmla="*/ 113030 h 260985"/>
                <a:gd name="connsiteX372" fmla="*/ 202565 w 269875"/>
                <a:gd name="connsiteY372" fmla="*/ 113665 h 260985"/>
                <a:gd name="connsiteX373" fmla="*/ 198120 w 269875"/>
                <a:gd name="connsiteY373" fmla="*/ 111760 h 260985"/>
                <a:gd name="connsiteX374" fmla="*/ 200025 w 269875"/>
                <a:gd name="connsiteY374" fmla="*/ 109220 h 260985"/>
                <a:gd name="connsiteX375" fmla="*/ 202565 w 269875"/>
                <a:gd name="connsiteY375" fmla="*/ 107315 h 260985"/>
                <a:gd name="connsiteX376" fmla="*/ 203200 w 269875"/>
                <a:gd name="connsiteY376" fmla="*/ 103505 h 260985"/>
                <a:gd name="connsiteX377" fmla="*/ 198755 w 269875"/>
                <a:gd name="connsiteY377" fmla="*/ 103505 h 260985"/>
                <a:gd name="connsiteX378" fmla="*/ 197485 w 269875"/>
                <a:gd name="connsiteY378" fmla="*/ 107315 h 260985"/>
                <a:gd name="connsiteX379" fmla="*/ 196850 w 269875"/>
                <a:gd name="connsiteY379" fmla="*/ 111125 h 260985"/>
                <a:gd name="connsiteX380" fmla="*/ 193675 w 269875"/>
                <a:gd name="connsiteY380" fmla="*/ 111760 h 260985"/>
                <a:gd name="connsiteX381" fmla="*/ 191770 w 269875"/>
                <a:gd name="connsiteY381" fmla="*/ 111125 h 260985"/>
                <a:gd name="connsiteX382" fmla="*/ 191770 w 269875"/>
                <a:gd name="connsiteY382" fmla="*/ 111125 h 260985"/>
                <a:gd name="connsiteX383" fmla="*/ 176530 w 269875"/>
                <a:gd name="connsiteY383" fmla="*/ 54610 h 260985"/>
                <a:gd name="connsiteX384" fmla="*/ 177800 w 269875"/>
                <a:gd name="connsiteY384" fmla="*/ 52705 h 260985"/>
                <a:gd name="connsiteX385" fmla="*/ 182245 w 269875"/>
                <a:gd name="connsiteY385" fmla="*/ 52070 h 260985"/>
                <a:gd name="connsiteX386" fmla="*/ 186055 w 269875"/>
                <a:gd name="connsiteY386" fmla="*/ 53340 h 260985"/>
                <a:gd name="connsiteX387" fmla="*/ 186055 w 269875"/>
                <a:gd name="connsiteY387" fmla="*/ 55880 h 260985"/>
                <a:gd name="connsiteX388" fmla="*/ 182880 w 269875"/>
                <a:gd name="connsiteY388" fmla="*/ 57150 h 260985"/>
                <a:gd name="connsiteX389" fmla="*/ 176530 w 269875"/>
                <a:gd name="connsiteY389" fmla="*/ 54610 h 260985"/>
                <a:gd name="connsiteX390" fmla="*/ 176530 w 269875"/>
                <a:gd name="connsiteY390" fmla="*/ 54610 h 260985"/>
                <a:gd name="connsiteX391" fmla="*/ 163195 w 269875"/>
                <a:gd name="connsiteY391" fmla="*/ 70485 h 260985"/>
                <a:gd name="connsiteX392" fmla="*/ 168275 w 269875"/>
                <a:gd name="connsiteY392" fmla="*/ 70485 h 260985"/>
                <a:gd name="connsiteX393" fmla="*/ 170180 w 269875"/>
                <a:gd name="connsiteY393" fmla="*/ 72390 h 260985"/>
                <a:gd name="connsiteX394" fmla="*/ 173355 w 269875"/>
                <a:gd name="connsiteY394" fmla="*/ 69215 h 260985"/>
                <a:gd name="connsiteX395" fmla="*/ 176530 w 269875"/>
                <a:gd name="connsiteY395" fmla="*/ 71120 h 260985"/>
                <a:gd name="connsiteX396" fmla="*/ 172720 w 269875"/>
                <a:gd name="connsiteY396" fmla="*/ 75565 h 260985"/>
                <a:gd name="connsiteX397" fmla="*/ 172085 w 269875"/>
                <a:gd name="connsiteY397" fmla="*/ 81280 h 260985"/>
                <a:gd name="connsiteX398" fmla="*/ 168275 w 269875"/>
                <a:gd name="connsiteY398" fmla="*/ 80010 h 260985"/>
                <a:gd name="connsiteX399" fmla="*/ 165735 w 269875"/>
                <a:gd name="connsiteY399" fmla="*/ 80645 h 260985"/>
                <a:gd name="connsiteX400" fmla="*/ 163195 w 269875"/>
                <a:gd name="connsiteY400" fmla="*/ 78105 h 260985"/>
                <a:gd name="connsiteX401" fmla="*/ 161925 w 269875"/>
                <a:gd name="connsiteY401" fmla="*/ 73660 h 260985"/>
                <a:gd name="connsiteX402" fmla="*/ 163195 w 269875"/>
                <a:gd name="connsiteY402" fmla="*/ 70485 h 260985"/>
                <a:gd name="connsiteX403" fmla="*/ 163195 w 269875"/>
                <a:gd name="connsiteY403" fmla="*/ 70485 h 260985"/>
                <a:gd name="connsiteX404" fmla="*/ 147955 w 269875"/>
                <a:gd name="connsiteY404" fmla="*/ 43815 h 260985"/>
                <a:gd name="connsiteX405" fmla="*/ 150495 w 269875"/>
                <a:gd name="connsiteY405" fmla="*/ 43180 h 260985"/>
                <a:gd name="connsiteX406" fmla="*/ 154940 w 269875"/>
                <a:gd name="connsiteY406" fmla="*/ 45085 h 260985"/>
                <a:gd name="connsiteX407" fmla="*/ 155575 w 269875"/>
                <a:gd name="connsiteY407" fmla="*/ 48260 h 260985"/>
                <a:gd name="connsiteX408" fmla="*/ 151765 w 269875"/>
                <a:gd name="connsiteY408" fmla="*/ 50165 h 260985"/>
                <a:gd name="connsiteX409" fmla="*/ 149860 w 269875"/>
                <a:gd name="connsiteY409" fmla="*/ 48895 h 260985"/>
                <a:gd name="connsiteX410" fmla="*/ 146685 w 269875"/>
                <a:gd name="connsiteY410" fmla="*/ 48895 h 260985"/>
                <a:gd name="connsiteX411" fmla="*/ 147955 w 269875"/>
                <a:gd name="connsiteY411" fmla="*/ 43815 h 260985"/>
                <a:gd name="connsiteX412" fmla="*/ 147955 w 269875"/>
                <a:gd name="connsiteY412" fmla="*/ 43815 h 260985"/>
                <a:gd name="connsiteX413" fmla="*/ 120015 w 269875"/>
                <a:gd name="connsiteY413" fmla="*/ 106680 h 260985"/>
                <a:gd name="connsiteX414" fmla="*/ 121920 w 269875"/>
                <a:gd name="connsiteY414" fmla="*/ 106045 h 260985"/>
                <a:gd name="connsiteX415" fmla="*/ 125095 w 269875"/>
                <a:gd name="connsiteY415" fmla="*/ 107315 h 260985"/>
                <a:gd name="connsiteX416" fmla="*/ 126365 w 269875"/>
                <a:gd name="connsiteY416" fmla="*/ 111125 h 260985"/>
                <a:gd name="connsiteX417" fmla="*/ 125095 w 269875"/>
                <a:gd name="connsiteY417" fmla="*/ 113030 h 260985"/>
                <a:gd name="connsiteX418" fmla="*/ 120015 w 269875"/>
                <a:gd name="connsiteY418" fmla="*/ 106680 h 260985"/>
                <a:gd name="connsiteX419" fmla="*/ 120015 w 269875"/>
                <a:gd name="connsiteY419" fmla="*/ 106680 h 260985"/>
                <a:gd name="connsiteX420" fmla="*/ 113665 w 269875"/>
                <a:gd name="connsiteY420" fmla="*/ 106680 h 260985"/>
                <a:gd name="connsiteX421" fmla="*/ 116205 w 269875"/>
                <a:gd name="connsiteY421" fmla="*/ 104775 h 260985"/>
                <a:gd name="connsiteX422" fmla="*/ 117475 w 269875"/>
                <a:gd name="connsiteY422" fmla="*/ 106045 h 260985"/>
                <a:gd name="connsiteX423" fmla="*/ 116205 w 269875"/>
                <a:gd name="connsiteY423" fmla="*/ 109220 h 260985"/>
                <a:gd name="connsiteX424" fmla="*/ 113665 w 269875"/>
                <a:gd name="connsiteY424" fmla="*/ 106680 h 260985"/>
                <a:gd name="connsiteX425" fmla="*/ 113665 w 269875"/>
                <a:gd name="connsiteY425" fmla="*/ 106680 h 260985"/>
                <a:gd name="connsiteX426" fmla="*/ 149225 w 269875"/>
                <a:gd name="connsiteY426" fmla="*/ 113665 h 260985"/>
                <a:gd name="connsiteX427" fmla="*/ 151130 w 269875"/>
                <a:gd name="connsiteY427" fmla="*/ 113030 h 260985"/>
                <a:gd name="connsiteX428" fmla="*/ 153670 w 269875"/>
                <a:gd name="connsiteY428" fmla="*/ 115570 h 260985"/>
                <a:gd name="connsiteX429" fmla="*/ 156845 w 269875"/>
                <a:gd name="connsiteY429" fmla="*/ 116840 h 260985"/>
                <a:gd name="connsiteX430" fmla="*/ 157480 w 269875"/>
                <a:gd name="connsiteY430" fmla="*/ 121920 h 260985"/>
                <a:gd name="connsiteX431" fmla="*/ 155575 w 269875"/>
                <a:gd name="connsiteY431" fmla="*/ 122555 h 260985"/>
                <a:gd name="connsiteX432" fmla="*/ 153670 w 269875"/>
                <a:gd name="connsiteY432" fmla="*/ 118745 h 260985"/>
                <a:gd name="connsiteX433" fmla="*/ 152400 w 269875"/>
                <a:gd name="connsiteY433" fmla="*/ 118110 h 260985"/>
                <a:gd name="connsiteX434" fmla="*/ 149225 w 269875"/>
                <a:gd name="connsiteY434" fmla="*/ 113665 h 260985"/>
                <a:gd name="connsiteX435" fmla="*/ 149225 w 269875"/>
                <a:gd name="connsiteY435" fmla="*/ 113665 h 260985"/>
                <a:gd name="connsiteX436" fmla="*/ 200025 w 269875"/>
                <a:gd name="connsiteY436" fmla="*/ 173355 h 260985"/>
                <a:gd name="connsiteX437" fmla="*/ 198120 w 269875"/>
                <a:gd name="connsiteY437" fmla="*/ 170815 h 260985"/>
                <a:gd name="connsiteX438" fmla="*/ 198755 w 269875"/>
                <a:gd name="connsiteY438" fmla="*/ 167640 h 260985"/>
                <a:gd name="connsiteX439" fmla="*/ 205105 w 269875"/>
                <a:gd name="connsiteY439" fmla="*/ 166370 h 260985"/>
                <a:gd name="connsiteX440" fmla="*/ 203835 w 269875"/>
                <a:gd name="connsiteY440" fmla="*/ 169545 h 260985"/>
                <a:gd name="connsiteX441" fmla="*/ 200025 w 269875"/>
                <a:gd name="connsiteY441" fmla="*/ 173355 h 260985"/>
                <a:gd name="connsiteX442" fmla="*/ 200025 w 269875"/>
                <a:gd name="connsiteY442" fmla="*/ 173355 h 260985"/>
                <a:gd name="connsiteX443" fmla="*/ 148590 w 269875"/>
                <a:gd name="connsiteY443" fmla="*/ 204470 h 260985"/>
                <a:gd name="connsiteX444" fmla="*/ 151765 w 269875"/>
                <a:gd name="connsiteY444" fmla="*/ 200025 h 260985"/>
                <a:gd name="connsiteX445" fmla="*/ 155575 w 269875"/>
                <a:gd name="connsiteY445" fmla="*/ 200025 h 260985"/>
                <a:gd name="connsiteX446" fmla="*/ 154940 w 269875"/>
                <a:gd name="connsiteY446" fmla="*/ 203200 h 260985"/>
                <a:gd name="connsiteX447" fmla="*/ 151765 w 269875"/>
                <a:gd name="connsiteY447" fmla="*/ 204470 h 260985"/>
                <a:gd name="connsiteX448" fmla="*/ 148590 w 269875"/>
                <a:gd name="connsiteY448" fmla="*/ 204470 h 260985"/>
                <a:gd name="connsiteX449" fmla="*/ 148590 w 269875"/>
                <a:gd name="connsiteY449" fmla="*/ 204470 h 260985"/>
                <a:gd name="connsiteX450" fmla="*/ 151130 w 269875"/>
                <a:gd name="connsiteY450" fmla="*/ 185420 h 260985"/>
                <a:gd name="connsiteX451" fmla="*/ 153670 w 269875"/>
                <a:gd name="connsiteY451" fmla="*/ 183515 h 260985"/>
                <a:gd name="connsiteX452" fmla="*/ 153670 w 269875"/>
                <a:gd name="connsiteY452" fmla="*/ 187325 h 260985"/>
                <a:gd name="connsiteX453" fmla="*/ 151130 w 269875"/>
                <a:gd name="connsiteY453" fmla="*/ 185420 h 260985"/>
                <a:gd name="connsiteX454" fmla="*/ 151130 w 269875"/>
                <a:gd name="connsiteY454" fmla="*/ 185420 h 260985"/>
                <a:gd name="connsiteX455" fmla="*/ 149860 w 269875"/>
                <a:gd name="connsiteY455" fmla="*/ 179705 h 260985"/>
                <a:gd name="connsiteX456" fmla="*/ 149860 w 269875"/>
                <a:gd name="connsiteY456" fmla="*/ 174625 h 260985"/>
                <a:gd name="connsiteX457" fmla="*/ 152400 w 269875"/>
                <a:gd name="connsiteY457" fmla="*/ 175260 h 260985"/>
                <a:gd name="connsiteX458" fmla="*/ 152400 w 269875"/>
                <a:gd name="connsiteY458" fmla="*/ 177800 h 260985"/>
                <a:gd name="connsiteX459" fmla="*/ 149860 w 269875"/>
                <a:gd name="connsiteY459" fmla="*/ 179705 h 260985"/>
                <a:gd name="connsiteX460" fmla="*/ 149860 w 269875"/>
                <a:gd name="connsiteY460" fmla="*/ 179705 h 260985"/>
                <a:gd name="connsiteX461" fmla="*/ 147320 w 269875"/>
                <a:gd name="connsiteY461" fmla="*/ 172085 h 260985"/>
                <a:gd name="connsiteX462" fmla="*/ 146050 w 269875"/>
                <a:gd name="connsiteY462" fmla="*/ 170180 h 260985"/>
                <a:gd name="connsiteX463" fmla="*/ 147955 w 269875"/>
                <a:gd name="connsiteY463" fmla="*/ 167640 h 260985"/>
                <a:gd name="connsiteX464" fmla="*/ 150495 w 269875"/>
                <a:gd name="connsiteY464" fmla="*/ 170815 h 260985"/>
                <a:gd name="connsiteX465" fmla="*/ 147320 w 269875"/>
                <a:gd name="connsiteY465" fmla="*/ 172085 h 260985"/>
                <a:gd name="connsiteX466" fmla="*/ 147320 w 269875"/>
                <a:gd name="connsiteY466" fmla="*/ 172085 h 260985"/>
                <a:gd name="connsiteX467" fmla="*/ 175260 w 269875"/>
                <a:gd name="connsiteY467" fmla="*/ 191135 h 260985"/>
                <a:gd name="connsiteX468" fmla="*/ 172720 w 269875"/>
                <a:gd name="connsiteY468" fmla="*/ 188595 h 260985"/>
                <a:gd name="connsiteX469" fmla="*/ 173990 w 269875"/>
                <a:gd name="connsiteY469" fmla="*/ 183515 h 260985"/>
                <a:gd name="connsiteX470" fmla="*/ 177165 w 269875"/>
                <a:gd name="connsiteY470" fmla="*/ 183515 h 260985"/>
                <a:gd name="connsiteX471" fmla="*/ 178435 w 269875"/>
                <a:gd name="connsiteY471" fmla="*/ 186690 h 260985"/>
                <a:gd name="connsiteX472" fmla="*/ 175260 w 269875"/>
                <a:gd name="connsiteY472" fmla="*/ 191135 h 260985"/>
                <a:gd name="connsiteX473" fmla="*/ 175260 w 269875"/>
                <a:gd name="connsiteY473" fmla="*/ 191135 h 260985"/>
                <a:gd name="connsiteX474" fmla="*/ 182880 w 269875"/>
                <a:gd name="connsiteY474" fmla="*/ 189865 h 260985"/>
                <a:gd name="connsiteX475" fmla="*/ 180975 w 269875"/>
                <a:gd name="connsiteY475" fmla="*/ 186690 h 260985"/>
                <a:gd name="connsiteX476" fmla="*/ 185420 w 269875"/>
                <a:gd name="connsiteY476" fmla="*/ 182880 h 260985"/>
                <a:gd name="connsiteX477" fmla="*/ 187960 w 269875"/>
                <a:gd name="connsiteY477" fmla="*/ 183515 h 260985"/>
                <a:gd name="connsiteX478" fmla="*/ 188595 w 269875"/>
                <a:gd name="connsiteY478" fmla="*/ 186690 h 260985"/>
                <a:gd name="connsiteX479" fmla="*/ 186055 w 269875"/>
                <a:gd name="connsiteY479" fmla="*/ 190500 h 260985"/>
                <a:gd name="connsiteX480" fmla="*/ 182880 w 269875"/>
                <a:gd name="connsiteY480" fmla="*/ 189865 h 260985"/>
                <a:gd name="connsiteX481" fmla="*/ 182880 w 269875"/>
                <a:gd name="connsiteY481" fmla="*/ 189865 h 260985"/>
                <a:gd name="connsiteX482" fmla="*/ 180975 w 269875"/>
                <a:gd name="connsiteY482" fmla="*/ 175895 h 260985"/>
                <a:gd name="connsiteX483" fmla="*/ 180975 w 269875"/>
                <a:gd name="connsiteY483" fmla="*/ 173355 h 260985"/>
                <a:gd name="connsiteX484" fmla="*/ 183515 w 269875"/>
                <a:gd name="connsiteY484" fmla="*/ 173990 h 260985"/>
                <a:gd name="connsiteX485" fmla="*/ 180975 w 269875"/>
                <a:gd name="connsiteY485" fmla="*/ 175895 h 260985"/>
                <a:gd name="connsiteX486" fmla="*/ 180975 w 269875"/>
                <a:gd name="connsiteY486" fmla="*/ 175895 h 260985"/>
                <a:gd name="connsiteX487" fmla="*/ 172085 w 269875"/>
                <a:gd name="connsiteY487" fmla="*/ 168275 h 260985"/>
                <a:gd name="connsiteX488" fmla="*/ 175260 w 269875"/>
                <a:gd name="connsiteY488" fmla="*/ 167005 h 260985"/>
                <a:gd name="connsiteX489" fmla="*/ 177800 w 269875"/>
                <a:gd name="connsiteY489" fmla="*/ 169545 h 260985"/>
                <a:gd name="connsiteX490" fmla="*/ 178435 w 269875"/>
                <a:gd name="connsiteY490" fmla="*/ 172720 h 260985"/>
                <a:gd name="connsiteX491" fmla="*/ 174625 w 269875"/>
                <a:gd name="connsiteY491" fmla="*/ 171450 h 260985"/>
                <a:gd name="connsiteX492" fmla="*/ 172085 w 269875"/>
                <a:gd name="connsiteY492" fmla="*/ 168275 h 260985"/>
                <a:gd name="connsiteX493" fmla="*/ 172085 w 269875"/>
                <a:gd name="connsiteY493" fmla="*/ 168275 h 260985"/>
                <a:gd name="connsiteX494" fmla="*/ 158115 w 269875"/>
                <a:gd name="connsiteY494" fmla="*/ 155575 h 260985"/>
                <a:gd name="connsiteX495" fmla="*/ 160655 w 269875"/>
                <a:gd name="connsiteY495" fmla="*/ 155575 h 260985"/>
                <a:gd name="connsiteX496" fmla="*/ 163195 w 269875"/>
                <a:gd name="connsiteY496" fmla="*/ 159385 h 260985"/>
                <a:gd name="connsiteX497" fmla="*/ 168275 w 269875"/>
                <a:gd name="connsiteY497" fmla="*/ 163830 h 260985"/>
                <a:gd name="connsiteX498" fmla="*/ 168275 w 269875"/>
                <a:gd name="connsiteY498" fmla="*/ 167005 h 260985"/>
                <a:gd name="connsiteX499" fmla="*/ 165735 w 269875"/>
                <a:gd name="connsiteY499" fmla="*/ 167005 h 260985"/>
                <a:gd name="connsiteX500" fmla="*/ 159385 w 269875"/>
                <a:gd name="connsiteY500" fmla="*/ 160655 h 260985"/>
                <a:gd name="connsiteX501" fmla="*/ 156845 w 269875"/>
                <a:gd name="connsiteY501" fmla="*/ 158115 h 260985"/>
                <a:gd name="connsiteX502" fmla="*/ 158115 w 269875"/>
                <a:gd name="connsiteY502" fmla="*/ 155575 h 260985"/>
                <a:gd name="connsiteX503" fmla="*/ 158115 w 269875"/>
                <a:gd name="connsiteY503" fmla="*/ 155575 h 260985"/>
                <a:gd name="connsiteX504" fmla="*/ 100330 w 269875"/>
                <a:gd name="connsiteY504" fmla="*/ 118110 h 260985"/>
                <a:gd name="connsiteX505" fmla="*/ 104775 w 269875"/>
                <a:gd name="connsiteY505" fmla="*/ 114300 h 260985"/>
                <a:gd name="connsiteX506" fmla="*/ 112395 w 269875"/>
                <a:gd name="connsiteY506" fmla="*/ 113030 h 260985"/>
                <a:gd name="connsiteX507" fmla="*/ 116840 w 269875"/>
                <a:gd name="connsiteY507" fmla="*/ 118110 h 260985"/>
                <a:gd name="connsiteX508" fmla="*/ 122555 w 269875"/>
                <a:gd name="connsiteY508" fmla="*/ 120015 h 260985"/>
                <a:gd name="connsiteX509" fmla="*/ 127635 w 269875"/>
                <a:gd name="connsiteY509" fmla="*/ 122555 h 260985"/>
                <a:gd name="connsiteX510" fmla="*/ 128270 w 269875"/>
                <a:gd name="connsiteY510" fmla="*/ 123825 h 260985"/>
                <a:gd name="connsiteX511" fmla="*/ 132080 w 269875"/>
                <a:gd name="connsiteY511" fmla="*/ 123825 h 260985"/>
                <a:gd name="connsiteX512" fmla="*/ 132715 w 269875"/>
                <a:gd name="connsiteY512" fmla="*/ 122555 h 260985"/>
                <a:gd name="connsiteX513" fmla="*/ 140335 w 269875"/>
                <a:gd name="connsiteY513" fmla="*/ 130175 h 260985"/>
                <a:gd name="connsiteX514" fmla="*/ 142875 w 269875"/>
                <a:gd name="connsiteY514" fmla="*/ 134620 h 260985"/>
                <a:gd name="connsiteX515" fmla="*/ 142875 w 269875"/>
                <a:gd name="connsiteY515" fmla="*/ 137160 h 260985"/>
                <a:gd name="connsiteX516" fmla="*/ 143510 w 269875"/>
                <a:gd name="connsiteY516" fmla="*/ 140335 h 260985"/>
                <a:gd name="connsiteX517" fmla="*/ 142875 w 269875"/>
                <a:gd name="connsiteY517" fmla="*/ 144780 h 260985"/>
                <a:gd name="connsiteX518" fmla="*/ 147320 w 269875"/>
                <a:gd name="connsiteY518" fmla="*/ 148590 h 260985"/>
                <a:gd name="connsiteX519" fmla="*/ 149225 w 269875"/>
                <a:gd name="connsiteY519" fmla="*/ 147320 h 260985"/>
                <a:gd name="connsiteX520" fmla="*/ 154940 w 269875"/>
                <a:gd name="connsiteY520" fmla="*/ 147955 h 260985"/>
                <a:gd name="connsiteX521" fmla="*/ 152400 w 269875"/>
                <a:gd name="connsiteY521" fmla="*/ 154305 h 260985"/>
                <a:gd name="connsiteX522" fmla="*/ 149225 w 269875"/>
                <a:gd name="connsiteY522" fmla="*/ 153035 h 260985"/>
                <a:gd name="connsiteX523" fmla="*/ 146685 w 269875"/>
                <a:gd name="connsiteY523" fmla="*/ 154305 h 260985"/>
                <a:gd name="connsiteX524" fmla="*/ 142240 w 269875"/>
                <a:gd name="connsiteY524" fmla="*/ 151130 h 260985"/>
                <a:gd name="connsiteX525" fmla="*/ 140335 w 269875"/>
                <a:gd name="connsiteY525" fmla="*/ 147955 h 260985"/>
                <a:gd name="connsiteX526" fmla="*/ 140970 w 269875"/>
                <a:gd name="connsiteY526" fmla="*/ 144780 h 260985"/>
                <a:gd name="connsiteX527" fmla="*/ 138430 w 269875"/>
                <a:gd name="connsiteY527" fmla="*/ 142240 h 260985"/>
                <a:gd name="connsiteX528" fmla="*/ 134620 w 269875"/>
                <a:gd name="connsiteY528" fmla="*/ 136525 h 260985"/>
                <a:gd name="connsiteX529" fmla="*/ 133350 w 269875"/>
                <a:gd name="connsiteY529" fmla="*/ 133985 h 260985"/>
                <a:gd name="connsiteX530" fmla="*/ 129540 w 269875"/>
                <a:gd name="connsiteY530" fmla="*/ 134620 h 260985"/>
                <a:gd name="connsiteX531" fmla="*/ 123825 w 269875"/>
                <a:gd name="connsiteY531" fmla="*/ 131445 h 260985"/>
                <a:gd name="connsiteX532" fmla="*/ 121285 w 269875"/>
                <a:gd name="connsiteY532" fmla="*/ 127635 h 260985"/>
                <a:gd name="connsiteX533" fmla="*/ 117475 w 269875"/>
                <a:gd name="connsiteY533" fmla="*/ 127000 h 260985"/>
                <a:gd name="connsiteX534" fmla="*/ 114935 w 269875"/>
                <a:gd name="connsiteY534" fmla="*/ 123825 h 260985"/>
                <a:gd name="connsiteX535" fmla="*/ 112395 w 269875"/>
                <a:gd name="connsiteY535" fmla="*/ 122555 h 260985"/>
                <a:gd name="connsiteX536" fmla="*/ 111125 w 269875"/>
                <a:gd name="connsiteY536" fmla="*/ 120650 h 260985"/>
                <a:gd name="connsiteX537" fmla="*/ 107950 w 269875"/>
                <a:gd name="connsiteY537" fmla="*/ 118110 h 260985"/>
                <a:gd name="connsiteX538" fmla="*/ 102870 w 269875"/>
                <a:gd name="connsiteY538" fmla="*/ 118110 h 260985"/>
                <a:gd name="connsiteX539" fmla="*/ 100330 w 269875"/>
                <a:gd name="connsiteY539" fmla="*/ 118110 h 260985"/>
                <a:gd name="connsiteX540" fmla="*/ 100330 w 269875"/>
                <a:gd name="connsiteY540" fmla="*/ 118110 h 260985"/>
                <a:gd name="connsiteX541" fmla="*/ 109220 w 269875"/>
                <a:gd name="connsiteY541" fmla="*/ 210185 h 260985"/>
                <a:gd name="connsiteX542" fmla="*/ 110490 w 269875"/>
                <a:gd name="connsiteY542" fmla="*/ 208915 h 260985"/>
                <a:gd name="connsiteX543" fmla="*/ 111760 w 269875"/>
                <a:gd name="connsiteY543" fmla="*/ 213360 h 260985"/>
                <a:gd name="connsiteX544" fmla="*/ 114935 w 269875"/>
                <a:gd name="connsiteY544" fmla="*/ 217805 h 260985"/>
                <a:gd name="connsiteX545" fmla="*/ 113030 w 269875"/>
                <a:gd name="connsiteY545" fmla="*/ 222250 h 260985"/>
                <a:gd name="connsiteX546" fmla="*/ 109855 w 269875"/>
                <a:gd name="connsiteY546" fmla="*/ 220980 h 260985"/>
                <a:gd name="connsiteX547" fmla="*/ 109855 w 269875"/>
                <a:gd name="connsiteY547" fmla="*/ 217805 h 260985"/>
                <a:gd name="connsiteX548" fmla="*/ 107950 w 269875"/>
                <a:gd name="connsiteY548" fmla="*/ 214630 h 260985"/>
                <a:gd name="connsiteX549" fmla="*/ 109220 w 269875"/>
                <a:gd name="connsiteY549" fmla="*/ 210185 h 260985"/>
                <a:gd name="connsiteX550" fmla="*/ 109220 w 269875"/>
                <a:gd name="connsiteY550" fmla="*/ 210185 h 260985"/>
                <a:gd name="connsiteX551" fmla="*/ 108585 w 269875"/>
                <a:gd name="connsiteY551" fmla="*/ 204470 h 260985"/>
                <a:gd name="connsiteX552" fmla="*/ 110490 w 269875"/>
                <a:gd name="connsiteY552" fmla="*/ 207010 h 260985"/>
                <a:gd name="connsiteX553" fmla="*/ 107950 w 269875"/>
                <a:gd name="connsiteY553" fmla="*/ 207010 h 260985"/>
                <a:gd name="connsiteX554" fmla="*/ 108585 w 269875"/>
                <a:gd name="connsiteY554" fmla="*/ 204470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Lst>
              <a:rect l="l" t="t" r="r" b="b"/>
              <a:pathLst>
                <a:path w="269875" h="260985">
                  <a:moveTo>
                    <a:pt x="203200" y="0"/>
                  </a:moveTo>
                  <a:lnTo>
                    <a:pt x="199390" y="0"/>
                  </a:lnTo>
                  <a:lnTo>
                    <a:pt x="191770" y="5715"/>
                  </a:lnTo>
                  <a:lnTo>
                    <a:pt x="191135" y="12700"/>
                  </a:lnTo>
                  <a:lnTo>
                    <a:pt x="193675" y="18415"/>
                  </a:lnTo>
                  <a:lnTo>
                    <a:pt x="189865" y="21590"/>
                  </a:lnTo>
                  <a:lnTo>
                    <a:pt x="176530" y="20955"/>
                  </a:lnTo>
                  <a:lnTo>
                    <a:pt x="170180" y="24130"/>
                  </a:lnTo>
                  <a:lnTo>
                    <a:pt x="165100" y="20955"/>
                  </a:lnTo>
                  <a:lnTo>
                    <a:pt x="158750" y="20955"/>
                  </a:lnTo>
                  <a:lnTo>
                    <a:pt x="154305" y="24130"/>
                  </a:lnTo>
                  <a:lnTo>
                    <a:pt x="148590" y="23495"/>
                  </a:lnTo>
                  <a:lnTo>
                    <a:pt x="147955" y="18415"/>
                  </a:lnTo>
                  <a:lnTo>
                    <a:pt x="139700" y="18415"/>
                  </a:lnTo>
                  <a:lnTo>
                    <a:pt x="132080" y="17145"/>
                  </a:lnTo>
                  <a:lnTo>
                    <a:pt x="127000" y="22225"/>
                  </a:lnTo>
                  <a:lnTo>
                    <a:pt x="119380" y="24130"/>
                  </a:lnTo>
                  <a:lnTo>
                    <a:pt x="109220" y="24130"/>
                  </a:lnTo>
                  <a:lnTo>
                    <a:pt x="106045" y="22860"/>
                  </a:lnTo>
                  <a:lnTo>
                    <a:pt x="102235" y="26670"/>
                  </a:lnTo>
                  <a:lnTo>
                    <a:pt x="96520" y="26670"/>
                  </a:lnTo>
                  <a:lnTo>
                    <a:pt x="89535" y="31115"/>
                  </a:lnTo>
                  <a:lnTo>
                    <a:pt x="74295" y="30480"/>
                  </a:lnTo>
                  <a:lnTo>
                    <a:pt x="67945" y="34290"/>
                  </a:lnTo>
                  <a:lnTo>
                    <a:pt x="67310" y="36830"/>
                  </a:lnTo>
                  <a:lnTo>
                    <a:pt x="58420" y="40005"/>
                  </a:lnTo>
                  <a:lnTo>
                    <a:pt x="46355" y="47625"/>
                  </a:lnTo>
                  <a:lnTo>
                    <a:pt x="45085" y="56515"/>
                  </a:lnTo>
                  <a:lnTo>
                    <a:pt x="40005" y="65405"/>
                  </a:lnTo>
                  <a:lnTo>
                    <a:pt x="27940" y="69215"/>
                  </a:lnTo>
                  <a:lnTo>
                    <a:pt x="27305" y="76200"/>
                  </a:lnTo>
                  <a:lnTo>
                    <a:pt x="22860" y="85090"/>
                  </a:lnTo>
                  <a:lnTo>
                    <a:pt x="19050" y="86995"/>
                  </a:lnTo>
                  <a:lnTo>
                    <a:pt x="19685" y="87630"/>
                  </a:lnTo>
                  <a:lnTo>
                    <a:pt x="20320" y="96520"/>
                  </a:lnTo>
                  <a:lnTo>
                    <a:pt x="31750" y="104775"/>
                  </a:lnTo>
                  <a:lnTo>
                    <a:pt x="38100" y="114300"/>
                  </a:lnTo>
                  <a:lnTo>
                    <a:pt x="41275" y="114935"/>
                  </a:lnTo>
                  <a:lnTo>
                    <a:pt x="40640" y="117475"/>
                  </a:lnTo>
                  <a:lnTo>
                    <a:pt x="49530" y="129540"/>
                  </a:lnTo>
                  <a:lnTo>
                    <a:pt x="51435" y="137795"/>
                  </a:lnTo>
                  <a:lnTo>
                    <a:pt x="55245" y="139700"/>
                  </a:lnTo>
                  <a:lnTo>
                    <a:pt x="60325" y="133350"/>
                  </a:lnTo>
                  <a:lnTo>
                    <a:pt x="64770" y="139065"/>
                  </a:lnTo>
                  <a:lnTo>
                    <a:pt x="71755" y="139700"/>
                  </a:lnTo>
                  <a:lnTo>
                    <a:pt x="74930" y="135255"/>
                  </a:lnTo>
                  <a:lnTo>
                    <a:pt x="80010" y="135890"/>
                  </a:lnTo>
                  <a:lnTo>
                    <a:pt x="88265" y="140970"/>
                  </a:lnTo>
                  <a:lnTo>
                    <a:pt x="93345" y="138430"/>
                  </a:lnTo>
                  <a:lnTo>
                    <a:pt x="93980" y="142875"/>
                  </a:lnTo>
                  <a:lnTo>
                    <a:pt x="97790" y="142875"/>
                  </a:lnTo>
                  <a:lnTo>
                    <a:pt x="100965" y="145415"/>
                  </a:lnTo>
                  <a:lnTo>
                    <a:pt x="107315" y="146685"/>
                  </a:lnTo>
                  <a:lnTo>
                    <a:pt x="102870" y="149225"/>
                  </a:lnTo>
                  <a:lnTo>
                    <a:pt x="98425" y="153670"/>
                  </a:lnTo>
                  <a:lnTo>
                    <a:pt x="93980" y="149860"/>
                  </a:lnTo>
                  <a:lnTo>
                    <a:pt x="88265" y="148590"/>
                  </a:lnTo>
                  <a:lnTo>
                    <a:pt x="76200" y="140335"/>
                  </a:lnTo>
                  <a:lnTo>
                    <a:pt x="70485" y="142240"/>
                  </a:lnTo>
                  <a:lnTo>
                    <a:pt x="65405" y="145415"/>
                  </a:lnTo>
                  <a:lnTo>
                    <a:pt x="59690" y="142875"/>
                  </a:lnTo>
                  <a:lnTo>
                    <a:pt x="55245" y="148590"/>
                  </a:lnTo>
                  <a:lnTo>
                    <a:pt x="52070" y="149225"/>
                  </a:lnTo>
                  <a:lnTo>
                    <a:pt x="50165" y="154940"/>
                  </a:lnTo>
                  <a:lnTo>
                    <a:pt x="56515" y="162560"/>
                  </a:lnTo>
                  <a:lnTo>
                    <a:pt x="63500" y="165735"/>
                  </a:lnTo>
                  <a:lnTo>
                    <a:pt x="69850" y="172085"/>
                  </a:lnTo>
                  <a:lnTo>
                    <a:pt x="70485" y="176530"/>
                  </a:lnTo>
                  <a:lnTo>
                    <a:pt x="67945" y="179705"/>
                  </a:lnTo>
                  <a:lnTo>
                    <a:pt x="68580" y="185420"/>
                  </a:lnTo>
                  <a:lnTo>
                    <a:pt x="74295" y="193040"/>
                  </a:lnTo>
                  <a:lnTo>
                    <a:pt x="78105" y="197485"/>
                  </a:lnTo>
                  <a:lnTo>
                    <a:pt x="80010" y="193675"/>
                  </a:lnTo>
                  <a:lnTo>
                    <a:pt x="78740" y="190500"/>
                  </a:lnTo>
                  <a:lnTo>
                    <a:pt x="81280" y="184785"/>
                  </a:lnTo>
                  <a:lnTo>
                    <a:pt x="83185" y="191770"/>
                  </a:lnTo>
                  <a:lnTo>
                    <a:pt x="91440" y="195580"/>
                  </a:lnTo>
                  <a:lnTo>
                    <a:pt x="93345" y="200025"/>
                  </a:lnTo>
                  <a:lnTo>
                    <a:pt x="92075" y="205105"/>
                  </a:lnTo>
                  <a:lnTo>
                    <a:pt x="95885" y="209550"/>
                  </a:lnTo>
                  <a:lnTo>
                    <a:pt x="95885" y="200660"/>
                  </a:lnTo>
                  <a:lnTo>
                    <a:pt x="99060" y="193675"/>
                  </a:lnTo>
                  <a:lnTo>
                    <a:pt x="104140" y="193675"/>
                  </a:lnTo>
                  <a:lnTo>
                    <a:pt x="106680" y="199390"/>
                  </a:lnTo>
                  <a:lnTo>
                    <a:pt x="115570" y="205740"/>
                  </a:lnTo>
                  <a:lnTo>
                    <a:pt x="111760" y="199390"/>
                  </a:lnTo>
                  <a:lnTo>
                    <a:pt x="112395" y="194945"/>
                  </a:lnTo>
                  <a:lnTo>
                    <a:pt x="109220" y="188595"/>
                  </a:lnTo>
                  <a:lnTo>
                    <a:pt x="104775" y="178435"/>
                  </a:lnTo>
                  <a:lnTo>
                    <a:pt x="100965" y="172720"/>
                  </a:lnTo>
                  <a:lnTo>
                    <a:pt x="100965" y="170180"/>
                  </a:lnTo>
                  <a:lnTo>
                    <a:pt x="104775" y="169545"/>
                  </a:lnTo>
                  <a:lnTo>
                    <a:pt x="111760" y="173355"/>
                  </a:lnTo>
                  <a:lnTo>
                    <a:pt x="109855" y="175895"/>
                  </a:lnTo>
                  <a:lnTo>
                    <a:pt x="111760" y="178435"/>
                  </a:lnTo>
                  <a:lnTo>
                    <a:pt x="115570" y="174625"/>
                  </a:lnTo>
                  <a:lnTo>
                    <a:pt x="122555" y="177165"/>
                  </a:lnTo>
                  <a:lnTo>
                    <a:pt x="122555" y="174625"/>
                  </a:lnTo>
                  <a:lnTo>
                    <a:pt x="120015" y="172720"/>
                  </a:lnTo>
                  <a:lnTo>
                    <a:pt x="119380" y="170180"/>
                  </a:lnTo>
                  <a:lnTo>
                    <a:pt x="116840" y="169545"/>
                  </a:lnTo>
                  <a:lnTo>
                    <a:pt x="111760" y="166370"/>
                  </a:lnTo>
                  <a:lnTo>
                    <a:pt x="112395" y="163195"/>
                  </a:lnTo>
                  <a:lnTo>
                    <a:pt x="106045" y="158750"/>
                  </a:lnTo>
                  <a:lnTo>
                    <a:pt x="111760" y="156210"/>
                  </a:lnTo>
                  <a:lnTo>
                    <a:pt x="117475" y="156210"/>
                  </a:lnTo>
                  <a:lnTo>
                    <a:pt x="120650" y="153670"/>
                  </a:lnTo>
                  <a:lnTo>
                    <a:pt x="128905" y="159385"/>
                  </a:lnTo>
                  <a:lnTo>
                    <a:pt x="130175" y="161925"/>
                  </a:lnTo>
                  <a:lnTo>
                    <a:pt x="135890" y="162560"/>
                  </a:lnTo>
                  <a:lnTo>
                    <a:pt x="137795" y="158750"/>
                  </a:lnTo>
                  <a:lnTo>
                    <a:pt x="132715" y="151130"/>
                  </a:lnTo>
                  <a:lnTo>
                    <a:pt x="133985" y="144145"/>
                  </a:lnTo>
                  <a:lnTo>
                    <a:pt x="132080" y="140335"/>
                  </a:lnTo>
                  <a:lnTo>
                    <a:pt x="117475" y="131445"/>
                  </a:lnTo>
                  <a:lnTo>
                    <a:pt x="113030" y="130175"/>
                  </a:lnTo>
                  <a:lnTo>
                    <a:pt x="111125" y="126365"/>
                  </a:lnTo>
                  <a:lnTo>
                    <a:pt x="107315" y="126365"/>
                  </a:lnTo>
                  <a:lnTo>
                    <a:pt x="104775" y="123190"/>
                  </a:lnTo>
                  <a:lnTo>
                    <a:pt x="98425" y="122555"/>
                  </a:lnTo>
                  <a:lnTo>
                    <a:pt x="92075" y="116840"/>
                  </a:lnTo>
                  <a:lnTo>
                    <a:pt x="98425" y="116205"/>
                  </a:lnTo>
                  <a:lnTo>
                    <a:pt x="102235" y="111760"/>
                  </a:lnTo>
                  <a:lnTo>
                    <a:pt x="102235" y="108585"/>
                  </a:lnTo>
                  <a:lnTo>
                    <a:pt x="95885" y="106680"/>
                  </a:lnTo>
                  <a:lnTo>
                    <a:pt x="99060" y="102235"/>
                  </a:lnTo>
                  <a:lnTo>
                    <a:pt x="99060" y="98425"/>
                  </a:lnTo>
                  <a:lnTo>
                    <a:pt x="103505" y="100330"/>
                  </a:lnTo>
                  <a:lnTo>
                    <a:pt x="107315" y="103505"/>
                  </a:lnTo>
                  <a:lnTo>
                    <a:pt x="106045" y="106680"/>
                  </a:lnTo>
                  <a:lnTo>
                    <a:pt x="106680" y="109855"/>
                  </a:lnTo>
                  <a:lnTo>
                    <a:pt x="109855" y="109220"/>
                  </a:lnTo>
                  <a:lnTo>
                    <a:pt x="111760" y="102235"/>
                  </a:lnTo>
                  <a:lnTo>
                    <a:pt x="107950" y="97155"/>
                  </a:lnTo>
                  <a:lnTo>
                    <a:pt x="98425" y="85725"/>
                  </a:lnTo>
                  <a:lnTo>
                    <a:pt x="94615" y="82550"/>
                  </a:lnTo>
                  <a:lnTo>
                    <a:pt x="93980" y="78105"/>
                  </a:lnTo>
                  <a:lnTo>
                    <a:pt x="86360" y="71755"/>
                  </a:lnTo>
                  <a:lnTo>
                    <a:pt x="88900" y="68580"/>
                  </a:lnTo>
                  <a:lnTo>
                    <a:pt x="87630" y="56515"/>
                  </a:lnTo>
                  <a:lnTo>
                    <a:pt x="91440" y="50165"/>
                  </a:lnTo>
                  <a:lnTo>
                    <a:pt x="99060" y="48260"/>
                  </a:lnTo>
                  <a:lnTo>
                    <a:pt x="99695" y="54610"/>
                  </a:lnTo>
                  <a:lnTo>
                    <a:pt x="95885" y="54610"/>
                  </a:lnTo>
                  <a:lnTo>
                    <a:pt x="96520" y="57785"/>
                  </a:lnTo>
                  <a:lnTo>
                    <a:pt x="106045" y="62230"/>
                  </a:lnTo>
                  <a:lnTo>
                    <a:pt x="106680" y="69850"/>
                  </a:lnTo>
                  <a:lnTo>
                    <a:pt x="113030" y="74930"/>
                  </a:lnTo>
                  <a:lnTo>
                    <a:pt x="120015" y="74930"/>
                  </a:lnTo>
                  <a:lnTo>
                    <a:pt x="114935" y="71755"/>
                  </a:lnTo>
                  <a:lnTo>
                    <a:pt x="112395" y="67310"/>
                  </a:lnTo>
                  <a:lnTo>
                    <a:pt x="113030" y="62865"/>
                  </a:lnTo>
                  <a:lnTo>
                    <a:pt x="119380" y="64770"/>
                  </a:lnTo>
                  <a:lnTo>
                    <a:pt x="124460" y="71755"/>
                  </a:lnTo>
                  <a:lnTo>
                    <a:pt x="128905" y="73660"/>
                  </a:lnTo>
                  <a:lnTo>
                    <a:pt x="131445" y="69850"/>
                  </a:lnTo>
                  <a:lnTo>
                    <a:pt x="127000" y="66040"/>
                  </a:lnTo>
                  <a:lnTo>
                    <a:pt x="122555" y="64135"/>
                  </a:lnTo>
                  <a:lnTo>
                    <a:pt x="122555" y="60325"/>
                  </a:lnTo>
                  <a:lnTo>
                    <a:pt x="133985" y="60960"/>
                  </a:lnTo>
                  <a:lnTo>
                    <a:pt x="138430" y="65405"/>
                  </a:lnTo>
                  <a:lnTo>
                    <a:pt x="140335" y="63500"/>
                  </a:lnTo>
                  <a:lnTo>
                    <a:pt x="133985" y="57150"/>
                  </a:lnTo>
                  <a:lnTo>
                    <a:pt x="127000" y="56515"/>
                  </a:lnTo>
                  <a:lnTo>
                    <a:pt x="121285" y="50165"/>
                  </a:lnTo>
                  <a:lnTo>
                    <a:pt x="124460" y="46355"/>
                  </a:lnTo>
                  <a:lnTo>
                    <a:pt x="130810" y="48260"/>
                  </a:lnTo>
                  <a:lnTo>
                    <a:pt x="135890" y="45720"/>
                  </a:lnTo>
                  <a:lnTo>
                    <a:pt x="138430" y="37465"/>
                  </a:lnTo>
                  <a:lnTo>
                    <a:pt x="142875" y="35560"/>
                  </a:lnTo>
                  <a:lnTo>
                    <a:pt x="149860" y="40640"/>
                  </a:lnTo>
                  <a:lnTo>
                    <a:pt x="154940" y="41275"/>
                  </a:lnTo>
                  <a:lnTo>
                    <a:pt x="160655" y="35560"/>
                  </a:lnTo>
                  <a:lnTo>
                    <a:pt x="160655" y="32385"/>
                  </a:lnTo>
                  <a:lnTo>
                    <a:pt x="163195" y="32385"/>
                  </a:lnTo>
                  <a:lnTo>
                    <a:pt x="167640" y="37465"/>
                  </a:lnTo>
                  <a:lnTo>
                    <a:pt x="180340" y="37465"/>
                  </a:lnTo>
                  <a:lnTo>
                    <a:pt x="189865" y="40005"/>
                  </a:lnTo>
                  <a:lnTo>
                    <a:pt x="196850" y="38100"/>
                  </a:lnTo>
                  <a:lnTo>
                    <a:pt x="200660" y="31115"/>
                  </a:lnTo>
                  <a:lnTo>
                    <a:pt x="199390" y="24130"/>
                  </a:lnTo>
                  <a:lnTo>
                    <a:pt x="207645" y="19050"/>
                  </a:lnTo>
                  <a:lnTo>
                    <a:pt x="208280" y="11430"/>
                  </a:lnTo>
                  <a:lnTo>
                    <a:pt x="201930" y="8890"/>
                  </a:lnTo>
                  <a:lnTo>
                    <a:pt x="203200" y="0"/>
                  </a:lnTo>
                  <a:lnTo>
                    <a:pt x="203200" y="0"/>
                  </a:lnTo>
                  <a:close/>
                  <a:moveTo>
                    <a:pt x="133350" y="241935"/>
                  </a:moveTo>
                  <a:lnTo>
                    <a:pt x="131445" y="238125"/>
                  </a:lnTo>
                  <a:lnTo>
                    <a:pt x="131445" y="242570"/>
                  </a:lnTo>
                  <a:lnTo>
                    <a:pt x="129540" y="246380"/>
                  </a:lnTo>
                  <a:lnTo>
                    <a:pt x="130175" y="250825"/>
                  </a:lnTo>
                  <a:lnTo>
                    <a:pt x="134620" y="252730"/>
                  </a:lnTo>
                  <a:lnTo>
                    <a:pt x="144780" y="251460"/>
                  </a:lnTo>
                  <a:lnTo>
                    <a:pt x="149225" y="252730"/>
                  </a:lnTo>
                  <a:lnTo>
                    <a:pt x="153670" y="251460"/>
                  </a:lnTo>
                  <a:lnTo>
                    <a:pt x="160020" y="253365"/>
                  </a:lnTo>
                  <a:lnTo>
                    <a:pt x="167005" y="257175"/>
                  </a:lnTo>
                  <a:lnTo>
                    <a:pt x="167640" y="260985"/>
                  </a:lnTo>
                  <a:lnTo>
                    <a:pt x="175260" y="260350"/>
                  </a:lnTo>
                  <a:lnTo>
                    <a:pt x="181610" y="256540"/>
                  </a:lnTo>
                  <a:lnTo>
                    <a:pt x="188595" y="257175"/>
                  </a:lnTo>
                  <a:lnTo>
                    <a:pt x="200025" y="256540"/>
                  </a:lnTo>
                  <a:lnTo>
                    <a:pt x="207645" y="256540"/>
                  </a:lnTo>
                  <a:lnTo>
                    <a:pt x="212090" y="254000"/>
                  </a:lnTo>
                  <a:lnTo>
                    <a:pt x="213995" y="249555"/>
                  </a:lnTo>
                  <a:lnTo>
                    <a:pt x="212725" y="245110"/>
                  </a:lnTo>
                  <a:lnTo>
                    <a:pt x="212725" y="242570"/>
                  </a:lnTo>
                  <a:lnTo>
                    <a:pt x="210820" y="245110"/>
                  </a:lnTo>
                  <a:lnTo>
                    <a:pt x="210820" y="248285"/>
                  </a:lnTo>
                  <a:lnTo>
                    <a:pt x="207010" y="251460"/>
                  </a:lnTo>
                  <a:lnTo>
                    <a:pt x="204470" y="248920"/>
                  </a:lnTo>
                  <a:lnTo>
                    <a:pt x="201295" y="250190"/>
                  </a:lnTo>
                  <a:lnTo>
                    <a:pt x="198120" y="249555"/>
                  </a:lnTo>
                  <a:lnTo>
                    <a:pt x="198755" y="246380"/>
                  </a:lnTo>
                  <a:lnTo>
                    <a:pt x="196850" y="242570"/>
                  </a:lnTo>
                  <a:lnTo>
                    <a:pt x="193675" y="242570"/>
                  </a:lnTo>
                  <a:lnTo>
                    <a:pt x="185420" y="241300"/>
                  </a:lnTo>
                  <a:lnTo>
                    <a:pt x="179070" y="238125"/>
                  </a:lnTo>
                  <a:lnTo>
                    <a:pt x="170180" y="238760"/>
                  </a:lnTo>
                  <a:lnTo>
                    <a:pt x="162560" y="243205"/>
                  </a:lnTo>
                  <a:lnTo>
                    <a:pt x="156845" y="244475"/>
                  </a:lnTo>
                  <a:lnTo>
                    <a:pt x="152400" y="241935"/>
                  </a:lnTo>
                  <a:lnTo>
                    <a:pt x="149860" y="239395"/>
                  </a:lnTo>
                  <a:lnTo>
                    <a:pt x="146050" y="240030"/>
                  </a:lnTo>
                  <a:lnTo>
                    <a:pt x="148590" y="237490"/>
                  </a:lnTo>
                  <a:lnTo>
                    <a:pt x="146050" y="233680"/>
                  </a:lnTo>
                  <a:lnTo>
                    <a:pt x="140970" y="234315"/>
                  </a:lnTo>
                  <a:lnTo>
                    <a:pt x="141605" y="236855"/>
                  </a:lnTo>
                  <a:lnTo>
                    <a:pt x="142875" y="237490"/>
                  </a:lnTo>
                  <a:lnTo>
                    <a:pt x="140970" y="238760"/>
                  </a:lnTo>
                  <a:lnTo>
                    <a:pt x="136525" y="238760"/>
                  </a:lnTo>
                  <a:lnTo>
                    <a:pt x="135255" y="234315"/>
                  </a:lnTo>
                  <a:lnTo>
                    <a:pt x="133985" y="233680"/>
                  </a:lnTo>
                  <a:lnTo>
                    <a:pt x="133350" y="236220"/>
                  </a:lnTo>
                  <a:lnTo>
                    <a:pt x="133985" y="239395"/>
                  </a:lnTo>
                  <a:lnTo>
                    <a:pt x="133350" y="241935"/>
                  </a:lnTo>
                  <a:lnTo>
                    <a:pt x="133350" y="241935"/>
                  </a:lnTo>
                  <a:close/>
                  <a:moveTo>
                    <a:pt x="8255" y="85090"/>
                  </a:moveTo>
                  <a:lnTo>
                    <a:pt x="8255" y="91440"/>
                  </a:lnTo>
                  <a:lnTo>
                    <a:pt x="12065" y="95250"/>
                  </a:lnTo>
                  <a:lnTo>
                    <a:pt x="15875" y="96520"/>
                  </a:lnTo>
                  <a:lnTo>
                    <a:pt x="16510" y="98425"/>
                  </a:lnTo>
                  <a:lnTo>
                    <a:pt x="15240" y="99695"/>
                  </a:lnTo>
                  <a:lnTo>
                    <a:pt x="10160" y="97155"/>
                  </a:lnTo>
                  <a:lnTo>
                    <a:pt x="4445" y="91440"/>
                  </a:lnTo>
                  <a:lnTo>
                    <a:pt x="3810" y="89535"/>
                  </a:lnTo>
                  <a:lnTo>
                    <a:pt x="635" y="88265"/>
                  </a:lnTo>
                  <a:lnTo>
                    <a:pt x="0" y="85090"/>
                  </a:lnTo>
                  <a:lnTo>
                    <a:pt x="5715" y="83185"/>
                  </a:lnTo>
                  <a:lnTo>
                    <a:pt x="8255" y="85090"/>
                  </a:lnTo>
                  <a:lnTo>
                    <a:pt x="8255" y="85090"/>
                  </a:lnTo>
                  <a:close/>
                  <a:moveTo>
                    <a:pt x="32385" y="128905"/>
                  </a:moveTo>
                  <a:lnTo>
                    <a:pt x="31750" y="127000"/>
                  </a:lnTo>
                  <a:lnTo>
                    <a:pt x="34290" y="121920"/>
                  </a:lnTo>
                  <a:lnTo>
                    <a:pt x="36195" y="121285"/>
                  </a:lnTo>
                  <a:lnTo>
                    <a:pt x="36830" y="126365"/>
                  </a:lnTo>
                  <a:lnTo>
                    <a:pt x="34925" y="128905"/>
                  </a:lnTo>
                  <a:lnTo>
                    <a:pt x="33020" y="129540"/>
                  </a:lnTo>
                  <a:lnTo>
                    <a:pt x="32385" y="128905"/>
                  </a:lnTo>
                  <a:lnTo>
                    <a:pt x="32385" y="128905"/>
                  </a:lnTo>
                  <a:close/>
                  <a:moveTo>
                    <a:pt x="33020" y="139065"/>
                  </a:moveTo>
                  <a:lnTo>
                    <a:pt x="33020" y="131445"/>
                  </a:lnTo>
                  <a:lnTo>
                    <a:pt x="36830" y="134620"/>
                  </a:lnTo>
                  <a:lnTo>
                    <a:pt x="38735" y="139065"/>
                  </a:lnTo>
                  <a:lnTo>
                    <a:pt x="38100" y="141605"/>
                  </a:lnTo>
                  <a:lnTo>
                    <a:pt x="40640" y="144145"/>
                  </a:lnTo>
                  <a:lnTo>
                    <a:pt x="41275" y="147320"/>
                  </a:lnTo>
                  <a:lnTo>
                    <a:pt x="42545" y="149225"/>
                  </a:lnTo>
                  <a:lnTo>
                    <a:pt x="40640" y="152400"/>
                  </a:lnTo>
                  <a:lnTo>
                    <a:pt x="36830" y="150495"/>
                  </a:lnTo>
                  <a:lnTo>
                    <a:pt x="32385" y="149860"/>
                  </a:lnTo>
                  <a:lnTo>
                    <a:pt x="32385" y="146050"/>
                  </a:lnTo>
                  <a:lnTo>
                    <a:pt x="31115" y="144780"/>
                  </a:lnTo>
                  <a:lnTo>
                    <a:pt x="31115" y="147955"/>
                  </a:lnTo>
                  <a:lnTo>
                    <a:pt x="29845" y="149860"/>
                  </a:lnTo>
                  <a:lnTo>
                    <a:pt x="27305" y="146685"/>
                  </a:lnTo>
                  <a:lnTo>
                    <a:pt x="27305" y="140335"/>
                  </a:lnTo>
                  <a:lnTo>
                    <a:pt x="31115" y="139065"/>
                  </a:lnTo>
                  <a:lnTo>
                    <a:pt x="33020" y="139065"/>
                  </a:lnTo>
                  <a:lnTo>
                    <a:pt x="33020" y="139065"/>
                  </a:lnTo>
                  <a:close/>
                  <a:moveTo>
                    <a:pt x="44450" y="161290"/>
                  </a:moveTo>
                  <a:lnTo>
                    <a:pt x="46990" y="163830"/>
                  </a:lnTo>
                  <a:lnTo>
                    <a:pt x="43180" y="163195"/>
                  </a:lnTo>
                  <a:lnTo>
                    <a:pt x="42545" y="165100"/>
                  </a:lnTo>
                  <a:lnTo>
                    <a:pt x="39370" y="164465"/>
                  </a:lnTo>
                  <a:lnTo>
                    <a:pt x="34925" y="160020"/>
                  </a:lnTo>
                  <a:lnTo>
                    <a:pt x="35560" y="156845"/>
                  </a:lnTo>
                  <a:lnTo>
                    <a:pt x="38100" y="155575"/>
                  </a:lnTo>
                  <a:lnTo>
                    <a:pt x="41910" y="157480"/>
                  </a:lnTo>
                  <a:lnTo>
                    <a:pt x="44450" y="161290"/>
                  </a:lnTo>
                  <a:lnTo>
                    <a:pt x="44450" y="161290"/>
                  </a:lnTo>
                  <a:close/>
                  <a:moveTo>
                    <a:pt x="238760" y="229870"/>
                  </a:moveTo>
                  <a:lnTo>
                    <a:pt x="238125" y="228600"/>
                  </a:lnTo>
                  <a:lnTo>
                    <a:pt x="240030" y="226060"/>
                  </a:lnTo>
                  <a:lnTo>
                    <a:pt x="240030" y="229235"/>
                  </a:lnTo>
                  <a:lnTo>
                    <a:pt x="238760" y="229870"/>
                  </a:lnTo>
                  <a:lnTo>
                    <a:pt x="238760" y="229870"/>
                  </a:lnTo>
                  <a:close/>
                  <a:moveTo>
                    <a:pt x="236855" y="245745"/>
                  </a:moveTo>
                  <a:lnTo>
                    <a:pt x="235585" y="239395"/>
                  </a:lnTo>
                  <a:lnTo>
                    <a:pt x="233680" y="235585"/>
                  </a:lnTo>
                  <a:lnTo>
                    <a:pt x="236855" y="231140"/>
                  </a:lnTo>
                  <a:lnTo>
                    <a:pt x="237490" y="234950"/>
                  </a:lnTo>
                  <a:lnTo>
                    <a:pt x="240665" y="238760"/>
                  </a:lnTo>
                  <a:lnTo>
                    <a:pt x="238125" y="244475"/>
                  </a:lnTo>
                  <a:lnTo>
                    <a:pt x="236855" y="245745"/>
                  </a:lnTo>
                  <a:lnTo>
                    <a:pt x="236855" y="245745"/>
                  </a:lnTo>
                  <a:close/>
                  <a:moveTo>
                    <a:pt x="253365" y="227330"/>
                  </a:moveTo>
                  <a:lnTo>
                    <a:pt x="251460" y="225425"/>
                  </a:lnTo>
                  <a:lnTo>
                    <a:pt x="252730" y="222250"/>
                  </a:lnTo>
                  <a:lnTo>
                    <a:pt x="251460" y="220980"/>
                  </a:lnTo>
                  <a:lnTo>
                    <a:pt x="252095" y="217805"/>
                  </a:lnTo>
                  <a:lnTo>
                    <a:pt x="259080" y="212090"/>
                  </a:lnTo>
                  <a:lnTo>
                    <a:pt x="266065" y="208915"/>
                  </a:lnTo>
                  <a:lnTo>
                    <a:pt x="269875" y="207010"/>
                  </a:lnTo>
                  <a:lnTo>
                    <a:pt x="269240" y="210185"/>
                  </a:lnTo>
                  <a:lnTo>
                    <a:pt x="267335" y="212090"/>
                  </a:lnTo>
                  <a:lnTo>
                    <a:pt x="266065" y="215265"/>
                  </a:lnTo>
                  <a:lnTo>
                    <a:pt x="264160" y="217805"/>
                  </a:lnTo>
                  <a:lnTo>
                    <a:pt x="264160" y="219710"/>
                  </a:lnTo>
                  <a:lnTo>
                    <a:pt x="260985" y="219710"/>
                  </a:lnTo>
                  <a:lnTo>
                    <a:pt x="257810" y="222885"/>
                  </a:lnTo>
                  <a:lnTo>
                    <a:pt x="255270" y="226060"/>
                  </a:lnTo>
                  <a:lnTo>
                    <a:pt x="253365" y="227330"/>
                  </a:lnTo>
                  <a:lnTo>
                    <a:pt x="253365" y="227330"/>
                  </a:lnTo>
                  <a:close/>
                  <a:moveTo>
                    <a:pt x="211455" y="206375"/>
                  </a:moveTo>
                  <a:lnTo>
                    <a:pt x="208915" y="204470"/>
                  </a:lnTo>
                  <a:lnTo>
                    <a:pt x="210185" y="201930"/>
                  </a:lnTo>
                  <a:lnTo>
                    <a:pt x="215265" y="200025"/>
                  </a:lnTo>
                  <a:lnTo>
                    <a:pt x="217805" y="201295"/>
                  </a:lnTo>
                  <a:lnTo>
                    <a:pt x="215900" y="204470"/>
                  </a:lnTo>
                  <a:cubicBezTo>
                    <a:pt x="215265" y="205105"/>
                    <a:pt x="211455" y="206375"/>
                    <a:pt x="211455" y="206375"/>
                  </a:cubicBezTo>
                  <a:lnTo>
                    <a:pt x="211455" y="206375"/>
                  </a:lnTo>
                  <a:close/>
                  <a:moveTo>
                    <a:pt x="210820" y="162560"/>
                  </a:moveTo>
                  <a:lnTo>
                    <a:pt x="215900" y="158115"/>
                  </a:lnTo>
                  <a:lnTo>
                    <a:pt x="219710" y="158750"/>
                  </a:lnTo>
                  <a:lnTo>
                    <a:pt x="223520" y="161925"/>
                  </a:lnTo>
                  <a:lnTo>
                    <a:pt x="224790" y="160655"/>
                  </a:lnTo>
                  <a:lnTo>
                    <a:pt x="226695" y="161290"/>
                  </a:lnTo>
                  <a:lnTo>
                    <a:pt x="227330" y="163830"/>
                  </a:lnTo>
                  <a:lnTo>
                    <a:pt x="223520" y="165735"/>
                  </a:lnTo>
                  <a:lnTo>
                    <a:pt x="222250" y="167640"/>
                  </a:lnTo>
                  <a:lnTo>
                    <a:pt x="219075" y="167640"/>
                  </a:lnTo>
                  <a:lnTo>
                    <a:pt x="216535" y="164465"/>
                  </a:lnTo>
                  <a:lnTo>
                    <a:pt x="213360" y="164465"/>
                  </a:lnTo>
                  <a:lnTo>
                    <a:pt x="210185" y="165100"/>
                  </a:lnTo>
                  <a:lnTo>
                    <a:pt x="210820" y="162560"/>
                  </a:lnTo>
                  <a:lnTo>
                    <a:pt x="210820" y="162560"/>
                  </a:lnTo>
                  <a:close/>
                  <a:moveTo>
                    <a:pt x="200660" y="129540"/>
                  </a:moveTo>
                  <a:lnTo>
                    <a:pt x="201930" y="137160"/>
                  </a:lnTo>
                  <a:lnTo>
                    <a:pt x="200660" y="142240"/>
                  </a:lnTo>
                  <a:lnTo>
                    <a:pt x="196215" y="144145"/>
                  </a:lnTo>
                  <a:lnTo>
                    <a:pt x="193040" y="141605"/>
                  </a:lnTo>
                  <a:lnTo>
                    <a:pt x="193040" y="139065"/>
                  </a:lnTo>
                  <a:lnTo>
                    <a:pt x="195580" y="137795"/>
                  </a:lnTo>
                  <a:lnTo>
                    <a:pt x="195580" y="133350"/>
                  </a:lnTo>
                  <a:lnTo>
                    <a:pt x="191770" y="130175"/>
                  </a:lnTo>
                  <a:lnTo>
                    <a:pt x="191770" y="128270"/>
                  </a:lnTo>
                  <a:lnTo>
                    <a:pt x="195580" y="126365"/>
                  </a:lnTo>
                  <a:lnTo>
                    <a:pt x="199390" y="127635"/>
                  </a:lnTo>
                  <a:lnTo>
                    <a:pt x="200660" y="129540"/>
                  </a:lnTo>
                  <a:lnTo>
                    <a:pt x="200660" y="129540"/>
                  </a:lnTo>
                  <a:close/>
                  <a:moveTo>
                    <a:pt x="191770" y="111125"/>
                  </a:moveTo>
                  <a:lnTo>
                    <a:pt x="187325" y="107315"/>
                  </a:lnTo>
                  <a:lnTo>
                    <a:pt x="189865" y="102870"/>
                  </a:lnTo>
                  <a:lnTo>
                    <a:pt x="196850" y="100330"/>
                  </a:lnTo>
                  <a:lnTo>
                    <a:pt x="200025" y="98425"/>
                  </a:lnTo>
                  <a:lnTo>
                    <a:pt x="206375" y="97155"/>
                  </a:lnTo>
                  <a:lnTo>
                    <a:pt x="207645" y="98425"/>
                  </a:lnTo>
                  <a:lnTo>
                    <a:pt x="206375" y="102235"/>
                  </a:lnTo>
                  <a:lnTo>
                    <a:pt x="207645" y="102235"/>
                  </a:lnTo>
                  <a:lnTo>
                    <a:pt x="208915" y="106680"/>
                  </a:lnTo>
                  <a:lnTo>
                    <a:pt x="208915" y="113030"/>
                  </a:lnTo>
                  <a:lnTo>
                    <a:pt x="202565" y="113665"/>
                  </a:lnTo>
                  <a:lnTo>
                    <a:pt x="198120" y="111760"/>
                  </a:lnTo>
                  <a:lnTo>
                    <a:pt x="200025" y="109220"/>
                  </a:lnTo>
                  <a:lnTo>
                    <a:pt x="202565" y="107315"/>
                  </a:lnTo>
                  <a:lnTo>
                    <a:pt x="203200" y="103505"/>
                  </a:lnTo>
                  <a:lnTo>
                    <a:pt x="198755" y="103505"/>
                  </a:lnTo>
                  <a:lnTo>
                    <a:pt x="197485" y="107315"/>
                  </a:lnTo>
                  <a:lnTo>
                    <a:pt x="196850" y="111125"/>
                  </a:lnTo>
                  <a:lnTo>
                    <a:pt x="193675" y="111760"/>
                  </a:lnTo>
                  <a:lnTo>
                    <a:pt x="191770" y="111125"/>
                  </a:lnTo>
                  <a:lnTo>
                    <a:pt x="191770" y="111125"/>
                  </a:lnTo>
                  <a:close/>
                  <a:moveTo>
                    <a:pt x="176530" y="54610"/>
                  </a:moveTo>
                  <a:lnTo>
                    <a:pt x="177800" y="52705"/>
                  </a:lnTo>
                  <a:lnTo>
                    <a:pt x="182245" y="52070"/>
                  </a:lnTo>
                  <a:lnTo>
                    <a:pt x="186055" y="53340"/>
                  </a:lnTo>
                  <a:lnTo>
                    <a:pt x="186055" y="55880"/>
                  </a:lnTo>
                  <a:lnTo>
                    <a:pt x="182880" y="57150"/>
                  </a:lnTo>
                  <a:lnTo>
                    <a:pt x="176530" y="54610"/>
                  </a:lnTo>
                  <a:lnTo>
                    <a:pt x="176530" y="54610"/>
                  </a:lnTo>
                  <a:close/>
                  <a:moveTo>
                    <a:pt x="163195" y="70485"/>
                  </a:moveTo>
                  <a:lnTo>
                    <a:pt x="168275" y="70485"/>
                  </a:lnTo>
                  <a:lnTo>
                    <a:pt x="170180" y="72390"/>
                  </a:lnTo>
                  <a:lnTo>
                    <a:pt x="173355" y="69215"/>
                  </a:lnTo>
                  <a:lnTo>
                    <a:pt x="176530" y="71120"/>
                  </a:lnTo>
                  <a:lnTo>
                    <a:pt x="172720" y="75565"/>
                  </a:lnTo>
                  <a:lnTo>
                    <a:pt x="172085" y="81280"/>
                  </a:lnTo>
                  <a:lnTo>
                    <a:pt x="168275" y="80010"/>
                  </a:lnTo>
                  <a:lnTo>
                    <a:pt x="165735" y="80645"/>
                  </a:lnTo>
                  <a:lnTo>
                    <a:pt x="163195" y="78105"/>
                  </a:lnTo>
                  <a:lnTo>
                    <a:pt x="161925" y="73660"/>
                  </a:lnTo>
                  <a:lnTo>
                    <a:pt x="163195" y="70485"/>
                  </a:lnTo>
                  <a:lnTo>
                    <a:pt x="163195" y="70485"/>
                  </a:lnTo>
                  <a:close/>
                  <a:moveTo>
                    <a:pt x="147955" y="43815"/>
                  </a:moveTo>
                  <a:lnTo>
                    <a:pt x="150495" y="43180"/>
                  </a:lnTo>
                  <a:lnTo>
                    <a:pt x="154940" y="45085"/>
                  </a:lnTo>
                  <a:lnTo>
                    <a:pt x="155575" y="48260"/>
                  </a:lnTo>
                  <a:lnTo>
                    <a:pt x="151765" y="50165"/>
                  </a:lnTo>
                  <a:lnTo>
                    <a:pt x="149860" y="48895"/>
                  </a:lnTo>
                  <a:lnTo>
                    <a:pt x="146685" y="48895"/>
                  </a:lnTo>
                  <a:lnTo>
                    <a:pt x="147955" y="43815"/>
                  </a:lnTo>
                  <a:lnTo>
                    <a:pt x="147955" y="43815"/>
                  </a:lnTo>
                  <a:close/>
                  <a:moveTo>
                    <a:pt x="120015" y="106680"/>
                  </a:moveTo>
                  <a:lnTo>
                    <a:pt x="121920" y="106045"/>
                  </a:lnTo>
                  <a:lnTo>
                    <a:pt x="125095" y="107315"/>
                  </a:lnTo>
                  <a:lnTo>
                    <a:pt x="126365" y="111125"/>
                  </a:lnTo>
                  <a:lnTo>
                    <a:pt x="125095" y="113030"/>
                  </a:lnTo>
                  <a:lnTo>
                    <a:pt x="120015" y="106680"/>
                  </a:lnTo>
                  <a:lnTo>
                    <a:pt x="120015" y="106680"/>
                  </a:lnTo>
                  <a:close/>
                  <a:moveTo>
                    <a:pt x="113665" y="106680"/>
                  </a:moveTo>
                  <a:lnTo>
                    <a:pt x="116205" y="104775"/>
                  </a:lnTo>
                  <a:lnTo>
                    <a:pt x="117475" y="106045"/>
                  </a:lnTo>
                  <a:lnTo>
                    <a:pt x="116205" y="109220"/>
                  </a:lnTo>
                  <a:lnTo>
                    <a:pt x="113665" y="106680"/>
                  </a:lnTo>
                  <a:lnTo>
                    <a:pt x="113665" y="106680"/>
                  </a:lnTo>
                  <a:close/>
                  <a:moveTo>
                    <a:pt x="149225" y="113665"/>
                  </a:moveTo>
                  <a:lnTo>
                    <a:pt x="151130" y="113030"/>
                  </a:lnTo>
                  <a:lnTo>
                    <a:pt x="153670" y="115570"/>
                  </a:lnTo>
                  <a:lnTo>
                    <a:pt x="156845" y="116840"/>
                  </a:lnTo>
                  <a:lnTo>
                    <a:pt x="157480" y="121920"/>
                  </a:lnTo>
                  <a:lnTo>
                    <a:pt x="155575" y="122555"/>
                  </a:lnTo>
                  <a:lnTo>
                    <a:pt x="153670" y="118745"/>
                  </a:lnTo>
                  <a:lnTo>
                    <a:pt x="152400" y="118110"/>
                  </a:lnTo>
                  <a:lnTo>
                    <a:pt x="149225" y="113665"/>
                  </a:lnTo>
                  <a:lnTo>
                    <a:pt x="149225" y="113665"/>
                  </a:lnTo>
                  <a:close/>
                  <a:moveTo>
                    <a:pt x="200025" y="173355"/>
                  </a:moveTo>
                  <a:lnTo>
                    <a:pt x="198120" y="170815"/>
                  </a:lnTo>
                  <a:lnTo>
                    <a:pt x="198755" y="167640"/>
                  </a:lnTo>
                  <a:lnTo>
                    <a:pt x="205105" y="166370"/>
                  </a:lnTo>
                  <a:lnTo>
                    <a:pt x="203835" y="169545"/>
                  </a:lnTo>
                  <a:lnTo>
                    <a:pt x="200025" y="173355"/>
                  </a:lnTo>
                  <a:lnTo>
                    <a:pt x="200025" y="173355"/>
                  </a:lnTo>
                  <a:close/>
                  <a:moveTo>
                    <a:pt x="148590" y="204470"/>
                  </a:moveTo>
                  <a:lnTo>
                    <a:pt x="151765" y="200025"/>
                  </a:lnTo>
                  <a:lnTo>
                    <a:pt x="155575" y="200025"/>
                  </a:lnTo>
                  <a:lnTo>
                    <a:pt x="154940" y="203200"/>
                  </a:lnTo>
                  <a:lnTo>
                    <a:pt x="151765" y="204470"/>
                  </a:lnTo>
                  <a:lnTo>
                    <a:pt x="148590" y="204470"/>
                  </a:lnTo>
                  <a:lnTo>
                    <a:pt x="148590" y="204470"/>
                  </a:lnTo>
                  <a:close/>
                  <a:moveTo>
                    <a:pt x="151130" y="185420"/>
                  </a:moveTo>
                  <a:lnTo>
                    <a:pt x="153670" y="183515"/>
                  </a:lnTo>
                  <a:lnTo>
                    <a:pt x="153670" y="187325"/>
                  </a:lnTo>
                  <a:lnTo>
                    <a:pt x="151130" y="185420"/>
                  </a:lnTo>
                  <a:lnTo>
                    <a:pt x="151130" y="185420"/>
                  </a:lnTo>
                  <a:close/>
                  <a:moveTo>
                    <a:pt x="149860" y="179705"/>
                  </a:moveTo>
                  <a:lnTo>
                    <a:pt x="149860" y="174625"/>
                  </a:lnTo>
                  <a:lnTo>
                    <a:pt x="152400" y="175260"/>
                  </a:lnTo>
                  <a:lnTo>
                    <a:pt x="152400" y="177800"/>
                  </a:lnTo>
                  <a:cubicBezTo>
                    <a:pt x="153035" y="177800"/>
                    <a:pt x="150495" y="179705"/>
                    <a:pt x="149860" y="179705"/>
                  </a:cubicBezTo>
                  <a:lnTo>
                    <a:pt x="149860" y="179705"/>
                  </a:lnTo>
                  <a:close/>
                  <a:moveTo>
                    <a:pt x="147320" y="172085"/>
                  </a:moveTo>
                  <a:lnTo>
                    <a:pt x="146050" y="170180"/>
                  </a:lnTo>
                  <a:lnTo>
                    <a:pt x="147955" y="167640"/>
                  </a:lnTo>
                  <a:lnTo>
                    <a:pt x="150495" y="170815"/>
                  </a:lnTo>
                  <a:lnTo>
                    <a:pt x="147320" y="172085"/>
                  </a:lnTo>
                  <a:lnTo>
                    <a:pt x="147320" y="172085"/>
                  </a:lnTo>
                  <a:close/>
                  <a:moveTo>
                    <a:pt x="175260" y="191135"/>
                  </a:moveTo>
                  <a:lnTo>
                    <a:pt x="172720" y="188595"/>
                  </a:lnTo>
                  <a:lnTo>
                    <a:pt x="173990" y="183515"/>
                  </a:lnTo>
                  <a:lnTo>
                    <a:pt x="177165" y="183515"/>
                  </a:lnTo>
                  <a:lnTo>
                    <a:pt x="178435" y="186690"/>
                  </a:lnTo>
                  <a:lnTo>
                    <a:pt x="175260" y="191135"/>
                  </a:lnTo>
                  <a:lnTo>
                    <a:pt x="175260" y="191135"/>
                  </a:lnTo>
                  <a:close/>
                  <a:moveTo>
                    <a:pt x="182880" y="189865"/>
                  </a:moveTo>
                  <a:lnTo>
                    <a:pt x="180975" y="186690"/>
                  </a:lnTo>
                  <a:lnTo>
                    <a:pt x="185420" y="182880"/>
                  </a:lnTo>
                  <a:lnTo>
                    <a:pt x="187960" y="183515"/>
                  </a:lnTo>
                  <a:lnTo>
                    <a:pt x="188595" y="186690"/>
                  </a:lnTo>
                  <a:lnTo>
                    <a:pt x="186055" y="190500"/>
                  </a:lnTo>
                  <a:lnTo>
                    <a:pt x="182880" y="189865"/>
                  </a:lnTo>
                  <a:lnTo>
                    <a:pt x="182880" y="189865"/>
                  </a:lnTo>
                  <a:close/>
                  <a:moveTo>
                    <a:pt x="180975" y="175895"/>
                  </a:moveTo>
                  <a:lnTo>
                    <a:pt x="180975" y="173355"/>
                  </a:lnTo>
                  <a:lnTo>
                    <a:pt x="183515" y="173990"/>
                  </a:lnTo>
                  <a:lnTo>
                    <a:pt x="180975" y="175895"/>
                  </a:lnTo>
                  <a:lnTo>
                    <a:pt x="180975" y="175895"/>
                  </a:lnTo>
                  <a:close/>
                  <a:moveTo>
                    <a:pt x="172085" y="168275"/>
                  </a:moveTo>
                  <a:lnTo>
                    <a:pt x="175260" y="167005"/>
                  </a:lnTo>
                  <a:lnTo>
                    <a:pt x="177800" y="169545"/>
                  </a:lnTo>
                  <a:lnTo>
                    <a:pt x="178435" y="172720"/>
                  </a:lnTo>
                  <a:lnTo>
                    <a:pt x="174625" y="171450"/>
                  </a:lnTo>
                  <a:lnTo>
                    <a:pt x="172085" y="168275"/>
                  </a:lnTo>
                  <a:lnTo>
                    <a:pt x="172085" y="168275"/>
                  </a:lnTo>
                  <a:close/>
                  <a:moveTo>
                    <a:pt x="158115" y="155575"/>
                  </a:moveTo>
                  <a:lnTo>
                    <a:pt x="160655" y="155575"/>
                  </a:lnTo>
                  <a:lnTo>
                    <a:pt x="163195" y="159385"/>
                  </a:lnTo>
                  <a:lnTo>
                    <a:pt x="168275" y="163830"/>
                  </a:lnTo>
                  <a:lnTo>
                    <a:pt x="168275" y="167005"/>
                  </a:lnTo>
                  <a:lnTo>
                    <a:pt x="165735" y="167005"/>
                  </a:lnTo>
                  <a:lnTo>
                    <a:pt x="159385" y="160655"/>
                  </a:lnTo>
                  <a:lnTo>
                    <a:pt x="156845" y="158115"/>
                  </a:lnTo>
                  <a:lnTo>
                    <a:pt x="158115" y="155575"/>
                  </a:lnTo>
                  <a:lnTo>
                    <a:pt x="158115" y="155575"/>
                  </a:lnTo>
                  <a:close/>
                  <a:moveTo>
                    <a:pt x="100330" y="118110"/>
                  </a:moveTo>
                  <a:lnTo>
                    <a:pt x="104775" y="114300"/>
                  </a:lnTo>
                  <a:lnTo>
                    <a:pt x="112395" y="113030"/>
                  </a:lnTo>
                  <a:lnTo>
                    <a:pt x="116840" y="118110"/>
                  </a:lnTo>
                  <a:lnTo>
                    <a:pt x="122555" y="120015"/>
                  </a:lnTo>
                  <a:lnTo>
                    <a:pt x="127635" y="122555"/>
                  </a:lnTo>
                  <a:lnTo>
                    <a:pt x="128270" y="123825"/>
                  </a:lnTo>
                  <a:lnTo>
                    <a:pt x="132080" y="123825"/>
                  </a:lnTo>
                  <a:lnTo>
                    <a:pt x="132715" y="122555"/>
                  </a:lnTo>
                  <a:lnTo>
                    <a:pt x="140335" y="130175"/>
                  </a:lnTo>
                  <a:lnTo>
                    <a:pt x="142875" y="134620"/>
                  </a:lnTo>
                  <a:lnTo>
                    <a:pt x="142875" y="137160"/>
                  </a:lnTo>
                  <a:lnTo>
                    <a:pt x="143510" y="140335"/>
                  </a:lnTo>
                  <a:lnTo>
                    <a:pt x="142875" y="144780"/>
                  </a:lnTo>
                  <a:lnTo>
                    <a:pt x="147320" y="148590"/>
                  </a:lnTo>
                  <a:lnTo>
                    <a:pt x="149225" y="147320"/>
                  </a:lnTo>
                  <a:lnTo>
                    <a:pt x="154940" y="147955"/>
                  </a:lnTo>
                  <a:lnTo>
                    <a:pt x="152400" y="154305"/>
                  </a:lnTo>
                  <a:lnTo>
                    <a:pt x="149225" y="153035"/>
                  </a:lnTo>
                  <a:lnTo>
                    <a:pt x="146685" y="154305"/>
                  </a:lnTo>
                  <a:lnTo>
                    <a:pt x="142240" y="151130"/>
                  </a:lnTo>
                  <a:lnTo>
                    <a:pt x="140335" y="147955"/>
                  </a:lnTo>
                  <a:lnTo>
                    <a:pt x="140970" y="144780"/>
                  </a:lnTo>
                  <a:lnTo>
                    <a:pt x="138430" y="142240"/>
                  </a:lnTo>
                  <a:lnTo>
                    <a:pt x="134620" y="136525"/>
                  </a:lnTo>
                  <a:lnTo>
                    <a:pt x="133350" y="133985"/>
                  </a:lnTo>
                  <a:lnTo>
                    <a:pt x="129540" y="134620"/>
                  </a:lnTo>
                  <a:lnTo>
                    <a:pt x="123825" y="131445"/>
                  </a:lnTo>
                  <a:lnTo>
                    <a:pt x="121285" y="127635"/>
                  </a:lnTo>
                  <a:lnTo>
                    <a:pt x="117475" y="127000"/>
                  </a:lnTo>
                  <a:lnTo>
                    <a:pt x="114935" y="123825"/>
                  </a:lnTo>
                  <a:lnTo>
                    <a:pt x="112395" y="122555"/>
                  </a:lnTo>
                  <a:lnTo>
                    <a:pt x="111125" y="120650"/>
                  </a:lnTo>
                  <a:lnTo>
                    <a:pt x="107950" y="118110"/>
                  </a:lnTo>
                  <a:lnTo>
                    <a:pt x="102870" y="118110"/>
                  </a:lnTo>
                  <a:lnTo>
                    <a:pt x="100330" y="118110"/>
                  </a:lnTo>
                  <a:lnTo>
                    <a:pt x="100330" y="118110"/>
                  </a:lnTo>
                  <a:close/>
                  <a:moveTo>
                    <a:pt x="109220" y="210185"/>
                  </a:moveTo>
                  <a:lnTo>
                    <a:pt x="110490" y="208915"/>
                  </a:lnTo>
                  <a:lnTo>
                    <a:pt x="111760" y="213360"/>
                  </a:lnTo>
                  <a:lnTo>
                    <a:pt x="114935" y="217805"/>
                  </a:lnTo>
                  <a:lnTo>
                    <a:pt x="113030" y="222250"/>
                  </a:lnTo>
                  <a:lnTo>
                    <a:pt x="109855" y="220980"/>
                  </a:lnTo>
                  <a:lnTo>
                    <a:pt x="109855" y="217805"/>
                  </a:lnTo>
                  <a:lnTo>
                    <a:pt x="107950" y="214630"/>
                  </a:lnTo>
                  <a:lnTo>
                    <a:pt x="109220" y="210185"/>
                  </a:lnTo>
                  <a:lnTo>
                    <a:pt x="109220" y="210185"/>
                  </a:lnTo>
                  <a:close/>
                  <a:moveTo>
                    <a:pt x="108585" y="204470"/>
                  </a:moveTo>
                  <a:lnTo>
                    <a:pt x="110490" y="207010"/>
                  </a:lnTo>
                  <a:lnTo>
                    <a:pt x="107950" y="207010"/>
                  </a:lnTo>
                  <a:lnTo>
                    <a:pt x="108585" y="2044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46">
              <a:extLst>
                <a:ext uri="{FF2B5EF4-FFF2-40B4-BE49-F238E27FC236}">
                  <a16:creationId xmlns:a16="http://schemas.microsoft.com/office/drawing/2014/main" id="{B7F1FE56-A253-CE21-0956-1732F1AD708C}"/>
                </a:ext>
              </a:extLst>
            </p:cNvPr>
            <p:cNvSpPr/>
            <p:nvPr/>
          </p:nvSpPr>
          <p:spPr>
            <a:xfrm>
              <a:off x="11699753" y="3426191"/>
              <a:ext cx="368908" cy="304690"/>
            </a:xfrm>
            <a:custGeom>
              <a:avLst/>
              <a:gdLst>
                <a:gd name="connsiteX0" fmla="*/ 1905 w 171450"/>
                <a:gd name="connsiteY0" fmla="*/ 30480 h 141605"/>
                <a:gd name="connsiteX1" fmla="*/ 2540 w 171450"/>
                <a:gd name="connsiteY1" fmla="*/ 25400 h 141605"/>
                <a:gd name="connsiteX2" fmla="*/ 13970 w 171450"/>
                <a:gd name="connsiteY2" fmla="*/ 20955 h 141605"/>
                <a:gd name="connsiteX3" fmla="*/ 31750 w 171450"/>
                <a:gd name="connsiteY3" fmla="*/ 31115 h 141605"/>
                <a:gd name="connsiteX4" fmla="*/ 43180 w 171450"/>
                <a:gd name="connsiteY4" fmla="*/ 31750 h 141605"/>
                <a:gd name="connsiteX5" fmla="*/ 54610 w 171450"/>
                <a:gd name="connsiteY5" fmla="*/ 37465 h 141605"/>
                <a:gd name="connsiteX6" fmla="*/ 56515 w 171450"/>
                <a:gd name="connsiteY6" fmla="*/ 26035 h 141605"/>
                <a:gd name="connsiteX7" fmla="*/ 52070 w 171450"/>
                <a:gd name="connsiteY7" fmla="*/ 19685 h 141605"/>
                <a:gd name="connsiteX8" fmla="*/ 43815 w 171450"/>
                <a:gd name="connsiteY8" fmla="*/ 14605 h 141605"/>
                <a:gd name="connsiteX9" fmla="*/ 46990 w 171450"/>
                <a:gd name="connsiteY9" fmla="*/ 3175 h 141605"/>
                <a:gd name="connsiteX10" fmla="*/ 55880 w 171450"/>
                <a:gd name="connsiteY10" fmla="*/ 3810 h 141605"/>
                <a:gd name="connsiteX11" fmla="*/ 70485 w 171450"/>
                <a:gd name="connsiteY11" fmla="*/ 15240 h 141605"/>
                <a:gd name="connsiteX12" fmla="*/ 74295 w 171450"/>
                <a:gd name="connsiteY12" fmla="*/ 22860 h 141605"/>
                <a:gd name="connsiteX13" fmla="*/ 88900 w 171450"/>
                <a:gd name="connsiteY13" fmla="*/ 24130 h 141605"/>
                <a:gd name="connsiteX14" fmla="*/ 91440 w 171450"/>
                <a:gd name="connsiteY14" fmla="*/ 18415 h 141605"/>
                <a:gd name="connsiteX15" fmla="*/ 100330 w 171450"/>
                <a:gd name="connsiteY15" fmla="*/ 13335 h 141605"/>
                <a:gd name="connsiteX16" fmla="*/ 111125 w 171450"/>
                <a:gd name="connsiteY16" fmla="*/ 0 h 141605"/>
                <a:gd name="connsiteX17" fmla="*/ 117475 w 171450"/>
                <a:gd name="connsiteY17" fmla="*/ 4445 h 141605"/>
                <a:gd name="connsiteX18" fmla="*/ 127000 w 171450"/>
                <a:gd name="connsiteY18" fmla="*/ 17145 h 141605"/>
                <a:gd name="connsiteX19" fmla="*/ 127635 w 171450"/>
                <a:gd name="connsiteY19" fmla="*/ 23495 h 141605"/>
                <a:gd name="connsiteX20" fmla="*/ 131445 w 171450"/>
                <a:gd name="connsiteY20" fmla="*/ 32385 h 141605"/>
                <a:gd name="connsiteX21" fmla="*/ 142240 w 171450"/>
                <a:gd name="connsiteY21" fmla="*/ 40005 h 141605"/>
                <a:gd name="connsiteX22" fmla="*/ 143510 w 171450"/>
                <a:gd name="connsiteY22" fmla="*/ 45085 h 141605"/>
                <a:gd name="connsiteX23" fmla="*/ 150495 w 171450"/>
                <a:gd name="connsiteY23" fmla="*/ 50165 h 141605"/>
                <a:gd name="connsiteX24" fmla="*/ 158750 w 171450"/>
                <a:gd name="connsiteY24" fmla="*/ 50165 h 141605"/>
                <a:gd name="connsiteX25" fmla="*/ 167005 w 171450"/>
                <a:gd name="connsiteY25" fmla="*/ 53340 h 141605"/>
                <a:gd name="connsiteX26" fmla="*/ 171450 w 171450"/>
                <a:gd name="connsiteY26" fmla="*/ 59690 h 141605"/>
                <a:gd name="connsiteX27" fmla="*/ 167005 w 171450"/>
                <a:gd name="connsiteY27" fmla="*/ 59055 h 141605"/>
                <a:gd name="connsiteX28" fmla="*/ 162560 w 171450"/>
                <a:gd name="connsiteY28" fmla="*/ 62230 h 141605"/>
                <a:gd name="connsiteX29" fmla="*/ 154305 w 171450"/>
                <a:gd name="connsiteY29" fmla="*/ 62865 h 141605"/>
                <a:gd name="connsiteX30" fmla="*/ 144780 w 171450"/>
                <a:gd name="connsiteY30" fmla="*/ 70485 h 141605"/>
                <a:gd name="connsiteX31" fmla="*/ 145415 w 171450"/>
                <a:gd name="connsiteY31" fmla="*/ 78740 h 141605"/>
                <a:gd name="connsiteX32" fmla="*/ 146685 w 171450"/>
                <a:gd name="connsiteY32" fmla="*/ 85090 h 141605"/>
                <a:gd name="connsiteX33" fmla="*/ 143510 w 171450"/>
                <a:gd name="connsiteY33" fmla="*/ 88900 h 141605"/>
                <a:gd name="connsiteX34" fmla="*/ 142875 w 171450"/>
                <a:gd name="connsiteY34" fmla="*/ 94615 h 141605"/>
                <a:gd name="connsiteX35" fmla="*/ 144780 w 171450"/>
                <a:gd name="connsiteY35" fmla="*/ 97790 h 141605"/>
                <a:gd name="connsiteX36" fmla="*/ 144780 w 171450"/>
                <a:gd name="connsiteY36" fmla="*/ 102235 h 141605"/>
                <a:gd name="connsiteX37" fmla="*/ 141605 w 171450"/>
                <a:gd name="connsiteY37" fmla="*/ 104775 h 141605"/>
                <a:gd name="connsiteX38" fmla="*/ 141605 w 171450"/>
                <a:gd name="connsiteY38" fmla="*/ 115570 h 141605"/>
                <a:gd name="connsiteX39" fmla="*/ 139700 w 171450"/>
                <a:gd name="connsiteY39" fmla="*/ 119380 h 141605"/>
                <a:gd name="connsiteX40" fmla="*/ 137795 w 171450"/>
                <a:gd name="connsiteY40" fmla="*/ 115570 h 141605"/>
                <a:gd name="connsiteX41" fmla="*/ 139700 w 171450"/>
                <a:gd name="connsiteY41" fmla="*/ 108585 h 141605"/>
                <a:gd name="connsiteX42" fmla="*/ 135255 w 171450"/>
                <a:gd name="connsiteY42" fmla="*/ 104140 h 141605"/>
                <a:gd name="connsiteX43" fmla="*/ 132715 w 171450"/>
                <a:gd name="connsiteY43" fmla="*/ 106680 h 141605"/>
                <a:gd name="connsiteX44" fmla="*/ 130810 w 171450"/>
                <a:gd name="connsiteY44" fmla="*/ 111760 h 141605"/>
                <a:gd name="connsiteX45" fmla="*/ 133350 w 171450"/>
                <a:gd name="connsiteY45" fmla="*/ 120015 h 141605"/>
                <a:gd name="connsiteX46" fmla="*/ 132715 w 171450"/>
                <a:gd name="connsiteY46" fmla="*/ 125095 h 141605"/>
                <a:gd name="connsiteX47" fmla="*/ 133985 w 171450"/>
                <a:gd name="connsiteY47" fmla="*/ 127635 h 141605"/>
                <a:gd name="connsiteX48" fmla="*/ 133985 w 171450"/>
                <a:gd name="connsiteY48" fmla="*/ 139700 h 141605"/>
                <a:gd name="connsiteX49" fmla="*/ 131445 w 171450"/>
                <a:gd name="connsiteY49" fmla="*/ 141605 h 141605"/>
                <a:gd name="connsiteX50" fmla="*/ 126365 w 171450"/>
                <a:gd name="connsiteY50" fmla="*/ 140335 h 141605"/>
                <a:gd name="connsiteX51" fmla="*/ 124460 w 171450"/>
                <a:gd name="connsiteY51" fmla="*/ 136525 h 141605"/>
                <a:gd name="connsiteX52" fmla="*/ 119380 w 171450"/>
                <a:gd name="connsiteY52" fmla="*/ 133985 h 141605"/>
                <a:gd name="connsiteX53" fmla="*/ 109220 w 171450"/>
                <a:gd name="connsiteY53" fmla="*/ 122555 h 141605"/>
                <a:gd name="connsiteX54" fmla="*/ 119380 w 171450"/>
                <a:gd name="connsiteY54" fmla="*/ 115570 h 141605"/>
                <a:gd name="connsiteX55" fmla="*/ 112395 w 171450"/>
                <a:gd name="connsiteY55" fmla="*/ 111125 h 141605"/>
                <a:gd name="connsiteX56" fmla="*/ 110490 w 171450"/>
                <a:gd name="connsiteY56" fmla="*/ 107950 h 141605"/>
                <a:gd name="connsiteX57" fmla="*/ 114300 w 171450"/>
                <a:gd name="connsiteY57" fmla="*/ 104775 h 141605"/>
                <a:gd name="connsiteX58" fmla="*/ 109855 w 171450"/>
                <a:gd name="connsiteY58" fmla="*/ 100330 h 141605"/>
                <a:gd name="connsiteX59" fmla="*/ 107315 w 171450"/>
                <a:gd name="connsiteY59" fmla="*/ 95885 h 141605"/>
                <a:gd name="connsiteX60" fmla="*/ 104140 w 171450"/>
                <a:gd name="connsiteY60" fmla="*/ 95250 h 141605"/>
                <a:gd name="connsiteX61" fmla="*/ 103505 w 171450"/>
                <a:gd name="connsiteY61" fmla="*/ 93345 h 141605"/>
                <a:gd name="connsiteX62" fmla="*/ 100330 w 171450"/>
                <a:gd name="connsiteY62" fmla="*/ 93345 h 141605"/>
                <a:gd name="connsiteX63" fmla="*/ 94615 w 171450"/>
                <a:gd name="connsiteY63" fmla="*/ 97790 h 141605"/>
                <a:gd name="connsiteX64" fmla="*/ 90170 w 171450"/>
                <a:gd name="connsiteY64" fmla="*/ 98425 h 141605"/>
                <a:gd name="connsiteX65" fmla="*/ 86360 w 171450"/>
                <a:gd name="connsiteY65" fmla="*/ 103505 h 141605"/>
                <a:gd name="connsiteX66" fmla="*/ 82550 w 171450"/>
                <a:gd name="connsiteY66" fmla="*/ 104775 h 141605"/>
                <a:gd name="connsiteX67" fmla="*/ 77470 w 171450"/>
                <a:gd name="connsiteY67" fmla="*/ 112395 h 141605"/>
                <a:gd name="connsiteX68" fmla="*/ 74295 w 171450"/>
                <a:gd name="connsiteY68" fmla="*/ 112395 h 141605"/>
                <a:gd name="connsiteX69" fmla="*/ 72390 w 171450"/>
                <a:gd name="connsiteY69" fmla="*/ 115570 h 141605"/>
                <a:gd name="connsiteX70" fmla="*/ 71120 w 171450"/>
                <a:gd name="connsiteY70" fmla="*/ 119380 h 141605"/>
                <a:gd name="connsiteX71" fmla="*/ 65405 w 171450"/>
                <a:gd name="connsiteY71" fmla="*/ 121920 h 141605"/>
                <a:gd name="connsiteX72" fmla="*/ 60960 w 171450"/>
                <a:gd name="connsiteY72" fmla="*/ 120650 h 141605"/>
                <a:gd name="connsiteX73" fmla="*/ 61595 w 171450"/>
                <a:gd name="connsiteY73" fmla="*/ 120650 h 141605"/>
                <a:gd name="connsiteX74" fmla="*/ 61595 w 171450"/>
                <a:gd name="connsiteY74" fmla="*/ 114935 h 141605"/>
                <a:gd name="connsiteX75" fmla="*/ 64135 w 171450"/>
                <a:gd name="connsiteY75" fmla="*/ 112395 h 141605"/>
                <a:gd name="connsiteX76" fmla="*/ 59690 w 171450"/>
                <a:gd name="connsiteY76" fmla="*/ 104140 h 141605"/>
                <a:gd name="connsiteX77" fmla="*/ 67310 w 171450"/>
                <a:gd name="connsiteY77" fmla="*/ 102235 h 141605"/>
                <a:gd name="connsiteX78" fmla="*/ 60325 w 171450"/>
                <a:gd name="connsiteY78" fmla="*/ 95250 h 141605"/>
                <a:gd name="connsiteX79" fmla="*/ 51435 w 171450"/>
                <a:gd name="connsiteY79" fmla="*/ 94615 h 141605"/>
                <a:gd name="connsiteX80" fmla="*/ 37465 w 171450"/>
                <a:gd name="connsiteY80" fmla="*/ 86995 h 141605"/>
                <a:gd name="connsiteX81" fmla="*/ 33655 w 171450"/>
                <a:gd name="connsiteY81" fmla="*/ 77470 h 141605"/>
                <a:gd name="connsiteX82" fmla="*/ 37465 w 171450"/>
                <a:gd name="connsiteY82" fmla="*/ 73025 h 141605"/>
                <a:gd name="connsiteX83" fmla="*/ 36830 w 171450"/>
                <a:gd name="connsiteY83" fmla="*/ 66675 h 141605"/>
                <a:gd name="connsiteX84" fmla="*/ 24130 w 171450"/>
                <a:gd name="connsiteY84" fmla="*/ 56515 h 141605"/>
                <a:gd name="connsiteX85" fmla="*/ 23495 w 171450"/>
                <a:gd name="connsiteY85" fmla="*/ 50165 h 141605"/>
                <a:gd name="connsiteX86" fmla="*/ 26035 w 171450"/>
                <a:gd name="connsiteY86" fmla="*/ 43180 h 141605"/>
                <a:gd name="connsiteX87" fmla="*/ 19685 w 171450"/>
                <a:gd name="connsiteY87" fmla="*/ 36830 h 141605"/>
                <a:gd name="connsiteX88" fmla="*/ 8255 w 171450"/>
                <a:gd name="connsiteY88" fmla="*/ 35560 h 141605"/>
                <a:gd name="connsiteX89" fmla="*/ 1905 w 171450"/>
                <a:gd name="connsiteY89" fmla="*/ 30480 h 141605"/>
                <a:gd name="connsiteX90" fmla="*/ 1905 w 171450"/>
                <a:gd name="connsiteY90" fmla="*/ 30480 h 141605"/>
                <a:gd name="connsiteX91" fmla="*/ 54610 w 171450"/>
                <a:gd name="connsiteY91" fmla="*/ 123190 h 141605"/>
                <a:gd name="connsiteX92" fmla="*/ 40640 w 171450"/>
                <a:gd name="connsiteY92" fmla="*/ 102235 h 141605"/>
                <a:gd name="connsiteX93" fmla="*/ 33020 w 171450"/>
                <a:gd name="connsiteY93" fmla="*/ 99695 h 141605"/>
                <a:gd name="connsiteX94" fmla="*/ 27940 w 171450"/>
                <a:gd name="connsiteY94" fmla="*/ 89535 h 141605"/>
                <a:gd name="connsiteX95" fmla="*/ 22860 w 171450"/>
                <a:gd name="connsiteY95" fmla="*/ 89535 h 141605"/>
                <a:gd name="connsiteX96" fmla="*/ 19050 w 171450"/>
                <a:gd name="connsiteY96" fmla="*/ 92710 h 141605"/>
                <a:gd name="connsiteX97" fmla="*/ 10795 w 171450"/>
                <a:gd name="connsiteY97" fmla="*/ 85090 h 141605"/>
                <a:gd name="connsiteX98" fmla="*/ 5715 w 171450"/>
                <a:gd name="connsiteY98" fmla="*/ 87630 h 141605"/>
                <a:gd name="connsiteX99" fmla="*/ 0 w 171450"/>
                <a:gd name="connsiteY99" fmla="*/ 87630 h 141605"/>
                <a:gd name="connsiteX100" fmla="*/ 1270 w 171450"/>
                <a:gd name="connsiteY100" fmla="*/ 89535 h 141605"/>
                <a:gd name="connsiteX101" fmla="*/ 2540 w 171450"/>
                <a:gd name="connsiteY101" fmla="*/ 89535 h 141605"/>
                <a:gd name="connsiteX102" fmla="*/ 6985 w 171450"/>
                <a:gd name="connsiteY102" fmla="*/ 94615 h 141605"/>
                <a:gd name="connsiteX103" fmla="*/ 10795 w 171450"/>
                <a:gd name="connsiteY103" fmla="*/ 93980 h 141605"/>
                <a:gd name="connsiteX104" fmla="*/ 12700 w 171450"/>
                <a:gd name="connsiteY104" fmla="*/ 99695 h 141605"/>
                <a:gd name="connsiteX105" fmla="*/ 12065 w 171450"/>
                <a:gd name="connsiteY105" fmla="*/ 104140 h 141605"/>
                <a:gd name="connsiteX106" fmla="*/ 25400 w 171450"/>
                <a:gd name="connsiteY106" fmla="*/ 111760 h 141605"/>
                <a:gd name="connsiteX107" fmla="*/ 26670 w 171450"/>
                <a:gd name="connsiteY107" fmla="*/ 117475 h 141605"/>
                <a:gd name="connsiteX108" fmla="*/ 34925 w 171450"/>
                <a:gd name="connsiteY108" fmla="*/ 121920 h 141605"/>
                <a:gd name="connsiteX109" fmla="*/ 43180 w 171450"/>
                <a:gd name="connsiteY109" fmla="*/ 121920 h 141605"/>
                <a:gd name="connsiteX110" fmla="*/ 52070 w 171450"/>
                <a:gd name="connsiteY110" fmla="*/ 127000 h 141605"/>
                <a:gd name="connsiteX111" fmla="*/ 54610 w 171450"/>
                <a:gd name="connsiteY111" fmla="*/ 123190 h 14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1450" h="141605">
                  <a:moveTo>
                    <a:pt x="1905" y="30480"/>
                  </a:moveTo>
                  <a:lnTo>
                    <a:pt x="2540" y="25400"/>
                  </a:lnTo>
                  <a:lnTo>
                    <a:pt x="13970" y="20955"/>
                  </a:lnTo>
                  <a:lnTo>
                    <a:pt x="31750" y="31115"/>
                  </a:lnTo>
                  <a:lnTo>
                    <a:pt x="43180" y="31750"/>
                  </a:lnTo>
                  <a:lnTo>
                    <a:pt x="54610" y="37465"/>
                  </a:lnTo>
                  <a:lnTo>
                    <a:pt x="56515" y="26035"/>
                  </a:lnTo>
                  <a:lnTo>
                    <a:pt x="52070" y="19685"/>
                  </a:lnTo>
                  <a:lnTo>
                    <a:pt x="43815" y="14605"/>
                  </a:lnTo>
                  <a:lnTo>
                    <a:pt x="46990" y="3175"/>
                  </a:lnTo>
                  <a:lnTo>
                    <a:pt x="55880" y="3810"/>
                  </a:lnTo>
                  <a:lnTo>
                    <a:pt x="70485" y="15240"/>
                  </a:lnTo>
                  <a:lnTo>
                    <a:pt x="74295" y="22860"/>
                  </a:lnTo>
                  <a:lnTo>
                    <a:pt x="88900" y="24130"/>
                  </a:lnTo>
                  <a:lnTo>
                    <a:pt x="91440" y="18415"/>
                  </a:lnTo>
                  <a:lnTo>
                    <a:pt x="100330" y="13335"/>
                  </a:lnTo>
                  <a:lnTo>
                    <a:pt x="111125" y="0"/>
                  </a:lnTo>
                  <a:lnTo>
                    <a:pt x="117475" y="4445"/>
                  </a:lnTo>
                  <a:lnTo>
                    <a:pt x="127000" y="17145"/>
                  </a:lnTo>
                  <a:lnTo>
                    <a:pt x="127635" y="23495"/>
                  </a:lnTo>
                  <a:lnTo>
                    <a:pt x="131445" y="32385"/>
                  </a:lnTo>
                  <a:lnTo>
                    <a:pt x="142240" y="40005"/>
                  </a:lnTo>
                  <a:lnTo>
                    <a:pt x="143510" y="45085"/>
                  </a:lnTo>
                  <a:lnTo>
                    <a:pt x="150495" y="50165"/>
                  </a:lnTo>
                  <a:lnTo>
                    <a:pt x="158750" y="50165"/>
                  </a:lnTo>
                  <a:lnTo>
                    <a:pt x="167005" y="53340"/>
                  </a:lnTo>
                  <a:lnTo>
                    <a:pt x="171450" y="59690"/>
                  </a:lnTo>
                  <a:lnTo>
                    <a:pt x="167005" y="59055"/>
                  </a:lnTo>
                  <a:lnTo>
                    <a:pt x="162560" y="62230"/>
                  </a:lnTo>
                  <a:lnTo>
                    <a:pt x="154305" y="62865"/>
                  </a:lnTo>
                  <a:lnTo>
                    <a:pt x="144780" y="70485"/>
                  </a:lnTo>
                  <a:lnTo>
                    <a:pt x="145415" y="78740"/>
                  </a:lnTo>
                  <a:lnTo>
                    <a:pt x="146685" y="85090"/>
                  </a:lnTo>
                  <a:lnTo>
                    <a:pt x="143510" y="88900"/>
                  </a:lnTo>
                  <a:lnTo>
                    <a:pt x="142875" y="94615"/>
                  </a:lnTo>
                  <a:lnTo>
                    <a:pt x="144780" y="97790"/>
                  </a:lnTo>
                  <a:lnTo>
                    <a:pt x="144780" y="102235"/>
                  </a:lnTo>
                  <a:lnTo>
                    <a:pt x="141605" y="104775"/>
                  </a:lnTo>
                  <a:lnTo>
                    <a:pt x="141605" y="115570"/>
                  </a:lnTo>
                  <a:lnTo>
                    <a:pt x="139700" y="119380"/>
                  </a:lnTo>
                  <a:lnTo>
                    <a:pt x="137795" y="115570"/>
                  </a:lnTo>
                  <a:lnTo>
                    <a:pt x="139700" y="108585"/>
                  </a:lnTo>
                  <a:lnTo>
                    <a:pt x="135255" y="104140"/>
                  </a:lnTo>
                  <a:lnTo>
                    <a:pt x="132715" y="106680"/>
                  </a:lnTo>
                  <a:lnTo>
                    <a:pt x="130810" y="111760"/>
                  </a:lnTo>
                  <a:lnTo>
                    <a:pt x="133350" y="120015"/>
                  </a:lnTo>
                  <a:lnTo>
                    <a:pt x="132715" y="125095"/>
                  </a:lnTo>
                  <a:lnTo>
                    <a:pt x="133985" y="127635"/>
                  </a:lnTo>
                  <a:lnTo>
                    <a:pt x="133985" y="139700"/>
                  </a:lnTo>
                  <a:lnTo>
                    <a:pt x="131445" y="141605"/>
                  </a:lnTo>
                  <a:lnTo>
                    <a:pt x="126365" y="140335"/>
                  </a:lnTo>
                  <a:lnTo>
                    <a:pt x="124460" y="136525"/>
                  </a:lnTo>
                  <a:lnTo>
                    <a:pt x="119380" y="133985"/>
                  </a:lnTo>
                  <a:lnTo>
                    <a:pt x="109220" y="122555"/>
                  </a:lnTo>
                  <a:lnTo>
                    <a:pt x="119380" y="115570"/>
                  </a:lnTo>
                  <a:lnTo>
                    <a:pt x="112395" y="111125"/>
                  </a:lnTo>
                  <a:lnTo>
                    <a:pt x="110490" y="107950"/>
                  </a:lnTo>
                  <a:lnTo>
                    <a:pt x="114300" y="104775"/>
                  </a:lnTo>
                  <a:lnTo>
                    <a:pt x="109855" y="100330"/>
                  </a:lnTo>
                  <a:lnTo>
                    <a:pt x="107315" y="95885"/>
                  </a:lnTo>
                  <a:lnTo>
                    <a:pt x="104140" y="95250"/>
                  </a:lnTo>
                  <a:lnTo>
                    <a:pt x="103505" y="93345"/>
                  </a:lnTo>
                  <a:lnTo>
                    <a:pt x="100330" y="93345"/>
                  </a:lnTo>
                  <a:lnTo>
                    <a:pt x="94615" y="97790"/>
                  </a:lnTo>
                  <a:lnTo>
                    <a:pt x="90170" y="98425"/>
                  </a:lnTo>
                  <a:lnTo>
                    <a:pt x="86360" y="103505"/>
                  </a:lnTo>
                  <a:lnTo>
                    <a:pt x="82550" y="104775"/>
                  </a:lnTo>
                  <a:lnTo>
                    <a:pt x="77470" y="112395"/>
                  </a:lnTo>
                  <a:lnTo>
                    <a:pt x="74295" y="112395"/>
                  </a:lnTo>
                  <a:lnTo>
                    <a:pt x="72390" y="115570"/>
                  </a:lnTo>
                  <a:lnTo>
                    <a:pt x="71120" y="119380"/>
                  </a:lnTo>
                  <a:lnTo>
                    <a:pt x="65405" y="121920"/>
                  </a:lnTo>
                  <a:lnTo>
                    <a:pt x="60960" y="120650"/>
                  </a:lnTo>
                  <a:lnTo>
                    <a:pt x="61595" y="120650"/>
                  </a:lnTo>
                  <a:lnTo>
                    <a:pt x="61595" y="114935"/>
                  </a:lnTo>
                  <a:lnTo>
                    <a:pt x="64135" y="112395"/>
                  </a:lnTo>
                  <a:lnTo>
                    <a:pt x="59690" y="104140"/>
                  </a:lnTo>
                  <a:lnTo>
                    <a:pt x="67310" y="102235"/>
                  </a:lnTo>
                  <a:lnTo>
                    <a:pt x="60325" y="95250"/>
                  </a:lnTo>
                  <a:lnTo>
                    <a:pt x="51435" y="94615"/>
                  </a:lnTo>
                  <a:lnTo>
                    <a:pt x="37465" y="86995"/>
                  </a:lnTo>
                  <a:lnTo>
                    <a:pt x="33655" y="77470"/>
                  </a:lnTo>
                  <a:lnTo>
                    <a:pt x="37465" y="73025"/>
                  </a:lnTo>
                  <a:lnTo>
                    <a:pt x="36830" y="66675"/>
                  </a:lnTo>
                  <a:lnTo>
                    <a:pt x="24130" y="56515"/>
                  </a:lnTo>
                  <a:lnTo>
                    <a:pt x="23495" y="50165"/>
                  </a:lnTo>
                  <a:lnTo>
                    <a:pt x="26035" y="43180"/>
                  </a:lnTo>
                  <a:lnTo>
                    <a:pt x="19685" y="36830"/>
                  </a:lnTo>
                  <a:lnTo>
                    <a:pt x="8255" y="35560"/>
                  </a:lnTo>
                  <a:lnTo>
                    <a:pt x="1905" y="30480"/>
                  </a:lnTo>
                  <a:lnTo>
                    <a:pt x="1905" y="30480"/>
                  </a:lnTo>
                  <a:close/>
                  <a:moveTo>
                    <a:pt x="54610" y="123190"/>
                  </a:moveTo>
                  <a:lnTo>
                    <a:pt x="40640" y="102235"/>
                  </a:lnTo>
                  <a:lnTo>
                    <a:pt x="33020" y="99695"/>
                  </a:lnTo>
                  <a:lnTo>
                    <a:pt x="27940" y="89535"/>
                  </a:lnTo>
                  <a:lnTo>
                    <a:pt x="22860" y="89535"/>
                  </a:lnTo>
                  <a:lnTo>
                    <a:pt x="19050" y="92710"/>
                  </a:lnTo>
                  <a:lnTo>
                    <a:pt x="10795" y="85090"/>
                  </a:lnTo>
                  <a:lnTo>
                    <a:pt x="5715" y="87630"/>
                  </a:lnTo>
                  <a:lnTo>
                    <a:pt x="0" y="87630"/>
                  </a:lnTo>
                  <a:lnTo>
                    <a:pt x="1270" y="89535"/>
                  </a:lnTo>
                  <a:lnTo>
                    <a:pt x="2540" y="89535"/>
                  </a:lnTo>
                  <a:lnTo>
                    <a:pt x="6985" y="94615"/>
                  </a:lnTo>
                  <a:lnTo>
                    <a:pt x="10795" y="93980"/>
                  </a:lnTo>
                  <a:lnTo>
                    <a:pt x="12700" y="99695"/>
                  </a:lnTo>
                  <a:lnTo>
                    <a:pt x="12065" y="104140"/>
                  </a:lnTo>
                  <a:lnTo>
                    <a:pt x="25400" y="111760"/>
                  </a:lnTo>
                  <a:lnTo>
                    <a:pt x="26670" y="117475"/>
                  </a:lnTo>
                  <a:lnTo>
                    <a:pt x="34925" y="121920"/>
                  </a:lnTo>
                  <a:lnTo>
                    <a:pt x="43180" y="121920"/>
                  </a:lnTo>
                  <a:lnTo>
                    <a:pt x="52070" y="127000"/>
                  </a:lnTo>
                  <a:lnTo>
                    <a:pt x="54610" y="123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47">
              <a:extLst>
                <a:ext uri="{FF2B5EF4-FFF2-40B4-BE49-F238E27FC236}">
                  <a16:creationId xmlns:a16="http://schemas.microsoft.com/office/drawing/2014/main" id="{F1DA8FA4-6C3F-3EBA-3073-F89EBEEC26CA}"/>
                </a:ext>
              </a:extLst>
            </p:cNvPr>
            <p:cNvSpPr/>
            <p:nvPr/>
          </p:nvSpPr>
          <p:spPr>
            <a:xfrm>
              <a:off x="11671060" y="3620211"/>
              <a:ext cx="520940" cy="823894"/>
            </a:xfrm>
            <a:custGeom>
              <a:avLst/>
              <a:gdLst>
                <a:gd name="connsiteX0" fmla="*/ 32790 w 520940"/>
                <a:gd name="connsiteY0" fmla="*/ 0 h 823894"/>
                <a:gd name="connsiteX1" fmla="*/ 35524 w 520940"/>
                <a:gd name="connsiteY1" fmla="*/ 0 h 823894"/>
                <a:gd name="connsiteX2" fmla="*/ 45089 w 520940"/>
                <a:gd name="connsiteY2" fmla="*/ 12297 h 823894"/>
                <a:gd name="connsiteX3" fmla="*/ 53285 w 520940"/>
                <a:gd name="connsiteY3" fmla="*/ 10931 h 823894"/>
                <a:gd name="connsiteX4" fmla="*/ 57386 w 520940"/>
                <a:gd name="connsiteY4" fmla="*/ 23228 h 823894"/>
                <a:gd name="connsiteX5" fmla="*/ 57386 w 520940"/>
                <a:gd name="connsiteY5" fmla="*/ 32792 h 823894"/>
                <a:gd name="connsiteX6" fmla="*/ 86078 w 520940"/>
                <a:gd name="connsiteY6" fmla="*/ 49188 h 823894"/>
                <a:gd name="connsiteX7" fmla="*/ 88811 w 520940"/>
                <a:gd name="connsiteY7" fmla="*/ 61485 h 823894"/>
                <a:gd name="connsiteX8" fmla="*/ 105207 w 520940"/>
                <a:gd name="connsiteY8" fmla="*/ 71049 h 823894"/>
                <a:gd name="connsiteX9" fmla="*/ 122969 w 520940"/>
                <a:gd name="connsiteY9" fmla="*/ 71049 h 823894"/>
                <a:gd name="connsiteX10" fmla="*/ 142096 w 520940"/>
                <a:gd name="connsiteY10" fmla="*/ 81980 h 823894"/>
                <a:gd name="connsiteX11" fmla="*/ 146197 w 520940"/>
                <a:gd name="connsiteY11" fmla="*/ 71049 h 823894"/>
                <a:gd name="connsiteX12" fmla="*/ 161226 w 520940"/>
                <a:gd name="connsiteY12" fmla="*/ 68316 h 823894"/>
                <a:gd name="connsiteX13" fmla="*/ 170791 w 520940"/>
                <a:gd name="connsiteY13" fmla="*/ 71049 h 823894"/>
                <a:gd name="connsiteX14" fmla="*/ 181721 w 520940"/>
                <a:gd name="connsiteY14" fmla="*/ 66950 h 823894"/>
                <a:gd name="connsiteX15" fmla="*/ 184454 w 520940"/>
                <a:gd name="connsiteY15" fmla="*/ 58752 h 823894"/>
                <a:gd name="connsiteX16" fmla="*/ 188553 w 520940"/>
                <a:gd name="connsiteY16" fmla="*/ 51920 h 823894"/>
                <a:gd name="connsiteX17" fmla="*/ 195384 w 520940"/>
                <a:gd name="connsiteY17" fmla="*/ 51920 h 823894"/>
                <a:gd name="connsiteX18" fmla="*/ 207681 w 520940"/>
                <a:gd name="connsiteY18" fmla="*/ 35525 h 823894"/>
                <a:gd name="connsiteX19" fmla="*/ 214513 w 520940"/>
                <a:gd name="connsiteY19" fmla="*/ 32792 h 823894"/>
                <a:gd name="connsiteX20" fmla="*/ 224075 w 520940"/>
                <a:gd name="connsiteY20" fmla="*/ 20495 h 823894"/>
                <a:gd name="connsiteX21" fmla="*/ 233642 w 520940"/>
                <a:gd name="connsiteY21" fmla="*/ 19129 h 823894"/>
                <a:gd name="connsiteX22" fmla="*/ 245939 w 520940"/>
                <a:gd name="connsiteY22" fmla="*/ 9564 h 823894"/>
                <a:gd name="connsiteX23" fmla="*/ 252770 w 520940"/>
                <a:gd name="connsiteY23" fmla="*/ 9564 h 823894"/>
                <a:gd name="connsiteX24" fmla="*/ 254136 w 520940"/>
                <a:gd name="connsiteY24" fmla="*/ 13663 h 823894"/>
                <a:gd name="connsiteX25" fmla="*/ 260968 w 520940"/>
                <a:gd name="connsiteY25" fmla="*/ 15030 h 823894"/>
                <a:gd name="connsiteX26" fmla="*/ 266433 w 520940"/>
                <a:gd name="connsiteY26" fmla="*/ 24594 h 823894"/>
                <a:gd name="connsiteX27" fmla="*/ 274631 w 520940"/>
                <a:gd name="connsiteY27" fmla="*/ 34158 h 823894"/>
                <a:gd name="connsiteX28" fmla="*/ 266433 w 520940"/>
                <a:gd name="connsiteY28" fmla="*/ 40990 h 823894"/>
                <a:gd name="connsiteX29" fmla="*/ 270532 w 520940"/>
                <a:gd name="connsiteY29" fmla="*/ 47821 h 823894"/>
                <a:gd name="connsiteX30" fmla="*/ 285560 w 520940"/>
                <a:gd name="connsiteY30" fmla="*/ 57386 h 823894"/>
                <a:gd name="connsiteX31" fmla="*/ 263701 w 520940"/>
                <a:gd name="connsiteY31" fmla="*/ 72415 h 823894"/>
                <a:gd name="connsiteX32" fmla="*/ 286928 w 520940"/>
                <a:gd name="connsiteY32" fmla="*/ 97009 h 823894"/>
                <a:gd name="connsiteX33" fmla="*/ 297859 w 520940"/>
                <a:gd name="connsiteY33" fmla="*/ 102474 h 823894"/>
                <a:gd name="connsiteX34" fmla="*/ 301958 w 520940"/>
                <a:gd name="connsiteY34" fmla="*/ 109306 h 823894"/>
                <a:gd name="connsiteX35" fmla="*/ 312886 w 520940"/>
                <a:gd name="connsiteY35" fmla="*/ 112039 h 823894"/>
                <a:gd name="connsiteX36" fmla="*/ 318354 w 520940"/>
                <a:gd name="connsiteY36" fmla="*/ 107940 h 823894"/>
                <a:gd name="connsiteX37" fmla="*/ 318354 w 520940"/>
                <a:gd name="connsiteY37" fmla="*/ 112039 h 823894"/>
                <a:gd name="connsiteX38" fmla="*/ 327918 w 520940"/>
                <a:gd name="connsiteY38" fmla="*/ 127068 h 823894"/>
                <a:gd name="connsiteX39" fmla="*/ 330651 w 520940"/>
                <a:gd name="connsiteY39" fmla="*/ 142098 h 823894"/>
                <a:gd name="connsiteX40" fmla="*/ 327918 w 520940"/>
                <a:gd name="connsiteY40" fmla="*/ 158494 h 823894"/>
                <a:gd name="connsiteX41" fmla="*/ 332017 w 520940"/>
                <a:gd name="connsiteY41" fmla="*/ 163959 h 823894"/>
                <a:gd name="connsiteX42" fmla="*/ 341581 w 520940"/>
                <a:gd name="connsiteY42" fmla="*/ 165325 h 823894"/>
                <a:gd name="connsiteX43" fmla="*/ 355245 w 520940"/>
                <a:gd name="connsiteY43" fmla="*/ 180355 h 823894"/>
                <a:gd name="connsiteX44" fmla="*/ 371640 w 520940"/>
                <a:gd name="connsiteY44" fmla="*/ 180355 h 823894"/>
                <a:gd name="connsiteX45" fmla="*/ 382571 w 520940"/>
                <a:gd name="connsiteY45" fmla="*/ 183088 h 823894"/>
                <a:gd name="connsiteX46" fmla="*/ 397601 w 520940"/>
                <a:gd name="connsiteY46" fmla="*/ 177622 h 823894"/>
                <a:gd name="connsiteX47" fmla="*/ 413997 w 520940"/>
                <a:gd name="connsiteY47" fmla="*/ 188553 h 823894"/>
                <a:gd name="connsiteX48" fmla="*/ 423561 w 520940"/>
                <a:gd name="connsiteY48" fmla="*/ 188553 h 823894"/>
                <a:gd name="connsiteX49" fmla="*/ 427660 w 520940"/>
                <a:gd name="connsiteY49" fmla="*/ 203583 h 823894"/>
                <a:gd name="connsiteX50" fmla="*/ 437224 w 520940"/>
                <a:gd name="connsiteY50" fmla="*/ 215879 h 823894"/>
                <a:gd name="connsiteX51" fmla="*/ 471382 w 520940"/>
                <a:gd name="connsiteY51" fmla="*/ 229543 h 823894"/>
                <a:gd name="connsiteX52" fmla="*/ 486412 w 520940"/>
                <a:gd name="connsiteY52" fmla="*/ 230909 h 823894"/>
                <a:gd name="connsiteX53" fmla="*/ 520940 w 520940"/>
                <a:gd name="connsiteY53" fmla="*/ 240116 h 823894"/>
                <a:gd name="connsiteX54" fmla="*/ 520940 w 520940"/>
                <a:gd name="connsiteY54" fmla="*/ 823646 h 823894"/>
                <a:gd name="connsiteX55" fmla="*/ 519204 w 520940"/>
                <a:gd name="connsiteY55" fmla="*/ 823894 h 823894"/>
                <a:gd name="connsiteX56" fmla="*/ 511003 w 520940"/>
                <a:gd name="connsiteY56" fmla="*/ 819795 h 823894"/>
                <a:gd name="connsiteX57" fmla="*/ 509639 w 520940"/>
                <a:gd name="connsiteY57" fmla="*/ 799300 h 823894"/>
                <a:gd name="connsiteX58" fmla="*/ 485045 w 520940"/>
                <a:gd name="connsiteY58" fmla="*/ 769241 h 823894"/>
                <a:gd name="connsiteX59" fmla="*/ 483677 w 520940"/>
                <a:gd name="connsiteY59" fmla="*/ 756944 h 823894"/>
                <a:gd name="connsiteX60" fmla="*/ 470014 w 520940"/>
                <a:gd name="connsiteY60" fmla="*/ 737816 h 823894"/>
                <a:gd name="connsiteX61" fmla="*/ 461818 w 520940"/>
                <a:gd name="connsiteY61" fmla="*/ 735083 h 823894"/>
                <a:gd name="connsiteX62" fmla="*/ 441323 w 520940"/>
                <a:gd name="connsiteY62" fmla="*/ 751479 h 823894"/>
                <a:gd name="connsiteX63" fmla="*/ 434491 w 520940"/>
                <a:gd name="connsiteY63" fmla="*/ 751479 h 823894"/>
                <a:gd name="connsiteX64" fmla="*/ 427660 w 520940"/>
                <a:gd name="connsiteY64" fmla="*/ 739182 h 823894"/>
                <a:gd name="connsiteX65" fmla="*/ 422192 w 520940"/>
                <a:gd name="connsiteY65" fmla="*/ 741915 h 823894"/>
                <a:gd name="connsiteX66" fmla="*/ 407165 w 520940"/>
                <a:gd name="connsiteY66" fmla="*/ 735083 h 823894"/>
                <a:gd name="connsiteX67" fmla="*/ 408529 w 520940"/>
                <a:gd name="connsiteY67" fmla="*/ 726885 h 823894"/>
                <a:gd name="connsiteX68" fmla="*/ 411264 w 520940"/>
                <a:gd name="connsiteY68" fmla="*/ 718687 h 823894"/>
                <a:gd name="connsiteX69" fmla="*/ 408529 w 520940"/>
                <a:gd name="connsiteY69" fmla="*/ 722786 h 823894"/>
                <a:gd name="connsiteX70" fmla="*/ 398967 w 520940"/>
                <a:gd name="connsiteY70" fmla="*/ 724152 h 823894"/>
                <a:gd name="connsiteX71" fmla="*/ 390769 w 520940"/>
                <a:gd name="connsiteY71" fmla="*/ 722786 h 823894"/>
                <a:gd name="connsiteX72" fmla="*/ 400333 w 520940"/>
                <a:gd name="connsiteY72" fmla="*/ 730984 h 823894"/>
                <a:gd name="connsiteX73" fmla="*/ 400333 w 520940"/>
                <a:gd name="connsiteY73" fmla="*/ 743281 h 823894"/>
                <a:gd name="connsiteX74" fmla="*/ 392135 w 520940"/>
                <a:gd name="connsiteY74" fmla="*/ 750113 h 823894"/>
                <a:gd name="connsiteX75" fmla="*/ 385304 w 520940"/>
                <a:gd name="connsiteY75" fmla="*/ 750113 h 823894"/>
                <a:gd name="connsiteX76" fmla="*/ 374371 w 520940"/>
                <a:gd name="connsiteY76" fmla="*/ 737816 h 823894"/>
                <a:gd name="connsiteX77" fmla="*/ 374371 w 520940"/>
                <a:gd name="connsiteY77" fmla="*/ 733717 h 823894"/>
                <a:gd name="connsiteX78" fmla="*/ 368908 w 520940"/>
                <a:gd name="connsiteY78" fmla="*/ 736449 h 823894"/>
                <a:gd name="connsiteX79" fmla="*/ 363442 w 520940"/>
                <a:gd name="connsiteY79" fmla="*/ 732350 h 823894"/>
                <a:gd name="connsiteX80" fmla="*/ 349779 w 520940"/>
                <a:gd name="connsiteY80" fmla="*/ 726885 h 823894"/>
                <a:gd name="connsiteX81" fmla="*/ 337482 w 520940"/>
                <a:gd name="connsiteY81" fmla="*/ 718687 h 823894"/>
                <a:gd name="connsiteX82" fmla="*/ 333381 w 520940"/>
                <a:gd name="connsiteY82" fmla="*/ 676331 h 823894"/>
                <a:gd name="connsiteX83" fmla="*/ 312886 w 520940"/>
                <a:gd name="connsiteY83" fmla="*/ 676331 h 823894"/>
                <a:gd name="connsiteX84" fmla="*/ 307423 w 520940"/>
                <a:gd name="connsiteY84" fmla="*/ 658569 h 823894"/>
                <a:gd name="connsiteX85" fmla="*/ 307423 w 520940"/>
                <a:gd name="connsiteY85" fmla="*/ 638074 h 823894"/>
                <a:gd name="connsiteX86" fmla="*/ 322453 w 520940"/>
                <a:gd name="connsiteY86" fmla="*/ 625777 h 823894"/>
                <a:gd name="connsiteX87" fmla="*/ 307423 w 520940"/>
                <a:gd name="connsiteY87" fmla="*/ 595718 h 823894"/>
                <a:gd name="connsiteX88" fmla="*/ 295126 w 520940"/>
                <a:gd name="connsiteY88" fmla="*/ 588886 h 823894"/>
                <a:gd name="connsiteX89" fmla="*/ 282829 w 520940"/>
                <a:gd name="connsiteY89" fmla="*/ 565659 h 823894"/>
                <a:gd name="connsiteX90" fmla="*/ 274631 w 520940"/>
                <a:gd name="connsiteY90" fmla="*/ 560193 h 823894"/>
                <a:gd name="connsiteX91" fmla="*/ 267800 w 520940"/>
                <a:gd name="connsiteY91" fmla="*/ 562926 h 823894"/>
                <a:gd name="connsiteX92" fmla="*/ 217244 w 520940"/>
                <a:gd name="connsiteY92" fmla="*/ 530134 h 823894"/>
                <a:gd name="connsiteX93" fmla="*/ 206315 w 520940"/>
                <a:gd name="connsiteY93" fmla="*/ 531501 h 823894"/>
                <a:gd name="connsiteX94" fmla="*/ 199483 w 520940"/>
                <a:gd name="connsiteY94" fmla="*/ 535600 h 823894"/>
                <a:gd name="connsiteX95" fmla="*/ 184454 w 520940"/>
                <a:gd name="connsiteY95" fmla="*/ 524669 h 823894"/>
                <a:gd name="connsiteX96" fmla="*/ 187187 w 520940"/>
                <a:gd name="connsiteY96" fmla="*/ 516471 h 823894"/>
                <a:gd name="connsiteX97" fmla="*/ 183085 w 520940"/>
                <a:gd name="connsiteY97" fmla="*/ 512372 h 823894"/>
                <a:gd name="connsiteX98" fmla="*/ 189917 w 520940"/>
                <a:gd name="connsiteY98" fmla="*/ 498709 h 823894"/>
                <a:gd name="connsiteX99" fmla="*/ 174890 w 520940"/>
                <a:gd name="connsiteY99" fmla="*/ 485045 h 823894"/>
                <a:gd name="connsiteX100" fmla="*/ 172157 w 520940"/>
                <a:gd name="connsiteY100" fmla="*/ 475481 h 823894"/>
                <a:gd name="connsiteX101" fmla="*/ 157127 w 520940"/>
                <a:gd name="connsiteY101" fmla="*/ 472749 h 823894"/>
                <a:gd name="connsiteX102" fmla="*/ 150296 w 520940"/>
                <a:gd name="connsiteY102" fmla="*/ 463184 h 823894"/>
                <a:gd name="connsiteX103" fmla="*/ 140732 w 520940"/>
                <a:gd name="connsiteY103" fmla="*/ 463184 h 823894"/>
                <a:gd name="connsiteX104" fmla="*/ 140732 w 520940"/>
                <a:gd name="connsiteY104" fmla="*/ 453620 h 823894"/>
                <a:gd name="connsiteX105" fmla="*/ 146197 w 520940"/>
                <a:gd name="connsiteY105" fmla="*/ 446788 h 823894"/>
                <a:gd name="connsiteX106" fmla="*/ 142096 w 520940"/>
                <a:gd name="connsiteY106" fmla="*/ 439957 h 823894"/>
                <a:gd name="connsiteX107" fmla="*/ 146197 w 520940"/>
                <a:gd name="connsiteY107" fmla="*/ 430392 h 823894"/>
                <a:gd name="connsiteX108" fmla="*/ 146197 w 520940"/>
                <a:gd name="connsiteY108" fmla="*/ 405799 h 823894"/>
                <a:gd name="connsiteX109" fmla="*/ 153028 w 520940"/>
                <a:gd name="connsiteY109" fmla="*/ 398967 h 823894"/>
                <a:gd name="connsiteX110" fmla="*/ 155759 w 520940"/>
                <a:gd name="connsiteY110" fmla="*/ 378472 h 823894"/>
                <a:gd name="connsiteX111" fmla="*/ 165325 w 520940"/>
                <a:gd name="connsiteY111" fmla="*/ 381205 h 823894"/>
                <a:gd name="connsiteX112" fmla="*/ 173523 w 520940"/>
                <a:gd name="connsiteY112" fmla="*/ 375739 h 823894"/>
                <a:gd name="connsiteX113" fmla="*/ 173523 w 520940"/>
                <a:gd name="connsiteY113" fmla="*/ 351146 h 823894"/>
                <a:gd name="connsiteX114" fmla="*/ 168058 w 520940"/>
                <a:gd name="connsiteY114" fmla="*/ 348413 h 823894"/>
                <a:gd name="connsiteX115" fmla="*/ 166692 w 520940"/>
                <a:gd name="connsiteY115" fmla="*/ 330651 h 823894"/>
                <a:gd name="connsiteX116" fmla="*/ 174890 w 520940"/>
                <a:gd name="connsiteY116" fmla="*/ 329284 h 823894"/>
                <a:gd name="connsiteX117" fmla="*/ 187187 w 520940"/>
                <a:gd name="connsiteY117" fmla="*/ 325185 h 823894"/>
                <a:gd name="connsiteX118" fmla="*/ 191286 w 520940"/>
                <a:gd name="connsiteY118" fmla="*/ 322453 h 823894"/>
                <a:gd name="connsiteX119" fmla="*/ 185820 w 520940"/>
                <a:gd name="connsiteY119" fmla="*/ 318354 h 823894"/>
                <a:gd name="connsiteX120" fmla="*/ 176254 w 520940"/>
                <a:gd name="connsiteY120" fmla="*/ 312889 h 823894"/>
                <a:gd name="connsiteX121" fmla="*/ 161226 w 520940"/>
                <a:gd name="connsiteY121" fmla="*/ 314255 h 823894"/>
                <a:gd name="connsiteX122" fmla="*/ 151662 w 520940"/>
                <a:gd name="connsiteY122" fmla="*/ 312889 h 823894"/>
                <a:gd name="connsiteX123" fmla="*/ 129801 w 520940"/>
                <a:gd name="connsiteY123" fmla="*/ 299225 h 823894"/>
                <a:gd name="connsiteX124" fmla="*/ 118870 w 520940"/>
                <a:gd name="connsiteY124" fmla="*/ 297859 h 823894"/>
                <a:gd name="connsiteX125" fmla="*/ 107938 w 520940"/>
                <a:gd name="connsiteY125" fmla="*/ 291027 h 823894"/>
                <a:gd name="connsiteX126" fmla="*/ 101106 w 520940"/>
                <a:gd name="connsiteY126" fmla="*/ 275998 h 823894"/>
                <a:gd name="connsiteX127" fmla="*/ 94274 w 520940"/>
                <a:gd name="connsiteY127" fmla="*/ 265067 h 823894"/>
                <a:gd name="connsiteX128" fmla="*/ 84712 w 520940"/>
                <a:gd name="connsiteY128" fmla="*/ 262335 h 823894"/>
                <a:gd name="connsiteX129" fmla="*/ 77881 w 520940"/>
                <a:gd name="connsiteY129" fmla="*/ 248671 h 823894"/>
                <a:gd name="connsiteX130" fmla="*/ 77881 w 520940"/>
                <a:gd name="connsiteY130" fmla="*/ 236374 h 823894"/>
                <a:gd name="connsiteX131" fmla="*/ 72415 w 520940"/>
                <a:gd name="connsiteY131" fmla="*/ 219978 h 823894"/>
                <a:gd name="connsiteX132" fmla="*/ 58752 w 520940"/>
                <a:gd name="connsiteY132" fmla="*/ 218612 h 823894"/>
                <a:gd name="connsiteX133" fmla="*/ 57386 w 520940"/>
                <a:gd name="connsiteY133" fmla="*/ 219978 h 823894"/>
                <a:gd name="connsiteX134" fmla="*/ 61485 w 520940"/>
                <a:gd name="connsiteY134" fmla="*/ 207682 h 823894"/>
                <a:gd name="connsiteX135" fmla="*/ 54653 w 520940"/>
                <a:gd name="connsiteY135" fmla="*/ 192652 h 823894"/>
                <a:gd name="connsiteX136" fmla="*/ 40990 w 520940"/>
                <a:gd name="connsiteY136" fmla="*/ 166692 h 823894"/>
                <a:gd name="connsiteX137" fmla="*/ 23228 w 520940"/>
                <a:gd name="connsiteY137" fmla="*/ 159860 h 823894"/>
                <a:gd name="connsiteX138" fmla="*/ 24594 w 520940"/>
                <a:gd name="connsiteY138" fmla="*/ 151662 h 823894"/>
                <a:gd name="connsiteX139" fmla="*/ 23228 w 520940"/>
                <a:gd name="connsiteY139" fmla="*/ 132534 h 823894"/>
                <a:gd name="connsiteX140" fmla="*/ 31425 w 520940"/>
                <a:gd name="connsiteY140" fmla="*/ 112039 h 823894"/>
                <a:gd name="connsiteX141" fmla="*/ 27327 w 520940"/>
                <a:gd name="connsiteY141" fmla="*/ 103841 h 823894"/>
                <a:gd name="connsiteX142" fmla="*/ 12295 w 520940"/>
                <a:gd name="connsiteY142" fmla="*/ 102474 h 823894"/>
                <a:gd name="connsiteX143" fmla="*/ 10931 w 520940"/>
                <a:gd name="connsiteY143" fmla="*/ 83346 h 823894"/>
                <a:gd name="connsiteX144" fmla="*/ 13663 w 520940"/>
                <a:gd name="connsiteY144" fmla="*/ 71049 h 823894"/>
                <a:gd name="connsiteX145" fmla="*/ 6832 w 520940"/>
                <a:gd name="connsiteY145" fmla="*/ 46455 h 823894"/>
                <a:gd name="connsiteX146" fmla="*/ 0 w 520940"/>
                <a:gd name="connsiteY146" fmla="*/ 32792 h 823894"/>
                <a:gd name="connsiteX147" fmla="*/ 0 w 520940"/>
                <a:gd name="connsiteY147" fmla="*/ 25960 h 823894"/>
                <a:gd name="connsiteX148" fmla="*/ 17762 w 520940"/>
                <a:gd name="connsiteY148" fmla="*/ 24594 h 823894"/>
                <a:gd name="connsiteX149" fmla="*/ 24594 w 520940"/>
                <a:gd name="connsiteY149" fmla="*/ 6832 h 82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20940" h="823894">
                  <a:moveTo>
                    <a:pt x="32790" y="0"/>
                  </a:moveTo>
                  <a:lnTo>
                    <a:pt x="35524" y="0"/>
                  </a:lnTo>
                  <a:lnTo>
                    <a:pt x="45089" y="12297"/>
                  </a:lnTo>
                  <a:lnTo>
                    <a:pt x="53285" y="10931"/>
                  </a:lnTo>
                  <a:lnTo>
                    <a:pt x="57386" y="23228"/>
                  </a:lnTo>
                  <a:lnTo>
                    <a:pt x="57386" y="32792"/>
                  </a:lnTo>
                  <a:lnTo>
                    <a:pt x="86078" y="49188"/>
                  </a:lnTo>
                  <a:lnTo>
                    <a:pt x="88811" y="61485"/>
                  </a:lnTo>
                  <a:lnTo>
                    <a:pt x="105207" y="71049"/>
                  </a:lnTo>
                  <a:lnTo>
                    <a:pt x="122969" y="71049"/>
                  </a:lnTo>
                  <a:lnTo>
                    <a:pt x="142096" y="81980"/>
                  </a:lnTo>
                  <a:lnTo>
                    <a:pt x="146197" y="71049"/>
                  </a:lnTo>
                  <a:lnTo>
                    <a:pt x="161226" y="68316"/>
                  </a:lnTo>
                  <a:lnTo>
                    <a:pt x="170791" y="71049"/>
                  </a:lnTo>
                  <a:lnTo>
                    <a:pt x="181721" y="66950"/>
                  </a:lnTo>
                  <a:lnTo>
                    <a:pt x="184454" y="58752"/>
                  </a:lnTo>
                  <a:lnTo>
                    <a:pt x="188553" y="51920"/>
                  </a:lnTo>
                  <a:lnTo>
                    <a:pt x="195384" y="51920"/>
                  </a:lnTo>
                  <a:lnTo>
                    <a:pt x="207681" y="35525"/>
                  </a:lnTo>
                  <a:lnTo>
                    <a:pt x="214513" y="32792"/>
                  </a:lnTo>
                  <a:lnTo>
                    <a:pt x="224075" y="20495"/>
                  </a:lnTo>
                  <a:lnTo>
                    <a:pt x="233642" y="19129"/>
                  </a:lnTo>
                  <a:lnTo>
                    <a:pt x="245939" y="9564"/>
                  </a:lnTo>
                  <a:lnTo>
                    <a:pt x="252770" y="9564"/>
                  </a:lnTo>
                  <a:lnTo>
                    <a:pt x="254136" y="13663"/>
                  </a:lnTo>
                  <a:lnTo>
                    <a:pt x="260968" y="15030"/>
                  </a:lnTo>
                  <a:lnTo>
                    <a:pt x="266433" y="24594"/>
                  </a:lnTo>
                  <a:lnTo>
                    <a:pt x="274631" y="34158"/>
                  </a:lnTo>
                  <a:lnTo>
                    <a:pt x="266433" y="40990"/>
                  </a:lnTo>
                  <a:lnTo>
                    <a:pt x="270532" y="47821"/>
                  </a:lnTo>
                  <a:lnTo>
                    <a:pt x="285560" y="57386"/>
                  </a:lnTo>
                  <a:lnTo>
                    <a:pt x="263701" y="72415"/>
                  </a:lnTo>
                  <a:lnTo>
                    <a:pt x="286928" y="97009"/>
                  </a:lnTo>
                  <a:lnTo>
                    <a:pt x="297859" y="102474"/>
                  </a:lnTo>
                  <a:lnTo>
                    <a:pt x="301958" y="109306"/>
                  </a:lnTo>
                  <a:lnTo>
                    <a:pt x="312886" y="112039"/>
                  </a:lnTo>
                  <a:lnTo>
                    <a:pt x="318354" y="107940"/>
                  </a:lnTo>
                  <a:lnTo>
                    <a:pt x="318354" y="112039"/>
                  </a:lnTo>
                  <a:lnTo>
                    <a:pt x="327918" y="127068"/>
                  </a:lnTo>
                  <a:lnTo>
                    <a:pt x="330651" y="142098"/>
                  </a:lnTo>
                  <a:lnTo>
                    <a:pt x="327918" y="158494"/>
                  </a:lnTo>
                  <a:lnTo>
                    <a:pt x="332017" y="163959"/>
                  </a:lnTo>
                  <a:lnTo>
                    <a:pt x="341581" y="165325"/>
                  </a:lnTo>
                  <a:lnTo>
                    <a:pt x="355245" y="180355"/>
                  </a:lnTo>
                  <a:lnTo>
                    <a:pt x="371640" y="180355"/>
                  </a:lnTo>
                  <a:lnTo>
                    <a:pt x="382571" y="183088"/>
                  </a:lnTo>
                  <a:lnTo>
                    <a:pt x="397601" y="177622"/>
                  </a:lnTo>
                  <a:lnTo>
                    <a:pt x="413997" y="188553"/>
                  </a:lnTo>
                  <a:lnTo>
                    <a:pt x="423561" y="188553"/>
                  </a:lnTo>
                  <a:lnTo>
                    <a:pt x="427660" y="203583"/>
                  </a:lnTo>
                  <a:lnTo>
                    <a:pt x="437224" y="215879"/>
                  </a:lnTo>
                  <a:lnTo>
                    <a:pt x="471382" y="229543"/>
                  </a:lnTo>
                  <a:lnTo>
                    <a:pt x="486412" y="230909"/>
                  </a:lnTo>
                  <a:lnTo>
                    <a:pt x="520940" y="240116"/>
                  </a:lnTo>
                  <a:lnTo>
                    <a:pt x="520940" y="823646"/>
                  </a:lnTo>
                  <a:lnTo>
                    <a:pt x="519204" y="823894"/>
                  </a:lnTo>
                  <a:lnTo>
                    <a:pt x="511003" y="819795"/>
                  </a:lnTo>
                  <a:lnTo>
                    <a:pt x="509639" y="799300"/>
                  </a:lnTo>
                  <a:lnTo>
                    <a:pt x="485045" y="769241"/>
                  </a:lnTo>
                  <a:lnTo>
                    <a:pt x="483677" y="756944"/>
                  </a:lnTo>
                  <a:lnTo>
                    <a:pt x="470014" y="737816"/>
                  </a:lnTo>
                  <a:lnTo>
                    <a:pt x="461818" y="735083"/>
                  </a:lnTo>
                  <a:lnTo>
                    <a:pt x="441323" y="751479"/>
                  </a:lnTo>
                  <a:lnTo>
                    <a:pt x="434491" y="751479"/>
                  </a:lnTo>
                  <a:lnTo>
                    <a:pt x="427660" y="739182"/>
                  </a:lnTo>
                  <a:lnTo>
                    <a:pt x="422192" y="741915"/>
                  </a:lnTo>
                  <a:lnTo>
                    <a:pt x="407165" y="735083"/>
                  </a:lnTo>
                  <a:lnTo>
                    <a:pt x="408529" y="726885"/>
                  </a:lnTo>
                  <a:lnTo>
                    <a:pt x="411264" y="718687"/>
                  </a:lnTo>
                  <a:lnTo>
                    <a:pt x="408529" y="722786"/>
                  </a:lnTo>
                  <a:lnTo>
                    <a:pt x="398967" y="724152"/>
                  </a:lnTo>
                  <a:lnTo>
                    <a:pt x="390769" y="722786"/>
                  </a:lnTo>
                  <a:lnTo>
                    <a:pt x="400333" y="730984"/>
                  </a:lnTo>
                  <a:lnTo>
                    <a:pt x="400333" y="743281"/>
                  </a:lnTo>
                  <a:lnTo>
                    <a:pt x="392135" y="750113"/>
                  </a:lnTo>
                  <a:lnTo>
                    <a:pt x="385304" y="750113"/>
                  </a:lnTo>
                  <a:lnTo>
                    <a:pt x="374371" y="737816"/>
                  </a:lnTo>
                  <a:lnTo>
                    <a:pt x="374371" y="733717"/>
                  </a:lnTo>
                  <a:lnTo>
                    <a:pt x="368908" y="736449"/>
                  </a:lnTo>
                  <a:lnTo>
                    <a:pt x="363442" y="732350"/>
                  </a:lnTo>
                  <a:lnTo>
                    <a:pt x="349779" y="726885"/>
                  </a:lnTo>
                  <a:lnTo>
                    <a:pt x="337482" y="718687"/>
                  </a:lnTo>
                  <a:lnTo>
                    <a:pt x="333381" y="676331"/>
                  </a:lnTo>
                  <a:lnTo>
                    <a:pt x="312886" y="676331"/>
                  </a:lnTo>
                  <a:lnTo>
                    <a:pt x="307423" y="658569"/>
                  </a:lnTo>
                  <a:lnTo>
                    <a:pt x="307423" y="638074"/>
                  </a:lnTo>
                  <a:lnTo>
                    <a:pt x="322453" y="625777"/>
                  </a:lnTo>
                  <a:lnTo>
                    <a:pt x="307423" y="595718"/>
                  </a:lnTo>
                  <a:lnTo>
                    <a:pt x="295126" y="588886"/>
                  </a:lnTo>
                  <a:lnTo>
                    <a:pt x="282829" y="565659"/>
                  </a:lnTo>
                  <a:lnTo>
                    <a:pt x="274631" y="560193"/>
                  </a:lnTo>
                  <a:lnTo>
                    <a:pt x="267800" y="562926"/>
                  </a:lnTo>
                  <a:lnTo>
                    <a:pt x="217244" y="530134"/>
                  </a:lnTo>
                  <a:lnTo>
                    <a:pt x="206315" y="531501"/>
                  </a:lnTo>
                  <a:lnTo>
                    <a:pt x="199483" y="535600"/>
                  </a:lnTo>
                  <a:lnTo>
                    <a:pt x="184454" y="524669"/>
                  </a:lnTo>
                  <a:lnTo>
                    <a:pt x="187187" y="516471"/>
                  </a:lnTo>
                  <a:lnTo>
                    <a:pt x="183085" y="512372"/>
                  </a:lnTo>
                  <a:lnTo>
                    <a:pt x="189917" y="498709"/>
                  </a:lnTo>
                  <a:lnTo>
                    <a:pt x="174890" y="485045"/>
                  </a:lnTo>
                  <a:lnTo>
                    <a:pt x="172157" y="475481"/>
                  </a:lnTo>
                  <a:lnTo>
                    <a:pt x="157127" y="472749"/>
                  </a:lnTo>
                  <a:lnTo>
                    <a:pt x="150296" y="463184"/>
                  </a:lnTo>
                  <a:lnTo>
                    <a:pt x="140732" y="463184"/>
                  </a:lnTo>
                  <a:lnTo>
                    <a:pt x="140732" y="453620"/>
                  </a:lnTo>
                  <a:lnTo>
                    <a:pt x="146197" y="446788"/>
                  </a:lnTo>
                  <a:lnTo>
                    <a:pt x="142096" y="439957"/>
                  </a:lnTo>
                  <a:lnTo>
                    <a:pt x="146197" y="430392"/>
                  </a:lnTo>
                  <a:lnTo>
                    <a:pt x="146197" y="405799"/>
                  </a:lnTo>
                  <a:lnTo>
                    <a:pt x="153028" y="398967"/>
                  </a:lnTo>
                  <a:lnTo>
                    <a:pt x="155759" y="378472"/>
                  </a:lnTo>
                  <a:lnTo>
                    <a:pt x="165325" y="381205"/>
                  </a:lnTo>
                  <a:lnTo>
                    <a:pt x="173523" y="375739"/>
                  </a:lnTo>
                  <a:lnTo>
                    <a:pt x="173523" y="351146"/>
                  </a:lnTo>
                  <a:lnTo>
                    <a:pt x="168058" y="348413"/>
                  </a:lnTo>
                  <a:lnTo>
                    <a:pt x="166692" y="330651"/>
                  </a:lnTo>
                  <a:lnTo>
                    <a:pt x="174890" y="329284"/>
                  </a:lnTo>
                  <a:lnTo>
                    <a:pt x="187187" y="325185"/>
                  </a:lnTo>
                  <a:lnTo>
                    <a:pt x="191286" y="322453"/>
                  </a:lnTo>
                  <a:lnTo>
                    <a:pt x="185820" y="318354"/>
                  </a:lnTo>
                  <a:lnTo>
                    <a:pt x="176254" y="312889"/>
                  </a:lnTo>
                  <a:lnTo>
                    <a:pt x="161226" y="314255"/>
                  </a:lnTo>
                  <a:lnTo>
                    <a:pt x="151662" y="312889"/>
                  </a:lnTo>
                  <a:lnTo>
                    <a:pt x="129801" y="299225"/>
                  </a:lnTo>
                  <a:lnTo>
                    <a:pt x="118870" y="297859"/>
                  </a:lnTo>
                  <a:lnTo>
                    <a:pt x="107938" y="291027"/>
                  </a:lnTo>
                  <a:lnTo>
                    <a:pt x="101106" y="275998"/>
                  </a:lnTo>
                  <a:lnTo>
                    <a:pt x="94274" y="265067"/>
                  </a:lnTo>
                  <a:lnTo>
                    <a:pt x="84712" y="262335"/>
                  </a:lnTo>
                  <a:lnTo>
                    <a:pt x="77881" y="248671"/>
                  </a:lnTo>
                  <a:lnTo>
                    <a:pt x="77881" y="236374"/>
                  </a:lnTo>
                  <a:lnTo>
                    <a:pt x="72415" y="219978"/>
                  </a:lnTo>
                  <a:lnTo>
                    <a:pt x="58752" y="218612"/>
                  </a:lnTo>
                  <a:lnTo>
                    <a:pt x="57386" y="219978"/>
                  </a:lnTo>
                  <a:lnTo>
                    <a:pt x="61485" y="207682"/>
                  </a:lnTo>
                  <a:lnTo>
                    <a:pt x="54653" y="192652"/>
                  </a:lnTo>
                  <a:lnTo>
                    <a:pt x="40990" y="166692"/>
                  </a:lnTo>
                  <a:lnTo>
                    <a:pt x="23228" y="159860"/>
                  </a:lnTo>
                  <a:lnTo>
                    <a:pt x="24594" y="151662"/>
                  </a:lnTo>
                  <a:lnTo>
                    <a:pt x="23228" y="132534"/>
                  </a:lnTo>
                  <a:lnTo>
                    <a:pt x="31425" y="112039"/>
                  </a:lnTo>
                  <a:lnTo>
                    <a:pt x="27327" y="103841"/>
                  </a:lnTo>
                  <a:lnTo>
                    <a:pt x="12295" y="102474"/>
                  </a:lnTo>
                  <a:lnTo>
                    <a:pt x="10931" y="83346"/>
                  </a:lnTo>
                  <a:lnTo>
                    <a:pt x="13663" y="71049"/>
                  </a:lnTo>
                  <a:lnTo>
                    <a:pt x="6832" y="46455"/>
                  </a:lnTo>
                  <a:lnTo>
                    <a:pt x="0" y="32792"/>
                  </a:lnTo>
                  <a:lnTo>
                    <a:pt x="0" y="25960"/>
                  </a:lnTo>
                  <a:lnTo>
                    <a:pt x="17762" y="24594"/>
                  </a:lnTo>
                  <a:lnTo>
                    <a:pt x="24594"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48">
              <a:extLst>
                <a:ext uri="{FF2B5EF4-FFF2-40B4-BE49-F238E27FC236}">
                  <a16:creationId xmlns:a16="http://schemas.microsoft.com/office/drawing/2014/main" id="{9054C91F-3A83-A4C6-2912-D4BAA43C0D58}"/>
                </a:ext>
              </a:extLst>
            </p:cNvPr>
            <p:cNvSpPr/>
            <p:nvPr/>
          </p:nvSpPr>
          <p:spPr>
            <a:xfrm>
              <a:off x="11602744" y="3486309"/>
              <a:ext cx="241837" cy="204949"/>
            </a:xfrm>
            <a:custGeom>
              <a:avLst/>
              <a:gdLst>
                <a:gd name="connsiteX0" fmla="*/ 0 w 112394"/>
                <a:gd name="connsiteY0" fmla="*/ 6985 h 95250"/>
                <a:gd name="connsiteX1" fmla="*/ 10160 w 112394"/>
                <a:gd name="connsiteY1" fmla="*/ 3175 h 95250"/>
                <a:gd name="connsiteX2" fmla="*/ 24130 w 112394"/>
                <a:gd name="connsiteY2" fmla="*/ 0 h 95250"/>
                <a:gd name="connsiteX3" fmla="*/ 27939 w 112394"/>
                <a:gd name="connsiteY3" fmla="*/ 1270 h 95250"/>
                <a:gd name="connsiteX4" fmla="*/ 45720 w 112394"/>
                <a:gd name="connsiteY4" fmla="*/ 635 h 95250"/>
                <a:gd name="connsiteX5" fmla="*/ 53339 w 112394"/>
                <a:gd name="connsiteY5" fmla="*/ 8255 h 95250"/>
                <a:gd name="connsiteX6" fmla="*/ 64135 w 112394"/>
                <a:gd name="connsiteY6" fmla="*/ 9525 h 95250"/>
                <a:gd name="connsiteX7" fmla="*/ 70485 w 112394"/>
                <a:gd name="connsiteY7" fmla="*/ 15875 h 95250"/>
                <a:gd name="connsiteX8" fmla="*/ 68580 w 112394"/>
                <a:gd name="connsiteY8" fmla="*/ 22860 h 95250"/>
                <a:gd name="connsiteX9" fmla="*/ 69214 w 112394"/>
                <a:gd name="connsiteY9" fmla="*/ 29210 h 95250"/>
                <a:gd name="connsiteX10" fmla="*/ 81280 w 112394"/>
                <a:gd name="connsiteY10" fmla="*/ 39370 h 95250"/>
                <a:gd name="connsiteX11" fmla="*/ 81914 w 112394"/>
                <a:gd name="connsiteY11" fmla="*/ 45720 h 95250"/>
                <a:gd name="connsiteX12" fmla="*/ 78105 w 112394"/>
                <a:gd name="connsiteY12" fmla="*/ 50165 h 95250"/>
                <a:gd name="connsiteX13" fmla="*/ 81914 w 112394"/>
                <a:gd name="connsiteY13" fmla="*/ 59690 h 95250"/>
                <a:gd name="connsiteX14" fmla="*/ 95885 w 112394"/>
                <a:gd name="connsiteY14" fmla="*/ 67310 h 95250"/>
                <a:gd name="connsiteX15" fmla="*/ 104775 w 112394"/>
                <a:gd name="connsiteY15" fmla="*/ 67945 h 95250"/>
                <a:gd name="connsiteX16" fmla="*/ 112395 w 112394"/>
                <a:gd name="connsiteY16" fmla="*/ 74295 h 95250"/>
                <a:gd name="connsiteX17" fmla="*/ 104775 w 112394"/>
                <a:gd name="connsiteY17" fmla="*/ 76200 h 95250"/>
                <a:gd name="connsiteX18" fmla="*/ 109220 w 112394"/>
                <a:gd name="connsiteY18" fmla="*/ 84455 h 95250"/>
                <a:gd name="connsiteX19" fmla="*/ 106680 w 112394"/>
                <a:gd name="connsiteY19" fmla="*/ 86995 h 95250"/>
                <a:gd name="connsiteX20" fmla="*/ 106680 w 112394"/>
                <a:gd name="connsiteY20" fmla="*/ 93980 h 95250"/>
                <a:gd name="connsiteX21" fmla="*/ 99695 w 112394"/>
                <a:gd name="connsiteY21" fmla="*/ 95250 h 95250"/>
                <a:gd name="connsiteX22" fmla="*/ 85725 w 112394"/>
                <a:gd name="connsiteY22" fmla="*/ 74295 h 95250"/>
                <a:gd name="connsiteX23" fmla="*/ 78105 w 112394"/>
                <a:gd name="connsiteY23" fmla="*/ 71755 h 95250"/>
                <a:gd name="connsiteX24" fmla="*/ 73025 w 112394"/>
                <a:gd name="connsiteY24" fmla="*/ 62230 h 95250"/>
                <a:gd name="connsiteX25" fmla="*/ 67310 w 112394"/>
                <a:gd name="connsiteY25" fmla="*/ 62230 h 95250"/>
                <a:gd name="connsiteX26" fmla="*/ 64135 w 112394"/>
                <a:gd name="connsiteY26" fmla="*/ 65405 h 95250"/>
                <a:gd name="connsiteX27" fmla="*/ 55880 w 112394"/>
                <a:gd name="connsiteY27" fmla="*/ 57785 h 95250"/>
                <a:gd name="connsiteX28" fmla="*/ 50800 w 112394"/>
                <a:gd name="connsiteY28" fmla="*/ 60325 h 95250"/>
                <a:gd name="connsiteX29" fmla="*/ 45720 w 112394"/>
                <a:gd name="connsiteY29" fmla="*/ 60325 h 95250"/>
                <a:gd name="connsiteX30" fmla="*/ 43180 w 112394"/>
                <a:gd name="connsiteY30" fmla="*/ 56515 h 95250"/>
                <a:gd name="connsiteX31" fmla="*/ 38100 w 112394"/>
                <a:gd name="connsiteY31" fmla="*/ 51435 h 95250"/>
                <a:gd name="connsiteX32" fmla="*/ 31750 w 112394"/>
                <a:gd name="connsiteY32" fmla="*/ 51435 h 95250"/>
                <a:gd name="connsiteX33" fmla="*/ 22225 w 112394"/>
                <a:gd name="connsiteY33" fmla="*/ 51435 h 95250"/>
                <a:gd name="connsiteX34" fmla="*/ 13335 w 112394"/>
                <a:gd name="connsiteY34" fmla="*/ 45720 h 95250"/>
                <a:gd name="connsiteX35" fmla="*/ 12700 w 112394"/>
                <a:gd name="connsiteY35" fmla="*/ 33655 h 95250"/>
                <a:gd name="connsiteX36" fmla="*/ 14605 w 112394"/>
                <a:gd name="connsiteY36" fmla="*/ 23495 h 95250"/>
                <a:gd name="connsiteX37" fmla="*/ 11430 w 112394"/>
                <a:gd name="connsiteY37" fmla="*/ 17145 h 95250"/>
                <a:gd name="connsiteX38" fmla="*/ 5714 w 112394"/>
                <a:gd name="connsiteY38" fmla="*/ 15875 h 95250"/>
                <a:gd name="connsiteX39" fmla="*/ 5080 w 112394"/>
                <a:gd name="connsiteY39" fmla="*/ 1206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394" h="95250">
                  <a:moveTo>
                    <a:pt x="0" y="6985"/>
                  </a:moveTo>
                  <a:lnTo>
                    <a:pt x="10160" y="3175"/>
                  </a:lnTo>
                  <a:lnTo>
                    <a:pt x="24130" y="0"/>
                  </a:lnTo>
                  <a:lnTo>
                    <a:pt x="27939" y="1270"/>
                  </a:lnTo>
                  <a:lnTo>
                    <a:pt x="45720" y="635"/>
                  </a:lnTo>
                  <a:lnTo>
                    <a:pt x="53339" y="8255"/>
                  </a:lnTo>
                  <a:lnTo>
                    <a:pt x="64135" y="9525"/>
                  </a:lnTo>
                  <a:lnTo>
                    <a:pt x="70485" y="15875"/>
                  </a:lnTo>
                  <a:lnTo>
                    <a:pt x="68580" y="22860"/>
                  </a:lnTo>
                  <a:lnTo>
                    <a:pt x="69214" y="29210"/>
                  </a:lnTo>
                  <a:lnTo>
                    <a:pt x="81280" y="39370"/>
                  </a:lnTo>
                  <a:lnTo>
                    <a:pt x="81914" y="45720"/>
                  </a:lnTo>
                  <a:lnTo>
                    <a:pt x="78105" y="50165"/>
                  </a:lnTo>
                  <a:lnTo>
                    <a:pt x="81914" y="59690"/>
                  </a:lnTo>
                  <a:lnTo>
                    <a:pt x="95885" y="67310"/>
                  </a:lnTo>
                  <a:lnTo>
                    <a:pt x="104775" y="67945"/>
                  </a:lnTo>
                  <a:lnTo>
                    <a:pt x="112395" y="74295"/>
                  </a:lnTo>
                  <a:lnTo>
                    <a:pt x="104775" y="76200"/>
                  </a:lnTo>
                  <a:lnTo>
                    <a:pt x="109220" y="84455"/>
                  </a:lnTo>
                  <a:lnTo>
                    <a:pt x="106680" y="86995"/>
                  </a:lnTo>
                  <a:lnTo>
                    <a:pt x="106680" y="93980"/>
                  </a:lnTo>
                  <a:lnTo>
                    <a:pt x="99695" y="95250"/>
                  </a:lnTo>
                  <a:lnTo>
                    <a:pt x="85725" y="74295"/>
                  </a:lnTo>
                  <a:lnTo>
                    <a:pt x="78105" y="71755"/>
                  </a:lnTo>
                  <a:lnTo>
                    <a:pt x="73025" y="62230"/>
                  </a:lnTo>
                  <a:lnTo>
                    <a:pt x="67310" y="62230"/>
                  </a:lnTo>
                  <a:lnTo>
                    <a:pt x="64135" y="65405"/>
                  </a:lnTo>
                  <a:lnTo>
                    <a:pt x="55880" y="57785"/>
                  </a:lnTo>
                  <a:lnTo>
                    <a:pt x="50800" y="60325"/>
                  </a:lnTo>
                  <a:lnTo>
                    <a:pt x="45720" y="60325"/>
                  </a:lnTo>
                  <a:lnTo>
                    <a:pt x="43180" y="56515"/>
                  </a:lnTo>
                  <a:lnTo>
                    <a:pt x="38100" y="51435"/>
                  </a:lnTo>
                  <a:lnTo>
                    <a:pt x="31750" y="51435"/>
                  </a:lnTo>
                  <a:lnTo>
                    <a:pt x="22225" y="51435"/>
                  </a:lnTo>
                  <a:lnTo>
                    <a:pt x="13335" y="45720"/>
                  </a:lnTo>
                  <a:lnTo>
                    <a:pt x="12700" y="33655"/>
                  </a:lnTo>
                  <a:lnTo>
                    <a:pt x="14605" y="23495"/>
                  </a:lnTo>
                  <a:lnTo>
                    <a:pt x="11430" y="17145"/>
                  </a:lnTo>
                  <a:lnTo>
                    <a:pt x="5714" y="15875"/>
                  </a:lnTo>
                  <a:lnTo>
                    <a:pt x="508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49">
              <a:extLst>
                <a:ext uri="{FF2B5EF4-FFF2-40B4-BE49-F238E27FC236}">
                  <a16:creationId xmlns:a16="http://schemas.microsoft.com/office/drawing/2014/main" id="{D2591E3D-59BE-7398-032F-9147418385ED}"/>
                </a:ext>
              </a:extLst>
            </p:cNvPr>
            <p:cNvSpPr/>
            <p:nvPr/>
          </p:nvSpPr>
          <p:spPr>
            <a:xfrm>
              <a:off x="10486454" y="3435758"/>
              <a:ext cx="1244720" cy="506907"/>
            </a:xfrm>
            <a:custGeom>
              <a:avLst/>
              <a:gdLst>
                <a:gd name="connsiteX0" fmla="*/ 9525 w 578484"/>
                <a:gd name="connsiteY0" fmla="*/ 52070 h 235585"/>
                <a:gd name="connsiteX1" fmla="*/ 16510 w 578484"/>
                <a:gd name="connsiteY1" fmla="*/ 50165 h 235585"/>
                <a:gd name="connsiteX2" fmla="*/ 20320 w 578484"/>
                <a:gd name="connsiteY2" fmla="*/ 43180 h 235585"/>
                <a:gd name="connsiteX3" fmla="*/ 19050 w 578484"/>
                <a:gd name="connsiteY3" fmla="*/ 36195 h 235585"/>
                <a:gd name="connsiteX4" fmla="*/ 27305 w 578484"/>
                <a:gd name="connsiteY4" fmla="*/ 31115 h 235585"/>
                <a:gd name="connsiteX5" fmla="*/ 27940 w 578484"/>
                <a:gd name="connsiteY5" fmla="*/ 23495 h 235585"/>
                <a:gd name="connsiteX6" fmla="*/ 21590 w 578484"/>
                <a:gd name="connsiteY6" fmla="*/ 20955 h 235585"/>
                <a:gd name="connsiteX7" fmla="*/ 22860 w 578484"/>
                <a:gd name="connsiteY7" fmla="*/ 12700 h 235585"/>
                <a:gd name="connsiteX8" fmla="*/ 27940 w 578484"/>
                <a:gd name="connsiteY8" fmla="*/ 6985 h 235585"/>
                <a:gd name="connsiteX9" fmla="*/ 33020 w 578484"/>
                <a:gd name="connsiteY9" fmla="*/ 6350 h 235585"/>
                <a:gd name="connsiteX10" fmla="*/ 36830 w 578484"/>
                <a:gd name="connsiteY10" fmla="*/ 2540 h 235585"/>
                <a:gd name="connsiteX11" fmla="*/ 45720 w 578484"/>
                <a:gd name="connsiteY11" fmla="*/ 2540 h 235585"/>
                <a:gd name="connsiteX12" fmla="*/ 53975 w 578484"/>
                <a:gd name="connsiteY12" fmla="*/ 9525 h 235585"/>
                <a:gd name="connsiteX13" fmla="*/ 58420 w 578484"/>
                <a:gd name="connsiteY13" fmla="*/ 5715 h 235585"/>
                <a:gd name="connsiteX14" fmla="*/ 65405 w 578484"/>
                <a:gd name="connsiteY14" fmla="*/ 7620 h 235585"/>
                <a:gd name="connsiteX15" fmla="*/ 66040 w 578484"/>
                <a:gd name="connsiteY15" fmla="*/ 19050 h 235585"/>
                <a:gd name="connsiteX16" fmla="*/ 75565 w 578484"/>
                <a:gd name="connsiteY16" fmla="*/ 27305 h 235585"/>
                <a:gd name="connsiteX17" fmla="*/ 82550 w 578484"/>
                <a:gd name="connsiteY17" fmla="*/ 27940 h 235585"/>
                <a:gd name="connsiteX18" fmla="*/ 89535 w 578484"/>
                <a:gd name="connsiteY18" fmla="*/ 35560 h 235585"/>
                <a:gd name="connsiteX19" fmla="*/ 95885 w 578484"/>
                <a:gd name="connsiteY19" fmla="*/ 39370 h 235585"/>
                <a:gd name="connsiteX20" fmla="*/ 95885 w 578484"/>
                <a:gd name="connsiteY20" fmla="*/ 43180 h 235585"/>
                <a:gd name="connsiteX21" fmla="*/ 90170 w 578484"/>
                <a:gd name="connsiteY21" fmla="*/ 48895 h 235585"/>
                <a:gd name="connsiteX22" fmla="*/ 82550 w 578484"/>
                <a:gd name="connsiteY22" fmla="*/ 48260 h 235585"/>
                <a:gd name="connsiteX23" fmla="*/ 78105 w 578484"/>
                <a:gd name="connsiteY23" fmla="*/ 45720 h 235585"/>
                <a:gd name="connsiteX24" fmla="*/ 71120 w 578484"/>
                <a:gd name="connsiteY24" fmla="*/ 45720 h 235585"/>
                <a:gd name="connsiteX25" fmla="*/ 68580 w 578484"/>
                <a:gd name="connsiteY25" fmla="*/ 48260 h 235585"/>
                <a:gd name="connsiteX26" fmla="*/ 57785 w 578484"/>
                <a:gd name="connsiteY26" fmla="*/ 48260 h 235585"/>
                <a:gd name="connsiteX27" fmla="*/ 51435 w 578484"/>
                <a:gd name="connsiteY27" fmla="*/ 50800 h 235585"/>
                <a:gd name="connsiteX28" fmla="*/ 48260 w 578484"/>
                <a:gd name="connsiteY28" fmla="*/ 59055 h 235585"/>
                <a:gd name="connsiteX29" fmla="*/ 31750 w 578484"/>
                <a:gd name="connsiteY29" fmla="*/ 67310 h 235585"/>
                <a:gd name="connsiteX30" fmla="*/ 19050 w 578484"/>
                <a:gd name="connsiteY30" fmla="*/ 78105 h 235585"/>
                <a:gd name="connsiteX31" fmla="*/ 18415 w 578484"/>
                <a:gd name="connsiteY31" fmla="*/ 73660 h 235585"/>
                <a:gd name="connsiteX32" fmla="*/ 21590 w 578484"/>
                <a:gd name="connsiteY32" fmla="*/ 64770 h 235585"/>
                <a:gd name="connsiteX33" fmla="*/ 25400 w 578484"/>
                <a:gd name="connsiteY33" fmla="*/ 64770 h 235585"/>
                <a:gd name="connsiteX34" fmla="*/ 31750 w 578484"/>
                <a:gd name="connsiteY34" fmla="*/ 60960 h 235585"/>
                <a:gd name="connsiteX35" fmla="*/ 26035 w 578484"/>
                <a:gd name="connsiteY35" fmla="*/ 61595 h 235585"/>
                <a:gd name="connsiteX36" fmla="*/ 22225 w 578484"/>
                <a:gd name="connsiteY36" fmla="*/ 60325 h 235585"/>
                <a:gd name="connsiteX37" fmla="*/ 18415 w 578484"/>
                <a:gd name="connsiteY37" fmla="*/ 60960 h 235585"/>
                <a:gd name="connsiteX38" fmla="*/ 13335 w 578484"/>
                <a:gd name="connsiteY38" fmla="*/ 57785 h 235585"/>
                <a:gd name="connsiteX39" fmla="*/ 9525 w 578484"/>
                <a:gd name="connsiteY39" fmla="*/ 52070 h 235585"/>
                <a:gd name="connsiteX40" fmla="*/ 9525 w 578484"/>
                <a:gd name="connsiteY40" fmla="*/ 52070 h 235585"/>
                <a:gd name="connsiteX41" fmla="*/ 9525 w 578484"/>
                <a:gd name="connsiteY41" fmla="*/ 52070 h 235585"/>
                <a:gd name="connsiteX42" fmla="*/ 466725 w 578484"/>
                <a:gd name="connsiteY42" fmla="*/ 13970 h 235585"/>
                <a:gd name="connsiteX43" fmla="*/ 465455 w 578484"/>
                <a:gd name="connsiteY43" fmla="*/ 15875 h 235585"/>
                <a:gd name="connsiteX44" fmla="*/ 461645 w 578484"/>
                <a:gd name="connsiteY44" fmla="*/ 24130 h 235585"/>
                <a:gd name="connsiteX45" fmla="*/ 454025 w 578484"/>
                <a:gd name="connsiteY45" fmla="*/ 28575 h 235585"/>
                <a:gd name="connsiteX46" fmla="*/ 443865 w 578484"/>
                <a:gd name="connsiteY46" fmla="*/ 33655 h 235585"/>
                <a:gd name="connsiteX47" fmla="*/ 441960 w 578484"/>
                <a:gd name="connsiteY47" fmla="*/ 38100 h 235585"/>
                <a:gd name="connsiteX48" fmla="*/ 432435 w 578484"/>
                <a:gd name="connsiteY48" fmla="*/ 38735 h 235585"/>
                <a:gd name="connsiteX49" fmla="*/ 428625 w 578484"/>
                <a:gd name="connsiteY49" fmla="*/ 41910 h 235585"/>
                <a:gd name="connsiteX50" fmla="*/ 415925 w 578484"/>
                <a:gd name="connsiteY50" fmla="*/ 39370 h 235585"/>
                <a:gd name="connsiteX51" fmla="*/ 412115 w 578484"/>
                <a:gd name="connsiteY51" fmla="*/ 36830 h 235585"/>
                <a:gd name="connsiteX52" fmla="*/ 407670 w 578484"/>
                <a:gd name="connsiteY52" fmla="*/ 36830 h 235585"/>
                <a:gd name="connsiteX53" fmla="*/ 405765 w 578484"/>
                <a:gd name="connsiteY53" fmla="*/ 35560 h 235585"/>
                <a:gd name="connsiteX54" fmla="*/ 399415 w 578484"/>
                <a:gd name="connsiteY54" fmla="*/ 37465 h 235585"/>
                <a:gd name="connsiteX55" fmla="*/ 387985 w 578484"/>
                <a:gd name="connsiteY55" fmla="*/ 38100 h 235585"/>
                <a:gd name="connsiteX56" fmla="*/ 374650 w 578484"/>
                <a:gd name="connsiteY56" fmla="*/ 43815 h 235585"/>
                <a:gd name="connsiteX57" fmla="*/ 363855 w 578484"/>
                <a:gd name="connsiteY57" fmla="*/ 41910 h 235585"/>
                <a:gd name="connsiteX58" fmla="*/ 356870 w 578484"/>
                <a:gd name="connsiteY58" fmla="*/ 36830 h 235585"/>
                <a:gd name="connsiteX59" fmla="*/ 353060 w 578484"/>
                <a:gd name="connsiteY59" fmla="*/ 39370 h 235585"/>
                <a:gd name="connsiteX60" fmla="*/ 340995 w 578484"/>
                <a:gd name="connsiteY60" fmla="*/ 33655 h 235585"/>
                <a:gd name="connsiteX61" fmla="*/ 334645 w 578484"/>
                <a:gd name="connsiteY61" fmla="*/ 33020 h 235585"/>
                <a:gd name="connsiteX62" fmla="*/ 323850 w 578484"/>
                <a:gd name="connsiteY62" fmla="*/ 25400 h 235585"/>
                <a:gd name="connsiteX63" fmla="*/ 320675 w 578484"/>
                <a:gd name="connsiteY63" fmla="*/ 25400 h 235585"/>
                <a:gd name="connsiteX64" fmla="*/ 318135 w 578484"/>
                <a:gd name="connsiteY64" fmla="*/ 29210 h 235585"/>
                <a:gd name="connsiteX65" fmla="*/ 313055 w 578484"/>
                <a:gd name="connsiteY65" fmla="*/ 27940 h 235585"/>
                <a:gd name="connsiteX66" fmla="*/ 307340 w 578484"/>
                <a:gd name="connsiteY66" fmla="*/ 20320 h 235585"/>
                <a:gd name="connsiteX67" fmla="*/ 306070 w 578484"/>
                <a:gd name="connsiteY67" fmla="*/ 12700 h 235585"/>
                <a:gd name="connsiteX68" fmla="*/ 300990 w 578484"/>
                <a:gd name="connsiteY68" fmla="*/ 8255 h 235585"/>
                <a:gd name="connsiteX69" fmla="*/ 297180 w 578484"/>
                <a:gd name="connsiteY69" fmla="*/ 8890 h 235585"/>
                <a:gd name="connsiteX70" fmla="*/ 289560 w 578484"/>
                <a:gd name="connsiteY70" fmla="*/ 16510 h 235585"/>
                <a:gd name="connsiteX71" fmla="*/ 287020 w 578484"/>
                <a:gd name="connsiteY71" fmla="*/ 15240 h 235585"/>
                <a:gd name="connsiteX72" fmla="*/ 284480 w 578484"/>
                <a:gd name="connsiteY72" fmla="*/ 17145 h 235585"/>
                <a:gd name="connsiteX73" fmla="*/ 273050 w 578484"/>
                <a:gd name="connsiteY73" fmla="*/ 6985 h 235585"/>
                <a:gd name="connsiteX74" fmla="*/ 271780 w 578484"/>
                <a:gd name="connsiteY74" fmla="*/ 635 h 235585"/>
                <a:gd name="connsiteX75" fmla="*/ 269875 w 578484"/>
                <a:gd name="connsiteY75" fmla="*/ 0 h 235585"/>
                <a:gd name="connsiteX76" fmla="*/ 262255 w 578484"/>
                <a:gd name="connsiteY76" fmla="*/ 3810 h 235585"/>
                <a:gd name="connsiteX77" fmla="*/ 252095 w 578484"/>
                <a:gd name="connsiteY77" fmla="*/ 3810 h 235585"/>
                <a:gd name="connsiteX78" fmla="*/ 247650 w 578484"/>
                <a:gd name="connsiteY78" fmla="*/ 1905 h 235585"/>
                <a:gd name="connsiteX79" fmla="*/ 241300 w 578484"/>
                <a:gd name="connsiteY79" fmla="*/ 3810 h 235585"/>
                <a:gd name="connsiteX80" fmla="*/ 226060 w 578484"/>
                <a:gd name="connsiteY80" fmla="*/ 3175 h 235585"/>
                <a:gd name="connsiteX81" fmla="*/ 218440 w 578484"/>
                <a:gd name="connsiteY81" fmla="*/ 5080 h 235585"/>
                <a:gd name="connsiteX82" fmla="*/ 203835 w 578484"/>
                <a:gd name="connsiteY82" fmla="*/ 11430 h 235585"/>
                <a:gd name="connsiteX83" fmla="*/ 197485 w 578484"/>
                <a:gd name="connsiteY83" fmla="*/ 12065 h 235585"/>
                <a:gd name="connsiteX84" fmla="*/ 186055 w 578484"/>
                <a:gd name="connsiteY84" fmla="*/ 13970 h 235585"/>
                <a:gd name="connsiteX85" fmla="*/ 182880 w 578484"/>
                <a:gd name="connsiteY85" fmla="*/ 18415 h 235585"/>
                <a:gd name="connsiteX86" fmla="*/ 177165 w 578484"/>
                <a:gd name="connsiteY86" fmla="*/ 19685 h 235585"/>
                <a:gd name="connsiteX87" fmla="*/ 172085 w 578484"/>
                <a:gd name="connsiteY87" fmla="*/ 25400 h 235585"/>
                <a:gd name="connsiteX88" fmla="*/ 169545 w 578484"/>
                <a:gd name="connsiteY88" fmla="*/ 27305 h 235585"/>
                <a:gd name="connsiteX89" fmla="*/ 166370 w 578484"/>
                <a:gd name="connsiteY89" fmla="*/ 34925 h 235585"/>
                <a:gd name="connsiteX90" fmla="*/ 163830 w 578484"/>
                <a:gd name="connsiteY90" fmla="*/ 36830 h 235585"/>
                <a:gd name="connsiteX91" fmla="*/ 164465 w 578484"/>
                <a:gd name="connsiteY91" fmla="*/ 40005 h 235585"/>
                <a:gd name="connsiteX92" fmla="*/ 153670 w 578484"/>
                <a:gd name="connsiteY92" fmla="*/ 40640 h 235585"/>
                <a:gd name="connsiteX93" fmla="*/ 137160 w 578484"/>
                <a:gd name="connsiteY93" fmla="*/ 34290 h 235585"/>
                <a:gd name="connsiteX94" fmla="*/ 132080 w 578484"/>
                <a:gd name="connsiteY94" fmla="*/ 34290 h 235585"/>
                <a:gd name="connsiteX95" fmla="*/ 128270 w 578484"/>
                <a:gd name="connsiteY95" fmla="*/ 36830 h 235585"/>
                <a:gd name="connsiteX96" fmla="*/ 121285 w 578484"/>
                <a:gd name="connsiteY96" fmla="*/ 35560 h 235585"/>
                <a:gd name="connsiteX97" fmla="*/ 111760 w 578484"/>
                <a:gd name="connsiteY97" fmla="*/ 38100 h 235585"/>
                <a:gd name="connsiteX98" fmla="*/ 107315 w 578484"/>
                <a:gd name="connsiteY98" fmla="*/ 36195 h 235585"/>
                <a:gd name="connsiteX99" fmla="*/ 99695 w 578484"/>
                <a:gd name="connsiteY99" fmla="*/ 38100 h 235585"/>
                <a:gd name="connsiteX100" fmla="*/ 98425 w 578484"/>
                <a:gd name="connsiteY100" fmla="*/ 42545 h 235585"/>
                <a:gd name="connsiteX101" fmla="*/ 104140 w 578484"/>
                <a:gd name="connsiteY101" fmla="*/ 52070 h 235585"/>
                <a:gd name="connsiteX102" fmla="*/ 113030 w 578484"/>
                <a:gd name="connsiteY102" fmla="*/ 52070 h 235585"/>
                <a:gd name="connsiteX103" fmla="*/ 120650 w 578484"/>
                <a:gd name="connsiteY103" fmla="*/ 53340 h 235585"/>
                <a:gd name="connsiteX104" fmla="*/ 119380 w 578484"/>
                <a:gd name="connsiteY104" fmla="*/ 56515 h 235585"/>
                <a:gd name="connsiteX105" fmla="*/ 106680 w 578484"/>
                <a:gd name="connsiteY105" fmla="*/ 56515 h 235585"/>
                <a:gd name="connsiteX106" fmla="*/ 95885 w 578484"/>
                <a:gd name="connsiteY106" fmla="*/ 59690 h 235585"/>
                <a:gd name="connsiteX107" fmla="*/ 92075 w 578484"/>
                <a:gd name="connsiteY107" fmla="*/ 64770 h 235585"/>
                <a:gd name="connsiteX108" fmla="*/ 93980 w 578484"/>
                <a:gd name="connsiteY108" fmla="*/ 67945 h 235585"/>
                <a:gd name="connsiteX109" fmla="*/ 99695 w 578484"/>
                <a:gd name="connsiteY109" fmla="*/ 66040 h 235585"/>
                <a:gd name="connsiteX110" fmla="*/ 102235 w 578484"/>
                <a:gd name="connsiteY110" fmla="*/ 69850 h 235585"/>
                <a:gd name="connsiteX111" fmla="*/ 97790 w 578484"/>
                <a:gd name="connsiteY111" fmla="*/ 71755 h 235585"/>
                <a:gd name="connsiteX112" fmla="*/ 83185 w 578484"/>
                <a:gd name="connsiteY112" fmla="*/ 71755 h 235585"/>
                <a:gd name="connsiteX113" fmla="*/ 76835 w 578484"/>
                <a:gd name="connsiteY113" fmla="*/ 68580 h 235585"/>
                <a:gd name="connsiteX114" fmla="*/ 69215 w 578484"/>
                <a:gd name="connsiteY114" fmla="*/ 71755 h 235585"/>
                <a:gd name="connsiteX115" fmla="*/ 65405 w 578484"/>
                <a:gd name="connsiteY115" fmla="*/ 66675 h 235585"/>
                <a:gd name="connsiteX116" fmla="*/ 61595 w 578484"/>
                <a:gd name="connsiteY116" fmla="*/ 66675 h 235585"/>
                <a:gd name="connsiteX117" fmla="*/ 55880 w 578484"/>
                <a:gd name="connsiteY117" fmla="*/ 73025 h 235585"/>
                <a:gd name="connsiteX118" fmla="*/ 50800 w 578484"/>
                <a:gd name="connsiteY118" fmla="*/ 73025 h 235585"/>
                <a:gd name="connsiteX119" fmla="*/ 43180 w 578484"/>
                <a:gd name="connsiteY119" fmla="*/ 67310 h 235585"/>
                <a:gd name="connsiteX120" fmla="*/ 35560 w 578484"/>
                <a:gd name="connsiteY120" fmla="*/ 67310 h 235585"/>
                <a:gd name="connsiteX121" fmla="*/ 21590 w 578484"/>
                <a:gd name="connsiteY121" fmla="*/ 78105 h 235585"/>
                <a:gd name="connsiteX122" fmla="*/ 19685 w 578484"/>
                <a:gd name="connsiteY122" fmla="*/ 83820 h 235585"/>
                <a:gd name="connsiteX123" fmla="*/ 17145 w 578484"/>
                <a:gd name="connsiteY123" fmla="*/ 89535 h 235585"/>
                <a:gd name="connsiteX124" fmla="*/ 19685 w 578484"/>
                <a:gd name="connsiteY124" fmla="*/ 93345 h 235585"/>
                <a:gd name="connsiteX125" fmla="*/ 19685 w 578484"/>
                <a:gd name="connsiteY125" fmla="*/ 99695 h 235585"/>
                <a:gd name="connsiteX126" fmla="*/ 17780 w 578484"/>
                <a:gd name="connsiteY126" fmla="*/ 102235 h 235585"/>
                <a:gd name="connsiteX127" fmla="*/ 19685 w 578484"/>
                <a:gd name="connsiteY127" fmla="*/ 106045 h 235585"/>
                <a:gd name="connsiteX128" fmla="*/ 27940 w 578484"/>
                <a:gd name="connsiteY128" fmla="*/ 103505 h 235585"/>
                <a:gd name="connsiteX129" fmla="*/ 30480 w 578484"/>
                <a:gd name="connsiteY129" fmla="*/ 104140 h 235585"/>
                <a:gd name="connsiteX130" fmla="*/ 36830 w 578484"/>
                <a:gd name="connsiteY130" fmla="*/ 102870 h 235585"/>
                <a:gd name="connsiteX131" fmla="*/ 44450 w 578484"/>
                <a:gd name="connsiteY131" fmla="*/ 102870 h 235585"/>
                <a:gd name="connsiteX132" fmla="*/ 36830 w 578484"/>
                <a:gd name="connsiteY132" fmla="*/ 109855 h 235585"/>
                <a:gd name="connsiteX133" fmla="*/ 38100 w 578484"/>
                <a:gd name="connsiteY133" fmla="*/ 114300 h 235585"/>
                <a:gd name="connsiteX134" fmla="*/ 41275 w 578484"/>
                <a:gd name="connsiteY134" fmla="*/ 119380 h 235585"/>
                <a:gd name="connsiteX135" fmla="*/ 41275 w 578484"/>
                <a:gd name="connsiteY135" fmla="*/ 123190 h 235585"/>
                <a:gd name="connsiteX136" fmla="*/ 40640 w 578484"/>
                <a:gd name="connsiteY136" fmla="*/ 125730 h 235585"/>
                <a:gd name="connsiteX137" fmla="*/ 42545 w 578484"/>
                <a:gd name="connsiteY137" fmla="*/ 127000 h 235585"/>
                <a:gd name="connsiteX138" fmla="*/ 48260 w 578484"/>
                <a:gd name="connsiteY138" fmla="*/ 123190 h 235585"/>
                <a:gd name="connsiteX139" fmla="*/ 48895 w 578484"/>
                <a:gd name="connsiteY139" fmla="*/ 126365 h 235585"/>
                <a:gd name="connsiteX140" fmla="*/ 45085 w 578484"/>
                <a:gd name="connsiteY140" fmla="*/ 130175 h 235585"/>
                <a:gd name="connsiteX141" fmla="*/ 37465 w 578484"/>
                <a:gd name="connsiteY141" fmla="*/ 135255 h 235585"/>
                <a:gd name="connsiteX142" fmla="*/ 40005 w 578484"/>
                <a:gd name="connsiteY142" fmla="*/ 137160 h 235585"/>
                <a:gd name="connsiteX143" fmla="*/ 44450 w 578484"/>
                <a:gd name="connsiteY143" fmla="*/ 137795 h 235585"/>
                <a:gd name="connsiteX144" fmla="*/ 40005 w 578484"/>
                <a:gd name="connsiteY144" fmla="*/ 140970 h 235585"/>
                <a:gd name="connsiteX145" fmla="*/ 37465 w 578484"/>
                <a:gd name="connsiteY145" fmla="*/ 146685 h 235585"/>
                <a:gd name="connsiteX146" fmla="*/ 34290 w 578484"/>
                <a:gd name="connsiteY146" fmla="*/ 146685 h 235585"/>
                <a:gd name="connsiteX147" fmla="*/ 31115 w 578484"/>
                <a:gd name="connsiteY147" fmla="*/ 138430 h 235585"/>
                <a:gd name="connsiteX148" fmla="*/ 28575 w 578484"/>
                <a:gd name="connsiteY148" fmla="*/ 137160 h 235585"/>
                <a:gd name="connsiteX149" fmla="*/ 27305 w 578484"/>
                <a:gd name="connsiteY149" fmla="*/ 142240 h 235585"/>
                <a:gd name="connsiteX150" fmla="*/ 29210 w 578484"/>
                <a:gd name="connsiteY150" fmla="*/ 147955 h 235585"/>
                <a:gd name="connsiteX151" fmla="*/ 26670 w 578484"/>
                <a:gd name="connsiteY151" fmla="*/ 151130 h 235585"/>
                <a:gd name="connsiteX152" fmla="*/ 27940 w 578484"/>
                <a:gd name="connsiteY152" fmla="*/ 155575 h 235585"/>
                <a:gd name="connsiteX153" fmla="*/ 33020 w 578484"/>
                <a:gd name="connsiteY153" fmla="*/ 158750 h 235585"/>
                <a:gd name="connsiteX154" fmla="*/ 34290 w 578484"/>
                <a:gd name="connsiteY154" fmla="*/ 156210 h 235585"/>
                <a:gd name="connsiteX155" fmla="*/ 40640 w 578484"/>
                <a:gd name="connsiteY155" fmla="*/ 161290 h 235585"/>
                <a:gd name="connsiteX156" fmla="*/ 45085 w 578484"/>
                <a:gd name="connsiteY156" fmla="*/ 160655 h 235585"/>
                <a:gd name="connsiteX157" fmla="*/ 52070 w 578484"/>
                <a:gd name="connsiteY157" fmla="*/ 165100 h 235585"/>
                <a:gd name="connsiteX158" fmla="*/ 53975 w 578484"/>
                <a:gd name="connsiteY158" fmla="*/ 172720 h 235585"/>
                <a:gd name="connsiteX159" fmla="*/ 48895 w 578484"/>
                <a:gd name="connsiteY159" fmla="*/ 177800 h 235585"/>
                <a:gd name="connsiteX160" fmla="*/ 52705 w 578484"/>
                <a:gd name="connsiteY160" fmla="*/ 181610 h 235585"/>
                <a:gd name="connsiteX161" fmla="*/ 52705 w 578484"/>
                <a:gd name="connsiteY161" fmla="*/ 185420 h 235585"/>
                <a:gd name="connsiteX162" fmla="*/ 56515 w 578484"/>
                <a:gd name="connsiteY162" fmla="*/ 185420 h 235585"/>
                <a:gd name="connsiteX163" fmla="*/ 64135 w 578484"/>
                <a:gd name="connsiteY163" fmla="*/ 193040 h 235585"/>
                <a:gd name="connsiteX164" fmla="*/ 61595 w 578484"/>
                <a:gd name="connsiteY164" fmla="*/ 198120 h 235585"/>
                <a:gd name="connsiteX165" fmla="*/ 56515 w 578484"/>
                <a:gd name="connsiteY165" fmla="*/ 196850 h 235585"/>
                <a:gd name="connsiteX166" fmla="*/ 55245 w 578484"/>
                <a:gd name="connsiteY166" fmla="*/ 200660 h 235585"/>
                <a:gd name="connsiteX167" fmla="*/ 59055 w 578484"/>
                <a:gd name="connsiteY167" fmla="*/ 202565 h 235585"/>
                <a:gd name="connsiteX168" fmla="*/ 68580 w 578484"/>
                <a:gd name="connsiteY168" fmla="*/ 200025 h 235585"/>
                <a:gd name="connsiteX169" fmla="*/ 81915 w 578484"/>
                <a:gd name="connsiteY169" fmla="*/ 200025 h 235585"/>
                <a:gd name="connsiteX170" fmla="*/ 80645 w 578484"/>
                <a:gd name="connsiteY170" fmla="*/ 202565 h 235585"/>
                <a:gd name="connsiteX171" fmla="*/ 77470 w 578484"/>
                <a:gd name="connsiteY171" fmla="*/ 205740 h 235585"/>
                <a:gd name="connsiteX172" fmla="*/ 70485 w 578484"/>
                <a:gd name="connsiteY172" fmla="*/ 208915 h 235585"/>
                <a:gd name="connsiteX173" fmla="*/ 60325 w 578484"/>
                <a:gd name="connsiteY173" fmla="*/ 208280 h 235585"/>
                <a:gd name="connsiteX174" fmla="*/ 57785 w 578484"/>
                <a:gd name="connsiteY174" fmla="*/ 212090 h 235585"/>
                <a:gd name="connsiteX175" fmla="*/ 61595 w 578484"/>
                <a:gd name="connsiteY175" fmla="*/ 213360 h 235585"/>
                <a:gd name="connsiteX176" fmla="*/ 66675 w 578484"/>
                <a:gd name="connsiteY176" fmla="*/ 211455 h 235585"/>
                <a:gd name="connsiteX177" fmla="*/ 73660 w 578484"/>
                <a:gd name="connsiteY177" fmla="*/ 211455 h 235585"/>
                <a:gd name="connsiteX178" fmla="*/ 76835 w 578484"/>
                <a:gd name="connsiteY178" fmla="*/ 209550 h 235585"/>
                <a:gd name="connsiteX179" fmla="*/ 76835 w 578484"/>
                <a:gd name="connsiteY179" fmla="*/ 213995 h 235585"/>
                <a:gd name="connsiteX180" fmla="*/ 78740 w 578484"/>
                <a:gd name="connsiteY180" fmla="*/ 215900 h 235585"/>
                <a:gd name="connsiteX181" fmla="*/ 82550 w 578484"/>
                <a:gd name="connsiteY181" fmla="*/ 211455 h 235585"/>
                <a:gd name="connsiteX182" fmla="*/ 86995 w 578484"/>
                <a:gd name="connsiteY182" fmla="*/ 206375 h 235585"/>
                <a:gd name="connsiteX183" fmla="*/ 91440 w 578484"/>
                <a:gd name="connsiteY183" fmla="*/ 206375 h 235585"/>
                <a:gd name="connsiteX184" fmla="*/ 94615 w 578484"/>
                <a:gd name="connsiteY184" fmla="*/ 210185 h 235585"/>
                <a:gd name="connsiteX185" fmla="*/ 98425 w 578484"/>
                <a:gd name="connsiteY185" fmla="*/ 210185 h 235585"/>
                <a:gd name="connsiteX186" fmla="*/ 104140 w 578484"/>
                <a:gd name="connsiteY186" fmla="*/ 213995 h 235585"/>
                <a:gd name="connsiteX187" fmla="*/ 106680 w 578484"/>
                <a:gd name="connsiteY187" fmla="*/ 210185 h 235585"/>
                <a:gd name="connsiteX188" fmla="*/ 111125 w 578484"/>
                <a:gd name="connsiteY188" fmla="*/ 210820 h 235585"/>
                <a:gd name="connsiteX189" fmla="*/ 110490 w 578484"/>
                <a:gd name="connsiteY189" fmla="*/ 213995 h 235585"/>
                <a:gd name="connsiteX190" fmla="*/ 107950 w 578484"/>
                <a:gd name="connsiteY190" fmla="*/ 215265 h 235585"/>
                <a:gd name="connsiteX191" fmla="*/ 110490 w 578484"/>
                <a:gd name="connsiteY191" fmla="*/ 219710 h 235585"/>
                <a:gd name="connsiteX192" fmla="*/ 111125 w 578484"/>
                <a:gd name="connsiteY192" fmla="*/ 224155 h 235585"/>
                <a:gd name="connsiteX193" fmla="*/ 117475 w 578484"/>
                <a:gd name="connsiteY193" fmla="*/ 229870 h 235585"/>
                <a:gd name="connsiteX194" fmla="*/ 120015 w 578484"/>
                <a:gd name="connsiteY194" fmla="*/ 228600 h 235585"/>
                <a:gd name="connsiteX195" fmla="*/ 127000 w 578484"/>
                <a:gd name="connsiteY195" fmla="*/ 231140 h 235585"/>
                <a:gd name="connsiteX196" fmla="*/ 134620 w 578484"/>
                <a:gd name="connsiteY196" fmla="*/ 229870 h 235585"/>
                <a:gd name="connsiteX197" fmla="*/ 138430 w 578484"/>
                <a:gd name="connsiteY197" fmla="*/ 227330 h 235585"/>
                <a:gd name="connsiteX198" fmla="*/ 144780 w 578484"/>
                <a:gd name="connsiteY198" fmla="*/ 227330 h 235585"/>
                <a:gd name="connsiteX199" fmla="*/ 148590 w 578484"/>
                <a:gd name="connsiteY199" fmla="*/ 224155 h 235585"/>
                <a:gd name="connsiteX200" fmla="*/ 154305 w 578484"/>
                <a:gd name="connsiteY200" fmla="*/ 226695 h 235585"/>
                <a:gd name="connsiteX201" fmla="*/ 158115 w 578484"/>
                <a:gd name="connsiteY201" fmla="*/ 224790 h 235585"/>
                <a:gd name="connsiteX202" fmla="*/ 157480 w 578484"/>
                <a:gd name="connsiteY202" fmla="*/ 217170 h 235585"/>
                <a:gd name="connsiteX203" fmla="*/ 158750 w 578484"/>
                <a:gd name="connsiteY203" fmla="*/ 213360 h 235585"/>
                <a:gd name="connsiteX204" fmla="*/ 157480 w 578484"/>
                <a:gd name="connsiteY204" fmla="*/ 206375 h 235585"/>
                <a:gd name="connsiteX205" fmla="*/ 170815 w 578484"/>
                <a:gd name="connsiteY205" fmla="*/ 205105 h 235585"/>
                <a:gd name="connsiteX206" fmla="*/ 182245 w 578484"/>
                <a:gd name="connsiteY206" fmla="*/ 205740 h 235585"/>
                <a:gd name="connsiteX207" fmla="*/ 197485 w 578484"/>
                <a:gd name="connsiteY207" fmla="*/ 213360 h 235585"/>
                <a:gd name="connsiteX208" fmla="*/ 203200 w 578484"/>
                <a:gd name="connsiteY208" fmla="*/ 213360 h 235585"/>
                <a:gd name="connsiteX209" fmla="*/ 213360 w 578484"/>
                <a:gd name="connsiteY209" fmla="*/ 226695 h 235585"/>
                <a:gd name="connsiteX210" fmla="*/ 221615 w 578484"/>
                <a:gd name="connsiteY210" fmla="*/ 232410 h 235585"/>
                <a:gd name="connsiteX211" fmla="*/ 250190 w 578484"/>
                <a:gd name="connsiteY211" fmla="*/ 228600 h 235585"/>
                <a:gd name="connsiteX212" fmla="*/ 258445 w 578484"/>
                <a:gd name="connsiteY212" fmla="*/ 224790 h 235585"/>
                <a:gd name="connsiteX213" fmla="*/ 260985 w 578484"/>
                <a:gd name="connsiteY213" fmla="*/ 224790 h 235585"/>
                <a:gd name="connsiteX214" fmla="*/ 262255 w 578484"/>
                <a:gd name="connsiteY214" fmla="*/ 226060 h 235585"/>
                <a:gd name="connsiteX215" fmla="*/ 266065 w 578484"/>
                <a:gd name="connsiteY215" fmla="*/ 223520 h 235585"/>
                <a:gd name="connsiteX216" fmla="*/ 267335 w 578484"/>
                <a:gd name="connsiteY216" fmla="*/ 218440 h 235585"/>
                <a:gd name="connsiteX217" fmla="*/ 280670 w 578484"/>
                <a:gd name="connsiteY217" fmla="*/ 203200 h 235585"/>
                <a:gd name="connsiteX218" fmla="*/ 283845 w 578484"/>
                <a:gd name="connsiteY218" fmla="*/ 202565 h 235585"/>
                <a:gd name="connsiteX219" fmla="*/ 296545 w 578484"/>
                <a:gd name="connsiteY219" fmla="*/ 207010 h 235585"/>
                <a:gd name="connsiteX220" fmla="*/ 304165 w 578484"/>
                <a:gd name="connsiteY220" fmla="*/ 210820 h 235585"/>
                <a:gd name="connsiteX221" fmla="*/ 313690 w 578484"/>
                <a:gd name="connsiteY221" fmla="*/ 208915 h 235585"/>
                <a:gd name="connsiteX222" fmla="*/ 314325 w 578484"/>
                <a:gd name="connsiteY222" fmla="*/ 206375 h 235585"/>
                <a:gd name="connsiteX223" fmla="*/ 321310 w 578484"/>
                <a:gd name="connsiteY223" fmla="*/ 201295 h 235585"/>
                <a:gd name="connsiteX224" fmla="*/ 326390 w 578484"/>
                <a:gd name="connsiteY224" fmla="*/ 203200 h 235585"/>
                <a:gd name="connsiteX225" fmla="*/ 327025 w 578484"/>
                <a:gd name="connsiteY225" fmla="*/ 207645 h 235585"/>
                <a:gd name="connsiteX226" fmla="*/ 322580 w 578484"/>
                <a:gd name="connsiteY226" fmla="*/ 215265 h 235585"/>
                <a:gd name="connsiteX227" fmla="*/ 316230 w 578484"/>
                <a:gd name="connsiteY227" fmla="*/ 220345 h 235585"/>
                <a:gd name="connsiteX228" fmla="*/ 316230 w 578484"/>
                <a:gd name="connsiteY228" fmla="*/ 223520 h 235585"/>
                <a:gd name="connsiteX229" fmla="*/ 321945 w 578484"/>
                <a:gd name="connsiteY229" fmla="*/ 229870 h 235585"/>
                <a:gd name="connsiteX230" fmla="*/ 320675 w 578484"/>
                <a:gd name="connsiteY230" fmla="*/ 234315 h 235585"/>
                <a:gd name="connsiteX231" fmla="*/ 327025 w 578484"/>
                <a:gd name="connsiteY231" fmla="*/ 235585 h 235585"/>
                <a:gd name="connsiteX232" fmla="*/ 333375 w 578484"/>
                <a:gd name="connsiteY232" fmla="*/ 234315 h 235585"/>
                <a:gd name="connsiteX233" fmla="*/ 339725 w 578484"/>
                <a:gd name="connsiteY233" fmla="*/ 231775 h 235585"/>
                <a:gd name="connsiteX234" fmla="*/ 339090 w 578484"/>
                <a:gd name="connsiteY234" fmla="*/ 224790 h 235585"/>
                <a:gd name="connsiteX235" fmla="*/ 342900 w 578484"/>
                <a:gd name="connsiteY235" fmla="*/ 222250 h 235585"/>
                <a:gd name="connsiteX236" fmla="*/ 342900 w 578484"/>
                <a:gd name="connsiteY236" fmla="*/ 210820 h 235585"/>
                <a:gd name="connsiteX237" fmla="*/ 344805 w 578484"/>
                <a:gd name="connsiteY237" fmla="*/ 205740 h 235585"/>
                <a:gd name="connsiteX238" fmla="*/ 353695 w 578484"/>
                <a:gd name="connsiteY238" fmla="*/ 208280 h 235585"/>
                <a:gd name="connsiteX239" fmla="*/ 358775 w 578484"/>
                <a:gd name="connsiteY239" fmla="*/ 209550 h 235585"/>
                <a:gd name="connsiteX240" fmla="*/ 374015 w 578484"/>
                <a:gd name="connsiteY240" fmla="*/ 203835 h 235585"/>
                <a:gd name="connsiteX241" fmla="*/ 377825 w 578484"/>
                <a:gd name="connsiteY241" fmla="*/ 203200 h 235585"/>
                <a:gd name="connsiteX242" fmla="*/ 382270 w 578484"/>
                <a:gd name="connsiteY242" fmla="*/ 200660 h 235585"/>
                <a:gd name="connsiteX243" fmla="*/ 398145 w 578484"/>
                <a:gd name="connsiteY243" fmla="*/ 199390 h 235585"/>
                <a:gd name="connsiteX244" fmla="*/ 403860 w 578484"/>
                <a:gd name="connsiteY244" fmla="*/ 200660 h 235585"/>
                <a:gd name="connsiteX245" fmla="*/ 407035 w 578484"/>
                <a:gd name="connsiteY245" fmla="*/ 203835 h 235585"/>
                <a:gd name="connsiteX246" fmla="*/ 417195 w 578484"/>
                <a:gd name="connsiteY246" fmla="*/ 205740 h 235585"/>
                <a:gd name="connsiteX247" fmla="*/ 431165 w 578484"/>
                <a:gd name="connsiteY247" fmla="*/ 206375 h 235585"/>
                <a:gd name="connsiteX248" fmla="*/ 432435 w 578484"/>
                <a:gd name="connsiteY248" fmla="*/ 203835 h 235585"/>
                <a:gd name="connsiteX249" fmla="*/ 440690 w 578484"/>
                <a:gd name="connsiteY249" fmla="*/ 201295 h 235585"/>
                <a:gd name="connsiteX250" fmla="*/ 445135 w 578484"/>
                <a:gd name="connsiteY250" fmla="*/ 196215 h 235585"/>
                <a:gd name="connsiteX251" fmla="*/ 455930 w 578484"/>
                <a:gd name="connsiteY251" fmla="*/ 193040 h 235585"/>
                <a:gd name="connsiteX252" fmla="*/ 463550 w 578484"/>
                <a:gd name="connsiteY252" fmla="*/ 193040 h 235585"/>
                <a:gd name="connsiteX253" fmla="*/ 469900 w 578484"/>
                <a:gd name="connsiteY253" fmla="*/ 191770 h 235585"/>
                <a:gd name="connsiteX254" fmla="*/ 485775 w 578484"/>
                <a:gd name="connsiteY254" fmla="*/ 192405 h 235585"/>
                <a:gd name="connsiteX255" fmla="*/ 497840 w 578484"/>
                <a:gd name="connsiteY255" fmla="*/ 187960 h 235585"/>
                <a:gd name="connsiteX256" fmla="*/ 506730 w 578484"/>
                <a:gd name="connsiteY256" fmla="*/ 187960 h 235585"/>
                <a:gd name="connsiteX257" fmla="*/ 509270 w 578484"/>
                <a:gd name="connsiteY257" fmla="*/ 189865 h 235585"/>
                <a:gd name="connsiteX258" fmla="*/ 517525 w 578484"/>
                <a:gd name="connsiteY258" fmla="*/ 182880 h 235585"/>
                <a:gd name="connsiteX259" fmla="*/ 525145 w 578484"/>
                <a:gd name="connsiteY259" fmla="*/ 182880 h 235585"/>
                <a:gd name="connsiteX260" fmla="*/ 528320 w 578484"/>
                <a:gd name="connsiteY260" fmla="*/ 180340 h 235585"/>
                <a:gd name="connsiteX261" fmla="*/ 541020 w 578484"/>
                <a:gd name="connsiteY261" fmla="*/ 180340 h 235585"/>
                <a:gd name="connsiteX262" fmla="*/ 551815 w 578484"/>
                <a:gd name="connsiteY262" fmla="*/ 182880 h 235585"/>
                <a:gd name="connsiteX263" fmla="*/ 560070 w 578484"/>
                <a:gd name="connsiteY263" fmla="*/ 180340 h 235585"/>
                <a:gd name="connsiteX264" fmla="*/ 564515 w 578484"/>
                <a:gd name="connsiteY264" fmla="*/ 182880 h 235585"/>
                <a:gd name="connsiteX265" fmla="*/ 564515 w 578484"/>
                <a:gd name="connsiteY265" fmla="*/ 189230 h 235585"/>
                <a:gd name="connsiteX266" fmla="*/ 569595 w 578484"/>
                <a:gd name="connsiteY266" fmla="*/ 191770 h 235585"/>
                <a:gd name="connsiteX267" fmla="*/ 576580 w 578484"/>
                <a:gd name="connsiteY267" fmla="*/ 189865 h 235585"/>
                <a:gd name="connsiteX268" fmla="*/ 578485 w 578484"/>
                <a:gd name="connsiteY268" fmla="*/ 184785 h 235585"/>
                <a:gd name="connsiteX269" fmla="*/ 575310 w 578484"/>
                <a:gd name="connsiteY269" fmla="*/ 177800 h 235585"/>
                <a:gd name="connsiteX270" fmla="*/ 568325 w 578484"/>
                <a:gd name="connsiteY270" fmla="*/ 165735 h 235585"/>
                <a:gd name="connsiteX271" fmla="*/ 560070 w 578484"/>
                <a:gd name="connsiteY271" fmla="*/ 162560 h 235585"/>
                <a:gd name="connsiteX272" fmla="*/ 560705 w 578484"/>
                <a:gd name="connsiteY272" fmla="*/ 158750 h 235585"/>
                <a:gd name="connsiteX273" fmla="*/ 560070 w 578484"/>
                <a:gd name="connsiteY273" fmla="*/ 149860 h 235585"/>
                <a:gd name="connsiteX274" fmla="*/ 563880 w 578484"/>
                <a:gd name="connsiteY274" fmla="*/ 140335 h 235585"/>
                <a:gd name="connsiteX275" fmla="*/ 561975 w 578484"/>
                <a:gd name="connsiteY275" fmla="*/ 136525 h 235585"/>
                <a:gd name="connsiteX276" fmla="*/ 554990 w 578484"/>
                <a:gd name="connsiteY276" fmla="*/ 135890 h 235585"/>
                <a:gd name="connsiteX277" fmla="*/ 554990 w 578484"/>
                <a:gd name="connsiteY277" fmla="*/ 127635 h 235585"/>
                <a:gd name="connsiteX278" fmla="*/ 555625 w 578484"/>
                <a:gd name="connsiteY278" fmla="*/ 121920 h 235585"/>
                <a:gd name="connsiteX279" fmla="*/ 552450 w 578484"/>
                <a:gd name="connsiteY279" fmla="*/ 110490 h 235585"/>
                <a:gd name="connsiteX280" fmla="*/ 549275 w 578484"/>
                <a:gd name="connsiteY280" fmla="*/ 104140 h 235585"/>
                <a:gd name="connsiteX281" fmla="*/ 549275 w 578484"/>
                <a:gd name="connsiteY281" fmla="*/ 100965 h 235585"/>
                <a:gd name="connsiteX282" fmla="*/ 558165 w 578484"/>
                <a:gd name="connsiteY282" fmla="*/ 100330 h 235585"/>
                <a:gd name="connsiteX283" fmla="*/ 561340 w 578484"/>
                <a:gd name="connsiteY283" fmla="*/ 92075 h 235585"/>
                <a:gd name="connsiteX284" fmla="*/ 564515 w 578484"/>
                <a:gd name="connsiteY284" fmla="*/ 88900 h 235585"/>
                <a:gd name="connsiteX285" fmla="*/ 560705 w 578484"/>
                <a:gd name="connsiteY285" fmla="*/ 83185 h 235585"/>
                <a:gd name="connsiteX286" fmla="*/ 555625 w 578484"/>
                <a:gd name="connsiteY286" fmla="*/ 78105 h 235585"/>
                <a:gd name="connsiteX287" fmla="*/ 549275 w 578484"/>
                <a:gd name="connsiteY287" fmla="*/ 78740 h 235585"/>
                <a:gd name="connsiteX288" fmla="*/ 539750 w 578484"/>
                <a:gd name="connsiteY288" fmla="*/ 78105 h 235585"/>
                <a:gd name="connsiteX289" fmla="*/ 530860 w 578484"/>
                <a:gd name="connsiteY289" fmla="*/ 73025 h 235585"/>
                <a:gd name="connsiteX290" fmla="*/ 530225 w 578484"/>
                <a:gd name="connsiteY290" fmla="*/ 60960 h 235585"/>
                <a:gd name="connsiteX291" fmla="*/ 532130 w 578484"/>
                <a:gd name="connsiteY291" fmla="*/ 51435 h 235585"/>
                <a:gd name="connsiteX292" fmla="*/ 528955 w 578484"/>
                <a:gd name="connsiteY292" fmla="*/ 45085 h 235585"/>
                <a:gd name="connsiteX293" fmla="*/ 523240 w 578484"/>
                <a:gd name="connsiteY293" fmla="*/ 43815 h 235585"/>
                <a:gd name="connsiteX294" fmla="*/ 522605 w 578484"/>
                <a:gd name="connsiteY294" fmla="*/ 40005 h 235585"/>
                <a:gd name="connsiteX295" fmla="*/ 517525 w 578484"/>
                <a:gd name="connsiteY295" fmla="*/ 34290 h 235585"/>
                <a:gd name="connsiteX296" fmla="*/ 511810 w 578484"/>
                <a:gd name="connsiteY296" fmla="*/ 33020 h 235585"/>
                <a:gd name="connsiteX297" fmla="*/ 498475 w 578484"/>
                <a:gd name="connsiteY297" fmla="*/ 22225 h 235585"/>
                <a:gd name="connsiteX298" fmla="*/ 493395 w 578484"/>
                <a:gd name="connsiteY298" fmla="*/ 20955 h 235585"/>
                <a:gd name="connsiteX299" fmla="*/ 488950 w 578484"/>
                <a:gd name="connsiteY299" fmla="*/ 24765 h 235585"/>
                <a:gd name="connsiteX300" fmla="*/ 485140 w 578484"/>
                <a:gd name="connsiteY300" fmla="*/ 25400 h 235585"/>
                <a:gd name="connsiteX301" fmla="*/ 476885 w 578484"/>
                <a:gd name="connsiteY301" fmla="*/ 22225 h 235585"/>
                <a:gd name="connsiteX302" fmla="*/ 473710 w 578484"/>
                <a:gd name="connsiteY302" fmla="*/ 26035 h 235585"/>
                <a:gd name="connsiteX303" fmla="*/ 469900 w 578484"/>
                <a:gd name="connsiteY303" fmla="*/ 24765 h 235585"/>
                <a:gd name="connsiteX304" fmla="*/ 468630 w 578484"/>
                <a:gd name="connsiteY304" fmla="*/ 19050 h 235585"/>
                <a:gd name="connsiteX305" fmla="*/ 466725 w 578484"/>
                <a:gd name="connsiteY305" fmla="*/ 13970 h 235585"/>
                <a:gd name="connsiteX306" fmla="*/ 466725 w 578484"/>
                <a:gd name="connsiteY306" fmla="*/ 13970 h 235585"/>
                <a:gd name="connsiteX307" fmla="*/ 69215 w 578484"/>
                <a:gd name="connsiteY307" fmla="*/ 215900 h 235585"/>
                <a:gd name="connsiteX308" fmla="*/ 71120 w 578484"/>
                <a:gd name="connsiteY308" fmla="*/ 213360 h 235585"/>
                <a:gd name="connsiteX309" fmla="*/ 73660 w 578484"/>
                <a:gd name="connsiteY309" fmla="*/ 213360 h 235585"/>
                <a:gd name="connsiteX310" fmla="*/ 74295 w 578484"/>
                <a:gd name="connsiteY310" fmla="*/ 215900 h 235585"/>
                <a:gd name="connsiteX311" fmla="*/ 71755 w 578484"/>
                <a:gd name="connsiteY311" fmla="*/ 216535 h 235585"/>
                <a:gd name="connsiteX312" fmla="*/ 69215 w 578484"/>
                <a:gd name="connsiteY312" fmla="*/ 215900 h 235585"/>
                <a:gd name="connsiteX313" fmla="*/ 69215 w 578484"/>
                <a:gd name="connsiteY313" fmla="*/ 215900 h 235585"/>
                <a:gd name="connsiteX314" fmla="*/ 0 w 578484"/>
                <a:gd name="connsiteY314" fmla="*/ 76835 h 235585"/>
                <a:gd name="connsiteX315" fmla="*/ 5080 w 578484"/>
                <a:gd name="connsiteY315" fmla="*/ 78740 h 235585"/>
                <a:gd name="connsiteX316" fmla="*/ 11430 w 578484"/>
                <a:gd name="connsiteY316" fmla="*/ 76835 h 235585"/>
                <a:gd name="connsiteX317" fmla="*/ 12065 w 578484"/>
                <a:gd name="connsiteY317" fmla="*/ 73660 h 235585"/>
                <a:gd name="connsiteX318" fmla="*/ 8890 w 578484"/>
                <a:gd name="connsiteY318" fmla="*/ 71755 h 235585"/>
                <a:gd name="connsiteX319" fmla="*/ 5715 w 578484"/>
                <a:gd name="connsiteY319" fmla="*/ 74295 h 235585"/>
                <a:gd name="connsiteX320" fmla="*/ 1270 w 578484"/>
                <a:gd name="connsiteY320" fmla="*/ 74295 h 235585"/>
                <a:gd name="connsiteX321" fmla="*/ 0 w 578484"/>
                <a:gd name="connsiteY321" fmla="*/ 76835 h 23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578484" h="235585">
                  <a:moveTo>
                    <a:pt x="9525" y="52070"/>
                  </a:moveTo>
                  <a:lnTo>
                    <a:pt x="16510" y="50165"/>
                  </a:lnTo>
                  <a:lnTo>
                    <a:pt x="20320" y="43180"/>
                  </a:lnTo>
                  <a:lnTo>
                    <a:pt x="19050" y="36195"/>
                  </a:lnTo>
                  <a:lnTo>
                    <a:pt x="27305" y="31115"/>
                  </a:lnTo>
                  <a:lnTo>
                    <a:pt x="27940" y="23495"/>
                  </a:lnTo>
                  <a:lnTo>
                    <a:pt x="21590" y="20955"/>
                  </a:lnTo>
                  <a:lnTo>
                    <a:pt x="22860" y="12700"/>
                  </a:lnTo>
                  <a:lnTo>
                    <a:pt x="27940" y="6985"/>
                  </a:lnTo>
                  <a:lnTo>
                    <a:pt x="33020" y="6350"/>
                  </a:lnTo>
                  <a:lnTo>
                    <a:pt x="36830" y="2540"/>
                  </a:lnTo>
                  <a:lnTo>
                    <a:pt x="45720" y="2540"/>
                  </a:lnTo>
                  <a:lnTo>
                    <a:pt x="53975" y="9525"/>
                  </a:lnTo>
                  <a:lnTo>
                    <a:pt x="58420" y="5715"/>
                  </a:lnTo>
                  <a:lnTo>
                    <a:pt x="65405" y="7620"/>
                  </a:lnTo>
                  <a:lnTo>
                    <a:pt x="66040" y="19050"/>
                  </a:lnTo>
                  <a:lnTo>
                    <a:pt x="75565" y="27305"/>
                  </a:lnTo>
                  <a:lnTo>
                    <a:pt x="82550" y="27940"/>
                  </a:lnTo>
                  <a:lnTo>
                    <a:pt x="89535" y="35560"/>
                  </a:lnTo>
                  <a:lnTo>
                    <a:pt x="95885" y="39370"/>
                  </a:lnTo>
                  <a:lnTo>
                    <a:pt x="95885" y="43180"/>
                  </a:lnTo>
                  <a:lnTo>
                    <a:pt x="90170" y="48895"/>
                  </a:lnTo>
                  <a:lnTo>
                    <a:pt x="82550" y="48260"/>
                  </a:lnTo>
                  <a:lnTo>
                    <a:pt x="78105" y="45720"/>
                  </a:lnTo>
                  <a:lnTo>
                    <a:pt x="71120" y="45720"/>
                  </a:lnTo>
                  <a:lnTo>
                    <a:pt x="68580" y="48260"/>
                  </a:lnTo>
                  <a:lnTo>
                    <a:pt x="57785" y="48260"/>
                  </a:lnTo>
                  <a:lnTo>
                    <a:pt x="51435" y="50800"/>
                  </a:lnTo>
                  <a:lnTo>
                    <a:pt x="48260" y="59055"/>
                  </a:lnTo>
                  <a:lnTo>
                    <a:pt x="31750" y="67310"/>
                  </a:lnTo>
                  <a:lnTo>
                    <a:pt x="19050" y="78105"/>
                  </a:lnTo>
                  <a:lnTo>
                    <a:pt x="18415" y="73660"/>
                  </a:lnTo>
                  <a:lnTo>
                    <a:pt x="21590" y="64770"/>
                  </a:lnTo>
                  <a:lnTo>
                    <a:pt x="25400" y="64770"/>
                  </a:lnTo>
                  <a:lnTo>
                    <a:pt x="31750" y="60960"/>
                  </a:lnTo>
                  <a:lnTo>
                    <a:pt x="26035" y="61595"/>
                  </a:lnTo>
                  <a:lnTo>
                    <a:pt x="22225" y="60325"/>
                  </a:lnTo>
                  <a:lnTo>
                    <a:pt x="18415" y="60960"/>
                  </a:lnTo>
                  <a:lnTo>
                    <a:pt x="13335" y="57785"/>
                  </a:lnTo>
                  <a:lnTo>
                    <a:pt x="9525" y="52070"/>
                  </a:lnTo>
                  <a:lnTo>
                    <a:pt x="9525" y="52070"/>
                  </a:lnTo>
                  <a:lnTo>
                    <a:pt x="9525" y="52070"/>
                  </a:lnTo>
                  <a:close/>
                  <a:moveTo>
                    <a:pt x="466725" y="13970"/>
                  </a:moveTo>
                  <a:lnTo>
                    <a:pt x="465455" y="15875"/>
                  </a:lnTo>
                  <a:lnTo>
                    <a:pt x="461645" y="24130"/>
                  </a:lnTo>
                  <a:lnTo>
                    <a:pt x="454025" y="28575"/>
                  </a:lnTo>
                  <a:lnTo>
                    <a:pt x="443865" y="33655"/>
                  </a:lnTo>
                  <a:lnTo>
                    <a:pt x="441960" y="38100"/>
                  </a:lnTo>
                  <a:lnTo>
                    <a:pt x="432435" y="38735"/>
                  </a:lnTo>
                  <a:lnTo>
                    <a:pt x="428625" y="41910"/>
                  </a:lnTo>
                  <a:lnTo>
                    <a:pt x="415925" y="39370"/>
                  </a:lnTo>
                  <a:lnTo>
                    <a:pt x="412115" y="36830"/>
                  </a:lnTo>
                  <a:lnTo>
                    <a:pt x="407670" y="36830"/>
                  </a:lnTo>
                  <a:lnTo>
                    <a:pt x="405765" y="35560"/>
                  </a:lnTo>
                  <a:lnTo>
                    <a:pt x="399415" y="37465"/>
                  </a:lnTo>
                  <a:lnTo>
                    <a:pt x="387985" y="38100"/>
                  </a:lnTo>
                  <a:lnTo>
                    <a:pt x="374650" y="43815"/>
                  </a:lnTo>
                  <a:lnTo>
                    <a:pt x="363855" y="41910"/>
                  </a:lnTo>
                  <a:lnTo>
                    <a:pt x="356870" y="36830"/>
                  </a:lnTo>
                  <a:lnTo>
                    <a:pt x="353060" y="39370"/>
                  </a:lnTo>
                  <a:lnTo>
                    <a:pt x="340995" y="33655"/>
                  </a:lnTo>
                  <a:lnTo>
                    <a:pt x="334645" y="33020"/>
                  </a:lnTo>
                  <a:lnTo>
                    <a:pt x="323850" y="25400"/>
                  </a:lnTo>
                  <a:lnTo>
                    <a:pt x="320675" y="25400"/>
                  </a:lnTo>
                  <a:lnTo>
                    <a:pt x="318135" y="29210"/>
                  </a:lnTo>
                  <a:lnTo>
                    <a:pt x="313055" y="27940"/>
                  </a:lnTo>
                  <a:lnTo>
                    <a:pt x="307340" y="20320"/>
                  </a:lnTo>
                  <a:lnTo>
                    <a:pt x="306070" y="12700"/>
                  </a:lnTo>
                  <a:lnTo>
                    <a:pt x="300990" y="8255"/>
                  </a:lnTo>
                  <a:lnTo>
                    <a:pt x="297180" y="8890"/>
                  </a:lnTo>
                  <a:lnTo>
                    <a:pt x="289560" y="16510"/>
                  </a:lnTo>
                  <a:lnTo>
                    <a:pt x="287020" y="15240"/>
                  </a:lnTo>
                  <a:lnTo>
                    <a:pt x="284480" y="17145"/>
                  </a:lnTo>
                  <a:lnTo>
                    <a:pt x="273050" y="6985"/>
                  </a:lnTo>
                  <a:lnTo>
                    <a:pt x="271780" y="635"/>
                  </a:lnTo>
                  <a:lnTo>
                    <a:pt x="269875" y="0"/>
                  </a:lnTo>
                  <a:lnTo>
                    <a:pt x="262255" y="3810"/>
                  </a:lnTo>
                  <a:lnTo>
                    <a:pt x="252095" y="3810"/>
                  </a:lnTo>
                  <a:lnTo>
                    <a:pt x="247650" y="1905"/>
                  </a:lnTo>
                  <a:lnTo>
                    <a:pt x="241300" y="3810"/>
                  </a:lnTo>
                  <a:lnTo>
                    <a:pt x="226060" y="3175"/>
                  </a:lnTo>
                  <a:lnTo>
                    <a:pt x="218440" y="5080"/>
                  </a:lnTo>
                  <a:lnTo>
                    <a:pt x="203835" y="11430"/>
                  </a:lnTo>
                  <a:lnTo>
                    <a:pt x="197485" y="12065"/>
                  </a:lnTo>
                  <a:lnTo>
                    <a:pt x="186055" y="13970"/>
                  </a:lnTo>
                  <a:lnTo>
                    <a:pt x="182880" y="18415"/>
                  </a:lnTo>
                  <a:lnTo>
                    <a:pt x="177165" y="19685"/>
                  </a:lnTo>
                  <a:lnTo>
                    <a:pt x="172085" y="25400"/>
                  </a:lnTo>
                  <a:lnTo>
                    <a:pt x="169545" y="27305"/>
                  </a:lnTo>
                  <a:lnTo>
                    <a:pt x="166370" y="34925"/>
                  </a:lnTo>
                  <a:lnTo>
                    <a:pt x="163830" y="36830"/>
                  </a:lnTo>
                  <a:lnTo>
                    <a:pt x="164465" y="40005"/>
                  </a:lnTo>
                  <a:lnTo>
                    <a:pt x="153670" y="40640"/>
                  </a:lnTo>
                  <a:lnTo>
                    <a:pt x="137160" y="34290"/>
                  </a:lnTo>
                  <a:lnTo>
                    <a:pt x="132080" y="34290"/>
                  </a:lnTo>
                  <a:lnTo>
                    <a:pt x="128270" y="36830"/>
                  </a:lnTo>
                  <a:lnTo>
                    <a:pt x="121285" y="35560"/>
                  </a:lnTo>
                  <a:lnTo>
                    <a:pt x="111760" y="38100"/>
                  </a:lnTo>
                  <a:lnTo>
                    <a:pt x="107315" y="36195"/>
                  </a:lnTo>
                  <a:lnTo>
                    <a:pt x="99695" y="38100"/>
                  </a:lnTo>
                  <a:lnTo>
                    <a:pt x="98425" y="42545"/>
                  </a:lnTo>
                  <a:lnTo>
                    <a:pt x="104140" y="52070"/>
                  </a:lnTo>
                  <a:lnTo>
                    <a:pt x="113030" y="52070"/>
                  </a:lnTo>
                  <a:lnTo>
                    <a:pt x="120650" y="53340"/>
                  </a:lnTo>
                  <a:lnTo>
                    <a:pt x="119380" y="56515"/>
                  </a:lnTo>
                  <a:lnTo>
                    <a:pt x="106680" y="56515"/>
                  </a:lnTo>
                  <a:lnTo>
                    <a:pt x="95885" y="59690"/>
                  </a:lnTo>
                  <a:lnTo>
                    <a:pt x="92075" y="64770"/>
                  </a:lnTo>
                  <a:lnTo>
                    <a:pt x="93980" y="67945"/>
                  </a:lnTo>
                  <a:lnTo>
                    <a:pt x="99695" y="66040"/>
                  </a:lnTo>
                  <a:lnTo>
                    <a:pt x="102235" y="69850"/>
                  </a:lnTo>
                  <a:lnTo>
                    <a:pt x="97790" y="71755"/>
                  </a:lnTo>
                  <a:lnTo>
                    <a:pt x="83185" y="71755"/>
                  </a:lnTo>
                  <a:lnTo>
                    <a:pt x="76835" y="68580"/>
                  </a:lnTo>
                  <a:lnTo>
                    <a:pt x="69215" y="71755"/>
                  </a:lnTo>
                  <a:lnTo>
                    <a:pt x="65405" y="66675"/>
                  </a:lnTo>
                  <a:lnTo>
                    <a:pt x="61595" y="66675"/>
                  </a:lnTo>
                  <a:lnTo>
                    <a:pt x="55880" y="73025"/>
                  </a:lnTo>
                  <a:lnTo>
                    <a:pt x="50800" y="73025"/>
                  </a:lnTo>
                  <a:lnTo>
                    <a:pt x="43180" y="67310"/>
                  </a:lnTo>
                  <a:lnTo>
                    <a:pt x="35560" y="67310"/>
                  </a:lnTo>
                  <a:lnTo>
                    <a:pt x="21590" y="78105"/>
                  </a:lnTo>
                  <a:lnTo>
                    <a:pt x="19685" y="83820"/>
                  </a:lnTo>
                  <a:lnTo>
                    <a:pt x="17145" y="89535"/>
                  </a:lnTo>
                  <a:lnTo>
                    <a:pt x="19685" y="93345"/>
                  </a:lnTo>
                  <a:lnTo>
                    <a:pt x="19685" y="99695"/>
                  </a:lnTo>
                  <a:lnTo>
                    <a:pt x="17780" y="102235"/>
                  </a:lnTo>
                  <a:lnTo>
                    <a:pt x="19685" y="106045"/>
                  </a:lnTo>
                  <a:lnTo>
                    <a:pt x="27940" y="103505"/>
                  </a:lnTo>
                  <a:lnTo>
                    <a:pt x="30480" y="104140"/>
                  </a:lnTo>
                  <a:lnTo>
                    <a:pt x="36830" y="102870"/>
                  </a:lnTo>
                  <a:lnTo>
                    <a:pt x="44450" y="102870"/>
                  </a:lnTo>
                  <a:lnTo>
                    <a:pt x="36830" y="109855"/>
                  </a:lnTo>
                  <a:lnTo>
                    <a:pt x="38100" y="114300"/>
                  </a:lnTo>
                  <a:lnTo>
                    <a:pt x="41275" y="119380"/>
                  </a:lnTo>
                  <a:lnTo>
                    <a:pt x="41275" y="123190"/>
                  </a:lnTo>
                  <a:lnTo>
                    <a:pt x="40640" y="125730"/>
                  </a:lnTo>
                  <a:lnTo>
                    <a:pt x="42545" y="127000"/>
                  </a:lnTo>
                  <a:lnTo>
                    <a:pt x="48260" y="123190"/>
                  </a:lnTo>
                  <a:lnTo>
                    <a:pt x="48895" y="126365"/>
                  </a:lnTo>
                  <a:lnTo>
                    <a:pt x="45085" y="130175"/>
                  </a:lnTo>
                  <a:lnTo>
                    <a:pt x="37465" y="135255"/>
                  </a:lnTo>
                  <a:lnTo>
                    <a:pt x="40005" y="137160"/>
                  </a:lnTo>
                  <a:lnTo>
                    <a:pt x="44450" y="137795"/>
                  </a:lnTo>
                  <a:lnTo>
                    <a:pt x="40005" y="140970"/>
                  </a:lnTo>
                  <a:lnTo>
                    <a:pt x="37465" y="146685"/>
                  </a:lnTo>
                  <a:lnTo>
                    <a:pt x="34290" y="146685"/>
                  </a:lnTo>
                  <a:lnTo>
                    <a:pt x="31115" y="138430"/>
                  </a:lnTo>
                  <a:lnTo>
                    <a:pt x="28575" y="137160"/>
                  </a:lnTo>
                  <a:lnTo>
                    <a:pt x="27305" y="142240"/>
                  </a:lnTo>
                  <a:lnTo>
                    <a:pt x="29210" y="147955"/>
                  </a:lnTo>
                  <a:lnTo>
                    <a:pt x="26670" y="151130"/>
                  </a:lnTo>
                  <a:lnTo>
                    <a:pt x="27940" y="155575"/>
                  </a:lnTo>
                  <a:lnTo>
                    <a:pt x="33020" y="158750"/>
                  </a:lnTo>
                  <a:lnTo>
                    <a:pt x="34290" y="156210"/>
                  </a:lnTo>
                  <a:lnTo>
                    <a:pt x="40640" y="161290"/>
                  </a:lnTo>
                  <a:lnTo>
                    <a:pt x="45085" y="160655"/>
                  </a:lnTo>
                  <a:lnTo>
                    <a:pt x="52070" y="165100"/>
                  </a:lnTo>
                  <a:lnTo>
                    <a:pt x="53975" y="172720"/>
                  </a:lnTo>
                  <a:lnTo>
                    <a:pt x="48895" y="177800"/>
                  </a:lnTo>
                  <a:lnTo>
                    <a:pt x="52705" y="181610"/>
                  </a:lnTo>
                  <a:lnTo>
                    <a:pt x="52705" y="185420"/>
                  </a:lnTo>
                  <a:lnTo>
                    <a:pt x="56515" y="185420"/>
                  </a:lnTo>
                  <a:lnTo>
                    <a:pt x="64135" y="193040"/>
                  </a:lnTo>
                  <a:lnTo>
                    <a:pt x="61595" y="198120"/>
                  </a:lnTo>
                  <a:lnTo>
                    <a:pt x="56515" y="196850"/>
                  </a:lnTo>
                  <a:lnTo>
                    <a:pt x="55245" y="200660"/>
                  </a:lnTo>
                  <a:lnTo>
                    <a:pt x="59055" y="202565"/>
                  </a:lnTo>
                  <a:lnTo>
                    <a:pt x="68580" y="200025"/>
                  </a:lnTo>
                  <a:lnTo>
                    <a:pt x="81915" y="200025"/>
                  </a:lnTo>
                  <a:lnTo>
                    <a:pt x="80645" y="202565"/>
                  </a:lnTo>
                  <a:lnTo>
                    <a:pt x="77470" y="205740"/>
                  </a:lnTo>
                  <a:lnTo>
                    <a:pt x="70485" y="208915"/>
                  </a:lnTo>
                  <a:lnTo>
                    <a:pt x="60325" y="208280"/>
                  </a:lnTo>
                  <a:lnTo>
                    <a:pt x="57785" y="212090"/>
                  </a:lnTo>
                  <a:lnTo>
                    <a:pt x="61595" y="213360"/>
                  </a:lnTo>
                  <a:lnTo>
                    <a:pt x="66675" y="211455"/>
                  </a:lnTo>
                  <a:lnTo>
                    <a:pt x="73660" y="211455"/>
                  </a:lnTo>
                  <a:lnTo>
                    <a:pt x="76835" y="209550"/>
                  </a:lnTo>
                  <a:lnTo>
                    <a:pt x="76835" y="213995"/>
                  </a:lnTo>
                  <a:lnTo>
                    <a:pt x="78740" y="215900"/>
                  </a:lnTo>
                  <a:lnTo>
                    <a:pt x="82550" y="211455"/>
                  </a:lnTo>
                  <a:lnTo>
                    <a:pt x="86995" y="206375"/>
                  </a:lnTo>
                  <a:lnTo>
                    <a:pt x="91440" y="206375"/>
                  </a:lnTo>
                  <a:lnTo>
                    <a:pt x="94615" y="210185"/>
                  </a:lnTo>
                  <a:lnTo>
                    <a:pt x="98425" y="210185"/>
                  </a:lnTo>
                  <a:lnTo>
                    <a:pt x="104140" y="213995"/>
                  </a:lnTo>
                  <a:lnTo>
                    <a:pt x="106680" y="210185"/>
                  </a:lnTo>
                  <a:lnTo>
                    <a:pt x="111125" y="210820"/>
                  </a:lnTo>
                  <a:lnTo>
                    <a:pt x="110490" y="213995"/>
                  </a:lnTo>
                  <a:lnTo>
                    <a:pt x="107950" y="215265"/>
                  </a:lnTo>
                  <a:lnTo>
                    <a:pt x="110490" y="219710"/>
                  </a:lnTo>
                  <a:lnTo>
                    <a:pt x="111125" y="224155"/>
                  </a:lnTo>
                  <a:lnTo>
                    <a:pt x="117475" y="229870"/>
                  </a:lnTo>
                  <a:lnTo>
                    <a:pt x="120015" y="228600"/>
                  </a:lnTo>
                  <a:lnTo>
                    <a:pt x="127000" y="231140"/>
                  </a:lnTo>
                  <a:lnTo>
                    <a:pt x="134620" y="229870"/>
                  </a:lnTo>
                  <a:lnTo>
                    <a:pt x="138430" y="227330"/>
                  </a:lnTo>
                  <a:lnTo>
                    <a:pt x="144780" y="227330"/>
                  </a:lnTo>
                  <a:lnTo>
                    <a:pt x="148590" y="224155"/>
                  </a:lnTo>
                  <a:lnTo>
                    <a:pt x="154305" y="226695"/>
                  </a:lnTo>
                  <a:lnTo>
                    <a:pt x="158115" y="224790"/>
                  </a:lnTo>
                  <a:lnTo>
                    <a:pt x="157480" y="217170"/>
                  </a:lnTo>
                  <a:lnTo>
                    <a:pt x="158750" y="213360"/>
                  </a:lnTo>
                  <a:lnTo>
                    <a:pt x="157480" y="206375"/>
                  </a:lnTo>
                  <a:lnTo>
                    <a:pt x="170815" y="205105"/>
                  </a:lnTo>
                  <a:lnTo>
                    <a:pt x="182245" y="205740"/>
                  </a:lnTo>
                  <a:lnTo>
                    <a:pt x="197485" y="213360"/>
                  </a:lnTo>
                  <a:lnTo>
                    <a:pt x="203200" y="213360"/>
                  </a:lnTo>
                  <a:lnTo>
                    <a:pt x="213360" y="226695"/>
                  </a:lnTo>
                  <a:lnTo>
                    <a:pt x="221615" y="232410"/>
                  </a:lnTo>
                  <a:lnTo>
                    <a:pt x="250190" y="228600"/>
                  </a:lnTo>
                  <a:lnTo>
                    <a:pt x="258445" y="224790"/>
                  </a:lnTo>
                  <a:lnTo>
                    <a:pt x="260985" y="224790"/>
                  </a:lnTo>
                  <a:lnTo>
                    <a:pt x="262255" y="226060"/>
                  </a:lnTo>
                  <a:lnTo>
                    <a:pt x="266065" y="223520"/>
                  </a:lnTo>
                  <a:lnTo>
                    <a:pt x="267335" y="218440"/>
                  </a:lnTo>
                  <a:lnTo>
                    <a:pt x="280670" y="203200"/>
                  </a:lnTo>
                  <a:lnTo>
                    <a:pt x="283845" y="202565"/>
                  </a:lnTo>
                  <a:lnTo>
                    <a:pt x="296545" y="207010"/>
                  </a:lnTo>
                  <a:lnTo>
                    <a:pt x="304165" y="210820"/>
                  </a:lnTo>
                  <a:lnTo>
                    <a:pt x="313690" y="208915"/>
                  </a:lnTo>
                  <a:lnTo>
                    <a:pt x="314325" y="206375"/>
                  </a:lnTo>
                  <a:lnTo>
                    <a:pt x="321310" y="201295"/>
                  </a:lnTo>
                  <a:lnTo>
                    <a:pt x="326390" y="203200"/>
                  </a:lnTo>
                  <a:lnTo>
                    <a:pt x="327025" y="207645"/>
                  </a:lnTo>
                  <a:lnTo>
                    <a:pt x="322580" y="215265"/>
                  </a:lnTo>
                  <a:lnTo>
                    <a:pt x="316230" y="220345"/>
                  </a:lnTo>
                  <a:lnTo>
                    <a:pt x="316230" y="223520"/>
                  </a:lnTo>
                  <a:lnTo>
                    <a:pt x="321945" y="229870"/>
                  </a:lnTo>
                  <a:lnTo>
                    <a:pt x="320675" y="234315"/>
                  </a:lnTo>
                  <a:lnTo>
                    <a:pt x="327025" y="235585"/>
                  </a:lnTo>
                  <a:lnTo>
                    <a:pt x="333375" y="234315"/>
                  </a:lnTo>
                  <a:lnTo>
                    <a:pt x="339725" y="231775"/>
                  </a:lnTo>
                  <a:lnTo>
                    <a:pt x="339090" y="224790"/>
                  </a:lnTo>
                  <a:lnTo>
                    <a:pt x="342900" y="222250"/>
                  </a:lnTo>
                  <a:lnTo>
                    <a:pt x="342900" y="210820"/>
                  </a:lnTo>
                  <a:lnTo>
                    <a:pt x="344805" y="205740"/>
                  </a:lnTo>
                  <a:lnTo>
                    <a:pt x="353695" y="208280"/>
                  </a:lnTo>
                  <a:lnTo>
                    <a:pt x="358775" y="209550"/>
                  </a:lnTo>
                  <a:lnTo>
                    <a:pt x="374015" y="203835"/>
                  </a:lnTo>
                  <a:lnTo>
                    <a:pt x="377825" y="203200"/>
                  </a:lnTo>
                  <a:lnTo>
                    <a:pt x="382270" y="200660"/>
                  </a:lnTo>
                  <a:lnTo>
                    <a:pt x="398145" y="199390"/>
                  </a:lnTo>
                  <a:lnTo>
                    <a:pt x="403860" y="200660"/>
                  </a:lnTo>
                  <a:lnTo>
                    <a:pt x="407035" y="203835"/>
                  </a:lnTo>
                  <a:lnTo>
                    <a:pt x="417195" y="205740"/>
                  </a:lnTo>
                  <a:lnTo>
                    <a:pt x="431165" y="206375"/>
                  </a:lnTo>
                  <a:lnTo>
                    <a:pt x="432435" y="203835"/>
                  </a:lnTo>
                  <a:lnTo>
                    <a:pt x="440690" y="201295"/>
                  </a:lnTo>
                  <a:lnTo>
                    <a:pt x="445135" y="196215"/>
                  </a:lnTo>
                  <a:lnTo>
                    <a:pt x="455930" y="193040"/>
                  </a:lnTo>
                  <a:lnTo>
                    <a:pt x="463550" y="193040"/>
                  </a:lnTo>
                  <a:lnTo>
                    <a:pt x="469900" y="191770"/>
                  </a:lnTo>
                  <a:lnTo>
                    <a:pt x="485775" y="192405"/>
                  </a:lnTo>
                  <a:lnTo>
                    <a:pt x="497840" y="187960"/>
                  </a:lnTo>
                  <a:lnTo>
                    <a:pt x="506730" y="187960"/>
                  </a:lnTo>
                  <a:lnTo>
                    <a:pt x="509270" y="189865"/>
                  </a:lnTo>
                  <a:lnTo>
                    <a:pt x="517525" y="182880"/>
                  </a:lnTo>
                  <a:lnTo>
                    <a:pt x="525145" y="182880"/>
                  </a:lnTo>
                  <a:lnTo>
                    <a:pt x="528320" y="180340"/>
                  </a:lnTo>
                  <a:lnTo>
                    <a:pt x="541020" y="180340"/>
                  </a:lnTo>
                  <a:lnTo>
                    <a:pt x="551815" y="182880"/>
                  </a:lnTo>
                  <a:lnTo>
                    <a:pt x="560070" y="180340"/>
                  </a:lnTo>
                  <a:lnTo>
                    <a:pt x="564515" y="182880"/>
                  </a:lnTo>
                  <a:lnTo>
                    <a:pt x="564515" y="189230"/>
                  </a:lnTo>
                  <a:lnTo>
                    <a:pt x="569595" y="191770"/>
                  </a:lnTo>
                  <a:lnTo>
                    <a:pt x="576580" y="189865"/>
                  </a:lnTo>
                  <a:lnTo>
                    <a:pt x="578485" y="184785"/>
                  </a:lnTo>
                  <a:lnTo>
                    <a:pt x="575310" y="177800"/>
                  </a:lnTo>
                  <a:lnTo>
                    <a:pt x="568325" y="165735"/>
                  </a:lnTo>
                  <a:lnTo>
                    <a:pt x="560070" y="162560"/>
                  </a:lnTo>
                  <a:lnTo>
                    <a:pt x="560705" y="158750"/>
                  </a:lnTo>
                  <a:lnTo>
                    <a:pt x="560070" y="149860"/>
                  </a:lnTo>
                  <a:lnTo>
                    <a:pt x="563880" y="140335"/>
                  </a:lnTo>
                  <a:lnTo>
                    <a:pt x="561975" y="136525"/>
                  </a:lnTo>
                  <a:lnTo>
                    <a:pt x="554990" y="135890"/>
                  </a:lnTo>
                  <a:lnTo>
                    <a:pt x="554990" y="127635"/>
                  </a:lnTo>
                  <a:lnTo>
                    <a:pt x="555625" y="121920"/>
                  </a:lnTo>
                  <a:lnTo>
                    <a:pt x="552450" y="110490"/>
                  </a:lnTo>
                  <a:lnTo>
                    <a:pt x="549275" y="104140"/>
                  </a:lnTo>
                  <a:lnTo>
                    <a:pt x="549275" y="100965"/>
                  </a:lnTo>
                  <a:lnTo>
                    <a:pt x="558165" y="100330"/>
                  </a:lnTo>
                  <a:lnTo>
                    <a:pt x="561340" y="92075"/>
                  </a:lnTo>
                  <a:lnTo>
                    <a:pt x="564515" y="88900"/>
                  </a:lnTo>
                  <a:lnTo>
                    <a:pt x="560705" y="83185"/>
                  </a:lnTo>
                  <a:lnTo>
                    <a:pt x="555625" y="78105"/>
                  </a:lnTo>
                  <a:lnTo>
                    <a:pt x="549275" y="78740"/>
                  </a:lnTo>
                  <a:lnTo>
                    <a:pt x="539750" y="78105"/>
                  </a:lnTo>
                  <a:lnTo>
                    <a:pt x="530860" y="73025"/>
                  </a:lnTo>
                  <a:lnTo>
                    <a:pt x="530225" y="60960"/>
                  </a:lnTo>
                  <a:lnTo>
                    <a:pt x="532130" y="51435"/>
                  </a:lnTo>
                  <a:lnTo>
                    <a:pt x="528955" y="45085"/>
                  </a:lnTo>
                  <a:lnTo>
                    <a:pt x="523240" y="43815"/>
                  </a:lnTo>
                  <a:lnTo>
                    <a:pt x="522605" y="40005"/>
                  </a:lnTo>
                  <a:lnTo>
                    <a:pt x="517525" y="34290"/>
                  </a:lnTo>
                  <a:lnTo>
                    <a:pt x="511810" y="33020"/>
                  </a:lnTo>
                  <a:lnTo>
                    <a:pt x="498475" y="22225"/>
                  </a:lnTo>
                  <a:lnTo>
                    <a:pt x="493395" y="20955"/>
                  </a:lnTo>
                  <a:lnTo>
                    <a:pt x="488950" y="24765"/>
                  </a:lnTo>
                  <a:lnTo>
                    <a:pt x="485140" y="25400"/>
                  </a:lnTo>
                  <a:lnTo>
                    <a:pt x="476885" y="22225"/>
                  </a:lnTo>
                  <a:lnTo>
                    <a:pt x="473710" y="26035"/>
                  </a:lnTo>
                  <a:lnTo>
                    <a:pt x="469900" y="24765"/>
                  </a:lnTo>
                  <a:lnTo>
                    <a:pt x="468630" y="19050"/>
                  </a:lnTo>
                  <a:lnTo>
                    <a:pt x="466725" y="13970"/>
                  </a:lnTo>
                  <a:lnTo>
                    <a:pt x="466725" y="13970"/>
                  </a:lnTo>
                  <a:close/>
                  <a:moveTo>
                    <a:pt x="69215" y="215900"/>
                  </a:moveTo>
                  <a:lnTo>
                    <a:pt x="71120" y="213360"/>
                  </a:lnTo>
                  <a:lnTo>
                    <a:pt x="73660" y="213360"/>
                  </a:lnTo>
                  <a:lnTo>
                    <a:pt x="74295" y="215900"/>
                  </a:lnTo>
                  <a:lnTo>
                    <a:pt x="71755" y="216535"/>
                  </a:lnTo>
                  <a:lnTo>
                    <a:pt x="69215" y="215900"/>
                  </a:lnTo>
                  <a:lnTo>
                    <a:pt x="69215" y="215900"/>
                  </a:lnTo>
                  <a:close/>
                  <a:moveTo>
                    <a:pt x="0" y="76835"/>
                  </a:moveTo>
                  <a:lnTo>
                    <a:pt x="5080" y="78740"/>
                  </a:lnTo>
                  <a:lnTo>
                    <a:pt x="11430" y="76835"/>
                  </a:lnTo>
                  <a:lnTo>
                    <a:pt x="12065" y="73660"/>
                  </a:lnTo>
                  <a:lnTo>
                    <a:pt x="8890" y="71755"/>
                  </a:lnTo>
                  <a:lnTo>
                    <a:pt x="5715" y="74295"/>
                  </a:lnTo>
                  <a:lnTo>
                    <a:pt x="1270" y="74295"/>
                  </a:lnTo>
                  <a:lnTo>
                    <a:pt x="0" y="76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50">
              <a:extLst>
                <a:ext uri="{FF2B5EF4-FFF2-40B4-BE49-F238E27FC236}">
                  <a16:creationId xmlns:a16="http://schemas.microsoft.com/office/drawing/2014/main" id="{7DAC4F2B-5462-88C2-ACC1-CD5CA08187F0}"/>
                </a:ext>
              </a:extLst>
            </p:cNvPr>
            <p:cNvSpPr/>
            <p:nvPr/>
          </p:nvSpPr>
          <p:spPr>
            <a:xfrm>
              <a:off x="11386864" y="3818328"/>
              <a:ext cx="653103" cy="624408"/>
            </a:xfrm>
            <a:custGeom>
              <a:avLst/>
              <a:gdLst>
                <a:gd name="connsiteX0" fmla="*/ 303530 w 303530"/>
                <a:gd name="connsiteY0" fmla="*/ 250190 h 290194"/>
                <a:gd name="connsiteX1" fmla="*/ 300990 w 303530"/>
                <a:gd name="connsiteY1" fmla="*/ 248285 h 290194"/>
                <a:gd name="connsiteX2" fmla="*/ 294640 w 303530"/>
                <a:gd name="connsiteY2" fmla="*/ 245745 h 290194"/>
                <a:gd name="connsiteX3" fmla="*/ 288925 w 303530"/>
                <a:gd name="connsiteY3" fmla="*/ 241935 h 290194"/>
                <a:gd name="connsiteX4" fmla="*/ 287020 w 303530"/>
                <a:gd name="connsiteY4" fmla="*/ 222250 h 290194"/>
                <a:gd name="connsiteX5" fmla="*/ 277495 w 303530"/>
                <a:gd name="connsiteY5" fmla="*/ 222250 h 290194"/>
                <a:gd name="connsiteX6" fmla="*/ 274955 w 303530"/>
                <a:gd name="connsiteY6" fmla="*/ 213995 h 290194"/>
                <a:gd name="connsiteX7" fmla="*/ 274955 w 303530"/>
                <a:gd name="connsiteY7" fmla="*/ 204470 h 290194"/>
                <a:gd name="connsiteX8" fmla="*/ 281940 w 303530"/>
                <a:gd name="connsiteY8" fmla="*/ 198755 h 290194"/>
                <a:gd name="connsiteX9" fmla="*/ 274955 w 303530"/>
                <a:gd name="connsiteY9" fmla="*/ 184785 h 290194"/>
                <a:gd name="connsiteX10" fmla="*/ 269240 w 303530"/>
                <a:gd name="connsiteY10" fmla="*/ 181610 h 290194"/>
                <a:gd name="connsiteX11" fmla="*/ 263525 w 303530"/>
                <a:gd name="connsiteY11" fmla="*/ 170815 h 290194"/>
                <a:gd name="connsiteX12" fmla="*/ 259715 w 303530"/>
                <a:gd name="connsiteY12" fmla="*/ 168275 h 290194"/>
                <a:gd name="connsiteX13" fmla="*/ 256540 w 303530"/>
                <a:gd name="connsiteY13" fmla="*/ 169545 h 290194"/>
                <a:gd name="connsiteX14" fmla="*/ 233045 w 303530"/>
                <a:gd name="connsiteY14" fmla="*/ 154305 h 290194"/>
                <a:gd name="connsiteX15" fmla="*/ 227965 w 303530"/>
                <a:gd name="connsiteY15" fmla="*/ 154940 h 290194"/>
                <a:gd name="connsiteX16" fmla="*/ 224790 w 303530"/>
                <a:gd name="connsiteY16" fmla="*/ 156845 h 290194"/>
                <a:gd name="connsiteX17" fmla="*/ 217805 w 303530"/>
                <a:gd name="connsiteY17" fmla="*/ 151765 h 290194"/>
                <a:gd name="connsiteX18" fmla="*/ 219075 w 303530"/>
                <a:gd name="connsiteY18" fmla="*/ 147955 h 290194"/>
                <a:gd name="connsiteX19" fmla="*/ 217170 w 303530"/>
                <a:gd name="connsiteY19" fmla="*/ 146050 h 290194"/>
                <a:gd name="connsiteX20" fmla="*/ 220345 w 303530"/>
                <a:gd name="connsiteY20" fmla="*/ 139700 h 290194"/>
                <a:gd name="connsiteX21" fmla="*/ 213360 w 303530"/>
                <a:gd name="connsiteY21" fmla="*/ 133350 h 290194"/>
                <a:gd name="connsiteX22" fmla="*/ 212090 w 303530"/>
                <a:gd name="connsiteY22" fmla="*/ 128905 h 290194"/>
                <a:gd name="connsiteX23" fmla="*/ 205105 w 303530"/>
                <a:gd name="connsiteY23" fmla="*/ 127635 h 290194"/>
                <a:gd name="connsiteX24" fmla="*/ 201930 w 303530"/>
                <a:gd name="connsiteY24" fmla="*/ 123190 h 290194"/>
                <a:gd name="connsiteX25" fmla="*/ 197485 w 303530"/>
                <a:gd name="connsiteY25" fmla="*/ 123190 h 290194"/>
                <a:gd name="connsiteX26" fmla="*/ 197485 w 303530"/>
                <a:gd name="connsiteY26" fmla="*/ 118745 h 290194"/>
                <a:gd name="connsiteX27" fmla="*/ 200025 w 303530"/>
                <a:gd name="connsiteY27" fmla="*/ 115570 h 290194"/>
                <a:gd name="connsiteX28" fmla="*/ 198120 w 303530"/>
                <a:gd name="connsiteY28" fmla="*/ 112395 h 290194"/>
                <a:gd name="connsiteX29" fmla="*/ 200025 w 303530"/>
                <a:gd name="connsiteY29" fmla="*/ 107950 h 290194"/>
                <a:gd name="connsiteX30" fmla="*/ 200025 w 303530"/>
                <a:gd name="connsiteY30" fmla="*/ 96520 h 290194"/>
                <a:gd name="connsiteX31" fmla="*/ 203200 w 303530"/>
                <a:gd name="connsiteY31" fmla="*/ 93345 h 290194"/>
                <a:gd name="connsiteX32" fmla="*/ 204470 w 303530"/>
                <a:gd name="connsiteY32" fmla="*/ 83820 h 290194"/>
                <a:gd name="connsiteX33" fmla="*/ 208915 w 303530"/>
                <a:gd name="connsiteY33" fmla="*/ 85090 h 290194"/>
                <a:gd name="connsiteX34" fmla="*/ 212725 w 303530"/>
                <a:gd name="connsiteY34" fmla="*/ 82550 h 290194"/>
                <a:gd name="connsiteX35" fmla="*/ 212725 w 303530"/>
                <a:gd name="connsiteY35" fmla="*/ 71120 h 290194"/>
                <a:gd name="connsiteX36" fmla="*/ 210185 w 303530"/>
                <a:gd name="connsiteY36" fmla="*/ 69850 h 290194"/>
                <a:gd name="connsiteX37" fmla="*/ 209550 w 303530"/>
                <a:gd name="connsiteY37" fmla="*/ 61595 h 290194"/>
                <a:gd name="connsiteX38" fmla="*/ 213360 w 303530"/>
                <a:gd name="connsiteY38" fmla="*/ 60960 h 290194"/>
                <a:gd name="connsiteX39" fmla="*/ 219075 w 303530"/>
                <a:gd name="connsiteY39" fmla="*/ 59055 h 290194"/>
                <a:gd name="connsiteX40" fmla="*/ 220980 w 303530"/>
                <a:gd name="connsiteY40" fmla="*/ 57785 h 290194"/>
                <a:gd name="connsiteX41" fmla="*/ 218440 w 303530"/>
                <a:gd name="connsiteY41" fmla="*/ 55880 h 290194"/>
                <a:gd name="connsiteX42" fmla="*/ 213995 w 303530"/>
                <a:gd name="connsiteY42" fmla="*/ 53340 h 290194"/>
                <a:gd name="connsiteX43" fmla="*/ 207010 w 303530"/>
                <a:gd name="connsiteY43" fmla="*/ 53975 h 290194"/>
                <a:gd name="connsiteX44" fmla="*/ 202565 w 303530"/>
                <a:gd name="connsiteY44" fmla="*/ 53340 h 290194"/>
                <a:gd name="connsiteX45" fmla="*/ 192405 w 303530"/>
                <a:gd name="connsiteY45" fmla="*/ 46990 h 290194"/>
                <a:gd name="connsiteX46" fmla="*/ 187325 w 303530"/>
                <a:gd name="connsiteY46" fmla="*/ 46355 h 290194"/>
                <a:gd name="connsiteX47" fmla="*/ 182245 w 303530"/>
                <a:gd name="connsiteY47" fmla="*/ 43180 h 290194"/>
                <a:gd name="connsiteX48" fmla="*/ 179070 w 303530"/>
                <a:gd name="connsiteY48" fmla="*/ 36195 h 290194"/>
                <a:gd name="connsiteX49" fmla="*/ 175895 w 303530"/>
                <a:gd name="connsiteY49" fmla="*/ 31115 h 290194"/>
                <a:gd name="connsiteX50" fmla="*/ 171450 w 303530"/>
                <a:gd name="connsiteY50" fmla="*/ 29845 h 290194"/>
                <a:gd name="connsiteX51" fmla="*/ 168275 w 303530"/>
                <a:gd name="connsiteY51" fmla="*/ 23495 h 290194"/>
                <a:gd name="connsiteX52" fmla="*/ 168275 w 303530"/>
                <a:gd name="connsiteY52" fmla="*/ 17780 h 290194"/>
                <a:gd name="connsiteX53" fmla="*/ 165735 w 303530"/>
                <a:gd name="connsiteY53" fmla="*/ 10160 h 290194"/>
                <a:gd name="connsiteX54" fmla="*/ 159385 w 303530"/>
                <a:gd name="connsiteY54" fmla="*/ 9525 h 290194"/>
                <a:gd name="connsiteX55" fmla="*/ 151765 w 303530"/>
                <a:gd name="connsiteY55" fmla="*/ 12065 h 290194"/>
                <a:gd name="connsiteX56" fmla="*/ 146685 w 303530"/>
                <a:gd name="connsiteY56" fmla="*/ 9525 h 290194"/>
                <a:gd name="connsiteX57" fmla="*/ 147320 w 303530"/>
                <a:gd name="connsiteY57" fmla="*/ 3175 h 290194"/>
                <a:gd name="connsiteX58" fmla="*/ 142875 w 303530"/>
                <a:gd name="connsiteY58" fmla="*/ 635 h 290194"/>
                <a:gd name="connsiteX59" fmla="*/ 134620 w 303530"/>
                <a:gd name="connsiteY59" fmla="*/ 3175 h 290194"/>
                <a:gd name="connsiteX60" fmla="*/ 123825 w 303530"/>
                <a:gd name="connsiteY60" fmla="*/ 0 h 290194"/>
                <a:gd name="connsiteX61" fmla="*/ 111125 w 303530"/>
                <a:gd name="connsiteY61" fmla="*/ 0 h 290194"/>
                <a:gd name="connsiteX62" fmla="*/ 107950 w 303530"/>
                <a:gd name="connsiteY62" fmla="*/ 2540 h 290194"/>
                <a:gd name="connsiteX63" fmla="*/ 100330 w 303530"/>
                <a:gd name="connsiteY63" fmla="*/ 2540 h 290194"/>
                <a:gd name="connsiteX64" fmla="*/ 92075 w 303530"/>
                <a:gd name="connsiteY64" fmla="*/ 9525 h 290194"/>
                <a:gd name="connsiteX65" fmla="*/ 93345 w 303530"/>
                <a:gd name="connsiteY65" fmla="*/ 10795 h 290194"/>
                <a:gd name="connsiteX66" fmla="*/ 89535 w 303530"/>
                <a:gd name="connsiteY66" fmla="*/ 17780 h 290194"/>
                <a:gd name="connsiteX67" fmla="*/ 86360 w 303530"/>
                <a:gd name="connsiteY67" fmla="*/ 17780 h 290194"/>
                <a:gd name="connsiteX68" fmla="*/ 80010 w 303530"/>
                <a:gd name="connsiteY68" fmla="*/ 23495 h 290194"/>
                <a:gd name="connsiteX69" fmla="*/ 67945 w 303530"/>
                <a:gd name="connsiteY69" fmla="*/ 25400 h 290194"/>
                <a:gd name="connsiteX70" fmla="*/ 62230 w 303530"/>
                <a:gd name="connsiteY70" fmla="*/ 36195 h 290194"/>
                <a:gd name="connsiteX71" fmla="*/ 61595 w 303530"/>
                <a:gd name="connsiteY71" fmla="*/ 46355 h 290194"/>
                <a:gd name="connsiteX72" fmla="*/ 67310 w 303530"/>
                <a:gd name="connsiteY72" fmla="*/ 57785 h 290194"/>
                <a:gd name="connsiteX73" fmla="*/ 67310 w 303530"/>
                <a:gd name="connsiteY73" fmla="*/ 67945 h 290194"/>
                <a:gd name="connsiteX74" fmla="*/ 62230 w 303530"/>
                <a:gd name="connsiteY74" fmla="*/ 78740 h 290194"/>
                <a:gd name="connsiteX75" fmla="*/ 63500 w 303530"/>
                <a:gd name="connsiteY75" fmla="*/ 83820 h 290194"/>
                <a:gd name="connsiteX76" fmla="*/ 63500 w 303530"/>
                <a:gd name="connsiteY76" fmla="*/ 92075 h 290194"/>
                <a:gd name="connsiteX77" fmla="*/ 58420 w 303530"/>
                <a:gd name="connsiteY77" fmla="*/ 99695 h 290194"/>
                <a:gd name="connsiteX78" fmla="*/ 55880 w 303530"/>
                <a:gd name="connsiteY78" fmla="*/ 104140 h 290194"/>
                <a:gd name="connsiteX79" fmla="*/ 0 w 303530"/>
                <a:gd name="connsiteY79" fmla="*/ 143510 h 290194"/>
                <a:gd name="connsiteX80" fmla="*/ 0 w 303530"/>
                <a:gd name="connsiteY80" fmla="*/ 144145 h 290194"/>
                <a:gd name="connsiteX81" fmla="*/ 0 w 303530"/>
                <a:gd name="connsiteY81" fmla="*/ 144145 h 290194"/>
                <a:gd name="connsiteX82" fmla="*/ 15875 w 303530"/>
                <a:gd name="connsiteY82" fmla="*/ 184785 h 290194"/>
                <a:gd name="connsiteX83" fmla="*/ 43815 w 303530"/>
                <a:gd name="connsiteY83" fmla="*/ 187960 h 290194"/>
                <a:gd name="connsiteX84" fmla="*/ 189230 w 303530"/>
                <a:gd name="connsiteY84" fmla="*/ 289560 h 290194"/>
                <a:gd name="connsiteX85" fmla="*/ 248285 w 303530"/>
                <a:gd name="connsiteY85" fmla="*/ 290195 h 290194"/>
                <a:gd name="connsiteX86" fmla="*/ 255270 w 303530"/>
                <a:gd name="connsiteY86" fmla="*/ 277495 h 290194"/>
                <a:gd name="connsiteX87" fmla="*/ 262255 w 303530"/>
                <a:gd name="connsiteY87" fmla="*/ 261620 h 290194"/>
                <a:gd name="connsiteX88" fmla="*/ 276225 w 303530"/>
                <a:gd name="connsiteY88" fmla="*/ 255270 h 290194"/>
                <a:gd name="connsiteX89" fmla="*/ 287020 w 303530"/>
                <a:gd name="connsiteY89" fmla="*/ 259715 h 290194"/>
                <a:gd name="connsiteX90" fmla="*/ 294005 w 303530"/>
                <a:gd name="connsiteY90" fmla="*/ 257175 h 290194"/>
                <a:gd name="connsiteX91" fmla="*/ 297180 w 303530"/>
                <a:gd name="connsiteY91" fmla="*/ 258445 h 290194"/>
                <a:gd name="connsiteX92" fmla="*/ 300355 w 303530"/>
                <a:gd name="connsiteY92" fmla="*/ 251460 h 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03530" h="290194">
                  <a:moveTo>
                    <a:pt x="303530" y="250190"/>
                  </a:moveTo>
                  <a:lnTo>
                    <a:pt x="300990" y="248285"/>
                  </a:lnTo>
                  <a:lnTo>
                    <a:pt x="294640" y="245745"/>
                  </a:lnTo>
                  <a:lnTo>
                    <a:pt x="288925" y="241935"/>
                  </a:lnTo>
                  <a:lnTo>
                    <a:pt x="287020" y="222250"/>
                  </a:lnTo>
                  <a:lnTo>
                    <a:pt x="277495" y="222250"/>
                  </a:lnTo>
                  <a:lnTo>
                    <a:pt x="274955" y="213995"/>
                  </a:lnTo>
                  <a:lnTo>
                    <a:pt x="274955" y="204470"/>
                  </a:lnTo>
                  <a:lnTo>
                    <a:pt x="281940" y="198755"/>
                  </a:lnTo>
                  <a:lnTo>
                    <a:pt x="274955" y="184785"/>
                  </a:lnTo>
                  <a:lnTo>
                    <a:pt x="269240" y="181610"/>
                  </a:lnTo>
                  <a:lnTo>
                    <a:pt x="263525" y="170815"/>
                  </a:lnTo>
                  <a:lnTo>
                    <a:pt x="259715" y="168275"/>
                  </a:lnTo>
                  <a:lnTo>
                    <a:pt x="256540" y="169545"/>
                  </a:lnTo>
                  <a:lnTo>
                    <a:pt x="233045" y="154305"/>
                  </a:lnTo>
                  <a:lnTo>
                    <a:pt x="227965" y="154940"/>
                  </a:lnTo>
                  <a:lnTo>
                    <a:pt x="224790" y="156845"/>
                  </a:lnTo>
                  <a:lnTo>
                    <a:pt x="217805" y="151765"/>
                  </a:lnTo>
                  <a:lnTo>
                    <a:pt x="219075" y="147955"/>
                  </a:lnTo>
                  <a:lnTo>
                    <a:pt x="217170" y="146050"/>
                  </a:lnTo>
                  <a:lnTo>
                    <a:pt x="220345" y="139700"/>
                  </a:lnTo>
                  <a:lnTo>
                    <a:pt x="213360" y="133350"/>
                  </a:lnTo>
                  <a:lnTo>
                    <a:pt x="212090" y="128905"/>
                  </a:lnTo>
                  <a:lnTo>
                    <a:pt x="205105" y="127635"/>
                  </a:lnTo>
                  <a:lnTo>
                    <a:pt x="201930" y="123190"/>
                  </a:lnTo>
                  <a:lnTo>
                    <a:pt x="197485" y="123190"/>
                  </a:lnTo>
                  <a:lnTo>
                    <a:pt x="197485" y="118745"/>
                  </a:lnTo>
                  <a:lnTo>
                    <a:pt x="200025" y="115570"/>
                  </a:lnTo>
                  <a:lnTo>
                    <a:pt x="198120" y="112395"/>
                  </a:lnTo>
                  <a:lnTo>
                    <a:pt x="200025" y="107950"/>
                  </a:lnTo>
                  <a:lnTo>
                    <a:pt x="200025" y="96520"/>
                  </a:lnTo>
                  <a:lnTo>
                    <a:pt x="203200" y="93345"/>
                  </a:lnTo>
                  <a:lnTo>
                    <a:pt x="204470" y="83820"/>
                  </a:lnTo>
                  <a:lnTo>
                    <a:pt x="208915" y="85090"/>
                  </a:lnTo>
                  <a:lnTo>
                    <a:pt x="212725" y="82550"/>
                  </a:lnTo>
                  <a:lnTo>
                    <a:pt x="212725" y="71120"/>
                  </a:lnTo>
                  <a:lnTo>
                    <a:pt x="210185" y="69850"/>
                  </a:lnTo>
                  <a:lnTo>
                    <a:pt x="209550" y="61595"/>
                  </a:lnTo>
                  <a:lnTo>
                    <a:pt x="213360" y="60960"/>
                  </a:lnTo>
                  <a:lnTo>
                    <a:pt x="219075" y="59055"/>
                  </a:lnTo>
                  <a:lnTo>
                    <a:pt x="220980" y="57785"/>
                  </a:lnTo>
                  <a:lnTo>
                    <a:pt x="218440" y="55880"/>
                  </a:lnTo>
                  <a:lnTo>
                    <a:pt x="213995" y="53340"/>
                  </a:lnTo>
                  <a:lnTo>
                    <a:pt x="207010" y="53975"/>
                  </a:lnTo>
                  <a:lnTo>
                    <a:pt x="202565" y="53340"/>
                  </a:lnTo>
                  <a:lnTo>
                    <a:pt x="192405" y="46990"/>
                  </a:lnTo>
                  <a:lnTo>
                    <a:pt x="187325" y="46355"/>
                  </a:lnTo>
                  <a:lnTo>
                    <a:pt x="182245" y="43180"/>
                  </a:lnTo>
                  <a:lnTo>
                    <a:pt x="179070" y="36195"/>
                  </a:lnTo>
                  <a:lnTo>
                    <a:pt x="175895" y="31115"/>
                  </a:lnTo>
                  <a:lnTo>
                    <a:pt x="171450" y="29845"/>
                  </a:lnTo>
                  <a:lnTo>
                    <a:pt x="168275" y="23495"/>
                  </a:lnTo>
                  <a:lnTo>
                    <a:pt x="168275" y="17780"/>
                  </a:lnTo>
                  <a:lnTo>
                    <a:pt x="165735" y="10160"/>
                  </a:lnTo>
                  <a:lnTo>
                    <a:pt x="159385" y="9525"/>
                  </a:lnTo>
                  <a:lnTo>
                    <a:pt x="151765" y="12065"/>
                  </a:lnTo>
                  <a:lnTo>
                    <a:pt x="146685" y="9525"/>
                  </a:lnTo>
                  <a:lnTo>
                    <a:pt x="147320" y="3175"/>
                  </a:lnTo>
                  <a:lnTo>
                    <a:pt x="142875" y="635"/>
                  </a:lnTo>
                  <a:lnTo>
                    <a:pt x="134620" y="3175"/>
                  </a:lnTo>
                  <a:lnTo>
                    <a:pt x="123825" y="0"/>
                  </a:lnTo>
                  <a:lnTo>
                    <a:pt x="111125" y="0"/>
                  </a:lnTo>
                  <a:lnTo>
                    <a:pt x="107950" y="2540"/>
                  </a:lnTo>
                  <a:lnTo>
                    <a:pt x="100330" y="2540"/>
                  </a:lnTo>
                  <a:lnTo>
                    <a:pt x="92075" y="9525"/>
                  </a:lnTo>
                  <a:lnTo>
                    <a:pt x="93345" y="10795"/>
                  </a:lnTo>
                  <a:lnTo>
                    <a:pt x="89535" y="17780"/>
                  </a:lnTo>
                  <a:lnTo>
                    <a:pt x="86360" y="17780"/>
                  </a:lnTo>
                  <a:lnTo>
                    <a:pt x="80010" y="23495"/>
                  </a:lnTo>
                  <a:lnTo>
                    <a:pt x="67945" y="25400"/>
                  </a:lnTo>
                  <a:lnTo>
                    <a:pt x="62230" y="36195"/>
                  </a:lnTo>
                  <a:lnTo>
                    <a:pt x="61595" y="46355"/>
                  </a:lnTo>
                  <a:lnTo>
                    <a:pt x="67310" y="57785"/>
                  </a:lnTo>
                  <a:lnTo>
                    <a:pt x="67310" y="67945"/>
                  </a:lnTo>
                  <a:lnTo>
                    <a:pt x="62230" y="78740"/>
                  </a:lnTo>
                  <a:lnTo>
                    <a:pt x="63500" y="83820"/>
                  </a:lnTo>
                  <a:lnTo>
                    <a:pt x="63500" y="92075"/>
                  </a:lnTo>
                  <a:lnTo>
                    <a:pt x="58420" y="99695"/>
                  </a:lnTo>
                  <a:lnTo>
                    <a:pt x="55880" y="104140"/>
                  </a:lnTo>
                  <a:lnTo>
                    <a:pt x="0" y="143510"/>
                  </a:lnTo>
                  <a:lnTo>
                    <a:pt x="0" y="144145"/>
                  </a:lnTo>
                  <a:lnTo>
                    <a:pt x="0" y="144145"/>
                  </a:lnTo>
                  <a:lnTo>
                    <a:pt x="15875" y="184785"/>
                  </a:lnTo>
                  <a:lnTo>
                    <a:pt x="43815" y="187960"/>
                  </a:lnTo>
                  <a:lnTo>
                    <a:pt x="189230" y="289560"/>
                  </a:lnTo>
                  <a:lnTo>
                    <a:pt x="248285" y="290195"/>
                  </a:lnTo>
                  <a:lnTo>
                    <a:pt x="255270" y="277495"/>
                  </a:lnTo>
                  <a:lnTo>
                    <a:pt x="262255" y="261620"/>
                  </a:lnTo>
                  <a:lnTo>
                    <a:pt x="276225" y="255270"/>
                  </a:lnTo>
                  <a:lnTo>
                    <a:pt x="287020" y="259715"/>
                  </a:lnTo>
                  <a:lnTo>
                    <a:pt x="294005" y="257175"/>
                  </a:lnTo>
                  <a:lnTo>
                    <a:pt x="297180" y="258445"/>
                  </a:lnTo>
                  <a:lnTo>
                    <a:pt x="300355" y="2514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51">
              <a:extLst>
                <a:ext uri="{FF2B5EF4-FFF2-40B4-BE49-F238E27FC236}">
                  <a16:creationId xmlns:a16="http://schemas.microsoft.com/office/drawing/2014/main" id="{B087EBD1-70E7-7EEF-DCF5-AAFEFBAD0E7A}"/>
                </a:ext>
              </a:extLst>
            </p:cNvPr>
            <p:cNvSpPr/>
            <p:nvPr/>
          </p:nvSpPr>
          <p:spPr>
            <a:xfrm>
              <a:off x="11921095" y="4367589"/>
              <a:ext cx="114771" cy="118870"/>
            </a:xfrm>
            <a:custGeom>
              <a:avLst/>
              <a:gdLst>
                <a:gd name="connsiteX0" fmla="*/ 0 w 53340"/>
                <a:gd name="connsiteY0" fmla="*/ 34925 h 55245"/>
                <a:gd name="connsiteX1" fmla="*/ 6985 w 53340"/>
                <a:gd name="connsiteY1" fmla="*/ 22225 h 55245"/>
                <a:gd name="connsiteX2" fmla="*/ 13970 w 53340"/>
                <a:gd name="connsiteY2" fmla="*/ 6350 h 55245"/>
                <a:gd name="connsiteX3" fmla="*/ 27940 w 53340"/>
                <a:gd name="connsiteY3" fmla="*/ 0 h 55245"/>
                <a:gd name="connsiteX4" fmla="*/ 38735 w 53340"/>
                <a:gd name="connsiteY4" fmla="*/ 4445 h 55245"/>
                <a:gd name="connsiteX5" fmla="*/ 45720 w 53340"/>
                <a:gd name="connsiteY5" fmla="*/ 1905 h 55245"/>
                <a:gd name="connsiteX6" fmla="*/ 48895 w 53340"/>
                <a:gd name="connsiteY6" fmla="*/ 3175 h 55245"/>
                <a:gd name="connsiteX7" fmla="*/ 48260 w 53340"/>
                <a:gd name="connsiteY7" fmla="*/ 5080 h 55245"/>
                <a:gd name="connsiteX8" fmla="*/ 50800 w 53340"/>
                <a:gd name="connsiteY8" fmla="*/ 19050 h 55245"/>
                <a:gd name="connsiteX9" fmla="*/ 33020 w 53340"/>
                <a:gd name="connsiteY9" fmla="*/ 22860 h 55245"/>
                <a:gd name="connsiteX10" fmla="*/ 45085 w 53340"/>
                <a:gd name="connsiteY10" fmla="*/ 30480 h 55245"/>
                <a:gd name="connsiteX11" fmla="*/ 46990 w 53340"/>
                <a:gd name="connsiteY11" fmla="*/ 27940 h 55245"/>
                <a:gd name="connsiteX12" fmla="*/ 48895 w 53340"/>
                <a:gd name="connsiteY12" fmla="*/ 32385 h 55245"/>
                <a:gd name="connsiteX13" fmla="*/ 48895 w 53340"/>
                <a:gd name="connsiteY13" fmla="*/ 37465 h 55245"/>
                <a:gd name="connsiteX14" fmla="*/ 52705 w 53340"/>
                <a:gd name="connsiteY14" fmla="*/ 41910 h 55245"/>
                <a:gd name="connsiteX15" fmla="*/ 51435 w 53340"/>
                <a:gd name="connsiteY15" fmla="*/ 41910 h 55245"/>
                <a:gd name="connsiteX16" fmla="*/ 50165 w 53340"/>
                <a:gd name="connsiteY16" fmla="*/ 42545 h 55245"/>
                <a:gd name="connsiteX17" fmla="*/ 53340 w 53340"/>
                <a:gd name="connsiteY17" fmla="*/ 46355 h 55245"/>
                <a:gd name="connsiteX18" fmla="*/ 34290 w 53340"/>
                <a:gd name="connsiteY18" fmla="*/ 55245 h 55245"/>
                <a:gd name="connsiteX19" fmla="*/ 33020 w 53340"/>
                <a:gd name="connsiteY19" fmla="*/ 43815 h 55245"/>
                <a:gd name="connsiteX20" fmla="*/ 4445 w 53340"/>
                <a:gd name="connsiteY20" fmla="*/ 34925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 h="55245">
                  <a:moveTo>
                    <a:pt x="0" y="34925"/>
                  </a:moveTo>
                  <a:lnTo>
                    <a:pt x="6985" y="22225"/>
                  </a:lnTo>
                  <a:lnTo>
                    <a:pt x="13970" y="6350"/>
                  </a:lnTo>
                  <a:lnTo>
                    <a:pt x="27940" y="0"/>
                  </a:lnTo>
                  <a:lnTo>
                    <a:pt x="38735" y="4445"/>
                  </a:lnTo>
                  <a:lnTo>
                    <a:pt x="45720" y="1905"/>
                  </a:lnTo>
                  <a:lnTo>
                    <a:pt x="48895" y="3175"/>
                  </a:lnTo>
                  <a:lnTo>
                    <a:pt x="48260" y="5080"/>
                  </a:lnTo>
                  <a:lnTo>
                    <a:pt x="50800" y="19050"/>
                  </a:lnTo>
                  <a:lnTo>
                    <a:pt x="33020" y="22860"/>
                  </a:lnTo>
                  <a:lnTo>
                    <a:pt x="45085" y="30480"/>
                  </a:lnTo>
                  <a:lnTo>
                    <a:pt x="46990" y="27940"/>
                  </a:lnTo>
                  <a:lnTo>
                    <a:pt x="48895" y="32385"/>
                  </a:lnTo>
                  <a:lnTo>
                    <a:pt x="48895" y="37465"/>
                  </a:lnTo>
                  <a:lnTo>
                    <a:pt x="52705" y="41910"/>
                  </a:lnTo>
                  <a:lnTo>
                    <a:pt x="51435" y="41910"/>
                  </a:lnTo>
                  <a:lnTo>
                    <a:pt x="50165" y="42545"/>
                  </a:lnTo>
                  <a:lnTo>
                    <a:pt x="53340" y="46355"/>
                  </a:lnTo>
                  <a:lnTo>
                    <a:pt x="34290" y="55245"/>
                  </a:lnTo>
                  <a:lnTo>
                    <a:pt x="33020" y="43815"/>
                  </a:lnTo>
                  <a:lnTo>
                    <a:pt x="444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52">
              <a:extLst>
                <a:ext uri="{FF2B5EF4-FFF2-40B4-BE49-F238E27FC236}">
                  <a16:creationId xmlns:a16="http://schemas.microsoft.com/office/drawing/2014/main" id="{AE24887A-B669-D218-A620-78F1866CB016}"/>
                </a:ext>
              </a:extLst>
            </p:cNvPr>
            <p:cNvSpPr/>
            <p:nvPr/>
          </p:nvSpPr>
          <p:spPr>
            <a:xfrm>
              <a:off x="10946908" y="3961793"/>
              <a:ext cx="148927" cy="86076"/>
            </a:xfrm>
            <a:custGeom>
              <a:avLst/>
              <a:gdLst>
                <a:gd name="connsiteX0" fmla="*/ 11430 w 69214"/>
                <a:gd name="connsiteY0" fmla="*/ 38735 h 40004"/>
                <a:gd name="connsiteX1" fmla="*/ 4445 w 69214"/>
                <a:gd name="connsiteY1" fmla="*/ 34290 h 40004"/>
                <a:gd name="connsiteX2" fmla="*/ 0 w 69214"/>
                <a:gd name="connsiteY2" fmla="*/ 28575 h 40004"/>
                <a:gd name="connsiteX3" fmla="*/ 0 w 69214"/>
                <a:gd name="connsiteY3" fmla="*/ 21590 h 40004"/>
                <a:gd name="connsiteX4" fmla="*/ 3810 w 69214"/>
                <a:gd name="connsiteY4" fmla="*/ 20320 h 40004"/>
                <a:gd name="connsiteX5" fmla="*/ 7620 w 69214"/>
                <a:gd name="connsiteY5" fmla="*/ 15875 h 40004"/>
                <a:gd name="connsiteX6" fmla="*/ 13335 w 69214"/>
                <a:gd name="connsiteY6" fmla="*/ 18415 h 40004"/>
                <a:gd name="connsiteX7" fmla="*/ 17780 w 69214"/>
                <a:gd name="connsiteY7" fmla="*/ 17145 h 40004"/>
                <a:gd name="connsiteX8" fmla="*/ 19685 w 69214"/>
                <a:gd name="connsiteY8" fmla="*/ 13335 h 40004"/>
                <a:gd name="connsiteX9" fmla="*/ 19685 w 69214"/>
                <a:gd name="connsiteY9" fmla="*/ 8890 h 40004"/>
                <a:gd name="connsiteX10" fmla="*/ 26035 w 69214"/>
                <a:gd name="connsiteY10" fmla="*/ 8890 h 40004"/>
                <a:gd name="connsiteX11" fmla="*/ 32385 w 69214"/>
                <a:gd name="connsiteY11" fmla="*/ 12065 h 40004"/>
                <a:gd name="connsiteX12" fmla="*/ 40639 w 69214"/>
                <a:gd name="connsiteY12" fmla="*/ 12065 h 40004"/>
                <a:gd name="connsiteX13" fmla="*/ 53975 w 69214"/>
                <a:gd name="connsiteY13" fmla="*/ 6350 h 40004"/>
                <a:gd name="connsiteX14" fmla="*/ 64135 w 69214"/>
                <a:gd name="connsiteY14" fmla="*/ 0 h 40004"/>
                <a:gd name="connsiteX15" fmla="*/ 67310 w 69214"/>
                <a:gd name="connsiteY15" fmla="*/ 0 h 40004"/>
                <a:gd name="connsiteX16" fmla="*/ 69214 w 69214"/>
                <a:gd name="connsiteY16" fmla="*/ 1905 h 40004"/>
                <a:gd name="connsiteX17" fmla="*/ 66039 w 69214"/>
                <a:gd name="connsiteY17" fmla="*/ 4445 h 40004"/>
                <a:gd name="connsiteX18" fmla="*/ 59055 w 69214"/>
                <a:gd name="connsiteY18" fmla="*/ 8890 h 40004"/>
                <a:gd name="connsiteX19" fmla="*/ 52070 w 69214"/>
                <a:gd name="connsiteY19" fmla="*/ 17145 h 40004"/>
                <a:gd name="connsiteX20" fmla="*/ 53975 w 69214"/>
                <a:gd name="connsiteY20" fmla="*/ 22225 h 40004"/>
                <a:gd name="connsiteX21" fmla="*/ 53975 w 69214"/>
                <a:gd name="connsiteY21" fmla="*/ 28575 h 40004"/>
                <a:gd name="connsiteX22" fmla="*/ 45720 w 69214"/>
                <a:gd name="connsiteY22" fmla="*/ 27305 h 40004"/>
                <a:gd name="connsiteX23" fmla="*/ 40639 w 69214"/>
                <a:gd name="connsiteY23" fmla="*/ 29845 h 40004"/>
                <a:gd name="connsiteX24" fmla="*/ 34289 w 69214"/>
                <a:gd name="connsiteY24" fmla="*/ 35560 h 40004"/>
                <a:gd name="connsiteX25" fmla="*/ 27305 w 69214"/>
                <a:gd name="connsiteY25" fmla="*/ 37465 h 40004"/>
                <a:gd name="connsiteX26" fmla="*/ 23495 w 69214"/>
                <a:gd name="connsiteY26" fmla="*/ 40005 h 40004"/>
                <a:gd name="connsiteX27" fmla="*/ 19685 w 69214"/>
                <a:gd name="connsiteY27" fmla="*/ 38100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14" h="40004">
                  <a:moveTo>
                    <a:pt x="11430" y="38735"/>
                  </a:moveTo>
                  <a:lnTo>
                    <a:pt x="4445" y="34290"/>
                  </a:lnTo>
                  <a:lnTo>
                    <a:pt x="0" y="28575"/>
                  </a:lnTo>
                  <a:lnTo>
                    <a:pt x="0" y="21590"/>
                  </a:lnTo>
                  <a:lnTo>
                    <a:pt x="3810" y="20320"/>
                  </a:lnTo>
                  <a:lnTo>
                    <a:pt x="7620" y="15875"/>
                  </a:lnTo>
                  <a:lnTo>
                    <a:pt x="13335" y="18415"/>
                  </a:lnTo>
                  <a:lnTo>
                    <a:pt x="17780" y="17145"/>
                  </a:lnTo>
                  <a:lnTo>
                    <a:pt x="19685" y="13335"/>
                  </a:lnTo>
                  <a:lnTo>
                    <a:pt x="19685" y="8890"/>
                  </a:lnTo>
                  <a:lnTo>
                    <a:pt x="26035" y="8890"/>
                  </a:lnTo>
                  <a:lnTo>
                    <a:pt x="32385" y="12065"/>
                  </a:lnTo>
                  <a:lnTo>
                    <a:pt x="40639" y="12065"/>
                  </a:lnTo>
                  <a:lnTo>
                    <a:pt x="53975" y="6350"/>
                  </a:lnTo>
                  <a:lnTo>
                    <a:pt x="64135" y="0"/>
                  </a:lnTo>
                  <a:lnTo>
                    <a:pt x="67310" y="0"/>
                  </a:lnTo>
                  <a:lnTo>
                    <a:pt x="69214" y="1905"/>
                  </a:lnTo>
                  <a:lnTo>
                    <a:pt x="66039" y="4445"/>
                  </a:lnTo>
                  <a:lnTo>
                    <a:pt x="59055" y="8890"/>
                  </a:lnTo>
                  <a:lnTo>
                    <a:pt x="52070" y="17145"/>
                  </a:lnTo>
                  <a:lnTo>
                    <a:pt x="53975" y="22225"/>
                  </a:lnTo>
                  <a:lnTo>
                    <a:pt x="53975" y="28575"/>
                  </a:lnTo>
                  <a:lnTo>
                    <a:pt x="45720" y="27305"/>
                  </a:lnTo>
                  <a:lnTo>
                    <a:pt x="40639" y="29845"/>
                  </a:lnTo>
                  <a:lnTo>
                    <a:pt x="34289" y="35560"/>
                  </a:lnTo>
                  <a:lnTo>
                    <a:pt x="27305" y="37465"/>
                  </a:lnTo>
                  <a:lnTo>
                    <a:pt x="23495" y="40005"/>
                  </a:lnTo>
                  <a:lnTo>
                    <a:pt x="19685" y="381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53">
              <a:extLst>
                <a:ext uri="{FF2B5EF4-FFF2-40B4-BE49-F238E27FC236}">
                  <a16:creationId xmlns:a16="http://schemas.microsoft.com/office/drawing/2014/main" id="{987F8D44-AC10-1979-9405-1574F1613AE8}"/>
                </a:ext>
              </a:extLst>
            </p:cNvPr>
            <p:cNvSpPr/>
            <p:nvPr/>
          </p:nvSpPr>
          <p:spPr>
            <a:xfrm>
              <a:off x="11168252" y="3834722"/>
              <a:ext cx="419460" cy="375739"/>
            </a:xfrm>
            <a:custGeom>
              <a:avLst/>
              <a:gdLst>
                <a:gd name="connsiteX0" fmla="*/ 101600 w 194944"/>
                <a:gd name="connsiteY0" fmla="*/ 135890 h 174625"/>
                <a:gd name="connsiteX1" fmla="*/ 157480 w 194944"/>
                <a:gd name="connsiteY1" fmla="*/ 96520 h 174625"/>
                <a:gd name="connsiteX2" fmla="*/ 160020 w 194944"/>
                <a:gd name="connsiteY2" fmla="*/ 92075 h 174625"/>
                <a:gd name="connsiteX3" fmla="*/ 165100 w 194944"/>
                <a:gd name="connsiteY3" fmla="*/ 84455 h 174625"/>
                <a:gd name="connsiteX4" fmla="*/ 165100 w 194944"/>
                <a:gd name="connsiteY4" fmla="*/ 76200 h 174625"/>
                <a:gd name="connsiteX5" fmla="*/ 163830 w 194944"/>
                <a:gd name="connsiteY5" fmla="*/ 71120 h 174625"/>
                <a:gd name="connsiteX6" fmla="*/ 168910 w 194944"/>
                <a:gd name="connsiteY6" fmla="*/ 60325 h 174625"/>
                <a:gd name="connsiteX7" fmla="*/ 168910 w 194944"/>
                <a:gd name="connsiteY7" fmla="*/ 50165 h 174625"/>
                <a:gd name="connsiteX8" fmla="*/ 163195 w 194944"/>
                <a:gd name="connsiteY8" fmla="*/ 38735 h 174625"/>
                <a:gd name="connsiteX9" fmla="*/ 163830 w 194944"/>
                <a:gd name="connsiteY9" fmla="*/ 28575 h 174625"/>
                <a:gd name="connsiteX10" fmla="*/ 169545 w 194944"/>
                <a:gd name="connsiteY10" fmla="*/ 17780 h 174625"/>
                <a:gd name="connsiteX11" fmla="*/ 181610 w 194944"/>
                <a:gd name="connsiteY11" fmla="*/ 15875 h 174625"/>
                <a:gd name="connsiteX12" fmla="*/ 187960 w 194944"/>
                <a:gd name="connsiteY12" fmla="*/ 10160 h 174625"/>
                <a:gd name="connsiteX13" fmla="*/ 191135 w 194944"/>
                <a:gd name="connsiteY13" fmla="*/ 10160 h 174625"/>
                <a:gd name="connsiteX14" fmla="*/ 194945 w 194944"/>
                <a:gd name="connsiteY14" fmla="*/ 3175 h 174625"/>
                <a:gd name="connsiteX15" fmla="*/ 191135 w 194944"/>
                <a:gd name="connsiteY15" fmla="*/ 0 h 174625"/>
                <a:gd name="connsiteX16" fmla="*/ 182245 w 194944"/>
                <a:gd name="connsiteY16" fmla="*/ 0 h 174625"/>
                <a:gd name="connsiteX17" fmla="*/ 170180 w 194944"/>
                <a:gd name="connsiteY17" fmla="*/ 4445 h 174625"/>
                <a:gd name="connsiteX18" fmla="*/ 154305 w 194944"/>
                <a:gd name="connsiteY18" fmla="*/ 3810 h 174625"/>
                <a:gd name="connsiteX19" fmla="*/ 147955 w 194944"/>
                <a:gd name="connsiteY19" fmla="*/ 5080 h 174625"/>
                <a:gd name="connsiteX20" fmla="*/ 140335 w 194944"/>
                <a:gd name="connsiteY20" fmla="*/ 5080 h 174625"/>
                <a:gd name="connsiteX21" fmla="*/ 129540 w 194944"/>
                <a:gd name="connsiteY21" fmla="*/ 8255 h 174625"/>
                <a:gd name="connsiteX22" fmla="*/ 124460 w 194944"/>
                <a:gd name="connsiteY22" fmla="*/ 13335 h 174625"/>
                <a:gd name="connsiteX23" fmla="*/ 116840 w 194944"/>
                <a:gd name="connsiteY23" fmla="*/ 15875 h 174625"/>
                <a:gd name="connsiteX24" fmla="*/ 114935 w 194944"/>
                <a:gd name="connsiteY24" fmla="*/ 18415 h 174625"/>
                <a:gd name="connsiteX25" fmla="*/ 100965 w 194944"/>
                <a:gd name="connsiteY25" fmla="*/ 17780 h 174625"/>
                <a:gd name="connsiteX26" fmla="*/ 90805 w 194944"/>
                <a:gd name="connsiteY26" fmla="*/ 15875 h 174625"/>
                <a:gd name="connsiteX27" fmla="*/ 87630 w 194944"/>
                <a:gd name="connsiteY27" fmla="*/ 13335 h 174625"/>
                <a:gd name="connsiteX28" fmla="*/ 81915 w 194944"/>
                <a:gd name="connsiteY28" fmla="*/ 11430 h 174625"/>
                <a:gd name="connsiteX29" fmla="*/ 66040 w 194944"/>
                <a:gd name="connsiteY29" fmla="*/ 13335 h 174625"/>
                <a:gd name="connsiteX30" fmla="*/ 61595 w 194944"/>
                <a:gd name="connsiteY30" fmla="*/ 15875 h 174625"/>
                <a:gd name="connsiteX31" fmla="*/ 57785 w 194944"/>
                <a:gd name="connsiteY31" fmla="*/ 16510 h 174625"/>
                <a:gd name="connsiteX32" fmla="*/ 42545 w 194944"/>
                <a:gd name="connsiteY32" fmla="*/ 22225 h 174625"/>
                <a:gd name="connsiteX33" fmla="*/ 37465 w 194944"/>
                <a:gd name="connsiteY33" fmla="*/ 20955 h 174625"/>
                <a:gd name="connsiteX34" fmla="*/ 28575 w 194944"/>
                <a:gd name="connsiteY34" fmla="*/ 18415 h 174625"/>
                <a:gd name="connsiteX35" fmla="*/ 26670 w 194944"/>
                <a:gd name="connsiteY35" fmla="*/ 23495 h 174625"/>
                <a:gd name="connsiteX36" fmla="*/ 26035 w 194944"/>
                <a:gd name="connsiteY36" fmla="*/ 34925 h 174625"/>
                <a:gd name="connsiteX37" fmla="*/ 22225 w 194944"/>
                <a:gd name="connsiteY37" fmla="*/ 37465 h 174625"/>
                <a:gd name="connsiteX38" fmla="*/ 22860 w 194944"/>
                <a:gd name="connsiteY38" fmla="*/ 44450 h 174625"/>
                <a:gd name="connsiteX39" fmla="*/ 16510 w 194944"/>
                <a:gd name="connsiteY39" fmla="*/ 46990 h 174625"/>
                <a:gd name="connsiteX40" fmla="*/ 10160 w 194944"/>
                <a:gd name="connsiteY40" fmla="*/ 47625 h 174625"/>
                <a:gd name="connsiteX41" fmla="*/ 4445 w 194944"/>
                <a:gd name="connsiteY41" fmla="*/ 46990 h 174625"/>
                <a:gd name="connsiteX42" fmla="*/ 3810 w 194944"/>
                <a:gd name="connsiteY42" fmla="*/ 47625 h 174625"/>
                <a:gd name="connsiteX43" fmla="*/ 0 w 194944"/>
                <a:gd name="connsiteY43" fmla="*/ 48895 h 174625"/>
                <a:gd name="connsiteX44" fmla="*/ 1270 w 194944"/>
                <a:gd name="connsiteY44" fmla="*/ 58420 h 174625"/>
                <a:gd name="connsiteX45" fmla="*/ 6350 w 194944"/>
                <a:gd name="connsiteY45" fmla="*/ 68580 h 174625"/>
                <a:gd name="connsiteX46" fmla="*/ 8255 w 194944"/>
                <a:gd name="connsiteY46" fmla="*/ 76835 h 174625"/>
                <a:gd name="connsiteX47" fmla="*/ 6985 w 194944"/>
                <a:gd name="connsiteY47" fmla="*/ 83820 h 174625"/>
                <a:gd name="connsiteX48" fmla="*/ 6350 w 194944"/>
                <a:gd name="connsiteY48" fmla="*/ 95885 h 174625"/>
                <a:gd name="connsiteX49" fmla="*/ 19050 w 194944"/>
                <a:gd name="connsiteY49" fmla="*/ 96520 h 174625"/>
                <a:gd name="connsiteX50" fmla="*/ 22225 w 194944"/>
                <a:gd name="connsiteY50" fmla="*/ 102870 h 174625"/>
                <a:gd name="connsiteX51" fmla="*/ 27305 w 194944"/>
                <a:gd name="connsiteY51" fmla="*/ 105410 h 174625"/>
                <a:gd name="connsiteX52" fmla="*/ 27305 w 194944"/>
                <a:gd name="connsiteY52" fmla="*/ 114300 h 174625"/>
                <a:gd name="connsiteX53" fmla="*/ 29210 w 194944"/>
                <a:gd name="connsiteY53" fmla="*/ 118745 h 174625"/>
                <a:gd name="connsiteX54" fmla="*/ 26035 w 194944"/>
                <a:gd name="connsiteY54" fmla="*/ 121285 h 174625"/>
                <a:gd name="connsiteX55" fmla="*/ 22860 w 194944"/>
                <a:gd name="connsiteY55" fmla="*/ 121285 h 174625"/>
                <a:gd name="connsiteX56" fmla="*/ 16510 w 194944"/>
                <a:gd name="connsiteY56" fmla="*/ 123825 h 174625"/>
                <a:gd name="connsiteX57" fmla="*/ 14605 w 194944"/>
                <a:gd name="connsiteY57" fmla="*/ 132715 h 174625"/>
                <a:gd name="connsiteX58" fmla="*/ 10160 w 194944"/>
                <a:gd name="connsiteY58" fmla="*/ 139700 h 174625"/>
                <a:gd name="connsiteX59" fmla="*/ 8890 w 194944"/>
                <a:gd name="connsiteY59" fmla="*/ 139700 h 174625"/>
                <a:gd name="connsiteX60" fmla="*/ 10795 w 194944"/>
                <a:gd name="connsiteY60" fmla="*/ 142240 h 174625"/>
                <a:gd name="connsiteX61" fmla="*/ 15240 w 194944"/>
                <a:gd name="connsiteY61" fmla="*/ 146685 h 174625"/>
                <a:gd name="connsiteX62" fmla="*/ 15875 w 194944"/>
                <a:gd name="connsiteY62" fmla="*/ 157480 h 174625"/>
                <a:gd name="connsiteX63" fmla="*/ 13970 w 194944"/>
                <a:gd name="connsiteY63" fmla="*/ 162560 h 174625"/>
                <a:gd name="connsiteX64" fmla="*/ 17145 w 194944"/>
                <a:gd name="connsiteY64" fmla="*/ 162560 h 174625"/>
                <a:gd name="connsiteX65" fmla="*/ 27305 w 194944"/>
                <a:gd name="connsiteY65" fmla="*/ 167005 h 174625"/>
                <a:gd name="connsiteX66" fmla="*/ 33655 w 194944"/>
                <a:gd name="connsiteY66" fmla="*/ 172085 h 174625"/>
                <a:gd name="connsiteX67" fmla="*/ 36195 w 194944"/>
                <a:gd name="connsiteY67" fmla="*/ 172085 h 174625"/>
                <a:gd name="connsiteX68" fmla="*/ 40005 w 194944"/>
                <a:gd name="connsiteY68" fmla="*/ 174625 h 174625"/>
                <a:gd name="connsiteX69" fmla="*/ 101600 w 194944"/>
                <a:gd name="connsiteY69" fmla="*/ 1365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944" h="174625">
                  <a:moveTo>
                    <a:pt x="101600" y="135890"/>
                  </a:moveTo>
                  <a:lnTo>
                    <a:pt x="157480" y="96520"/>
                  </a:lnTo>
                  <a:lnTo>
                    <a:pt x="160020" y="92075"/>
                  </a:lnTo>
                  <a:lnTo>
                    <a:pt x="165100" y="84455"/>
                  </a:lnTo>
                  <a:lnTo>
                    <a:pt x="165100" y="76200"/>
                  </a:lnTo>
                  <a:lnTo>
                    <a:pt x="163830" y="71120"/>
                  </a:lnTo>
                  <a:lnTo>
                    <a:pt x="168910" y="60325"/>
                  </a:lnTo>
                  <a:lnTo>
                    <a:pt x="168910" y="50165"/>
                  </a:lnTo>
                  <a:lnTo>
                    <a:pt x="163195" y="38735"/>
                  </a:lnTo>
                  <a:lnTo>
                    <a:pt x="163830" y="28575"/>
                  </a:lnTo>
                  <a:lnTo>
                    <a:pt x="169545" y="17780"/>
                  </a:lnTo>
                  <a:lnTo>
                    <a:pt x="181610" y="15875"/>
                  </a:lnTo>
                  <a:lnTo>
                    <a:pt x="187960" y="10160"/>
                  </a:lnTo>
                  <a:lnTo>
                    <a:pt x="191135" y="10160"/>
                  </a:lnTo>
                  <a:lnTo>
                    <a:pt x="194945" y="3175"/>
                  </a:lnTo>
                  <a:lnTo>
                    <a:pt x="191135" y="0"/>
                  </a:lnTo>
                  <a:lnTo>
                    <a:pt x="182245" y="0"/>
                  </a:lnTo>
                  <a:lnTo>
                    <a:pt x="170180" y="4445"/>
                  </a:lnTo>
                  <a:lnTo>
                    <a:pt x="154305" y="3810"/>
                  </a:lnTo>
                  <a:lnTo>
                    <a:pt x="147955" y="5080"/>
                  </a:lnTo>
                  <a:lnTo>
                    <a:pt x="140335" y="5080"/>
                  </a:lnTo>
                  <a:lnTo>
                    <a:pt x="129540" y="8255"/>
                  </a:lnTo>
                  <a:lnTo>
                    <a:pt x="124460" y="13335"/>
                  </a:lnTo>
                  <a:lnTo>
                    <a:pt x="116840" y="15875"/>
                  </a:lnTo>
                  <a:lnTo>
                    <a:pt x="114935" y="18415"/>
                  </a:lnTo>
                  <a:lnTo>
                    <a:pt x="100965" y="17780"/>
                  </a:lnTo>
                  <a:lnTo>
                    <a:pt x="90805" y="15875"/>
                  </a:lnTo>
                  <a:lnTo>
                    <a:pt x="87630" y="13335"/>
                  </a:lnTo>
                  <a:lnTo>
                    <a:pt x="81915" y="11430"/>
                  </a:lnTo>
                  <a:lnTo>
                    <a:pt x="66040" y="13335"/>
                  </a:lnTo>
                  <a:lnTo>
                    <a:pt x="61595" y="15875"/>
                  </a:lnTo>
                  <a:lnTo>
                    <a:pt x="57785" y="16510"/>
                  </a:lnTo>
                  <a:lnTo>
                    <a:pt x="42545" y="22225"/>
                  </a:lnTo>
                  <a:lnTo>
                    <a:pt x="37465" y="20955"/>
                  </a:lnTo>
                  <a:lnTo>
                    <a:pt x="28575" y="18415"/>
                  </a:lnTo>
                  <a:lnTo>
                    <a:pt x="26670" y="23495"/>
                  </a:lnTo>
                  <a:lnTo>
                    <a:pt x="26035" y="34925"/>
                  </a:lnTo>
                  <a:lnTo>
                    <a:pt x="22225" y="37465"/>
                  </a:lnTo>
                  <a:lnTo>
                    <a:pt x="22860" y="44450"/>
                  </a:lnTo>
                  <a:lnTo>
                    <a:pt x="16510" y="46990"/>
                  </a:lnTo>
                  <a:lnTo>
                    <a:pt x="10160" y="47625"/>
                  </a:lnTo>
                  <a:lnTo>
                    <a:pt x="4445" y="46990"/>
                  </a:lnTo>
                  <a:lnTo>
                    <a:pt x="3810" y="47625"/>
                  </a:lnTo>
                  <a:lnTo>
                    <a:pt x="0" y="48895"/>
                  </a:lnTo>
                  <a:lnTo>
                    <a:pt x="1270" y="58420"/>
                  </a:lnTo>
                  <a:lnTo>
                    <a:pt x="6350" y="68580"/>
                  </a:lnTo>
                  <a:lnTo>
                    <a:pt x="8255" y="76835"/>
                  </a:lnTo>
                  <a:lnTo>
                    <a:pt x="6985" y="83820"/>
                  </a:lnTo>
                  <a:lnTo>
                    <a:pt x="6350" y="95885"/>
                  </a:lnTo>
                  <a:lnTo>
                    <a:pt x="19050" y="96520"/>
                  </a:lnTo>
                  <a:lnTo>
                    <a:pt x="22225" y="102870"/>
                  </a:lnTo>
                  <a:lnTo>
                    <a:pt x="27305" y="105410"/>
                  </a:lnTo>
                  <a:lnTo>
                    <a:pt x="27305" y="114300"/>
                  </a:lnTo>
                  <a:lnTo>
                    <a:pt x="29210" y="118745"/>
                  </a:lnTo>
                  <a:lnTo>
                    <a:pt x="26035" y="121285"/>
                  </a:lnTo>
                  <a:lnTo>
                    <a:pt x="22860" y="121285"/>
                  </a:lnTo>
                  <a:lnTo>
                    <a:pt x="16510" y="123825"/>
                  </a:lnTo>
                  <a:lnTo>
                    <a:pt x="14605" y="132715"/>
                  </a:lnTo>
                  <a:lnTo>
                    <a:pt x="10160" y="139700"/>
                  </a:lnTo>
                  <a:lnTo>
                    <a:pt x="8890" y="139700"/>
                  </a:lnTo>
                  <a:lnTo>
                    <a:pt x="10795" y="142240"/>
                  </a:lnTo>
                  <a:lnTo>
                    <a:pt x="15240" y="146685"/>
                  </a:lnTo>
                  <a:lnTo>
                    <a:pt x="15875" y="157480"/>
                  </a:lnTo>
                  <a:lnTo>
                    <a:pt x="13970" y="162560"/>
                  </a:lnTo>
                  <a:lnTo>
                    <a:pt x="17145" y="162560"/>
                  </a:lnTo>
                  <a:lnTo>
                    <a:pt x="27305" y="167005"/>
                  </a:lnTo>
                  <a:lnTo>
                    <a:pt x="33655" y="172085"/>
                  </a:lnTo>
                  <a:lnTo>
                    <a:pt x="36195" y="172085"/>
                  </a:lnTo>
                  <a:lnTo>
                    <a:pt x="40005" y="174625"/>
                  </a:lnTo>
                  <a:lnTo>
                    <a:pt x="101600" y="136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54">
              <a:extLst>
                <a:ext uri="{FF2B5EF4-FFF2-40B4-BE49-F238E27FC236}">
                  <a16:creationId xmlns:a16="http://schemas.microsoft.com/office/drawing/2014/main" id="{28499B68-9A29-B666-79A6-9470F45C19BF}"/>
                </a:ext>
              </a:extLst>
            </p:cNvPr>
            <p:cNvSpPr/>
            <p:nvPr/>
          </p:nvSpPr>
          <p:spPr>
            <a:xfrm>
              <a:off x="11083540" y="4135314"/>
              <a:ext cx="103839" cy="295126"/>
            </a:xfrm>
            <a:custGeom>
              <a:avLst/>
              <a:gdLst>
                <a:gd name="connsiteX0" fmla="*/ 29845 w 48259"/>
                <a:gd name="connsiteY0" fmla="*/ 137160 h 137160"/>
                <a:gd name="connsiteX1" fmla="*/ 33655 w 48259"/>
                <a:gd name="connsiteY1" fmla="*/ 131445 h 137160"/>
                <a:gd name="connsiteX2" fmla="*/ 33655 w 48259"/>
                <a:gd name="connsiteY2" fmla="*/ 130810 h 137160"/>
                <a:gd name="connsiteX3" fmla="*/ 33655 w 48259"/>
                <a:gd name="connsiteY3" fmla="*/ 126365 h 137160"/>
                <a:gd name="connsiteX4" fmla="*/ 36830 w 48259"/>
                <a:gd name="connsiteY4" fmla="*/ 123825 h 137160"/>
                <a:gd name="connsiteX5" fmla="*/ 36830 w 48259"/>
                <a:gd name="connsiteY5" fmla="*/ 116205 h 137160"/>
                <a:gd name="connsiteX6" fmla="*/ 38735 w 48259"/>
                <a:gd name="connsiteY6" fmla="*/ 108585 h 137160"/>
                <a:gd name="connsiteX7" fmla="*/ 38735 w 48259"/>
                <a:gd name="connsiteY7" fmla="*/ 99695 h 137160"/>
                <a:gd name="connsiteX8" fmla="*/ 40639 w 48259"/>
                <a:gd name="connsiteY8" fmla="*/ 98425 h 137160"/>
                <a:gd name="connsiteX9" fmla="*/ 40639 w 48259"/>
                <a:gd name="connsiteY9" fmla="*/ 91440 h 137160"/>
                <a:gd name="connsiteX10" fmla="*/ 42545 w 48259"/>
                <a:gd name="connsiteY10" fmla="*/ 84455 h 137160"/>
                <a:gd name="connsiteX11" fmla="*/ 41910 w 48259"/>
                <a:gd name="connsiteY11" fmla="*/ 80010 h 137160"/>
                <a:gd name="connsiteX12" fmla="*/ 43180 w 48259"/>
                <a:gd name="connsiteY12" fmla="*/ 66040 h 137160"/>
                <a:gd name="connsiteX13" fmla="*/ 40639 w 48259"/>
                <a:gd name="connsiteY13" fmla="*/ 66675 h 137160"/>
                <a:gd name="connsiteX14" fmla="*/ 36830 w 48259"/>
                <a:gd name="connsiteY14" fmla="*/ 66675 h 137160"/>
                <a:gd name="connsiteX15" fmla="*/ 31750 w 48259"/>
                <a:gd name="connsiteY15" fmla="*/ 69850 h 137160"/>
                <a:gd name="connsiteX16" fmla="*/ 29210 w 48259"/>
                <a:gd name="connsiteY16" fmla="*/ 66675 h 137160"/>
                <a:gd name="connsiteX17" fmla="*/ 30480 w 48259"/>
                <a:gd name="connsiteY17" fmla="*/ 57150 h 137160"/>
                <a:gd name="connsiteX18" fmla="*/ 30480 w 48259"/>
                <a:gd name="connsiteY18" fmla="*/ 42545 h 137160"/>
                <a:gd name="connsiteX19" fmla="*/ 28575 w 48259"/>
                <a:gd name="connsiteY19" fmla="*/ 39370 h 137160"/>
                <a:gd name="connsiteX20" fmla="*/ 29845 w 48259"/>
                <a:gd name="connsiteY20" fmla="*/ 30480 h 137160"/>
                <a:gd name="connsiteX21" fmla="*/ 37464 w 48259"/>
                <a:gd name="connsiteY21" fmla="*/ 30480 h 137160"/>
                <a:gd name="connsiteX22" fmla="*/ 38100 w 48259"/>
                <a:gd name="connsiteY22" fmla="*/ 35560 h 137160"/>
                <a:gd name="connsiteX23" fmla="*/ 41275 w 48259"/>
                <a:gd name="connsiteY23" fmla="*/ 36195 h 137160"/>
                <a:gd name="connsiteX24" fmla="*/ 45085 w 48259"/>
                <a:gd name="connsiteY24" fmla="*/ 33020 h 137160"/>
                <a:gd name="connsiteX25" fmla="*/ 45085 w 48259"/>
                <a:gd name="connsiteY25" fmla="*/ 29210 h 137160"/>
                <a:gd name="connsiteX26" fmla="*/ 45720 w 48259"/>
                <a:gd name="connsiteY26" fmla="*/ 29210 h 137160"/>
                <a:gd name="connsiteX27" fmla="*/ 44450 w 48259"/>
                <a:gd name="connsiteY27" fmla="*/ 26670 h 137160"/>
                <a:gd name="connsiteX28" fmla="*/ 43180 w 48259"/>
                <a:gd name="connsiteY28" fmla="*/ 20955 h 137160"/>
                <a:gd name="connsiteX29" fmla="*/ 45085 w 48259"/>
                <a:gd name="connsiteY29" fmla="*/ 12065 h 137160"/>
                <a:gd name="connsiteX30" fmla="*/ 46355 w 48259"/>
                <a:gd name="connsiteY30" fmla="*/ 3810 h 137160"/>
                <a:gd name="connsiteX31" fmla="*/ 48260 w 48259"/>
                <a:gd name="connsiteY31" fmla="*/ 0 h 137160"/>
                <a:gd name="connsiteX32" fmla="*/ 45085 w 48259"/>
                <a:gd name="connsiteY32" fmla="*/ 635 h 137160"/>
                <a:gd name="connsiteX33" fmla="*/ 41275 w 48259"/>
                <a:gd name="connsiteY33" fmla="*/ 6985 h 137160"/>
                <a:gd name="connsiteX34" fmla="*/ 31750 w 48259"/>
                <a:gd name="connsiteY34" fmla="*/ 6985 h 137160"/>
                <a:gd name="connsiteX35" fmla="*/ 27939 w 48259"/>
                <a:gd name="connsiteY35" fmla="*/ 6350 h 137160"/>
                <a:gd name="connsiteX36" fmla="*/ 21589 w 48259"/>
                <a:gd name="connsiteY36" fmla="*/ 13970 h 137160"/>
                <a:gd name="connsiteX37" fmla="*/ 19050 w 48259"/>
                <a:gd name="connsiteY37" fmla="*/ 36830 h 137160"/>
                <a:gd name="connsiteX38" fmla="*/ 10160 w 48259"/>
                <a:gd name="connsiteY38" fmla="*/ 54610 h 137160"/>
                <a:gd name="connsiteX39" fmla="*/ 0 w 48259"/>
                <a:gd name="connsiteY39" fmla="*/ 67310 h 137160"/>
                <a:gd name="connsiteX40" fmla="*/ 3810 w 48259"/>
                <a:gd name="connsiteY40" fmla="*/ 69215 h 137160"/>
                <a:gd name="connsiteX41" fmla="*/ 9525 w 48259"/>
                <a:gd name="connsiteY41" fmla="*/ 78105 h 137160"/>
                <a:gd name="connsiteX42" fmla="*/ 13335 w 48259"/>
                <a:gd name="connsiteY42" fmla="*/ 89535 h 137160"/>
                <a:gd name="connsiteX43" fmla="*/ 22225 w 48259"/>
                <a:gd name="connsiteY43" fmla="*/ 102870 h 137160"/>
                <a:gd name="connsiteX44" fmla="*/ 28575 w 48259"/>
                <a:gd name="connsiteY44" fmla="*/ 119380 h 137160"/>
                <a:gd name="connsiteX45" fmla="*/ 26035 w 48259"/>
                <a:gd name="connsiteY45" fmla="*/ 12700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259" h="137160">
                  <a:moveTo>
                    <a:pt x="29845" y="137160"/>
                  </a:moveTo>
                  <a:lnTo>
                    <a:pt x="33655" y="131445"/>
                  </a:lnTo>
                  <a:lnTo>
                    <a:pt x="33655" y="130810"/>
                  </a:lnTo>
                  <a:lnTo>
                    <a:pt x="33655" y="126365"/>
                  </a:lnTo>
                  <a:lnTo>
                    <a:pt x="36830" y="123825"/>
                  </a:lnTo>
                  <a:lnTo>
                    <a:pt x="36830" y="116205"/>
                  </a:lnTo>
                  <a:lnTo>
                    <a:pt x="38735" y="108585"/>
                  </a:lnTo>
                  <a:lnTo>
                    <a:pt x="38735" y="99695"/>
                  </a:lnTo>
                  <a:lnTo>
                    <a:pt x="40639" y="98425"/>
                  </a:lnTo>
                  <a:lnTo>
                    <a:pt x="40639" y="91440"/>
                  </a:lnTo>
                  <a:lnTo>
                    <a:pt x="42545" y="84455"/>
                  </a:lnTo>
                  <a:lnTo>
                    <a:pt x="41910" y="80010"/>
                  </a:lnTo>
                  <a:lnTo>
                    <a:pt x="43180" y="66040"/>
                  </a:lnTo>
                  <a:lnTo>
                    <a:pt x="40639" y="66675"/>
                  </a:lnTo>
                  <a:lnTo>
                    <a:pt x="36830" y="66675"/>
                  </a:lnTo>
                  <a:lnTo>
                    <a:pt x="31750" y="69850"/>
                  </a:lnTo>
                  <a:lnTo>
                    <a:pt x="29210" y="66675"/>
                  </a:lnTo>
                  <a:lnTo>
                    <a:pt x="30480" y="57150"/>
                  </a:lnTo>
                  <a:lnTo>
                    <a:pt x="30480" y="42545"/>
                  </a:lnTo>
                  <a:lnTo>
                    <a:pt x="28575" y="39370"/>
                  </a:lnTo>
                  <a:lnTo>
                    <a:pt x="29845" y="30480"/>
                  </a:lnTo>
                  <a:lnTo>
                    <a:pt x="37464" y="30480"/>
                  </a:lnTo>
                  <a:lnTo>
                    <a:pt x="38100" y="35560"/>
                  </a:lnTo>
                  <a:lnTo>
                    <a:pt x="41275" y="36195"/>
                  </a:lnTo>
                  <a:lnTo>
                    <a:pt x="45085" y="33020"/>
                  </a:lnTo>
                  <a:lnTo>
                    <a:pt x="45085" y="29210"/>
                  </a:lnTo>
                  <a:lnTo>
                    <a:pt x="45720" y="29210"/>
                  </a:lnTo>
                  <a:lnTo>
                    <a:pt x="44450" y="26670"/>
                  </a:lnTo>
                  <a:lnTo>
                    <a:pt x="43180" y="20955"/>
                  </a:lnTo>
                  <a:lnTo>
                    <a:pt x="45085" y="12065"/>
                  </a:lnTo>
                  <a:lnTo>
                    <a:pt x="46355" y="3810"/>
                  </a:lnTo>
                  <a:lnTo>
                    <a:pt x="48260" y="0"/>
                  </a:lnTo>
                  <a:lnTo>
                    <a:pt x="45085" y="635"/>
                  </a:lnTo>
                  <a:lnTo>
                    <a:pt x="41275" y="6985"/>
                  </a:lnTo>
                  <a:lnTo>
                    <a:pt x="31750" y="6985"/>
                  </a:lnTo>
                  <a:lnTo>
                    <a:pt x="27939" y="6350"/>
                  </a:lnTo>
                  <a:lnTo>
                    <a:pt x="21589" y="13970"/>
                  </a:lnTo>
                  <a:lnTo>
                    <a:pt x="19050" y="36830"/>
                  </a:lnTo>
                  <a:lnTo>
                    <a:pt x="10160" y="54610"/>
                  </a:lnTo>
                  <a:lnTo>
                    <a:pt x="0" y="67310"/>
                  </a:lnTo>
                  <a:lnTo>
                    <a:pt x="3810" y="69215"/>
                  </a:lnTo>
                  <a:lnTo>
                    <a:pt x="9525" y="78105"/>
                  </a:lnTo>
                  <a:lnTo>
                    <a:pt x="13335" y="89535"/>
                  </a:lnTo>
                  <a:lnTo>
                    <a:pt x="22225" y="102870"/>
                  </a:lnTo>
                  <a:lnTo>
                    <a:pt x="28575" y="119380"/>
                  </a:lnTo>
                  <a:lnTo>
                    <a:pt x="26035"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55">
              <a:extLst>
                <a:ext uri="{FF2B5EF4-FFF2-40B4-BE49-F238E27FC236}">
                  <a16:creationId xmlns:a16="http://schemas.microsoft.com/office/drawing/2014/main" id="{DD7EBD08-5C09-27AF-DE3B-274D521B5D6D}"/>
                </a:ext>
              </a:extLst>
            </p:cNvPr>
            <p:cNvSpPr/>
            <p:nvPr/>
          </p:nvSpPr>
          <p:spPr>
            <a:xfrm>
              <a:off x="11176448" y="4135314"/>
              <a:ext cx="25960" cy="62851"/>
            </a:xfrm>
            <a:custGeom>
              <a:avLst/>
              <a:gdLst>
                <a:gd name="connsiteX0" fmla="*/ 2540 w 12065"/>
                <a:gd name="connsiteY0" fmla="*/ 29210 h 29210"/>
                <a:gd name="connsiteX1" fmla="*/ 1270 w 12065"/>
                <a:gd name="connsiteY1" fmla="*/ 26670 h 29210"/>
                <a:gd name="connsiteX2" fmla="*/ 0 w 12065"/>
                <a:gd name="connsiteY2" fmla="*/ 20955 h 29210"/>
                <a:gd name="connsiteX3" fmla="*/ 1905 w 12065"/>
                <a:gd name="connsiteY3" fmla="*/ 12065 h 29210"/>
                <a:gd name="connsiteX4" fmla="*/ 3175 w 12065"/>
                <a:gd name="connsiteY4" fmla="*/ 3810 h 29210"/>
                <a:gd name="connsiteX5" fmla="*/ 5080 w 12065"/>
                <a:gd name="connsiteY5" fmla="*/ 0 h 29210"/>
                <a:gd name="connsiteX6" fmla="*/ 5080 w 12065"/>
                <a:gd name="connsiteY6" fmla="*/ 0 h 29210"/>
                <a:gd name="connsiteX7" fmla="*/ 6985 w 12065"/>
                <a:gd name="connsiteY7" fmla="*/ 2540 h 29210"/>
                <a:gd name="connsiteX8" fmla="*/ 11430 w 12065"/>
                <a:gd name="connsiteY8" fmla="*/ 6985 h 29210"/>
                <a:gd name="connsiteX9" fmla="*/ 12065 w 12065"/>
                <a:gd name="connsiteY9" fmla="*/ 17780 h 29210"/>
                <a:gd name="connsiteX10" fmla="*/ 10160 w 12065"/>
                <a:gd name="connsiteY10" fmla="*/ 22860 h 29210"/>
                <a:gd name="connsiteX11" fmla="*/ 10160 w 12065"/>
                <a:gd name="connsiteY11" fmla="*/ 22860 h 29210"/>
                <a:gd name="connsiteX12" fmla="*/ 6350 w 12065"/>
                <a:gd name="connsiteY12" fmla="*/ 26035 h 29210"/>
                <a:gd name="connsiteX13" fmla="*/ 4445 w 12065"/>
                <a:gd name="connsiteY13" fmla="*/ 29210 h 2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65" h="29210">
                  <a:moveTo>
                    <a:pt x="2540" y="29210"/>
                  </a:moveTo>
                  <a:lnTo>
                    <a:pt x="1270" y="26670"/>
                  </a:lnTo>
                  <a:lnTo>
                    <a:pt x="0" y="20955"/>
                  </a:lnTo>
                  <a:lnTo>
                    <a:pt x="1905" y="12065"/>
                  </a:lnTo>
                  <a:lnTo>
                    <a:pt x="3175" y="3810"/>
                  </a:lnTo>
                  <a:lnTo>
                    <a:pt x="5080" y="0"/>
                  </a:lnTo>
                  <a:lnTo>
                    <a:pt x="5080" y="0"/>
                  </a:lnTo>
                  <a:lnTo>
                    <a:pt x="6985" y="2540"/>
                  </a:lnTo>
                  <a:lnTo>
                    <a:pt x="11430" y="6985"/>
                  </a:lnTo>
                  <a:lnTo>
                    <a:pt x="12065" y="17780"/>
                  </a:lnTo>
                  <a:lnTo>
                    <a:pt x="10160" y="22860"/>
                  </a:lnTo>
                  <a:lnTo>
                    <a:pt x="10160" y="22860"/>
                  </a:lnTo>
                  <a:lnTo>
                    <a:pt x="6350" y="26035"/>
                  </a:lnTo>
                  <a:lnTo>
                    <a:pt x="444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56">
              <a:extLst>
                <a:ext uri="{FF2B5EF4-FFF2-40B4-BE49-F238E27FC236}">
                  <a16:creationId xmlns:a16="http://schemas.microsoft.com/office/drawing/2014/main" id="{177F335D-A4D8-8D7E-A2E6-8022CD09CD56}"/>
                </a:ext>
              </a:extLst>
            </p:cNvPr>
            <p:cNvSpPr/>
            <p:nvPr/>
          </p:nvSpPr>
          <p:spPr>
            <a:xfrm>
              <a:off x="11145025" y="4200899"/>
              <a:ext cx="36889" cy="84710"/>
            </a:xfrm>
            <a:custGeom>
              <a:avLst/>
              <a:gdLst>
                <a:gd name="connsiteX0" fmla="*/ 12064 w 17144"/>
                <a:gd name="connsiteY0" fmla="*/ 36195 h 39369"/>
                <a:gd name="connsiteX1" fmla="*/ 8255 w 17144"/>
                <a:gd name="connsiteY1" fmla="*/ 36195 h 39369"/>
                <a:gd name="connsiteX2" fmla="*/ 3175 w 17144"/>
                <a:gd name="connsiteY2" fmla="*/ 39370 h 39369"/>
                <a:gd name="connsiteX3" fmla="*/ 635 w 17144"/>
                <a:gd name="connsiteY3" fmla="*/ 36195 h 39369"/>
                <a:gd name="connsiteX4" fmla="*/ 1905 w 17144"/>
                <a:gd name="connsiteY4" fmla="*/ 26670 h 39369"/>
                <a:gd name="connsiteX5" fmla="*/ 1905 w 17144"/>
                <a:gd name="connsiteY5" fmla="*/ 12065 h 39369"/>
                <a:gd name="connsiteX6" fmla="*/ 0 w 17144"/>
                <a:gd name="connsiteY6" fmla="*/ 8890 h 39369"/>
                <a:gd name="connsiteX7" fmla="*/ 1270 w 17144"/>
                <a:gd name="connsiteY7" fmla="*/ 0 h 39369"/>
                <a:gd name="connsiteX8" fmla="*/ 8889 w 17144"/>
                <a:gd name="connsiteY8" fmla="*/ 0 h 39369"/>
                <a:gd name="connsiteX9" fmla="*/ 9525 w 17144"/>
                <a:gd name="connsiteY9" fmla="*/ 5080 h 39369"/>
                <a:gd name="connsiteX10" fmla="*/ 12700 w 17144"/>
                <a:gd name="connsiteY10" fmla="*/ 5715 h 39369"/>
                <a:gd name="connsiteX11" fmla="*/ 16510 w 17144"/>
                <a:gd name="connsiteY11" fmla="*/ 2540 h 39369"/>
                <a:gd name="connsiteX12" fmla="*/ 16510 w 17144"/>
                <a:gd name="connsiteY12" fmla="*/ 4445 h 39369"/>
                <a:gd name="connsiteX13" fmla="*/ 17145 w 17144"/>
                <a:gd name="connsiteY13" fmla="*/ 8255 h 39369"/>
                <a:gd name="connsiteX14" fmla="*/ 15875 w 17144"/>
                <a:gd name="connsiteY14" fmla="*/ 10795 h 39369"/>
                <a:gd name="connsiteX15" fmla="*/ 15239 w 17144"/>
                <a:gd name="connsiteY15" fmla="*/ 19050 h 39369"/>
                <a:gd name="connsiteX16" fmla="*/ 15875 w 17144"/>
                <a:gd name="connsiteY16" fmla="*/ 24130 h 39369"/>
                <a:gd name="connsiteX17" fmla="*/ 14605 w 17144"/>
                <a:gd name="connsiteY17" fmla="*/ 35560 h 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4" h="39369">
                  <a:moveTo>
                    <a:pt x="12064" y="36195"/>
                  </a:moveTo>
                  <a:lnTo>
                    <a:pt x="8255" y="36195"/>
                  </a:lnTo>
                  <a:lnTo>
                    <a:pt x="3175" y="39370"/>
                  </a:lnTo>
                  <a:lnTo>
                    <a:pt x="635" y="36195"/>
                  </a:lnTo>
                  <a:lnTo>
                    <a:pt x="1905" y="26670"/>
                  </a:lnTo>
                  <a:lnTo>
                    <a:pt x="1905" y="12065"/>
                  </a:lnTo>
                  <a:lnTo>
                    <a:pt x="0" y="8890"/>
                  </a:lnTo>
                  <a:lnTo>
                    <a:pt x="1270" y="0"/>
                  </a:lnTo>
                  <a:lnTo>
                    <a:pt x="8889" y="0"/>
                  </a:lnTo>
                  <a:lnTo>
                    <a:pt x="9525" y="5080"/>
                  </a:lnTo>
                  <a:lnTo>
                    <a:pt x="12700" y="5715"/>
                  </a:lnTo>
                  <a:lnTo>
                    <a:pt x="16510" y="2540"/>
                  </a:lnTo>
                  <a:lnTo>
                    <a:pt x="16510" y="4445"/>
                  </a:lnTo>
                  <a:lnTo>
                    <a:pt x="17145" y="8255"/>
                  </a:lnTo>
                  <a:lnTo>
                    <a:pt x="15875" y="10795"/>
                  </a:lnTo>
                  <a:lnTo>
                    <a:pt x="15239" y="19050"/>
                  </a:lnTo>
                  <a:lnTo>
                    <a:pt x="15875" y="24130"/>
                  </a:lnTo>
                  <a:lnTo>
                    <a:pt x="14605" y="35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57">
              <a:extLst>
                <a:ext uri="{FF2B5EF4-FFF2-40B4-BE49-F238E27FC236}">
                  <a16:creationId xmlns:a16="http://schemas.microsoft.com/office/drawing/2014/main" id="{67D1D70A-16F9-3635-EF36-AAEB318250C1}"/>
                </a:ext>
              </a:extLst>
            </p:cNvPr>
            <p:cNvSpPr/>
            <p:nvPr/>
          </p:nvSpPr>
          <p:spPr>
            <a:xfrm>
              <a:off x="11143656" y="4041037"/>
              <a:ext cx="87445" cy="109306"/>
            </a:xfrm>
            <a:custGeom>
              <a:avLst/>
              <a:gdLst>
                <a:gd name="connsiteX0" fmla="*/ 0 w 40640"/>
                <a:gd name="connsiteY0" fmla="*/ 50165 h 50800"/>
                <a:gd name="connsiteX1" fmla="*/ 3811 w 40640"/>
                <a:gd name="connsiteY1" fmla="*/ 50800 h 50800"/>
                <a:gd name="connsiteX2" fmla="*/ 13336 w 40640"/>
                <a:gd name="connsiteY2" fmla="*/ 50800 h 50800"/>
                <a:gd name="connsiteX3" fmla="*/ 17145 w 40640"/>
                <a:gd name="connsiteY3" fmla="*/ 44450 h 50800"/>
                <a:gd name="connsiteX4" fmla="*/ 21590 w 40640"/>
                <a:gd name="connsiteY4" fmla="*/ 43815 h 50800"/>
                <a:gd name="connsiteX5" fmla="*/ 26036 w 40640"/>
                <a:gd name="connsiteY5" fmla="*/ 36830 h 50800"/>
                <a:gd name="connsiteX6" fmla="*/ 27940 w 40640"/>
                <a:gd name="connsiteY6" fmla="*/ 27940 h 50800"/>
                <a:gd name="connsiteX7" fmla="*/ 34290 w 40640"/>
                <a:gd name="connsiteY7" fmla="*/ 25400 h 50800"/>
                <a:gd name="connsiteX8" fmla="*/ 37465 w 40640"/>
                <a:gd name="connsiteY8" fmla="*/ 25400 h 50800"/>
                <a:gd name="connsiteX9" fmla="*/ 40640 w 40640"/>
                <a:gd name="connsiteY9" fmla="*/ 22860 h 50800"/>
                <a:gd name="connsiteX10" fmla="*/ 38736 w 40640"/>
                <a:gd name="connsiteY10" fmla="*/ 18415 h 50800"/>
                <a:gd name="connsiteX11" fmla="*/ 38736 w 40640"/>
                <a:gd name="connsiteY11" fmla="*/ 9525 h 50800"/>
                <a:gd name="connsiteX12" fmla="*/ 33655 w 40640"/>
                <a:gd name="connsiteY12" fmla="*/ 6985 h 50800"/>
                <a:gd name="connsiteX13" fmla="*/ 30480 w 40640"/>
                <a:gd name="connsiteY13" fmla="*/ 635 h 50800"/>
                <a:gd name="connsiteX14" fmla="*/ 17780 w 40640"/>
                <a:gd name="connsiteY14" fmla="*/ 0 h 50800"/>
                <a:gd name="connsiteX15" fmla="*/ 17145 w 40640"/>
                <a:gd name="connsiteY15" fmla="*/ 1270 h 50800"/>
                <a:gd name="connsiteX16" fmla="*/ 13336 w 40640"/>
                <a:gd name="connsiteY16" fmla="*/ 2540 h 50800"/>
                <a:gd name="connsiteX17" fmla="*/ 12065 w 40640"/>
                <a:gd name="connsiteY17" fmla="*/ 24765 h 50800"/>
                <a:gd name="connsiteX18" fmla="*/ 6350 w 40640"/>
                <a:gd name="connsiteY18" fmla="*/ 32385 h 50800"/>
                <a:gd name="connsiteX19" fmla="*/ 636 w 40640"/>
                <a:gd name="connsiteY19" fmla="*/ 40640 h 50800"/>
                <a:gd name="connsiteX20" fmla="*/ 636 w 40640"/>
                <a:gd name="connsiteY20" fmla="*/ 48895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40" h="50800">
                  <a:moveTo>
                    <a:pt x="0" y="50165"/>
                  </a:moveTo>
                  <a:lnTo>
                    <a:pt x="3811" y="50800"/>
                  </a:lnTo>
                  <a:lnTo>
                    <a:pt x="13336" y="50800"/>
                  </a:lnTo>
                  <a:lnTo>
                    <a:pt x="17145" y="44450"/>
                  </a:lnTo>
                  <a:lnTo>
                    <a:pt x="21590" y="43815"/>
                  </a:lnTo>
                  <a:lnTo>
                    <a:pt x="26036" y="36830"/>
                  </a:lnTo>
                  <a:lnTo>
                    <a:pt x="27940" y="27940"/>
                  </a:lnTo>
                  <a:lnTo>
                    <a:pt x="34290" y="25400"/>
                  </a:lnTo>
                  <a:lnTo>
                    <a:pt x="37465" y="25400"/>
                  </a:lnTo>
                  <a:lnTo>
                    <a:pt x="40640" y="22860"/>
                  </a:lnTo>
                  <a:lnTo>
                    <a:pt x="38736" y="18415"/>
                  </a:lnTo>
                  <a:lnTo>
                    <a:pt x="38736" y="9525"/>
                  </a:lnTo>
                  <a:lnTo>
                    <a:pt x="33655" y="6985"/>
                  </a:lnTo>
                  <a:lnTo>
                    <a:pt x="30480" y="635"/>
                  </a:lnTo>
                  <a:lnTo>
                    <a:pt x="17780" y="0"/>
                  </a:lnTo>
                  <a:lnTo>
                    <a:pt x="17145" y="1270"/>
                  </a:lnTo>
                  <a:lnTo>
                    <a:pt x="13336" y="2540"/>
                  </a:lnTo>
                  <a:lnTo>
                    <a:pt x="12065" y="24765"/>
                  </a:lnTo>
                  <a:lnTo>
                    <a:pt x="6350" y="32385"/>
                  </a:lnTo>
                  <a:lnTo>
                    <a:pt x="636" y="40640"/>
                  </a:lnTo>
                  <a:lnTo>
                    <a:pt x="636" y="488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58">
              <a:extLst>
                <a:ext uri="{FF2B5EF4-FFF2-40B4-BE49-F238E27FC236}">
                  <a16:creationId xmlns:a16="http://schemas.microsoft.com/office/drawing/2014/main" id="{7A3DD87E-1D03-7146-150E-45CAD8D0B9D9}"/>
                </a:ext>
              </a:extLst>
            </p:cNvPr>
            <p:cNvSpPr/>
            <p:nvPr/>
          </p:nvSpPr>
          <p:spPr>
            <a:xfrm>
              <a:off x="11150488" y="4128482"/>
              <a:ext cx="270532" cy="333383"/>
            </a:xfrm>
            <a:custGeom>
              <a:avLst/>
              <a:gdLst>
                <a:gd name="connsiteX0" fmla="*/ 2540 w 125730"/>
                <a:gd name="connsiteY0" fmla="*/ 134620 h 154940"/>
                <a:gd name="connsiteX1" fmla="*/ 2540 w 125730"/>
                <a:gd name="connsiteY1" fmla="*/ 133985 h 154940"/>
                <a:gd name="connsiteX2" fmla="*/ 2540 w 125730"/>
                <a:gd name="connsiteY2" fmla="*/ 129540 h 154940"/>
                <a:gd name="connsiteX3" fmla="*/ 5715 w 125730"/>
                <a:gd name="connsiteY3" fmla="*/ 127000 h 154940"/>
                <a:gd name="connsiteX4" fmla="*/ 5715 w 125730"/>
                <a:gd name="connsiteY4" fmla="*/ 119380 h 154940"/>
                <a:gd name="connsiteX5" fmla="*/ 7620 w 125730"/>
                <a:gd name="connsiteY5" fmla="*/ 111760 h 154940"/>
                <a:gd name="connsiteX6" fmla="*/ 7620 w 125730"/>
                <a:gd name="connsiteY6" fmla="*/ 102870 h 154940"/>
                <a:gd name="connsiteX7" fmla="*/ 9525 w 125730"/>
                <a:gd name="connsiteY7" fmla="*/ 101600 h 154940"/>
                <a:gd name="connsiteX8" fmla="*/ 9525 w 125730"/>
                <a:gd name="connsiteY8" fmla="*/ 94615 h 154940"/>
                <a:gd name="connsiteX9" fmla="*/ 11430 w 125730"/>
                <a:gd name="connsiteY9" fmla="*/ 87630 h 154940"/>
                <a:gd name="connsiteX10" fmla="*/ 10795 w 125730"/>
                <a:gd name="connsiteY10" fmla="*/ 83185 h 154940"/>
                <a:gd name="connsiteX11" fmla="*/ 13336 w 125730"/>
                <a:gd name="connsiteY11" fmla="*/ 57785 h 154940"/>
                <a:gd name="connsiteX12" fmla="*/ 12700 w 125730"/>
                <a:gd name="connsiteY12" fmla="*/ 52705 h 154940"/>
                <a:gd name="connsiteX13" fmla="*/ 13336 w 125730"/>
                <a:gd name="connsiteY13" fmla="*/ 44450 h 154940"/>
                <a:gd name="connsiteX14" fmla="*/ 14605 w 125730"/>
                <a:gd name="connsiteY14" fmla="*/ 41910 h 154940"/>
                <a:gd name="connsiteX15" fmla="*/ 13970 w 125730"/>
                <a:gd name="connsiteY15" fmla="*/ 38100 h 154940"/>
                <a:gd name="connsiteX16" fmla="*/ 13970 w 125730"/>
                <a:gd name="connsiteY16" fmla="*/ 32385 h 154940"/>
                <a:gd name="connsiteX17" fmla="*/ 16511 w 125730"/>
                <a:gd name="connsiteY17" fmla="*/ 32385 h 154940"/>
                <a:gd name="connsiteX18" fmla="*/ 18415 w 125730"/>
                <a:gd name="connsiteY18" fmla="*/ 29210 h 154940"/>
                <a:gd name="connsiteX19" fmla="*/ 22225 w 125730"/>
                <a:gd name="connsiteY19" fmla="*/ 26035 h 154940"/>
                <a:gd name="connsiteX20" fmla="*/ 25400 w 125730"/>
                <a:gd name="connsiteY20" fmla="*/ 26035 h 154940"/>
                <a:gd name="connsiteX21" fmla="*/ 35561 w 125730"/>
                <a:gd name="connsiteY21" fmla="*/ 30480 h 154940"/>
                <a:gd name="connsiteX22" fmla="*/ 41911 w 125730"/>
                <a:gd name="connsiteY22" fmla="*/ 35560 h 154940"/>
                <a:gd name="connsiteX23" fmla="*/ 44450 w 125730"/>
                <a:gd name="connsiteY23" fmla="*/ 35560 h 154940"/>
                <a:gd name="connsiteX24" fmla="*/ 48261 w 125730"/>
                <a:gd name="connsiteY24" fmla="*/ 38100 h 154940"/>
                <a:gd name="connsiteX25" fmla="*/ 109855 w 125730"/>
                <a:gd name="connsiteY25" fmla="*/ 0 h 154940"/>
                <a:gd name="connsiteX26" fmla="*/ 125730 w 125730"/>
                <a:gd name="connsiteY26" fmla="*/ 40640 h 154940"/>
                <a:gd name="connsiteX27" fmla="*/ 124461 w 125730"/>
                <a:gd name="connsiteY27" fmla="*/ 40640 h 154940"/>
                <a:gd name="connsiteX28" fmla="*/ 113030 w 125730"/>
                <a:gd name="connsiteY28" fmla="*/ 52070 h 154940"/>
                <a:gd name="connsiteX29" fmla="*/ 66675 w 125730"/>
                <a:gd name="connsiteY29" fmla="*/ 66675 h 154940"/>
                <a:gd name="connsiteX30" fmla="*/ 101600 w 125730"/>
                <a:gd name="connsiteY30" fmla="*/ 104775 h 154940"/>
                <a:gd name="connsiteX31" fmla="*/ 88900 w 125730"/>
                <a:gd name="connsiteY31" fmla="*/ 120650 h 154940"/>
                <a:gd name="connsiteX32" fmla="*/ 87630 w 125730"/>
                <a:gd name="connsiteY32" fmla="*/ 129540 h 154940"/>
                <a:gd name="connsiteX33" fmla="*/ 64136 w 125730"/>
                <a:gd name="connsiteY33" fmla="*/ 133350 h 154940"/>
                <a:gd name="connsiteX34" fmla="*/ 41275 w 125730"/>
                <a:gd name="connsiteY34" fmla="*/ 154940 h 154940"/>
                <a:gd name="connsiteX35" fmla="*/ 10161 w 125730"/>
                <a:gd name="connsiteY35" fmla="*/ 146050 h 154940"/>
                <a:gd name="connsiteX36" fmla="*/ 0 w 125730"/>
                <a:gd name="connsiteY36" fmla="*/ 146685 h 154940"/>
                <a:gd name="connsiteX37" fmla="*/ 636 w 125730"/>
                <a:gd name="connsiteY37" fmla="*/ 145415 h 154940"/>
                <a:gd name="connsiteX38" fmla="*/ 3175 w 125730"/>
                <a:gd name="connsiteY38" fmla="*/ 137795 h 154940"/>
                <a:gd name="connsiteX39" fmla="*/ 2540 w 125730"/>
                <a:gd name="connsiteY39" fmla="*/ 134620 h 1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5730" h="154940">
                  <a:moveTo>
                    <a:pt x="2540" y="134620"/>
                  </a:moveTo>
                  <a:lnTo>
                    <a:pt x="2540" y="133985"/>
                  </a:lnTo>
                  <a:lnTo>
                    <a:pt x="2540" y="129540"/>
                  </a:lnTo>
                  <a:lnTo>
                    <a:pt x="5715" y="127000"/>
                  </a:lnTo>
                  <a:lnTo>
                    <a:pt x="5715" y="119380"/>
                  </a:lnTo>
                  <a:lnTo>
                    <a:pt x="7620" y="111760"/>
                  </a:lnTo>
                  <a:lnTo>
                    <a:pt x="7620" y="102870"/>
                  </a:lnTo>
                  <a:lnTo>
                    <a:pt x="9525" y="101600"/>
                  </a:lnTo>
                  <a:lnTo>
                    <a:pt x="9525" y="94615"/>
                  </a:lnTo>
                  <a:lnTo>
                    <a:pt x="11430" y="87630"/>
                  </a:lnTo>
                  <a:lnTo>
                    <a:pt x="10795" y="83185"/>
                  </a:lnTo>
                  <a:lnTo>
                    <a:pt x="13336" y="57785"/>
                  </a:lnTo>
                  <a:lnTo>
                    <a:pt x="12700" y="52705"/>
                  </a:lnTo>
                  <a:lnTo>
                    <a:pt x="13336" y="44450"/>
                  </a:lnTo>
                  <a:lnTo>
                    <a:pt x="14605" y="41910"/>
                  </a:lnTo>
                  <a:lnTo>
                    <a:pt x="13970" y="38100"/>
                  </a:lnTo>
                  <a:lnTo>
                    <a:pt x="13970" y="32385"/>
                  </a:lnTo>
                  <a:lnTo>
                    <a:pt x="16511" y="32385"/>
                  </a:lnTo>
                  <a:lnTo>
                    <a:pt x="18415" y="29210"/>
                  </a:lnTo>
                  <a:lnTo>
                    <a:pt x="22225" y="26035"/>
                  </a:lnTo>
                  <a:lnTo>
                    <a:pt x="25400" y="26035"/>
                  </a:lnTo>
                  <a:lnTo>
                    <a:pt x="35561" y="30480"/>
                  </a:lnTo>
                  <a:lnTo>
                    <a:pt x="41911" y="35560"/>
                  </a:lnTo>
                  <a:lnTo>
                    <a:pt x="44450" y="35560"/>
                  </a:lnTo>
                  <a:lnTo>
                    <a:pt x="48261" y="38100"/>
                  </a:lnTo>
                  <a:lnTo>
                    <a:pt x="109855" y="0"/>
                  </a:lnTo>
                  <a:lnTo>
                    <a:pt x="125730" y="40640"/>
                  </a:lnTo>
                  <a:lnTo>
                    <a:pt x="124461" y="40640"/>
                  </a:lnTo>
                  <a:lnTo>
                    <a:pt x="113030" y="52070"/>
                  </a:lnTo>
                  <a:lnTo>
                    <a:pt x="66675" y="66675"/>
                  </a:lnTo>
                  <a:lnTo>
                    <a:pt x="101600" y="104775"/>
                  </a:lnTo>
                  <a:lnTo>
                    <a:pt x="88900" y="120650"/>
                  </a:lnTo>
                  <a:lnTo>
                    <a:pt x="87630" y="129540"/>
                  </a:lnTo>
                  <a:lnTo>
                    <a:pt x="64136" y="133350"/>
                  </a:lnTo>
                  <a:lnTo>
                    <a:pt x="41275" y="154940"/>
                  </a:lnTo>
                  <a:lnTo>
                    <a:pt x="10161" y="146050"/>
                  </a:lnTo>
                  <a:lnTo>
                    <a:pt x="0" y="146685"/>
                  </a:lnTo>
                  <a:lnTo>
                    <a:pt x="636" y="145415"/>
                  </a:lnTo>
                  <a:lnTo>
                    <a:pt x="3175" y="137795"/>
                  </a:lnTo>
                  <a:lnTo>
                    <a:pt x="2540" y="134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59">
              <a:extLst>
                <a:ext uri="{FF2B5EF4-FFF2-40B4-BE49-F238E27FC236}">
                  <a16:creationId xmlns:a16="http://schemas.microsoft.com/office/drawing/2014/main" id="{27A90B11-7910-CC00-E52C-2F08564A95D6}"/>
                </a:ext>
              </a:extLst>
            </p:cNvPr>
            <p:cNvSpPr/>
            <p:nvPr/>
          </p:nvSpPr>
          <p:spPr>
            <a:xfrm>
              <a:off x="11143656" y="4215929"/>
              <a:ext cx="1048344" cy="1176406"/>
            </a:xfrm>
            <a:custGeom>
              <a:avLst/>
              <a:gdLst>
                <a:gd name="connsiteX0" fmla="*/ 274633 w 1048344"/>
                <a:gd name="connsiteY0" fmla="*/ 0 h 1176406"/>
                <a:gd name="connsiteX1" fmla="*/ 337482 w 1048344"/>
                <a:gd name="connsiteY1" fmla="*/ 6832 h 1176406"/>
                <a:gd name="connsiteX2" fmla="*/ 650373 w 1048344"/>
                <a:gd name="connsiteY2" fmla="*/ 225444 h 1176406"/>
                <a:gd name="connsiteX3" fmla="*/ 787005 w 1048344"/>
                <a:gd name="connsiteY3" fmla="*/ 226810 h 1176406"/>
                <a:gd name="connsiteX4" fmla="*/ 848490 w 1048344"/>
                <a:gd name="connsiteY4" fmla="*/ 245939 h 1176406"/>
                <a:gd name="connsiteX5" fmla="*/ 851220 w 1048344"/>
                <a:gd name="connsiteY5" fmla="*/ 270533 h 1176406"/>
                <a:gd name="connsiteX6" fmla="*/ 892210 w 1048344"/>
                <a:gd name="connsiteY6" fmla="*/ 251404 h 1176406"/>
                <a:gd name="connsiteX7" fmla="*/ 897675 w 1048344"/>
                <a:gd name="connsiteY7" fmla="*/ 258236 h 1176406"/>
                <a:gd name="connsiteX8" fmla="*/ 901774 w 1048344"/>
                <a:gd name="connsiteY8" fmla="*/ 255503 h 1176406"/>
                <a:gd name="connsiteX9" fmla="*/ 901774 w 1048344"/>
                <a:gd name="connsiteY9" fmla="*/ 266434 h 1176406"/>
                <a:gd name="connsiteX10" fmla="*/ 911339 w 1048344"/>
                <a:gd name="connsiteY10" fmla="*/ 271899 h 1176406"/>
                <a:gd name="connsiteX11" fmla="*/ 918170 w 1048344"/>
                <a:gd name="connsiteY11" fmla="*/ 286929 h 1176406"/>
                <a:gd name="connsiteX12" fmla="*/ 930469 w 1048344"/>
                <a:gd name="connsiteY12" fmla="*/ 321087 h 1176406"/>
                <a:gd name="connsiteX13" fmla="*/ 953695 w 1048344"/>
                <a:gd name="connsiteY13" fmla="*/ 326552 h 1176406"/>
                <a:gd name="connsiteX14" fmla="*/ 964628 w 1048344"/>
                <a:gd name="connsiteY14" fmla="*/ 329285 h 1176406"/>
                <a:gd name="connsiteX15" fmla="*/ 970091 w 1048344"/>
                <a:gd name="connsiteY15" fmla="*/ 337483 h 1176406"/>
                <a:gd name="connsiteX16" fmla="*/ 964628 w 1048344"/>
                <a:gd name="connsiteY16" fmla="*/ 333384 h 1176406"/>
                <a:gd name="connsiteX17" fmla="*/ 960526 w 1048344"/>
                <a:gd name="connsiteY17" fmla="*/ 334750 h 1176406"/>
                <a:gd name="connsiteX18" fmla="*/ 959160 w 1048344"/>
                <a:gd name="connsiteY18" fmla="*/ 338849 h 1176406"/>
                <a:gd name="connsiteX19" fmla="*/ 970091 w 1048344"/>
                <a:gd name="connsiteY19" fmla="*/ 349780 h 1176406"/>
                <a:gd name="connsiteX20" fmla="*/ 976922 w 1048344"/>
                <a:gd name="connsiteY20" fmla="*/ 349780 h 1176406"/>
                <a:gd name="connsiteX21" fmla="*/ 998786 w 1048344"/>
                <a:gd name="connsiteY21" fmla="*/ 382571 h 1176406"/>
                <a:gd name="connsiteX22" fmla="*/ 1005617 w 1048344"/>
                <a:gd name="connsiteY22" fmla="*/ 382571 h 1176406"/>
                <a:gd name="connsiteX23" fmla="*/ 1013813 w 1048344"/>
                <a:gd name="connsiteY23" fmla="*/ 394868 h 1176406"/>
                <a:gd name="connsiteX24" fmla="*/ 1013813 w 1048344"/>
                <a:gd name="connsiteY24" fmla="*/ 403066 h 1176406"/>
                <a:gd name="connsiteX25" fmla="*/ 1026112 w 1048344"/>
                <a:gd name="connsiteY25" fmla="*/ 435858 h 1176406"/>
                <a:gd name="connsiteX26" fmla="*/ 1026112 w 1048344"/>
                <a:gd name="connsiteY26" fmla="*/ 442690 h 1176406"/>
                <a:gd name="connsiteX27" fmla="*/ 1019280 w 1048344"/>
                <a:gd name="connsiteY27" fmla="*/ 441323 h 1176406"/>
                <a:gd name="connsiteX28" fmla="*/ 1027476 w 1048344"/>
                <a:gd name="connsiteY28" fmla="*/ 456353 h 1176406"/>
                <a:gd name="connsiteX29" fmla="*/ 1048344 w 1048344"/>
                <a:gd name="connsiteY29" fmla="*/ 483064 h 1176406"/>
                <a:gd name="connsiteX30" fmla="*/ 1048344 w 1048344"/>
                <a:gd name="connsiteY30" fmla="*/ 979162 h 1176406"/>
                <a:gd name="connsiteX31" fmla="*/ 941398 w 1048344"/>
                <a:gd name="connsiteY31" fmla="*/ 1011081 h 1176406"/>
                <a:gd name="connsiteX32" fmla="*/ 819795 w 1048344"/>
                <a:gd name="connsiteY32" fmla="*/ 1176406 h 1176406"/>
                <a:gd name="connsiteX33" fmla="*/ 817062 w 1048344"/>
                <a:gd name="connsiteY33" fmla="*/ 1114922 h 1176406"/>
                <a:gd name="connsiteX34" fmla="*/ 756944 w 1048344"/>
                <a:gd name="connsiteY34" fmla="*/ 1086229 h 1176406"/>
                <a:gd name="connsiteX35" fmla="*/ 699558 w 1048344"/>
                <a:gd name="connsiteY35" fmla="*/ 1063001 h 1176406"/>
                <a:gd name="connsiteX36" fmla="*/ 657204 w 1048344"/>
                <a:gd name="connsiteY36" fmla="*/ 1061635 h 1176406"/>
                <a:gd name="connsiteX37" fmla="*/ 636710 w 1048344"/>
                <a:gd name="connsiteY37" fmla="*/ 1045239 h 1176406"/>
                <a:gd name="connsiteX38" fmla="*/ 618945 w 1048344"/>
                <a:gd name="connsiteY38" fmla="*/ 1053437 h 1176406"/>
                <a:gd name="connsiteX39" fmla="*/ 610747 w 1048344"/>
                <a:gd name="connsiteY39" fmla="*/ 1084863 h 1176406"/>
                <a:gd name="connsiteX40" fmla="*/ 623046 w 1048344"/>
                <a:gd name="connsiteY40" fmla="*/ 1108090 h 1176406"/>
                <a:gd name="connsiteX41" fmla="*/ 605282 w 1048344"/>
                <a:gd name="connsiteY41" fmla="*/ 1119021 h 1176406"/>
                <a:gd name="connsiteX42" fmla="*/ 597084 w 1048344"/>
                <a:gd name="connsiteY42" fmla="*/ 1132684 h 1176406"/>
                <a:gd name="connsiteX43" fmla="*/ 587520 w 1048344"/>
                <a:gd name="connsiteY43" fmla="*/ 1128585 h 1176406"/>
                <a:gd name="connsiteX44" fmla="*/ 575225 w 1048344"/>
                <a:gd name="connsiteY44" fmla="*/ 1127219 h 1176406"/>
                <a:gd name="connsiteX45" fmla="*/ 562926 w 1048344"/>
                <a:gd name="connsiteY45" fmla="*/ 1093060 h 1176406"/>
                <a:gd name="connsiteX46" fmla="*/ 542431 w 1048344"/>
                <a:gd name="connsiteY46" fmla="*/ 1086229 h 1176406"/>
                <a:gd name="connsiteX47" fmla="*/ 536966 w 1048344"/>
                <a:gd name="connsiteY47" fmla="*/ 1057536 h 1176406"/>
                <a:gd name="connsiteX48" fmla="*/ 530134 w 1048344"/>
                <a:gd name="connsiteY48" fmla="*/ 1057536 h 1176406"/>
                <a:gd name="connsiteX49" fmla="*/ 479582 w 1048344"/>
                <a:gd name="connsiteY49" fmla="*/ 1006982 h 1176406"/>
                <a:gd name="connsiteX50" fmla="*/ 478214 w 1048344"/>
                <a:gd name="connsiteY50" fmla="*/ 989220 h 1176406"/>
                <a:gd name="connsiteX51" fmla="*/ 464550 w 1048344"/>
                <a:gd name="connsiteY51" fmla="*/ 981022 h 1176406"/>
                <a:gd name="connsiteX52" fmla="*/ 448155 w 1048344"/>
                <a:gd name="connsiteY52" fmla="*/ 922270 h 1176406"/>
                <a:gd name="connsiteX53" fmla="*/ 439957 w 1048344"/>
                <a:gd name="connsiteY53" fmla="*/ 919537 h 1176406"/>
                <a:gd name="connsiteX54" fmla="*/ 441323 w 1048344"/>
                <a:gd name="connsiteY54" fmla="*/ 909973 h 1176406"/>
                <a:gd name="connsiteX55" fmla="*/ 424929 w 1048344"/>
                <a:gd name="connsiteY55" fmla="*/ 907240 h 1176406"/>
                <a:gd name="connsiteX56" fmla="*/ 424929 w 1048344"/>
                <a:gd name="connsiteY56" fmla="*/ 896310 h 1176406"/>
                <a:gd name="connsiteX57" fmla="*/ 404434 w 1048344"/>
                <a:gd name="connsiteY57" fmla="*/ 879914 h 1176406"/>
                <a:gd name="connsiteX58" fmla="*/ 397603 w 1048344"/>
                <a:gd name="connsiteY58" fmla="*/ 879914 h 1176406"/>
                <a:gd name="connsiteX59" fmla="*/ 389403 w 1048344"/>
                <a:gd name="connsiteY59" fmla="*/ 866251 h 1176406"/>
                <a:gd name="connsiteX60" fmla="*/ 375739 w 1048344"/>
                <a:gd name="connsiteY60" fmla="*/ 864884 h 1176406"/>
                <a:gd name="connsiteX61" fmla="*/ 363445 w 1048344"/>
                <a:gd name="connsiteY61" fmla="*/ 860785 h 1176406"/>
                <a:gd name="connsiteX62" fmla="*/ 329286 w 1048344"/>
                <a:gd name="connsiteY62" fmla="*/ 823894 h 1176406"/>
                <a:gd name="connsiteX63" fmla="*/ 327918 w 1048344"/>
                <a:gd name="connsiteY63" fmla="*/ 814330 h 1176406"/>
                <a:gd name="connsiteX64" fmla="*/ 315623 w 1048344"/>
                <a:gd name="connsiteY64" fmla="*/ 804766 h 1176406"/>
                <a:gd name="connsiteX65" fmla="*/ 312888 w 1048344"/>
                <a:gd name="connsiteY65" fmla="*/ 778806 h 1176406"/>
                <a:gd name="connsiteX66" fmla="*/ 306057 w 1048344"/>
                <a:gd name="connsiteY66" fmla="*/ 754212 h 1176406"/>
                <a:gd name="connsiteX67" fmla="*/ 300591 w 1048344"/>
                <a:gd name="connsiteY67" fmla="*/ 743281 h 1176406"/>
                <a:gd name="connsiteX68" fmla="*/ 306057 w 1048344"/>
                <a:gd name="connsiteY68" fmla="*/ 739182 h 1176406"/>
                <a:gd name="connsiteX69" fmla="*/ 311522 w 1048344"/>
                <a:gd name="connsiteY69" fmla="*/ 717321 h 1176406"/>
                <a:gd name="connsiteX70" fmla="*/ 307423 w 1048344"/>
                <a:gd name="connsiteY70" fmla="*/ 710489 h 1176406"/>
                <a:gd name="connsiteX71" fmla="*/ 303324 w 1048344"/>
                <a:gd name="connsiteY71" fmla="*/ 685896 h 1176406"/>
                <a:gd name="connsiteX72" fmla="*/ 289661 w 1048344"/>
                <a:gd name="connsiteY72" fmla="*/ 674965 h 1176406"/>
                <a:gd name="connsiteX73" fmla="*/ 284196 w 1048344"/>
                <a:gd name="connsiteY73" fmla="*/ 651737 h 1176406"/>
                <a:gd name="connsiteX74" fmla="*/ 277364 w 1048344"/>
                <a:gd name="connsiteY74" fmla="*/ 646272 h 1176406"/>
                <a:gd name="connsiteX75" fmla="*/ 275998 w 1048344"/>
                <a:gd name="connsiteY75" fmla="*/ 629876 h 1176406"/>
                <a:gd name="connsiteX76" fmla="*/ 270532 w 1048344"/>
                <a:gd name="connsiteY76" fmla="*/ 628510 h 1176406"/>
                <a:gd name="connsiteX77" fmla="*/ 265067 w 1048344"/>
                <a:gd name="connsiteY77" fmla="*/ 613480 h 1176406"/>
                <a:gd name="connsiteX78" fmla="*/ 248671 w 1048344"/>
                <a:gd name="connsiteY78" fmla="*/ 597084 h 1176406"/>
                <a:gd name="connsiteX79" fmla="*/ 226812 w 1048344"/>
                <a:gd name="connsiteY79" fmla="*/ 587520 h 1176406"/>
                <a:gd name="connsiteX80" fmla="*/ 213149 w 1048344"/>
                <a:gd name="connsiteY80" fmla="*/ 575223 h 1176406"/>
                <a:gd name="connsiteX81" fmla="*/ 203582 w 1048344"/>
                <a:gd name="connsiteY81" fmla="*/ 584787 h 1176406"/>
                <a:gd name="connsiteX82" fmla="*/ 194018 w 1048344"/>
                <a:gd name="connsiteY82" fmla="*/ 579322 h 1176406"/>
                <a:gd name="connsiteX83" fmla="*/ 194018 w 1048344"/>
                <a:gd name="connsiteY83" fmla="*/ 568392 h 1176406"/>
                <a:gd name="connsiteX84" fmla="*/ 178991 w 1048344"/>
                <a:gd name="connsiteY84" fmla="*/ 558827 h 1176406"/>
                <a:gd name="connsiteX85" fmla="*/ 178991 w 1048344"/>
                <a:gd name="connsiteY85" fmla="*/ 549263 h 1176406"/>
                <a:gd name="connsiteX86" fmla="*/ 183088 w 1048344"/>
                <a:gd name="connsiteY86" fmla="*/ 539699 h 1176406"/>
                <a:gd name="connsiteX87" fmla="*/ 178991 w 1048344"/>
                <a:gd name="connsiteY87" fmla="*/ 520570 h 1176406"/>
                <a:gd name="connsiteX88" fmla="*/ 169424 w 1048344"/>
                <a:gd name="connsiteY88" fmla="*/ 513739 h 1176406"/>
                <a:gd name="connsiteX89" fmla="*/ 157127 w 1048344"/>
                <a:gd name="connsiteY89" fmla="*/ 480947 h 1176406"/>
                <a:gd name="connsiteX90" fmla="*/ 142098 w 1048344"/>
                <a:gd name="connsiteY90" fmla="*/ 475481 h 1176406"/>
                <a:gd name="connsiteX91" fmla="*/ 135266 w 1048344"/>
                <a:gd name="connsiteY91" fmla="*/ 465917 h 1176406"/>
                <a:gd name="connsiteX92" fmla="*/ 132534 w 1048344"/>
                <a:gd name="connsiteY92" fmla="*/ 449521 h 1176406"/>
                <a:gd name="connsiteX93" fmla="*/ 121603 w 1048344"/>
                <a:gd name="connsiteY93" fmla="*/ 446789 h 1176406"/>
                <a:gd name="connsiteX94" fmla="*/ 116138 w 1048344"/>
                <a:gd name="connsiteY94" fmla="*/ 435858 h 1176406"/>
                <a:gd name="connsiteX95" fmla="*/ 116138 w 1048344"/>
                <a:gd name="connsiteY95" fmla="*/ 424927 h 1176406"/>
                <a:gd name="connsiteX96" fmla="*/ 97011 w 1048344"/>
                <a:gd name="connsiteY96" fmla="*/ 392136 h 1176406"/>
                <a:gd name="connsiteX97" fmla="*/ 90180 w 1048344"/>
                <a:gd name="connsiteY97" fmla="*/ 390769 h 1176406"/>
                <a:gd name="connsiteX98" fmla="*/ 75148 w 1048344"/>
                <a:gd name="connsiteY98" fmla="*/ 378472 h 1176406"/>
                <a:gd name="connsiteX99" fmla="*/ 72415 w 1048344"/>
                <a:gd name="connsiteY99" fmla="*/ 363443 h 1176406"/>
                <a:gd name="connsiteX100" fmla="*/ 65584 w 1048344"/>
                <a:gd name="connsiteY100" fmla="*/ 360710 h 1176406"/>
                <a:gd name="connsiteX101" fmla="*/ 62853 w 1048344"/>
                <a:gd name="connsiteY101" fmla="*/ 347047 h 1176406"/>
                <a:gd name="connsiteX102" fmla="*/ 34158 w 1048344"/>
                <a:gd name="connsiteY102" fmla="*/ 314255 h 1176406"/>
                <a:gd name="connsiteX103" fmla="*/ 38257 w 1048344"/>
                <a:gd name="connsiteY103" fmla="*/ 311522 h 1176406"/>
                <a:gd name="connsiteX104" fmla="*/ 21863 w 1048344"/>
                <a:gd name="connsiteY104" fmla="*/ 303324 h 1176406"/>
                <a:gd name="connsiteX105" fmla="*/ 13663 w 1048344"/>
                <a:gd name="connsiteY105" fmla="*/ 308790 h 1176406"/>
                <a:gd name="connsiteX106" fmla="*/ 10931 w 1048344"/>
                <a:gd name="connsiteY106" fmla="*/ 303324 h 1176406"/>
                <a:gd name="connsiteX107" fmla="*/ 1368 w 1048344"/>
                <a:gd name="connsiteY107" fmla="*/ 307423 h 1176406"/>
                <a:gd name="connsiteX108" fmla="*/ 0 w 1048344"/>
                <a:gd name="connsiteY108" fmla="*/ 300592 h 1176406"/>
                <a:gd name="connsiteX109" fmla="*/ 6832 w 1048344"/>
                <a:gd name="connsiteY109" fmla="*/ 281463 h 1176406"/>
                <a:gd name="connsiteX110" fmla="*/ 5465 w 1048344"/>
                <a:gd name="connsiteY110" fmla="*/ 252770 h 1176406"/>
                <a:gd name="connsiteX111" fmla="*/ 6832 w 1048344"/>
                <a:gd name="connsiteY111" fmla="*/ 228177 h 1176406"/>
                <a:gd name="connsiteX112" fmla="*/ 28695 w 1048344"/>
                <a:gd name="connsiteY112" fmla="*/ 226810 h 1176406"/>
                <a:gd name="connsiteX113" fmla="*/ 95643 w 1048344"/>
                <a:gd name="connsiteY113" fmla="*/ 245939 h 1176406"/>
                <a:gd name="connsiteX114" fmla="*/ 144833 w 1048344"/>
                <a:gd name="connsiteY114" fmla="*/ 199484 h 1176406"/>
                <a:gd name="connsiteX115" fmla="*/ 195384 w 1048344"/>
                <a:gd name="connsiteY115" fmla="*/ 191286 h 1176406"/>
                <a:gd name="connsiteX116" fmla="*/ 198117 w 1048344"/>
                <a:gd name="connsiteY116" fmla="*/ 172157 h 1176406"/>
                <a:gd name="connsiteX117" fmla="*/ 225444 w 1048344"/>
                <a:gd name="connsiteY117" fmla="*/ 137999 h 1176406"/>
                <a:gd name="connsiteX118" fmla="*/ 150296 w 1048344"/>
                <a:gd name="connsiteY118" fmla="*/ 56020 h 1176406"/>
                <a:gd name="connsiteX119" fmla="*/ 250037 w 1048344"/>
                <a:gd name="connsiteY119" fmla="*/ 24594 h 117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48344" h="1176406">
                  <a:moveTo>
                    <a:pt x="274633" y="0"/>
                  </a:moveTo>
                  <a:lnTo>
                    <a:pt x="337482" y="6832"/>
                  </a:lnTo>
                  <a:lnTo>
                    <a:pt x="650373" y="225444"/>
                  </a:lnTo>
                  <a:lnTo>
                    <a:pt x="787005" y="226810"/>
                  </a:lnTo>
                  <a:lnTo>
                    <a:pt x="848490" y="245939"/>
                  </a:lnTo>
                  <a:lnTo>
                    <a:pt x="851220" y="270533"/>
                  </a:lnTo>
                  <a:lnTo>
                    <a:pt x="892210" y="251404"/>
                  </a:lnTo>
                  <a:lnTo>
                    <a:pt x="897675" y="258236"/>
                  </a:lnTo>
                  <a:lnTo>
                    <a:pt x="901774" y="255503"/>
                  </a:lnTo>
                  <a:lnTo>
                    <a:pt x="901774" y="266434"/>
                  </a:lnTo>
                  <a:lnTo>
                    <a:pt x="911339" y="271899"/>
                  </a:lnTo>
                  <a:lnTo>
                    <a:pt x="918170" y="286929"/>
                  </a:lnTo>
                  <a:lnTo>
                    <a:pt x="930469" y="321087"/>
                  </a:lnTo>
                  <a:lnTo>
                    <a:pt x="953695" y="326552"/>
                  </a:lnTo>
                  <a:lnTo>
                    <a:pt x="964628" y="329285"/>
                  </a:lnTo>
                  <a:lnTo>
                    <a:pt x="970091" y="337483"/>
                  </a:lnTo>
                  <a:lnTo>
                    <a:pt x="964628" y="333384"/>
                  </a:lnTo>
                  <a:lnTo>
                    <a:pt x="960526" y="334750"/>
                  </a:lnTo>
                  <a:lnTo>
                    <a:pt x="959160" y="338849"/>
                  </a:lnTo>
                  <a:lnTo>
                    <a:pt x="970091" y="349780"/>
                  </a:lnTo>
                  <a:lnTo>
                    <a:pt x="976922" y="349780"/>
                  </a:lnTo>
                  <a:lnTo>
                    <a:pt x="998786" y="382571"/>
                  </a:lnTo>
                  <a:lnTo>
                    <a:pt x="1005617" y="382571"/>
                  </a:lnTo>
                  <a:lnTo>
                    <a:pt x="1013813" y="394868"/>
                  </a:lnTo>
                  <a:lnTo>
                    <a:pt x="1013813" y="403066"/>
                  </a:lnTo>
                  <a:lnTo>
                    <a:pt x="1026112" y="435858"/>
                  </a:lnTo>
                  <a:lnTo>
                    <a:pt x="1026112" y="442690"/>
                  </a:lnTo>
                  <a:lnTo>
                    <a:pt x="1019280" y="441323"/>
                  </a:lnTo>
                  <a:lnTo>
                    <a:pt x="1027476" y="456353"/>
                  </a:lnTo>
                  <a:lnTo>
                    <a:pt x="1048344" y="483064"/>
                  </a:lnTo>
                  <a:lnTo>
                    <a:pt x="1048344" y="979162"/>
                  </a:lnTo>
                  <a:lnTo>
                    <a:pt x="941398" y="1011081"/>
                  </a:lnTo>
                  <a:lnTo>
                    <a:pt x="819795" y="1176406"/>
                  </a:lnTo>
                  <a:lnTo>
                    <a:pt x="817062" y="1114922"/>
                  </a:lnTo>
                  <a:lnTo>
                    <a:pt x="756944" y="1086229"/>
                  </a:lnTo>
                  <a:lnTo>
                    <a:pt x="699558" y="1063001"/>
                  </a:lnTo>
                  <a:lnTo>
                    <a:pt x="657204" y="1061635"/>
                  </a:lnTo>
                  <a:lnTo>
                    <a:pt x="636710" y="1045239"/>
                  </a:lnTo>
                  <a:lnTo>
                    <a:pt x="618945" y="1053437"/>
                  </a:lnTo>
                  <a:lnTo>
                    <a:pt x="610747" y="1084863"/>
                  </a:lnTo>
                  <a:lnTo>
                    <a:pt x="623046" y="1108090"/>
                  </a:lnTo>
                  <a:lnTo>
                    <a:pt x="605282" y="1119021"/>
                  </a:lnTo>
                  <a:lnTo>
                    <a:pt x="597084" y="1132684"/>
                  </a:lnTo>
                  <a:lnTo>
                    <a:pt x="587520" y="1128585"/>
                  </a:lnTo>
                  <a:lnTo>
                    <a:pt x="575225" y="1127219"/>
                  </a:lnTo>
                  <a:lnTo>
                    <a:pt x="562926" y="1093060"/>
                  </a:lnTo>
                  <a:lnTo>
                    <a:pt x="542431" y="1086229"/>
                  </a:lnTo>
                  <a:lnTo>
                    <a:pt x="536966" y="1057536"/>
                  </a:lnTo>
                  <a:lnTo>
                    <a:pt x="530134" y="1057536"/>
                  </a:lnTo>
                  <a:lnTo>
                    <a:pt x="479582" y="1006982"/>
                  </a:lnTo>
                  <a:lnTo>
                    <a:pt x="478214" y="989220"/>
                  </a:lnTo>
                  <a:lnTo>
                    <a:pt x="464550" y="981022"/>
                  </a:lnTo>
                  <a:lnTo>
                    <a:pt x="448155" y="922270"/>
                  </a:lnTo>
                  <a:lnTo>
                    <a:pt x="439957" y="919537"/>
                  </a:lnTo>
                  <a:lnTo>
                    <a:pt x="441323" y="909973"/>
                  </a:lnTo>
                  <a:lnTo>
                    <a:pt x="424929" y="907240"/>
                  </a:lnTo>
                  <a:lnTo>
                    <a:pt x="424929" y="896310"/>
                  </a:lnTo>
                  <a:lnTo>
                    <a:pt x="404434" y="879914"/>
                  </a:lnTo>
                  <a:lnTo>
                    <a:pt x="397603" y="879914"/>
                  </a:lnTo>
                  <a:lnTo>
                    <a:pt x="389403" y="866251"/>
                  </a:lnTo>
                  <a:lnTo>
                    <a:pt x="375739" y="864884"/>
                  </a:lnTo>
                  <a:lnTo>
                    <a:pt x="363445" y="860785"/>
                  </a:lnTo>
                  <a:lnTo>
                    <a:pt x="329286" y="823894"/>
                  </a:lnTo>
                  <a:lnTo>
                    <a:pt x="327918" y="814330"/>
                  </a:lnTo>
                  <a:lnTo>
                    <a:pt x="315623" y="804766"/>
                  </a:lnTo>
                  <a:lnTo>
                    <a:pt x="312888" y="778806"/>
                  </a:lnTo>
                  <a:lnTo>
                    <a:pt x="306057" y="754212"/>
                  </a:lnTo>
                  <a:lnTo>
                    <a:pt x="300591" y="743281"/>
                  </a:lnTo>
                  <a:lnTo>
                    <a:pt x="306057" y="739182"/>
                  </a:lnTo>
                  <a:lnTo>
                    <a:pt x="311522" y="717321"/>
                  </a:lnTo>
                  <a:lnTo>
                    <a:pt x="307423" y="710489"/>
                  </a:lnTo>
                  <a:lnTo>
                    <a:pt x="303324" y="685896"/>
                  </a:lnTo>
                  <a:lnTo>
                    <a:pt x="289661" y="674965"/>
                  </a:lnTo>
                  <a:lnTo>
                    <a:pt x="284196" y="651737"/>
                  </a:lnTo>
                  <a:lnTo>
                    <a:pt x="277364" y="646272"/>
                  </a:lnTo>
                  <a:lnTo>
                    <a:pt x="275998" y="629876"/>
                  </a:lnTo>
                  <a:lnTo>
                    <a:pt x="270532" y="628510"/>
                  </a:lnTo>
                  <a:lnTo>
                    <a:pt x="265067" y="613480"/>
                  </a:lnTo>
                  <a:lnTo>
                    <a:pt x="248671" y="597084"/>
                  </a:lnTo>
                  <a:lnTo>
                    <a:pt x="226812" y="587520"/>
                  </a:lnTo>
                  <a:lnTo>
                    <a:pt x="213149" y="575223"/>
                  </a:lnTo>
                  <a:lnTo>
                    <a:pt x="203582" y="584787"/>
                  </a:lnTo>
                  <a:lnTo>
                    <a:pt x="194018" y="579322"/>
                  </a:lnTo>
                  <a:lnTo>
                    <a:pt x="194018" y="568392"/>
                  </a:lnTo>
                  <a:lnTo>
                    <a:pt x="178991" y="558827"/>
                  </a:lnTo>
                  <a:lnTo>
                    <a:pt x="178991" y="549263"/>
                  </a:lnTo>
                  <a:lnTo>
                    <a:pt x="183088" y="539699"/>
                  </a:lnTo>
                  <a:lnTo>
                    <a:pt x="178991" y="520570"/>
                  </a:lnTo>
                  <a:lnTo>
                    <a:pt x="169424" y="513739"/>
                  </a:lnTo>
                  <a:lnTo>
                    <a:pt x="157127" y="480947"/>
                  </a:lnTo>
                  <a:lnTo>
                    <a:pt x="142098" y="475481"/>
                  </a:lnTo>
                  <a:lnTo>
                    <a:pt x="135266" y="465917"/>
                  </a:lnTo>
                  <a:lnTo>
                    <a:pt x="132534" y="449521"/>
                  </a:lnTo>
                  <a:lnTo>
                    <a:pt x="121603" y="446789"/>
                  </a:lnTo>
                  <a:lnTo>
                    <a:pt x="116138" y="435858"/>
                  </a:lnTo>
                  <a:lnTo>
                    <a:pt x="116138" y="424927"/>
                  </a:lnTo>
                  <a:lnTo>
                    <a:pt x="97011" y="392136"/>
                  </a:lnTo>
                  <a:lnTo>
                    <a:pt x="90180" y="390769"/>
                  </a:lnTo>
                  <a:lnTo>
                    <a:pt x="75148" y="378472"/>
                  </a:lnTo>
                  <a:lnTo>
                    <a:pt x="72415" y="363443"/>
                  </a:lnTo>
                  <a:lnTo>
                    <a:pt x="65584" y="360710"/>
                  </a:lnTo>
                  <a:lnTo>
                    <a:pt x="62853" y="347047"/>
                  </a:lnTo>
                  <a:lnTo>
                    <a:pt x="34158" y="314255"/>
                  </a:lnTo>
                  <a:lnTo>
                    <a:pt x="38257" y="311522"/>
                  </a:lnTo>
                  <a:lnTo>
                    <a:pt x="21863" y="303324"/>
                  </a:lnTo>
                  <a:lnTo>
                    <a:pt x="13663" y="308790"/>
                  </a:lnTo>
                  <a:lnTo>
                    <a:pt x="10931" y="303324"/>
                  </a:lnTo>
                  <a:lnTo>
                    <a:pt x="1368" y="307423"/>
                  </a:lnTo>
                  <a:lnTo>
                    <a:pt x="0" y="300592"/>
                  </a:lnTo>
                  <a:lnTo>
                    <a:pt x="6832" y="281463"/>
                  </a:lnTo>
                  <a:lnTo>
                    <a:pt x="5465" y="252770"/>
                  </a:lnTo>
                  <a:lnTo>
                    <a:pt x="6832" y="228177"/>
                  </a:lnTo>
                  <a:lnTo>
                    <a:pt x="28695" y="226810"/>
                  </a:lnTo>
                  <a:lnTo>
                    <a:pt x="95643" y="245939"/>
                  </a:lnTo>
                  <a:lnTo>
                    <a:pt x="144833" y="199484"/>
                  </a:lnTo>
                  <a:lnTo>
                    <a:pt x="195384" y="191286"/>
                  </a:lnTo>
                  <a:lnTo>
                    <a:pt x="198117" y="172157"/>
                  </a:lnTo>
                  <a:lnTo>
                    <a:pt x="225444" y="137999"/>
                  </a:lnTo>
                  <a:lnTo>
                    <a:pt x="150296" y="56020"/>
                  </a:lnTo>
                  <a:lnTo>
                    <a:pt x="250037" y="2459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60">
              <a:extLst>
                <a:ext uri="{FF2B5EF4-FFF2-40B4-BE49-F238E27FC236}">
                  <a16:creationId xmlns:a16="http://schemas.microsoft.com/office/drawing/2014/main" id="{5AB708CD-5E3F-F271-82AC-CF2ED068D614}"/>
                </a:ext>
              </a:extLst>
            </p:cNvPr>
            <p:cNvSpPr/>
            <p:nvPr/>
          </p:nvSpPr>
          <p:spPr>
            <a:xfrm>
              <a:off x="7196343" y="5293957"/>
              <a:ext cx="169424" cy="159860"/>
            </a:xfrm>
            <a:custGeom>
              <a:avLst/>
              <a:gdLst>
                <a:gd name="connsiteX0" fmla="*/ 5080 w 78740"/>
                <a:gd name="connsiteY0" fmla="*/ 7620 h 74295"/>
                <a:gd name="connsiteX1" fmla="*/ 12065 w 78740"/>
                <a:gd name="connsiteY1" fmla="*/ 3175 h 74295"/>
                <a:gd name="connsiteX2" fmla="*/ 10795 w 78740"/>
                <a:gd name="connsiteY2" fmla="*/ 635 h 74295"/>
                <a:gd name="connsiteX3" fmla="*/ 6350 w 78740"/>
                <a:gd name="connsiteY3" fmla="*/ 0 h 74295"/>
                <a:gd name="connsiteX4" fmla="*/ 2540 w 78740"/>
                <a:gd name="connsiteY4" fmla="*/ 1905 h 74295"/>
                <a:gd name="connsiteX5" fmla="*/ 0 w 78740"/>
                <a:gd name="connsiteY5" fmla="*/ 2540 h 74295"/>
                <a:gd name="connsiteX6" fmla="*/ 1905 w 78740"/>
                <a:gd name="connsiteY6" fmla="*/ 6985 h 74295"/>
                <a:gd name="connsiteX7" fmla="*/ 5080 w 78740"/>
                <a:gd name="connsiteY7" fmla="*/ 7620 h 74295"/>
                <a:gd name="connsiteX8" fmla="*/ 5080 w 78740"/>
                <a:gd name="connsiteY8" fmla="*/ 7620 h 74295"/>
                <a:gd name="connsiteX9" fmla="*/ 13970 w 78740"/>
                <a:gd name="connsiteY9" fmla="*/ 12700 h 74295"/>
                <a:gd name="connsiteX10" fmla="*/ 12065 w 78740"/>
                <a:gd name="connsiteY10" fmla="*/ 8890 h 74295"/>
                <a:gd name="connsiteX11" fmla="*/ 14605 w 78740"/>
                <a:gd name="connsiteY11" fmla="*/ 6350 h 74295"/>
                <a:gd name="connsiteX12" fmla="*/ 17780 w 78740"/>
                <a:gd name="connsiteY12" fmla="*/ 6985 h 74295"/>
                <a:gd name="connsiteX13" fmla="*/ 17145 w 78740"/>
                <a:gd name="connsiteY13" fmla="*/ 10160 h 74295"/>
                <a:gd name="connsiteX14" fmla="*/ 13970 w 78740"/>
                <a:gd name="connsiteY14" fmla="*/ 12700 h 74295"/>
                <a:gd name="connsiteX15" fmla="*/ 13970 w 78740"/>
                <a:gd name="connsiteY15" fmla="*/ 12700 h 74295"/>
                <a:gd name="connsiteX16" fmla="*/ 37465 w 78740"/>
                <a:gd name="connsiteY16" fmla="*/ 19685 h 74295"/>
                <a:gd name="connsiteX17" fmla="*/ 35560 w 78740"/>
                <a:gd name="connsiteY17" fmla="*/ 19685 h 74295"/>
                <a:gd name="connsiteX18" fmla="*/ 34290 w 78740"/>
                <a:gd name="connsiteY18" fmla="*/ 20320 h 74295"/>
                <a:gd name="connsiteX19" fmla="*/ 31115 w 78740"/>
                <a:gd name="connsiteY19" fmla="*/ 17780 h 74295"/>
                <a:gd name="connsiteX20" fmla="*/ 32385 w 78740"/>
                <a:gd name="connsiteY20" fmla="*/ 15240 h 74295"/>
                <a:gd name="connsiteX21" fmla="*/ 36195 w 78740"/>
                <a:gd name="connsiteY21" fmla="*/ 15240 h 74295"/>
                <a:gd name="connsiteX22" fmla="*/ 39370 w 78740"/>
                <a:gd name="connsiteY22" fmla="*/ 17145 h 74295"/>
                <a:gd name="connsiteX23" fmla="*/ 40005 w 78740"/>
                <a:gd name="connsiteY23" fmla="*/ 19050 h 74295"/>
                <a:gd name="connsiteX24" fmla="*/ 37465 w 78740"/>
                <a:gd name="connsiteY24" fmla="*/ 19685 h 74295"/>
                <a:gd name="connsiteX25" fmla="*/ 37465 w 78740"/>
                <a:gd name="connsiteY25" fmla="*/ 19685 h 74295"/>
                <a:gd name="connsiteX26" fmla="*/ 48260 w 78740"/>
                <a:gd name="connsiteY26" fmla="*/ 19050 h 74295"/>
                <a:gd name="connsiteX27" fmla="*/ 43815 w 78740"/>
                <a:gd name="connsiteY27" fmla="*/ 20955 h 74295"/>
                <a:gd name="connsiteX28" fmla="*/ 41910 w 78740"/>
                <a:gd name="connsiteY28" fmla="*/ 17780 h 74295"/>
                <a:gd name="connsiteX29" fmla="*/ 44450 w 78740"/>
                <a:gd name="connsiteY29" fmla="*/ 15240 h 74295"/>
                <a:gd name="connsiteX30" fmla="*/ 48260 w 78740"/>
                <a:gd name="connsiteY30" fmla="*/ 19050 h 74295"/>
                <a:gd name="connsiteX31" fmla="*/ 48260 w 78740"/>
                <a:gd name="connsiteY31" fmla="*/ 19050 h 74295"/>
                <a:gd name="connsiteX32" fmla="*/ 74930 w 78740"/>
                <a:gd name="connsiteY32" fmla="*/ 17145 h 74295"/>
                <a:gd name="connsiteX33" fmla="*/ 73660 w 78740"/>
                <a:gd name="connsiteY33" fmla="*/ 12065 h 74295"/>
                <a:gd name="connsiteX34" fmla="*/ 76835 w 78740"/>
                <a:gd name="connsiteY34" fmla="*/ 8890 h 74295"/>
                <a:gd name="connsiteX35" fmla="*/ 76835 w 78740"/>
                <a:gd name="connsiteY35" fmla="*/ 14605 h 74295"/>
                <a:gd name="connsiteX36" fmla="*/ 74930 w 78740"/>
                <a:gd name="connsiteY36" fmla="*/ 17145 h 74295"/>
                <a:gd name="connsiteX37" fmla="*/ 74930 w 78740"/>
                <a:gd name="connsiteY37" fmla="*/ 17145 h 74295"/>
                <a:gd name="connsiteX38" fmla="*/ 73025 w 78740"/>
                <a:gd name="connsiteY38" fmla="*/ 38100 h 74295"/>
                <a:gd name="connsiteX39" fmla="*/ 69850 w 78740"/>
                <a:gd name="connsiteY39" fmla="*/ 33655 h 74295"/>
                <a:gd name="connsiteX40" fmla="*/ 73660 w 78740"/>
                <a:gd name="connsiteY40" fmla="*/ 29845 h 74295"/>
                <a:gd name="connsiteX41" fmla="*/ 77470 w 78740"/>
                <a:gd name="connsiteY41" fmla="*/ 31115 h 74295"/>
                <a:gd name="connsiteX42" fmla="*/ 78740 w 78740"/>
                <a:gd name="connsiteY42" fmla="*/ 36195 h 74295"/>
                <a:gd name="connsiteX43" fmla="*/ 76200 w 78740"/>
                <a:gd name="connsiteY43" fmla="*/ 38100 h 74295"/>
                <a:gd name="connsiteX44" fmla="*/ 73025 w 78740"/>
                <a:gd name="connsiteY44" fmla="*/ 38100 h 74295"/>
                <a:gd name="connsiteX45" fmla="*/ 73025 w 78740"/>
                <a:gd name="connsiteY45" fmla="*/ 38100 h 74295"/>
                <a:gd name="connsiteX46" fmla="*/ 65405 w 78740"/>
                <a:gd name="connsiteY46" fmla="*/ 66675 h 74295"/>
                <a:gd name="connsiteX47" fmla="*/ 64135 w 78740"/>
                <a:gd name="connsiteY47" fmla="*/ 63500 h 74295"/>
                <a:gd name="connsiteX48" fmla="*/ 66040 w 78740"/>
                <a:gd name="connsiteY48" fmla="*/ 61595 h 74295"/>
                <a:gd name="connsiteX49" fmla="*/ 69215 w 78740"/>
                <a:gd name="connsiteY49" fmla="*/ 65405 h 74295"/>
                <a:gd name="connsiteX50" fmla="*/ 65405 w 78740"/>
                <a:gd name="connsiteY50" fmla="*/ 66675 h 74295"/>
                <a:gd name="connsiteX51" fmla="*/ 65405 w 78740"/>
                <a:gd name="connsiteY51" fmla="*/ 66675 h 74295"/>
                <a:gd name="connsiteX52" fmla="*/ 50165 w 78740"/>
                <a:gd name="connsiteY52" fmla="*/ 73025 h 74295"/>
                <a:gd name="connsiteX53" fmla="*/ 50165 w 78740"/>
                <a:gd name="connsiteY53" fmla="*/ 66040 h 74295"/>
                <a:gd name="connsiteX54" fmla="*/ 47625 w 78740"/>
                <a:gd name="connsiteY54" fmla="*/ 61595 h 74295"/>
                <a:gd name="connsiteX55" fmla="*/ 52705 w 78740"/>
                <a:gd name="connsiteY55" fmla="*/ 62865 h 74295"/>
                <a:gd name="connsiteX56" fmla="*/ 59055 w 78740"/>
                <a:gd name="connsiteY56" fmla="*/ 69850 h 74295"/>
                <a:gd name="connsiteX57" fmla="*/ 57785 w 78740"/>
                <a:gd name="connsiteY57" fmla="*/ 74295 h 74295"/>
                <a:gd name="connsiteX58" fmla="*/ 50165 w 78740"/>
                <a:gd name="connsiteY58" fmla="*/ 7302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8740" h="74295">
                  <a:moveTo>
                    <a:pt x="5080" y="7620"/>
                  </a:moveTo>
                  <a:lnTo>
                    <a:pt x="12065" y="3175"/>
                  </a:lnTo>
                  <a:lnTo>
                    <a:pt x="10795" y="635"/>
                  </a:lnTo>
                  <a:lnTo>
                    <a:pt x="6350" y="0"/>
                  </a:lnTo>
                  <a:lnTo>
                    <a:pt x="2540" y="1905"/>
                  </a:lnTo>
                  <a:lnTo>
                    <a:pt x="0" y="2540"/>
                  </a:lnTo>
                  <a:lnTo>
                    <a:pt x="1905" y="6985"/>
                  </a:lnTo>
                  <a:cubicBezTo>
                    <a:pt x="1270" y="6985"/>
                    <a:pt x="5080" y="7620"/>
                    <a:pt x="5080" y="7620"/>
                  </a:cubicBezTo>
                  <a:lnTo>
                    <a:pt x="5080" y="7620"/>
                  </a:lnTo>
                  <a:close/>
                  <a:moveTo>
                    <a:pt x="13970" y="12700"/>
                  </a:moveTo>
                  <a:lnTo>
                    <a:pt x="12065" y="8890"/>
                  </a:lnTo>
                  <a:lnTo>
                    <a:pt x="14605" y="6350"/>
                  </a:lnTo>
                  <a:lnTo>
                    <a:pt x="17780" y="6985"/>
                  </a:lnTo>
                  <a:lnTo>
                    <a:pt x="17145" y="10160"/>
                  </a:lnTo>
                  <a:cubicBezTo>
                    <a:pt x="16510" y="10795"/>
                    <a:pt x="13970" y="12700"/>
                    <a:pt x="13970" y="12700"/>
                  </a:cubicBezTo>
                  <a:lnTo>
                    <a:pt x="13970" y="12700"/>
                  </a:lnTo>
                  <a:close/>
                  <a:moveTo>
                    <a:pt x="37465" y="19685"/>
                  </a:moveTo>
                  <a:lnTo>
                    <a:pt x="35560" y="19685"/>
                  </a:lnTo>
                  <a:lnTo>
                    <a:pt x="34290" y="20320"/>
                  </a:lnTo>
                  <a:lnTo>
                    <a:pt x="31115" y="17780"/>
                  </a:lnTo>
                  <a:lnTo>
                    <a:pt x="32385" y="15240"/>
                  </a:lnTo>
                  <a:lnTo>
                    <a:pt x="36195" y="15240"/>
                  </a:lnTo>
                  <a:lnTo>
                    <a:pt x="39370" y="17145"/>
                  </a:lnTo>
                  <a:lnTo>
                    <a:pt x="40005" y="19050"/>
                  </a:lnTo>
                  <a:cubicBezTo>
                    <a:pt x="38735" y="19050"/>
                    <a:pt x="37465" y="19685"/>
                    <a:pt x="37465" y="19685"/>
                  </a:cubicBezTo>
                  <a:lnTo>
                    <a:pt x="37465" y="19685"/>
                  </a:lnTo>
                  <a:close/>
                  <a:moveTo>
                    <a:pt x="48260" y="19050"/>
                  </a:moveTo>
                  <a:lnTo>
                    <a:pt x="43815" y="20955"/>
                  </a:lnTo>
                  <a:lnTo>
                    <a:pt x="41910" y="17780"/>
                  </a:lnTo>
                  <a:lnTo>
                    <a:pt x="44450" y="15240"/>
                  </a:lnTo>
                  <a:lnTo>
                    <a:pt x="48260" y="19050"/>
                  </a:lnTo>
                  <a:lnTo>
                    <a:pt x="48260" y="19050"/>
                  </a:lnTo>
                  <a:close/>
                  <a:moveTo>
                    <a:pt x="74930" y="17145"/>
                  </a:moveTo>
                  <a:lnTo>
                    <a:pt x="73660" y="12065"/>
                  </a:lnTo>
                  <a:lnTo>
                    <a:pt x="76835" y="8890"/>
                  </a:lnTo>
                  <a:lnTo>
                    <a:pt x="76835" y="14605"/>
                  </a:lnTo>
                  <a:lnTo>
                    <a:pt x="74930" y="17145"/>
                  </a:lnTo>
                  <a:lnTo>
                    <a:pt x="74930" y="17145"/>
                  </a:lnTo>
                  <a:close/>
                  <a:moveTo>
                    <a:pt x="73025" y="38100"/>
                  </a:moveTo>
                  <a:lnTo>
                    <a:pt x="69850" y="33655"/>
                  </a:lnTo>
                  <a:lnTo>
                    <a:pt x="73660" y="29845"/>
                  </a:lnTo>
                  <a:lnTo>
                    <a:pt x="77470" y="31115"/>
                  </a:lnTo>
                  <a:lnTo>
                    <a:pt x="78740" y="36195"/>
                  </a:lnTo>
                  <a:lnTo>
                    <a:pt x="76200" y="38100"/>
                  </a:lnTo>
                  <a:lnTo>
                    <a:pt x="73025" y="38100"/>
                  </a:lnTo>
                  <a:lnTo>
                    <a:pt x="73025" y="38100"/>
                  </a:lnTo>
                  <a:close/>
                  <a:moveTo>
                    <a:pt x="65405" y="66675"/>
                  </a:moveTo>
                  <a:lnTo>
                    <a:pt x="64135" y="63500"/>
                  </a:lnTo>
                  <a:lnTo>
                    <a:pt x="66040" y="61595"/>
                  </a:lnTo>
                  <a:lnTo>
                    <a:pt x="69215" y="65405"/>
                  </a:lnTo>
                  <a:lnTo>
                    <a:pt x="65405" y="66675"/>
                  </a:lnTo>
                  <a:lnTo>
                    <a:pt x="65405" y="66675"/>
                  </a:lnTo>
                  <a:close/>
                  <a:moveTo>
                    <a:pt x="50165" y="73025"/>
                  </a:moveTo>
                  <a:lnTo>
                    <a:pt x="50165" y="66040"/>
                  </a:lnTo>
                  <a:lnTo>
                    <a:pt x="47625" y="61595"/>
                  </a:lnTo>
                  <a:lnTo>
                    <a:pt x="52705" y="62865"/>
                  </a:lnTo>
                  <a:lnTo>
                    <a:pt x="59055" y="69850"/>
                  </a:lnTo>
                  <a:lnTo>
                    <a:pt x="57785" y="74295"/>
                  </a:lnTo>
                  <a:lnTo>
                    <a:pt x="50165" y="73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61">
              <a:extLst>
                <a:ext uri="{FF2B5EF4-FFF2-40B4-BE49-F238E27FC236}">
                  <a16:creationId xmlns:a16="http://schemas.microsoft.com/office/drawing/2014/main" id="{8BBCCD2E-1F55-A6FF-7E09-B53133EF9039}"/>
                </a:ext>
              </a:extLst>
            </p:cNvPr>
            <p:cNvSpPr/>
            <p:nvPr/>
          </p:nvSpPr>
          <p:spPr>
            <a:xfrm>
              <a:off x="11710681" y="5194399"/>
              <a:ext cx="481319" cy="423379"/>
            </a:xfrm>
            <a:custGeom>
              <a:avLst/>
              <a:gdLst>
                <a:gd name="connsiteX0" fmla="*/ 481319 w 481319"/>
                <a:gd name="connsiteY0" fmla="*/ 0 h 423379"/>
                <a:gd name="connsiteX1" fmla="*/ 481319 w 481319"/>
                <a:gd name="connsiteY1" fmla="*/ 276718 h 423379"/>
                <a:gd name="connsiteX2" fmla="*/ 465919 w 481319"/>
                <a:gd name="connsiteY2" fmla="*/ 281281 h 423379"/>
                <a:gd name="connsiteX3" fmla="*/ 459088 w 481319"/>
                <a:gd name="connsiteY3" fmla="*/ 279915 h 423379"/>
                <a:gd name="connsiteX4" fmla="*/ 446788 w 481319"/>
                <a:gd name="connsiteY4" fmla="*/ 285380 h 423379"/>
                <a:gd name="connsiteX5" fmla="*/ 433125 w 481319"/>
                <a:gd name="connsiteY5" fmla="*/ 308607 h 423379"/>
                <a:gd name="connsiteX6" fmla="*/ 413997 w 481319"/>
                <a:gd name="connsiteY6" fmla="*/ 325003 h 423379"/>
                <a:gd name="connsiteX7" fmla="*/ 404435 w 481319"/>
                <a:gd name="connsiteY7" fmla="*/ 325003 h 423379"/>
                <a:gd name="connsiteX8" fmla="*/ 400333 w 481319"/>
                <a:gd name="connsiteY8" fmla="*/ 320904 h 423379"/>
                <a:gd name="connsiteX9" fmla="*/ 393502 w 481319"/>
                <a:gd name="connsiteY9" fmla="*/ 326370 h 423379"/>
                <a:gd name="connsiteX10" fmla="*/ 383940 w 481319"/>
                <a:gd name="connsiteY10" fmla="*/ 327736 h 423379"/>
                <a:gd name="connsiteX11" fmla="*/ 375740 w 481319"/>
                <a:gd name="connsiteY11" fmla="*/ 320904 h 423379"/>
                <a:gd name="connsiteX12" fmla="*/ 364809 w 481319"/>
                <a:gd name="connsiteY12" fmla="*/ 320904 h 423379"/>
                <a:gd name="connsiteX13" fmla="*/ 340215 w 481319"/>
                <a:gd name="connsiteY13" fmla="*/ 340033 h 423379"/>
                <a:gd name="connsiteX14" fmla="*/ 338849 w 481319"/>
                <a:gd name="connsiteY14" fmla="*/ 348231 h 423379"/>
                <a:gd name="connsiteX15" fmla="*/ 330651 w 481319"/>
                <a:gd name="connsiteY15" fmla="*/ 355062 h 423379"/>
                <a:gd name="connsiteX16" fmla="*/ 304691 w 481319"/>
                <a:gd name="connsiteY16" fmla="*/ 357795 h 423379"/>
                <a:gd name="connsiteX17" fmla="*/ 273265 w 481319"/>
                <a:gd name="connsiteY17" fmla="*/ 370092 h 423379"/>
                <a:gd name="connsiteX18" fmla="*/ 259602 w 481319"/>
                <a:gd name="connsiteY18" fmla="*/ 367359 h 423379"/>
                <a:gd name="connsiteX19" fmla="*/ 255503 w 481319"/>
                <a:gd name="connsiteY19" fmla="*/ 361894 h 423379"/>
                <a:gd name="connsiteX20" fmla="*/ 236374 w 481319"/>
                <a:gd name="connsiteY20" fmla="*/ 363260 h 423379"/>
                <a:gd name="connsiteX21" fmla="*/ 233644 w 481319"/>
                <a:gd name="connsiteY21" fmla="*/ 359161 h 423379"/>
                <a:gd name="connsiteX22" fmla="*/ 222711 w 481319"/>
                <a:gd name="connsiteY22" fmla="*/ 359161 h 423379"/>
                <a:gd name="connsiteX23" fmla="*/ 214513 w 481319"/>
                <a:gd name="connsiteY23" fmla="*/ 361894 h 423379"/>
                <a:gd name="connsiteX24" fmla="*/ 198117 w 481319"/>
                <a:gd name="connsiteY24" fmla="*/ 372825 h 423379"/>
                <a:gd name="connsiteX25" fmla="*/ 189919 w 481319"/>
                <a:gd name="connsiteY25" fmla="*/ 390587 h 423379"/>
                <a:gd name="connsiteX26" fmla="*/ 183088 w 481319"/>
                <a:gd name="connsiteY26" fmla="*/ 391953 h 423379"/>
                <a:gd name="connsiteX27" fmla="*/ 170791 w 481319"/>
                <a:gd name="connsiteY27" fmla="*/ 409715 h 423379"/>
                <a:gd name="connsiteX28" fmla="*/ 158496 w 481319"/>
                <a:gd name="connsiteY28" fmla="*/ 415181 h 423379"/>
                <a:gd name="connsiteX29" fmla="*/ 151664 w 481319"/>
                <a:gd name="connsiteY29" fmla="*/ 408349 h 423379"/>
                <a:gd name="connsiteX30" fmla="*/ 138001 w 481319"/>
                <a:gd name="connsiteY30" fmla="*/ 408349 h 423379"/>
                <a:gd name="connsiteX31" fmla="*/ 124338 w 481319"/>
                <a:gd name="connsiteY31" fmla="*/ 420646 h 423379"/>
                <a:gd name="connsiteX32" fmla="*/ 113405 w 481319"/>
                <a:gd name="connsiteY32" fmla="*/ 423379 h 423379"/>
                <a:gd name="connsiteX33" fmla="*/ 94276 w 481319"/>
                <a:gd name="connsiteY33" fmla="*/ 417913 h 423379"/>
                <a:gd name="connsiteX34" fmla="*/ 90180 w 481319"/>
                <a:gd name="connsiteY34" fmla="*/ 422012 h 423379"/>
                <a:gd name="connsiteX35" fmla="*/ 76516 w 481319"/>
                <a:gd name="connsiteY35" fmla="*/ 423379 h 423379"/>
                <a:gd name="connsiteX36" fmla="*/ 71049 w 481319"/>
                <a:gd name="connsiteY36" fmla="*/ 412448 h 423379"/>
                <a:gd name="connsiteX37" fmla="*/ 68316 w 481319"/>
                <a:gd name="connsiteY37" fmla="*/ 396052 h 423379"/>
                <a:gd name="connsiteX38" fmla="*/ 54653 w 481319"/>
                <a:gd name="connsiteY38" fmla="*/ 381023 h 423379"/>
                <a:gd name="connsiteX39" fmla="*/ 47821 w 481319"/>
                <a:gd name="connsiteY39" fmla="*/ 363260 h 423379"/>
                <a:gd name="connsiteX40" fmla="*/ 54653 w 481319"/>
                <a:gd name="connsiteY40" fmla="*/ 359161 h 423379"/>
                <a:gd name="connsiteX41" fmla="*/ 53287 w 481319"/>
                <a:gd name="connsiteY41" fmla="*/ 340033 h 423379"/>
                <a:gd name="connsiteX42" fmla="*/ 35527 w 481319"/>
                <a:gd name="connsiteY42" fmla="*/ 323637 h 423379"/>
                <a:gd name="connsiteX43" fmla="*/ 27327 w 481319"/>
                <a:gd name="connsiteY43" fmla="*/ 260786 h 423379"/>
                <a:gd name="connsiteX44" fmla="*/ 10931 w 481319"/>
                <a:gd name="connsiteY44" fmla="*/ 240291 h 423379"/>
                <a:gd name="connsiteX45" fmla="*/ 10931 w 481319"/>
                <a:gd name="connsiteY45" fmla="*/ 230727 h 423379"/>
                <a:gd name="connsiteX46" fmla="*/ 4099 w 481319"/>
                <a:gd name="connsiteY46" fmla="*/ 230727 h 423379"/>
                <a:gd name="connsiteX47" fmla="*/ 0 w 481319"/>
                <a:gd name="connsiteY47" fmla="*/ 221162 h 423379"/>
                <a:gd name="connsiteX48" fmla="*/ 10931 w 481319"/>
                <a:gd name="connsiteY48" fmla="*/ 223895 h 423379"/>
                <a:gd name="connsiteX49" fmla="*/ 10931 w 481319"/>
                <a:gd name="connsiteY49" fmla="*/ 217064 h 423379"/>
                <a:gd name="connsiteX50" fmla="*/ 19129 w 481319"/>
                <a:gd name="connsiteY50" fmla="*/ 217064 h 423379"/>
                <a:gd name="connsiteX51" fmla="*/ 20495 w 481319"/>
                <a:gd name="connsiteY51" fmla="*/ 196569 h 423379"/>
                <a:gd name="connsiteX52" fmla="*/ 15032 w 481319"/>
                <a:gd name="connsiteY52" fmla="*/ 162410 h 423379"/>
                <a:gd name="connsiteX53" fmla="*/ 8200 w 481319"/>
                <a:gd name="connsiteY53" fmla="*/ 148747 h 423379"/>
                <a:gd name="connsiteX54" fmla="*/ 20495 w 481319"/>
                <a:gd name="connsiteY54" fmla="*/ 150114 h 423379"/>
                <a:gd name="connsiteX55" fmla="*/ 30059 w 481319"/>
                <a:gd name="connsiteY55" fmla="*/ 154213 h 423379"/>
                <a:gd name="connsiteX56" fmla="*/ 36891 w 481319"/>
                <a:gd name="connsiteY56" fmla="*/ 140549 h 423379"/>
                <a:gd name="connsiteX57" fmla="*/ 54653 w 481319"/>
                <a:gd name="connsiteY57" fmla="*/ 129619 h 423379"/>
                <a:gd name="connsiteX58" fmla="*/ 42358 w 481319"/>
                <a:gd name="connsiteY58" fmla="*/ 106391 h 423379"/>
                <a:gd name="connsiteX59" fmla="*/ 50554 w 481319"/>
                <a:gd name="connsiteY59" fmla="*/ 74966 h 423379"/>
                <a:gd name="connsiteX60" fmla="*/ 68316 w 481319"/>
                <a:gd name="connsiteY60" fmla="*/ 66768 h 423379"/>
                <a:gd name="connsiteX61" fmla="*/ 88811 w 481319"/>
                <a:gd name="connsiteY61" fmla="*/ 83164 h 423379"/>
                <a:gd name="connsiteX62" fmla="*/ 131169 w 481319"/>
                <a:gd name="connsiteY62" fmla="*/ 84530 h 423379"/>
                <a:gd name="connsiteX63" fmla="*/ 188553 w 481319"/>
                <a:gd name="connsiteY63" fmla="*/ 107757 h 423379"/>
                <a:gd name="connsiteX64" fmla="*/ 248671 w 481319"/>
                <a:gd name="connsiteY64" fmla="*/ 136450 h 423379"/>
                <a:gd name="connsiteX65" fmla="*/ 251404 w 481319"/>
                <a:gd name="connsiteY65" fmla="*/ 197935 h 423379"/>
                <a:gd name="connsiteX66" fmla="*/ 373007 w 481319"/>
                <a:gd name="connsiteY66" fmla="*/ 32610 h 42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1319" h="423379">
                  <a:moveTo>
                    <a:pt x="481319" y="0"/>
                  </a:moveTo>
                  <a:lnTo>
                    <a:pt x="481319" y="276718"/>
                  </a:lnTo>
                  <a:lnTo>
                    <a:pt x="465919" y="281281"/>
                  </a:lnTo>
                  <a:lnTo>
                    <a:pt x="459088" y="279915"/>
                  </a:lnTo>
                  <a:lnTo>
                    <a:pt x="446788" y="285380"/>
                  </a:lnTo>
                  <a:lnTo>
                    <a:pt x="433125" y="308607"/>
                  </a:lnTo>
                  <a:lnTo>
                    <a:pt x="413997" y="325003"/>
                  </a:lnTo>
                  <a:lnTo>
                    <a:pt x="404435" y="325003"/>
                  </a:lnTo>
                  <a:lnTo>
                    <a:pt x="400333" y="320904"/>
                  </a:lnTo>
                  <a:lnTo>
                    <a:pt x="393502" y="326370"/>
                  </a:lnTo>
                  <a:lnTo>
                    <a:pt x="383940" y="327736"/>
                  </a:lnTo>
                  <a:lnTo>
                    <a:pt x="375740" y="320904"/>
                  </a:lnTo>
                  <a:lnTo>
                    <a:pt x="364809" y="320904"/>
                  </a:lnTo>
                  <a:lnTo>
                    <a:pt x="340215" y="340033"/>
                  </a:lnTo>
                  <a:lnTo>
                    <a:pt x="338849" y="348231"/>
                  </a:lnTo>
                  <a:lnTo>
                    <a:pt x="330651" y="355062"/>
                  </a:lnTo>
                  <a:lnTo>
                    <a:pt x="304691" y="357795"/>
                  </a:lnTo>
                  <a:lnTo>
                    <a:pt x="273265" y="370092"/>
                  </a:lnTo>
                  <a:lnTo>
                    <a:pt x="259602" y="367359"/>
                  </a:lnTo>
                  <a:lnTo>
                    <a:pt x="255503" y="361894"/>
                  </a:lnTo>
                  <a:lnTo>
                    <a:pt x="236374" y="363260"/>
                  </a:lnTo>
                  <a:lnTo>
                    <a:pt x="233644" y="359161"/>
                  </a:lnTo>
                  <a:lnTo>
                    <a:pt x="222711" y="359161"/>
                  </a:lnTo>
                  <a:lnTo>
                    <a:pt x="214513" y="361894"/>
                  </a:lnTo>
                  <a:lnTo>
                    <a:pt x="198117" y="372825"/>
                  </a:lnTo>
                  <a:lnTo>
                    <a:pt x="189919" y="390587"/>
                  </a:lnTo>
                  <a:lnTo>
                    <a:pt x="183088" y="391953"/>
                  </a:lnTo>
                  <a:lnTo>
                    <a:pt x="170791" y="409715"/>
                  </a:lnTo>
                  <a:lnTo>
                    <a:pt x="158496" y="415181"/>
                  </a:lnTo>
                  <a:lnTo>
                    <a:pt x="151664" y="408349"/>
                  </a:lnTo>
                  <a:lnTo>
                    <a:pt x="138001" y="408349"/>
                  </a:lnTo>
                  <a:lnTo>
                    <a:pt x="124338" y="420646"/>
                  </a:lnTo>
                  <a:lnTo>
                    <a:pt x="113405" y="423379"/>
                  </a:lnTo>
                  <a:lnTo>
                    <a:pt x="94276" y="417913"/>
                  </a:lnTo>
                  <a:lnTo>
                    <a:pt x="90180" y="422012"/>
                  </a:lnTo>
                  <a:lnTo>
                    <a:pt x="76516" y="423379"/>
                  </a:lnTo>
                  <a:lnTo>
                    <a:pt x="71049" y="412448"/>
                  </a:lnTo>
                  <a:lnTo>
                    <a:pt x="68316" y="396052"/>
                  </a:lnTo>
                  <a:lnTo>
                    <a:pt x="54653" y="381023"/>
                  </a:lnTo>
                  <a:lnTo>
                    <a:pt x="47821" y="363260"/>
                  </a:lnTo>
                  <a:lnTo>
                    <a:pt x="54653" y="359161"/>
                  </a:lnTo>
                  <a:lnTo>
                    <a:pt x="53287" y="340033"/>
                  </a:lnTo>
                  <a:lnTo>
                    <a:pt x="35527" y="323637"/>
                  </a:lnTo>
                  <a:lnTo>
                    <a:pt x="27327" y="260786"/>
                  </a:lnTo>
                  <a:lnTo>
                    <a:pt x="10931" y="240291"/>
                  </a:lnTo>
                  <a:lnTo>
                    <a:pt x="10931" y="230727"/>
                  </a:lnTo>
                  <a:lnTo>
                    <a:pt x="4099" y="230727"/>
                  </a:lnTo>
                  <a:lnTo>
                    <a:pt x="0" y="221162"/>
                  </a:lnTo>
                  <a:lnTo>
                    <a:pt x="10931" y="223895"/>
                  </a:lnTo>
                  <a:lnTo>
                    <a:pt x="10931" y="217064"/>
                  </a:lnTo>
                  <a:lnTo>
                    <a:pt x="19129" y="217064"/>
                  </a:lnTo>
                  <a:lnTo>
                    <a:pt x="20495" y="196569"/>
                  </a:lnTo>
                  <a:lnTo>
                    <a:pt x="15032" y="162410"/>
                  </a:lnTo>
                  <a:lnTo>
                    <a:pt x="8200" y="148747"/>
                  </a:lnTo>
                  <a:lnTo>
                    <a:pt x="20495" y="150114"/>
                  </a:lnTo>
                  <a:lnTo>
                    <a:pt x="30059" y="154213"/>
                  </a:lnTo>
                  <a:lnTo>
                    <a:pt x="36891" y="140549"/>
                  </a:lnTo>
                  <a:lnTo>
                    <a:pt x="54653" y="129619"/>
                  </a:lnTo>
                  <a:lnTo>
                    <a:pt x="42358" y="106391"/>
                  </a:lnTo>
                  <a:lnTo>
                    <a:pt x="50554" y="74966"/>
                  </a:lnTo>
                  <a:lnTo>
                    <a:pt x="68316" y="66768"/>
                  </a:lnTo>
                  <a:lnTo>
                    <a:pt x="88811" y="83164"/>
                  </a:lnTo>
                  <a:lnTo>
                    <a:pt x="131169" y="84530"/>
                  </a:lnTo>
                  <a:lnTo>
                    <a:pt x="188553" y="107757"/>
                  </a:lnTo>
                  <a:lnTo>
                    <a:pt x="248671" y="136450"/>
                  </a:lnTo>
                  <a:lnTo>
                    <a:pt x="251404" y="197935"/>
                  </a:lnTo>
                  <a:lnTo>
                    <a:pt x="373007" y="326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62">
              <a:extLst>
                <a:ext uri="{FF2B5EF4-FFF2-40B4-BE49-F238E27FC236}">
                  <a16:creationId xmlns:a16="http://schemas.microsoft.com/office/drawing/2014/main" id="{C6A3BC8E-70D2-AE29-42C3-74ED4F9959B5}"/>
                </a:ext>
              </a:extLst>
            </p:cNvPr>
            <p:cNvSpPr/>
            <p:nvPr/>
          </p:nvSpPr>
          <p:spPr>
            <a:xfrm>
              <a:off x="10476892" y="4265115"/>
              <a:ext cx="840290" cy="705024"/>
            </a:xfrm>
            <a:custGeom>
              <a:avLst/>
              <a:gdLst>
                <a:gd name="connsiteX0" fmla="*/ 311785 w 390525"/>
                <a:gd name="connsiteY0" fmla="*/ 76835 h 327660"/>
                <a:gd name="connsiteX1" fmla="*/ 307975 w 390525"/>
                <a:gd name="connsiteY1" fmla="*/ 66675 h 327660"/>
                <a:gd name="connsiteX2" fmla="*/ 310515 w 390525"/>
                <a:gd name="connsiteY2" fmla="*/ 59055 h 327660"/>
                <a:gd name="connsiteX3" fmla="*/ 304165 w 390525"/>
                <a:gd name="connsiteY3" fmla="*/ 42545 h 327660"/>
                <a:gd name="connsiteX4" fmla="*/ 295275 w 390525"/>
                <a:gd name="connsiteY4" fmla="*/ 29210 h 327660"/>
                <a:gd name="connsiteX5" fmla="*/ 291465 w 390525"/>
                <a:gd name="connsiteY5" fmla="*/ 17780 h 327660"/>
                <a:gd name="connsiteX6" fmla="*/ 285750 w 390525"/>
                <a:gd name="connsiteY6" fmla="*/ 8890 h 327660"/>
                <a:gd name="connsiteX7" fmla="*/ 281940 w 390525"/>
                <a:gd name="connsiteY7" fmla="*/ 6985 h 327660"/>
                <a:gd name="connsiteX8" fmla="*/ 278130 w 390525"/>
                <a:gd name="connsiteY8" fmla="*/ 12700 h 327660"/>
                <a:gd name="connsiteX9" fmla="*/ 269875 w 390525"/>
                <a:gd name="connsiteY9" fmla="*/ 15875 h 327660"/>
                <a:gd name="connsiteX10" fmla="*/ 249555 w 390525"/>
                <a:gd name="connsiteY10" fmla="*/ 12700 h 327660"/>
                <a:gd name="connsiteX11" fmla="*/ 234315 w 390525"/>
                <a:gd name="connsiteY11" fmla="*/ 17145 h 327660"/>
                <a:gd name="connsiteX12" fmla="*/ 222885 w 390525"/>
                <a:gd name="connsiteY12" fmla="*/ 8890 h 327660"/>
                <a:gd name="connsiteX13" fmla="*/ 221615 w 390525"/>
                <a:gd name="connsiteY13" fmla="*/ 13970 h 327660"/>
                <a:gd name="connsiteX14" fmla="*/ 226060 w 390525"/>
                <a:gd name="connsiteY14" fmla="*/ 20320 h 327660"/>
                <a:gd name="connsiteX15" fmla="*/ 225425 w 390525"/>
                <a:gd name="connsiteY15" fmla="*/ 24765 h 327660"/>
                <a:gd name="connsiteX16" fmla="*/ 220980 w 390525"/>
                <a:gd name="connsiteY16" fmla="*/ 18415 h 327660"/>
                <a:gd name="connsiteX17" fmla="*/ 214630 w 390525"/>
                <a:gd name="connsiteY17" fmla="*/ 14605 h 327660"/>
                <a:gd name="connsiteX18" fmla="*/ 213360 w 390525"/>
                <a:gd name="connsiteY18" fmla="*/ 8890 h 327660"/>
                <a:gd name="connsiteX19" fmla="*/ 216535 w 390525"/>
                <a:gd name="connsiteY19" fmla="*/ 7620 h 327660"/>
                <a:gd name="connsiteX20" fmla="*/ 213995 w 390525"/>
                <a:gd name="connsiteY20" fmla="*/ 5080 h 327660"/>
                <a:gd name="connsiteX21" fmla="*/ 208915 w 390525"/>
                <a:gd name="connsiteY21" fmla="*/ 5715 h 327660"/>
                <a:gd name="connsiteX22" fmla="*/ 202565 w 390525"/>
                <a:gd name="connsiteY22" fmla="*/ 3810 h 327660"/>
                <a:gd name="connsiteX23" fmla="*/ 191770 w 390525"/>
                <a:gd name="connsiteY23" fmla="*/ 635 h 327660"/>
                <a:gd name="connsiteX24" fmla="*/ 189865 w 390525"/>
                <a:gd name="connsiteY24" fmla="*/ 2540 h 327660"/>
                <a:gd name="connsiteX25" fmla="*/ 194310 w 390525"/>
                <a:gd name="connsiteY25" fmla="*/ 3810 h 327660"/>
                <a:gd name="connsiteX26" fmla="*/ 195580 w 390525"/>
                <a:gd name="connsiteY26" fmla="*/ 5715 h 327660"/>
                <a:gd name="connsiteX27" fmla="*/ 189865 w 390525"/>
                <a:gd name="connsiteY27" fmla="*/ 6350 h 327660"/>
                <a:gd name="connsiteX28" fmla="*/ 183515 w 390525"/>
                <a:gd name="connsiteY28" fmla="*/ 5715 h 327660"/>
                <a:gd name="connsiteX29" fmla="*/ 177165 w 390525"/>
                <a:gd name="connsiteY29" fmla="*/ 8890 h 327660"/>
                <a:gd name="connsiteX30" fmla="*/ 174625 w 390525"/>
                <a:gd name="connsiteY30" fmla="*/ 6350 h 327660"/>
                <a:gd name="connsiteX31" fmla="*/ 175260 w 390525"/>
                <a:gd name="connsiteY31" fmla="*/ 5080 h 327660"/>
                <a:gd name="connsiteX32" fmla="*/ 180975 w 390525"/>
                <a:gd name="connsiteY32" fmla="*/ 4445 h 327660"/>
                <a:gd name="connsiteX33" fmla="*/ 186055 w 390525"/>
                <a:gd name="connsiteY33" fmla="*/ 2540 h 327660"/>
                <a:gd name="connsiteX34" fmla="*/ 179705 w 390525"/>
                <a:gd name="connsiteY34" fmla="*/ 3175 h 327660"/>
                <a:gd name="connsiteX35" fmla="*/ 170815 w 390525"/>
                <a:gd name="connsiteY35" fmla="*/ 3175 h 327660"/>
                <a:gd name="connsiteX36" fmla="*/ 167005 w 390525"/>
                <a:gd name="connsiteY36" fmla="*/ 6350 h 327660"/>
                <a:gd name="connsiteX37" fmla="*/ 158750 w 390525"/>
                <a:gd name="connsiteY37" fmla="*/ 10795 h 327660"/>
                <a:gd name="connsiteX38" fmla="*/ 154940 w 390525"/>
                <a:gd name="connsiteY38" fmla="*/ 12700 h 327660"/>
                <a:gd name="connsiteX39" fmla="*/ 146685 w 390525"/>
                <a:gd name="connsiteY39" fmla="*/ 15240 h 327660"/>
                <a:gd name="connsiteX40" fmla="*/ 140335 w 390525"/>
                <a:gd name="connsiteY40" fmla="*/ 21590 h 327660"/>
                <a:gd name="connsiteX41" fmla="*/ 139065 w 390525"/>
                <a:gd name="connsiteY41" fmla="*/ 24765 h 327660"/>
                <a:gd name="connsiteX42" fmla="*/ 128270 w 390525"/>
                <a:gd name="connsiteY42" fmla="*/ 24765 h 327660"/>
                <a:gd name="connsiteX43" fmla="*/ 117475 w 390525"/>
                <a:gd name="connsiteY43" fmla="*/ 17145 h 327660"/>
                <a:gd name="connsiteX44" fmla="*/ 109855 w 390525"/>
                <a:gd name="connsiteY44" fmla="*/ 16510 h 327660"/>
                <a:gd name="connsiteX45" fmla="*/ 99060 w 390525"/>
                <a:gd name="connsiteY45" fmla="*/ 17145 h 327660"/>
                <a:gd name="connsiteX46" fmla="*/ 90170 w 390525"/>
                <a:gd name="connsiteY46" fmla="*/ 12065 h 327660"/>
                <a:gd name="connsiteX47" fmla="*/ 86995 w 390525"/>
                <a:gd name="connsiteY47" fmla="*/ 12065 h 327660"/>
                <a:gd name="connsiteX48" fmla="*/ 83185 w 390525"/>
                <a:gd name="connsiteY48" fmla="*/ 13970 h 327660"/>
                <a:gd name="connsiteX49" fmla="*/ 74295 w 390525"/>
                <a:gd name="connsiteY49" fmla="*/ 8255 h 327660"/>
                <a:gd name="connsiteX50" fmla="*/ 64135 w 390525"/>
                <a:gd name="connsiteY50" fmla="*/ 5715 h 327660"/>
                <a:gd name="connsiteX51" fmla="*/ 40005 w 390525"/>
                <a:gd name="connsiteY51" fmla="*/ 3810 h 327660"/>
                <a:gd name="connsiteX52" fmla="*/ 27940 w 390525"/>
                <a:gd name="connsiteY52" fmla="*/ 0 h 327660"/>
                <a:gd name="connsiteX53" fmla="*/ 12065 w 390525"/>
                <a:gd name="connsiteY53" fmla="*/ 635 h 327660"/>
                <a:gd name="connsiteX54" fmla="*/ 9525 w 390525"/>
                <a:gd name="connsiteY54" fmla="*/ 1905 h 327660"/>
                <a:gd name="connsiteX55" fmla="*/ 8890 w 390525"/>
                <a:gd name="connsiteY55" fmla="*/ 1905 h 327660"/>
                <a:gd name="connsiteX56" fmla="*/ 6985 w 390525"/>
                <a:gd name="connsiteY56" fmla="*/ 6985 h 327660"/>
                <a:gd name="connsiteX57" fmla="*/ 4445 w 390525"/>
                <a:gd name="connsiteY57" fmla="*/ 19685 h 327660"/>
                <a:gd name="connsiteX58" fmla="*/ 8255 w 390525"/>
                <a:gd name="connsiteY58" fmla="*/ 28575 h 327660"/>
                <a:gd name="connsiteX59" fmla="*/ 8255 w 390525"/>
                <a:gd name="connsiteY59" fmla="*/ 35560 h 327660"/>
                <a:gd name="connsiteX60" fmla="*/ 3810 w 390525"/>
                <a:gd name="connsiteY60" fmla="*/ 46355 h 327660"/>
                <a:gd name="connsiteX61" fmla="*/ 0 w 390525"/>
                <a:gd name="connsiteY61" fmla="*/ 55880 h 327660"/>
                <a:gd name="connsiteX62" fmla="*/ 3810 w 390525"/>
                <a:gd name="connsiteY62" fmla="*/ 64135 h 327660"/>
                <a:gd name="connsiteX63" fmla="*/ 6985 w 390525"/>
                <a:gd name="connsiteY63" fmla="*/ 80010 h 327660"/>
                <a:gd name="connsiteX64" fmla="*/ 17780 w 390525"/>
                <a:gd name="connsiteY64" fmla="*/ 327660 h 327660"/>
                <a:gd name="connsiteX65" fmla="*/ 390525 w 390525"/>
                <a:gd name="connsiteY65" fmla="*/ 324485 h 327660"/>
                <a:gd name="connsiteX66" fmla="*/ 390525 w 390525"/>
                <a:gd name="connsiteY66" fmla="*/ 323850 h 327660"/>
                <a:gd name="connsiteX67" fmla="*/ 385445 w 390525"/>
                <a:gd name="connsiteY67" fmla="*/ 321945 h 327660"/>
                <a:gd name="connsiteX68" fmla="*/ 377825 w 390525"/>
                <a:gd name="connsiteY68" fmla="*/ 314325 h 327660"/>
                <a:gd name="connsiteX69" fmla="*/ 375920 w 390525"/>
                <a:gd name="connsiteY69" fmla="*/ 310515 h 327660"/>
                <a:gd name="connsiteX70" fmla="*/ 369570 w 390525"/>
                <a:gd name="connsiteY70" fmla="*/ 308610 h 327660"/>
                <a:gd name="connsiteX71" fmla="*/ 365760 w 390525"/>
                <a:gd name="connsiteY71" fmla="*/ 300355 h 327660"/>
                <a:gd name="connsiteX72" fmla="*/ 361950 w 390525"/>
                <a:gd name="connsiteY72" fmla="*/ 302260 h 327660"/>
                <a:gd name="connsiteX73" fmla="*/ 356235 w 390525"/>
                <a:gd name="connsiteY73" fmla="*/ 302260 h 327660"/>
                <a:gd name="connsiteX74" fmla="*/ 346710 w 390525"/>
                <a:gd name="connsiteY74" fmla="*/ 295910 h 327660"/>
                <a:gd name="connsiteX75" fmla="*/ 341630 w 390525"/>
                <a:gd name="connsiteY75" fmla="*/ 279400 h 327660"/>
                <a:gd name="connsiteX76" fmla="*/ 342900 w 390525"/>
                <a:gd name="connsiteY76" fmla="*/ 274955 h 327660"/>
                <a:gd name="connsiteX77" fmla="*/ 342265 w 390525"/>
                <a:gd name="connsiteY77" fmla="*/ 267335 h 327660"/>
                <a:gd name="connsiteX78" fmla="*/ 340360 w 390525"/>
                <a:gd name="connsiteY78" fmla="*/ 263525 h 327660"/>
                <a:gd name="connsiteX79" fmla="*/ 340995 w 390525"/>
                <a:gd name="connsiteY79" fmla="*/ 260350 h 327660"/>
                <a:gd name="connsiteX80" fmla="*/ 343535 w 390525"/>
                <a:gd name="connsiteY80" fmla="*/ 262255 h 327660"/>
                <a:gd name="connsiteX81" fmla="*/ 352425 w 390525"/>
                <a:gd name="connsiteY81" fmla="*/ 262890 h 327660"/>
                <a:gd name="connsiteX82" fmla="*/ 348615 w 390525"/>
                <a:gd name="connsiteY82" fmla="*/ 259080 h 327660"/>
                <a:gd name="connsiteX83" fmla="*/ 346075 w 390525"/>
                <a:gd name="connsiteY83" fmla="*/ 258445 h 327660"/>
                <a:gd name="connsiteX84" fmla="*/ 340995 w 390525"/>
                <a:gd name="connsiteY84" fmla="*/ 250825 h 327660"/>
                <a:gd name="connsiteX85" fmla="*/ 339090 w 390525"/>
                <a:gd name="connsiteY85" fmla="*/ 249555 h 327660"/>
                <a:gd name="connsiteX86" fmla="*/ 338455 w 390525"/>
                <a:gd name="connsiteY86" fmla="*/ 251460 h 327660"/>
                <a:gd name="connsiteX87" fmla="*/ 334645 w 390525"/>
                <a:gd name="connsiteY87" fmla="*/ 247015 h 327660"/>
                <a:gd name="connsiteX88" fmla="*/ 332105 w 390525"/>
                <a:gd name="connsiteY88" fmla="*/ 238760 h 327660"/>
                <a:gd name="connsiteX89" fmla="*/ 320040 w 390525"/>
                <a:gd name="connsiteY89" fmla="*/ 220980 h 327660"/>
                <a:gd name="connsiteX90" fmla="*/ 314325 w 390525"/>
                <a:gd name="connsiteY90" fmla="*/ 217170 h 327660"/>
                <a:gd name="connsiteX91" fmla="*/ 313055 w 390525"/>
                <a:gd name="connsiteY91" fmla="*/ 208915 h 327660"/>
                <a:gd name="connsiteX92" fmla="*/ 293370 w 390525"/>
                <a:gd name="connsiteY92" fmla="*/ 179705 h 327660"/>
                <a:gd name="connsiteX93" fmla="*/ 294005 w 390525"/>
                <a:gd name="connsiteY93" fmla="*/ 173355 h 327660"/>
                <a:gd name="connsiteX94" fmla="*/ 290830 w 390525"/>
                <a:gd name="connsiteY94" fmla="*/ 168275 h 327660"/>
                <a:gd name="connsiteX95" fmla="*/ 289560 w 390525"/>
                <a:gd name="connsiteY95" fmla="*/ 156210 h 327660"/>
                <a:gd name="connsiteX96" fmla="*/ 286385 w 390525"/>
                <a:gd name="connsiteY96" fmla="*/ 151765 h 327660"/>
                <a:gd name="connsiteX97" fmla="*/ 286385 w 390525"/>
                <a:gd name="connsiteY97" fmla="*/ 148590 h 327660"/>
                <a:gd name="connsiteX98" fmla="*/ 275590 w 390525"/>
                <a:gd name="connsiteY98" fmla="*/ 137160 h 327660"/>
                <a:gd name="connsiteX99" fmla="*/ 274955 w 390525"/>
                <a:gd name="connsiteY99" fmla="*/ 132715 h 327660"/>
                <a:gd name="connsiteX100" fmla="*/ 276225 w 390525"/>
                <a:gd name="connsiteY100" fmla="*/ 127635 h 327660"/>
                <a:gd name="connsiteX101" fmla="*/ 273685 w 390525"/>
                <a:gd name="connsiteY101" fmla="*/ 122555 h 327660"/>
                <a:gd name="connsiteX102" fmla="*/ 255270 w 390525"/>
                <a:gd name="connsiteY102" fmla="*/ 107315 h 327660"/>
                <a:gd name="connsiteX103" fmla="*/ 254000 w 390525"/>
                <a:gd name="connsiteY103" fmla="*/ 102235 h 327660"/>
                <a:gd name="connsiteX104" fmla="*/ 242570 w 390525"/>
                <a:gd name="connsiteY104" fmla="*/ 88900 h 327660"/>
                <a:gd name="connsiteX105" fmla="*/ 242570 w 390525"/>
                <a:gd name="connsiteY105" fmla="*/ 81280 h 327660"/>
                <a:gd name="connsiteX106" fmla="*/ 235585 w 390525"/>
                <a:gd name="connsiteY106" fmla="*/ 73025 h 327660"/>
                <a:gd name="connsiteX107" fmla="*/ 236855 w 390525"/>
                <a:gd name="connsiteY107" fmla="*/ 68580 h 327660"/>
                <a:gd name="connsiteX108" fmla="*/ 236220 w 390525"/>
                <a:gd name="connsiteY108" fmla="*/ 64770 h 327660"/>
                <a:gd name="connsiteX109" fmla="*/ 237490 w 390525"/>
                <a:gd name="connsiteY109" fmla="*/ 62230 h 327660"/>
                <a:gd name="connsiteX110" fmla="*/ 238760 w 390525"/>
                <a:gd name="connsiteY110" fmla="*/ 64135 h 327660"/>
                <a:gd name="connsiteX111" fmla="*/ 241935 w 390525"/>
                <a:gd name="connsiteY111" fmla="*/ 64135 h 327660"/>
                <a:gd name="connsiteX112" fmla="*/ 243840 w 390525"/>
                <a:gd name="connsiteY112" fmla="*/ 72390 h 327660"/>
                <a:gd name="connsiteX113" fmla="*/ 247015 w 390525"/>
                <a:gd name="connsiteY113" fmla="*/ 75565 h 327660"/>
                <a:gd name="connsiteX114" fmla="*/ 247650 w 390525"/>
                <a:gd name="connsiteY114" fmla="*/ 79375 h 327660"/>
                <a:gd name="connsiteX115" fmla="*/ 259715 w 390525"/>
                <a:gd name="connsiteY115" fmla="*/ 89535 h 327660"/>
                <a:gd name="connsiteX116" fmla="*/ 259715 w 390525"/>
                <a:gd name="connsiteY116" fmla="*/ 95885 h 327660"/>
                <a:gd name="connsiteX117" fmla="*/ 262255 w 390525"/>
                <a:gd name="connsiteY117" fmla="*/ 102235 h 327660"/>
                <a:gd name="connsiteX118" fmla="*/ 270510 w 390525"/>
                <a:gd name="connsiteY118" fmla="*/ 106045 h 327660"/>
                <a:gd name="connsiteX119" fmla="*/ 272415 w 390525"/>
                <a:gd name="connsiteY119" fmla="*/ 111760 h 327660"/>
                <a:gd name="connsiteX120" fmla="*/ 287655 w 390525"/>
                <a:gd name="connsiteY120" fmla="*/ 127635 h 327660"/>
                <a:gd name="connsiteX121" fmla="*/ 295910 w 390525"/>
                <a:gd name="connsiteY121" fmla="*/ 132080 h 327660"/>
                <a:gd name="connsiteX122" fmla="*/ 296545 w 390525"/>
                <a:gd name="connsiteY122" fmla="*/ 133985 h 327660"/>
                <a:gd name="connsiteX123" fmla="*/ 297815 w 390525"/>
                <a:gd name="connsiteY123" fmla="*/ 130175 h 327660"/>
                <a:gd name="connsiteX124" fmla="*/ 302260 w 390525"/>
                <a:gd name="connsiteY124" fmla="*/ 126365 h 327660"/>
                <a:gd name="connsiteX125" fmla="*/ 304165 w 390525"/>
                <a:gd name="connsiteY125" fmla="*/ 114935 h 327660"/>
                <a:gd name="connsiteX126" fmla="*/ 301625 w 390525"/>
                <a:gd name="connsiteY126" fmla="*/ 112395 h 327660"/>
                <a:gd name="connsiteX127" fmla="*/ 305435 w 390525"/>
                <a:gd name="connsiteY127" fmla="*/ 102870 h 327660"/>
                <a:gd name="connsiteX128" fmla="*/ 306070 w 390525"/>
                <a:gd name="connsiteY128" fmla="*/ 95885 h 327660"/>
                <a:gd name="connsiteX129" fmla="*/ 311150 w 390525"/>
                <a:gd name="connsiteY129" fmla="*/ 7874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90525" h="327660">
                  <a:moveTo>
                    <a:pt x="311785" y="76835"/>
                  </a:moveTo>
                  <a:lnTo>
                    <a:pt x="307975" y="66675"/>
                  </a:lnTo>
                  <a:lnTo>
                    <a:pt x="310515" y="59055"/>
                  </a:lnTo>
                  <a:lnTo>
                    <a:pt x="304165" y="42545"/>
                  </a:lnTo>
                  <a:lnTo>
                    <a:pt x="295275" y="29210"/>
                  </a:lnTo>
                  <a:lnTo>
                    <a:pt x="291465" y="17780"/>
                  </a:lnTo>
                  <a:lnTo>
                    <a:pt x="285750" y="8890"/>
                  </a:lnTo>
                  <a:lnTo>
                    <a:pt x="281940" y="6985"/>
                  </a:lnTo>
                  <a:lnTo>
                    <a:pt x="278130" y="12700"/>
                  </a:lnTo>
                  <a:lnTo>
                    <a:pt x="269875" y="15875"/>
                  </a:lnTo>
                  <a:lnTo>
                    <a:pt x="249555" y="12700"/>
                  </a:lnTo>
                  <a:lnTo>
                    <a:pt x="234315" y="17145"/>
                  </a:lnTo>
                  <a:lnTo>
                    <a:pt x="222885" y="8890"/>
                  </a:lnTo>
                  <a:lnTo>
                    <a:pt x="221615" y="13970"/>
                  </a:lnTo>
                  <a:lnTo>
                    <a:pt x="226060" y="20320"/>
                  </a:lnTo>
                  <a:lnTo>
                    <a:pt x="225425" y="24765"/>
                  </a:lnTo>
                  <a:lnTo>
                    <a:pt x="220980" y="18415"/>
                  </a:lnTo>
                  <a:lnTo>
                    <a:pt x="214630" y="14605"/>
                  </a:lnTo>
                  <a:lnTo>
                    <a:pt x="213360" y="8890"/>
                  </a:lnTo>
                  <a:lnTo>
                    <a:pt x="216535" y="7620"/>
                  </a:lnTo>
                  <a:lnTo>
                    <a:pt x="213995" y="5080"/>
                  </a:lnTo>
                  <a:lnTo>
                    <a:pt x="208915" y="5715"/>
                  </a:lnTo>
                  <a:lnTo>
                    <a:pt x="202565" y="3810"/>
                  </a:lnTo>
                  <a:lnTo>
                    <a:pt x="191770" y="635"/>
                  </a:lnTo>
                  <a:lnTo>
                    <a:pt x="189865" y="2540"/>
                  </a:lnTo>
                  <a:lnTo>
                    <a:pt x="194310" y="3810"/>
                  </a:lnTo>
                  <a:lnTo>
                    <a:pt x="195580" y="5715"/>
                  </a:lnTo>
                  <a:lnTo>
                    <a:pt x="189865" y="6350"/>
                  </a:lnTo>
                  <a:lnTo>
                    <a:pt x="183515" y="5715"/>
                  </a:lnTo>
                  <a:lnTo>
                    <a:pt x="177165" y="8890"/>
                  </a:lnTo>
                  <a:lnTo>
                    <a:pt x="174625" y="6350"/>
                  </a:lnTo>
                  <a:lnTo>
                    <a:pt x="175260" y="5080"/>
                  </a:lnTo>
                  <a:lnTo>
                    <a:pt x="180975" y="4445"/>
                  </a:lnTo>
                  <a:lnTo>
                    <a:pt x="186055" y="2540"/>
                  </a:lnTo>
                  <a:lnTo>
                    <a:pt x="179705" y="3175"/>
                  </a:lnTo>
                  <a:lnTo>
                    <a:pt x="170815" y="3175"/>
                  </a:lnTo>
                  <a:lnTo>
                    <a:pt x="167005" y="6350"/>
                  </a:lnTo>
                  <a:lnTo>
                    <a:pt x="158750" y="10795"/>
                  </a:lnTo>
                  <a:lnTo>
                    <a:pt x="154940" y="12700"/>
                  </a:lnTo>
                  <a:lnTo>
                    <a:pt x="146685" y="15240"/>
                  </a:lnTo>
                  <a:lnTo>
                    <a:pt x="140335" y="21590"/>
                  </a:lnTo>
                  <a:lnTo>
                    <a:pt x="139065" y="24765"/>
                  </a:lnTo>
                  <a:lnTo>
                    <a:pt x="128270" y="24765"/>
                  </a:lnTo>
                  <a:lnTo>
                    <a:pt x="117475" y="17145"/>
                  </a:lnTo>
                  <a:lnTo>
                    <a:pt x="109855" y="16510"/>
                  </a:lnTo>
                  <a:lnTo>
                    <a:pt x="99060" y="17145"/>
                  </a:lnTo>
                  <a:lnTo>
                    <a:pt x="90170" y="12065"/>
                  </a:lnTo>
                  <a:lnTo>
                    <a:pt x="86995" y="12065"/>
                  </a:lnTo>
                  <a:lnTo>
                    <a:pt x="83185" y="13970"/>
                  </a:lnTo>
                  <a:lnTo>
                    <a:pt x="74295" y="8255"/>
                  </a:lnTo>
                  <a:lnTo>
                    <a:pt x="64135" y="5715"/>
                  </a:lnTo>
                  <a:lnTo>
                    <a:pt x="40005" y="3810"/>
                  </a:lnTo>
                  <a:lnTo>
                    <a:pt x="27940" y="0"/>
                  </a:lnTo>
                  <a:lnTo>
                    <a:pt x="12065" y="635"/>
                  </a:lnTo>
                  <a:lnTo>
                    <a:pt x="9525" y="1905"/>
                  </a:lnTo>
                  <a:lnTo>
                    <a:pt x="8890" y="1905"/>
                  </a:lnTo>
                  <a:lnTo>
                    <a:pt x="6985" y="6985"/>
                  </a:lnTo>
                  <a:lnTo>
                    <a:pt x="4445" y="19685"/>
                  </a:lnTo>
                  <a:lnTo>
                    <a:pt x="8255" y="28575"/>
                  </a:lnTo>
                  <a:lnTo>
                    <a:pt x="8255" y="35560"/>
                  </a:lnTo>
                  <a:lnTo>
                    <a:pt x="3810" y="46355"/>
                  </a:lnTo>
                  <a:lnTo>
                    <a:pt x="0" y="55880"/>
                  </a:lnTo>
                  <a:lnTo>
                    <a:pt x="3810" y="64135"/>
                  </a:lnTo>
                  <a:lnTo>
                    <a:pt x="6985" y="80010"/>
                  </a:lnTo>
                  <a:lnTo>
                    <a:pt x="17780" y="327660"/>
                  </a:lnTo>
                  <a:lnTo>
                    <a:pt x="390525" y="324485"/>
                  </a:lnTo>
                  <a:lnTo>
                    <a:pt x="390525" y="323850"/>
                  </a:lnTo>
                  <a:lnTo>
                    <a:pt x="385445" y="321945"/>
                  </a:lnTo>
                  <a:lnTo>
                    <a:pt x="377825" y="314325"/>
                  </a:lnTo>
                  <a:lnTo>
                    <a:pt x="375920" y="310515"/>
                  </a:lnTo>
                  <a:lnTo>
                    <a:pt x="369570" y="308610"/>
                  </a:lnTo>
                  <a:lnTo>
                    <a:pt x="365760" y="300355"/>
                  </a:lnTo>
                  <a:lnTo>
                    <a:pt x="361950" y="302260"/>
                  </a:lnTo>
                  <a:lnTo>
                    <a:pt x="356235" y="302260"/>
                  </a:lnTo>
                  <a:lnTo>
                    <a:pt x="346710" y="295910"/>
                  </a:lnTo>
                  <a:lnTo>
                    <a:pt x="341630" y="279400"/>
                  </a:lnTo>
                  <a:lnTo>
                    <a:pt x="342900" y="274955"/>
                  </a:lnTo>
                  <a:lnTo>
                    <a:pt x="342265" y="267335"/>
                  </a:lnTo>
                  <a:lnTo>
                    <a:pt x="340360" y="263525"/>
                  </a:lnTo>
                  <a:lnTo>
                    <a:pt x="340995" y="260350"/>
                  </a:lnTo>
                  <a:lnTo>
                    <a:pt x="343535" y="262255"/>
                  </a:lnTo>
                  <a:lnTo>
                    <a:pt x="352425" y="262890"/>
                  </a:lnTo>
                  <a:lnTo>
                    <a:pt x="348615" y="259080"/>
                  </a:lnTo>
                  <a:lnTo>
                    <a:pt x="346075" y="258445"/>
                  </a:lnTo>
                  <a:lnTo>
                    <a:pt x="340995" y="250825"/>
                  </a:lnTo>
                  <a:lnTo>
                    <a:pt x="339090" y="249555"/>
                  </a:lnTo>
                  <a:lnTo>
                    <a:pt x="338455" y="251460"/>
                  </a:lnTo>
                  <a:lnTo>
                    <a:pt x="334645" y="247015"/>
                  </a:lnTo>
                  <a:lnTo>
                    <a:pt x="332105" y="238760"/>
                  </a:lnTo>
                  <a:lnTo>
                    <a:pt x="320040" y="220980"/>
                  </a:lnTo>
                  <a:lnTo>
                    <a:pt x="314325" y="217170"/>
                  </a:lnTo>
                  <a:lnTo>
                    <a:pt x="313055" y="208915"/>
                  </a:lnTo>
                  <a:lnTo>
                    <a:pt x="293370" y="179705"/>
                  </a:lnTo>
                  <a:lnTo>
                    <a:pt x="294005" y="173355"/>
                  </a:lnTo>
                  <a:lnTo>
                    <a:pt x="290830" y="168275"/>
                  </a:lnTo>
                  <a:lnTo>
                    <a:pt x="289560" y="156210"/>
                  </a:lnTo>
                  <a:lnTo>
                    <a:pt x="286385" y="151765"/>
                  </a:lnTo>
                  <a:lnTo>
                    <a:pt x="286385" y="148590"/>
                  </a:lnTo>
                  <a:lnTo>
                    <a:pt x="275590" y="137160"/>
                  </a:lnTo>
                  <a:lnTo>
                    <a:pt x="274955" y="132715"/>
                  </a:lnTo>
                  <a:lnTo>
                    <a:pt x="276225" y="127635"/>
                  </a:lnTo>
                  <a:lnTo>
                    <a:pt x="273685" y="122555"/>
                  </a:lnTo>
                  <a:lnTo>
                    <a:pt x="255270" y="107315"/>
                  </a:lnTo>
                  <a:lnTo>
                    <a:pt x="254000" y="102235"/>
                  </a:lnTo>
                  <a:lnTo>
                    <a:pt x="242570" y="88900"/>
                  </a:lnTo>
                  <a:lnTo>
                    <a:pt x="242570" y="81280"/>
                  </a:lnTo>
                  <a:lnTo>
                    <a:pt x="235585" y="73025"/>
                  </a:lnTo>
                  <a:lnTo>
                    <a:pt x="236855" y="68580"/>
                  </a:lnTo>
                  <a:lnTo>
                    <a:pt x="236220" y="64770"/>
                  </a:lnTo>
                  <a:lnTo>
                    <a:pt x="237490" y="62230"/>
                  </a:lnTo>
                  <a:lnTo>
                    <a:pt x="238760" y="64135"/>
                  </a:lnTo>
                  <a:lnTo>
                    <a:pt x="241935" y="64135"/>
                  </a:lnTo>
                  <a:lnTo>
                    <a:pt x="243840" y="72390"/>
                  </a:lnTo>
                  <a:lnTo>
                    <a:pt x="247015" y="75565"/>
                  </a:lnTo>
                  <a:lnTo>
                    <a:pt x="247650" y="79375"/>
                  </a:lnTo>
                  <a:lnTo>
                    <a:pt x="259715" y="89535"/>
                  </a:lnTo>
                  <a:lnTo>
                    <a:pt x="259715" y="95885"/>
                  </a:lnTo>
                  <a:lnTo>
                    <a:pt x="262255" y="102235"/>
                  </a:lnTo>
                  <a:lnTo>
                    <a:pt x="270510" y="106045"/>
                  </a:lnTo>
                  <a:lnTo>
                    <a:pt x="272415" y="111760"/>
                  </a:lnTo>
                  <a:lnTo>
                    <a:pt x="287655" y="127635"/>
                  </a:lnTo>
                  <a:lnTo>
                    <a:pt x="295910" y="132080"/>
                  </a:lnTo>
                  <a:lnTo>
                    <a:pt x="296545" y="133985"/>
                  </a:lnTo>
                  <a:lnTo>
                    <a:pt x="297815" y="130175"/>
                  </a:lnTo>
                  <a:lnTo>
                    <a:pt x="302260" y="126365"/>
                  </a:lnTo>
                  <a:lnTo>
                    <a:pt x="304165" y="114935"/>
                  </a:lnTo>
                  <a:lnTo>
                    <a:pt x="301625" y="112395"/>
                  </a:lnTo>
                  <a:lnTo>
                    <a:pt x="305435" y="102870"/>
                  </a:lnTo>
                  <a:lnTo>
                    <a:pt x="306070" y="95885"/>
                  </a:lnTo>
                  <a:lnTo>
                    <a:pt x="311150" y="787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63">
              <a:extLst>
                <a:ext uri="{FF2B5EF4-FFF2-40B4-BE49-F238E27FC236}">
                  <a16:creationId xmlns:a16="http://schemas.microsoft.com/office/drawing/2014/main" id="{B1030578-F728-EC87-2D2A-8CEB2CBE9AC4}"/>
                </a:ext>
              </a:extLst>
            </p:cNvPr>
            <p:cNvSpPr/>
            <p:nvPr/>
          </p:nvSpPr>
          <p:spPr>
            <a:xfrm>
              <a:off x="10327963" y="4963309"/>
              <a:ext cx="1110822" cy="1276145"/>
            </a:xfrm>
            <a:custGeom>
              <a:avLst/>
              <a:gdLst>
                <a:gd name="connsiteX0" fmla="*/ 86995 w 516255"/>
                <a:gd name="connsiteY0" fmla="*/ 3175 h 593089"/>
                <a:gd name="connsiteX1" fmla="*/ 459740 w 516255"/>
                <a:gd name="connsiteY1" fmla="*/ 0 h 593089"/>
                <a:gd name="connsiteX2" fmla="*/ 459740 w 516255"/>
                <a:gd name="connsiteY2" fmla="*/ 2540 h 593089"/>
                <a:gd name="connsiteX3" fmla="*/ 459105 w 516255"/>
                <a:gd name="connsiteY3" fmla="*/ 5715 h 593089"/>
                <a:gd name="connsiteX4" fmla="*/ 460375 w 516255"/>
                <a:gd name="connsiteY4" fmla="*/ 8255 h 593089"/>
                <a:gd name="connsiteX5" fmla="*/ 459740 w 516255"/>
                <a:gd name="connsiteY5" fmla="*/ 9525 h 593089"/>
                <a:gd name="connsiteX6" fmla="*/ 461010 w 516255"/>
                <a:gd name="connsiteY6" fmla="*/ 10795 h 593089"/>
                <a:gd name="connsiteX7" fmla="*/ 461010 w 516255"/>
                <a:gd name="connsiteY7" fmla="*/ 12065 h 593089"/>
                <a:gd name="connsiteX8" fmla="*/ 462280 w 516255"/>
                <a:gd name="connsiteY8" fmla="*/ 13970 h 593089"/>
                <a:gd name="connsiteX9" fmla="*/ 464185 w 516255"/>
                <a:gd name="connsiteY9" fmla="*/ 22860 h 593089"/>
                <a:gd name="connsiteX10" fmla="*/ 469900 w 516255"/>
                <a:gd name="connsiteY10" fmla="*/ 29845 h 593089"/>
                <a:gd name="connsiteX11" fmla="*/ 469900 w 516255"/>
                <a:gd name="connsiteY11" fmla="*/ 33020 h 593089"/>
                <a:gd name="connsiteX12" fmla="*/ 468630 w 516255"/>
                <a:gd name="connsiteY12" fmla="*/ 33020 h 593089"/>
                <a:gd name="connsiteX13" fmla="*/ 467360 w 516255"/>
                <a:gd name="connsiteY13" fmla="*/ 31115 h 593089"/>
                <a:gd name="connsiteX14" fmla="*/ 465455 w 516255"/>
                <a:gd name="connsiteY14" fmla="*/ 27940 h 593089"/>
                <a:gd name="connsiteX15" fmla="*/ 464185 w 516255"/>
                <a:gd name="connsiteY15" fmla="*/ 29210 h 593089"/>
                <a:gd name="connsiteX16" fmla="*/ 464820 w 516255"/>
                <a:gd name="connsiteY16" fmla="*/ 34925 h 593089"/>
                <a:gd name="connsiteX17" fmla="*/ 472440 w 516255"/>
                <a:gd name="connsiteY17" fmla="*/ 57150 h 593089"/>
                <a:gd name="connsiteX18" fmla="*/ 474345 w 516255"/>
                <a:gd name="connsiteY18" fmla="*/ 69215 h 593089"/>
                <a:gd name="connsiteX19" fmla="*/ 472440 w 516255"/>
                <a:gd name="connsiteY19" fmla="*/ 80645 h 593089"/>
                <a:gd name="connsiteX20" fmla="*/ 476885 w 516255"/>
                <a:gd name="connsiteY20" fmla="*/ 93980 h 593089"/>
                <a:gd name="connsiteX21" fmla="*/ 481965 w 516255"/>
                <a:gd name="connsiteY21" fmla="*/ 104775 h 593089"/>
                <a:gd name="connsiteX22" fmla="*/ 487680 w 516255"/>
                <a:gd name="connsiteY22" fmla="*/ 106045 h 593089"/>
                <a:gd name="connsiteX23" fmla="*/ 501015 w 516255"/>
                <a:gd name="connsiteY23" fmla="*/ 115570 h 593089"/>
                <a:gd name="connsiteX24" fmla="*/ 501015 w 516255"/>
                <a:gd name="connsiteY24" fmla="*/ 121285 h 593089"/>
                <a:gd name="connsiteX25" fmla="*/ 507365 w 516255"/>
                <a:gd name="connsiteY25" fmla="*/ 121285 h 593089"/>
                <a:gd name="connsiteX26" fmla="*/ 514350 w 516255"/>
                <a:gd name="connsiteY26" fmla="*/ 125095 h 593089"/>
                <a:gd name="connsiteX27" fmla="*/ 514350 w 516255"/>
                <a:gd name="connsiteY27" fmla="*/ 129540 h 593089"/>
                <a:gd name="connsiteX28" fmla="*/ 516255 w 516255"/>
                <a:gd name="connsiteY28" fmla="*/ 129540 h 593089"/>
                <a:gd name="connsiteX29" fmla="*/ 512445 w 516255"/>
                <a:gd name="connsiteY29" fmla="*/ 135255 h 593089"/>
                <a:gd name="connsiteX30" fmla="*/ 507365 w 516255"/>
                <a:gd name="connsiteY30" fmla="*/ 138430 h 593089"/>
                <a:gd name="connsiteX31" fmla="*/ 501650 w 516255"/>
                <a:gd name="connsiteY31" fmla="*/ 139065 h 593089"/>
                <a:gd name="connsiteX32" fmla="*/ 499745 w 516255"/>
                <a:gd name="connsiteY32" fmla="*/ 143510 h 593089"/>
                <a:gd name="connsiteX33" fmla="*/ 492760 w 516255"/>
                <a:gd name="connsiteY33" fmla="*/ 142875 h 593089"/>
                <a:gd name="connsiteX34" fmla="*/ 488950 w 516255"/>
                <a:gd name="connsiteY34" fmla="*/ 146050 h 593089"/>
                <a:gd name="connsiteX35" fmla="*/ 482600 w 516255"/>
                <a:gd name="connsiteY35" fmla="*/ 147320 h 593089"/>
                <a:gd name="connsiteX36" fmla="*/ 481965 w 516255"/>
                <a:gd name="connsiteY36" fmla="*/ 150495 h 593089"/>
                <a:gd name="connsiteX37" fmla="*/ 483870 w 516255"/>
                <a:gd name="connsiteY37" fmla="*/ 153670 h 593089"/>
                <a:gd name="connsiteX38" fmla="*/ 482600 w 516255"/>
                <a:gd name="connsiteY38" fmla="*/ 156845 h 593089"/>
                <a:gd name="connsiteX39" fmla="*/ 474345 w 516255"/>
                <a:gd name="connsiteY39" fmla="*/ 156845 h 593089"/>
                <a:gd name="connsiteX40" fmla="*/ 471170 w 516255"/>
                <a:gd name="connsiteY40" fmla="*/ 159385 h 593089"/>
                <a:gd name="connsiteX41" fmla="*/ 471170 w 516255"/>
                <a:gd name="connsiteY41" fmla="*/ 165735 h 593089"/>
                <a:gd name="connsiteX42" fmla="*/ 467995 w 516255"/>
                <a:gd name="connsiteY42" fmla="*/ 172720 h 593089"/>
                <a:gd name="connsiteX43" fmla="*/ 470535 w 516255"/>
                <a:gd name="connsiteY43" fmla="*/ 174625 h 593089"/>
                <a:gd name="connsiteX44" fmla="*/ 472440 w 516255"/>
                <a:gd name="connsiteY44" fmla="*/ 177800 h 593089"/>
                <a:gd name="connsiteX45" fmla="*/ 469900 w 516255"/>
                <a:gd name="connsiteY45" fmla="*/ 180975 h 593089"/>
                <a:gd name="connsiteX46" fmla="*/ 466725 w 516255"/>
                <a:gd name="connsiteY46" fmla="*/ 190500 h 593089"/>
                <a:gd name="connsiteX47" fmla="*/ 464185 w 516255"/>
                <a:gd name="connsiteY47" fmla="*/ 205740 h 593089"/>
                <a:gd name="connsiteX48" fmla="*/ 459105 w 516255"/>
                <a:gd name="connsiteY48" fmla="*/ 213360 h 593089"/>
                <a:gd name="connsiteX49" fmla="*/ 458470 w 516255"/>
                <a:gd name="connsiteY49" fmla="*/ 218440 h 593089"/>
                <a:gd name="connsiteX50" fmla="*/ 455295 w 516255"/>
                <a:gd name="connsiteY50" fmla="*/ 222250 h 593089"/>
                <a:gd name="connsiteX51" fmla="*/ 454660 w 516255"/>
                <a:gd name="connsiteY51" fmla="*/ 229870 h 593089"/>
                <a:gd name="connsiteX52" fmla="*/ 458470 w 516255"/>
                <a:gd name="connsiteY52" fmla="*/ 243205 h 593089"/>
                <a:gd name="connsiteX53" fmla="*/ 459740 w 516255"/>
                <a:gd name="connsiteY53" fmla="*/ 249555 h 593089"/>
                <a:gd name="connsiteX54" fmla="*/ 461645 w 516255"/>
                <a:gd name="connsiteY54" fmla="*/ 250190 h 593089"/>
                <a:gd name="connsiteX55" fmla="*/ 459740 w 516255"/>
                <a:gd name="connsiteY55" fmla="*/ 252095 h 593089"/>
                <a:gd name="connsiteX56" fmla="*/ 456565 w 516255"/>
                <a:gd name="connsiteY56" fmla="*/ 261620 h 593089"/>
                <a:gd name="connsiteX57" fmla="*/ 456565 w 516255"/>
                <a:gd name="connsiteY57" fmla="*/ 272415 h 593089"/>
                <a:gd name="connsiteX58" fmla="*/ 448310 w 516255"/>
                <a:gd name="connsiteY58" fmla="*/ 287020 h 593089"/>
                <a:gd name="connsiteX59" fmla="*/ 444500 w 516255"/>
                <a:gd name="connsiteY59" fmla="*/ 296545 h 593089"/>
                <a:gd name="connsiteX60" fmla="*/ 441960 w 516255"/>
                <a:gd name="connsiteY60" fmla="*/ 296545 h 593089"/>
                <a:gd name="connsiteX61" fmla="*/ 435610 w 516255"/>
                <a:gd name="connsiteY61" fmla="*/ 297815 h 593089"/>
                <a:gd name="connsiteX62" fmla="*/ 434975 w 516255"/>
                <a:gd name="connsiteY62" fmla="*/ 302895 h 593089"/>
                <a:gd name="connsiteX63" fmla="*/ 427355 w 516255"/>
                <a:gd name="connsiteY63" fmla="*/ 315595 h 593089"/>
                <a:gd name="connsiteX64" fmla="*/ 427355 w 516255"/>
                <a:gd name="connsiteY64" fmla="*/ 320040 h 593089"/>
                <a:gd name="connsiteX65" fmla="*/ 418465 w 516255"/>
                <a:gd name="connsiteY65" fmla="*/ 326390 h 593089"/>
                <a:gd name="connsiteX66" fmla="*/ 414655 w 516255"/>
                <a:gd name="connsiteY66" fmla="*/ 336550 h 593089"/>
                <a:gd name="connsiteX67" fmla="*/ 408305 w 516255"/>
                <a:gd name="connsiteY67" fmla="*/ 359410 h 593089"/>
                <a:gd name="connsiteX68" fmla="*/ 405130 w 516255"/>
                <a:gd name="connsiteY68" fmla="*/ 358775 h 593089"/>
                <a:gd name="connsiteX69" fmla="*/ 402590 w 516255"/>
                <a:gd name="connsiteY69" fmla="*/ 358775 h 593089"/>
                <a:gd name="connsiteX70" fmla="*/ 401320 w 516255"/>
                <a:gd name="connsiteY70" fmla="*/ 363220 h 593089"/>
                <a:gd name="connsiteX71" fmla="*/ 394970 w 516255"/>
                <a:gd name="connsiteY71" fmla="*/ 371475 h 593089"/>
                <a:gd name="connsiteX72" fmla="*/ 392430 w 516255"/>
                <a:gd name="connsiteY72" fmla="*/ 377825 h 593089"/>
                <a:gd name="connsiteX73" fmla="*/ 394335 w 516255"/>
                <a:gd name="connsiteY73" fmla="*/ 381635 h 593089"/>
                <a:gd name="connsiteX74" fmla="*/ 394970 w 516255"/>
                <a:gd name="connsiteY74" fmla="*/ 387985 h 593089"/>
                <a:gd name="connsiteX75" fmla="*/ 389890 w 516255"/>
                <a:gd name="connsiteY75" fmla="*/ 395605 h 593089"/>
                <a:gd name="connsiteX76" fmla="*/ 387350 w 516255"/>
                <a:gd name="connsiteY76" fmla="*/ 404495 h 593089"/>
                <a:gd name="connsiteX77" fmla="*/ 387985 w 516255"/>
                <a:gd name="connsiteY77" fmla="*/ 416560 h 593089"/>
                <a:gd name="connsiteX78" fmla="*/ 386715 w 516255"/>
                <a:gd name="connsiteY78" fmla="*/ 431165 h 593089"/>
                <a:gd name="connsiteX79" fmla="*/ 382905 w 516255"/>
                <a:gd name="connsiteY79" fmla="*/ 434975 h 593089"/>
                <a:gd name="connsiteX80" fmla="*/ 381000 w 516255"/>
                <a:gd name="connsiteY80" fmla="*/ 438150 h 593089"/>
                <a:gd name="connsiteX81" fmla="*/ 377190 w 516255"/>
                <a:gd name="connsiteY81" fmla="*/ 437515 h 593089"/>
                <a:gd name="connsiteX82" fmla="*/ 374015 w 516255"/>
                <a:gd name="connsiteY82" fmla="*/ 434975 h 593089"/>
                <a:gd name="connsiteX83" fmla="*/ 367665 w 516255"/>
                <a:gd name="connsiteY83" fmla="*/ 436245 h 593089"/>
                <a:gd name="connsiteX84" fmla="*/ 360680 w 516255"/>
                <a:gd name="connsiteY84" fmla="*/ 434975 h 593089"/>
                <a:gd name="connsiteX85" fmla="*/ 360680 w 516255"/>
                <a:gd name="connsiteY85" fmla="*/ 441960 h 593089"/>
                <a:gd name="connsiteX86" fmla="*/ 357505 w 516255"/>
                <a:gd name="connsiteY86" fmla="*/ 443865 h 593089"/>
                <a:gd name="connsiteX87" fmla="*/ 352425 w 516255"/>
                <a:gd name="connsiteY87" fmla="*/ 450850 h 593089"/>
                <a:gd name="connsiteX88" fmla="*/ 354965 w 516255"/>
                <a:gd name="connsiteY88" fmla="*/ 454660 h 593089"/>
                <a:gd name="connsiteX89" fmla="*/ 360680 w 516255"/>
                <a:gd name="connsiteY89" fmla="*/ 456565 h 593089"/>
                <a:gd name="connsiteX90" fmla="*/ 373380 w 516255"/>
                <a:gd name="connsiteY90" fmla="*/ 456565 h 593089"/>
                <a:gd name="connsiteX91" fmla="*/ 376555 w 516255"/>
                <a:gd name="connsiteY91" fmla="*/ 460375 h 593089"/>
                <a:gd name="connsiteX92" fmla="*/ 382270 w 516255"/>
                <a:gd name="connsiteY92" fmla="*/ 466090 h 593089"/>
                <a:gd name="connsiteX93" fmla="*/ 382905 w 516255"/>
                <a:gd name="connsiteY93" fmla="*/ 470535 h 593089"/>
                <a:gd name="connsiteX94" fmla="*/ 385445 w 516255"/>
                <a:gd name="connsiteY94" fmla="*/ 471805 h 593089"/>
                <a:gd name="connsiteX95" fmla="*/ 391160 w 516255"/>
                <a:gd name="connsiteY95" fmla="*/ 482600 h 593089"/>
                <a:gd name="connsiteX96" fmla="*/ 396875 w 516255"/>
                <a:gd name="connsiteY96" fmla="*/ 485140 h 593089"/>
                <a:gd name="connsiteX97" fmla="*/ 396875 w 516255"/>
                <a:gd name="connsiteY97" fmla="*/ 487680 h 593089"/>
                <a:gd name="connsiteX98" fmla="*/ 399415 w 516255"/>
                <a:gd name="connsiteY98" fmla="*/ 490220 h 593089"/>
                <a:gd name="connsiteX99" fmla="*/ 405130 w 516255"/>
                <a:gd name="connsiteY99" fmla="*/ 490220 h 593089"/>
                <a:gd name="connsiteX100" fmla="*/ 408940 w 516255"/>
                <a:gd name="connsiteY100" fmla="*/ 494665 h 593089"/>
                <a:gd name="connsiteX101" fmla="*/ 411480 w 516255"/>
                <a:gd name="connsiteY101" fmla="*/ 499745 h 593089"/>
                <a:gd name="connsiteX102" fmla="*/ 416560 w 516255"/>
                <a:gd name="connsiteY102" fmla="*/ 505460 h 593089"/>
                <a:gd name="connsiteX103" fmla="*/ 417830 w 516255"/>
                <a:gd name="connsiteY103" fmla="*/ 516890 h 593089"/>
                <a:gd name="connsiteX104" fmla="*/ 421005 w 516255"/>
                <a:gd name="connsiteY104" fmla="*/ 520700 h 593089"/>
                <a:gd name="connsiteX105" fmla="*/ 422910 w 516255"/>
                <a:gd name="connsiteY105" fmla="*/ 531495 h 593089"/>
                <a:gd name="connsiteX106" fmla="*/ 412750 w 516255"/>
                <a:gd name="connsiteY106" fmla="*/ 542925 h 593089"/>
                <a:gd name="connsiteX107" fmla="*/ 405130 w 516255"/>
                <a:gd name="connsiteY107" fmla="*/ 554990 h 593089"/>
                <a:gd name="connsiteX108" fmla="*/ 401955 w 516255"/>
                <a:gd name="connsiteY108" fmla="*/ 553720 h 593089"/>
                <a:gd name="connsiteX109" fmla="*/ 396240 w 516255"/>
                <a:gd name="connsiteY109" fmla="*/ 559435 h 593089"/>
                <a:gd name="connsiteX110" fmla="*/ 393065 w 516255"/>
                <a:gd name="connsiteY110" fmla="*/ 563245 h 593089"/>
                <a:gd name="connsiteX111" fmla="*/ 390525 w 516255"/>
                <a:gd name="connsiteY111" fmla="*/ 564515 h 593089"/>
                <a:gd name="connsiteX112" fmla="*/ 387350 w 516255"/>
                <a:gd name="connsiteY112" fmla="*/ 568960 h 593089"/>
                <a:gd name="connsiteX113" fmla="*/ 387350 w 516255"/>
                <a:gd name="connsiteY113" fmla="*/ 568960 h 593089"/>
                <a:gd name="connsiteX114" fmla="*/ 379730 w 516255"/>
                <a:gd name="connsiteY114" fmla="*/ 574040 h 593089"/>
                <a:gd name="connsiteX115" fmla="*/ 375920 w 516255"/>
                <a:gd name="connsiteY115" fmla="*/ 579120 h 593089"/>
                <a:gd name="connsiteX116" fmla="*/ 368935 w 516255"/>
                <a:gd name="connsiteY116" fmla="*/ 582295 h 593089"/>
                <a:gd name="connsiteX117" fmla="*/ 361950 w 516255"/>
                <a:gd name="connsiteY117" fmla="*/ 580390 h 593089"/>
                <a:gd name="connsiteX118" fmla="*/ 351155 w 516255"/>
                <a:gd name="connsiteY118" fmla="*/ 581025 h 593089"/>
                <a:gd name="connsiteX119" fmla="*/ 344170 w 516255"/>
                <a:gd name="connsiteY119" fmla="*/ 583565 h 593089"/>
                <a:gd name="connsiteX120" fmla="*/ 339090 w 516255"/>
                <a:gd name="connsiteY120" fmla="*/ 583565 h 593089"/>
                <a:gd name="connsiteX121" fmla="*/ 336550 w 516255"/>
                <a:gd name="connsiteY121" fmla="*/ 584835 h 593089"/>
                <a:gd name="connsiteX122" fmla="*/ 332740 w 516255"/>
                <a:gd name="connsiteY122" fmla="*/ 584200 h 593089"/>
                <a:gd name="connsiteX123" fmla="*/ 328930 w 516255"/>
                <a:gd name="connsiteY123" fmla="*/ 588010 h 593089"/>
                <a:gd name="connsiteX124" fmla="*/ 328930 w 516255"/>
                <a:gd name="connsiteY124" fmla="*/ 593090 h 593089"/>
                <a:gd name="connsiteX125" fmla="*/ 325120 w 516255"/>
                <a:gd name="connsiteY125" fmla="*/ 593090 h 593089"/>
                <a:gd name="connsiteX126" fmla="*/ 318135 w 516255"/>
                <a:gd name="connsiteY126" fmla="*/ 590550 h 593089"/>
                <a:gd name="connsiteX127" fmla="*/ 317500 w 516255"/>
                <a:gd name="connsiteY127" fmla="*/ 585470 h 593089"/>
                <a:gd name="connsiteX128" fmla="*/ 311785 w 516255"/>
                <a:gd name="connsiteY128" fmla="*/ 584200 h 593089"/>
                <a:gd name="connsiteX129" fmla="*/ 306705 w 516255"/>
                <a:gd name="connsiteY129" fmla="*/ 585470 h 593089"/>
                <a:gd name="connsiteX130" fmla="*/ 298450 w 516255"/>
                <a:gd name="connsiteY130" fmla="*/ 582930 h 593089"/>
                <a:gd name="connsiteX131" fmla="*/ 292735 w 516255"/>
                <a:gd name="connsiteY131" fmla="*/ 580390 h 593089"/>
                <a:gd name="connsiteX132" fmla="*/ 288925 w 516255"/>
                <a:gd name="connsiteY132" fmla="*/ 583565 h 593089"/>
                <a:gd name="connsiteX133" fmla="*/ 288290 w 516255"/>
                <a:gd name="connsiteY133" fmla="*/ 588645 h 593089"/>
                <a:gd name="connsiteX134" fmla="*/ 290195 w 516255"/>
                <a:gd name="connsiteY134" fmla="*/ 591185 h 593089"/>
                <a:gd name="connsiteX135" fmla="*/ 289560 w 516255"/>
                <a:gd name="connsiteY135" fmla="*/ 592455 h 593089"/>
                <a:gd name="connsiteX136" fmla="*/ 287020 w 516255"/>
                <a:gd name="connsiteY136" fmla="*/ 590550 h 593089"/>
                <a:gd name="connsiteX137" fmla="*/ 279400 w 516255"/>
                <a:gd name="connsiteY137" fmla="*/ 591185 h 593089"/>
                <a:gd name="connsiteX138" fmla="*/ 278130 w 516255"/>
                <a:gd name="connsiteY138" fmla="*/ 590550 h 593089"/>
                <a:gd name="connsiteX139" fmla="*/ 277495 w 516255"/>
                <a:gd name="connsiteY139" fmla="*/ 587375 h 593089"/>
                <a:gd name="connsiteX140" fmla="*/ 275590 w 516255"/>
                <a:gd name="connsiteY140" fmla="*/ 582930 h 593089"/>
                <a:gd name="connsiteX141" fmla="*/ 273685 w 516255"/>
                <a:gd name="connsiteY141" fmla="*/ 580390 h 593089"/>
                <a:gd name="connsiteX142" fmla="*/ 271780 w 516255"/>
                <a:gd name="connsiteY142" fmla="*/ 575310 h 593089"/>
                <a:gd name="connsiteX143" fmla="*/ 267970 w 516255"/>
                <a:gd name="connsiteY143" fmla="*/ 572135 h 593089"/>
                <a:gd name="connsiteX144" fmla="*/ 260350 w 516255"/>
                <a:gd name="connsiteY144" fmla="*/ 569595 h 593089"/>
                <a:gd name="connsiteX145" fmla="*/ 258445 w 516255"/>
                <a:gd name="connsiteY145" fmla="*/ 566420 h 593089"/>
                <a:gd name="connsiteX146" fmla="*/ 254635 w 516255"/>
                <a:gd name="connsiteY146" fmla="*/ 562610 h 593089"/>
                <a:gd name="connsiteX147" fmla="*/ 250825 w 516255"/>
                <a:gd name="connsiteY147" fmla="*/ 554990 h 593089"/>
                <a:gd name="connsiteX148" fmla="*/ 248285 w 516255"/>
                <a:gd name="connsiteY148" fmla="*/ 553085 h 593089"/>
                <a:gd name="connsiteX149" fmla="*/ 241300 w 516255"/>
                <a:gd name="connsiteY149" fmla="*/ 553085 h 593089"/>
                <a:gd name="connsiteX150" fmla="*/ 238125 w 516255"/>
                <a:gd name="connsiteY150" fmla="*/ 556895 h 593089"/>
                <a:gd name="connsiteX151" fmla="*/ 235585 w 516255"/>
                <a:gd name="connsiteY151" fmla="*/ 560070 h 593089"/>
                <a:gd name="connsiteX152" fmla="*/ 229235 w 516255"/>
                <a:gd name="connsiteY152" fmla="*/ 561975 h 593089"/>
                <a:gd name="connsiteX153" fmla="*/ 226060 w 516255"/>
                <a:gd name="connsiteY153" fmla="*/ 561975 h 593089"/>
                <a:gd name="connsiteX154" fmla="*/ 225425 w 516255"/>
                <a:gd name="connsiteY154" fmla="*/ 560070 h 593089"/>
                <a:gd name="connsiteX155" fmla="*/ 221615 w 516255"/>
                <a:gd name="connsiteY155" fmla="*/ 560070 h 593089"/>
                <a:gd name="connsiteX156" fmla="*/ 213995 w 516255"/>
                <a:gd name="connsiteY156" fmla="*/ 560070 h 593089"/>
                <a:gd name="connsiteX157" fmla="*/ 210185 w 516255"/>
                <a:gd name="connsiteY157" fmla="*/ 561975 h 593089"/>
                <a:gd name="connsiteX158" fmla="*/ 207645 w 516255"/>
                <a:gd name="connsiteY158" fmla="*/ 565785 h 593089"/>
                <a:gd name="connsiteX159" fmla="*/ 204470 w 516255"/>
                <a:gd name="connsiteY159" fmla="*/ 567055 h 593089"/>
                <a:gd name="connsiteX160" fmla="*/ 198120 w 516255"/>
                <a:gd name="connsiteY160" fmla="*/ 564515 h 593089"/>
                <a:gd name="connsiteX161" fmla="*/ 191770 w 516255"/>
                <a:gd name="connsiteY161" fmla="*/ 559435 h 593089"/>
                <a:gd name="connsiteX162" fmla="*/ 187960 w 516255"/>
                <a:gd name="connsiteY162" fmla="*/ 555625 h 593089"/>
                <a:gd name="connsiteX163" fmla="*/ 184785 w 516255"/>
                <a:gd name="connsiteY163" fmla="*/ 554355 h 593089"/>
                <a:gd name="connsiteX164" fmla="*/ 181610 w 516255"/>
                <a:gd name="connsiteY164" fmla="*/ 550545 h 593089"/>
                <a:gd name="connsiteX165" fmla="*/ 180340 w 516255"/>
                <a:gd name="connsiteY165" fmla="*/ 545465 h 593089"/>
                <a:gd name="connsiteX166" fmla="*/ 179070 w 516255"/>
                <a:gd name="connsiteY166" fmla="*/ 545465 h 593089"/>
                <a:gd name="connsiteX167" fmla="*/ 179070 w 516255"/>
                <a:gd name="connsiteY167" fmla="*/ 544195 h 593089"/>
                <a:gd name="connsiteX168" fmla="*/ 177165 w 516255"/>
                <a:gd name="connsiteY168" fmla="*/ 540385 h 593089"/>
                <a:gd name="connsiteX169" fmla="*/ 171450 w 516255"/>
                <a:gd name="connsiteY169" fmla="*/ 536575 h 593089"/>
                <a:gd name="connsiteX170" fmla="*/ 167640 w 516255"/>
                <a:gd name="connsiteY170" fmla="*/ 534035 h 593089"/>
                <a:gd name="connsiteX171" fmla="*/ 166370 w 516255"/>
                <a:gd name="connsiteY171" fmla="*/ 524510 h 593089"/>
                <a:gd name="connsiteX172" fmla="*/ 167640 w 516255"/>
                <a:gd name="connsiteY172" fmla="*/ 521335 h 593089"/>
                <a:gd name="connsiteX173" fmla="*/ 162560 w 516255"/>
                <a:gd name="connsiteY173" fmla="*/ 518160 h 593089"/>
                <a:gd name="connsiteX174" fmla="*/ 152400 w 516255"/>
                <a:gd name="connsiteY174" fmla="*/ 514985 h 593089"/>
                <a:gd name="connsiteX175" fmla="*/ 149225 w 516255"/>
                <a:gd name="connsiteY175" fmla="*/ 512445 h 593089"/>
                <a:gd name="connsiteX176" fmla="*/ 149860 w 516255"/>
                <a:gd name="connsiteY176" fmla="*/ 506095 h 593089"/>
                <a:gd name="connsiteX177" fmla="*/ 147955 w 516255"/>
                <a:gd name="connsiteY177" fmla="*/ 503555 h 593089"/>
                <a:gd name="connsiteX178" fmla="*/ 141605 w 516255"/>
                <a:gd name="connsiteY178" fmla="*/ 501650 h 593089"/>
                <a:gd name="connsiteX179" fmla="*/ 138430 w 516255"/>
                <a:gd name="connsiteY179" fmla="*/ 498475 h 593089"/>
                <a:gd name="connsiteX180" fmla="*/ 138430 w 516255"/>
                <a:gd name="connsiteY180" fmla="*/ 489585 h 593089"/>
                <a:gd name="connsiteX181" fmla="*/ 135890 w 516255"/>
                <a:gd name="connsiteY181" fmla="*/ 485775 h 593089"/>
                <a:gd name="connsiteX182" fmla="*/ 125730 w 516255"/>
                <a:gd name="connsiteY182" fmla="*/ 479425 h 593089"/>
                <a:gd name="connsiteX183" fmla="*/ 123190 w 516255"/>
                <a:gd name="connsiteY183" fmla="*/ 480060 h 593089"/>
                <a:gd name="connsiteX184" fmla="*/ 118110 w 516255"/>
                <a:gd name="connsiteY184" fmla="*/ 477520 h 593089"/>
                <a:gd name="connsiteX185" fmla="*/ 115570 w 516255"/>
                <a:gd name="connsiteY185" fmla="*/ 478790 h 593089"/>
                <a:gd name="connsiteX186" fmla="*/ 110490 w 516255"/>
                <a:gd name="connsiteY186" fmla="*/ 476885 h 593089"/>
                <a:gd name="connsiteX187" fmla="*/ 104140 w 516255"/>
                <a:gd name="connsiteY187" fmla="*/ 471805 h 593089"/>
                <a:gd name="connsiteX188" fmla="*/ 106680 w 516255"/>
                <a:gd name="connsiteY188" fmla="*/ 469265 h 593089"/>
                <a:gd name="connsiteX189" fmla="*/ 107315 w 516255"/>
                <a:gd name="connsiteY189" fmla="*/ 466725 h 593089"/>
                <a:gd name="connsiteX190" fmla="*/ 111760 w 516255"/>
                <a:gd name="connsiteY190" fmla="*/ 462915 h 593089"/>
                <a:gd name="connsiteX191" fmla="*/ 113030 w 516255"/>
                <a:gd name="connsiteY191" fmla="*/ 458470 h 593089"/>
                <a:gd name="connsiteX192" fmla="*/ 110490 w 516255"/>
                <a:gd name="connsiteY192" fmla="*/ 455295 h 593089"/>
                <a:gd name="connsiteX193" fmla="*/ 104775 w 516255"/>
                <a:gd name="connsiteY193" fmla="*/ 454660 h 593089"/>
                <a:gd name="connsiteX194" fmla="*/ 99060 w 516255"/>
                <a:gd name="connsiteY194" fmla="*/ 452120 h 593089"/>
                <a:gd name="connsiteX195" fmla="*/ 97155 w 516255"/>
                <a:gd name="connsiteY195" fmla="*/ 447675 h 593089"/>
                <a:gd name="connsiteX196" fmla="*/ 92075 w 516255"/>
                <a:gd name="connsiteY196" fmla="*/ 445135 h 593089"/>
                <a:gd name="connsiteX197" fmla="*/ 86995 w 516255"/>
                <a:gd name="connsiteY197" fmla="*/ 444500 h 593089"/>
                <a:gd name="connsiteX198" fmla="*/ 80010 w 516255"/>
                <a:gd name="connsiteY198" fmla="*/ 441325 h 593089"/>
                <a:gd name="connsiteX199" fmla="*/ 74930 w 516255"/>
                <a:gd name="connsiteY199" fmla="*/ 437515 h 593089"/>
                <a:gd name="connsiteX200" fmla="*/ 73660 w 516255"/>
                <a:gd name="connsiteY200" fmla="*/ 431800 h 593089"/>
                <a:gd name="connsiteX201" fmla="*/ 76200 w 516255"/>
                <a:gd name="connsiteY201" fmla="*/ 427355 h 593089"/>
                <a:gd name="connsiteX202" fmla="*/ 73025 w 516255"/>
                <a:gd name="connsiteY202" fmla="*/ 424815 h 593089"/>
                <a:gd name="connsiteX203" fmla="*/ 63500 w 516255"/>
                <a:gd name="connsiteY203" fmla="*/ 424815 h 593089"/>
                <a:gd name="connsiteX204" fmla="*/ 61595 w 516255"/>
                <a:gd name="connsiteY204" fmla="*/ 427990 h 593089"/>
                <a:gd name="connsiteX205" fmla="*/ 53340 w 516255"/>
                <a:gd name="connsiteY205" fmla="*/ 427355 h 593089"/>
                <a:gd name="connsiteX206" fmla="*/ 48895 w 516255"/>
                <a:gd name="connsiteY206" fmla="*/ 423545 h 593089"/>
                <a:gd name="connsiteX207" fmla="*/ 48895 w 516255"/>
                <a:gd name="connsiteY207" fmla="*/ 414020 h 593089"/>
                <a:gd name="connsiteX208" fmla="*/ 50800 w 516255"/>
                <a:gd name="connsiteY208" fmla="*/ 408305 h 593089"/>
                <a:gd name="connsiteX209" fmla="*/ 52705 w 516255"/>
                <a:gd name="connsiteY209" fmla="*/ 405765 h 593089"/>
                <a:gd name="connsiteX210" fmla="*/ 54610 w 516255"/>
                <a:gd name="connsiteY210" fmla="*/ 398780 h 593089"/>
                <a:gd name="connsiteX211" fmla="*/ 52070 w 516255"/>
                <a:gd name="connsiteY211" fmla="*/ 394335 h 593089"/>
                <a:gd name="connsiteX212" fmla="*/ 46990 w 516255"/>
                <a:gd name="connsiteY212" fmla="*/ 382270 h 593089"/>
                <a:gd name="connsiteX213" fmla="*/ 38735 w 516255"/>
                <a:gd name="connsiteY213" fmla="*/ 370840 h 593089"/>
                <a:gd name="connsiteX214" fmla="*/ 37465 w 516255"/>
                <a:gd name="connsiteY214" fmla="*/ 367665 h 593089"/>
                <a:gd name="connsiteX215" fmla="*/ 30480 w 516255"/>
                <a:gd name="connsiteY215" fmla="*/ 361950 h 593089"/>
                <a:gd name="connsiteX216" fmla="*/ 32385 w 516255"/>
                <a:gd name="connsiteY216" fmla="*/ 360045 h 593089"/>
                <a:gd name="connsiteX217" fmla="*/ 32385 w 516255"/>
                <a:gd name="connsiteY217" fmla="*/ 355600 h 593089"/>
                <a:gd name="connsiteX218" fmla="*/ 29210 w 516255"/>
                <a:gd name="connsiteY218" fmla="*/ 351790 h 593089"/>
                <a:gd name="connsiteX219" fmla="*/ 29845 w 516255"/>
                <a:gd name="connsiteY219" fmla="*/ 350520 h 593089"/>
                <a:gd name="connsiteX220" fmla="*/ 29845 w 516255"/>
                <a:gd name="connsiteY220" fmla="*/ 346075 h 593089"/>
                <a:gd name="connsiteX221" fmla="*/ 32385 w 516255"/>
                <a:gd name="connsiteY221" fmla="*/ 341630 h 593089"/>
                <a:gd name="connsiteX222" fmla="*/ 29210 w 516255"/>
                <a:gd name="connsiteY222" fmla="*/ 337185 h 593089"/>
                <a:gd name="connsiteX223" fmla="*/ 17780 w 516255"/>
                <a:gd name="connsiteY223" fmla="*/ 334010 h 593089"/>
                <a:gd name="connsiteX224" fmla="*/ 16510 w 516255"/>
                <a:gd name="connsiteY224" fmla="*/ 328295 h 593089"/>
                <a:gd name="connsiteX225" fmla="*/ 15875 w 516255"/>
                <a:gd name="connsiteY225" fmla="*/ 320040 h 593089"/>
                <a:gd name="connsiteX226" fmla="*/ 13335 w 516255"/>
                <a:gd name="connsiteY226" fmla="*/ 314325 h 593089"/>
                <a:gd name="connsiteX227" fmla="*/ 15875 w 516255"/>
                <a:gd name="connsiteY227" fmla="*/ 310515 h 593089"/>
                <a:gd name="connsiteX228" fmla="*/ 11430 w 516255"/>
                <a:gd name="connsiteY228" fmla="*/ 307340 h 593089"/>
                <a:gd name="connsiteX229" fmla="*/ 15240 w 516255"/>
                <a:gd name="connsiteY229" fmla="*/ 305435 h 593089"/>
                <a:gd name="connsiteX230" fmla="*/ 15240 w 516255"/>
                <a:gd name="connsiteY230" fmla="*/ 300990 h 593089"/>
                <a:gd name="connsiteX231" fmla="*/ 11430 w 516255"/>
                <a:gd name="connsiteY231" fmla="*/ 299720 h 593089"/>
                <a:gd name="connsiteX232" fmla="*/ 3810 w 516255"/>
                <a:gd name="connsiteY232" fmla="*/ 305435 h 593089"/>
                <a:gd name="connsiteX233" fmla="*/ 0 w 516255"/>
                <a:gd name="connsiteY233" fmla="*/ 300990 h 593089"/>
                <a:gd name="connsiteX234" fmla="*/ 0 w 516255"/>
                <a:gd name="connsiteY234" fmla="*/ 294005 h 593089"/>
                <a:gd name="connsiteX235" fmla="*/ 9525 w 516255"/>
                <a:gd name="connsiteY235" fmla="*/ 283845 h 593089"/>
                <a:gd name="connsiteX236" fmla="*/ 12700 w 516255"/>
                <a:gd name="connsiteY236" fmla="*/ 278765 h 593089"/>
                <a:gd name="connsiteX237" fmla="*/ 12065 w 516255"/>
                <a:gd name="connsiteY237" fmla="*/ 272415 h 593089"/>
                <a:gd name="connsiteX238" fmla="*/ 6350 w 516255"/>
                <a:gd name="connsiteY238" fmla="*/ 269240 h 593089"/>
                <a:gd name="connsiteX239" fmla="*/ 7620 w 516255"/>
                <a:gd name="connsiteY239" fmla="*/ 264795 h 593089"/>
                <a:gd name="connsiteX240" fmla="*/ 13970 w 516255"/>
                <a:gd name="connsiteY240" fmla="*/ 260985 h 593089"/>
                <a:gd name="connsiteX241" fmla="*/ 17145 w 516255"/>
                <a:gd name="connsiteY241" fmla="*/ 254000 h 593089"/>
                <a:gd name="connsiteX242" fmla="*/ 13970 w 516255"/>
                <a:gd name="connsiteY242" fmla="*/ 250825 h 593089"/>
                <a:gd name="connsiteX243" fmla="*/ 13335 w 516255"/>
                <a:gd name="connsiteY243" fmla="*/ 246380 h 593089"/>
                <a:gd name="connsiteX244" fmla="*/ 19050 w 516255"/>
                <a:gd name="connsiteY244" fmla="*/ 240665 h 593089"/>
                <a:gd name="connsiteX245" fmla="*/ 22225 w 516255"/>
                <a:gd name="connsiteY245" fmla="*/ 241300 h 593089"/>
                <a:gd name="connsiteX246" fmla="*/ 32385 w 516255"/>
                <a:gd name="connsiteY246" fmla="*/ 227330 h 593089"/>
                <a:gd name="connsiteX247" fmla="*/ 36195 w 516255"/>
                <a:gd name="connsiteY247" fmla="*/ 220345 h 593089"/>
                <a:gd name="connsiteX248" fmla="*/ 32385 w 516255"/>
                <a:gd name="connsiteY248" fmla="*/ 216535 h 593089"/>
                <a:gd name="connsiteX249" fmla="*/ 32385 w 516255"/>
                <a:gd name="connsiteY249" fmla="*/ 208280 h 593089"/>
                <a:gd name="connsiteX250" fmla="*/ 38100 w 516255"/>
                <a:gd name="connsiteY250" fmla="*/ 203835 h 593089"/>
                <a:gd name="connsiteX251" fmla="*/ 46355 w 516255"/>
                <a:gd name="connsiteY251" fmla="*/ 203835 h 593089"/>
                <a:gd name="connsiteX252" fmla="*/ 51435 w 516255"/>
                <a:gd name="connsiteY252" fmla="*/ 207010 h 593089"/>
                <a:gd name="connsiteX253" fmla="*/ 57150 w 516255"/>
                <a:gd name="connsiteY253" fmla="*/ 203835 h 593089"/>
                <a:gd name="connsiteX254" fmla="*/ 62230 w 516255"/>
                <a:gd name="connsiteY254" fmla="*/ 201930 h 593089"/>
                <a:gd name="connsiteX255" fmla="*/ 59690 w 516255"/>
                <a:gd name="connsiteY255" fmla="*/ 78740 h 593089"/>
                <a:gd name="connsiteX256" fmla="*/ 59690 w 516255"/>
                <a:gd name="connsiteY256" fmla="*/ 78105 h 593089"/>
                <a:gd name="connsiteX257" fmla="*/ 59690 w 516255"/>
                <a:gd name="connsiteY257" fmla="*/ 67310 h 593089"/>
                <a:gd name="connsiteX258" fmla="*/ 89535 w 516255"/>
                <a:gd name="connsiteY258" fmla="*/ 64135 h 59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16255" h="593089">
                  <a:moveTo>
                    <a:pt x="86995" y="3175"/>
                  </a:moveTo>
                  <a:lnTo>
                    <a:pt x="459740" y="0"/>
                  </a:lnTo>
                  <a:lnTo>
                    <a:pt x="459740" y="2540"/>
                  </a:lnTo>
                  <a:lnTo>
                    <a:pt x="459105" y="5715"/>
                  </a:lnTo>
                  <a:lnTo>
                    <a:pt x="460375" y="8255"/>
                  </a:lnTo>
                  <a:lnTo>
                    <a:pt x="459740" y="9525"/>
                  </a:lnTo>
                  <a:lnTo>
                    <a:pt x="461010" y="10795"/>
                  </a:lnTo>
                  <a:lnTo>
                    <a:pt x="461010" y="12065"/>
                  </a:lnTo>
                  <a:lnTo>
                    <a:pt x="462280" y="13970"/>
                  </a:lnTo>
                  <a:lnTo>
                    <a:pt x="464185" y="22860"/>
                  </a:lnTo>
                  <a:lnTo>
                    <a:pt x="469900" y="29845"/>
                  </a:lnTo>
                  <a:lnTo>
                    <a:pt x="469900" y="33020"/>
                  </a:lnTo>
                  <a:lnTo>
                    <a:pt x="468630" y="33020"/>
                  </a:lnTo>
                  <a:lnTo>
                    <a:pt x="467360" y="31115"/>
                  </a:lnTo>
                  <a:lnTo>
                    <a:pt x="465455" y="27940"/>
                  </a:lnTo>
                  <a:lnTo>
                    <a:pt x="464185" y="29210"/>
                  </a:lnTo>
                  <a:lnTo>
                    <a:pt x="464820" y="34925"/>
                  </a:lnTo>
                  <a:lnTo>
                    <a:pt x="472440" y="57150"/>
                  </a:lnTo>
                  <a:lnTo>
                    <a:pt x="474345" y="69215"/>
                  </a:lnTo>
                  <a:lnTo>
                    <a:pt x="472440" y="80645"/>
                  </a:lnTo>
                  <a:lnTo>
                    <a:pt x="476885" y="93980"/>
                  </a:lnTo>
                  <a:lnTo>
                    <a:pt x="481965" y="104775"/>
                  </a:lnTo>
                  <a:lnTo>
                    <a:pt x="487680" y="106045"/>
                  </a:lnTo>
                  <a:lnTo>
                    <a:pt x="501015" y="115570"/>
                  </a:lnTo>
                  <a:lnTo>
                    <a:pt x="501015" y="121285"/>
                  </a:lnTo>
                  <a:lnTo>
                    <a:pt x="507365" y="121285"/>
                  </a:lnTo>
                  <a:lnTo>
                    <a:pt x="514350" y="125095"/>
                  </a:lnTo>
                  <a:lnTo>
                    <a:pt x="514350" y="129540"/>
                  </a:lnTo>
                  <a:lnTo>
                    <a:pt x="516255" y="129540"/>
                  </a:lnTo>
                  <a:lnTo>
                    <a:pt x="512445" y="135255"/>
                  </a:lnTo>
                  <a:lnTo>
                    <a:pt x="507365" y="138430"/>
                  </a:lnTo>
                  <a:lnTo>
                    <a:pt x="501650" y="139065"/>
                  </a:lnTo>
                  <a:lnTo>
                    <a:pt x="499745" y="143510"/>
                  </a:lnTo>
                  <a:lnTo>
                    <a:pt x="492760" y="142875"/>
                  </a:lnTo>
                  <a:lnTo>
                    <a:pt x="488950" y="146050"/>
                  </a:lnTo>
                  <a:lnTo>
                    <a:pt x="482600" y="147320"/>
                  </a:lnTo>
                  <a:lnTo>
                    <a:pt x="481965" y="150495"/>
                  </a:lnTo>
                  <a:lnTo>
                    <a:pt x="483870" y="153670"/>
                  </a:lnTo>
                  <a:lnTo>
                    <a:pt x="482600" y="156845"/>
                  </a:lnTo>
                  <a:lnTo>
                    <a:pt x="474345" y="156845"/>
                  </a:lnTo>
                  <a:lnTo>
                    <a:pt x="471170" y="159385"/>
                  </a:lnTo>
                  <a:lnTo>
                    <a:pt x="471170" y="165735"/>
                  </a:lnTo>
                  <a:lnTo>
                    <a:pt x="467995" y="172720"/>
                  </a:lnTo>
                  <a:lnTo>
                    <a:pt x="470535" y="174625"/>
                  </a:lnTo>
                  <a:lnTo>
                    <a:pt x="472440" y="177800"/>
                  </a:lnTo>
                  <a:lnTo>
                    <a:pt x="469900" y="180975"/>
                  </a:lnTo>
                  <a:lnTo>
                    <a:pt x="466725" y="190500"/>
                  </a:lnTo>
                  <a:lnTo>
                    <a:pt x="464185" y="205740"/>
                  </a:lnTo>
                  <a:lnTo>
                    <a:pt x="459105" y="213360"/>
                  </a:lnTo>
                  <a:lnTo>
                    <a:pt x="458470" y="218440"/>
                  </a:lnTo>
                  <a:lnTo>
                    <a:pt x="455295" y="222250"/>
                  </a:lnTo>
                  <a:lnTo>
                    <a:pt x="454660" y="229870"/>
                  </a:lnTo>
                  <a:lnTo>
                    <a:pt x="458470" y="243205"/>
                  </a:lnTo>
                  <a:lnTo>
                    <a:pt x="459740" y="249555"/>
                  </a:lnTo>
                  <a:lnTo>
                    <a:pt x="461645" y="250190"/>
                  </a:lnTo>
                  <a:lnTo>
                    <a:pt x="459740" y="252095"/>
                  </a:lnTo>
                  <a:lnTo>
                    <a:pt x="456565" y="261620"/>
                  </a:lnTo>
                  <a:lnTo>
                    <a:pt x="456565" y="272415"/>
                  </a:lnTo>
                  <a:lnTo>
                    <a:pt x="448310" y="287020"/>
                  </a:lnTo>
                  <a:lnTo>
                    <a:pt x="444500" y="296545"/>
                  </a:lnTo>
                  <a:lnTo>
                    <a:pt x="441960" y="296545"/>
                  </a:lnTo>
                  <a:lnTo>
                    <a:pt x="435610" y="297815"/>
                  </a:lnTo>
                  <a:lnTo>
                    <a:pt x="434975" y="302895"/>
                  </a:lnTo>
                  <a:lnTo>
                    <a:pt x="427355" y="315595"/>
                  </a:lnTo>
                  <a:lnTo>
                    <a:pt x="427355" y="320040"/>
                  </a:lnTo>
                  <a:lnTo>
                    <a:pt x="418465" y="326390"/>
                  </a:lnTo>
                  <a:lnTo>
                    <a:pt x="414655" y="336550"/>
                  </a:lnTo>
                  <a:lnTo>
                    <a:pt x="408305" y="359410"/>
                  </a:lnTo>
                  <a:lnTo>
                    <a:pt x="405130" y="358775"/>
                  </a:lnTo>
                  <a:lnTo>
                    <a:pt x="402590" y="358775"/>
                  </a:lnTo>
                  <a:lnTo>
                    <a:pt x="401320" y="363220"/>
                  </a:lnTo>
                  <a:lnTo>
                    <a:pt x="394970" y="371475"/>
                  </a:lnTo>
                  <a:lnTo>
                    <a:pt x="392430" y="377825"/>
                  </a:lnTo>
                  <a:lnTo>
                    <a:pt x="394335" y="381635"/>
                  </a:lnTo>
                  <a:lnTo>
                    <a:pt x="394970" y="387985"/>
                  </a:lnTo>
                  <a:lnTo>
                    <a:pt x="389890" y="395605"/>
                  </a:lnTo>
                  <a:lnTo>
                    <a:pt x="387350" y="404495"/>
                  </a:lnTo>
                  <a:lnTo>
                    <a:pt x="387985" y="416560"/>
                  </a:lnTo>
                  <a:lnTo>
                    <a:pt x="386715" y="431165"/>
                  </a:lnTo>
                  <a:lnTo>
                    <a:pt x="382905" y="434975"/>
                  </a:lnTo>
                  <a:lnTo>
                    <a:pt x="381000" y="438150"/>
                  </a:lnTo>
                  <a:lnTo>
                    <a:pt x="377190" y="437515"/>
                  </a:lnTo>
                  <a:lnTo>
                    <a:pt x="374015" y="434975"/>
                  </a:lnTo>
                  <a:lnTo>
                    <a:pt x="367665" y="436245"/>
                  </a:lnTo>
                  <a:lnTo>
                    <a:pt x="360680" y="434975"/>
                  </a:lnTo>
                  <a:lnTo>
                    <a:pt x="360680" y="441960"/>
                  </a:lnTo>
                  <a:lnTo>
                    <a:pt x="357505" y="443865"/>
                  </a:lnTo>
                  <a:lnTo>
                    <a:pt x="352425" y="450850"/>
                  </a:lnTo>
                  <a:lnTo>
                    <a:pt x="354965" y="454660"/>
                  </a:lnTo>
                  <a:lnTo>
                    <a:pt x="360680" y="456565"/>
                  </a:lnTo>
                  <a:lnTo>
                    <a:pt x="373380" y="456565"/>
                  </a:lnTo>
                  <a:lnTo>
                    <a:pt x="376555" y="460375"/>
                  </a:lnTo>
                  <a:lnTo>
                    <a:pt x="382270" y="466090"/>
                  </a:lnTo>
                  <a:lnTo>
                    <a:pt x="382905" y="470535"/>
                  </a:lnTo>
                  <a:lnTo>
                    <a:pt x="385445" y="471805"/>
                  </a:lnTo>
                  <a:lnTo>
                    <a:pt x="391160" y="482600"/>
                  </a:lnTo>
                  <a:lnTo>
                    <a:pt x="396875" y="485140"/>
                  </a:lnTo>
                  <a:lnTo>
                    <a:pt x="396875" y="487680"/>
                  </a:lnTo>
                  <a:lnTo>
                    <a:pt x="399415" y="490220"/>
                  </a:lnTo>
                  <a:lnTo>
                    <a:pt x="405130" y="490220"/>
                  </a:lnTo>
                  <a:lnTo>
                    <a:pt x="408940" y="494665"/>
                  </a:lnTo>
                  <a:lnTo>
                    <a:pt x="411480" y="499745"/>
                  </a:lnTo>
                  <a:lnTo>
                    <a:pt x="416560" y="505460"/>
                  </a:lnTo>
                  <a:lnTo>
                    <a:pt x="417830" y="516890"/>
                  </a:lnTo>
                  <a:lnTo>
                    <a:pt x="421005" y="520700"/>
                  </a:lnTo>
                  <a:lnTo>
                    <a:pt x="422910" y="531495"/>
                  </a:lnTo>
                  <a:lnTo>
                    <a:pt x="412750" y="542925"/>
                  </a:lnTo>
                  <a:lnTo>
                    <a:pt x="405130" y="554990"/>
                  </a:lnTo>
                  <a:lnTo>
                    <a:pt x="401955" y="553720"/>
                  </a:lnTo>
                  <a:lnTo>
                    <a:pt x="396240" y="559435"/>
                  </a:lnTo>
                  <a:lnTo>
                    <a:pt x="393065" y="563245"/>
                  </a:lnTo>
                  <a:lnTo>
                    <a:pt x="390525" y="564515"/>
                  </a:lnTo>
                  <a:lnTo>
                    <a:pt x="387350" y="568960"/>
                  </a:lnTo>
                  <a:lnTo>
                    <a:pt x="387350" y="568960"/>
                  </a:lnTo>
                  <a:lnTo>
                    <a:pt x="379730" y="574040"/>
                  </a:lnTo>
                  <a:lnTo>
                    <a:pt x="375920" y="579120"/>
                  </a:lnTo>
                  <a:lnTo>
                    <a:pt x="368935" y="582295"/>
                  </a:lnTo>
                  <a:lnTo>
                    <a:pt x="361950" y="580390"/>
                  </a:lnTo>
                  <a:lnTo>
                    <a:pt x="351155" y="581025"/>
                  </a:lnTo>
                  <a:lnTo>
                    <a:pt x="344170" y="583565"/>
                  </a:lnTo>
                  <a:lnTo>
                    <a:pt x="339090" y="583565"/>
                  </a:lnTo>
                  <a:lnTo>
                    <a:pt x="336550" y="584835"/>
                  </a:lnTo>
                  <a:lnTo>
                    <a:pt x="332740" y="584200"/>
                  </a:lnTo>
                  <a:lnTo>
                    <a:pt x="328930" y="588010"/>
                  </a:lnTo>
                  <a:lnTo>
                    <a:pt x="328930" y="593090"/>
                  </a:lnTo>
                  <a:lnTo>
                    <a:pt x="325120" y="593090"/>
                  </a:lnTo>
                  <a:lnTo>
                    <a:pt x="318135" y="590550"/>
                  </a:lnTo>
                  <a:lnTo>
                    <a:pt x="317500" y="585470"/>
                  </a:lnTo>
                  <a:lnTo>
                    <a:pt x="311785" y="584200"/>
                  </a:lnTo>
                  <a:lnTo>
                    <a:pt x="306705" y="585470"/>
                  </a:lnTo>
                  <a:lnTo>
                    <a:pt x="298450" y="582930"/>
                  </a:lnTo>
                  <a:lnTo>
                    <a:pt x="292735" y="580390"/>
                  </a:lnTo>
                  <a:lnTo>
                    <a:pt x="288925" y="583565"/>
                  </a:lnTo>
                  <a:lnTo>
                    <a:pt x="288290" y="588645"/>
                  </a:lnTo>
                  <a:lnTo>
                    <a:pt x="290195" y="591185"/>
                  </a:lnTo>
                  <a:lnTo>
                    <a:pt x="289560" y="592455"/>
                  </a:lnTo>
                  <a:lnTo>
                    <a:pt x="287020" y="590550"/>
                  </a:lnTo>
                  <a:lnTo>
                    <a:pt x="279400" y="591185"/>
                  </a:lnTo>
                  <a:lnTo>
                    <a:pt x="278130" y="590550"/>
                  </a:lnTo>
                  <a:lnTo>
                    <a:pt x="277495" y="587375"/>
                  </a:lnTo>
                  <a:lnTo>
                    <a:pt x="275590" y="582930"/>
                  </a:lnTo>
                  <a:lnTo>
                    <a:pt x="273685" y="580390"/>
                  </a:lnTo>
                  <a:lnTo>
                    <a:pt x="271780" y="575310"/>
                  </a:lnTo>
                  <a:lnTo>
                    <a:pt x="267970" y="572135"/>
                  </a:lnTo>
                  <a:lnTo>
                    <a:pt x="260350" y="569595"/>
                  </a:lnTo>
                  <a:lnTo>
                    <a:pt x="258445" y="566420"/>
                  </a:lnTo>
                  <a:lnTo>
                    <a:pt x="254635" y="562610"/>
                  </a:lnTo>
                  <a:lnTo>
                    <a:pt x="250825" y="554990"/>
                  </a:lnTo>
                  <a:lnTo>
                    <a:pt x="248285" y="553085"/>
                  </a:lnTo>
                  <a:lnTo>
                    <a:pt x="241300" y="553085"/>
                  </a:lnTo>
                  <a:lnTo>
                    <a:pt x="238125" y="556895"/>
                  </a:lnTo>
                  <a:lnTo>
                    <a:pt x="235585" y="560070"/>
                  </a:lnTo>
                  <a:lnTo>
                    <a:pt x="229235" y="561975"/>
                  </a:lnTo>
                  <a:lnTo>
                    <a:pt x="226060" y="561975"/>
                  </a:lnTo>
                  <a:lnTo>
                    <a:pt x="225425" y="560070"/>
                  </a:lnTo>
                  <a:lnTo>
                    <a:pt x="221615" y="560070"/>
                  </a:lnTo>
                  <a:lnTo>
                    <a:pt x="213995" y="560070"/>
                  </a:lnTo>
                  <a:lnTo>
                    <a:pt x="210185" y="561975"/>
                  </a:lnTo>
                  <a:lnTo>
                    <a:pt x="207645" y="565785"/>
                  </a:lnTo>
                  <a:lnTo>
                    <a:pt x="204470" y="567055"/>
                  </a:lnTo>
                  <a:lnTo>
                    <a:pt x="198120" y="564515"/>
                  </a:lnTo>
                  <a:lnTo>
                    <a:pt x="191770" y="559435"/>
                  </a:lnTo>
                  <a:lnTo>
                    <a:pt x="187960" y="555625"/>
                  </a:lnTo>
                  <a:lnTo>
                    <a:pt x="184785" y="554355"/>
                  </a:lnTo>
                  <a:lnTo>
                    <a:pt x="181610" y="550545"/>
                  </a:lnTo>
                  <a:lnTo>
                    <a:pt x="180340" y="545465"/>
                  </a:lnTo>
                  <a:lnTo>
                    <a:pt x="179070" y="545465"/>
                  </a:lnTo>
                  <a:lnTo>
                    <a:pt x="179070" y="544195"/>
                  </a:lnTo>
                  <a:lnTo>
                    <a:pt x="177165" y="540385"/>
                  </a:lnTo>
                  <a:lnTo>
                    <a:pt x="171450" y="536575"/>
                  </a:lnTo>
                  <a:lnTo>
                    <a:pt x="167640" y="534035"/>
                  </a:lnTo>
                  <a:lnTo>
                    <a:pt x="166370" y="524510"/>
                  </a:lnTo>
                  <a:lnTo>
                    <a:pt x="167640" y="521335"/>
                  </a:lnTo>
                  <a:lnTo>
                    <a:pt x="162560" y="518160"/>
                  </a:lnTo>
                  <a:lnTo>
                    <a:pt x="152400" y="514985"/>
                  </a:lnTo>
                  <a:lnTo>
                    <a:pt x="149225" y="512445"/>
                  </a:lnTo>
                  <a:lnTo>
                    <a:pt x="149860" y="506095"/>
                  </a:lnTo>
                  <a:lnTo>
                    <a:pt x="147955" y="503555"/>
                  </a:lnTo>
                  <a:lnTo>
                    <a:pt x="141605" y="501650"/>
                  </a:lnTo>
                  <a:lnTo>
                    <a:pt x="138430" y="498475"/>
                  </a:lnTo>
                  <a:lnTo>
                    <a:pt x="138430" y="489585"/>
                  </a:lnTo>
                  <a:lnTo>
                    <a:pt x="135890" y="485775"/>
                  </a:lnTo>
                  <a:lnTo>
                    <a:pt x="125730" y="479425"/>
                  </a:lnTo>
                  <a:lnTo>
                    <a:pt x="123190" y="480060"/>
                  </a:lnTo>
                  <a:lnTo>
                    <a:pt x="118110" y="477520"/>
                  </a:lnTo>
                  <a:lnTo>
                    <a:pt x="115570" y="478790"/>
                  </a:lnTo>
                  <a:lnTo>
                    <a:pt x="110490" y="476885"/>
                  </a:lnTo>
                  <a:lnTo>
                    <a:pt x="104140" y="471805"/>
                  </a:lnTo>
                  <a:lnTo>
                    <a:pt x="106680" y="469265"/>
                  </a:lnTo>
                  <a:lnTo>
                    <a:pt x="107315" y="466725"/>
                  </a:lnTo>
                  <a:lnTo>
                    <a:pt x="111760" y="462915"/>
                  </a:lnTo>
                  <a:lnTo>
                    <a:pt x="113030" y="458470"/>
                  </a:lnTo>
                  <a:lnTo>
                    <a:pt x="110490" y="455295"/>
                  </a:lnTo>
                  <a:lnTo>
                    <a:pt x="104775" y="454660"/>
                  </a:lnTo>
                  <a:lnTo>
                    <a:pt x="99060" y="452120"/>
                  </a:lnTo>
                  <a:lnTo>
                    <a:pt x="97155" y="447675"/>
                  </a:lnTo>
                  <a:lnTo>
                    <a:pt x="92075" y="445135"/>
                  </a:lnTo>
                  <a:lnTo>
                    <a:pt x="86995" y="444500"/>
                  </a:lnTo>
                  <a:lnTo>
                    <a:pt x="80010" y="441325"/>
                  </a:lnTo>
                  <a:lnTo>
                    <a:pt x="74930" y="437515"/>
                  </a:lnTo>
                  <a:lnTo>
                    <a:pt x="73660" y="431800"/>
                  </a:lnTo>
                  <a:lnTo>
                    <a:pt x="76200" y="427355"/>
                  </a:lnTo>
                  <a:lnTo>
                    <a:pt x="73025" y="424815"/>
                  </a:lnTo>
                  <a:lnTo>
                    <a:pt x="63500" y="424815"/>
                  </a:lnTo>
                  <a:lnTo>
                    <a:pt x="61595" y="427990"/>
                  </a:lnTo>
                  <a:lnTo>
                    <a:pt x="53340" y="427355"/>
                  </a:lnTo>
                  <a:lnTo>
                    <a:pt x="48895" y="423545"/>
                  </a:lnTo>
                  <a:lnTo>
                    <a:pt x="48895" y="414020"/>
                  </a:lnTo>
                  <a:lnTo>
                    <a:pt x="50800" y="408305"/>
                  </a:lnTo>
                  <a:lnTo>
                    <a:pt x="52705" y="405765"/>
                  </a:lnTo>
                  <a:lnTo>
                    <a:pt x="54610" y="398780"/>
                  </a:lnTo>
                  <a:lnTo>
                    <a:pt x="52070" y="394335"/>
                  </a:lnTo>
                  <a:lnTo>
                    <a:pt x="46990" y="382270"/>
                  </a:lnTo>
                  <a:lnTo>
                    <a:pt x="38735" y="370840"/>
                  </a:lnTo>
                  <a:lnTo>
                    <a:pt x="37465" y="367665"/>
                  </a:lnTo>
                  <a:lnTo>
                    <a:pt x="30480" y="361950"/>
                  </a:lnTo>
                  <a:lnTo>
                    <a:pt x="32385" y="360045"/>
                  </a:lnTo>
                  <a:lnTo>
                    <a:pt x="32385" y="355600"/>
                  </a:lnTo>
                  <a:lnTo>
                    <a:pt x="29210" y="351790"/>
                  </a:lnTo>
                  <a:lnTo>
                    <a:pt x="29845" y="350520"/>
                  </a:lnTo>
                  <a:lnTo>
                    <a:pt x="29845" y="346075"/>
                  </a:lnTo>
                  <a:lnTo>
                    <a:pt x="32385" y="341630"/>
                  </a:lnTo>
                  <a:lnTo>
                    <a:pt x="29210" y="337185"/>
                  </a:lnTo>
                  <a:lnTo>
                    <a:pt x="17780" y="334010"/>
                  </a:lnTo>
                  <a:lnTo>
                    <a:pt x="16510" y="328295"/>
                  </a:lnTo>
                  <a:lnTo>
                    <a:pt x="15875" y="320040"/>
                  </a:lnTo>
                  <a:lnTo>
                    <a:pt x="13335" y="314325"/>
                  </a:lnTo>
                  <a:lnTo>
                    <a:pt x="15875" y="310515"/>
                  </a:lnTo>
                  <a:lnTo>
                    <a:pt x="11430" y="307340"/>
                  </a:lnTo>
                  <a:lnTo>
                    <a:pt x="15240" y="305435"/>
                  </a:lnTo>
                  <a:lnTo>
                    <a:pt x="15240" y="300990"/>
                  </a:lnTo>
                  <a:lnTo>
                    <a:pt x="11430" y="299720"/>
                  </a:lnTo>
                  <a:lnTo>
                    <a:pt x="3810" y="305435"/>
                  </a:lnTo>
                  <a:lnTo>
                    <a:pt x="0" y="300990"/>
                  </a:lnTo>
                  <a:lnTo>
                    <a:pt x="0" y="294005"/>
                  </a:lnTo>
                  <a:lnTo>
                    <a:pt x="9525" y="283845"/>
                  </a:lnTo>
                  <a:lnTo>
                    <a:pt x="12700" y="278765"/>
                  </a:lnTo>
                  <a:lnTo>
                    <a:pt x="12065" y="272415"/>
                  </a:lnTo>
                  <a:lnTo>
                    <a:pt x="6350" y="269240"/>
                  </a:lnTo>
                  <a:lnTo>
                    <a:pt x="7620" y="264795"/>
                  </a:lnTo>
                  <a:lnTo>
                    <a:pt x="13970" y="260985"/>
                  </a:lnTo>
                  <a:lnTo>
                    <a:pt x="17145" y="254000"/>
                  </a:lnTo>
                  <a:lnTo>
                    <a:pt x="13970" y="250825"/>
                  </a:lnTo>
                  <a:lnTo>
                    <a:pt x="13335" y="246380"/>
                  </a:lnTo>
                  <a:lnTo>
                    <a:pt x="19050" y="240665"/>
                  </a:lnTo>
                  <a:lnTo>
                    <a:pt x="22225" y="241300"/>
                  </a:lnTo>
                  <a:lnTo>
                    <a:pt x="32385" y="227330"/>
                  </a:lnTo>
                  <a:lnTo>
                    <a:pt x="36195" y="220345"/>
                  </a:lnTo>
                  <a:lnTo>
                    <a:pt x="32385" y="216535"/>
                  </a:lnTo>
                  <a:lnTo>
                    <a:pt x="32385" y="208280"/>
                  </a:lnTo>
                  <a:lnTo>
                    <a:pt x="38100" y="203835"/>
                  </a:lnTo>
                  <a:lnTo>
                    <a:pt x="46355" y="203835"/>
                  </a:lnTo>
                  <a:lnTo>
                    <a:pt x="51435" y="207010"/>
                  </a:lnTo>
                  <a:lnTo>
                    <a:pt x="57150" y="203835"/>
                  </a:lnTo>
                  <a:lnTo>
                    <a:pt x="62230" y="201930"/>
                  </a:lnTo>
                  <a:lnTo>
                    <a:pt x="59690" y="78740"/>
                  </a:lnTo>
                  <a:lnTo>
                    <a:pt x="59690" y="78105"/>
                  </a:lnTo>
                  <a:lnTo>
                    <a:pt x="59690" y="67310"/>
                  </a:lnTo>
                  <a:lnTo>
                    <a:pt x="89535" y="641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64">
              <a:extLst>
                <a:ext uri="{FF2B5EF4-FFF2-40B4-BE49-F238E27FC236}">
                  <a16:creationId xmlns:a16="http://schemas.microsoft.com/office/drawing/2014/main" id="{C1EA8688-3B57-5B8B-0B16-4126BEF23228}"/>
                </a:ext>
              </a:extLst>
            </p:cNvPr>
            <p:cNvSpPr/>
            <p:nvPr/>
          </p:nvSpPr>
          <p:spPr>
            <a:xfrm>
              <a:off x="11086273" y="5457916"/>
              <a:ext cx="1024744" cy="777439"/>
            </a:xfrm>
            <a:custGeom>
              <a:avLst/>
              <a:gdLst>
                <a:gd name="connsiteX0" fmla="*/ 70485 w 476250"/>
                <a:gd name="connsiteY0" fmla="*/ 301625 h 361315"/>
                <a:gd name="connsiteX1" fmla="*/ 68580 w 476250"/>
                <a:gd name="connsiteY1" fmla="*/ 290830 h 361315"/>
                <a:gd name="connsiteX2" fmla="*/ 65405 w 476250"/>
                <a:gd name="connsiteY2" fmla="*/ 287020 h 361315"/>
                <a:gd name="connsiteX3" fmla="*/ 64135 w 476250"/>
                <a:gd name="connsiteY3" fmla="*/ 275590 h 361315"/>
                <a:gd name="connsiteX4" fmla="*/ 59055 w 476250"/>
                <a:gd name="connsiteY4" fmla="*/ 269875 h 361315"/>
                <a:gd name="connsiteX5" fmla="*/ 56515 w 476250"/>
                <a:gd name="connsiteY5" fmla="*/ 264795 h 361315"/>
                <a:gd name="connsiteX6" fmla="*/ 52705 w 476250"/>
                <a:gd name="connsiteY6" fmla="*/ 260350 h 361315"/>
                <a:gd name="connsiteX7" fmla="*/ 46990 w 476250"/>
                <a:gd name="connsiteY7" fmla="*/ 260350 h 361315"/>
                <a:gd name="connsiteX8" fmla="*/ 44450 w 476250"/>
                <a:gd name="connsiteY8" fmla="*/ 257810 h 361315"/>
                <a:gd name="connsiteX9" fmla="*/ 44450 w 476250"/>
                <a:gd name="connsiteY9" fmla="*/ 255270 h 361315"/>
                <a:gd name="connsiteX10" fmla="*/ 38735 w 476250"/>
                <a:gd name="connsiteY10" fmla="*/ 252730 h 361315"/>
                <a:gd name="connsiteX11" fmla="*/ 33020 w 476250"/>
                <a:gd name="connsiteY11" fmla="*/ 241935 h 361315"/>
                <a:gd name="connsiteX12" fmla="*/ 30480 w 476250"/>
                <a:gd name="connsiteY12" fmla="*/ 240665 h 361315"/>
                <a:gd name="connsiteX13" fmla="*/ 29845 w 476250"/>
                <a:gd name="connsiteY13" fmla="*/ 236220 h 361315"/>
                <a:gd name="connsiteX14" fmla="*/ 24130 w 476250"/>
                <a:gd name="connsiteY14" fmla="*/ 230505 h 361315"/>
                <a:gd name="connsiteX15" fmla="*/ 20955 w 476250"/>
                <a:gd name="connsiteY15" fmla="*/ 226695 h 361315"/>
                <a:gd name="connsiteX16" fmla="*/ 8255 w 476250"/>
                <a:gd name="connsiteY16" fmla="*/ 226695 h 361315"/>
                <a:gd name="connsiteX17" fmla="*/ 2540 w 476250"/>
                <a:gd name="connsiteY17" fmla="*/ 224790 h 361315"/>
                <a:gd name="connsiteX18" fmla="*/ 0 w 476250"/>
                <a:gd name="connsiteY18" fmla="*/ 220980 h 361315"/>
                <a:gd name="connsiteX19" fmla="*/ 5080 w 476250"/>
                <a:gd name="connsiteY19" fmla="*/ 213995 h 361315"/>
                <a:gd name="connsiteX20" fmla="*/ 8255 w 476250"/>
                <a:gd name="connsiteY20" fmla="*/ 212090 h 361315"/>
                <a:gd name="connsiteX21" fmla="*/ 8255 w 476250"/>
                <a:gd name="connsiteY21" fmla="*/ 205105 h 361315"/>
                <a:gd name="connsiteX22" fmla="*/ 15240 w 476250"/>
                <a:gd name="connsiteY22" fmla="*/ 206375 h 361315"/>
                <a:gd name="connsiteX23" fmla="*/ 21590 w 476250"/>
                <a:gd name="connsiteY23" fmla="*/ 205105 h 361315"/>
                <a:gd name="connsiteX24" fmla="*/ 24765 w 476250"/>
                <a:gd name="connsiteY24" fmla="*/ 207645 h 361315"/>
                <a:gd name="connsiteX25" fmla="*/ 28575 w 476250"/>
                <a:gd name="connsiteY25" fmla="*/ 208280 h 361315"/>
                <a:gd name="connsiteX26" fmla="*/ 30480 w 476250"/>
                <a:gd name="connsiteY26" fmla="*/ 205105 h 361315"/>
                <a:gd name="connsiteX27" fmla="*/ 34290 w 476250"/>
                <a:gd name="connsiteY27" fmla="*/ 201295 h 361315"/>
                <a:gd name="connsiteX28" fmla="*/ 35560 w 476250"/>
                <a:gd name="connsiteY28" fmla="*/ 186690 h 361315"/>
                <a:gd name="connsiteX29" fmla="*/ 34925 w 476250"/>
                <a:gd name="connsiteY29" fmla="*/ 174625 h 361315"/>
                <a:gd name="connsiteX30" fmla="*/ 37465 w 476250"/>
                <a:gd name="connsiteY30" fmla="*/ 165735 h 361315"/>
                <a:gd name="connsiteX31" fmla="*/ 42545 w 476250"/>
                <a:gd name="connsiteY31" fmla="*/ 158115 h 361315"/>
                <a:gd name="connsiteX32" fmla="*/ 41910 w 476250"/>
                <a:gd name="connsiteY32" fmla="*/ 151765 h 361315"/>
                <a:gd name="connsiteX33" fmla="*/ 40005 w 476250"/>
                <a:gd name="connsiteY33" fmla="*/ 147955 h 361315"/>
                <a:gd name="connsiteX34" fmla="*/ 42545 w 476250"/>
                <a:gd name="connsiteY34" fmla="*/ 141605 h 361315"/>
                <a:gd name="connsiteX35" fmla="*/ 48895 w 476250"/>
                <a:gd name="connsiteY35" fmla="*/ 133350 h 361315"/>
                <a:gd name="connsiteX36" fmla="*/ 50165 w 476250"/>
                <a:gd name="connsiteY36" fmla="*/ 128905 h 361315"/>
                <a:gd name="connsiteX37" fmla="*/ 52705 w 476250"/>
                <a:gd name="connsiteY37" fmla="*/ 128905 h 361315"/>
                <a:gd name="connsiteX38" fmla="*/ 55880 w 476250"/>
                <a:gd name="connsiteY38" fmla="*/ 129540 h 361315"/>
                <a:gd name="connsiteX39" fmla="*/ 62230 w 476250"/>
                <a:gd name="connsiteY39" fmla="*/ 106680 h 361315"/>
                <a:gd name="connsiteX40" fmla="*/ 66040 w 476250"/>
                <a:gd name="connsiteY40" fmla="*/ 96520 h 361315"/>
                <a:gd name="connsiteX41" fmla="*/ 74930 w 476250"/>
                <a:gd name="connsiteY41" fmla="*/ 90170 h 361315"/>
                <a:gd name="connsiteX42" fmla="*/ 74930 w 476250"/>
                <a:gd name="connsiteY42" fmla="*/ 85725 h 361315"/>
                <a:gd name="connsiteX43" fmla="*/ 82550 w 476250"/>
                <a:gd name="connsiteY43" fmla="*/ 73025 h 361315"/>
                <a:gd name="connsiteX44" fmla="*/ 83185 w 476250"/>
                <a:gd name="connsiteY44" fmla="*/ 67945 h 361315"/>
                <a:gd name="connsiteX45" fmla="*/ 89535 w 476250"/>
                <a:gd name="connsiteY45" fmla="*/ 66675 h 361315"/>
                <a:gd name="connsiteX46" fmla="*/ 92075 w 476250"/>
                <a:gd name="connsiteY46" fmla="*/ 66675 h 361315"/>
                <a:gd name="connsiteX47" fmla="*/ 95885 w 476250"/>
                <a:gd name="connsiteY47" fmla="*/ 57150 h 361315"/>
                <a:gd name="connsiteX48" fmla="*/ 104140 w 476250"/>
                <a:gd name="connsiteY48" fmla="*/ 42545 h 361315"/>
                <a:gd name="connsiteX49" fmla="*/ 104140 w 476250"/>
                <a:gd name="connsiteY49" fmla="*/ 31750 h 361315"/>
                <a:gd name="connsiteX50" fmla="*/ 107315 w 476250"/>
                <a:gd name="connsiteY50" fmla="*/ 22225 h 361315"/>
                <a:gd name="connsiteX51" fmla="*/ 109220 w 476250"/>
                <a:gd name="connsiteY51" fmla="*/ 20320 h 361315"/>
                <a:gd name="connsiteX52" fmla="*/ 113030 w 476250"/>
                <a:gd name="connsiteY52" fmla="*/ 21590 h 361315"/>
                <a:gd name="connsiteX53" fmla="*/ 120015 w 476250"/>
                <a:gd name="connsiteY53" fmla="*/ 22225 h 361315"/>
                <a:gd name="connsiteX54" fmla="*/ 121920 w 476250"/>
                <a:gd name="connsiteY54" fmla="*/ 18415 h 361315"/>
                <a:gd name="connsiteX55" fmla="*/ 127000 w 476250"/>
                <a:gd name="connsiteY55" fmla="*/ 17780 h 361315"/>
                <a:gd name="connsiteX56" fmla="*/ 135255 w 476250"/>
                <a:gd name="connsiteY56" fmla="*/ 0 h 361315"/>
                <a:gd name="connsiteX57" fmla="*/ 139065 w 476250"/>
                <a:gd name="connsiteY57" fmla="*/ 2540 h 361315"/>
                <a:gd name="connsiteX58" fmla="*/ 140970 w 476250"/>
                <a:gd name="connsiteY58" fmla="*/ 5715 h 361315"/>
                <a:gd name="connsiteX59" fmla="*/ 153035 w 476250"/>
                <a:gd name="connsiteY59" fmla="*/ 10160 h 361315"/>
                <a:gd name="connsiteX60" fmla="*/ 158750 w 476250"/>
                <a:gd name="connsiteY60" fmla="*/ 10160 h 361315"/>
                <a:gd name="connsiteX61" fmla="*/ 164465 w 476250"/>
                <a:gd name="connsiteY61" fmla="*/ 5080 h 361315"/>
                <a:gd name="connsiteX62" fmla="*/ 170815 w 476250"/>
                <a:gd name="connsiteY62" fmla="*/ 4445 h 361315"/>
                <a:gd name="connsiteX63" fmla="*/ 175260 w 476250"/>
                <a:gd name="connsiteY63" fmla="*/ 8255 h 361315"/>
                <a:gd name="connsiteX64" fmla="*/ 177165 w 476250"/>
                <a:gd name="connsiteY64" fmla="*/ 5715 h 361315"/>
                <a:gd name="connsiteX65" fmla="*/ 182880 w 476250"/>
                <a:gd name="connsiteY65" fmla="*/ 6350 h 361315"/>
                <a:gd name="connsiteX66" fmla="*/ 192405 w 476250"/>
                <a:gd name="connsiteY66" fmla="*/ 13970 h 361315"/>
                <a:gd name="connsiteX67" fmla="*/ 193675 w 476250"/>
                <a:gd name="connsiteY67" fmla="*/ 12065 h 361315"/>
                <a:gd name="connsiteX68" fmla="*/ 198755 w 476250"/>
                <a:gd name="connsiteY68" fmla="*/ 11430 h 361315"/>
                <a:gd name="connsiteX69" fmla="*/ 205105 w 476250"/>
                <a:gd name="connsiteY69" fmla="*/ 12700 h 361315"/>
                <a:gd name="connsiteX70" fmla="*/ 210185 w 476250"/>
                <a:gd name="connsiteY70" fmla="*/ 17780 h 361315"/>
                <a:gd name="connsiteX71" fmla="*/ 215265 w 476250"/>
                <a:gd name="connsiteY71" fmla="*/ 19050 h 361315"/>
                <a:gd name="connsiteX72" fmla="*/ 226695 w 476250"/>
                <a:gd name="connsiteY72" fmla="*/ 28575 h 361315"/>
                <a:gd name="connsiteX73" fmla="*/ 228600 w 476250"/>
                <a:gd name="connsiteY73" fmla="*/ 33655 h 361315"/>
                <a:gd name="connsiteX74" fmla="*/ 238125 w 476250"/>
                <a:gd name="connsiteY74" fmla="*/ 34925 h 361315"/>
                <a:gd name="connsiteX75" fmla="*/ 238760 w 476250"/>
                <a:gd name="connsiteY75" fmla="*/ 36830 h 361315"/>
                <a:gd name="connsiteX76" fmla="*/ 244475 w 476250"/>
                <a:gd name="connsiteY76" fmla="*/ 37465 h 361315"/>
                <a:gd name="connsiteX77" fmla="*/ 247015 w 476250"/>
                <a:gd name="connsiteY77" fmla="*/ 40005 h 361315"/>
                <a:gd name="connsiteX78" fmla="*/ 254000 w 476250"/>
                <a:gd name="connsiteY78" fmla="*/ 45085 h 361315"/>
                <a:gd name="connsiteX79" fmla="*/ 262890 w 476250"/>
                <a:gd name="connsiteY79" fmla="*/ 53975 h 361315"/>
                <a:gd name="connsiteX80" fmla="*/ 268605 w 476250"/>
                <a:gd name="connsiteY80" fmla="*/ 55245 h 361315"/>
                <a:gd name="connsiteX81" fmla="*/ 274955 w 476250"/>
                <a:gd name="connsiteY81" fmla="*/ 63500 h 361315"/>
                <a:gd name="connsiteX82" fmla="*/ 275590 w 476250"/>
                <a:gd name="connsiteY82" fmla="*/ 69850 h 361315"/>
                <a:gd name="connsiteX83" fmla="*/ 277495 w 476250"/>
                <a:gd name="connsiteY83" fmla="*/ 73660 h 361315"/>
                <a:gd name="connsiteX84" fmla="*/ 281940 w 476250"/>
                <a:gd name="connsiteY84" fmla="*/ 73660 h 361315"/>
                <a:gd name="connsiteX85" fmla="*/ 290830 w 476250"/>
                <a:gd name="connsiteY85" fmla="*/ 84455 h 361315"/>
                <a:gd name="connsiteX86" fmla="*/ 284480 w 476250"/>
                <a:gd name="connsiteY86" fmla="*/ 86360 h 361315"/>
                <a:gd name="connsiteX87" fmla="*/ 282575 w 476250"/>
                <a:gd name="connsiteY87" fmla="*/ 93980 h 361315"/>
                <a:gd name="connsiteX88" fmla="*/ 280035 w 476250"/>
                <a:gd name="connsiteY88" fmla="*/ 99695 h 361315"/>
                <a:gd name="connsiteX89" fmla="*/ 281305 w 476250"/>
                <a:gd name="connsiteY89" fmla="*/ 107950 h 361315"/>
                <a:gd name="connsiteX90" fmla="*/ 278130 w 476250"/>
                <a:gd name="connsiteY90" fmla="*/ 113030 h 361315"/>
                <a:gd name="connsiteX91" fmla="*/ 277495 w 476250"/>
                <a:gd name="connsiteY91" fmla="*/ 118745 h 361315"/>
                <a:gd name="connsiteX92" fmla="*/ 272415 w 476250"/>
                <a:gd name="connsiteY92" fmla="*/ 125730 h 361315"/>
                <a:gd name="connsiteX93" fmla="*/ 275590 w 476250"/>
                <a:gd name="connsiteY93" fmla="*/ 129540 h 361315"/>
                <a:gd name="connsiteX94" fmla="*/ 287020 w 476250"/>
                <a:gd name="connsiteY94" fmla="*/ 128905 h 361315"/>
                <a:gd name="connsiteX95" fmla="*/ 294640 w 476250"/>
                <a:gd name="connsiteY95" fmla="*/ 124460 h 361315"/>
                <a:gd name="connsiteX96" fmla="*/ 302895 w 476250"/>
                <a:gd name="connsiteY96" fmla="*/ 122555 h 361315"/>
                <a:gd name="connsiteX97" fmla="*/ 308610 w 476250"/>
                <a:gd name="connsiteY97" fmla="*/ 126365 h 361315"/>
                <a:gd name="connsiteX98" fmla="*/ 306705 w 476250"/>
                <a:gd name="connsiteY98" fmla="*/ 129540 h 361315"/>
                <a:gd name="connsiteX99" fmla="*/ 308610 w 476250"/>
                <a:gd name="connsiteY99" fmla="*/ 140970 h 361315"/>
                <a:gd name="connsiteX100" fmla="*/ 313690 w 476250"/>
                <a:gd name="connsiteY100" fmla="*/ 158115 h 361315"/>
                <a:gd name="connsiteX101" fmla="*/ 322580 w 476250"/>
                <a:gd name="connsiteY101" fmla="*/ 162560 h 361315"/>
                <a:gd name="connsiteX102" fmla="*/ 321310 w 476250"/>
                <a:gd name="connsiteY102" fmla="*/ 171450 h 361315"/>
                <a:gd name="connsiteX103" fmla="*/ 325120 w 476250"/>
                <a:gd name="connsiteY103" fmla="*/ 180975 h 361315"/>
                <a:gd name="connsiteX104" fmla="*/ 336550 w 476250"/>
                <a:gd name="connsiteY104" fmla="*/ 183515 h 361315"/>
                <a:gd name="connsiteX105" fmla="*/ 344170 w 476250"/>
                <a:gd name="connsiteY105" fmla="*/ 189865 h 361315"/>
                <a:gd name="connsiteX106" fmla="*/ 436245 w 476250"/>
                <a:gd name="connsiteY106" fmla="*/ 217805 h 361315"/>
                <a:gd name="connsiteX107" fmla="*/ 476250 w 476250"/>
                <a:gd name="connsiteY107" fmla="*/ 217170 h 361315"/>
                <a:gd name="connsiteX108" fmla="*/ 379095 w 476250"/>
                <a:gd name="connsiteY108" fmla="*/ 314325 h 361315"/>
                <a:gd name="connsiteX109" fmla="*/ 360045 w 476250"/>
                <a:gd name="connsiteY109" fmla="*/ 313690 h 361315"/>
                <a:gd name="connsiteX110" fmla="*/ 340360 w 476250"/>
                <a:gd name="connsiteY110" fmla="*/ 314325 h 361315"/>
                <a:gd name="connsiteX111" fmla="*/ 334645 w 476250"/>
                <a:gd name="connsiteY111" fmla="*/ 318135 h 361315"/>
                <a:gd name="connsiteX112" fmla="*/ 328930 w 476250"/>
                <a:gd name="connsiteY112" fmla="*/ 318770 h 361315"/>
                <a:gd name="connsiteX113" fmla="*/ 321310 w 476250"/>
                <a:gd name="connsiteY113" fmla="*/ 322580 h 361315"/>
                <a:gd name="connsiteX114" fmla="*/ 318770 w 476250"/>
                <a:gd name="connsiteY114" fmla="*/ 328930 h 361315"/>
                <a:gd name="connsiteX115" fmla="*/ 312420 w 476250"/>
                <a:gd name="connsiteY115" fmla="*/ 332740 h 361315"/>
                <a:gd name="connsiteX116" fmla="*/ 304800 w 476250"/>
                <a:gd name="connsiteY116" fmla="*/ 337185 h 361315"/>
                <a:gd name="connsiteX117" fmla="*/ 295275 w 476250"/>
                <a:gd name="connsiteY117" fmla="*/ 338455 h 361315"/>
                <a:gd name="connsiteX118" fmla="*/ 285115 w 476250"/>
                <a:gd name="connsiteY118" fmla="*/ 343535 h 361315"/>
                <a:gd name="connsiteX119" fmla="*/ 282575 w 476250"/>
                <a:gd name="connsiteY119" fmla="*/ 347980 h 361315"/>
                <a:gd name="connsiteX120" fmla="*/ 281305 w 476250"/>
                <a:gd name="connsiteY120" fmla="*/ 347980 h 361315"/>
                <a:gd name="connsiteX121" fmla="*/ 273685 w 476250"/>
                <a:gd name="connsiteY121" fmla="*/ 347980 h 361315"/>
                <a:gd name="connsiteX122" fmla="*/ 261620 w 476250"/>
                <a:gd name="connsiteY122" fmla="*/ 349885 h 361315"/>
                <a:gd name="connsiteX123" fmla="*/ 256540 w 476250"/>
                <a:gd name="connsiteY123" fmla="*/ 346710 h 361315"/>
                <a:gd name="connsiteX124" fmla="*/ 252730 w 476250"/>
                <a:gd name="connsiteY124" fmla="*/ 340360 h 361315"/>
                <a:gd name="connsiteX125" fmla="*/ 248285 w 476250"/>
                <a:gd name="connsiteY125" fmla="*/ 337820 h 361315"/>
                <a:gd name="connsiteX126" fmla="*/ 233680 w 476250"/>
                <a:gd name="connsiteY126" fmla="*/ 339725 h 361315"/>
                <a:gd name="connsiteX127" fmla="*/ 230505 w 476250"/>
                <a:gd name="connsiteY127" fmla="*/ 341630 h 361315"/>
                <a:gd name="connsiteX128" fmla="*/ 225425 w 476250"/>
                <a:gd name="connsiteY128" fmla="*/ 341630 h 361315"/>
                <a:gd name="connsiteX129" fmla="*/ 219075 w 476250"/>
                <a:gd name="connsiteY129" fmla="*/ 344170 h 361315"/>
                <a:gd name="connsiteX130" fmla="*/ 215900 w 476250"/>
                <a:gd name="connsiteY130" fmla="*/ 347980 h 361315"/>
                <a:gd name="connsiteX131" fmla="*/ 207645 w 476250"/>
                <a:gd name="connsiteY131" fmla="*/ 360680 h 361315"/>
                <a:gd name="connsiteX132" fmla="*/ 201930 w 476250"/>
                <a:gd name="connsiteY132" fmla="*/ 361315 h 361315"/>
                <a:gd name="connsiteX133" fmla="*/ 197485 w 476250"/>
                <a:gd name="connsiteY133" fmla="*/ 361315 h 361315"/>
                <a:gd name="connsiteX134" fmla="*/ 191770 w 476250"/>
                <a:gd name="connsiteY134" fmla="*/ 359410 h 361315"/>
                <a:gd name="connsiteX135" fmla="*/ 183515 w 476250"/>
                <a:gd name="connsiteY135" fmla="*/ 360680 h 361315"/>
                <a:gd name="connsiteX136" fmla="*/ 176530 w 476250"/>
                <a:gd name="connsiteY136" fmla="*/ 357505 h 361315"/>
                <a:gd name="connsiteX137" fmla="*/ 165100 w 476250"/>
                <a:gd name="connsiteY137" fmla="*/ 357505 h 361315"/>
                <a:gd name="connsiteX138" fmla="*/ 160655 w 476250"/>
                <a:gd name="connsiteY138" fmla="*/ 356235 h 361315"/>
                <a:gd name="connsiteX139" fmla="*/ 155575 w 476250"/>
                <a:gd name="connsiteY139" fmla="*/ 349885 h 361315"/>
                <a:gd name="connsiteX140" fmla="*/ 147955 w 476250"/>
                <a:gd name="connsiteY140" fmla="*/ 344805 h 361315"/>
                <a:gd name="connsiteX141" fmla="*/ 134620 w 476250"/>
                <a:gd name="connsiteY141" fmla="*/ 332105 h 361315"/>
                <a:gd name="connsiteX142" fmla="*/ 128905 w 476250"/>
                <a:gd name="connsiteY142" fmla="*/ 328930 h 361315"/>
                <a:gd name="connsiteX143" fmla="*/ 113665 w 476250"/>
                <a:gd name="connsiteY143" fmla="*/ 329565 h 361315"/>
                <a:gd name="connsiteX144" fmla="*/ 106045 w 476250"/>
                <a:gd name="connsiteY144" fmla="*/ 327660 h 361315"/>
                <a:gd name="connsiteX145" fmla="*/ 98425 w 476250"/>
                <a:gd name="connsiteY145" fmla="*/ 330200 h 361315"/>
                <a:gd name="connsiteX146" fmla="*/ 92710 w 476250"/>
                <a:gd name="connsiteY146" fmla="*/ 328930 h 361315"/>
                <a:gd name="connsiteX147" fmla="*/ 86995 w 476250"/>
                <a:gd name="connsiteY147" fmla="*/ 323215 h 361315"/>
                <a:gd name="connsiteX148" fmla="*/ 86995 w 476250"/>
                <a:gd name="connsiteY148" fmla="*/ 304165 h 361315"/>
                <a:gd name="connsiteX149" fmla="*/ 82550 w 476250"/>
                <a:gd name="connsiteY149" fmla="*/ 303530 h 361315"/>
                <a:gd name="connsiteX150" fmla="*/ 76200 w 476250"/>
                <a:gd name="connsiteY150" fmla="*/ 304800 h 361315"/>
                <a:gd name="connsiteX151" fmla="*/ 73025 w 476250"/>
                <a:gd name="connsiteY151" fmla="*/ 299085 h 3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76250" h="361315">
                  <a:moveTo>
                    <a:pt x="70485" y="301625"/>
                  </a:moveTo>
                  <a:lnTo>
                    <a:pt x="68580" y="290830"/>
                  </a:lnTo>
                  <a:lnTo>
                    <a:pt x="65405" y="287020"/>
                  </a:lnTo>
                  <a:lnTo>
                    <a:pt x="64135" y="275590"/>
                  </a:lnTo>
                  <a:lnTo>
                    <a:pt x="59055" y="269875"/>
                  </a:lnTo>
                  <a:lnTo>
                    <a:pt x="56515" y="264795"/>
                  </a:lnTo>
                  <a:lnTo>
                    <a:pt x="52705" y="260350"/>
                  </a:lnTo>
                  <a:lnTo>
                    <a:pt x="46990" y="260350"/>
                  </a:lnTo>
                  <a:lnTo>
                    <a:pt x="44450" y="257810"/>
                  </a:lnTo>
                  <a:lnTo>
                    <a:pt x="44450" y="255270"/>
                  </a:lnTo>
                  <a:lnTo>
                    <a:pt x="38735" y="252730"/>
                  </a:lnTo>
                  <a:lnTo>
                    <a:pt x="33020" y="241935"/>
                  </a:lnTo>
                  <a:lnTo>
                    <a:pt x="30480" y="240665"/>
                  </a:lnTo>
                  <a:lnTo>
                    <a:pt x="29845" y="236220"/>
                  </a:lnTo>
                  <a:lnTo>
                    <a:pt x="24130" y="230505"/>
                  </a:lnTo>
                  <a:lnTo>
                    <a:pt x="20955" y="226695"/>
                  </a:lnTo>
                  <a:lnTo>
                    <a:pt x="8255" y="226695"/>
                  </a:lnTo>
                  <a:lnTo>
                    <a:pt x="2540" y="224790"/>
                  </a:lnTo>
                  <a:lnTo>
                    <a:pt x="0" y="220980"/>
                  </a:lnTo>
                  <a:lnTo>
                    <a:pt x="5080" y="213995"/>
                  </a:lnTo>
                  <a:lnTo>
                    <a:pt x="8255" y="212090"/>
                  </a:lnTo>
                  <a:lnTo>
                    <a:pt x="8255" y="205105"/>
                  </a:lnTo>
                  <a:lnTo>
                    <a:pt x="15240" y="206375"/>
                  </a:lnTo>
                  <a:lnTo>
                    <a:pt x="21590" y="205105"/>
                  </a:lnTo>
                  <a:lnTo>
                    <a:pt x="24765" y="207645"/>
                  </a:lnTo>
                  <a:lnTo>
                    <a:pt x="28575" y="208280"/>
                  </a:lnTo>
                  <a:lnTo>
                    <a:pt x="30480" y="205105"/>
                  </a:lnTo>
                  <a:lnTo>
                    <a:pt x="34290" y="201295"/>
                  </a:lnTo>
                  <a:lnTo>
                    <a:pt x="35560" y="186690"/>
                  </a:lnTo>
                  <a:lnTo>
                    <a:pt x="34925" y="174625"/>
                  </a:lnTo>
                  <a:lnTo>
                    <a:pt x="37465" y="165735"/>
                  </a:lnTo>
                  <a:lnTo>
                    <a:pt x="42545" y="158115"/>
                  </a:lnTo>
                  <a:lnTo>
                    <a:pt x="41910" y="151765"/>
                  </a:lnTo>
                  <a:lnTo>
                    <a:pt x="40005" y="147955"/>
                  </a:lnTo>
                  <a:lnTo>
                    <a:pt x="42545" y="141605"/>
                  </a:lnTo>
                  <a:lnTo>
                    <a:pt x="48895" y="133350"/>
                  </a:lnTo>
                  <a:lnTo>
                    <a:pt x="50165" y="128905"/>
                  </a:lnTo>
                  <a:lnTo>
                    <a:pt x="52705" y="128905"/>
                  </a:lnTo>
                  <a:lnTo>
                    <a:pt x="55880" y="129540"/>
                  </a:lnTo>
                  <a:lnTo>
                    <a:pt x="62230" y="106680"/>
                  </a:lnTo>
                  <a:lnTo>
                    <a:pt x="66040" y="96520"/>
                  </a:lnTo>
                  <a:lnTo>
                    <a:pt x="74930" y="90170"/>
                  </a:lnTo>
                  <a:lnTo>
                    <a:pt x="74930" y="85725"/>
                  </a:lnTo>
                  <a:lnTo>
                    <a:pt x="82550" y="73025"/>
                  </a:lnTo>
                  <a:lnTo>
                    <a:pt x="83185" y="67945"/>
                  </a:lnTo>
                  <a:lnTo>
                    <a:pt x="89535" y="66675"/>
                  </a:lnTo>
                  <a:lnTo>
                    <a:pt x="92075" y="66675"/>
                  </a:lnTo>
                  <a:lnTo>
                    <a:pt x="95885" y="57150"/>
                  </a:lnTo>
                  <a:lnTo>
                    <a:pt x="104140" y="42545"/>
                  </a:lnTo>
                  <a:lnTo>
                    <a:pt x="104140" y="31750"/>
                  </a:lnTo>
                  <a:lnTo>
                    <a:pt x="107315" y="22225"/>
                  </a:lnTo>
                  <a:lnTo>
                    <a:pt x="109220" y="20320"/>
                  </a:lnTo>
                  <a:lnTo>
                    <a:pt x="113030" y="21590"/>
                  </a:lnTo>
                  <a:lnTo>
                    <a:pt x="120015" y="22225"/>
                  </a:lnTo>
                  <a:lnTo>
                    <a:pt x="121920" y="18415"/>
                  </a:lnTo>
                  <a:lnTo>
                    <a:pt x="127000" y="17780"/>
                  </a:lnTo>
                  <a:lnTo>
                    <a:pt x="135255" y="0"/>
                  </a:lnTo>
                  <a:lnTo>
                    <a:pt x="139065" y="2540"/>
                  </a:lnTo>
                  <a:lnTo>
                    <a:pt x="140970" y="5715"/>
                  </a:lnTo>
                  <a:lnTo>
                    <a:pt x="153035" y="10160"/>
                  </a:lnTo>
                  <a:lnTo>
                    <a:pt x="158750" y="10160"/>
                  </a:lnTo>
                  <a:lnTo>
                    <a:pt x="164465" y="5080"/>
                  </a:lnTo>
                  <a:lnTo>
                    <a:pt x="170815" y="4445"/>
                  </a:lnTo>
                  <a:lnTo>
                    <a:pt x="175260" y="8255"/>
                  </a:lnTo>
                  <a:lnTo>
                    <a:pt x="177165" y="5715"/>
                  </a:lnTo>
                  <a:lnTo>
                    <a:pt x="182880" y="6350"/>
                  </a:lnTo>
                  <a:lnTo>
                    <a:pt x="192405" y="13970"/>
                  </a:lnTo>
                  <a:lnTo>
                    <a:pt x="193675" y="12065"/>
                  </a:lnTo>
                  <a:lnTo>
                    <a:pt x="198755" y="11430"/>
                  </a:lnTo>
                  <a:lnTo>
                    <a:pt x="205105" y="12700"/>
                  </a:lnTo>
                  <a:lnTo>
                    <a:pt x="210185" y="17780"/>
                  </a:lnTo>
                  <a:lnTo>
                    <a:pt x="215265" y="19050"/>
                  </a:lnTo>
                  <a:lnTo>
                    <a:pt x="226695" y="28575"/>
                  </a:lnTo>
                  <a:lnTo>
                    <a:pt x="228600" y="33655"/>
                  </a:lnTo>
                  <a:lnTo>
                    <a:pt x="238125" y="34925"/>
                  </a:lnTo>
                  <a:lnTo>
                    <a:pt x="238760" y="36830"/>
                  </a:lnTo>
                  <a:lnTo>
                    <a:pt x="244475" y="37465"/>
                  </a:lnTo>
                  <a:lnTo>
                    <a:pt x="247015" y="40005"/>
                  </a:lnTo>
                  <a:lnTo>
                    <a:pt x="254000" y="45085"/>
                  </a:lnTo>
                  <a:lnTo>
                    <a:pt x="262890" y="53975"/>
                  </a:lnTo>
                  <a:lnTo>
                    <a:pt x="268605" y="55245"/>
                  </a:lnTo>
                  <a:lnTo>
                    <a:pt x="274955" y="63500"/>
                  </a:lnTo>
                  <a:lnTo>
                    <a:pt x="275590" y="69850"/>
                  </a:lnTo>
                  <a:lnTo>
                    <a:pt x="277495" y="73660"/>
                  </a:lnTo>
                  <a:lnTo>
                    <a:pt x="281940" y="73660"/>
                  </a:lnTo>
                  <a:lnTo>
                    <a:pt x="290830" y="84455"/>
                  </a:lnTo>
                  <a:lnTo>
                    <a:pt x="284480" y="86360"/>
                  </a:lnTo>
                  <a:lnTo>
                    <a:pt x="282575" y="93980"/>
                  </a:lnTo>
                  <a:lnTo>
                    <a:pt x="280035" y="99695"/>
                  </a:lnTo>
                  <a:lnTo>
                    <a:pt x="281305" y="107950"/>
                  </a:lnTo>
                  <a:lnTo>
                    <a:pt x="278130" y="113030"/>
                  </a:lnTo>
                  <a:lnTo>
                    <a:pt x="277495" y="118745"/>
                  </a:lnTo>
                  <a:lnTo>
                    <a:pt x="272415" y="125730"/>
                  </a:lnTo>
                  <a:lnTo>
                    <a:pt x="275590" y="129540"/>
                  </a:lnTo>
                  <a:lnTo>
                    <a:pt x="287020" y="128905"/>
                  </a:lnTo>
                  <a:lnTo>
                    <a:pt x="294640" y="124460"/>
                  </a:lnTo>
                  <a:lnTo>
                    <a:pt x="302895" y="122555"/>
                  </a:lnTo>
                  <a:lnTo>
                    <a:pt x="308610" y="126365"/>
                  </a:lnTo>
                  <a:lnTo>
                    <a:pt x="306705" y="129540"/>
                  </a:lnTo>
                  <a:lnTo>
                    <a:pt x="308610" y="140970"/>
                  </a:lnTo>
                  <a:lnTo>
                    <a:pt x="313690" y="158115"/>
                  </a:lnTo>
                  <a:lnTo>
                    <a:pt x="322580" y="162560"/>
                  </a:lnTo>
                  <a:lnTo>
                    <a:pt x="321310" y="171450"/>
                  </a:lnTo>
                  <a:lnTo>
                    <a:pt x="325120" y="180975"/>
                  </a:lnTo>
                  <a:lnTo>
                    <a:pt x="336550" y="183515"/>
                  </a:lnTo>
                  <a:lnTo>
                    <a:pt x="344170" y="189865"/>
                  </a:lnTo>
                  <a:lnTo>
                    <a:pt x="436245" y="217805"/>
                  </a:lnTo>
                  <a:lnTo>
                    <a:pt x="476250" y="217170"/>
                  </a:lnTo>
                  <a:lnTo>
                    <a:pt x="379095" y="314325"/>
                  </a:lnTo>
                  <a:lnTo>
                    <a:pt x="360045" y="313690"/>
                  </a:lnTo>
                  <a:lnTo>
                    <a:pt x="340360" y="314325"/>
                  </a:lnTo>
                  <a:lnTo>
                    <a:pt x="334645" y="318135"/>
                  </a:lnTo>
                  <a:lnTo>
                    <a:pt x="328930" y="318770"/>
                  </a:lnTo>
                  <a:lnTo>
                    <a:pt x="321310" y="322580"/>
                  </a:lnTo>
                  <a:lnTo>
                    <a:pt x="318770" y="328930"/>
                  </a:lnTo>
                  <a:lnTo>
                    <a:pt x="312420" y="332740"/>
                  </a:lnTo>
                  <a:lnTo>
                    <a:pt x="304800" y="337185"/>
                  </a:lnTo>
                  <a:lnTo>
                    <a:pt x="295275" y="338455"/>
                  </a:lnTo>
                  <a:lnTo>
                    <a:pt x="285115" y="343535"/>
                  </a:lnTo>
                  <a:lnTo>
                    <a:pt x="282575" y="347980"/>
                  </a:lnTo>
                  <a:lnTo>
                    <a:pt x="281305" y="347980"/>
                  </a:lnTo>
                  <a:lnTo>
                    <a:pt x="273685" y="347980"/>
                  </a:lnTo>
                  <a:lnTo>
                    <a:pt x="261620" y="349885"/>
                  </a:lnTo>
                  <a:lnTo>
                    <a:pt x="256540" y="346710"/>
                  </a:lnTo>
                  <a:lnTo>
                    <a:pt x="252730" y="340360"/>
                  </a:lnTo>
                  <a:lnTo>
                    <a:pt x="248285" y="337820"/>
                  </a:lnTo>
                  <a:lnTo>
                    <a:pt x="233680" y="339725"/>
                  </a:lnTo>
                  <a:lnTo>
                    <a:pt x="230505" y="341630"/>
                  </a:lnTo>
                  <a:lnTo>
                    <a:pt x="225425" y="341630"/>
                  </a:lnTo>
                  <a:lnTo>
                    <a:pt x="219075" y="344170"/>
                  </a:lnTo>
                  <a:lnTo>
                    <a:pt x="215900" y="347980"/>
                  </a:lnTo>
                  <a:lnTo>
                    <a:pt x="207645" y="360680"/>
                  </a:lnTo>
                  <a:lnTo>
                    <a:pt x="201930" y="361315"/>
                  </a:lnTo>
                  <a:lnTo>
                    <a:pt x="197485" y="361315"/>
                  </a:lnTo>
                  <a:lnTo>
                    <a:pt x="191770" y="359410"/>
                  </a:lnTo>
                  <a:lnTo>
                    <a:pt x="183515" y="360680"/>
                  </a:lnTo>
                  <a:lnTo>
                    <a:pt x="176530" y="357505"/>
                  </a:lnTo>
                  <a:lnTo>
                    <a:pt x="165100" y="357505"/>
                  </a:lnTo>
                  <a:lnTo>
                    <a:pt x="160655" y="356235"/>
                  </a:lnTo>
                  <a:lnTo>
                    <a:pt x="155575" y="349885"/>
                  </a:lnTo>
                  <a:lnTo>
                    <a:pt x="147955" y="344805"/>
                  </a:lnTo>
                  <a:lnTo>
                    <a:pt x="134620" y="332105"/>
                  </a:lnTo>
                  <a:lnTo>
                    <a:pt x="128905" y="328930"/>
                  </a:lnTo>
                  <a:lnTo>
                    <a:pt x="113665" y="329565"/>
                  </a:lnTo>
                  <a:lnTo>
                    <a:pt x="106045" y="327660"/>
                  </a:lnTo>
                  <a:lnTo>
                    <a:pt x="98425" y="330200"/>
                  </a:lnTo>
                  <a:lnTo>
                    <a:pt x="92710" y="328930"/>
                  </a:lnTo>
                  <a:lnTo>
                    <a:pt x="86995" y="323215"/>
                  </a:lnTo>
                  <a:lnTo>
                    <a:pt x="86995" y="304165"/>
                  </a:lnTo>
                  <a:lnTo>
                    <a:pt x="82550" y="303530"/>
                  </a:lnTo>
                  <a:lnTo>
                    <a:pt x="76200" y="304800"/>
                  </a:lnTo>
                  <a:lnTo>
                    <a:pt x="73025" y="2990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65">
              <a:extLst>
                <a:ext uri="{FF2B5EF4-FFF2-40B4-BE49-F238E27FC236}">
                  <a16:creationId xmlns:a16="http://schemas.microsoft.com/office/drawing/2014/main" id="{C7C90D20-7A3F-6942-4AC9-D952A95F4034}"/>
                </a:ext>
              </a:extLst>
            </p:cNvPr>
            <p:cNvSpPr/>
            <p:nvPr/>
          </p:nvSpPr>
          <p:spPr>
            <a:xfrm>
              <a:off x="11306249" y="5242037"/>
              <a:ext cx="449521" cy="397601"/>
            </a:xfrm>
            <a:custGeom>
              <a:avLst/>
              <a:gdLst>
                <a:gd name="connsiteX0" fmla="*/ 188595 w 208915"/>
                <a:gd name="connsiteY0" fmla="*/ 184785 h 184785"/>
                <a:gd name="connsiteX1" fmla="*/ 179705 w 208915"/>
                <a:gd name="connsiteY1" fmla="*/ 173990 h 184785"/>
                <a:gd name="connsiteX2" fmla="*/ 175260 w 208915"/>
                <a:gd name="connsiteY2" fmla="*/ 173990 h 184785"/>
                <a:gd name="connsiteX3" fmla="*/ 173355 w 208915"/>
                <a:gd name="connsiteY3" fmla="*/ 170180 h 184785"/>
                <a:gd name="connsiteX4" fmla="*/ 172720 w 208915"/>
                <a:gd name="connsiteY4" fmla="*/ 163830 h 184785"/>
                <a:gd name="connsiteX5" fmla="*/ 166370 w 208915"/>
                <a:gd name="connsiteY5" fmla="*/ 155575 h 184785"/>
                <a:gd name="connsiteX6" fmla="*/ 160655 w 208915"/>
                <a:gd name="connsiteY6" fmla="*/ 154305 h 184785"/>
                <a:gd name="connsiteX7" fmla="*/ 151765 w 208915"/>
                <a:gd name="connsiteY7" fmla="*/ 145415 h 184785"/>
                <a:gd name="connsiteX8" fmla="*/ 144780 w 208915"/>
                <a:gd name="connsiteY8" fmla="*/ 140335 h 184785"/>
                <a:gd name="connsiteX9" fmla="*/ 142240 w 208915"/>
                <a:gd name="connsiteY9" fmla="*/ 137795 h 184785"/>
                <a:gd name="connsiteX10" fmla="*/ 136525 w 208915"/>
                <a:gd name="connsiteY10" fmla="*/ 137160 h 184785"/>
                <a:gd name="connsiteX11" fmla="*/ 135890 w 208915"/>
                <a:gd name="connsiteY11" fmla="*/ 135255 h 184785"/>
                <a:gd name="connsiteX12" fmla="*/ 126365 w 208915"/>
                <a:gd name="connsiteY12" fmla="*/ 133985 h 184785"/>
                <a:gd name="connsiteX13" fmla="*/ 124460 w 208915"/>
                <a:gd name="connsiteY13" fmla="*/ 128905 h 184785"/>
                <a:gd name="connsiteX14" fmla="*/ 113030 w 208915"/>
                <a:gd name="connsiteY14" fmla="*/ 119380 h 184785"/>
                <a:gd name="connsiteX15" fmla="*/ 107950 w 208915"/>
                <a:gd name="connsiteY15" fmla="*/ 118110 h 184785"/>
                <a:gd name="connsiteX16" fmla="*/ 102870 w 208915"/>
                <a:gd name="connsiteY16" fmla="*/ 113030 h 184785"/>
                <a:gd name="connsiteX17" fmla="*/ 96520 w 208915"/>
                <a:gd name="connsiteY17" fmla="*/ 111760 h 184785"/>
                <a:gd name="connsiteX18" fmla="*/ 91440 w 208915"/>
                <a:gd name="connsiteY18" fmla="*/ 112395 h 184785"/>
                <a:gd name="connsiteX19" fmla="*/ 90170 w 208915"/>
                <a:gd name="connsiteY19" fmla="*/ 114300 h 184785"/>
                <a:gd name="connsiteX20" fmla="*/ 80645 w 208915"/>
                <a:gd name="connsiteY20" fmla="*/ 106680 h 184785"/>
                <a:gd name="connsiteX21" fmla="*/ 74930 w 208915"/>
                <a:gd name="connsiteY21" fmla="*/ 106045 h 184785"/>
                <a:gd name="connsiteX22" fmla="*/ 73025 w 208915"/>
                <a:gd name="connsiteY22" fmla="*/ 108585 h 184785"/>
                <a:gd name="connsiteX23" fmla="*/ 68580 w 208915"/>
                <a:gd name="connsiteY23" fmla="*/ 104775 h 184785"/>
                <a:gd name="connsiteX24" fmla="*/ 62230 w 208915"/>
                <a:gd name="connsiteY24" fmla="*/ 105410 h 184785"/>
                <a:gd name="connsiteX25" fmla="*/ 56515 w 208915"/>
                <a:gd name="connsiteY25" fmla="*/ 110490 h 184785"/>
                <a:gd name="connsiteX26" fmla="*/ 50800 w 208915"/>
                <a:gd name="connsiteY26" fmla="*/ 110490 h 184785"/>
                <a:gd name="connsiteX27" fmla="*/ 38735 w 208915"/>
                <a:gd name="connsiteY27" fmla="*/ 106045 h 184785"/>
                <a:gd name="connsiteX28" fmla="*/ 36830 w 208915"/>
                <a:gd name="connsiteY28" fmla="*/ 102870 h 184785"/>
                <a:gd name="connsiteX29" fmla="*/ 33020 w 208915"/>
                <a:gd name="connsiteY29" fmla="*/ 100330 h 184785"/>
                <a:gd name="connsiteX30" fmla="*/ 24765 w 208915"/>
                <a:gd name="connsiteY30" fmla="*/ 118110 h 184785"/>
                <a:gd name="connsiteX31" fmla="*/ 19685 w 208915"/>
                <a:gd name="connsiteY31" fmla="*/ 118745 h 184785"/>
                <a:gd name="connsiteX32" fmla="*/ 17780 w 208915"/>
                <a:gd name="connsiteY32" fmla="*/ 122555 h 184785"/>
                <a:gd name="connsiteX33" fmla="*/ 10795 w 208915"/>
                <a:gd name="connsiteY33" fmla="*/ 121920 h 184785"/>
                <a:gd name="connsiteX34" fmla="*/ 5080 w 208915"/>
                <a:gd name="connsiteY34" fmla="*/ 120015 h 184785"/>
                <a:gd name="connsiteX35" fmla="*/ 3810 w 208915"/>
                <a:gd name="connsiteY35" fmla="*/ 113665 h 184785"/>
                <a:gd name="connsiteX36" fmla="*/ 0 w 208915"/>
                <a:gd name="connsiteY36" fmla="*/ 100330 h 184785"/>
                <a:gd name="connsiteX37" fmla="*/ 635 w 208915"/>
                <a:gd name="connsiteY37" fmla="*/ 92710 h 184785"/>
                <a:gd name="connsiteX38" fmla="*/ 3810 w 208915"/>
                <a:gd name="connsiteY38" fmla="*/ 88900 h 184785"/>
                <a:gd name="connsiteX39" fmla="*/ 4445 w 208915"/>
                <a:gd name="connsiteY39" fmla="*/ 83820 h 184785"/>
                <a:gd name="connsiteX40" fmla="*/ 9525 w 208915"/>
                <a:gd name="connsiteY40" fmla="*/ 76200 h 184785"/>
                <a:gd name="connsiteX41" fmla="*/ 12065 w 208915"/>
                <a:gd name="connsiteY41" fmla="*/ 60960 h 184785"/>
                <a:gd name="connsiteX42" fmla="*/ 15240 w 208915"/>
                <a:gd name="connsiteY42" fmla="*/ 51435 h 184785"/>
                <a:gd name="connsiteX43" fmla="*/ 17780 w 208915"/>
                <a:gd name="connsiteY43" fmla="*/ 48260 h 184785"/>
                <a:gd name="connsiteX44" fmla="*/ 15875 w 208915"/>
                <a:gd name="connsiteY44" fmla="*/ 45085 h 184785"/>
                <a:gd name="connsiteX45" fmla="*/ 13335 w 208915"/>
                <a:gd name="connsiteY45" fmla="*/ 43180 h 184785"/>
                <a:gd name="connsiteX46" fmla="*/ 16510 w 208915"/>
                <a:gd name="connsiteY46" fmla="*/ 36195 h 184785"/>
                <a:gd name="connsiteX47" fmla="*/ 16510 w 208915"/>
                <a:gd name="connsiteY47" fmla="*/ 29845 h 184785"/>
                <a:gd name="connsiteX48" fmla="*/ 19685 w 208915"/>
                <a:gd name="connsiteY48" fmla="*/ 27305 h 184785"/>
                <a:gd name="connsiteX49" fmla="*/ 27940 w 208915"/>
                <a:gd name="connsiteY49" fmla="*/ 27305 h 184785"/>
                <a:gd name="connsiteX50" fmla="*/ 29210 w 208915"/>
                <a:gd name="connsiteY50" fmla="*/ 24130 h 184785"/>
                <a:gd name="connsiteX51" fmla="*/ 27305 w 208915"/>
                <a:gd name="connsiteY51" fmla="*/ 20955 h 184785"/>
                <a:gd name="connsiteX52" fmla="*/ 27940 w 208915"/>
                <a:gd name="connsiteY52" fmla="*/ 17780 h 184785"/>
                <a:gd name="connsiteX53" fmla="*/ 34290 w 208915"/>
                <a:gd name="connsiteY53" fmla="*/ 16510 h 184785"/>
                <a:gd name="connsiteX54" fmla="*/ 38100 w 208915"/>
                <a:gd name="connsiteY54" fmla="*/ 13335 h 184785"/>
                <a:gd name="connsiteX55" fmla="*/ 45085 w 208915"/>
                <a:gd name="connsiteY55" fmla="*/ 13970 h 184785"/>
                <a:gd name="connsiteX56" fmla="*/ 46990 w 208915"/>
                <a:gd name="connsiteY56" fmla="*/ 9525 h 184785"/>
                <a:gd name="connsiteX57" fmla="*/ 52705 w 208915"/>
                <a:gd name="connsiteY57" fmla="*/ 8890 h 184785"/>
                <a:gd name="connsiteX58" fmla="*/ 57785 w 208915"/>
                <a:gd name="connsiteY58" fmla="*/ 5715 h 184785"/>
                <a:gd name="connsiteX59" fmla="*/ 61595 w 208915"/>
                <a:gd name="connsiteY59" fmla="*/ 0 h 184785"/>
                <a:gd name="connsiteX60" fmla="*/ 62230 w 208915"/>
                <a:gd name="connsiteY60" fmla="*/ 0 h 184785"/>
                <a:gd name="connsiteX61" fmla="*/ 69215 w 208915"/>
                <a:gd name="connsiteY61" fmla="*/ 7620 h 184785"/>
                <a:gd name="connsiteX62" fmla="*/ 82550 w 208915"/>
                <a:gd name="connsiteY62" fmla="*/ 41910 h 184785"/>
                <a:gd name="connsiteX63" fmla="*/ 86360 w 208915"/>
                <a:gd name="connsiteY63" fmla="*/ 64135 h 184785"/>
                <a:gd name="connsiteX64" fmla="*/ 88900 w 208915"/>
                <a:gd name="connsiteY64" fmla="*/ 64770 h 184785"/>
                <a:gd name="connsiteX65" fmla="*/ 90805 w 208915"/>
                <a:gd name="connsiteY65" fmla="*/ 73025 h 184785"/>
                <a:gd name="connsiteX66" fmla="*/ 90805 w 208915"/>
                <a:gd name="connsiteY66" fmla="*/ 75565 h 184785"/>
                <a:gd name="connsiteX67" fmla="*/ 94615 w 208915"/>
                <a:gd name="connsiteY67" fmla="*/ 77470 h 184785"/>
                <a:gd name="connsiteX68" fmla="*/ 97155 w 208915"/>
                <a:gd name="connsiteY68" fmla="*/ 83820 h 184785"/>
                <a:gd name="connsiteX69" fmla="*/ 99060 w 208915"/>
                <a:gd name="connsiteY69" fmla="*/ 93345 h 184785"/>
                <a:gd name="connsiteX70" fmla="*/ 104140 w 208915"/>
                <a:gd name="connsiteY70" fmla="*/ 95250 h 184785"/>
                <a:gd name="connsiteX71" fmla="*/ 104140 w 208915"/>
                <a:gd name="connsiteY71" fmla="*/ 86360 h 184785"/>
                <a:gd name="connsiteX72" fmla="*/ 102235 w 208915"/>
                <a:gd name="connsiteY72" fmla="*/ 86360 h 184785"/>
                <a:gd name="connsiteX73" fmla="*/ 102870 w 208915"/>
                <a:gd name="connsiteY73" fmla="*/ 80010 h 184785"/>
                <a:gd name="connsiteX74" fmla="*/ 105410 w 208915"/>
                <a:gd name="connsiteY74" fmla="*/ 79375 h 184785"/>
                <a:gd name="connsiteX75" fmla="*/ 111125 w 208915"/>
                <a:gd name="connsiteY75" fmla="*/ 86995 h 184785"/>
                <a:gd name="connsiteX76" fmla="*/ 109220 w 208915"/>
                <a:gd name="connsiteY76" fmla="*/ 89535 h 184785"/>
                <a:gd name="connsiteX77" fmla="*/ 114300 w 208915"/>
                <a:gd name="connsiteY77" fmla="*/ 97155 h 184785"/>
                <a:gd name="connsiteX78" fmla="*/ 117475 w 208915"/>
                <a:gd name="connsiteY78" fmla="*/ 100965 h 184785"/>
                <a:gd name="connsiteX79" fmla="*/ 120650 w 208915"/>
                <a:gd name="connsiteY79" fmla="*/ 99060 h 184785"/>
                <a:gd name="connsiteX80" fmla="*/ 125730 w 208915"/>
                <a:gd name="connsiteY80" fmla="*/ 98425 h 184785"/>
                <a:gd name="connsiteX81" fmla="*/ 127635 w 208915"/>
                <a:gd name="connsiteY81" fmla="*/ 99695 h 184785"/>
                <a:gd name="connsiteX82" fmla="*/ 131445 w 208915"/>
                <a:gd name="connsiteY82" fmla="*/ 98425 h 184785"/>
                <a:gd name="connsiteX83" fmla="*/ 137160 w 208915"/>
                <a:gd name="connsiteY83" fmla="*/ 104775 h 184785"/>
                <a:gd name="connsiteX84" fmla="*/ 140335 w 208915"/>
                <a:gd name="connsiteY84" fmla="*/ 107950 h 184785"/>
                <a:gd name="connsiteX85" fmla="*/ 148590 w 208915"/>
                <a:gd name="connsiteY85" fmla="*/ 110490 h 184785"/>
                <a:gd name="connsiteX86" fmla="*/ 150495 w 208915"/>
                <a:gd name="connsiteY86" fmla="*/ 113665 h 184785"/>
                <a:gd name="connsiteX87" fmla="*/ 161290 w 208915"/>
                <a:gd name="connsiteY87" fmla="*/ 125095 h 184785"/>
                <a:gd name="connsiteX88" fmla="*/ 165735 w 208915"/>
                <a:gd name="connsiteY88" fmla="*/ 133350 h 184785"/>
                <a:gd name="connsiteX89" fmla="*/ 172085 w 208915"/>
                <a:gd name="connsiteY89" fmla="*/ 135890 h 184785"/>
                <a:gd name="connsiteX90" fmla="*/ 176530 w 208915"/>
                <a:gd name="connsiteY90" fmla="*/ 141605 h 184785"/>
                <a:gd name="connsiteX91" fmla="*/ 179070 w 208915"/>
                <a:gd name="connsiteY91" fmla="*/ 141605 h 184785"/>
                <a:gd name="connsiteX92" fmla="*/ 179705 w 208915"/>
                <a:gd name="connsiteY92" fmla="*/ 139700 h 184785"/>
                <a:gd name="connsiteX93" fmla="*/ 181610 w 208915"/>
                <a:gd name="connsiteY93" fmla="*/ 142240 h 184785"/>
                <a:gd name="connsiteX94" fmla="*/ 186690 w 208915"/>
                <a:gd name="connsiteY94" fmla="*/ 155575 h 184785"/>
                <a:gd name="connsiteX95" fmla="*/ 190500 w 208915"/>
                <a:gd name="connsiteY95" fmla="*/ 156210 h 184785"/>
                <a:gd name="connsiteX96" fmla="*/ 194945 w 208915"/>
                <a:gd name="connsiteY96" fmla="*/ 161925 h 184785"/>
                <a:gd name="connsiteX97" fmla="*/ 193675 w 208915"/>
                <a:gd name="connsiteY97" fmla="*/ 163830 h 184785"/>
                <a:gd name="connsiteX98" fmla="*/ 196850 w 208915"/>
                <a:gd name="connsiteY98" fmla="*/ 170180 h 184785"/>
                <a:gd name="connsiteX99" fmla="*/ 200025 w 208915"/>
                <a:gd name="connsiteY99" fmla="*/ 170180 h 184785"/>
                <a:gd name="connsiteX100" fmla="*/ 203200 w 208915"/>
                <a:gd name="connsiteY100" fmla="*/ 172085 h 184785"/>
                <a:gd name="connsiteX101" fmla="*/ 205740 w 208915"/>
                <a:gd name="connsiteY101" fmla="*/ 169545 h 184785"/>
                <a:gd name="connsiteX102" fmla="*/ 207010 w 208915"/>
                <a:gd name="connsiteY102" fmla="*/ 171450 h 184785"/>
                <a:gd name="connsiteX103" fmla="*/ 208915 w 208915"/>
                <a:gd name="connsiteY103" fmla="*/ 172085 h 184785"/>
                <a:gd name="connsiteX104" fmla="*/ 203200 w 208915"/>
                <a:gd name="connsiteY104" fmla="*/ 178435 h 184785"/>
                <a:gd name="connsiteX105" fmla="*/ 197485 w 208915"/>
                <a:gd name="connsiteY105" fmla="*/ 180340 h 184785"/>
                <a:gd name="connsiteX106" fmla="*/ 194945 w 208915"/>
                <a:gd name="connsiteY106" fmla="*/ 182880 h 18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08915" h="184785">
                  <a:moveTo>
                    <a:pt x="188595" y="184785"/>
                  </a:moveTo>
                  <a:lnTo>
                    <a:pt x="179705" y="173990"/>
                  </a:lnTo>
                  <a:lnTo>
                    <a:pt x="175260" y="173990"/>
                  </a:lnTo>
                  <a:lnTo>
                    <a:pt x="173355" y="170180"/>
                  </a:lnTo>
                  <a:lnTo>
                    <a:pt x="172720" y="163830"/>
                  </a:lnTo>
                  <a:lnTo>
                    <a:pt x="166370" y="155575"/>
                  </a:lnTo>
                  <a:lnTo>
                    <a:pt x="160655" y="154305"/>
                  </a:lnTo>
                  <a:lnTo>
                    <a:pt x="151765" y="145415"/>
                  </a:lnTo>
                  <a:lnTo>
                    <a:pt x="144780" y="140335"/>
                  </a:lnTo>
                  <a:lnTo>
                    <a:pt x="142240" y="137795"/>
                  </a:lnTo>
                  <a:lnTo>
                    <a:pt x="136525" y="137160"/>
                  </a:lnTo>
                  <a:lnTo>
                    <a:pt x="135890" y="135255"/>
                  </a:lnTo>
                  <a:lnTo>
                    <a:pt x="126365" y="133985"/>
                  </a:lnTo>
                  <a:lnTo>
                    <a:pt x="124460" y="128905"/>
                  </a:lnTo>
                  <a:lnTo>
                    <a:pt x="113030" y="119380"/>
                  </a:lnTo>
                  <a:lnTo>
                    <a:pt x="107950" y="118110"/>
                  </a:lnTo>
                  <a:lnTo>
                    <a:pt x="102870" y="113030"/>
                  </a:lnTo>
                  <a:lnTo>
                    <a:pt x="96520" y="111760"/>
                  </a:lnTo>
                  <a:lnTo>
                    <a:pt x="91440" y="112395"/>
                  </a:lnTo>
                  <a:lnTo>
                    <a:pt x="90170" y="114300"/>
                  </a:lnTo>
                  <a:lnTo>
                    <a:pt x="80645" y="106680"/>
                  </a:lnTo>
                  <a:lnTo>
                    <a:pt x="74930" y="106045"/>
                  </a:lnTo>
                  <a:lnTo>
                    <a:pt x="73025" y="108585"/>
                  </a:lnTo>
                  <a:lnTo>
                    <a:pt x="68580" y="104775"/>
                  </a:lnTo>
                  <a:lnTo>
                    <a:pt x="62230" y="105410"/>
                  </a:lnTo>
                  <a:lnTo>
                    <a:pt x="56515" y="110490"/>
                  </a:lnTo>
                  <a:lnTo>
                    <a:pt x="50800" y="110490"/>
                  </a:lnTo>
                  <a:lnTo>
                    <a:pt x="38735" y="106045"/>
                  </a:lnTo>
                  <a:lnTo>
                    <a:pt x="36830" y="102870"/>
                  </a:lnTo>
                  <a:lnTo>
                    <a:pt x="33020" y="100330"/>
                  </a:lnTo>
                  <a:lnTo>
                    <a:pt x="24765" y="118110"/>
                  </a:lnTo>
                  <a:lnTo>
                    <a:pt x="19685" y="118745"/>
                  </a:lnTo>
                  <a:lnTo>
                    <a:pt x="17780" y="122555"/>
                  </a:lnTo>
                  <a:lnTo>
                    <a:pt x="10795" y="121920"/>
                  </a:lnTo>
                  <a:lnTo>
                    <a:pt x="5080" y="120015"/>
                  </a:lnTo>
                  <a:lnTo>
                    <a:pt x="3810" y="113665"/>
                  </a:lnTo>
                  <a:lnTo>
                    <a:pt x="0" y="100330"/>
                  </a:lnTo>
                  <a:lnTo>
                    <a:pt x="635" y="92710"/>
                  </a:lnTo>
                  <a:lnTo>
                    <a:pt x="3810" y="88900"/>
                  </a:lnTo>
                  <a:lnTo>
                    <a:pt x="4445" y="83820"/>
                  </a:lnTo>
                  <a:lnTo>
                    <a:pt x="9525" y="76200"/>
                  </a:lnTo>
                  <a:lnTo>
                    <a:pt x="12065" y="60960"/>
                  </a:lnTo>
                  <a:lnTo>
                    <a:pt x="15240" y="51435"/>
                  </a:lnTo>
                  <a:lnTo>
                    <a:pt x="17780" y="48260"/>
                  </a:lnTo>
                  <a:lnTo>
                    <a:pt x="15875" y="45085"/>
                  </a:lnTo>
                  <a:lnTo>
                    <a:pt x="13335" y="43180"/>
                  </a:lnTo>
                  <a:lnTo>
                    <a:pt x="16510" y="36195"/>
                  </a:lnTo>
                  <a:lnTo>
                    <a:pt x="16510" y="29845"/>
                  </a:lnTo>
                  <a:lnTo>
                    <a:pt x="19685" y="27305"/>
                  </a:lnTo>
                  <a:lnTo>
                    <a:pt x="27940" y="27305"/>
                  </a:lnTo>
                  <a:lnTo>
                    <a:pt x="29210" y="24130"/>
                  </a:lnTo>
                  <a:lnTo>
                    <a:pt x="27305" y="20955"/>
                  </a:lnTo>
                  <a:lnTo>
                    <a:pt x="27940" y="17780"/>
                  </a:lnTo>
                  <a:lnTo>
                    <a:pt x="34290" y="16510"/>
                  </a:lnTo>
                  <a:lnTo>
                    <a:pt x="38100" y="13335"/>
                  </a:lnTo>
                  <a:lnTo>
                    <a:pt x="45085" y="13970"/>
                  </a:lnTo>
                  <a:lnTo>
                    <a:pt x="46990" y="9525"/>
                  </a:lnTo>
                  <a:lnTo>
                    <a:pt x="52705" y="8890"/>
                  </a:lnTo>
                  <a:lnTo>
                    <a:pt x="57785" y="5715"/>
                  </a:lnTo>
                  <a:lnTo>
                    <a:pt x="61595" y="0"/>
                  </a:lnTo>
                  <a:lnTo>
                    <a:pt x="62230" y="0"/>
                  </a:lnTo>
                  <a:lnTo>
                    <a:pt x="69215" y="7620"/>
                  </a:lnTo>
                  <a:lnTo>
                    <a:pt x="82550" y="41910"/>
                  </a:lnTo>
                  <a:lnTo>
                    <a:pt x="86360" y="64135"/>
                  </a:lnTo>
                  <a:lnTo>
                    <a:pt x="88900" y="64770"/>
                  </a:lnTo>
                  <a:lnTo>
                    <a:pt x="90805" y="73025"/>
                  </a:lnTo>
                  <a:lnTo>
                    <a:pt x="90805" y="75565"/>
                  </a:lnTo>
                  <a:lnTo>
                    <a:pt x="94615" y="77470"/>
                  </a:lnTo>
                  <a:lnTo>
                    <a:pt x="97155" y="83820"/>
                  </a:lnTo>
                  <a:lnTo>
                    <a:pt x="99060" y="93345"/>
                  </a:lnTo>
                  <a:lnTo>
                    <a:pt x="104140" y="95250"/>
                  </a:lnTo>
                  <a:lnTo>
                    <a:pt x="104140" y="86360"/>
                  </a:lnTo>
                  <a:lnTo>
                    <a:pt x="102235" y="86360"/>
                  </a:lnTo>
                  <a:lnTo>
                    <a:pt x="102870" y="80010"/>
                  </a:lnTo>
                  <a:lnTo>
                    <a:pt x="105410" y="79375"/>
                  </a:lnTo>
                  <a:lnTo>
                    <a:pt x="111125" y="86995"/>
                  </a:lnTo>
                  <a:lnTo>
                    <a:pt x="109220" y="89535"/>
                  </a:lnTo>
                  <a:lnTo>
                    <a:pt x="114300" y="97155"/>
                  </a:lnTo>
                  <a:lnTo>
                    <a:pt x="117475" y="100965"/>
                  </a:lnTo>
                  <a:lnTo>
                    <a:pt x="120650" y="99060"/>
                  </a:lnTo>
                  <a:lnTo>
                    <a:pt x="125730" y="98425"/>
                  </a:lnTo>
                  <a:lnTo>
                    <a:pt x="127635" y="99695"/>
                  </a:lnTo>
                  <a:lnTo>
                    <a:pt x="131445" y="98425"/>
                  </a:lnTo>
                  <a:lnTo>
                    <a:pt x="137160" y="104775"/>
                  </a:lnTo>
                  <a:lnTo>
                    <a:pt x="140335" y="107950"/>
                  </a:lnTo>
                  <a:lnTo>
                    <a:pt x="148590" y="110490"/>
                  </a:lnTo>
                  <a:lnTo>
                    <a:pt x="150495" y="113665"/>
                  </a:lnTo>
                  <a:lnTo>
                    <a:pt x="161290" y="125095"/>
                  </a:lnTo>
                  <a:lnTo>
                    <a:pt x="165735" y="133350"/>
                  </a:lnTo>
                  <a:lnTo>
                    <a:pt x="172085" y="135890"/>
                  </a:lnTo>
                  <a:lnTo>
                    <a:pt x="176530" y="141605"/>
                  </a:lnTo>
                  <a:lnTo>
                    <a:pt x="179070" y="141605"/>
                  </a:lnTo>
                  <a:lnTo>
                    <a:pt x="179705" y="139700"/>
                  </a:lnTo>
                  <a:lnTo>
                    <a:pt x="181610" y="142240"/>
                  </a:lnTo>
                  <a:lnTo>
                    <a:pt x="186690" y="155575"/>
                  </a:lnTo>
                  <a:lnTo>
                    <a:pt x="190500" y="156210"/>
                  </a:lnTo>
                  <a:lnTo>
                    <a:pt x="194945" y="161925"/>
                  </a:lnTo>
                  <a:lnTo>
                    <a:pt x="193675" y="163830"/>
                  </a:lnTo>
                  <a:lnTo>
                    <a:pt x="196850" y="170180"/>
                  </a:lnTo>
                  <a:lnTo>
                    <a:pt x="200025" y="170180"/>
                  </a:lnTo>
                  <a:lnTo>
                    <a:pt x="203200" y="172085"/>
                  </a:lnTo>
                  <a:lnTo>
                    <a:pt x="205740" y="169545"/>
                  </a:lnTo>
                  <a:lnTo>
                    <a:pt x="207010" y="171450"/>
                  </a:lnTo>
                  <a:lnTo>
                    <a:pt x="208915" y="172085"/>
                  </a:lnTo>
                  <a:lnTo>
                    <a:pt x="203200" y="178435"/>
                  </a:lnTo>
                  <a:lnTo>
                    <a:pt x="197485" y="180340"/>
                  </a:lnTo>
                  <a:lnTo>
                    <a:pt x="194945" y="1828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66">
              <a:extLst>
                <a:ext uri="{FF2B5EF4-FFF2-40B4-BE49-F238E27FC236}">
                  <a16:creationId xmlns:a16="http://schemas.microsoft.com/office/drawing/2014/main" id="{D512107E-AB6F-A52B-46A8-CF619D1D404F}"/>
                </a:ext>
              </a:extLst>
            </p:cNvPr>
            <p:cNvSpPr/>
            <p:nvPr/>
          </p:nvSpPr>
          <p:spPr>
            <a:xfrm>
              <a:off x="11672426" y="5612313"/>
              <a:ext cx="102474" cy="124333"/>
            </a:xfrm>
            <a:custGeom>
              <a:avLst/>
              <a:gdLst>
                <a:gd name="connsiteX0" fmla="*/ 36195 w 47625"/>
                <a:gd name="connsiteY0" fmla="*/ 54610 h 57784"/>
                <a:gd name="connsiteX1" fmla="*/ 30480 w 47625"/>
                <a:gd name="connsiteY1" fmla="*/ 50800 h 57784"/>
                <a:gd name="connsiteX2" fmla="*/ 22225 w 47625"/>
                <a:gd name="connsiteY2" fmla="*/ 52705 h 57784"/>
                <a:gd name="connsiteX3" fmla="*/ 14605 w 47625"/>
                <a:gd name="connsiteY3" fmla="*/ 57150 h 57784"/>
                <a:gd name="connsiteX4" fmla="*/ 3175 w 47625"/>
                <a:gd name="connsiteY4" fmla="*/ 57785 h 57784"/>
                <a:gd name="connsiteX5" fmla="*/ 0 w 47625"/>
                <a:gd name="connsiteY5" fmla="*/ 53975 h 57784"/>
                <a:gd name="connsiteX6" fmla="*/ 5080 w 47625"/>
                <a:gd name="connsiteY6" fmla="*/ 46990 h 57784"/>
                <a:gd name="connsiteX7" fmla="*/ 5715 w 47625"/>
                <a:gd name="connsiteY7" fmla="*/ 41275 h 57784"/>
                <a:gd name="connsiteX8" fmla="*/ 8890 w 47625"/>
                <a:gd name="connsiteY8" fmla="*/ 36195 h 57784"/>
                <a:gd name="connsiteX9" fmla="*/ 7620 w 47625"/>
                <a:gd name="connsiteY9" fmla="*/ 27940 h 57784"/>
                <a:gd name="connsiteX10" fmla="*/ 10160 w 47625"/>
                <a:gd name="connsiteY10" fmla="*/ 22225 h 57784"/>
                <a:gd name="connsiteX11" fmla="*/ 12065 w 47625"/>
                <a:gd name="connsiteY11" fmla="*/ 14605 h 57784"/>
                <a:gd name="connsiteX12" fmla="*/ 24765 w 47625"/>
                <a:gd name="connsiteY12" fmla="*/ 10795 h 57784"/>
                <a:gd name="connsiteX13" fmla="*/ 27305 w 47625"/>
                <a:gd name="connsiteY13" fmla="*/ 8255 h 57784"/>
                <a:gd name="connsiteX14" fmla="*/ 33020 w 47625"/>
                <a:gd name="connsiteY14" fmla="*/ 6350 h 57784"/>
                <a:gd name="connsiteX15" fmla="*/ 38735 w 47625"/>
                <a:gd name="connsiteY15" fmla="*/ 0 h 57784"/>
                <a:gd name="connsiteX16" fmla="*/ 38735 w 47625"/>
                <a:gd name="connsiteY16" fmla="*/ 0 h 57784"/>
                <a:gd name="connsiteX17" fmla="*/ 38735 w 47625"/>
                <a:gd name="connsiteY17" fmla="*/ 2540 h 57784"/>
                <a:gd name="connsiteX18" fmla="*/ 45720 w 47625"/>
                <a:gd name="connsiteY18" fmla="*/ 9525 h 57784"/>
                <a:gd name="connsiteX19" fmla="*/ 47625 w 47625"/>
                <a:gd name="connsiteY19" fmla="*/ 9525 h 57784"/>
                <a:gd name="connsiteX20" fmla="*/ 46990 w 47625"/>
                <a:gd name="connsiteY20" fmla="*/ 12700 h 57784"/>
                <a:gd name="connsiteX21" fmla="*/ 47625 w 47625"/>
                <a:gd name="connsiteY21" fmla="*/ 22225 h 57784"/>
                <a:gd name="connsiteX22" fmla="*/ 44450 w 47625"/>
                <a:gd name="connsiteY22" fmla="*/ 23495 h 57784"/>
                <a:gd name="connsiteX23" fmla="*/ 38735 w 47625"/>
                <a:gd name="connsiteY23" fmla="*/ 29845 h 57784"/>
                <a:gd name="connsiteX24" fmla="*/ 34290 w 47625"/>
                <a:gd name="connsiteY24" fmla="*/ 29845 h 57784"/>
                <a:gd name="connsiteX25" fmla="*/ 31115 w 47625"/>
                <a:gd name="connsiteY25" fmla="*/ 34925 h 57784"/>
                <a:gd name="connsiteX26" fmla="*/ 24765 w 47625"/>
                <a:gd name="connsiteY26" fmla="*/ 34925 h 57784"/>
                <a:gd name="connsiteX27" fmla="*/ 27940 w 47625"/>
                <a:gd name="connsiteY27" fmla="*/ 39370 h 57784"/>
                <a:gd name="connsiteX28" fmla="*/ 30480 w 47625"/>
                <a:gd name="connsiteY28" fmla="*/ 39370 h 57784"/>
                <a:gd name="connsiteX29" fmla="*/ 34925 w 47625"/>
                <a:gd name="connsiteY29" fmla="*/ 37465 h 57784"/>
                <a:gd name="connsiteX30" fmla="*/ 43180 w 47625"/>
                <a:gd name="connsiteY30" fmla="*/ 37465 h 57784"/>
                <a:gd name="connsiteX31" fmla="*/ 44450 w 47625"/>
                <a:gd name="connsiteY31" fmla="*/ 39370 h 57784"/>
                <a:gd name="connsiteX32" fmla="*/ 36830 w 47625"/>
                <a:gd name="connsiteY32" fmla="*/ 52705 h 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25" h="57784">
                  <a:moveTo>
                    <a:pt x="36195" y="54610"/>
                  </a:moveTo>
                  <a:lnTo>
                    <a:pt x="30480" y="50800"/>
                  </a:lnTo>
                  <a:lnTo>
                    <a:pt x="22225" y="52705"/>
                  </a:lnTo>
                  <a:lnTo>
                    <a:pt x="14605" y="57150"/>
                  </a:lnTo>
                  <a:lnTo>
                    <a:pt x="3175" y="57785"/>
                  </a:lnTo>
                  <a:lnTo>
                    <a:pt x="0" y="53975"/>
                  </a:lnTo>
                  <a:lnTo>
                    <a:pt x="5080" y="46990"/>
                  </a:lnTo>
                  <a:lnTo>
                    <a:pt x="5715" y="41275"/>
                  </a:lnTo>
                  <a:lnTo>
                    <a:pt x="8890" y="36195"/>
                  </a:lnTo>
                  <a:lnTo>
                    <a:pt x="7620" y="27940"/>
                  </a:lnTo>
                  <a:lnTo>
                    <a:pt x="10160" y="22225"/>
                  </a:lnTo>
                  <a:lnTo>
                    <a:pt x="12065" y="14605"/>
                  </a:lnTo>
                  <a:lnTo>
                    <a:pt x="24765" y="10795"/>
                  </a:lnTo>
                  <a:lnTo>
                    <a:pt x="27305" y="8255"/>
                  </a:lnTo>
                  <a:lnTo>
                    <a:pt x="33020" y="6350"/>
                  </a:lnTo>
                  <a:lnTo>
                    <a:pt x="38735" y="0"/>
                  </a:lnTo>
                  <a:lnTo>
                    <a:pt x="38735" y="0"/>
                  </a:lnTo>
                  <a:lnTo>
                    <a:pt x="38735" y="2540"/>
                  </a:lnTo>
                  <a:lnTo>
                    <a:pt x="45720" y="9525"/>
                  </a:lnTo>
                  <a:lnTo>
                    <a:pt x="47625" y="9525"/>
                  </a:lnTo>
                  <a:lnTo>
                    <a:pt x="46990" y="12700"/>
                  </a:lnTo>
                  <a:lnTo>
                    <a:pt x="47625" y="22225"/>
                  </a:lnTo>
                  <a:lnTo>
                    <a:pt x="44450" y="23495"/>
                  </a:lnTo>
                  <a:lnTo>
                    <a:pt x="38735" y="29845"/>
                  </a:lnTo>
                  <a:lnTo>
                    <a:pt x="34290" y="29845"/>
                  </a:lnTo>
                  <a:lnTo>
                    <a:pt x="31115" y="34925"/>
                  </a:lnTo>
                  <a:lnTo>
                    <a:pt x="24765" y="34925"/>
                  </a:lnTo>
                  <a:lnTo>
                    <a:pt x="27940" y="39370"/>
                  </a:lnTo>
                  <a:lnTo>
                    <a:pt x="30480" y="39370"/>
                  </a:lnTo>
                  <a:lnTo>
                    <a:pt x="34925" y="37465"/>
                  </a:lnTo>
                  <a:lnTo>
                    <a:pt x="43180" y="37465"/>
                  </a:lnTo>
                  <a:lnTo>
                    <a:pt x="44450" y="39370"/>
                  </a:lnTo>
                  <a:lnTo>
                    <a:pt x="36830" y="527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Freeform 67">
              <a:extLst>
                <a:ext uri="{FF2B5EF4-FFF2-40B4-BE49-F238E27FC236}">
                  <a16:creationId xmlns:a16="http://schemas.microsoft.com/office/drawing/2014/main" id="{0380A9C6-10CB-BB42-26FE-A91923F0E9E4}"/>
                </a:ext>
              </a:extLst>
            </p:cNvPr>
            <p:cNvSpPr/>
            <p:nvPr/>
          </p:nvSpPr>
          <p:spPr>
            <a:xfrm>
              <a:off x="11628702" y="5697023"/>
              <a:ext cx="563298" cy="877181"/>
            </a:xfrm>
            <a:custGeom>
              <a:avLst/>
              <a:gdLst>
                <a:gd name="connsiteX0" fmla="*/ 139365 w 563298"/>
                <a:gd name="connsiteY0" fmla="*/ 0 h 877181"/>
                <a:gd name="connsiteX1" fmla="*/ 142098 w 563298"/>
                <a:gd name="connsiteY1" fmla="*/ 9565 h 877181"/>
                <a:gd name="connsiteX2" fmla="*/ 147563 w 563298"/>
                <a:gd name="connsiteY2" fmla="*/ 9565 h 877181"/>
                <a:gd name="connsiteX3" fmla="*/ 187187 w 563298"/>
                <a:gd name="connsiteY3" fmla="*/ 54653 h 877181"/>
                <a:gd name="connsiteX4" fmla="*/ 192654 w 563298"/>
                <a:gd name="connsiteY4" fmla="*/ 64218 h 877181"/>
                <a:gd name="connsiteX5" fmla="*/ 199486 w 563298"/>
                <a:gd name="connsiteY5" fmla="*/ 66950 h 877181"/>
                <a:gd name="connsiteX6" fmla="*/ 215879 w 563298"/>
                <a:gd name="connsiteY6" fmla="*/ 81980 h 877181"/>
                <a:gd name="connsiteX7" fmla="*/ 232275 w 563298"/>
                <a:gd name="connsiteY7" fmla="*/ 86079 h 877181"/>
                <a:gd name="connsiteX8" fmla="*/ 251404 w 563298"/>
                <a:gd name="connsiteY8" fmla="*/ 83346 h 877181"/>
                <a:gd name="connsiteX9" fmla="*/ 258236 w 563298"/>
                <a:gd name="connsiteY9" fmla="*/ 75148 h 877181"/>
                <a:gd name="connsiteX10" fmla="*/ 275998 w 563298"/>
                <a:gd name="connsiteY10" fmla="*/ 65584 h 877181"/>
                <a:gd name="connsiteX11" fmla="*/ 286928 w 563298"/>
                <a:gd name="connsiteY11" fmla="*/ 64218 h 877181"/>
                <a:gd name="connsiteX12" fmla="*/ 308792 w 563298"/>
                <a:gd name="connsiteY12" fmla="*/ 46455 h 877181"/>
                <a:gd name="connsiteX13" fmla="*/ 315623 w 563298"/>
                <a:gd name="connsiteY13" fmla="*/ 46455 h 877181"/>
                <a:gd name="connsiteX14" fmla="*/ 319720 w 563298"/>
                <a:gd name="connsiteY14" fmla="*/ 50554 h 877181"/>
                <a:gd name="connsiteX15" fmla="*/ 337482 w 563298"/>
                <a:gd name="connsiteY15" fmla="*/ 49188 h 877181"/>
                <a:gd name="connsiteX16" fmla="*/ 344314 w 563298"/>
                <a:gd name="connsiteY16" fmla="*/ 47822 h 877181"/>
                <a:gd name="connsiteX17" fmla="*/ 357977 w 563298"/>
                <a:gd name="connsiteY17" fmla="*/ 53287 h 877181"/>
                <a:gd name="connsiteX18" fmla="*/ 377108 w 563298"/>
                <a:gd name="connsiteY18" fmla="*/ 51921 h 877181"/>
                <a:gd name="connsiteX19" fmla="*/ 418098 w 563298"/>
                <a:gd name="connsiteY19" fmla="*/ 25961 h 877181"/>
                <a:gd name="connsiteX20" fmla="*/ 430392 w 563298"/>
                <a:gd name="connsiteY20" fmla="*/ 23228 h 877181"/>
                <a:gd name="connsiteX21" fmla="*/ 444056 w 563298"/>
                <a:gd name="connsiteY21" fmla="*/ 30060 h 877181"/>
                <a:gd name="connsiteX22" fmla="*/ 453620 w 563298"/>
                <a:gd name="connsiteY22" fmla="*/ 25961 h 877181"/>
                <a:gd name="connsiteX23" fmla="*/ 472751 w 563298"/>
                <a:gd name="connsiteY23" fmla="*/ 27327 h 877181"/>
                <a:gd name="connsiteX24" fmla="*/ 490511 w 563298"/>
                <a:gd name="connsiteY24" fmla="*/ 17763 h 877181"/>
                <a:gd name="connsiteX25" fmla="*/ 512372 w 563298"/>
                <a:gd name="connsiteY25" fmla="*/ 16396 h 877181"/>
                <a:gd name="connsiteX26" fmla="*/ 517837 w 563298"/>
                <a:gd name="connsiteY26" fmla="*/ 20495 h 877181"/>
                <a:gd name="connsiteX27" fmla="*/ 526035 w 563298"/>
                <a:gd name="connsiteY27" fmla="*/ 20495 h 877181"/>
                <a:gd name="connsiteX28" fmla="*/ 557461 w 563298"/>
                <a:gd name="connsiteY28" fmla="*/ 13664 h 877181"/>
                <a:gd name="connsiteX29" fmla="*/ 563298 w 563298"/>
                <a:gd name="connsiteY29" fmla="*/ 9124 h 877181"/>
                <a:gd name="connsiteX30" fmla="*/ 563298 w 563298"/>
                <a:gd name="connsiteY30" fmla="*/ 311066 h 877181"/>
                <a:gd name="connsiteX31" fmla="*/ 547899 w 563298"/>
                <a:gd name="connsiteY31" fmla="*/ 340215 h 877181"/>
                <a:gd name="connsiteX32" fmla="*/ 546530 w 563298"/>
                <a:gd name="connsiteY32" fmla="*/ 362077 h 877181"/>
                <a:gd name="connsiteX33" fmla="*/ 521936 w 563298"/>
                <a:gd name="connsiteY33" fmla="*/ 394868 h 877181"/>
                <a:gd name="connsiteX34" fmla="*/ 520572 w 563298"/>
                <a:gd name="connsiteY34" fmla="*/ 407165 h 877181"/>
                <a:gd name="connsiteX35" fmla="*/ 475481 w 563298"/>
                <a:gd name="connsiteY35" fmla="*/ 468650 h 877181"/>
                <a:gd name="connsiteX36" fmla="*/ 470016 w 563298"/>
                <a:gd name="connsiteY36" fmla="*/ 482313 h 877181"/>
                <a:gd name="connsiteX37" fmla="*/ 450887 w 563298"/>
                <a:gd name="connsiteY37" fmla="*/ 504174 h 877181"/>
                <a:gd name="connsiteX38" fmla="*/ 415363 w 563298"/>
                <a:gd name="connsiteY38" fmla="*/ 546530 h 877181"/>
                <a:gd name="connsiteX39" fmla="*/ 340215 w 563298"/>
                <a:gd name="connsiteY39" fmla="*/ 612114 h 877181"/>
                <a:gd name="connsiteX40" fmla="*/ 308792 w 563298"/>
                <a:gd name="connsiteY40" fmla="*/ 639441 h 877181"/>
                <a:gd name="connsiteX41" fmla="*/ 285562 w 563298"/>
                <a:gd name="connsiteY41" fmla="*/ 643540 h 877181"/>
                <a:gd name="connsiteX42" fmla="*/ 267802 w 563298"/>
                <a:gd name="connsiteY42" fmla="*/ 657203 h 877181"/>
                <a:gd name="connsiteX43" fmla="*/ 243206 w 563298"/>
                <a:gd name="connsiteY43" fmla="*/ 674965 h 877181"/>
                <a:gd name="connsiteX44" fmla="*/ 198117 w 563298"/>
                <a:gd name="connsiteY44" fmla="*/ 724153 h 877181"/>
                <a:gd name="connsiteX45" fmla="*/ 187187 w 563298"/>
                <a:gd name="connsiteY45" fmla="*/ 726885 h 877181"/>
                <a:gd name="connsiteX46" fmla="*/ 150296 w 563298"/>
                <a:gd name="connsiteY46" fmla="*/ 767875 h 877181"/>
                <a:gd name="connsiteX47" fmla="*/ 143464 w 563298"/>
                <a:gd name="connsiteY47" fmla="*/ 770608 h 877181"/>
                <a:gd name="connsiteX48" fmla="*/ 138001 w 563298"/>
                <a:gd name="connsiteY48" fmla="*/ 781538 h 877181"/>
                <a:gd name="connsiteX49" fmla="*/ 124338 w 563298"/>
                <a:gd name="connsiteY49" fmla="*/ 785637 h 877181"/>
                <a:gd name="connsiteX50" fmla="*/ 109306 w 563298"/>
                <a:gd name="connsiteY50" fmla="*/ 799301 h 877181"/>
                <a:gd name="connsiteX51" fmla="*/ 103843 w 563298"/>
                <a:gd name="connsiteY51" fmla="*/ 812964 h 877181"/>
                <a:gd name="connsiteX52" fmla="*/ 47821 w 563298"/>
                <a:gd name="connsiteY52" fmla="*/ 874449 h 877181"/>
                <a:gd name="connsiteX53" fmla="*/ 47821 w 563298"/>
                <a:gd name="connsiteY53" fmla="*/ 877181 h 877181"/>
                <a:gd name="connsiteX54" fmla="*/ 0 w 563298"/>
                <a:gd name="connsiteY54" fmla="*/ 834825 h 877181"/>
                <a:gd name="connsiteX55" fmla="*/ 1368 w 563298"/>
                <a:gd name="connsiteY55" fmla="*/ 568392 h 877181"/>
                <a:gd name="connsiteX56" fmla="*/ 64217 w 563298"/>
                <a:gd name="connsiteY56" fmla="*/ 509640 h 877181"/>
                <a:gd name="connsiteX57" fmla="*/ 65584 w 563298"/>
                <a:gd name="connsiteY57" fmla="*/ 509640 h 877181"/>
                <a:gd name="connsiteX58" fmla="*/ 71049 w 563298"/>
                <a:gd name="connsiteY58" fmla="*/ 500075 h 877181"/>
                <a:gd name="connsiteX59" fmla="*/ 92910 w 563298"/>
                <a:gd name="connsiteY59" fmla="*/ 489145 h 877181"/>
                <a:gd name="connsiteX60" fmla="*/ 113405 w 563298"/>
                <a:gd name="connsiteY60" fmla="*/ 486412 h 877181"/>
                <a:gd name="connsiteX61" fmla="*/ 129801 w 563298"/>
                <a:gd name="connsiteY61" fmla="*/ 476848 h 877181"/>
                <a:gd name="connsiteX62" fmla="*/ 143464 w 563298"/>
                <a:gd name="connsiteY62" fmla="*/ 468650 h 877181"/>
                <a:gd name="connsiteX63" fmla="*/ 148929 w 563298"/>
                <a:gd name="connsiteY63" fmla="*/ 454987 h 877181"/>
                <a:gd name="connsiteX64" fmla="*/ 165328 w 563298"/>
                <a:gd name="connsiteY64" fmla="*/ 446789 h 877181"/>
                <a:gd name="connsiteX65" fmla="*/ 177622 w 563298"/>
                <a:gd name="connsiteY65" fmla="*/ 445422 h 877181"/>
                <a:gd name="connsiteX66" fmla="*/ 189919 w 563298"/>
                <a:gd name="connsiteY66" fmla="*/ 437224 h 877181"/>
                <a:gd name="connsiteX67" fmla="*/ 232275 w 563298"/>
                <a:gd name="connsiteY67" fmla="*/ 435858 h 877181"/>
                <a:gd name="connsiteX68" fmla="*/ 273265 w 563298"/>
                <a:gd name="connsiteY68" fmla="*/ 437224 h 877181"/>
                <a:gd name="connsiteX69" fmla="*/ 482313 w 563298"/>
                <a:gd name="connsiteY69" fmla="*/ 228177 h 877181"/>
                <a:gd name="connsiteX70" fmla="*/ 396234 w 563298"/>
                <a:gd name="connsiteY70" fmla="*/ 229543 h 877181"/>
                <a:gd name="connsiteX71" fmla="*/ 198117 w 563298"/>
                <a:gd name="connsiteY71" fmla="*/ 169425 h 877181"/>
                <a:gd name="connsiteX72" fmla="*/ 181721 w 563298"/>
                <a:gd name="connsiteY72" fmla="*/ 155761 h 877181"/>
                <a:gd name="connsiteX73" fmla="*/ 157127 w 563298"/>
                <a:gd name="connsiteY73" fmla="*/ 150296 h 877181"/>
                <a:gd name="connsiteX74" fmla="*/ 148929 w 563298"/>
                <a:gd name="connsiteY74" fmla="*/ 129801 h 877181"/>
                <a:gd name="connsiteX75" fmla="*/ 151664 w 563298"/>
                <a:gd name="connsiteY75" fmla="*/ 110673 h 877181"/>
                <a:gd name="connsiteX76" fmla="*/ 132534 w 563298"/>
                <a:gd name="connsiteY76" fmla="*/ 101108 h 877181"/>
                <a:gd name="connsiteX77" fmla="*/ 121603 w 563298"/>
                <a:gd name="connsiteY77" fmla="*/ 64218 h 877181"/>
                <a:gd name="connsiteX78" fmla="*/ 117506 w 563298"/>
                <a:gd name="connsiteY78" fmla="*/ 39624 h 877181"/>
                <a:gd name="connsiteX79" fmla="*/ 122969 w 563298"/>
                <a:gd name="connsiteY79" fmla="*/ 28693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63298" h="877181">
                  <a:moveTo>
                    <a:pt x="139365" y="0"/>
                  </a:moveTo>
                  <a:lnTo>
                    <a:pt x="142098" y="9565"/>
                  </a:lnTo>
                  <a:lnTo>
                    <a:pt x="147563" y="9565"/>
                  </a:lnTo>
                  <a:lnTo>
                    <a:pt x="187187" y="54653"/>
                  </a:lnTo>
                  <a:lnTo>
                    <a:pt x="192654" y="64218"/>
                  </a:lnTo>
                  <a:lnTo>
                    <a:pt x="199486" y="66950"/>
                  </a:lnTo>
                  <a:lnTo>
                    <a:pt x="215879" y="81980"/>
                  </a:lnTo>
                  <a:lnTo>
                    <a:pt x="232275" y="86079"/>
                  </a:lnTo>
                  <a:lnTo>
                    <a:pt x="251404" y="83346"/>
                  </a:lnTo>
                  <a:lnTo>
                    <a:pt x="258236" y="75148"/>
                  </a:lnTo>
                  <a:lnTo>
                    <a:pt x="275998" y="65584"/>
                  </a:lnTo>
                  <a:lnTo>
                    <a:pt x="286928" y="64218"/>
                  </a:lnTo>
                  <a:lnTo>
                    <a:pt x="308792" y="46455"/>
                  </a:lnTo>
                  <a:lnTo>
                    <a:pt x="315623" y="46455"/>
                  </a:lnTo>
                  <a:lnTo>
                    <a:pt x="319720" y="50554"/>
                  </a:lnTo>
                  <a:lnTo>
                    <a:pt x="337482" y="49188"/>
                  </a:lnTo>
                  <a:lnTo>
                    <a:pt x="344314" y="47822"/>
                  </a:lnTo>
                  <a:lnTo>
                    <a:pt x="357977" y="53287"/>
                  </a:lnTo>
                  <a:lnTo>
                    <a:pt x="377108" y="51921"/>
                  </a:lnTo>
                  <a:lnTo>
                    <a:pt x="418098" y="25961"/>
                  </a:lnTo>
                  <a:lnTo>
                    <a:pt x="430392" y="23228"/>
                  </a:lnTo>
                  <a:lnTo>
                    <a:pt x="444056" y="30060"/>
                  </a:lnTo>
                  <a:lnTo>
                    <a:pt x="453620" y="25961"/>
                  </a:lnTo>
                  <a:lnTo>
                    <a:pt x="472751" y="27327"/>
                  </a:lnTo>
                  <a:lnTo>
                    <a:pt x="490511" y="17763"/>
                  </a:lnTo>
                  <a:lnTo>
                    <a:pt x="512372" y="16396"/>
                  </a:lnTo>
                  <a:lnTo>
                    <a:pt x="517837" y="20495"/>
                  </a:lnTo>
                  <a:lnTo>
                    <a:pt x="526035" y="20495"/>
                  </a:lnTo>
                  <a:lnTo>
                    <a:pt x="557461" y="13664"/>
                  </a:lnTo>
                  <a:lnTo>
                    <a:pt x="563298" y="9124"/>
                  </a:lnTo>
                  <a:lnTo>
                    <a:pt x="563298" y="311066"/>
                  </a:lnTo>
                  <a:lnTo>
                    <a:pt x="547899" y="340215"/>
                  </a:lnTo>
                  <a:lnTo>
                    <a:pt x="546530" y="362077"/>
                  </a:lnTo>
                  <a:lnTo>
                    <a:pt x="521936" y="394868"/>
                  </a:lnTo>
                  <a:lnTo>
                    <a:pt x="520572" y="407165"/>
                  </a:lnTo>
                  <a:lnTo>
                    <a:pt x="475481" y="468650"/>
                  </a:lnTo>
                  <a:lnTo>
                    <a:pt x="470016" y="482313"/>
                  </a:lnTo>
                  <a:lnTo>
                    <a:pt x="450887" y="504174"/>
                  </a:lnTo>
                  <a:lnTo>
                    <a:pt x="415363" y="546530"/>
                  </a:lnTo>
                  <a:lnTo>
                    <a:pt x="340215" y="612114"/>
                  </a:lnTo>
                  <a:lnTo>
                    <a:pt x="308792" y="639441"/>
                  </a:lnTo>
                  <a:lnTo>
                    <a:pt x="285562" y="643540"/>
                  </a:lnTo>
                  <a:lnTo>
                    <a:pt x="267802" y="657203"/>
                  </a:lnTo>
                  <a:lnTo>
                    <a:pt x="243206" y="674965"/>
                  </a:lnTo>
                  <a:lnTo>
                    <a:pt x="198117" y="724153"/>
                  </a:lnTo>
                  <a:lnTo>
                    <a:pt x="187187" y="726885"/>
                  </a:lnTo>
                  <a:lnTo>
                    <a:pt x="150296" y="767875"/>
                  </a:lnTo>
                  <a:lnTo>
                    <a:pt x="143464" y="770608"/>
                  </a:lnTo>
                  <a:lnTo>
                    <a:pt x="138001" y="781538"/>
                  </a:lnTo>
                  <a:lnTo>
                    <a:pt x="124338" y="785637"/>
                  </a:lnTo>
                  <a:lnTo>
                    <a:pt x="109306" y="799301"/>
                  </a:lnTo>
                  <a:lnTo>
                    <a:pt x="103843" y="812964"/>
                  </a:lnTo>
                  <a:lnTo>
                    <a:pt x="47821" y="874449"/>
                  </a:lnTo>
                  <a:lnTo>
                    <a:pt x="47821" y="877181"/>
                  </a:lnTo>
                  <a:lnTo>
                    <a:pt x="0" y="834825"/>
                  </a:lnTo>
                  <a:lnTo>
                    <a:pt x="1368" y="568392"/>
                  </a:lnTo>
                  <a:lnTo>
                    <a:pt x="64217" y="509640"/>
                  </a:lnTo>
                  <a:lnTo>
                    <a:pt x="65584" y="509640"/>
                  </a:lnTo>
                  <a:lnTo>
                    <a:pt x="71049" y="500075"/>
                  </a:lnTo>
                  <a:lnTo>
                    <a:pt x="92910" y="489145"/>
                  </a:lnTo>
                  <a:lnTo>
                    <a:pt x="113405" y="486412"/>
                  </a:lnTo>
                  <a:lnTo>
                    <a:pt x="129801" y="476848"/>
                  </a:lnTo>
                  <a:lnTo>
                    <a:pt x="143464" y="468650"/>
                  </a:lnTo>
                  <a:lnTo>
                    <a:pt x="148929" y="454987"/>
                  </a:lnTo>
                  <a:lnTo>
                    <a:pt x="165328" y="446789"/>
                  </a:lnTo>
                  <a:lnTo>
                    <a:pt x="177622" y="445422"/>
                  </a:lnTo>
                  <a:lnTo>
                    <a:pt x="189919" y="437224"/>
                  </a:lnTo>
                  <a:lnTo>
                    <a:pt x="232275" y="435858"/>
                  </a:lnTo>
                  <a:lnTo>
                    <a:pt x="273265" y="437224"/>
                  </a:lnTo>
                  <a:lnTo>
                    <a:pt x="482313" y="228177"/>
                  </a:lnTo>
                  <a:lnTo>
                    <a:pt x="396234" y="229543"/>
                  </a:lnTo>
                  <a:lnTo>
                    <a:pt x="198117" y="169425"/>
                  </a:lnTo>
                  <a:lnTo>
                    <a:pt x="181721" y="155761"/>
                  </a:lnTo>
                  <a:lnTo>
                    <a:pt x="157127" y="150296"/>
                  </a:lnTo>
                  <a:lnTo>
                    <a:pt x="148929" y="129801"/>
                  </a:lnTo>
                  <a:lnTo>
                    <a:pt x="151664" y="110673"/>
                  </a:lnTo>
                  <a:lnTo>
                    <a:pt x="132534" y="101108"/>
                  </a:lnTo>
                  <a:lnTo>
                    <a:pt x="121603" y="64218"/>
                  </a:lnTo>
                  <a:lnTo>
                    <a:pt x="117506" y="39624"/>
                  </a:lnTo>
                  <a:lnTo>
                    <a:pt x="122969" y="28693"/>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Freeform 68">
              <a:extLst>
                <a:ext uri="{FF2B5EF4-FFF2-40B4-BE49-F238E27FC236}">
                  <a16:creationId xmlns:a16="http://schemas.microsoft.com/office/drawing/2014/main" id="{FB0AF3E1-958C-D29C-D68D-B6E264B5F1ED}"/>
                </a:ext>
              </a:extLst>
            </p:cNvPr>
            <p:cNvSpPr/>
            <p:nvPr/>
          </p:nvSpPr>
          <p:spPr>
            <a:xfrm>
              <a:off x="10986529" y="6100089"/>
              <a:ext cx="707756" cy="687261"/>
            </a:xfrm>
            <a:custGeom>
              <a:avLst/>
              <a:gdLst>
                <a:gd name="connsiteX0" fmla="*/ 81280 w 328930"/>
                <a:gd name="connsiteY0" fmla="*/ 40640 h 319405"/>
                <a:gd name="connsiteX1" fmla="*/ 85090 w 328930"/>
                <a:gd name="connsiteY1" fmla="*/ 35560 h 319405"/>
                <a:gd name="connsiteX2" fmla="*/ 87630 w 328930"/>
                <a:gd name="connsiteY2" fmla="*/ 34290 h 319405"/>
                <a:gd name="connsiteX3" fmla="*/ 90805 w 328930"/>
                <a:gd name="connsiteY3" fmla="*/ 30480 h 319405"/>
                <a:gd name="connsiteX4" fmla="*/ 96520 w 328930"/>
                <a:gd name="connsiteY4" fmla="*/ 24765 h 319405"/>
                <a:gd name="connsiteX5" fmla="*/ 99695 w 328930"/>
                <a:gd name="connsiteY5" fmla="*/ 26035 h 319405"/>
                <a:gd name="connsiteX6" fmla="*/ 107315 w 328930"/>
                <a:gd name="connsiteY6" fmla="*/ 13970 h 319405"/>
                <a:gd name="connsiteX7" fmla="*/ 120015 w 328930"/>
                <a:gd name="connsiteY7" fmla="*/ 0 h 319405"/>
                <a:gd name="connsiteX8" fmla="*/ 123190 w 328930"/>
                <a:gd name="connsiteY8" fmla="*/ 5715 h 319405"/>
                <a:gd name="connsiteX9" fmla="*/ 129540 w 328930"/>
                <a:gd name="connsiteY9" fmla="*/ 4445 h 319405"/>
                <a:gd name="connsiteX10" fmla="*/ 134620 w 328930"/>
                <a:gd name="connsiteY10" fmla="*/ 5080 h 319405"/>
                <a:gd name="connsiteX11" fmla="*/ 134620 w 328930"/>
                <a:gd name="connsiteY11" fmla="*/ 24130 h 319405"/>
                <a:gd name="connsiteX12" fmla="*/ 140336 w 328930"/>
                <a:gd name="connsiteY12" fmla="*/ 29845 h 319405"/>
                <a:gd name="connsiteX13" fmla="*/ 146050 w 328930"/>
                <a:gd name="connsiteY13" fmla="*/ 31115 h 319405"/>
                <a:gd name="connsiteX14" fmla="*/ 153036 w 328930"/>
                <a:gd name="connsiteY14" fmla="*/ 28575 h 319405"/>
                <a:gd name="connsiteX15" fmla="*/ 160655 w 328930"/>
                <a:gd name="connsiteY15" fmla="*/ 30480 h 319405"/>
                <a:gd name="connsiteX16" fmla="*/ 175895 w 328930"/>
                <a:gd name="connsiteY16" fmla="*/ 29845 h 319405"/>
                <a:gd name="connsiteX17" fmla="*/ 181611 w 328930"/>
                <a:gd name="connsiteY17" fmla="*/ 33655 h 319405"/>
                <a:gd name="connsiteX18" fmla="*/ 194945 w 328930"/>
                <a:gd name="connsiteY18" fmla="*/ 46355 h 319405"/>
                <a:gd name="connsiteX19" fmla="*/ 202565 w 328930"/>
                <a:gd name="connsiteY19" fmla="*/ 51435 h 319405"/>
                <a:gd name="connsiteX20" fmla="*/ 207645 w 328930"/>
                <a:gd name="connsiteY20" fmla="*/ 57150 h 319405"/>
                <a:gd name="connsiteX21" fmla="*/ 212725 w 328930"/>
                <a:gd name="connsiteY21" fmla="*/ 59055 h 319405"/>
                <a:gd name="connsiteX22" fmla="*/ 223520 w 328930"/>
                <a:gd name="connsiteY22" fmla="*/ 59055 h 319405"/>
                <a:gd name="connsiteX23" fmla="*/ 230505 w 328930"/>
                <a:gd name="connsiteY23" fmla="*/ 62230 h 319405"/>
                <a:gd name="connsiteX24" fmla="*/ 238761 w 328930"/>
                <a:gd name="connsiteY24" fmla="*/ 60960 h 319405"/>
                <a:gd name="connsiteX25" fmla="*/ 244475 w 328930"/>
                <a:gd name="connsiteY25" fmla="*/ 62865 h 319405"/>
                <a:gd name="connsiteX26" fmla="*/ 248920 w 328930"/>
                <a:gd name="connsiteY26" fmla="*/ 62865 h 319405"/>
                <a:gd name="connsiteX27" fmla="*/ 255270 w 328930"/>
                <a:gd name="connsiteY27" fmla="*/ 62230 h 319405"/>
                <a:gd name="connsiteX28" fmla="*/ 263525 w 328930"/>
                <a:gd name="connsiteY28" fmla="*/ 49530 h 319405"/>
                <a:gd name="connsiteX29" fmla="*/ 266700 w 328930"/>
                <a:gd name="connsiteY29" fmla="*/ 45720 h 319405"/>
                <a:gd name="connsiteX30" fmla="*/ 273050 w 328930"/>
                <a:gd name="connsiteY30" fmla="*/ 43180 h 319405"/>
                <a:gd name="connsiteX31" fmla="*/ 278130 w 328930"/>
                <a:gd name="connsiteY31" fmla="*/ 43815 h 319405"/>
                <a:gd name="connsiteX32" fmla="*/ 281305 w 328930"/>
                <a:gd name="connsiteY32" fmla="*/ 41910 h 319405"/>
                <a:gd name="connsiteX33" fmla="*/ 295911 w 328930"/>
                <a:gd name="connsiteY33" fmla="*/ 40005 h 319405"/>
                <a:gd name="connsiteX34" fmla="*/ 300355 w 328930"/>
                <a:gd name="connsiteY34" fmla="*/ 42545 h 319405"/>
                <a:gd name="connsiteX35" fmla="*/ 304165 w 328930"/>
                <a:gd name="connsiteY35" fmla="*/ 49530 h 319405"/>
                <a:gd name="connsiteX36" fmla="*/ 309245 w 328930"/>
                <a:gd name="connsiteY36" fmla="*/ 52705 h 319405"/>
                <a:gd name="connsiteX37" fmla="*/ 320675 w 328930"/>
                <a:gd name="connsiteY37" fmla="*/ 50800 h 319405"/>
                <a:gd name="connsiteX38" fmla="*/ 328930 w 328930"/>
                <a:gd name="connsiteY38" fmla="*/ 50800 h 319405"/>
                <a:gd name="connsiteX39" fmla="*/ 299720 w 328930"/>
                <a:gd name="connsiteY39" fmla="*/ 78105 h 319405"/>
                <a:gd name="connsiteX40" fmla="*/ 299086 w 328930"/>
                <a:gd name="connsiteY40" fmla="*/ 201295 h 319405"/>
                <a:gd name="connsiteX41" fmla="*/ 321311 w 328930"/>
                <a:gd name="connsiteY41" fmla="*/ 220980 h 319405"/>
                <a:gd name="connsiteX42" fmla="*/ 320675 w 328930"/>
                <a:gd name="connsiteY42" fmla="*/ 222885 h 319405"/>
                <a:gd name="connsiteX43" fmla="*/ 310515 w 328930"/>
                <a:gd name="connsiteY43" fmla="*/ 235585 h 319405"/>
                <a:gd name="connsiteX44" fmla="*/ 307975 w 328930"/>
                <a:gd name="connsiteY44" fmla="*/ 236220 h 319405"/>
                <a:gd name="connsiteX45" fmla="*/ 304165 w 328930"/>
                <a:gd name="connsiteY45" fmla="*/ 240030 h 319405"/>
                <a:gd name="connsiteX46" fmla="*/ 306070 w 328930"/>
                <a:gd name="connsiteY46" fmla="*/ 243205 h 319405"/>
                <a:gd name="connsiteX47" fmla="*/ 295275 w 328930"/>
                <a:gd name="connsiteY47" fmla="*/ 247015 h 319405"/>
                <a:gd name="connsiteX48" fmla="*/ 289561 w 328930"/>
                <a:gd name="connsiteY48" fmla="*/ 254635 h 319405"/>
                <a:gd name="connsiteX49" fmla="*/ 280670 w 328930"/>
                <a:gd name="connsiteY49" fmla="*/ 254635 h 319405"/>
                <a:gd name="connsiteX50" fmla="*/ 276861 w 328930"/>
                <a:gd name="connsiteY50" fmla="*/ 255905 h 319405"/>
                <a:gd name="connsiteX51" fmla="*/ 276225 w 328930"/>
                <a:gd name="connsiteY51" fmla="*/ 258445 h 319405"/>
                <a:gd name="connsiteX52" fmla="*/ 271780 w 328930"/>
                <a:gd name="connsiteY52" fmla="*/ 263525 h 319405"/>
                <a:gd name="connsiteX53" fmla="*/ 271780 w 328930"/>
                <a:gd name="connsiteY53" fmla="*/ 267335 h 319405"/>
                <a:gd name="connsiteX54" fmla="*/ 273686 w 328930"/>
                <a:gd name="connsiteY54" fmla="*/ 268605 h 319405"/>
                <a:gd name="connsiteX55" fmla="*/ 268605 w 328930"/>
                <a:gd name="connsiteY55" fmla="*/ 276860 h 319405"/>
                <a:gd name="connsiteX56" fmla="*/ 263525 w 328930"/>
                <a:gd name="connsiteY56" fmla="*/ 283210 h 319405"/>
                <a:gd name="connsiteX57" fmla="*/ 263525 w 328930"/>
                <a:gd name="connsiteY57" fmla="*/ 290195 h 319405"/>
                <a:gd name="connsiteX58" fmla="*/ 259080 w 328930"/>
                <a:gd name="connsiteY58" fmla="*/ 300355 h 319405"/>
                <a:gd name="connsiteX59" fmla="*/ 247650 w 328930"/>
                <a:gd name="connsiteY59" fmla="*/ 316865 h 319405"/>
                <a:gd name="connsiteX60" fmla="*/ 241300 w 328930"/>
                <a:gd name="connsiteY60" fmla="*/ 319405 h 319405"/>
                <a:gd name="connsiteX61" fmla="*/ 238761 w 328930"/>
                <a:gd name="connsiteY61" fmla="*/ 319405 h 319405"/>
                <a:gd name="connsiteX62" fmla="*/ 200025 w 328930"/>
                <a:gd name="connsiteY62" fmla="*/ 292100 h 319405"/>
                <a:gd name="connsiteX63" fmla="*/ 197486 w 328930"/>
                <a:gd name="connsiteY63" fmla="*/ 288925 h 319405"/>
                <a:gd name="connsiteX64" fmla="*/ 196215 w 328930"/>
                <a:gd name="connsiteY64" fmla="*/ 285115 h 319405"/>
                <a:gd name="connsiteX65" fmla="*/ 197486 w 328930"/>
                <a:gd name="connsiteY65" fmla="*/ 281940 h 319405"/>
                <a:gd name="connsiteX66" fmla="*/ 191136 w 328930"/>
                <a:gd name="connsiteY66" fmla="*/ 271145 h 319405"/>
                <a:gd name="connsiteX67" fmla="*/ 76836 w 328930"/>
                <a:gd name="connsiteY67" fmla="*/ 204470 h 319405"/>
                <a:gd name="connsiteX68" fmla="*/ 67945 w 328930"/>
                <a:gd name="connsiteY68" fmla="*/ 205105 h 319405"/>
                <a:gd name="connsiteX69" fmla="*/ 76200 w 328930"/>
                <a:gd name="connsiteY69" fmla="*/ 174625 h 319405"/>
                <a:gd name="connsiteX70" fmla="*/ 77470 w 328930"/>
                <a:gd name="connsiteY70" fmla="*/ 165735 h 319405"/>
                <a:gd name="connsiteX71" fmla="*/ 83186 w 328930"/>
                <a:gd name="connsiteY71" fmla="*/ 160020 h 319405"/>
                <a:gd name="connsiteX72" fmla="*/ 86995 w 328930"/>
                <a:gd name="connsiteY72" fmla="*/ 153035 h 319405"/>
                <a:gd name="connsiteX73" fmla="*/ 92075 w 328930"/>
                <a:gd name="connsiteY73" fmla="*/ 147955 h 319405"/>
                <a:gd name="connsiteX74" fmla="*/ 94615 w 328930"/>
                <a:gd name="connsiteY74" fmla="*/ 142240 h 319405"/>
                <a:gd name="connsiteX75" fmla="*/ 97790 w 328930"/>
                <a:gd name="connsiteY75" fmla="*/ 139065 h 319405"/>
                <a:gd name="connsiteX76" fmla="*/ 97790 w 328930"/>
                <a:gd name="connsiteY76" fmla="*/ 136525 h 319405"/>
                <a:gd name="connsiteX77" fmla="*/ 108586 w 328930"/>
                <a:gd name="connsiteY77" fmla="*/ 136525 h 319405"/>
                <a:gd name="connsiteX78" fmla="*/ 111125 w 328930"/>
                <a:gd name="connsiteY78" fmla="*/ 128905 h 319405"/>
                <a:gd name="connsiteX79" fmla="*/ 111125 w 328930"/>
                <a:gd name="connsiteY79" fmla="*/ 124460 h 319405"/>
                <a:gd name="connsiteX80" fmla="*/ 118111 w 328930"/>
                <a:gd name="connsiteY80" fmla="*/ 116205 h 319405"/>
                <a:gd name="connsiteX81" fmla="*/ 118745 w 328930"/>
                <a:gd name="connsiteY81" fmla="*/ 109855 h 319405"/>
                <a:gd name="connsiteX82" fmla="*/ 116840 w 328930"/>
                <a:gd name="connsiteY82" fmla="*/ 103505 h 319405"/>
                <a:gd name="connsiteX83" fmla="*/ 112395 w 328930"/>
                <a:gd name="connsiteY83" fmla="*/ 99695 h 319405"/>
                <a:gd name="connsiteX84" fmla="*/ 114936 w 328930"/>
                <a:gd name="connsiteY84" fmla="*/ 95885 h 319405"/>
                <a:gd name="connsiteX85" fmla="*/ 111125 w 328930"/>
                <a:gd name="connsiteY85" fmla="*/ 93345 h 319405"/>
                <a:gd name="connsiteX86" fmla="*/ 106680 w 328930"/>
                <a:gd name="connsiteY86" fmla="*/ 91440 h 319405"/>
                <a:gd name="connsiteX87" fmla="*/ 102870 w 328930"/>
                <a:gd name="connsiteY87" fmla="*/ 81915 h 319405"/>
                <a:gd name="connsiteX88" fmla="*/ 95886 w 328930"/>
                <a:gd name="connsiteY88" fmla="*/ 74930 h 319405"/>
                <a:gd name="connsiteX89" fmla="*/ 95886 w 328930"/>
                <a:gd name="connsiteY89" fmla="*/ 68580 h 319405"/>
                <a:gd name="connsiteX90" fmla="*/ 93980 w 328930"/>
                <a:gd name="connsiteY90" fmla="*/ 61595 h 319405"/>
                <a:gd name="connsiteX91" fmla="*/ 89536 w 328930"/>
                <a:gd name="connsiteY91" fmla="*/ 60960 h 319405"/>
                <a:gd name="connsiteX92" fmla="*/ 90170 w 328930"/>
                <a:gd name="connsiteY92" fmla="*/ 55880 h 319405"/>
                <a:gd name="connsiteX93" fmla="*/ 86995 w 328930"/>
                <a:gd name="connsiteY93" fmla="*/ 53975 h 319405"/>
                <a:gd name="connsiteX94" fmla="*/ 85090 w 328930"/>
                <a:gd name="connsiteY94" fmla="*/ 45720 h 319405"/>
                <a:gd name="connsiteX95" fmla="*/ 81280 w 328930"/>
                <a:gd name="connsiteY95" fmla="*/ 40640 h 319405"/>
                <a:gd name="connsiteX96" fmla="*/ 81280 w 328930"/>
                <a:gd name="connsiteY96" fmla="*/ 40640 h 319405"/>
                <a:gd name="connsiteX97" fmla="*/ 81280 w 328930"/>
                <a:gd name="connsiteY97" fmla="*/ 40640 h 319405"/>
                <a:gd name="connsiteX98" fmla="*/ 81280 w 328930"/>
                <a:gd name="connsiteY98" fmla="*/ 40640 h 319405"/>
                <a:gd name="connsiteX99" fmla="*/ 0 w 328930"/>
                <a:gd name="connsiteY99" fmla="*/ 207645 h 319405"/>
                <a:gd name="connsiteX100" fmla="*/ 12065 w 328930"/>
                <a:gd name="connsiteY100" fmla="*/ 207645 h 319405"/>
                <a:gd name="connsiteX101" fmla="*/ 24130 w 328930"/>
                <a:gd name="connsiteY101" fmla="*/ 207010 h 319405"/>
                <a:gd name="connsiteX102" fmla="*/ 1270 w 328930"/>
                <a:gd name="connsiteY102" fmla="*/ 207645 h 319405"/>
                <a:gd name="connsiteX103" fmla="*/ 0 w 328930"/>
                <a:gd name="connsiteY103" fmla="*/ 20764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8930" h="319405">
                  <a:moveTo>
                    <a:pt x="81280" y="40640"/>
                  </a:moveTo>
                  <a:lnTo>
                    <a:pt x="85090" y="35560"/>
                  </a:lnTo>
                  <a:lnTo>
                    <a:pt x="87630" y="34290"/>
                  </a:lnTo>
                  <a:lnTo>
                    <a:pt x="90805" y="30480"/>
                  </a:lnTo>
                  <a:lnTo>
                    <a:pt x="96520" y="24765"/>
                  </a:lnTo>
                  <a:lnTo>
                    <a:pt x="99695" y="26035"/>
                  </a:lnTo>
                  <a:lnTo>
                    <a:pt x="107315" y="13970"/>
                  </a:lnTo>
                  <a:lnTo>
                    <a:pt x="120015" y="0"/>
                  </a:lnTo>
                  <a:lnTo>
                    <a:pt x="123190" y="5715"/>
                  </a:lnTo>
                  <a:lnTo>
                    <a:pt x="129540" y="4445"/>
                  </a:lnTo>
                  <a:lnTo>
                    <a:pt x="134620" y="5080"/>
                  </a:lnTo>
                  <a:lnTo>
                    <a:pt x="134620" y="24130"/>
                  </a:lnTo>
                  <a:lnTo>
                    <a:pt x="140336" y="29845"/>
                  </a:lnTo>
                  <a:lnTo>
                    <a:pt x="146050" y="31115"/>
                  </a:lnTo>
                  <a:lnTo>
                    <a:pt x="153036" y="28575"/>
                  </a:lnTo>
                  <a:lnTo>
                    <a:pt x="160655" y="30480"/>
                  </a:lnTo>
                  <a:lnTo>
                    <a:pt x="175895" y="29845"/>
                  </a:lnTo>
                  <a:lnTo>
                    <a:pt x="181611" y="33655"/>
                  </a:lnTo>
                  <a:lnTo>
                    <a:pt x="194945" y="46355"/>
                  </a:lnTo>
                  <a:lnTo>
                    <a:pt x="202565" y="51435"/>
                  </a:lnTo>
                  <a:lnTo>
                    <a:pt x="207645" y="57150"/>
                  </a:lnTo>
                  <a:lnTo>
                    <a:pt x="212725" y="59055"/>
                  </a:lnTo>
                  <a:lnTo>
                    <a:pt x="223520" y="59055"/>
                  </a:lnTo>
                  <a:lnTo>
                    <a:pt x="230505" y="62230"/>
                  </a:lnTo>
                  <a:lnTo>
                    <a:pt x="238761" y="60960"/>
                  </a:lnTo>
                  <a:lnTo>
                    <a:pt x="244475" y="62865"/>
                  </a:lnTo>
                  <a:lnTo>
                    <a:pt x="248920" y="62865"/>
                  </a:lnTo>
                  <a:lnTo>
                    <a:pt x="255270" y="62230"/>
                  </a:lnTo>
                  <a:lnTo>
                    <a:pt x="263525" y="49530"/>
                  </a:lnTo>
                  <a:lnTo>
                    <a:pt x="266700" y="45720"/>
                  </a:lnTo>
                  <a:lnTo>
                    <a:pt x="273050" y="43180"/>
                  </a:lnTo>
                  <a:lnTo>
                    <a:pt x="278130" y="43815"/>
                  </a:lnTo>
                  <a:lnTo>
                    <a:pt x="281305" y="41910"/>
                  </a:lnTo>
                  <a:lnTo>
                    <a:pt x="295911" y="40005"/>
                  </a:lnTo>
                  <a:lnTo>
                    <a:pt x="300355" y="42545"/>
                  </a:lnTo>
                  <a:lnTo>
                    <a:pt x="304165" y="49530"/>
                  </a:lnTo>
                  <a:lnTo>
                    <a:pt x="309245" y="52705"/>
                  </a:lnTo>
                  <a:lnTo>
                    <a:pt x="320675" y="50800"/>
                  </a:lnTo>
                  <a:lnTo>
                    <a:pt x="328930" y="50800"/>
                  </a:lnTo>
                  <a:lnTo>
                    <a:pt x="299720" y="78105"/>
                  </a:lnTo>
                  <a:lnTo>
                    <a:pt x="299086" y="201295"/>
                  </a:lnTo>
                  <a:lnTo>
                    <a:pt x="321311" y="220980"/>
                  </a:lnTo>
                  <a:lnTo>
                    <a:pt x="320675" y="222885"/>
                  </a:lnTo>
                  <a:lnTo>
                    <a:pt x="310515" y="235585"/>
                  </a:lnTo>
                  <a:lnTo>
                    <a:pt x="307975" y="236220"/>
                  </a:lnTo>
                  <a:lnTo>
                    <a:pt x="304165" y="240030"/>
                  </a:lnTo>
                  <a:lnTo>
                    <a:pt x="306070" y="243205"/>
                  </a:lnTo>
                  <a:lnTo>
                    <a:pt x="295275" y="247015"/>
                  </a:lnTo>
                  <a:lnTo>
                    <a:pt x="289561" y="254635"/>
                  </a:lnTo>
                  <a:lnTo>
                    <a:pt x="280670" y="254635"/>
                  </a:lnTo>
                  <a:lnTo>
                    <a:pt x="276861" y="255905"/>
                  </a:lnTo>
                  <a:lnTo>
                    <a:pt x="276225" y="258445"/>
                  </a:lnTo>
                  <a:lnTo>
                    <a:pt x="271780" y="263525"/>
                  </a:lnTo>
                  <a:lnTo>
                    <a:pt x="271780" y="267335"/>
                  </a:lnTo>
                  <a:lnTo>
                    <a:pt x="273686" y="268605"/>
                  </a:lnTo>
                  <a:lnTo>
                    <a:pt x="268605" y="276860"/>
                  </a:lnTo>
                  <a:lnTo>
                    <a:pt x="263525" y="283210"/>
                  </a:lnTo>
                  <a:lnTo>
                    <a:pt x="263525" y="290195"/>
                  </a:lnTo>
                  <a:lnTo>
                    <a:pt x="259080" y="300355"/>
                  </a:lnTo>
                  <a:lnTo>
                    <a:pt x="247650" y="316865"/>
                  </a:lnTo>
                  <a:lnTo>
                    <a:pt x="241300" y="319405"/>
                  </a:lnTo>
                  <a:lnTo>
                    <a:pt x="238761" y="319405"/>
                  </a:lnTo>
                  <a:lnTo>
                    <a:pt x="200025" y="292100"/>
                  </a:lnTo>
                  <a:lnTo>
                    <a:pt x="197486" y="288925"/>
                  </a:lnTo>
                  <a:lnTo>
                    <a:pt x="196215" y="285115"/>
                  </a:lnTo>
                  <a:lnTo>
                    <a:pt x="197486" y="281940"/>
                  </a:lnTo>
                  <a:lnTo>
                    <a:pt x="191136" y="271145"/>
                  </a:lnTo>
                  <a:lnTo>
                    <a:pt x="76836" y="204470"/>
                  </a:lnTo>
                  <a:lnTo>
                    <a:pt x="67945" y="205105"/>
                  </a:lnTo>
                  <a:lnTo>
                    <a:pt x="76200" y="174625"/>
                  </a:lnTo>
                  <a:lnTo>
                    <a:pt x="77470" y="165735"/>
                  </a:lnTo>
                  <a:lnTo>
                    <a:pt x="83186" y="160020"/>
                  </a:lnTo>
                  <a:lnTo>
                    <a:pt x="86995" y="153035"/>
                  </a:lnTo>
                  <a:lnTo>
                    <a:pt x="92075" y="147955"/>
                  </a:lnTo>
                  <a:lnTo>
                    <a:pt x="94615" y="142240"/>
                  </a:lnTo>
                  <a:lnTo>
                    <a:pt x="97790" y="139065"/>
                  </a:lnTo>
                  <a:lnTo>
                    <a:pt x="97790" y="136525"/>
                  </a:lnTo>
                  <a:lnTo>
                    <a:pt x="108586" y="136525"/>
                  </a:lnTo>
                  <a:lnTo>
                    <a:pt x="111125" y="128905"/>
                  </a:lnTo>
                  <a:lnTo>
                    <a:pt x="111125" y="124460"/>
                  </a:lnTo>
                  <a:lnTo>
                    <a:pt x="118111" y="116205"/>
                  </a:lnTo>
                  <a:lnTo>
                    <a:pt x="118745" y="109855"/>
                  </a:lnTo>
                  <a:lnTo>
                    <a:pt x="116840" y="103505"/>
                  </a:lnTo>
                  <a:lnTo>
                    <a:pt x="112395" y="99695"/>
                  </a:lnTo>
                  <a:lnTo>
                    <a:pt x="114936" y="95885"/>
                  </a:lnTo>
                  <a:lnTo>
                    <a:pt x="111125" y="93345"/>
                  </a:lnTo>
                  <a:lnTo>
                    <a:pt x="106680" y="91440"/>
                  </a:lnTo>
                  <a:lnTo>
                    <a:pt x="102870" y="81915"/>
                  </a:lnTo>
                  <a:lnTo>
                    <a:pt x="95886" y="74930"/>
                  </a:lnTo>
                  <a:lnTo>
                    <a:pt x="95886" y="68580"/>
                  </a:lnTo>
                  <a:lnTo>
                    <a:pt x="93980" y="61595"/>
                  </a:lnTo>
                  <a:lnTo>
                    <a:pt x="89536" y="60960"/>
                  </a:lnTo>
                  <a:lnTo>
                    <a:pt x="90170" y="55880"/>
                  </a:lnTo>
                  <a:lnTo>
                    <a:pt x="86995" y="53975"/>
                  </a:lnTo>
                  <a:lnTo>
                    <a:pt x="85090" y="45720"/>
                  </a:lnTo>
                  <a:lnTo>
                    <a:pt x="81280" y="40640"/>
                  </a:lnTo>
                  <a:lnTo>
                    <a:pt x="81280" y="40640"/>
                  </a:lnTo>
                  <a:lnTo>
                    <a:pt x="81280" y="40640"/>
                  </a:lnTo>
                  <a:lnTo>
                    <a:pt x="81280" y="40640"/>
                  </a:lnTo>
                  <a:close/>
                  <a:moveTo>
                    <a:pt x="0" y="207645"/>
                  </a:moveTo>
                  <a:lnTo>
                    <a:pt x="12065" y="207645"/>
                  </a:lnTo>
                  <a:lnTo>
                    <a:pt x="24130" y="207010"/>
                  </a:lnTo>
                  <a:lnTo>
                    <a:pt x="1270" y="207645"/>
                  </a:lnTo>
                  <a:lnTo>
                    <a:pt x="0" y="2076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69">
              <a:extLst>
                <a:ext uri="{FF2B5EF4-FFF2-40B4-BE49-F238E27FC236}">
                  <a16:creationId xmlns:a16="http://schemas.microsoft.com/office/drawing/2014/main" id="{62D117D7-AE30-CAB0-5C90-7041913EAEB3}"/>
                </a:ext>
              </a:extLst>
            </p:cNvPr>
            <p:cNvSpPr/>
            <p:nvPr/>
          </p:nvSpPr>
          <p:spPr>
            <a:xfrm>
              <a:off x="10848530" y="6187536"/>
              <a:ext cx="392135" cy="383935"/>
            </a:xfrm>
            <a:custGeom>
              <a:avLst/>
              <a:gdLst>
                <a:gd name="connsiteX0" fmla="*/ 139065 w 182245"/>
                <a:gd name="connsiteY0" fmla="*/ 133350 h 178434"/>
                <a:gd name="connsiteX1" fmla="*/ 140335 w 182245"/>
                <a:gd name="connsiteY1" fmla="*/ 124460 h 178434"/>
                <a:gd name="connsiteX2" fmla="*/ 146685 w 182245"/>
                <a:gd name="connsiteY2" fmla="*/ 118745 h 178434"/>
                <a:gd name="connsiteX3" fmla="*/ 149860 w 182245"/>
                <a:gd name="connsiteY3" fmla="*/ 111760 h 178434"/>
                <a:gd name="connsiteX4" fmla="*/ 154940 w 182245"/>
                <a:gd name="connsiteY4" fmla="*/ 106680 h 178434"/>
                <a:gd name="connsiteX5" fmla="*/ 157480 w 182245"/>
                <a:gd name="connsiteY5" fmla="*/ 100965 h 178434"/>
                <a:gd name="connsiteX6" fmla="*/ 160655 w 182245"/>
                <a:gd name="connsiteY6" fmla="*/ 97790 h 178434"/>
                <a:gd name="connsiteX7" fmla="*/ 160655 w 182245"/>
                <a:gd name="connsiteY7" fmla="*/ 95250 h 178434"/>
                <a:gd name="connsiteX8" fmla="*/ 171450 w 182245"/>
                <a:gd name="connsiteY8" fmla="*/ 95250 h 178434"/>
                <a:gd name="connsiteX9" fmla="*/ 173990 w 182245"/>
                <a:gd name="connsiteY9" fmla="*/ 87630 h 178434"/>
                <a:gd name="connsiteX10" fmla="*/ 173990 w 182245"/>
                <a:gd name="connsiteY10" fmla="*/ 83185 h 178434"/>
                <a:gd name="connsiteX11" fmla="*/ 180975 w 182245"/>
                <a:gd name="connsiteY11" fmla="*/ 74930 h 178434"/>
                <a:gd name="connsiteX12" fmla="*/ 182245 w 182245"/>
                <a:gd name="connsiteY12" fmla="*/ 67945 h 178434"/>
                <a:gd name="connsiteX13" fmla="*/ 179705 w 182245"/>
                <a:gd name="connsiteY13" fmla="*/ 61595 h 178434"/>
                <a:gd name="connsiteX14" fmla="*/ 175260 w 182245"/>
                <a:gd name="connsiteY14" fmla="*/ 57785 h 178434"/>
                <a:gd name="connsiteX15" fmla="*/ 178435 w 182245"/>
                <a:gd name="connsiteY15" fmla="*/ 53975 h 178434"/>
                <a:gd name="connsiteX16" fmla="*/ 174625 w 182245"/>
                <a:gd name="connsiteY16" fmla="*/ 51435 h 178434"/>
                <a:gd name="connsiteX17" fmla="*/ 170180 w 182245"/>
                <a:gd name="connsiteY17" fmla="*/ 49530 h 178434"/>
                <a:gd name="connsiteX18" fmla="*/ 166370 w 182245"/>
                <a:gd name="connsiteY18" fmla="*/ 40005 h 178434"/>
                <a:gd name="connsiteX19" fmla="*/ 159385 w 182245"/>
                <a:gd name="connsiteY19" fmla="*/ 33020 h 178434"/>
                <a:gd name="connsiteX20" fmla="*/ 159385 w 182245"/>
                <a:gd name="connsiteY20" fmla="*/ 26670 h 178434"/>
                <a:gd name="connsiteX21" fmla="*/ 156845 w 182245"/>
                <a:gd name="connsiteY21" fmla="*/ 19685 h 178434"/>
                <a:gd name="connsiteX22" fmla="*/ 153035 w 182245"/>
                <a:gd name="connsiteY22" fmla="*/ 19050 h 178434"/>
                <a:gd name="connsiteX23" fmla="*/ 153670 w 182245"/>
                <a:gd name="connsiteY23" fmla="*/ 13335 h 178434"/>
                <a:gd name="connsiteX24" fmla="*/ 150495 w 182245"/>
                <a:gd name="connsiteY24" fmla="*/ 11430 h 178434"/>
                <a:gd name="connsiteX25" fmla="*/ 148590 w 182245"/>
                <a:gd name="connsiteY25" fmla="*/ 3810 h 178434"/>
                <a:gd name="connsiteX26" fmla="*/ 145415 w 182245"/>
                <a:gd name="connsiteY26" fmla="*/ 0 h 178434"/>
                <a:gd name="connsiteX27" fmla="*/ 137795 w 182245"/>
                <a:gd name="connsiteY27" fmla="*/ 5080 h 178434"/>
                <a:gd name="connsiteX28" fmla="*/ 133985 w 182245"/>
                <a:gd name="connsiteY28" fmla="*/ 10160 h 178434"/>
                <a:gd name="connsiteX29" fmla="*/ 127000 w 182245"/>
                <a:gd name="connsiteY29" fmla="*/ 13335 h 178434"/>
                <a:gd name="connsiteX30" fmla="*/ 120015 w 182245"/>
                <a:gd name="connsiteY30" fmla="*/ 11430 h 178434"/>
                <a:gd name="connsiteX31" fmla="*/ 109220 w 182245"/>
                <a:gd name="connsiteY31" fmla="*/ 12065 h 178434"/>
                <a:gd name="connsiteX32" fmla="*/ 102235 w 182245"/>
                <a:gd name="connsiteY32" fmla="*/ 14605 h 178434"/>
                <a:gd name="connsiteX33" fmla="*/ 97155 w 182245"/>
                <a:gd name="connsiteY33" fmla="*/ 14605 h 178434"/>
                <a:gd name="connsiteX34" fmla="*/ 94615 w 182245"/>
                <a:gd name="connsiteY34" fmla="*/ 15875 h 178434"/>
                <a:gd name="connsiteX35" fmla="*/ 90805 w 182245"/>
                <a:gd name="connsiteY35" fmla="*/ 15240 h 178434"/>
                <a:gd name="connsiteX36" fmla="*/ 86995 w 182245"/>
                <a:gd name="connsiteY36" fmla="*/ 19050 h 178434"/>
                <a:gd name="connsiteX37" fmla="*/ 86995 w 182245"/>
                <a:gd name="connsiteY37" fmla="*/ 24130 h 178434"/>
                <a:gd name="connsiteX38" fmla="*/ 83185 w 182245"/>
                <a:gd name="connsiteY38" fmla="*/ 24130 h 178434"/>
                <a:gd name="connsiteX39" fmla="*/ 76200 w 182245"/>
                <a:gd name="connsiteY39" fmla="*/ 21590 h 178434"/>
                <a:gd name="connsiteX40" fmla="*/ 75565 w 182245"/>
                <a:gd name="connsiteY40" fmla="*/ 16510 h 178434"/>
                <a:gd name="connsiteX41" fmla="*/ 69850 w 182245"/>
                <a:gd name="connsiteY41" fmla="*/ 15240 h 178434"/>
                <a:gd name="connsiteX42" fmla="*/ 64770 w 182245"/>
                <a:gd name="connsiteY42" fmla="*/ 16510 h 178434"/>
                <a:gd name="connsiteX43" fmla="*/ 56515 w 182245"/>
                <a:gd name="connsiteY43" fmla="*/ 13970 h 178434"/>
                <a:gd name="connsiteX44" fmla="*/ 50800 w 182245"/>
                <a:gd name="connsiteY44" fmla="*/ 11430 h 178434"/>
                <a:gd name="connsiteX45" fmla="*/ 46990 w 182245"/>
                <a:gd name="connsiteY45" fmla="*/ 14605 h 178434"/>
                <a:gd name="connsiteX46" fmla="*/ 46355 w 182245"/>
                <a:gd name="connsiteY46" fmla="*/ 19685 h 178434"/>
                <a:gd name="connsiteX47" fmla="*/ 48260 w 182245"/>
                <a:gd name="connsiteY47" fmla="*/ 22225 h 178434"/>
                <a:gd name="connsiteX48" fmla="*/ 47625 w 182245"/>
                <a:gd name="connsiteY48" fmla="*/ 23495 h 178434"/>
                <a:gd name="connsiteX49" fmla="*/ 47625 w 182245"/>
                <a:gd name="connsiteY49" fmla="*/ 23495 h 178434"/>
                <a:gd name="connsiteX50" fmla="*/ 45720 w 182245"/>
                <a:gd name="connsiteY50" fmla="*/ 29210 h 178434"/>
                <a:gd name="connsiteX51" fmla="*/ 42545 w 182245"/>
                <a:gd name="connsiteY51" fmla="*/ 33020 h 178434"/>
                <a:gd name="connsiteX52" fmla="*/ 42545 w 182245"/>
                <a:gd name="connsiteY52" fmla="*/ 41910 h 178434"/>
                <a:gd name="connsiteX53" fmla="*/ 40640 w 182245"/>
                <a:gd name="connsiteY53" fmla="*/ 52705 h 178434"/>
                <a:gd name="connsiteX54" fmla="*/ 40005 w 182245"/>
                <a:gd name="connsiteY54" fmla="*/ 60325 h 178434"/>
                <a:gd name="connsiteX55" fmla="*/ 43815 w 182245"/>
                <a:gd name="connsiteY55" fmla="*/ 62865 h 178434"/>
                <a:gd name="connsiteX56" fmla="*/ 46990 w 182245"/>
                <a:gd name="connsiteY56" fmla="*/ 66675 h 178434"/>
                <a:gd name="connsiteX57" fmla="*/ 48895 w 182245"/>
                <a:gd name="connsiteY57" fmla="*/ 72390 h 178434"/>
                <a:gd name="connsiteX58" fmla="*/ 48895 w 182245"/>
                <a:gd name="connsiteY58" fmla="*/ 75565 h 178434"/>
                <a:gd name="connsiteX59" fmla="*/ 32385 w 182245"/>
                <a:gd name="connsiteY59" fmla="*/ 97155 h 178434"/>
                <a:gd name="connsiteX60" fmla="*/ 22860 w 182245"/>
                <a:gd name="connsiteY60" fmla="*/ 107950 h 178434"/>
                <a:gd name="connsiteX61" fmla="*/ 20320 w 182245"/>
                <a:gd name="connsiteY61" fmla="*/ 112395 h 178434"/>
                <a:gd name="connsiteX62" fmla="*/ 7620 w 182245"/>
                <a:gd name="connsiteY62" fmla="*/ 134620 h 178434"/>
                <a:gd name="connsiteX63" fmla="*/ 5715 w 182245"/>
                <a:gd name="connsiteY63" fmla="*/ 138430 h 178434"/>
                <a:gd name="connsiteX64" fmla="*/ 5715 w 182245"/>
                <a:gd name="connsiteY64" fmla="*/ 146685 h 178434"/>
                <a:gd name="connsiteX65" fmla="*/ 4445 w 182245"/>
                <a:gd name="connsiteY65" fmla="*/ 157480 h 178434"/>
                <a:gd name="connsiteX66" fmla="*/ 635 w 182245"/>
                <a:gd name="connsiteY66" fmla="*/ 168910 h 178434"/>
                <a:gd name="connsiteX67" fmla="*/ 1270 w 182245"/>
                <a:gd name="connsiteY67" fmla="*/ 176530 h 178434"/>
                <a:gd name="connsiteX68" fmla="*/ 0 w 182245"/>
                <a:gd name="connsiteY68" fmla="*/ 177800 h 178434"/>
                <a:gd name="connsiteX69" fmla="*/ 1270 w 182245"/>
                <a:gd name="connsiteY69" fmla="*/ 178435 h 178434"/>
                <a:gd name="connsiteX70" fmla="*/ 6350 w 182245"/>
                <a:gd name="connsiteY70" fmla="*/ 177165 h 178434"/>
                <a:gd name="connsiteX71" fmla="*/ 11430 w 182245"/>
                <a:gd name="connsiteY71" fmla="*/ 173355 h 178434"/>
                <a:gd name="connsiteX72" fmla="*/ 15240 w 182245"/>
                <a:gd name="connsiteY72" fmla="*/ 174625 h 178434"/>
                <a:gd name="connsiteX73" fmla="*/ 17780 w 182245"/>
                <a:gd name="connsiteY73" fmla="*/ 177165 h 178434"/>
                <a:gd name="connsiteX74" fmla="*/ 22225 w 182245"/>
                <a:gd name="connsiteY74" fmla="*/ 177165 h 178434"/>
                <a:gd name="connsiteX75" fmla="*/ 24130 w 182245"/>
                <a:gd name="connsiteY75" fmla="*/ 175260 h 178434"/>
                <a:gd name="connsiteX76" fmla="*/ 24765 w 182245"/>
                <a:gd name="connsiteY76" fmla="*/ 170815 h 178434"/>
                <a:gd name="connsiteX77" fmla="*/ 29845 w 182245"/>
                <a:gd name="connsiteY77" fmla="*/ 170180 h 178434"/>
                <a:gd name="connsiteX78" fmla="*/ 30480 w 182245"/>
                <a:gd name="connsiteY78" fmla="*/ 171450 h 178434"/>
                <a:gd name="connsiteX79" fmla="*/ 32385 w 182245"/>
                <a:gd name="connsiteY79" fmla="*/ 168910 h 178434"/>
                <a:gd name="connsiteX80" fmla="*/ 34925 w 182245"/>
                <a:gd name="connsiteY80" fmla="*/ 169545 h 178434"/>
                <a:gd name="connsiteX81" fmla="*/ 38100 w 182245"/>
                <a:gd name="connsiteY81" fmla="*/ 167005 h 178434"/>
                <a:gd name="connsiteX82" fmla="*/ 64135 w 182245"/>
                <a:gd name="connsiteY82" fmla="*/ 167005 h 178434"/>
                <a:gd name="connsiteX83" fmla="*/ 64770 w 182245"/>
                <a:gd name="connsiteY83" fmla="*/ 166370 h 178434"/>
                <a:gd name="connsiteX84" fmla="*/ 88265 w 182245"/>
                <a:gd name="connsiteY84" fmla="*/ 165735 h 178434"/>
                <a:gd name="connsiteX85" fmla="*/ 130810 w 182245"/>
                <a:gd name="connsiteY85" fmla="*/ 163830 h 17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2245" h="178434">
                  <a:moveTo>
                    <a:pt x="139065" y="133350"/>
                  </a:moveTo>
                  <a:lnTo>
                    <a:pt x="140335" y="124460"/>
                  </a:lnTo>
                  <a:lnTo>
                    <a:pt x="146685" y="118745"/>
                  </a:lnTo>
                  <a:lnTo>
                    <a:pt x="149860" y="111760"/>
                  </a:lnTo>
                  <a:lnTo>
                    <a:pt x="154940" y="106680"/>
                  </a:lnTo>
                  <a:lnTo>
                    <a:pt x="157480" y="100965"/>
                  </a:lnTo>
                  <a:lnTo>
                    <a:pt x="160655" y="97790"/>
                  </a:lnTo>
                  <a:lnTo>
                    <a:pt x="160655" y="95250"/>
                  </a:lnTo>
                  <a:lnTo>
                    <a:pt x="171450" y="95250"/>
                  </a:lnTo>
                  <a:lnTo>
                    <a:pt x="173990" y="87630"/>
                  </a:lnTo>
                  <a:lnTo>
                    <a:pt x="173990" y="83185"/>
                  </a:lnTo>
                  <a:lnTo>
                    <a:pt x="180975" y="74930"/>
                  </a:lnTo>
                  <a:lnTo>
                    <a:pt x="182245" y="67945"/>
                  </a:lnTo>
                  <a:lnTo>
                    <a:pt x="179705" y="61595"/>
                  </a:lnTo>
                  <a:lnTo>
                    <a:pt x="175260" y="57785"/>
                  </a:lnTo>
                  <a:lnTo>
                    <a:pt x="178435" y="53975"/>
                  </a:lnTo>
                  <a:lnTo>
                    <a:pt x="174625" y="51435"/>
                  </a:lnTo>
                  <a:lnTo>
                    <a:pt x="170180" y="49530"/>
                  </a:lnTo>
                  <a:lnTo>
                    <a:pt x="166370" y="40005"/>
                  </a:lnTo>
                  <a:lnTo>
                    <a:pt x="159385" y="33020"/>
                  </a:lnTo>
                  <a:lnTo>
                    <a:pt x="159385" y="26670"/>
                  </a:lnTo>
                  <a:lnTo>
                    <a:pt x="156845" y="19685"/>
                  </a:lnTo>
                  <a:lnTo>
                    <a:pt x="153035" y="19050"/>
                  </a:lnTo>
                  <a:lnTo>
                    <a:pt x="153670" y="13335"/>
                  </a:lnTo>
                  <a:lnTo>
                    <a:pt x="150495" y="11430"/>
                  </a:lnTo>
                  <a:lnTo>
                    <a:pt x="148590" y="3810"/>
                  </a:lnTo>
                  <a:lnTo>
                    <a:pt x="145415" y="0"/>
                  </a:lnTo>
                  <a:lnTo>
                    <a:pt x="137795" y="5080"/>
                  </a:lnTo>
                  <a:lnTo>
                    <a:pt x="133985" y="10160"/>
                  </a:lnTo>
                  <a:lnTo>
                    <a:pt x="127000" y="13335"/>
                  </a:lnTo>
                  <a:lnTo>
                    <a:pt x="120015" y="11430"/>
                  </a:lnTo>
                  <a:lnTo>
                    <a:pt x="109220" y="12065"/>
                  </a:lnTo>
                  <a:lnTo>
                    <a:pt x="102235" y="14605"/>
                  </a:lnTo>
                  <a:lnTo>
                    <a:pt x="97155" y="14605"/>
                  </a:lnTo>
                  <a:lnTo>
                    <a:pt x="94615" y="15875"/>
                  </a:lnTo>
                  <a:lnTo>
                    <a:pt x="90805" y="15240"/>
                  </a:lnTo>
                  <a:lnTo>
                    <a:pt x="86995" y="19050"/>
                  </a:lnTo>
                  <a:lnTo>
                    <a:pt x="86995" y="24130"/>
                  </a:lnTo>
                  <a:lnTo>
                    <a:pt x="83185" y="24130"/>
                  </a:lnTo>
                  <a:lnTo>
                    <a:pt x="76200" y="21590"/>
                  </a:lnTo>
                  <a:lnTo>
                    <a:pt x="75565" y="16510"/>
                  </a:lnTo>
                  <a:lnTo>
                    <a:pt x="69850" y="15240"/>
                  </a:lnTo>
                  <a:lnTo>
                    <a:pt x="64770" y="16510"/>
                  </a:lnTo>
                  <a:lnTo>
                    <a:pt x="56515" y="13970"/>
                  </a:lnTo>
                  <a:lnTo>
                    <a:pt x="50800" y="11430"/>
                  </a:lnTo>
                  <a:lnTo>
                    <a:pt x="46990" y="14605"/>
                  </a:lnTo>
                  <a:lnTo>
                    <a:pt x="46355" y="19685"/>
                  </a:lnTo>
                  <a:lnTo>
                    <a:pt x="48260" y="22225"/>
                  </a:lnTo>
                  <a:lnTo>
                    <a:pt x="47625" y="23495"/>
                  </a:lnTo>
                  <a:lnTo>
                    <a:pt x="47625" y="23495"/>
                  </a:lnTo>
                  <a:lnTo>
                    <a:pt x="45720" y="29210"/>
                  </a:lnTo>
                  <a:lnTo>
                    <a:pt x="42545" y="33020"/>
                  </a:lnTo>
                  <a:lnTo>
                    <a:pt x="42545" y="41910"/>
                  </a:lnTo>
                  <a:lnTo>
                    <a:pt x="40640" y="52705"/>
                  </a:lnTo>
                  <a:lnTo>
                    <a:pt x="40005" y="60325"/>
                  </a:lnTo>
                  <a:lnTo>
                    <a:pt x="43815" y="62865"/>
                  </a:lnTo>
                  <a:lnTo>
                    <a:pt x="46990" y="66675"/>
                  </a:lnTo>
                  <a:lnTo>
                    <a:pt x="48895" y="72390"/>
                  </a:lnTo>
                  <a:lnTo>
                    <a:pt x="48895" y="75565"/>
                  </a:lnTo>
                  <a:lnTo>
                    <a:pt x="32385" y="97155"/>
                  </a:lnTo>
                  <a:lnTo>
                    <a:pt x="22860" y="107950"/>
                  </a:lnTo>
                  <a:lnTo>
                    <a:pt x="20320" y="112395"/>
                  </a:lnTo>
                  <a:lnTo>
                    <a:pt x="7620" y="134620"/>
                  </a:lnTo>
                  <a:lnTo>
                    <a:pt x="5715" y="138430"/>
                  </a:lnTo>
                  <a:lnTo>
                    <a:pt x="5715" y="146685"/>
                  </a:lnTo>
                  <a:lnTo>
                    <a:pt x="4445" y="157480"/>
                  </a:lnTo>
                  <a:lnTo>
                    <a:pt x="635" y="168910"/>
                  </a:lnTo>
                  <a:lnTo>
                    <a:pt x="1270" y="176530"/>
                  </a:lnTo>
                  <a:lnTo>
                    <a:pt x="0" y="177800"/>
                  </a:lnTo>
                  <a:lnTo>
                    <a:pt x="1270" y="178435"/>
                  </a:lnTo>
                  <a:lnTo>
                    <a:pt x="6350" y="177165"/>
                  </a:lnTo>
                  <a:lnTo>
                    <a:pt x="11430" y="173355"/>
                  </a:lnTo>
                  <a:lnTo>
                    <a:pt x="15240" y="174625"/>
                  </a:lnTo>
                  <a:lnTo>
                    <a:pt x="17780" y="177165"/>
                  </a:lnTo>
                  <a:lnTo>
                    <a:pt x="22225" y="177165"/>
                  </a:lnTo>
                  <a:lnTo>
                    <a:pt x="24130" y="175260"/>
                  </a:lnTo>
                  <a:lnTo>
                    <a:pt x="24765" y="170815"/>
                  </a:lnTo>
                  <a:lnTo>
                    <a:pt x="29845" y="170180"/>
                  </a:lnTo>
                  <a:lnTo>
                    <a:pt x="30480" y="171450"/>
                  </a:lnTo>
                  <a:lnTo>
                    <a:pt x="32385" y="168910"/>
                  </a:lnTo>
                  <a:lnTo>
                    <a:pt x="34925" y="169545"/>
                  </a:lnTo>
                  <a:lnTo>
                    <a:pt x="38100" y="167005"/>
                  </a:lnTo>
                  <a:lnTo>
                    <a:pt x="64135" y="167005"/>
                  </a:lnTo>
                  <a:lnTo>
                    <a:pt x="64770" y="166370"/>
                  </a:lnTo>
                  <a:lnTo>
                    <a:pt x="88265" y="165735"/>
                  </a:lnTo>
                  <a:lnTo>
                    <a:pt x="130810" y="163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70">
              <a:extLst>
                <a:ext uri="{FF2B5EF4-FFF2-40B4-BE49-F238E27FC236}">
                  <a16:creationId xmlns:a16="http://schemas.microsoft.com/office/drawing/2014/main" id="{D56FD8CA-754A-C60E-9505-C715338C634B}"/>
                </a:ext>
              </a:extLst>
            </p:cNvPr>
            <p:cNvSpPr/>
            <p:nvPr/>
          </p:nvSpPr>
          <p:spPr>
            <a:xfrm>
              <a:off x="9838818" y="5720251"/>
              <a:ext cx="874446" cy="590252"/>
            </a:xfrm>
            <a:custGeom>
              <a:avLst/>
              <a:gdLst>
                <a:gd name="connsiteX0" fmla="*/ 256540 w 406399"/>
                <a:gd name="connsiteY0" fmla="*/ 0 h 274320"/>
                <a:gd name="connsiteX1" fmla="*/ 259715 w 406399"/>
                <a:gd name="connsiteY1" fmla="*/ 3810 h 274320"/>
                <a:gd name="connsiteX2" fmla="*/ 259715 w 406399"/>
                <a:gd name="connsiteY2" fmla="*/ 8255 h 274320"/>
                <a:gd name="connsiteX3" fmla="*/ 257810 w 406399"/>
                <a:gd name="connsiteY3" fmla="*/ 10160 h 274320"/>
                <a:gd name="connsiteX4" fmla="*/ 264795 w 406399"/>
                <a:gd name="connsiteY4" fmla="*/ 15875 h 274320"/>
                <a:gd name="connsiteX5" fmla="*/ 266065 w 406399"/>
                <a:gd name="connsiteY5" fmla="*/ 19050 h 274320"/>
                <a:gd name="connsiteX6" fmla="*/ 274320 w 406399"/>
                <a:gd name="connsiteY6" fmla="*/ 30480 h 274320"/>
                <a:gd name="connsiteX7" fmla="*/ 279400 w 406399"/>
                <a:gd name="connsiteY7" fmla="*/ 42545 h 274320"/>
                <a:gd name="connsiteX8" fmla="*/ 281940 w 406399"/>
                <a:gd name="connsiteY8" fmla="*/ 46990 h 274320"/>
                <a:gd name="connsiteX9" fmla="*/ 280035 w 406399"/>
                <a:gd name="connsiteY9" fmla="*/ 53975 h 274320"/>
                <a:gd name="connsiteX10" fmla="*/ 278130 w 406399"/>
                <a:gd name="connsiteY10" fmla="*/ 56515 h 274320"/>
                <a:gd name="connsiteX11" fmla="*/ 276225 w 406399"/>
                <a:gd name="connsiteY11" fmla="*/ 62230 h 274320"/>
                <a:gd name="connsiteX12" fmla="*/ 276225 w 406399"/>
                <a:gd name="connsiteY12" fmla="*/ 71755 h 274320"/>
                <a:gd name="connsiteX13" fmla="*/ 280670 w 406399"/>
                <a:gd name="connsiteY13" fmla="*/ 75565 h 274320"/>
                <a:gd name="connsiteX14" fmla="*/ 288925 w 406399"/>
                <a:gd name="connsiteY14" fmla="*/ 76200 h 274320"/>
                <a:gd name="connsiteX15" fmla="*/ 290830 w 406399"/>
                <a:gd name="connsiteY15" fmla="*/ 73025 h 274320"/>
                <a:gd name="connsiteX16" fmla="*/ 300355 w 406399"/>
                <a:gd name="connsiteY16" fmla="*/ 73025 h 274320"/>
                <a:gd name="connsiteX17" fmla="*/ 303530 w 406399"/>
                <a:gd name="connsiteY17" fmla="*/ 75565 h 274320"/>
                <a:gd name="connsiteX18" fmla="*/ 300990 w 406399"/>
                <a:gd name="connsiteY18" fmla="*/ 80010 h 274320"/>
                <a:gd name="connsiteX19" fmla="*/ 302260 w 406399"/>
                <a:gd name="connsiteY19" fmla="*/ 85725 h 274320"/>
                <a:gd name="connsiteX20" fmla="*/ 307340 w 406399"/>
                <a:gd name="connsiteY20" fmla="*/ 89535 h 274320"/>
                <a:gd name="connsiteX21" fmla="*/ 314325 w 406399"/>
                <a:gd name="connsiteY21" fmla="*/ 92710 h 274320"/>
                <a:gd name="connsiteX22" fmla="*/ 319405 w 406399"/>
                <a:gd name="connsiteY22" fmla="*/ 93345 h 274320"/>
                <a:gd name="connsiteX23" fmla="*/ 324485 w 406399"/>
                <a:gd name="connsiteY23" fmla="*/ 95885 h 274320"/>
                <a:gd name="connsiteX24" fmla="*/ 326390 w 406399"/>
                <a:gd name="connsiteY24" fmla="*/ 100330 h 274320"/>
                <a:gd name="connsiteX25" fmla="*/ 332105 w 406399"/>
                <a:gd name="connsiteY25" fmla="*/ 102870 h 274320"/>
                <a:gd name="connsiteX26" fmla="*/ 337820 w 406399"/>
                <a:gd name="connsiteY26" fmla="*/ 103505 h 274320"/>
                <a:gd name="connsiteX27" fmla="*/ 340360 w 406399"/>
                <a:gd name="connsiteY27" fmla="*/ 106680 h 274320"/>
                <a:gd name="connsiteX28" fmla="*/ 339090 w 406399"/>
                <a:gd name="connsiteY28" fmla="*/ 111125 h 274320"/>
                <a:gd name="connsiteX29" fmla="*/ 334645 w 406399"/>
                <a:gd name="connsiteY29" fmla="*/ 114935 h 274320"/>
                <a:gd name="connsiteX30" fmla="*/ 334010 w 406399"/>
                <a:gd name="connsiteY30" fmla="*/ 117475 h 274320"/>
                <a:gd name="connsiteX31" fmla="*/ 331470 w 406399"/>
                <a:gd name="connsiteY31" fmla="*/ 120015 h 274320"/>
                <a:gd name="connsiteX32" fmla="*/ 337820 w 406399"/>
                <a:gd name="connsiteY32" fmla="*/ 125095 h 274320"/>
                <a:gd name="connsiteX33" fmla="*/ 342900 w 406399"/>
                <a:gd name="connsiteY33" fmla="*/ 127000 h 274320"/>
                <a:gd name="connsiteX34" fmla="*/ 345440 w 406399"/>
                <a:gd name="connsiteY34" fmla="*/ 125730 h 274320"/>
                <a:gd name="connsiteX35" fmla="*/ 350520 w 406399"/>
                <a:gd name="connsiteY35" fmla="*/ 128270 h 274320"/>
                <a:gd name="connsiteX36" fmla="*/ 353060 w 406399"/>
                <a:gd name="connsiteY36" fmla="*/ 127635 h 274320"/>
                <a:gd name="connsiteX37" fmla="*/ 363220 w 406399"/>
                <a:gd name="connsiteY37" fmla="*/ 133985 h 274320"/>
                <a:gd name="connsiteX38" fmla="*/ 365760 w 406399"/>
                <a:gd name="connsiteY38" fmla="*/ 137795 h 274320"/>
                <a:gd name="connsiteX39" fmla="*/ 365760 w 406399"/>
                <a:gd name="connsiteY39" fmla="*/ 146685 h 274320"/>
                <a:gd name="connsiteX40" fmla="*/ 368935 w 406399"/>
                <a:gd name="connsiteY40" fmla="*/ 149860 h 274320"/>
                <a:gd name="connsiteX41" fmla="*/ 375285 w 406399"/>
                <a:gd name="connsiteY41" fmla="*/ 151765 h 274320"/>
                <a:gd name="connsiteX42" fmla="*/ 377190 w 406399"/>
                <a:gd name="connsiteY42" fmla="*/ 154305 h 274320"/>
                <a:gd name="connsiteX43" fmla="*/ 376555 w 406399"/>
                <a:gd name="connsiteY43" fmla="*/ 160655 h 274320"/>
                <a:gd name="connsiteX44" fmla="*/ 379730 w 406399"/>
                <a:gd name="connsiteY44" fmla="*/ 163195 h 274320"/>
                <a:gd name="connsiteX45" fmla="*/ 389890 w 406399"/>
                <a:gd name="connsiteY45" fmla="*/ 166370 h 274320"/>
                <a:gd name="connsiteX46" fmla="*/ 394970 w 406399"/>
                <a:gd name="connsiteY46" fmla="*/ 169545 h 274320"/>
                <a:gd name="connsiteX47" fmla="*/ 393700 w 406399"/>
                <a:gd name="connsiteY47" fmla="*/ 172720 h 274320"/>
                <a:gd name="connsiteX48" fmla="*/ 394970 w 406399"/>
                <a:gd name="connsiteY48" fmla="*/ 182245 h 274320"/>
                <a:gd name="connsiteX49" fmla="*/ 398780 w 406399"/>
                <a:gd name="connsiteY49" fmla="*/ 184785 h 274320"/>
                <a:gd name="connsiteX50" fmla="*/ 404495 w 406399"/>
                <a:gd name="connsiteY50" fmla="*/ 188595 h 274320"/>
                <a:gd name="connsiteX51" fmla="*/ 406400 w 406399"/>
                <a:gd name="connsiteY51" fmla="*/ 192405 h 274320"/>
                <a:gd name="connsiteX52" fmla="*/ 406400 w 406399"/>
                <a:gd name="connsiteY52" fmla="*/ 193675 h 274320"/>
                <a:gd name="connsiteX53" fmla="*/ 405765 w 406399"/>
                <a:gd name="connsiteY53" fmla="*/ 193040 h 274320"/>
                <a:gd name="connsiteX54" fmla="*/ 400050 w 406399"/>
                <a:gd name="connsiteY54" fmla="*/ 189865 h 274320"/>
                <a:gd name="connsiteX55" fmla="*/ 392430 w 406399"/>
                <a:gd name="connsiteY55" fmla="*/ 189230 h 274320"/>
                <a:gd name="connsiteX56" fmla="*/ 382905 w 406399"/>
                <a:gd name="connsiteY56" fmla="*/ 193040 h 274320"/>
                <a:gd name="connsiteX57" fmla="*/ 381000 w 406399"/>
                <a:gd name="connsiteY57" fmla="*/ 192405 h 274320"/>
                <a:gd name="connsiteX58" fmla="*/ 369570 w 406399"/>
                <a:gd name="connsiteY58" fmla="*/ 192405 h 274320"/>
                <a:gd name="connsiteX59" fmla="*/ 365125 w 406399"/>
                <a:gd name="connsiteY59" fmla="*/ 189230 h 274320"/>
                <a:gd name="connsiteX60" fmla="*/ 360680 w 406399"/>
                <a:gd name="connsiteY60" fmla="*/ 188595 h 274320"/>
                <a:gd name="connsiteX61" fmla="*/ 357505 w 406399"/>
                <a:gd name="connsiteY61" fmla="*/ 186690 h 274320"/>
                <a:gd name="connsiteX62" fmla="*/ 353695 w 406399"/>
                <a:gd name="connsiteY62" fmla="*/ 187325 h 274320"/>
                <a:gd name="connsiteX63" fmla="*/ 347345 w 406399"/>
                <a:gd name="connsiteY63" fmla="*/ 186055 h 274320"/>
                <a:gd name="connsiteX64" fmla="*/ 344170 w 406399"/>
                <a:gd name="connsiteY64" fmla="*/ 183515 h 274320"/>
                <a:gd name="connsiteX65" fmla="*/ 339725 w 406399"/>
                <a:gd name="connsiteY65" fmla="*/ 183515 h 274320"/>
                <a:gd name="connsiteX66" fmla="*/ 339090 w 406399"/>
                <a:gd name="connsiteY66" fmla="*/ 186055 h 274320"/>
                <a:gd name="connsiteX67" fmla="*/ 340360 w 406399"/>
                <a:gd name="connsiteY67" fmla="*/ 187960 h 274320"/>
                <a:gd name="connsiteX68" fmla="*/ 336550 w 406399"/>
                <a:gd name="connsiteY68" fmla="*/ 194310 h 274320"/>
                <a:gd name="connsiteX69" fmla="*/ 332740 w 406399"/>
                <a:gd name="connsiteY69" fmla="*/ 194310 h 274320"/>
                <a:gd name="connsiteX70" fmla="*/ 328930 w 406399"/>
                <a:gd name="connsiteY70" fmla="*/ 194945 h 274320"/>
                <a:gd name="connsiteX71" fmla="*/ 321310 w 406399"/>
                <a:gd name="connsiteY71" fmla="*/ 195580 h 274320"/>
                <a:gd name="connsiteX72" fmla="*/ 317500 w 406399"/>
                <a:gd name="connsiteY72" fmla="*/ 198120 h 274320"/>
                <a:gd name="connsiteX73" fmla="*/ 314325 w 406399"/>
                <a:gd name="connsiteY73" fmla="*/ 198120 h 274320"/>
                <a:gd name="connsiteX74" fmla="*/ 313055 w 406399"/>
                <a:gd name="connsiteY74" fmla="*/ 194310 h 274320"/>
                <a:gd name="connsiteX75" fmla="*/ 311150 w 406399"/>
                <a:gd name="connsiteY75" fmla="*/ 194310 h 274320"/>
                <a:gd name="connsiteX76" fmla="*/ 310515 w 406399"/>
                <a:gd name="connsiteY76" fmla="*/ 191770 h 274320"/>
                <a:gd name="connsiteX77" fmla="*/ 306070 w 406399"/>
                <a:gd name="connsiteY77" fmla="*/ 191135 h 274320"/>
                <a:gd name="connsiteX78" fmla="*/ 293370 w 406399"/>
                <a:gd name="connsiteY78" fmla="*/ 196850 h 274320"/>
                <a:gd name="connsiteX79" fmla="*/ 288290 w 406399"/>
                <a:gd name="connsiteY79" fmla="*/ 198755 h 274320"/>
                <a:gd name="connsiteX80" fmla="*/ 285750 w 406399"/>
                <a:gd name="connsiteY80" fmla="*/ 201930 h 274320"/>
                <a:gd name="connsiteX81" fmla="*/ 272415 w 406399"/>
                <a:gd name="connsiteY81" fmla="*/ 203200 h 274320"/>
                <a:gd name="connsiteX82" fmla="*/ 268605 w 406399"/>
                <a:gd name="connsiteY82" fmla="*/ 205105 h 274320"/>
                <a:gd name="connsiteX83" fmla="*/ 264795 w 406399"/>
                <a:gd name="connsiteY83" fmla="*/ 201295 h 274320"/>
                <a:gd name="connsiteX84" fmla="*/ 259080 w 406399"/>
                <a:gd name="connsiteY84" fmla="*/ 200025 h 274320"/>
                <a:gd name="connsiteX85" fmla="*/ 252730 w 406399"/>
                <a:gd name="connsiteY85" fmla="*/ 200025 h 274320"/>
                <a:gd name="connsiteX86" fmla="*/ 248285 w 406399"/>
                <a:gd name="connsiteY86" fmla="*/ 205740 h 274320"/>
                <a:gd name="connsiteX87" fmla="*/ 243840 w 406399"/>
                <a:gd name="connsiteY87" fmla="*/ 210820 h 274320"/>
                <a:gd name="connsiteX88" fmla="*/ 243840 w 406399"/>
                <a:gd name="connsiteY88" fmla="*/ 213995 h 274320"/>
                <a:gd name="connsiteX89" fmla="*/ 247650 w 406399"/>
                <a:gd name="connsiteY89" fmla="*/ 217170 h 274320"/>
                <a:gd name="connsiteX90" fmla="*/ 246380 w 406399"/>
                <a:gd name="connsiteY90" fmla="*/ 219075 h 274320"/>
                <a:gd name="connsiteX91" fmla="*/ 238760 w 406399"/>
                <a:gd name="connsiteY91" fmla="*/ 220980 h 274320"/>
                <a:gd name="connsiteX92" fmla="*/ 236220 w 406399"/>
                <a:gd name="connsiteY92" fmla="*/ 219075 h 274320"/>
                <a:gd name="connsiteX93" fmla="*/ 228600 w 406399"/>
                <a:gd name="connsiteY93" fmla="*/ 217805 h 274320"/>
                <a:gd name="connsiteX94" fmla="*/ 222885 w 406399"/>
                <a:gd name="connsiteY94" fmla="*/ 215900 h 274320"/>
                <a:gd name="connsiteX95" fmla="*/ 219075 w 406399"/>
                <a:gd name="connsiteY95" fmla="*/ 215265 h 274320"/>
                <a:gd name="connsiteX96" fmla="*/ 214630 w 406399"/>
                <a:gd name="connsiteY96" fmla="*/ 217170 h 274320"/>
                <a:gd name="connsiteX97" fmla="*/ 210820 w 406399"/>
                <a:gd name="connsiteY97" fmla="*/ 216535 h 274320"/>
                <a:gd name="connsiteX98" fmla="*/ 203200 w 406399"/>
                <a:gd name="connsiteY98" fmla="*/ 215900 h 274320"/>
                <a:gd name="connsiteX99" fmla="*/ 196850 w 406399"/>
                <a:gd name="connsiteY99" fmla="*/ 212725 h 274320"/>
                <a:gd name="connsiteX100" fmla="*/ 189865 w 406399"/>
                <a:gd name="connsiteY100" fmla="*/ 212725 h 274320"/>
                <a:gd name="connsiteX101" fmla="*/ 187960 w 406399"/>
                <a:gd name="connsiteY101" fmla="*/ 211455 h 274320"/>
                <a:gd name="connsiteX102" fmla="*/ 179705 w 406399"/>
                <a:gd name="connsiteY102" fmla="*/ 204470 h 274320"/>
                <a:gd name="connsiteX103" fmla="*/ 174625 w 406399"/>
                <a:gd name="connsiteY103" fmla="*/ 202565 h 274320"/>
                <a:gd name="connsiteX104" fmla="*/ 165735 w 406399"/>
                <a:gd name="connsiteY104" fmla="*/ 194945 h 274320"/>
                <a:gd name="connsiteX105" fmla="*/ 162560 w 406399"/>
                <a:gd name="connsiteY105" fmla="*/ 194310 h 274320"/>
                <a:gd name="connsiteX106" fmla="*/ 157480 w 406399"/>
                <a:gd name="connsiteY106" fmla="*/ 190500 h 274320"/>
                <a:gd name="connsiteX107" fmla="*/ 154305 w 406399"/>
                <a:gd name="connsiteY107" fmla="*/ 190500 h 274320"/>
                <a:gd name="connsiteX108" fmla="*/ 153670 w 406399"/>
                <a:gd name="connsiteY108" fmla="*/ 193675 h 274320"/>
                <a:gd name="connsiteX109" fmla="*/ 147955 w 406399"/>
                <a:gd name="connsiteY109" fmla="*/ 193040 h 274320"/>
                <a:gd name="connsiteX110" fmla="*/ 143510 w 406399"/>
                <a:gd name="connsiteY110" fmla="*/ 197485 h 274320"/>
                <a:gd name="connsiteX111" fmla="*/ 139700 w 406399"/>
                <a:gd name="connsiteY111" fmla="*/ 197485 h 274320"/>
                <a:gd name="connsiteX112" fmla="*/ 137795 w 406399"/>
                <a:gd name="connsiteY112" fmla="*/ 199390 h 274320"/>
                <a:gd name="connsiteX113" fmla="*/ 137160 w 406399"/>
                <a:gd name="connsiteY113" fmla="*/ 203835 h 274320"/>
                <a:gd name="connsiteX114" fmla="*/ 133985 w 406399"/>
                <a:gd name="connsiteY114" fmla="*/ 207645 h 274320"/>
                <a:gd name="connsiteX115" fmla="*/ 133985 w 406399"/>
                <a:gd name="connsiteY115" fmla="*/ 210820 h 274320"/>
                <a:gd name="connsiteX116" fmla="*/ 131445 w 406399"/>
                <a:gd name="connsiteY116" fmla="*/ 212725 h 274320"/>
                <a:gd name="connsiteX117" fmla="*/ 127000 w 406399"/>
                <a:gd name="connsiteY117" fmla="*/ 213360 h 274320"/>
                <a:gd name="connsiteX118" fmla="*/ 127000 w 406399"/>
                <a:gd name="connsiteY118" fmla="*/ 216535 h 274320"/>
                <a:gd name="connsiteX119" fmla="*/ 132080 w 406399"/>
                <a:gd name="connsiteY119" fmla="*/ 223520 h 274320"/>
                <a:gd name="connsiteX120" fmla="*/ 130175 w 406399"/>
                <a:gd name="connsiteY120" fmla="*/ 226060 h 274320"/>
                <a:gd name="connsiteX121" fmla="*/ 128905 w 406399"/>
                <a:gd name="connsiteY121" fmla="*/ 230505 h 274320"/>
                <a:gd name="connsiteX122" fmla="*/ 128270 w 406399"/>
                <a:gd name="connsiteY122" fmla="*/ 235585 h 274320"/>
                <a:gd name="connsiteX123" fmla="*/ 124460 w 406399"/>
                <a:gd name="connsiteY123" fmla="*/ 236220 h 274320"/>
                <a:gd name="connsiteX124" fmla="*/ 121285 w 406399"/>
                <a:gd name="connsiteY124" fmla="*/ 237490 h 274320"/>
                <a:gd name="connsiteX125" fmla="*/ 116205 w 406399"/>
                <a:gd name="connsiteY125" fmla="*/ 234315 h 274320"/>
                <a:gd name="connsiteX126" fmla="*/ 113665 w 406399"/>
                <a:gd name="connsiteY126" fmla="*/ 231775 h 274320"/>
                <a:gd name="connsiteX127" fmla="*/ 109855 w 406399"/>
                <a:gd name="connsiteY127" fmla="*/ 231775 h 274320"/>
                <a:gd name="connsiteX128" fmla="*/ 104775 w 406399"/>
                <a:gd name="connsiteY128" fmla="*/ 231775 h 274320"/>
                <a:gd name="connsiteX129" fmla="*/ 100965 w 406399"/>
                <a:gd name="connsiteY129" fmla="*/ 234315 h 274320"/>
                <a:gd name="connsiteX130" fmla="*/ 96520 w 406399"/>
                <a:gd name="connsiteY130" fmla="*/ 233680 h 274320"/>
                <a:gd name="connsiteX131" fmla="*/ 82550 w 406399"/>
                <a:gd name="connsiteY131" fmla="*/ 239395 h 274320"/>
                <a:gd name="connsiteX132" fmla="*/ 80010 w 406399"/>
                <a:gd name="connsiteY132" fmla="*/ 242570 h 274320"/>
                <a:gd name="connsiteX133" fmla="*/ 74930 w 406399"/>
                <a:gd name="connsiteY133" fmla="*/ 243840 h 274320"/>
                <a:gd name="connsiteX134" fmla="*/ 67310 w 406399"/>
                <a:gd name="connsiteY134" fmla="*/ 251460 h 274320"/>
                <a:gd name="connsiteX135" fmla="*/ 53340 w 406399"/>
                <a:gd name="connsiteY135" fmla="*/ 274320 h 274320"/>
                <a:gd name="connsiteX136" fmla="*/ 52705 w 406399"/>
                <a:gd name="connsiteY136" fmla="*/ 273685 h 274320"/>
                <a:gd name="connsiteX137" fmla="*/ 50800 w 406399"/>
                <a:gd name="connsiteY137" fmla="*/ 271780 h 274320"/>
                <a:gd name="connsiteX138" fmla="*/ 51435 w 406399"/>
                <a:gd name="connsiteY138" fmla="*/ 266700 h 274320"/>
                <a:gd name="connsiteX139" fmla="*/ 50165 w 406399"/>
                <a:gd name="connsiteY139" fmla="*/ 260350 h 274320"/>
                <a:gd name="connsiteX140" fmla="*/ 40640 w 406399"/>
                <a:gd name="connsiteY140" fmla="*/ 252730 h 274320"/>
                <a:gd name="connsiteX141" fmla="*/ 36830 w 406399"/>
                <a:gd name="connsiteY141" fmla="*/ 248920 h 274320"/>
                <a:gd name="connsiteX142" fmla="*/ 31750 w 406399"/>
                <a:gd name="connsiteY142" fmla="*/ 240030 h 274320"/>
                <a:gd name="connsiteX143" fmla="*/ 24130 w 406399"/>
                <a:gd name="connsiteY143" fmla="*/ 228600 h 274320"/>
                <a:gd name="connsiteX144" fmla="*/ 22225 w 406399"/>
                <a:gd name="connsiteY144" fmla="*/ 222250 h 274320"/>
                <a:gd name="connsiteX145" fmla="*/ 17145 w 406399"/>
                <a:gd name="connsiteY145" fmla="*/ 215900 h 274320"/>
                <a:gd name="connsiteX146" fmla="*/ 8255 w 406399"/>
                <a:gd name="connsiteY146" fmla="*/ 211455 h 274320"/>
                <a:gd name="connsiteX147" fmla="*/ 5715 w 406399"/>
                <a:gd name="connsiteY147" fmla="*/ 209550 h 274320"/>
                <a:gd name="connsiteX148" fmla="*/ 5715 w 406399"/>
                <a:gd name="connsiteY148" fmla="*/ 196850 h 274320"/>
                <a:gd name="connsiteX149" fmla="*/ 4445 w 406399"/>
                <a:gd name="connsiteY149" fmla="*/ 189865 h 274320"/>
                <a:gd name="connsiteX150" fmla="*/ 1905 w 406399"/>
                <a:gd name="connsiteY150" fmla="*/ 181610 h 274320"/>
                <a:gd name="connsiteX151" fmla="*/ 3175 w 406399"/>
                <a:gd name="connsiteY151" fmla="*/ 173990 h 274320"/>
                <a:gd name="connsiteX152" fmla="*/ 635 w 406399"/>
                <a:gd name="connsiteY152" fmla="*/ 165735 h 274320"/>
                <a:gd name="connsiteX153" fmla="*/ 0 w 406399"/>
                <a:gd name="connsiteY153" fmla="*/ 158750 h 274320"/>
                <a:gd name="connsiteX154" fmla="*/ 2540 w 406399"/>
                <a:gd name="connsiteY154" fmla="*/ 154940 h 274320"/>
                <a:gd name="connsiteX155" fmla="*/ 6350 w 406399"/>
                <a:gd name="connsiteY155" fmla="*/ 153670 h 274320"/>
                <a:gd name="connsiteX156" fmla="*/ 12700 w 406399"/>
                <a:gd name="connsiteY156" fmla="*/ 144780 h 274320"/>
                <a:gd name="connsiteX157" fmla="*/ 15875 w 406399"/>
                <a:gd name="connsiteY157" fmla="*/ 137160 h 274320"/>
                <a:gd name="connsiteX158" fmla="*/ 21590 w 406399"/>
                <a:gd name="connsiteY158" fmla="*/ 126365 h 274320"/>
                <a:gd name="connsiteX159" fmla="*/ 24765 w 406399"/>
                <a:gd name="connsiteY159" fmla="*/ 120015 h 274320"/>
                <a:gd name="connsiteX160" fmla="*/ 29210 w 406399"/>
                <a:gd name="connsiteY160" fmla="*/ 118745 h 274320"/>
                <a:gd name="connsiteX161" fmla="*/ 34925 w 406399"/>
                <a:gd name="connsiteY161" fmla="*/ 110490 h 274320"/>
                <a:gd name="connsiteX162" fmla="*/ 34290 w 406399"/>
                <a:gd name="connsiteY162" fmla="*/ 108585 h 274320"/>
                <a:gd name="connsiteX163" fmla="*/ 38100 w 406399"/>
                <a:gd name="connsiteY163" fmla="*/ 112395 h 274320"/>
                <a:gd name="connsiteX164" fmla="*/ 39370 w 406399"/>
                <a:gd name="connsiteY164" fmla="*/ 118745 h 274320"/>
                <a:gd name="connsiteX165" fmla="*/ 45085 w 406399"/>
                <a:gd name="connsiteY165" fmla="*/ 118745 h 274320"/>
                <a:gd name="connsiteX166" fmla="*/ 50165 w 406399"/>
                <a:gd name="connsiteY166" fmla="*/ 117475 h 274320"/>
                <a:gd name="connsiteX167" fmla="*/ 58420 w 406399"/>
                <a:gd name="connsiteY167" fmla="*/ 116840 h 274320"/>
                <a:gd name="connsiteX168" fmla="*/ 62865 w 406399"/>
                <a:gd name="connsiteY168" fmla="*/ 109855 h 274320"/>
                <a:gd name="connsiteX169" fmla="*/ 62865 w 406399"/>
                <a:gd name="connsiteY169" fmla="*/ 104140 h 274320"/>
                <a:gd name="connsiteX170" fmla="*/ 66040 w 406399"/>
                <a:gd name="connsiteY170" fmla="*/ 100330 h 274320"/>
                <a:gd name="connsiteX171" fmla="*/ 69215 w 406399"/>
                <a:gd name="connsiteY171" fmla="*/ 103505 h 274320"/>
                <a:gd name="connsiteX172" fmla="*/ 71755 w 406399"/>
                <a:gd name="connsiteY172" fmla="*/ 110490 h 274320"/>
                <a:gd name="connsiteX173" fmla="*/ 74295 w 406399"/>
                <a:gd name="connsiteY173" fmla="*/ 113030 h 274320"/>
                <a:gd name="connsiteX174" fmla="*/ 80010 w 406399"/>
                <a:gd name="connsiteY174" fmla="*/ 112395 h 274320"/>
                <a:gd name="connsiteX175" fmla="*/ 88265 w 406399"/>
                <a:gd name="connsiteY175" fmla="*/ 106045 h 274320"/>
                <a:gd name="connsiteX176" fmla="*/ 96520 w 406399"/>
                <a:gd name="connsiteY176" fmla="*/ 102870 h 274320"/>
                <a:gd name="connsiteX177" fmla="*/ 104775 w 406399"/>
                <a:gd name="connsiteY177" fmla="*/ 97155 h 274320"/>
                <a:gd name="connsiteX178" fmla="*/ 123190 w 406399"/>
                <a:gd name="connsiteY178" fmla="*/ 93345 h 274320"/>
                <a:gd name="connsiteX179" fmla="*/ 131445 w 406399"/>
                <a:gd name="connsiteY179" fmla="*/ 93345 h 274320"/>
                <a:gd name="connsiteX180" fmla="*/ 135255 w 406399"/>
                <a:gd name="connsiteY180" fmla="*/ 88265 h 274320"/>
                <a:gd name="connsiteX181" fmla="*/ 144145 w 406399"/>
                <a:gd name="connsiteY181" fmla="*/ 82550 h 274320"/>
                <a:gd name="connsiteX182" fmla="*/ 142875 w 406399"/>
                <a:gd name="connsiteY182" fmla="*/ 78105 h 274320"/>
                <a:gd name="connsiteX183" fmla="*/ 139700 w 406399"/>
                <a:gd name="connsiteY183" fmla="*/ 78105 h 274320"/>
                <a:gd name="connsiteX184" fmla="*/ 134620 w 406399"/>
                <a:gd name="connsiteY184" fmla="*/ 71755 h 274320"/>
                <a:gd name="connsiteX185" fmla="*/ 135255 w 406399"/>
                <a:gd name="connsiteY185" fmla="*/ 66675 h 274320"/>
                <a:gd name="connsiteX186" fmla="*/ 139065 w 406399"/>
                <a:gd name="connsiteY186" fmla="*/ 63500 h 274320"/>
                <a:gd name="connsiteX187" fmla="*/ 144145 w 406399"/>
                <a:gd name="connsiteY187" fmla="*/ 64770 h 274320"/>
                <a:gd name="connsiteX188" fmla="*/ 151130 w 406399"/>
                <a:gd name="connsiteY188" fmla="*/ 64135 h 274320"/>
                <a:gd name="connsiteX189" fmla="*/ 156210 w 406399"/>
                <a:gd name="connsiteY189" fmla="*/ 66040 h 274320"/>
                <a:gd name="connsiteX190" fmla="*/ 164465 w 406399"/>
                <a:gd name="connsiteY190" fmla="*/ 67310 h 274320"/>
                <a:gd name="connsiteX191" fmla="*/ 173355 w 406399"/>
                <a:gd name="connsiteY191" fmla="*/ 66040 h 274320"/>
                <a:gd name="connsiteX192" fmla="*/ 184785 w 406399"/>
                <a:gd name="connsiteY192" fmla="*/ 64770 h 274320"/>
                <a:gd name="connsiteX193" fmla="*/ 190500 w 406399"/>
                <a:gd name="connsiteY193" fmla="*/ 60325 h 274320"/>
                <a:gd name="connsiteX194" fmla="*/ 195580 w 406399"/>
                <a:gd name="connsiteY194" fmla="*/ 57150 h 274320"/>
                <a:gd name="connsiteX195" fmla="*/ 197485 w 406399"/>
                <a:gd name="connsiteY195" fmla="*/ 52705 h 274320"/>
                <a:gd name="connsiteX196" fmla="*/ 196215 w 406399"/>
                <a:gd name="connsiteY196" fmla="*/ 48260 h 274320"/>
                <a:gd name="connsiteX197" fmla="*/ 197485 w 406399"/>
                <a:gd name="connsiteY197" fmla="*/ 43180 h 274320"/>
                <a:gd name="connsiteX198" fmla="*/ 201930 w 406399"/>
                <a:gd name="connsiteY198" fmla="*/ 40005 h 274320"/>
                <a:gd name="connsiteX199" fmla="*/ 201930 w 406399"/>
                <a:gd name="connsiteY199" fmla="*/ 34925 h 274320"/>
                <a:gd name="connsiteX200" fmla="*/ 206375 w 406399"/>
                <a:gd name="connsiteY200" fmla="*/ 29845 h 274320"/>
                <a:gd name="connsiteX201" fmla="*/ 208915 w 406399"/>
                <a:gd name="connsiteY201" fmla="*/ 31750 h 274320"/>
                <a:gd name="connsiteX202" fmla="*/ 212090 w 406399"/>
                <a:gd name="connsiteY202" fmla="*/ 31115 h 274320"/>
                <a:gd name="connsiteX203" fmla="*/ 217805 w 406399"/>
                <a:gd name="connsiteY203" fmla="*/ 22225 h 274320"/>
                <a:gd name="connsiteX204" fmla="*/ 221615 w 406399"/>
                <a:gd name="connsiteY204" fmla="*/ 20955 h 274320"/>
                <a:gd name="connsiteX205" fmla="*/ 220980 w 406399"/>
                <a:gd name="connsiteY205" fmla="*/ 16510 h 274320"/>
                <a:gd name="connsiteX206" fmla="*/ 222250 w 406399"/>
                <a:gd name="connsiteY206" fmla="*/ 12700 h 274320"/>
                <a:gd name="connsiteX207" fmla="*/ 229870 w 406399"/>
                <a:gd name="connsiteY207" fmla="*/ 8255 h 274320"/>
                <a:gd name="connsiteX208" fmla="*/ 235585 w 406399"/>
                <a:gd name="connsiteY208" fmla="*/ 3810 h 274320"/>
                <a:gd name="connsiteX209" fmla="*/ 243205 w 406399"/>
                <a:gd name="connsiteY209" fmla="*/ 3810 h 274320"/>
                <a:gd name="connsiteX210" fmla="*/ 247015 w 406399"/>
                <a:gd name="connsiteY210" fmla="*/ 6350 h 274320"/>
                <a:gd name="connsiteX211" fmla="*/ 255270 w 406399"/>
                <a:gd name="connsiteY211" fmla="*/ 25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06399" h="274320">
                  <a:moveTo>
                    <a:pt x="256540" y="0"/>
                  </a:moveTo>
                  <a:lnTo>
                    <a:pt x="259715" y="3810"/>
                  </a:lnTo>
                  <a:lnTo>
                    <a:pt x="259715" y="8255"/>
                  </a:lnTo>
                  <a:lnTo>
                    <a:pt x="257810" y="10160"/>
                  </a:lnTo>
                  <a:lnTo>
                    <a:pt x="264795" y="15875"/>
                  </a:lnTo>
                  <a:lnTo>
                    <a:pt x="266065" y="19050"/>
                  </a:lnTo>
                  <a:lnTo>
                    <a:pt x="274320" y="30480"/>
                  </a:lnTo>
                  <a:lnTo>
                    <a:pt x="279400" y="42545"/>
                  </a:lnTo>
                  <a:lnTo>
                    <a:pt x="281940" y="46990"/>
                  </a:lnTo>
                  <a:lnTo>
                    <a:pt x="280035" y="53975"/>
                  </a:lnTo>
                  <a:lnTo>
                    <a:pt x="278130" y="56515"/>
                  </a:lnTo>
                  <a:lnTo>
                    <a:pt x="276225" y="62230"/>
                  </a:lnTo>
                  <a:lnTo>
                    <a:pt x="276225" y="71755"/>
                  </a:lnTo>
                  <a:lnTo>
                    <a:pt x="280670" y="75565"/>
                  </a:lnTo>
                  <a:lnTo>
                    <a:pt x="288925" y="76200"/>
                  </a:lnTo>
                  <a:lnTo>
                    <a:pt x="290830" y="73025"/>
                  </a:lnTo>
                  <a:lnTo>
                    <a:pt x="300355" y="73025"/>
                  </a:lnTo>
                  <a:lnTo>
                    <a:pt x="303530" y="75565"/>
                  </a:lnTo>
                  <a:lnTo>
                    <a:pt x="300990" y="80010"/>
                  </a:lnTo>
                  <a:lnTo>
                    <a:pt x="302260" y="85725"/>
                  </a:lnTo>
                  <a:lnTo>
                    <a:pt x="307340" y="89535"/>
                  </a:lnTo>
                  <a:lnTo>
                    <a:pt x="314325" y="92710"/>
                  </a:lnTo>
                  <a:lnTo>
                    <a:pt x="319405" y="93345"/>
                  </a:lnTo>
                  <a:lnTo>
                    <a:pt x="324485" y="95885"/>
                  </a:lnTo>
                  <a:lnTo>
                    <a:pt x="326390" y="100330"/>
                  </a:lnTo>
                  <a:lnTo>
                    <a:pt x="332105" y="102870"/>
                  </a:lnTo>
                  <a:lnTo>
                    <a:pt x="337820" y="103505"/>
                  </a:lnTo>
                  <a:lnTo>
                    <a:pt x="340360" y="106680"/>
                  </a:lnTo>
                  <a:lnTo>
                    <a:pt x="339090" y="111125"/>
                  </a:lnTo>
                  <a:lnTo>
                    <a:pt x="334645" y="114935"/>
                  </a:lnTo>
                  <a:lnTo>
                    <a:pt x="334010" y="117475"/>
                  </a:lnTo>
                  <a:lnTo>
                    <a:pt x="331470" y="120015"/>
                  </a:lnTo>
                  <a:lnTo>
                    <a:pt x="337820" y="125095"/>
                  </a:lnTo>
                  <a:lnTo>
                    <a:pt x="342900" y="127000"/>
                  </a:lnTo>
                  <a:lnTo>
                    <a:pt x="345440" y="125730"/>
                  </a:lnTo>
                  <a:lnTo>
                    <a:pt x="350520" y="128270"/>
                  </a:lnTo>
                  <a:lnTo>
                    <a:pt x="353060" y="127635"/>
                  </a:lnTo>
                  <a:lnTo>
                    <a:pt x="363220" y="133985"/>
                  </a:lnTo>
                  <a:lnTo>
                    <a:pt x="365760" y="137795"/>
                  </a:lnTo>
                  <a:lnTo>
                    <a:pt x="365760" y="146685"/>
                  </a:lnTo>
                  <a:lnTo>
                    <a:pt x="368935" y="149860"/>
                  </a:lnTo>
                  <a:lnTo>
                    <a:pt x="375285" y="151765"/>
                  </a:lnTo>
                  <a:lnTo>
                    <a:pt x="377190" y="154305"/>
                  </a:lnTo>
                  <a:lnTo>
                    <a:pt x="376555" y="160655"/>
                  </a:lnTo>
                  <a:lnTo>
                    <a:pt x="379730" y="163195"/>
                  </a:lnTo>
                  <a:lnTo>
                    <a:pt x="389890" y="166370"/>
                  </a:lnTo>
                  <a:lnTo>
                    <a:pt x="394970" y="169545"/>
                  </a:lnTo>
                  <a:lnTo>
                    <a:pt x="393700" y="172720"/>
                  </a:lnTo>
                  <a:lnTo>
                    <a:pt x="394970" y="182245"/>
                  </a:lnTo>
                  <a:lnTo>
                    <a:pt x="398780" y="184785"/>
                  </a:lnTo>
                  <a:lnTo>
                    <a:pt x="404495" y="188595"/>
                  </a:lnTo>
                  <a:lnTo>
                    <a:pt x="406400" y="192405"/>
                  </a:lnTo>
                  <a:lnTo>
                    <a:pt x="406400" y="193675"/>
                  </a:lnTo>
                  <a:lnTo>
                    <a:pt x="405765" y="193040"/>
                  </a:lnTo>
                  <a:lnTo>
                    <a:pt x="400050" y="189865"/>
                  </a:lnTo>
                  <a:lnTo>
                    <a:pt x="392430" y="189230"/>
                  </a:lnTo>
                  <a:lnTo>
                    <a:pt x="382905" y="193040"/>
                  </a:lnTo>
                  <a:lnTo>
                    <a:pt x="381000" y="192405"/>
                  </a:lnTo>
                  <a:lnTo>
                    <a:pt x="369570" y="192405"/>
                  </a:lnTo>
                  <a:lnTo>
                    <a:pt x="365125" y="189230"/>
                  </a:lnTo>
                  <a:lnTo>
                    <a:pt x="360680" y="188595"/>
                  </a:lnTo>
                  <a:lnTo>
                    <a:pt x="357505" y="186690"/>
                  </a:lnTo>
                  <a:lnTo>
                    <a:pt x="353695" y="187325"/>
                  </a:lnTo>
                  <a:lnTo>
                    <a:pt x="347345" y="186055"/>
                  </a:lnTo>
                  <a:lnTo>
                    <a:pt x="344170" y="183515"/>
                  </a:lnTo>
                  <a:lnTo>
                    <a:pt x="339725" y="183515"/>
                  </a:lnTo>
                  <a:lnTo>
                    <a:pt x="339090" y="186055"/>
                  </a:lnTo>
                  <a:lnTo>
                    <a:pt x="340360" y="187960"/>
                  </a:lnTo>
                  <a:lnTo>
                    <a:pt x="336550" y="194310"/>
                  </a:lnTo>
                  <a:lnTo>
                    <a:pt x="332740" y="194310"/>
                  </a:lnTo>
                  <a:lnTo>
                    <a:pt x="328930" y="194945"/>
                  </a:lnTo>
                  <a:lnTo>
                    <a:pt x="321310" y="195580"/>
                  </a:lnTo>
                  <a:lnTo>
                    <a:pt x="317500" y="198120"/>
                  </a:lnTo>
                  <a:lnTo>
                    <a:pt x="314325" y="198120"/>
                  </a:lnTo>
                  <a:lnTo>
                    <a:pt x="313055" y="194310"/>
                  </a:lnTo>
                  <a:lnTo>
                    <a:pt x="311150" y="194310"/>
                  </a:lnTo>
                  <a:lnTo>
                    <a:pt x="310515" y="191770"/>
                  </a:lnTo>
                  <a:lnTo>
                    <a:pt x="306070" y="191135"/>
                  </a:lnTo>
                  <a:lnTo>
                    <a:pt x="293370" y="196850"/>
                  </a:lnTo>
                  <a:lnTo>
                    <a:pt x="288290" y="198755"/>
                  </a:lnTo>
                  <a:lnTo>
                    <a:pt x="285750" y="201930"/>
                  </a:lnTo>
                  <a:lnTo>
                    <a:pt x="272415" y="203200"/>
                  </a:lnTo>
                  <a:lnTo>
                    <a:pt x="268605" y="205105"/>
                  </a:lnTo>
                  <a:lnTo>
                    <a:pt x="264795" y="201295"/>
                  </a:lnTo>
                  <a:lnTo>
                    <a:pt x="259080" y="200025"/>
                  </a:lnTo>
                  <a:lnTo>
                    <a:pt x="252730" y="200025"/>
                  </a:lnTo>
                  <a:lnTo>
                    <a:pt x="248285" y="205740"/>
                  </a:lnTo>
                  <a:lnTo>
                    <a:pt x="243840" y="210820"/>
                  </a:lnTo>
                  <a:lnTo>
                    <a:pt x="243840" y="213995"/>
                  </a:lnTo>
                  <a:lnTo>
                    <a:pt x="247650" y="217170"/>
                  </a:lnTo>
                  <a:lnTo>
                    <a:pt x="246380" y="219075"/>
                  </a:lnTo>
                  <a:lnTo>
                    <a:pt x="238760" y="220980"/>
                  </a:lnTo>
                  <a:lnTo>
                    <a:pt x="236220" y="219075"/>
                  </a:lnTo>
                  <a:lnTo>
                    <a:pt x="228600" y="217805"/>
                  </a:lnTo>
                  <a:lnTo>
                    <a:pt x="222885" y="215900"/>
                  </a:lnTo>
                  <a:lnTo>
                    <a:pt x="219075" y="215265"/>
                  </a:lnTo>
                  <a:lnTo>
                    <a:pt x="214630" y="217170"/>
                  </a:lnTo>
                  <a:lnTo>
                    <a:pt x="210820" y="216535"/>
                  </a:lnTo>
                  <a:lnTo>
                    <a:pt x="203200" y="215900"/>
                  </a:lnTo>
                  <a:lnTo>
                    <a:pt x="196850" y="212725"/>
                  </a:lnTo>
                  <a:lnTo>
                    <a:pt x="189865" y="212725"/>
                  </a:lnTo>
                  <a:lnTo>
                    <a:pt x="187960" y="211455"/>
                  </a:lnTo>
                  <a:lnTo>
                    <a:pt x="179705" y="204470"/>
                  </a:lnTo>
                  <a:lnTo>
                    <a:pt x="174625" y="202565"/>
                  </a:lnTo>
                  <a:lnTo>
                    <a:pt x="165735" y="194945"/>
                  </a:lnTo>
                  <a:lnTo>
                    <a:pt x="162560" y="194310"/>
                  </a:lnTo>
                  <a:lnTo>
                    <a:pt x="157480" y="190500"/>
                  </a:lnTo>
                  <a:lnTo>
                    <a:pt x="154305" y="190500"/>
                  </a:lnTo>
                  <a:lnTo>
                    <a:pt x="153670" y="193675"/>
                  </a:lnTo>
                  <a:lnTo>
                    <a:pt x="147955" y="193040"/>
                  </a:lnTo>
                  <a:lnTo>
                    <a:pt x="143510" y="197485"/>
                  </a:lnTo>
                  <a:lnTo>
                    <a:pt x="139700" y="197485"/>
                  </a:lnTo>
                  <a:lnTo>
                    <a:pt x="137795" y="199390"/>
                  </a:lnTo>
                  <a:lnTo>
                    <a:pt x="137160" y="203835"/>
                  </a:lnTo>
                  <a:lnTo>
                    <a:pt x="133985" y="207645"/>
                  </a:lnTo>
                  <a:lnTo>
                    <a:pt x="133985" y="210820"/>
                  </a:lnTo>
                  <a:lnTo>
                    <a:pt x="131445" y="212725"/>
                  </a:lnTo>
                  <a:lnTo>
                    <a:pt x="127000" y="213360"/>
                  </a:lnTo>
                  <a:lnTo>
                    <a:pt x="127000" y="216535"/>
                  </a:lnTo>
                  <a:lnTo>
                    <a:pt x="132080" y="223520"/>
                  </a:lnTo>
                  <a:lnTo>
                    <a:pt x="130175" y="226060"/>
                  </a:lnTo>
                  <a:lnTo>
                    <a:pt x="128905" y="230505"/>
                  </a:lnTo>
                  <a:lnTo>
                    <a:pt x="128270" y="235585"/>
                  </a:lnTo>
                  <a:lnTo>
                    <a:pt x="124460" y="236220"/>
                  </a:lnTo>
                  <a:lnTo>
                    <a:pt x="121285" y="237490"/>
                  </a:lnTo>
                  <a:lnTo>
                    <a:pt x="116205" y="234315"/>
                  </a:lnTo>
                  <a:lnTo>
                    <a:pt x="113665" y="231775"/>
                  </a:lnTo>
                  <a:lnTo>
                    <a:pt x="109855" y="231775"/>
                  </a:lnTo>
                  <a:lnTo>
                    <a:pt x="104775" y="231775"/>
                  </a:lnTo>
                  <a:lnTo>
                    <a:pt x="100965" y="234315"/>
                  </a:lnTo>
                  <a:lnTo>
                    <a:pt x="96520" y="233680"/>
                  </a:lnTo>
                  <a:lnTo>
                    <a:pt x="82550" y="239395"/>
                  </a:lnTo>
                  <a:lnTo>
                    <a:pt x="80010" y="242570"/>
                  </a:lnTo>
                  <a:lnTo>
                    <a:pt x="74930" y="243840"/>
                  </a:lnTo>
                  <a:lnTo>
                    <a:pt x="67310" y="251460"/>
                  </a:lnTo>
                  <a:lnTo>
                    <a:pt x="53340" y="274320"/>
                  </a:lnTo>
                  <a:lnTo>
                    <a:pt x="52705" y="273685"/>
                  </a:lnTo>
                  <a:lnTo>
                    <a:pt x="50800" y="271780"/>
                  </a:lnTo>
                  <a:lnTo>
                    <a:pt x="51435" y="266700"/>
                  </a:lnTo>
                  <a:lnTo>
                    <a:pt x="50165" y="260350"/>
                  </a:lnTo>
                  <a:lnTo>
                    <a:pt x="40640" y="252730"/>
                  </a:lnTo>
                  <a:lnTo>
                    <a:pt x="36830" y="248920"/>
                  </a:lnTo>
                  <a:lnTo>
                    <a:pt x="31750" y="240030"/>
                  </a:lnTo>
                  <a:lnTo>
                    <a:pt x="24130" y="228600"/>
                  </a:lnTo>
                  <a:lnTo>
                    <a:pt x="22225" y="222250"/>
                  </a:lnTo>
                  <a:lnTo>
                    <a:pt x="17145" y="215900"/>
                  </a:lnTo>
                  <a:lnTo>
                    <a:pt x="8255" y="211455"/>
                  </a:lnTo>
                  <a:lnTo>
                    <a:pt x="5715" y="209550"/>
                  </a:lnTo>
                  <a:lnTo>
                    <a:pt x="5715" y="196850"/>
                  </a:lnTo>
                  <a:lnTo>
                    <a:pt x="4445" y="189865"/>
                  </a:lnTo>
                  <a:lnTo>
                    <a:pt x="1905" y="181610"/>
                  </a:lnTo>
                  <a:lnTo>
                    <a:pt x="3175" y="173990"/>
                  </a:lnTo>
                  <a:lnTo>
                    <a:pt x="635" y="165735"/>
                  </a:lnTo>
                  <a:lnTo>
                    <a:pt x="0" y="158750"/>
                  </a:lnTo>
                  <a:lnTo>
                    <a:pt x="2540" y="154940"/>
                  </a:lnTo>
                  <a:lnTo>
                    <a:pt x="6350" y="153670"/>
                  </a:lnTo>
                  <a:lnTo>
                    <a:pt x="12700" y="144780"/>
                  </a:lnTo>
                  <a:lnTo>
                    <a:pt x="15875" y="137160"/>
                  </a:lnTo>
                  <a:lnTo>
                    <a:pt x="21590" y="126365"/>
                  </a:lnTo>
                  <a:lnTo>
                    <a:pt x="24765" y="120015"/>
                  </a:lnTo>
                  <a:lnTo>
                    <a:pt x="29210" y="118745"/>
                  </a:lnTo>
                  <a:lnTo>
                    <a:pt x="34925" y="110490"/>
                  </a:lnTo>
                  <a:lnTo>
                    <a:pt x="34290" y="108585"/>
                  </a:lnTo>
                  <a:lnTo>
                    <a:pt x="38100" y="112395"/>
                  </a:lnTo>
                  <a:lnTo>
                    <a:pt x="39370" y="118745"/>
                  </a:lnTo>
                  <a:lnTo>
                    <a:pt x="45085" y="118745"/>
                  </a:lnTo>
                  <a:lnTo>
                    <a:pt x="50165" y="117475"/>
                  </a:lnTo>
                  <a:lnTo>
                    <a:pt x="58420" y="116840"/>
                  </a:lnTo>
                  <a:lnTo>
                    <a:pt x="62865" y="109855"/>
                  </a:lnTo>
                  <a:lnTo>
                    <a:pt x="62865" y="104140"/>
                  </a:lnTo>
                  <a:lnTo>
                    <a:pt x="66040" y="100330"/>
                  </a:lnTo>
                  <a:lnTo>
                    <a:pt x="69215" y="103505"/>
                  </a:lnTo>
                  <a:lnTo>
                    <a:pt x="71755" y="110490"/>
                  </a:lnTo>
                  <a:lnTo>
                    <a:pt x="74295" y="113030"/>
                  </a:lnTo>
                  <a:lnTo>
                    <a:pt x="80010" y="112395"/>
                  </a:lnTo>
                  <a:lnTo>
                    <a:pt x="88265" y="106045"/>
                  </a:lnTo>
                  <a:lnTo>
                    <a:pt x="96520" y="102870"/>
                  </a:lnTo>
                  <a:lnTo>
                    <a:pt x="104775" y="97155"/>
                  </a:lnTo>
                  <a:lnTo>
                    <a:pt x="123190" y="93345"/>
                  </a:lnTo>
                  <a:lnTo>
                    <a:pt x="131445" y="93345"/>
                  </a:lnTo>
                  <a:lnTo>
                    <a:pt x="135255" y="88265"/>
                  </a:lnTo>
                  <a:lnTo>
                    <a:pt x="144145" y="82550"/>
                  </a:lnTo>
                  <a:lnTo>
                    <a:pt x="142875" y="78105"/>
                  </a:lnTo>
                  <a:lnTo>
                    <a:pt x="139700" y="78105"/>
                  </a:lnTo>
                  <a:lnTo>
                    <a:pt x="134620" y="71755"/>
                  </a:lnTo>
                  <a:lnTo>
                    <a:pt x="135255" y="66675"/>
                  </a:lnTo>
                  <a:lnTo>
                    <a:pt x="139065" y="63500"/>
                  </a:lnTo>
                  <a:lnTo>
                    <a:pt x="144145" y="64770"/>
                  </a:lnTo>
                  <a:lnTo>
                    <a:pt x="151130" y="64135"/>
                  </a:lnTo>
                  <a:lnTo>
                    <a:pt x="156210" y="66040"/>
                  </a:lnTo>
                  <a:lnTo>
                    <a:pt x="164465" y="67310"/>
                  </a:lnTo>
                  <a:lnTo>
                    <a:pt x="173355" y="66040"/>
                  </a:lnTo>
                  <a:lnTo>
                    <a:pt x="184785" y="64770"/>
                  </a:lnTo>
                  <a:lnTo>
                    <a:pt x="190500" y="60325"/>
                  </a:lnTo>
                  <a:lnTo>
                    <a:pt x="195580" y="57150"/>
                  </a:lnTo>
                  <a:lnTo>
                    <a:pt x="197485" y="52705"/>
                  </a:lnTo>
                  <a:lnTo>
                    <a:pt x="196215" y="48260"/>
                  </a:lnTo>
                  <a:lnTo>
                    <a:pt x="197485" y="43180"/>
                  </a:lnTo>
                  <a:lnTo>
                    <a:pt x="201930" y="40005"/>
                  </a:lnTo>
                  <a:lnTo>
                    <a:pt x="201930" y="34925"/>
                  </a:lnTo>
                  <a:lnTo>
                    <a:pt x="206375" y="29845"/>
                  </a:lnTo>
                  <a:lnTo>
                    <a:pt x="208915" y="31750"/>
                  </a:lnTo>
                  <a:lnTo>
                    <a:pt x="212090" y="31115"/>
                  </a:lnTo>
                  <a:lnTo>
                    <a:pt x="217805" y="22225"/>
                  </a:lnTo>
                  <a:lnTo>
                    <a:pt x="221615" y="20955"/>
                  </a:lnTo>
                  <a:lnTo>
                    <a:pt x="220980" y="16510"/>
                  </a:lnTo>
                  <a:lnTo>
                    <a:pt x="222250" y="12700"/>
                  </a:lnTo>
                  <a:lnTo>
                    <a:pt x="229870" y="8255"/>
                  </a:lnTo>
                  <a:lnTo>
                    <a:pt x="235585" y="3810"/>
                  </a:lnTo>
                  <a:lnTo>
                    <a:pt x="243205" y="3810"/>
                  </a:lnTo>
                  <a:lnTo>
                    <a:pt x="247015" y="6350"/>
                  </a:lnTo>
                  <a:lnTo>
                    <a:pt x="25527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71">
              <a:extLst>
                <a:ext uri="{FF2B5EF4-FFF2-40B4-BE49-F238E27FC236}">
                  <a16:creationId xmlns:a16="http://schemas.microsoft.com/office/drawing/2014/main" id="{778AEF3D-3C7B-8FB5-6C30-453C928FABCB}"/>
                </a:ext>
              </a:extLst>
            </p:cNvPr>
            <p:cNvSpPr/>
            <p:nvPr/>
          </p:nvSpPr>
          <p:spPr>
            <a:xfrm>
              <a:off x="9478106" y="4162640"/>
              <a:ext cx="1042504" cy="970091"/>
            </a:xfrm>
            <a:custGeom>
              <a:avLst/>
              <a:gdLst>
                <a:gd name="connsiteX0" fmla="*/ 454660 w 484504"/>
                <a:gd name="connsiteY0" fmla="*/ 450215 h 450850"/>
                <a:gd name="connsiteX1" fmla="*/ 454660 w 484504"/>
                <a:gd name="connsiteY1" fmla="*/ 439420 h 450850"/>
                <a:gd name="connsiteX2" fmla="*/ 484505 w 484504"/>
                <a:gd name="connsiteY2" fmla="*/ 436245 h 450850"/>
                <a:gd name="connsiteX3" fmla="*/ 471170 w 484504"/>
                <a:gd name="connsiteY3" fmla="*/ 127635 h 450850"/>
                <a:gd name="connsiteX4" fmla="*/ 467995 w 484504"/>
                <a:gd name="connsiteY4" fmla="*/ 111760 h 450850"/>
                <a:gd name="connsiteX5" fmla="*/ 464185 w 484504"/>
                <a:gd name="connsiteY5" fmla="*/ 103505 h 450850"/>
                <a:gd name="connsiteX6" fmla="*/ 467995 w 484504"/>
                <a:gd name="connsiteY6" fmla="*/ 93980 h 450850"/>
                <a:gd name="connsiteX7" fmla="*/ 472440 w 484504"/>
                <a:gd name="connsiteY7" fmla="*/ 83185 h 450850"/>
                <a:gd name="connsiteX8" fmla="*/ 472440 w 484504"/>
                <a:gd name="connsiteY8" fmla="*/ 76200 h 450850"/>
                <a:gd name="connsiteX9" fmla="*/ 468630 w 484504"/>
                <a:gd name="connsiteY9" fmla="*/ 67310 h 450850"/>
                <a:gd name="connsiteX10" fmla="*/ 471170 w 484504"/>
                <a:gd name="connsiteY10" fmla="*/ 54610 h 450850"/>
                <a:gd name="connsiteX11" fmla="*/ 473075 w 484504"/>
                <a:gd name="connsiteY11" fmla="*/ 49530 h 450850"/>
                <a:gd name="connsiteX12" fmla="*/ 470535 w 484504"/>
                <a:gd name="connsiteY12" fmla="*/ 40640 h 450850"/>
                <a:gd name="connsiteX13" fmla="*/ 466090 w 484504"/>
                <a:gd name="connsiteY13" fmla="*/ 35560 h 450850"/>
                <a:gd name="connsiteX14" fmla="*/ 460375 w 484504"/>
                <a:gd name="connsiteY14" fmla="*/ 34925 h 450850"/>
                <a:gd name="connsiteX15" fmla="*/ 454660 w 484504"/>
                <a:gd name="connsiteY15" fmla="*/ 35560 h 450850"/>
                <a:gd name="connsiteX16" fmla="*/ 433705 w 484504"/>
                <a:gd name="connsiteY16" fmla="*/ 33020 h 450850"/>
                <a:gd name="connsiteX17" fmla="*/ 429260 w 484504"/>
                <a:gd name="connsiteY17" fmla="*/ 29210 h 450850"/>
                <a:gd name="connsiteX18" fmla="*/ 421005 w 484504"/>
                <a:gd name="connsiteY18" fmla="*/ 28575 h 450850"/>
                <a:gd name="connsiteX19" fmla="*/ 410210 w 484504"/>
                <a:gd name="connsiteY19" fmla="*/ 25400 h 450850"/>
                <a:gd name="connsiteX20" fmla="*/ 407670 w 484504"/>
                <a:gd name="connsiteY20" fmla="*/ 21590 h 450850"/>
                <a:gd name="connsiteX21" fmla="*/ 410210 w 484504"/>
                <a:gd name="connsiteY21" fmla="*/ 20955 h 450850"/>
                <a:gd name="connsiteX22" fmla="*/ 410210 w 484504"/>
                <a:gd name="connsiteY22" fmla="*/ 17145 h 450850"/>
                <a:gd name="connsiteX23" fmla="*/ 396875 w 484504"/>
                <a:gd name="connsiteY23" fmla="*/ 10160 h 450850"/>
                <a:gd name="connsiteX24" fmla="*/ 389890 w 484504"/>
                <a:gd name="connsiteY24" fmla="*/ 10160 h 450850"/>
                <a:gd name="connsiteX25" fmla="*/ 379095 w 484504"/>
                <a:gd name="connsiteY25" fmla="*/ 6985 h 450850"/>
                <a:gd name="connsiteX26" fmla="*/ 376555 w 484504"/>
                <a:gd name="connsiteY26" fmla="*/ 5715 h 450850"/>
                <a:gd name="connsiteX27" fmla="*/ 373380 w 484504"/>
                <a:gd name="connsiteY27" fmla="*/ 8255 h 450850"/>
                <a:gd name="connsiteX28" fmla="*/ 366395 w 484504"/>
                <a:gd name="connsiteY28" fmla="*/ 5080 h 450850"/>
                <a:gd name="connsiteX29" fmla="*/ 364490 w 484504"/>
                <a:gd name="connsiteY29" fmla="*/ 5080 h 450850"/>
                <a:gd name="connsiteX30" fmla="*/ 354330 w 484504"/>
                <a:gd name="connsiteY30" fmla="*/ 10160 h 450850"/>
                <a:gd name="connsiteX31" fmla="*/ 339090 w 484504"/>
                <a:gd name="connsiteY31" fmla="*/ 11430 h 450850"/>
                <a:gd name="connsiteX32" fmla="*/ 325755 w 484504"/>
                <a:gd name="connsiteY32" fmla="*/ 17780 h 450850"/>
                <a:gd name="connsiteX33" fmla="*/ 318135 w 484504"/>
                <a:gd name="connsiteY33" fmla="*/ 25400 h 450850"/>
                <a:gd name="connsiteX34" fmla="*/ 316230 w 484504"/>
                <a:gd name="connsiteY34" fmla="*/ 33655 h 450850"/>
                <a:gd name="connsiteX35" fmla="*/ 312420 w 484504"/>
                <a:gd name="connsiteY35" fmla="*/ 36830 h 450850"/>
                <a:gd name="connsiteX36" fmla="*/ 311785 w 484504"/>
                <a:gd name="connsiteY36" fmla="*/ 52705 h 450850"/>
                <a:gd name="connsiteX37" fmla="*/ 317500 w 484504"/>
                <a:gd name="connsiteY37" fmla="*/ 61595 h 450850"/>
                <a:gd name="connsiteX38" fmla="*/ 321310 w 484504"/>
                <a:gd name="connsiteY38" fmla="*/ 74295 h 450850"/>
                <a:gd name="connsiteX39" fmla="*/ 318135 w 484504"/>
                <a:gd name="connsiteY39" fmla="*/ 81280 h 450850"/>
                <a:gd name="connsiteX40" fmla="*/ 310515 w 484504"/>
                <a:gd name="connsiteY40" fmla="*/ 89535 h 450850"/>
                <a:gd name="connsiteX41" fmla="*/ 309245 w 484504"/>
                <a:gd name="connsiteY41" fmla="*/ 92075 h 450850"/>
                <a:gd name="connsiteX42" fmla="*/ 298450 w 484504"/>
                <a:gd name="connsiteY42" fmla="*/ 100965 h 450850"/>
                <a:gd name="connsiteX43" fmla="*/ 292100 w 484504"/>
                <a:gd name="connsiteY43" fmla="*/ 103505 h 450850"/>
                <a:gd name="connsiteX44" fmla="*/ 278765 w 484504"/>
                <a:gd name="connsiteY44" fmla="*/ 98425 h 450850"/>
                <a:gd name="connsiteX45" fmla="*/ 266700 w 484504"/>
                <a:gd name="connsiteY45" fmla="*/ 88265 h 450850"/>
                <a:gd name="connsiteX46" fmla="*/ 257175 w 484504"/>
                <a:gd name="connsiteY46" fmla="*/ 80645 h 450850"/>
                <a:gd name="connsiteX47" fmla="*/ 242570 w 484504"/>
                <a:gd name="connsiteY47" fmla="*/ 73025 h 450850"/>
                <a:gd name="connsiteX48" fmla="*/ 219710 w 484504"/>
                <a:gd name="connsiteY48" fmla="*/ 63500 h 450850"/>
                <a:gd name="connsiteX49" fmla="*/ 209550 w 484504"/>
                <a:gd name="connsiteY49" fmla="*/ 62230 h 450850"/>
                <a:gd name="connsiteX50" fmla="*/ 206375 w 484504"/>
                <a:gd name="connsiteY50" fmla="*/ 64135 h 450850"/>
                <a:gd name="connsiteX51" fmla="*/ 194310 w 484504"/>
                <a:gd name="connsiteY51" fmla="*/ 64135 h 450850"/>
                <a:gd name="connsiteX52" fmla="*/ 183515 w 484504"/>
                <a:gd name="connsiteY52" fmla="*/ 59055 h 450850"/>
                <a:gd name="connsiteX53" fmla="*/ 173990 w 484504"/>
                <a:gd name="connsiteY53" fmla="*/ 40640 h 450850"/>
                <a:gd name="connsiteX54" fmla="*/ 174625 w 484504"/>
                <a:gd name="connsiteY54" fmla="*/ 31115 h 450850"/>
                <a:gd name="connsiteX55" fmla="*/ 166370 w 484504"/>
                <a:gd name="connsiteY55" fmla="*/ 20320 h 450850"/>
                <a:gd name="connsiteX56" fmla="*/ 146685 w 484504"/>
                <a:gd name="connsiteY56" fmla="*/ 17780 h 450850"/>
                <a:gd name="connsiteX57" fmla="*/ 135890 w 484504"/>
                <a:gd name="connsiteY57" fmla="*/ 10795 h 450850"/>
                <a:gd name="connsiteX58" fmla="*/ 118745 w 484504"/>
                <a:gd name="connsiteY58" fmla="*/ 10160 h 450850"/>
                <a:gd name="connsiteX59" fmla="*/ 109220 w 484504"/>
                <a:gd name="connsiteY59" fmla="*/ 6350 h 450850"/>
                <a:gd name="connsiteX60" fmla="*/ 86995 w 484504"/>
                <a:gd name="connsiteY60" fmla="*/ 10795 h 450850"/>
                <a:gd name="connsiteX61" fmla="*/ 71755 w 484504"/>
                <a:gd name="connsiteY61" fmla="*/ 6985 h 450850"/>
                <a:gd name="connsiteX62" fmla="*/ 66040 w 484504"/>
                <a:gd name="connsiteY62" fmla="*/ 1905 h 450850"/>
                <a:gd name="connsiteX63" fmla="*/ 58420 w 484504"/>
                <a:gd name="connsiteY63" fmla="*/ 0 h 450850"/>
                <a:gd name="connsiteX64" fmla="*/ 57785 w 484504"/>
                <a:gd name="connsiteY64" fmla="*/ 3175 h 450850"/>
                <a:gd name="connsiteX65" fmla="*/ 59690 w 484504"/>
                <a:gd name="connsiteY65" fmla="*/ 14605 h 450850"/>
                <a:gd name="connsiteX66" fmla="*/ 62230 w 484504"/>
                <a:gd name="connsiteY66" fmla="*/ 17145 h 450850"/>
                <a:gd name="connsiteX67" fmla="*/ 55245 w 484504"/>
                <a:gd name="connsiteY67" fmla="*/ 27940 h 450850"/>
                <a:gd name="connsiteX68" fmla="*/ 37465 w 484504"/>
                <a:gd name="connsiteY68" fmla="*/ 39370 h 450850"/>
                <a:gd name="connsiteX69" fmla="*/ 37465 w 484504"/>
                <a:gd name="connsiteY69" fmla="*/ 43180 h 450850"/>
                <a:gd name="connsiteX70" fmla="*/ 31750 w 484504"/>
                <a:gd name="connsiteY70" fmla="*/ 50800 h 450850"/>
                <a:gd name="connsiteX71" fmla="*/ 24130 w 484504"/>
                <a:gd name="connsiteY71" fmla="*/ 50165 h 450850"/>
                <a:gd name="connsiteX72" fmla="*/ 19685 w 484504"/>
                <a:gd name="connsiteY72" fmla="*/ 53340 h 450850"/>
                <a:gd name="connsiteX73" fmla="*/ 19685 w 484504"/>
                <a:gd name="connsiteY73" fmla="*/ 56515 h 450850"/>
                <a:gd name="connsiteX74" fmla="*/ 18415 w 484504"/>
                <a:gd name="connsiteY74" fmla="*/ 60960 h 450850"/>
                <a:gd name="connsiteX75" fmla="*/ 21590 w 484504"/>
                <a:gd name="connsiteY75" fmla="*/ 71120 h 450850"/>
                <a:gd name="connsiteX76" fmla="*/ 22225 w 484504"/>
                <a:gd name="connsiteY76" fmla="*/ 78105 h 450850"/>
                <a:gd name="connsiteX77" fmla="*/ 20320 w 484504"/>
                <a:gd name="connsiteY77" fmla="*/ 80010 h 450850"/>
                <a:gd name="connsiteX78" fmla="*/ 20320 w 484504"/>
                <a:gd name="connsiteY78" fmla="*/ 83185 h 450850"/>
                <a:gd name="connsiteX79" fmla="*/ 18415 w 484504"/>
                <a:gd name="connsiteY79" fmla="*/ 85725 h 450850"/>
                <a:gd name="connsiteX80" fmla="*/ 15240 w 484504"/>
                <a:gd name="connsiteY80" fmla="*/ 91440 h 450850"/>
                <a:gd name="connsiteX81" fmla="*/ 10160 w 484504"/>
                <a:gd name="connsiteY81" fmla="*/ 94615 h 450850"/>
                <a:gd name="connsiteX82" fmla="*/ 8890 w 484504"/>
                <a:gd name="connsiteY82" fmla="*/ 95885 h 450850"/>
                <a:gd name="connsiteX83" fmla="*/ 4445 w 484504"/>
                <a:gd name="connsiteY83" fmla="*/ 95885 h 450850"/>
                <a:gd name="connsiteX84" fmla="*/ 5080 w 484504"/>
                <a:gd name="connsiteY84" fmla="*/ 95885 h 450850"/>
                <a:gd name="connsiteX85" fmla="*/ 1905 w 484504"/>
                <a:gd name="connsiteY85" fmla="*/ 98425 h 450850"/>
                <a:gd name="connsiteX86" fmla="*/ 2540 w 484504"/>
                <a:gd name="connsiteY86" fmla="*/ 109220 h 450850"/>
                <a:gd name="connsiteX87" fmla="*/ 5080 w 484504"/>
                <a:gd name="connsiteY87" fmla="*/ 111125 h 450850"/>
                <a:gd name="connsiteX88" fmla="*/ 8890 w 484504"/>
                <a:gd name="connsiteY88" fmla="*/ 118745 h 450850"/>
                <a:gd name="connsiteX89" fmla="*/ 8890 w 484504"/>
                <a:gd name="connsiteY89" fmla="*/ 139065 h 450850"/>
                <a:gd name="connsiteX90" fmla="*/ 10160 w 484504"/>
                <a:gd name="connsiteY90" fmla="*/ 150495 h 450850"/>
                <a:gd name="connsiteX91" fmla="*/ 9525 w 484504"/>
                <a:gd name="connsiteY91" fmla="*/ 153670 h 450850"/>
                <a:gd name="connsiteX92" fmla="*/ 10795 w 484504"/>
                <a:gd name="connsiteY92" fmla="*/ 169545 h 450850"/>
                <a:gd name="connsiteX93" fmla="*/ 14605 w 484504"/>
                <a:gd name="connsiteY93" fmla="*/ 179070 h 450850"/>
                <a:gd name="connsiteX94" fmla="*/ 12065 w 484504"/>
                <a:gd name="connsiteY94" fmla="*/ 196215 h 450850"/>
                <a:gd name="connsiteX95" fmla="*/ 10795 w 484504"/>
                <a:gd name="connsiteY95" fmla="*/ 198755 h 450850"/>
                <a:gd name="connsiteX96" fmla="*/ 13970 w 484504"/>
                <a:gd name="connsiteY96" fmla="*/ 206375 h 450850"/>
                <a:gd name="connsiteX97" fmla="*/ 15240 w 484504"/>
                <a:gd name="connsiteY97" fmla="*/ 217170 h 450850"/>
                <a:gd name="connsiteX98" fmla="*/ 12065 w 484504"/>
                <a:gd name="connsiteY98" fmla="*/ 221615 h 450850"/>
                <a:gd name="connsiteX99" fmla="*/ 5080 w 484504"/>
                <a:gd name="connsiteY99" fmla="*/ 226695 h 450850"/>
                <a:gd name="connsiteX100" fmla="*/ 2540 w 484504"/>
                <a:gd name="connsiteY100" fmla="*/ 230505 h 450850"/>
                <a:gd name="connsiteX101" fmla="*/ 0 w 484504"/>
                <a:gd name="connsiteY101" fmla="*/ 232410 h 450850"/>
                <a:gd name="connsiteX102" fmla="*/ 4445 w 484504"/>
                <a:gd name="connsiteY102" fmla="*/ 237490 h 450850"/>
                <a:gd name="connsiteX103" fmla="*/ 12065 w 484504"/>
                <a:gd name="connsiteY103" fmla="*/ 247015 h 450850"/>
                <a:gd name="connsiteX104" fmla="*/ 17780 w 484504"/>
                <a:gd name="connsiteY104" fmla="*/ 259080 h 450850"/>
                <a:gd name="connsiteX105" fmla="*/ 19685 w 484504"/>
                <a:gd name="connsiteY105" fmla="*/ 260985 h 450850"/>
                <a:gd name="connsiteX106" fmla="*/ 21590 w 484504"/>
                <a:gd name="connsiteY106" fmla="*/ 268605 h 450850"/>
                <a:gd name="connsiteX107" fmla="*/ 20320 w 484504"/>
                <a:gd name="connsiteY107" fmla="*/ 272415 h 450850"/>
                <a:gd name="connsiteX108" fmla="*/ 21590 w 484504"/>
                <a:gd name="connsiteY108" fmla="*/ 281305 h 450850"/>
                <a:gd name="connsiteX109" fmla="*/ 24765 w 484504"/>
                <a:gd name="connsiteY109" fmla="*/ 285750 h 450850"/>
                <a:gd name="connsiteX110" fmla="*/ 26670 w 484504"/>
                <a:gd name="connsiteY110" fmla="*/ 291465 h 450850"/>
                <a:gd name="connsiteX111" fmla="*/ 29845 w 484504"/>
                <a:gd name="connsiteY111" fmla="*/ 294640 h 450850"/>
                <a:gd name="connsiteX112" fmla="*/ 42545 w 484504"/>
                <a:gd name="connsiteY112" fmla="*/ 294640 h 450850"/>
                <a:gd name="connsiteX113" fmla="*/ 53975 w 484504"/>
                <a:gd name="connsiteY113" fmla="*/ 295275 h 450850"/>
                <a:gd name="connsiteX114" fmla="*/ 59055 w 484504"/>
                <a:gd name="connsiteY114" fmla="*/ 299085 h 450850"/>
                <a:gd name="connsiteX115" fmla="*/ 63500 w 484504"/>
                <a:gd name="connsiteY115" fmla="*/ 306070 h 450850"/>
                <a:gd name="connsiteX116" fmla="*/ 69850 w 484504"/>
                <a:gd name="connsiteY116" fmla="*/ 318770 h 450850"/>
                <a:gd name="connsiteX117" fmla="*/ 73025 w 484504"/>
                <a:gd name="connsiteY117" fmla="*/ 321310 h 450850"/>
                <a:gd name="connsiteX118" fmla="*/ 76835 w 484504"/>
                <a:gd name="connsiteY118" fmla="*/ 326390 h 450850"/>
                <a:gd name="connsiteX119" fmla="*/ 80645 w 484504"/>
                <a:gd name="connsiteY119" fmla="*/ 330200 h 450850"/>
                <a:gd name="connsiteX120" fmla="*/ 135255 w 484504"/>
                <a:gd name="connsiteY120" fmla="*/ 343535 h 450850"/>
                <a:gd name="connsiteX121" fmla="*/ 140335 w 484504"/>
                <a:gd name="connsiteY121" fmla="*/ 349250 h 450850"/>
                <a:gd name="connsiteX122" fmla="*/ 203200 w 484504"/>
                <a:gd name="connsiteY122" fmla="*/ 322580 h 450850"/>
                <a:gd name="connsiteX123" fmla="*/ 454660 w 484504"/>
                <a:gd name="connsiteY123" fmla="*/ 450215 h 450850"/>
                <a:gd name="connsiteX124" fmla="*/ 454660 w 484504"/>
                <a:gd name="connsiteY124"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84504" h="450850">
                  <a:moveTo>
                    <a:pt x="454660" y="450215"/>
                  </a:moveTo>
                  <a:lnTo>
                    <a:pt x="454660" y="439420"/>
                  </a:lnTo>
                  <a:lnTo>
                    <a:pt x="484505" y="436245"/>
                  </a:lnTo>
                  <a:lnTo>
                    <a:pt x="471170" y="127635"/>
                  </a:lnTo>
                  <a:lnTo>
                    <a:pt x="467995" y="111760"/>
                  </a:lnTo>
                  <a:lnTo>
                    <a:pt x="464185" y="103505"/>
                  </a:lnTo>
                  <a:lnTo>
                    <a:pt x="467995" y="93980"/>
                  </a:lnTo>
                  <a:lnTo>
                    <a:pt x="472440" y="83185"/>
                  </a:lnTo>
                  <a:lnTo>
                    <a:pt x="472440" y="76200"/>
                  </a:lnTo>
                  <a:lnTo>
                    <a:pt x="468630" y="67310"/>
                  </a:lnTo>
                  <a:lnTo>
                    <a:pt x="471170" y="54610"/>
                  </a:lnTo>
                  <a:lnTo>
                    <a:pt x="473075" y="49530"/>
                  </a:lnTo>
                  <a:lnTo>
                    <a:pt x="470535" y="40640"/>
                  </a:lnTo>
                  <a:lnTo>
                    <a:pt x="466090" y="35560"/>
                  </a:lnTo>
                  <a:lnTo>
                    <a:pt x="460375" y="34925"/>
                  </a:lnTo>
                  <a:lnTo>
                    <a:pt x="454660" y="35560"/>
                  </a:lnTo>
                  <a:lnTo>
                    <a:pt x="433705" y="33020"/>
                  </a:lnTo>
                  <a:lnTo>
                    <a:pt x="429260" y="29210"/>
                  </a:lnTo>
                  <a:lnTo>
                    <a:pt x="421005" y="28575"/>
                  </a:lnTo>
                  <a:lnTo>
                    <a:pt x="410210" y="25400"/>
                  </a:lnTo>
                  <a:lnTo>
                    <a:pt x="407670" y="21590"/>
                  </a:lnTo>
                  <a:lnTo>
                    <a:pt x="410210" y="20955"/>
                  </a:lnTo>
                  <a:lnTo>
                    <a:pt x="410210" y="17145"/>
                  </a:lnTo>
                  <a:lnTo>
                    <a:pt x="396875" y="10160"/>
                  </a:lnTo>
                  <a:lnTo>
                    <a:pt x="389890" y="10160"/>
                  </a:lnTo>
                  <a:lnTo>
                    <a:pt x="379095" y="6985"/>
                  </a:lnTo>
                  <a:lnTo>
                    <a:pt x="376555" y="5715"/>
                  </a:lnTo>
                  <a:lnTo>
                    <a:pt x="373380" y="8255"/>
                  </a:lnTo>
                  <a:lnTo>
                    <a:pt x="366395" y="5080"/>
                  </a:lnTo>
                  <a:lnTo>
                    <a:pt x="364490" y="5080"/>
                  </a:lnTo>
                  <a:lnTo>
                    <a:pt x="354330" y="10160"/>
                  </a:lnTo>
                  <a:lnTo>
                    <a:pt x="339090" y="11430"/>
                  </a:lnTo>
                  <a:lnTo>
                    <a:pt x="325755" y="17780"/>
                  </a:lnTo>
                  <a:lnTo>
                    <a:pt x="318135" y="25400"/>
                  </a:lnTo>
                  <a:lnTo>
                    <a:pt x="316230" y="33655"/>
                  </a:lnTo>
                  <a:lnTo>
                    <a:pt x="312420" y="36830"/>
                  </a:lnTo>
                  <a:lnTo>
                    <a:pt x="311785" y="52705"/>
                  </a:lnTo>
                  <a:lnTo>
                    <a:pt x="317500" y="61595"/>
                  </a:lnTo>
                  <a:lnTo>
                    <a:pt x="321310" y="74295"/>
                  </a:lnTo>
                  <a:lnTo>
                    <a:pt x="318135" y="81280"/>
                  </a:lnTo>
                  <a:lnTo>
                    <a:pt x="310515" y="89535"/>
                  </a:lnTo>
                  <a:lnTo>
                    <a:pt x="309245" y="92075"/>
                  </a:lnTo>
                  <a:lnTo>
                    <a:pt x="298450" y="100965"/>
                  </a:lnTo>
                  <a:lnTo>
                    <a:pt x="292100" y="103505"/>
                  </a:lnTo>
                  <a:lnTo>
                    <a:pt x="278765" y="98425"/>
                  </a:lnTo>
                  <a:lnTo>
                    <a:pt x="266700" y="88265"/>
                  </a:lnTo>
                  <a:lnTo>
                    <a:pt x="257175" y="80645"/>
                  </a:lnTo>
                  <a:lnTo>
                    <a:pt x="242570" y="73025"/>
                  </a:lnTo>
                  <a:lnTo>
                    <a:pt x="219710" y="63500"/>
                  </a:lnTo>
                  <a:lnTo>
                    <a:pt x="209550" y="62230"/>
                  </a:lnTo>
                  <a:lnTo>
                    <a:pt x="206375" y="64135"/>
                  </a:lnTo>
                  <a:lnTo>
                    <a:pt x="194310" y="64135"/>
                  </a:lnTo>
                  <a:lnTo>
                    <a:pt x="183515" y="59055"/>
                  </a:lnTo>
                  <a:lnTo>
                    <a:pt x="173990" y="40640"/>
                  </a:lnTo>
                  <a:lnTo>
                    <a:pt x="174625" y="31115"/>
                  </a:lnTo>
                  <a:lnTo>
                    <a:pt x="166370" y="20320"/>
                  </a:lnTo>
                  <a:lnTo>
                    <a:pt x="146685" y="17780"/>
                  </a:lnTo>
                  <a:lnTo>
                    <a:pt x="135890" y="10795"/>
                  </a:lnTo>
                  <a:lnTo>
                    <a:pt x="118745" y="10160"/>
                  </a:lnTo>
                  <a:lnTo>
                    <a:pt x="109220" y="6350"/>
                  </a:lnTo>
                  <a:lnTo>
                    <a:pt x="86995" y="10795"/>
                  </a:lnTo>
                  <a:lnTo>
                    <a:pt x="71755" y="6985"/>
                  </a:lnTo>
                  <a:lnTo>
                    <a:pt x="66040" y="1905"/>
                  </a:lnTo>
                  <a:lnTo>
                    <a:pt x="58420" y="0"/>
                  </a:lnTo>
                  <a:lnTo>
                    <a:pt x="57785" y="3175"/>
                  </a:lnTo>
                  <a:lnTo>
                    <a:pt x="59690" y="14605"/>
                  </a:lnTo>
                  <a:lnTo>
                    <a:pt x="62230" y="17145"/>
                  </a:lnTo>
                  <a:lnTo>
                    <a:pt x="55245" y="27940"/>
                  </a:lnTo>
                  <a:lnTo>
                    <a:pt x="37465" y="39370"/>
                  </a:lnTo>
                  <a:lnTo>
                    <a:pt x="37465" y="43180"/>
                  </a:lnTo>
                  <a:lnTo>
                    <a:pt x="31750" y="50800"/>
                  </a:lnTo>
                  <a:lnTo>
                    <a:pt x="24130" y="50165"/>
                  </a:lnTo>
                  <a:lnTo>
                    <a:pt x="19685" y="53340"/>
                  </a:lnTo>
                  <a:lnTo>
                    <a:pt x="19685" y="56515"/>
                  </a:lnTo>
                  <a:lnTo>
                    <a:pt x="18415" y="60960"/>
                  </a:lnTo>
                  <a:lnTo>
                    <a:pt x="21590" y="71120"/>
                  </a:lnTo>
                  <a:lnTo>
                    <a:pt x="22225" y="78105"/>
                  </a:lnTo>
                  <a:lnTo>
                    <a:pt x="20320" y="80010"/>
                  </a:lnTo>
                  <a:lnTo>
                    <a:pt x="20320" y="83185"/>
                  </a:lnTo>
                  <a:lnTo>
                    <a:pt x="18415" y="85725"/>
                  </a:lnTo>
                  <a:lnTo>
                    <a:pt x="15240" y="91440"/>
                  </a:lnTo>
                  <a:lnTo>
                    <a:pt x="10160" y="94615"/>
                  </a:lnTo>
                  <a:lnTo>
                    <a:pt x="8890" y="95885"/>
                  </a:lnTo>
                  <a:lnTo>
                    <a:pt x="4445" y="95885"/>
                  </a:lnTo>
                  <a:lnTo>
                    <a:pt x="5080" y="95885"/>
                  </a:lnTo>
                  <a:lnTo>
                    <a:pt x="1905" y="98425"/>
                  </a:lnTo>
                  <a:lnTo>
                    <a:pt x="2540" y="109220"/>
                  </a:lnTo>
                  <a:lnTo>
                    <a:pt x="5080" y="111125"/>
                  </a:lnTo>
                  <a:lnTo>
                    <a:pt x="8890" y="118745"/>
                  </a:lnTo>
                  <a:lnTo>
                    <a:pt x="8890" y="139065"/>
                  </a:lnTo>
                  <a:lnTo>
                    <a:pt x="10160" y="150495"/>
                  </a:lnTo>
                  <a:lnTo>
                    <a:pt x="9525" y="153670"/>
                  </a:lnTo>
                  <a:lnTo>
                    <a:pt x="10795" y="169545"/>
                  </a:lnTo>
                  <a:lnTo>
                    <a:pt x="14605" y="179070"/>
                  </a:lnTo>
                  <a:lnTo>
                    <a:pt x="12065" y="196215"/>
                  </a:lnTo>
                  <a:lnTo>
                    <a:pt x="10795" y="198755"/>
                  </a:lnTo>
                  <a:lnTo>
                    <a:pt x="13970" y="206375"/>
                  </a:lnTo>
                  <a:lnTo>
                    <a:pt x="15240" y="217170"/>
                  </a:lnTo>
                  <a:lnTo>
                    <a:pt x="12065" y="221615"/>
                  </a:lnTo>
                  <a:lnTo>
                    <a:pt x="5080" y="226695"/>
                  </a:lnTo>
                  <a:lnTo>
                    <a:pt x="2540" y="230505"/>
                  </a:lnTo>
                  <a:lnTo>
                    <a:pt x="0" y="232410"/>
                  </a:lnTo>
                  <a:lnTo>
                    <a:pt x="4445" y="237490"/>
                  </a:lnTo>
                  <a:lnTo>
                    <a:pt x="12065" y="247015"/>
                  </a:lnTo>
                  <a:lnTo>
                    <a:pt x="17780" y="259080"/>
                  </a:lnTo>
                  <a:lnTo>
                    <a:pt x="19685" y="260985"/>
                  </a:lnTo>
                  <a:lnTo>
                    <a:pt x="21590" y="268605"/>
                  </a:lnTo>
                  <a:lnTo>
                    <a:pt x="20320" y="272415"/>
                  </a:lnTo>
                  <a:lnTo>
                    <a:pt x="21590" y="281305"/>
                  </a:lnTo>
                  <a:lnTo>
                    <a:pt x="24765" y="285750"/>
                  </a:lnTo>
                  <a:lnTo>
                    <a:pt x="26670" y="291465"/>
                  </a:lnTo>
                  <a:lnTo>
                    <a:pt x="29845" y="294640"/>
                  </a:lnTo>
                  <a:lnTo>
                    <a:pt x="42545" y="294640"/>
                  </a:lnTo>
                  <a:lnTo>
                    <a:pt x="53975" y="295275"/>
                  </a:lnTo>
                  <a:lnTo>
                    <a:pt x="59055" y="299085"/>
                  </a:lnTo>
                  <a:lnTo>
                    <a:pt x="63500" y="306070"/>
                  </a:lnTo>
                  <a:lnTo>
                    <a:pt x="69850" y="318770"/>
                  </a:lnTo>
                  <a:lnTo>
                    <a:pt x="73025" y="321310"/>
                  </a:lnTo>
                  <a:lnTo>
                    <a:pt x="76835" y="326390"/>
                  </a:lnTo>
                  <a:lnTo>
                    <a:pt x="80645" y="330200"/>
                  </a:lnTo>
                  <a:lnTo>
                    <a:pt x="135255" y="343535"/>
                  </a:lnTo>
                  <a:lnTo>
                    <a:pt x="140335" y="349250"/>
                  </a:lnTo>
                  <a:lnTo>
                    <a:pt x="203200" y="322580"/>
                  </a:lnTo>
                  <a:lnTo>
                    <a:pt x="454660" y="450215"/>
                  </a:lnTo>
                  <a:lnTo>
                    <a:pt x="454660" y="4508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72">
              <a:extLst>
                <a:ext uri="{FF2B5EF4-FFF2-40B4-BE49-F238E27FC236}">
                  <a16:creationId xmlns:a16="http://schemas.microsoft.com/office/drawing/2014/main" id="{2CC52727-2A59-80C1-0518-9308A2C12075}"/>
                </a:ext>
              </a:extLst>
            </p:cNvPr>
            <p:cNvSpPr/>
            <p:nvPr/>
          </p:nvSpPr>
          <p:spPr>
            <a:xfrm>
              <a:off x="9352404" y="3847021"/>
              <a:ext cx="258235" cy="521936"/>
            </a:xfrm>
            <a:custGeom>
              <a:avLst/>
              <a:gdLst>
                <a:gd name="connsiteX0" fmla="*/ 62865 w 120015"/>
                <a:gd name="connsiteY0" fmla="*/ 242570 h 242570"/>
                <a:gd name="connsiteX1" fmla="*/ 66675 w 120015"/>
                <a:gd name="connsiteY1" fmla="*/ 242570 h 242570"/>
                <a:gd name="connsiteX2" fmla="*/ 68580 w 120015"/>
                <a:gd name="connsiteY2" fmla="*/ 240665 h 242570"/>
                <a:gd name="connsiteX3" fmla="*/ 73660 w 120015"/>
                <a:gd name="connsiteY3" fmla="*/ 237490 h 242570"/>
                <a:gd name="connsiteX4" fmla="*/ 76835 w 120015"/>
                <a:gd name="connsiteY4" fmla="*/ 231775 h 242570"/>
                <a:gd name="connsiteX5" fmla="*/ 78740 w 120015"/>
                <a:gd name="connsiteY5" fmla="*/ 229235 h 242570"/>
                <a:gd name="connsiteX6" fmla="*/ 78740 w 120015"/>
                <a:gd name="connsiteY6" fmla="*/ 226695 h 242570"/>
                <a:gd name="connsiteX7" fmla="*/ 80645 w 120015"/>
                <a:gd name="connsiteY7" fmla="*/ 224790 h 242570"/>
                <a:gd name="connsiteX8" fmla="*/ 80010 w 120015"/>
                <a:gd name="connsiteY8" fmla="*/ 217170 h 242570"/>
                <a:gd name="connsiteX9" fmla="*/ 76835 w 120015"/>
                <a:gd name="connsiteY9" fmla="*/ 207645 h 242570"/>
                <a:gd name="connsiteX10" fmla="*/ 78105 w 120015"/>
                <a:gd name="connsiteY10" fmla="*/ 203200 h 242570"/>
                <a:gd name="connsiteX11" fmla="*/ 78105 w 120015"/>
                <a:gd name="connsiteY11" fmla="*/ 200025 h 242570"/>
                <a:gd name="connsiteX12" fmla="*/ 82550 w 120015"/>
                <a:gd name="connsiteY12" fmla="*/ 196850 h 242570"/>
                <a:gd name="connsiteX13" fmla="*/ 89535 w 120015"/>
                <a:gd name="connsiteY13" fmla="*/ 197485 h 242570"/>
                <a:gd name="connsiteX14" fmla="*/ 95250 w 120015"/>
                <a:gd name="connsiteY14" fmla="*/ 190500 h 242570"/>
                <a:gd name="connsiteX15" fmla="*/ 95250 w 120015"/>
                <a:gd name="connsiteY15" fmla="*/ 186055 h 242570"/>
                <a:gd name="connsiteX16" fmla="*/ 113030 w 120015"/>
                <a:gd name="connsiteY16" fmla="*/ 174625 h 242570"/>
                <a:gd name="connsiteX17" fmla="*/ 120015 w 120015"/>
                <a:gd name="connsiteY17" fmla="*/ 163830 h 242570"/>
                <a:gd name="connsiteX18" fmla="*/ 117475 w 120015"/>
                <a:gd name="connsiteY18" fmla="*/ 161290 h 242570"/>
                <a:gd name="connsiteX19" fmla="*/ 115570 w 120015"/>
                <a:gd name="connsiteY19" fmla="*/ 149225 h 242570"/>
                <a:gd name="connsiteX20" fmla="*/ 116840 w 120015"/>
                <a:gd name="connsiteY20" fmla="*/ 146685 h 242570"/>
                <a:gd name="connsiteX21" fmla="*/ 113030 w 120015"/>
                <a:gd name="connsiteY21" fmla="*/ 146050 h 242570"/>
                <a:gd name="connsiteX22" fmla="*/ 104140 w 120015"/>
                <a:gd name="connsiteY22" fmla="*/ 140335 h 242570"/>
                <a:gd name="connsiteX23" fmla="*/ 103505 w 120015"/>
                <a:gd name="connsiteY23" fmla="*/ 137160 h 242570"/>
                <a:gd name="connsiteX24" fmla="*/ 103505 w 120015"/>
                <a:gd name="connsiteY24" fmla="*/ 132715 h 242570"/>
                <a:gd name="connsiteX25" fmla="*/ 99060 w 120015"/>
                <a:gd name="connsiteY25" fmla="*/ 130175 h 242570"/>
                <a:gd name="connsiteX26" fmla="*/ 97155 w 120015"/>
                <a:gd name="connsiteY26" fmla="*/ 131445 h 242570"/>
                <a:gd name="connsiteX27" fmla="*/ 97790 w 120015"/>
                <a:gd name="connsiteY27" fmla="*/ 133985 h 242570"/>
                <a:gd name="connsiteX28" fmla="*/ 95250 w 120015"/>
                <a:gd name="connsiteY28" fmla="*/ 135890 h 242570"/>
                <a:gd name="connsiteX29" fmla="*/ 90805 w 120015"/>
                <a:gd name="connsiteY29" fmla="*/ 133985 h 242570"/>
                <a:gd name="connsiteX30" fmla="*/ 89535 w 120015"/>
                <a:gd name="connsiteY30" fmla="*/ 129540 h 242570"/>
                <a:gd name="connsiteX31" fmla="*/ 85090 w 120015"/>
                <a:gd name="connsiteY31" fmla="*/ 130810 h 242570"/>
                <a:gd name="connsiteX32" fmla="*/ 74930 w 120015"/>
                <a:gd name="connsiteY32" fmla="*/ 123825 h 242570"/>
                <a:gd name="connsiteX33" fmla="*/ 69850 w 120015"/>
                <a:gd name="connsiteY33" fmla="*/ 114935 h 242570"/>
                <a:gd name="connsiteX34" fmla="*/ 73025 w 120015"/>
                <a:gd name="connsiteY34" fmla="*/ 106045 h 242570"/>
                <a:gd name="connsiteX35" fmla="*/ 88900 w 120015"/>
                <a:gd name="connsiteY35" fmla="*/ 95250 h 242570"/>
                <a:gd name="connsiteX36" fmla="*/ 97790 w 120015"/>
                <a:gd name="connsiteY36" fmla="*/ 86360 h 242570"/>
                <a:gd name="connsiteX37" fmla="*/ 100330 w 120015"/>
                <a:gd name="connsiteY37" fmla="*/ 83820 h 242570"/>
                <a:gd name="connsiteX38" fmla="*/ 97790 w 120015"/>
                <a:gd name="connsiteY38" fmla="*/ 80010 h 242570"/>
                <a:gd name="connsiteX39" fmla="*/ 100965 w 120015"/>
                <a:gd name="connsiteY39" fmla="*/ 76200 h 242570"/>
                <a:gd name="connsiteX40" fmla="*/ 99695 w 120015"/>
                <a:gd name="connsiteY40" fmla="*/ 71755 h 242570"/>
                <a:gd name="connsiteX41" fmla="*/ 97155 w 120015"/>
                <a:gd name="connsiteY41" fmla="*/ 69850 h 242570"/>
                <a:gd name="connsiteX42" fmla="*/ 97155 w 120015"/>
                <a:gd name="connsiteY42" fmla="*/ 59690 h 242570"/>
                <a:gd name="connsiteX43" fmla="*/ 88265 w 120015"/>
                <a:gd name="connsiteY43" fmla="*/ 55880 h 242570"/>
                <a:gd name="connsiteX44" fmla="*/ 80645 w 120015"/>
                <a:gd name="connsiteY44" fmla="*/ 45720 h 242570"/>
                <a:gd name="connsiteX45" fmla="*/ 81915 w 120015"/>
                <a:gd name="connsiteY45" fmla="*/ 37465 h 242570"/>
                <a:gd name="connsiteX46" fmla="*/ 89535 w 120015"/>
                <a:gd name="connsiteY46" fmla="*/ 32385 h 242570"/>
                <a:gd name="connsiteX47" fmla="*/ 90170 w 120015"/>
                <a:gd name="connsiteY47" fmla="*/ 26670 h 242570"/>
                <a:gd name="connsiteX48" fmla="*/ 96520 w 120015"/>
                <a:gd name="connsiteY48" fmla="*/ 17780 h 242570"/>
                <a:gd name="connsiteX49" fmla="*/ 96520 w 120015"/>
                <a:gd name="connsiteY49" fmla="*/ 11430 h 242570"/>
                <a:gd name="connsiteX50" fmla="*/ 93980 w 120015"/>
                <a:gd name="connsiteY50" fmla="*/ 9525 h 242570"/>
                <a:gd name="connsiteX51" fmla="*/ 83185 w 120015"/>
                <a:gd name="connsiteY51" fmla="*/ 19685 h 242570"/>
                <a:gd name="connsiteX52" fmla="*/ 79375 w 120015"/>
                <a:gd name="connsiteY52" fmla="*/ 23495 h 242570"/>
                <a:gd name="connsiteX53" fmla="*/ 76200 w 120015"/>
                <a:gd name="connsiteY53" fmla="*/ 21590 h 242570"/>
                <a:gd name="connsiteX54" fmla="*/ 71755 w 120015"/>
                <a:gd name="connsiteY54" fmla="*/ 10795 h 242570"/>
                <a:gd name="connsiteX55" fmla="*/ 68580 w 120015"/>
                <a:gd name="connsiteY55" fmla="*/ 9525 h 242570"/>
                <a:gd name="connsiteX56" fmla="*/ 69215 w 120015"/>
                <a:gd name="connsiteY56" fmla="*/ 3810 h 242570"/>
                <a:gd name="connsiteX57" fmla="*/ 65405 w 120015"/>
                <a:gd name="connsiteY57" fmla="*/ 0 h 242570"/>
                <a:gd name="connsiteX58" fmla="*/ 58420 w 120015"/>
                <a:gd name="connsiteY58" fmla="*/ 1270 h 242570"/>
                <a:gd name="connsiteX59" fmla="*/ 58420 w 120015"/>
                <a:gd name="connsiteY59" fmla="*/ 5080 h 242570"/>
                <a:gd name="connsiteX60" fmla="*/ 55245 w 120015"/>
                <a:gd name="connsiteY60" fmla="*/ 635 h 242570"/>
                <a:gd name="connsiteX61" fmla="*/ 46990 w 120015"/>
                <a:gd name="connsiteY61" fmla="*/ 2540 h 242570"/>
                <a:gd name="connsiteX62" fmla="*/ 35560 w 120015"/>
                <a:gd name="connsiteY62" fmla="*/ 8255 h 242570"/>
                <a:gd name="connsiteX63" fmla="*/ 27305 w 120015"/>
                <a:gd name="connsiteY63" fmla="*/ 15240 h 242570"/>
                <a:gd name="connsiteX64" fmla="*/ 27305 w 120015"/>
                <a:gd name="connsiteY64" fmla="*/ 15240 h 242570"/>
                <a:gd name="connsiteX65" fmla="*/ 26035 w 120015"/>
                <a:gd name="connsiteY65" fmla="*/ 19685 h 242570"/>
                <a:gd name="connsiteX66" fmla="*/ 27305 w 120015"/>
                <a:gd name="connsiteY66" fmla="*/ 23495 h 242570"/>
                <a:gd name="connsiteX67" fmla="*/ 26035 w 120015"/>
                <a:gd name="connsiteY67" fmla="*/ 33020 h 242570"/>
                <a:gd name="connsiteX68" fmla="*/ 26035 w 120015"/>
                <a:gd name="connsiteY68" fmla="*/ 43180 h 242570"/>
                <a:gd name="connsiteX69" fmla="*/ 20320 w 120015"/>
                <a:gd name="connsiteY69" fmla="*/ 57150 h 242570"/>
                <a:gd name="connsiteX70" fmla="*/ 22225 w 120015"/>
                <a:gd name="connsiteY70" fmla="*/ 65405 h 242570"/>
                <a:gd name="connsiteX71" fmla="*/ 26035 w 120015"/>
                <a:gd name="connsiteY71" fmla="*/ 69850 h 242570"/>
                <a:gd name="connsiteX72" fmla="*/ 26670 w 120015"/>
                <a:gd name="connsiteY72" fmla="*/ 71755 h 242570"/>
                <a:gd name="connsiteX73" fmla="*/ 24130 w 120015"/>
                <a:gd name="connsiteY73" fmla="*/ 74295 h 242570"/>
                <a:gd name="connsiteX74" fmla="*/ 21590 w 120015"/>
                <a:gd name="connsiteY74" fmla="*/ 78740 h 242570"/>
                <a:gd name="connsiteX75" fmla="*/ 26035 w 120015"/>
                <a:gd name="connsiteY75" fmla="*/ 83185 h 242570"/>
                <a:gd name="connsiteX76" fmla="*/ 22860 w 120015"/>
                <a:gd name="connsiteY76" fmla="*/ 86360 h 242570"/>
                <a:gd name="connsiteX77" fmla="*/ 20955 w 120015"/>
                <a:gd name="connsiteY77" fmla="*/ 97155 h 242570"/>
                <a:gd name="connsiteX78" fmla="*/ 17780 w 120015"/>
                <a:gd name="connsiteY78" fmla="*/ 99695 h 242570"/>
                <a:gd name="connsiteX79" fmla="*/ 15240 w 120015"/>
                <a:gd name="connsiteY79" fmla="*/ 103505 h 242570"/>
                <a:gd name="connsiteX80" fmla="*/ 10795 w 120015"/>
                <a:gd name="connsiteY80" fmla="*/ 104775 h 242570"/>
                <a:gd name="connsiteX81" fmla="*/ 3810 w 120015"/>
                <a:gd name="connsiteY81" fmla="*/ 113030 h 242570"/>
                <a:gd name="connsiteX82" fmla="*/ 0 w 120015"/>
                <a:gd name="connsiteY82" fmla="*/ 128270 h 242570"/>
                <a:gd name="connsiteX83" fmla="*/ 1905 w 120015"/>
                <a:gd name="connsiteY83" fmla="*/ 129540 h 242570"/>
                <a:gd name="connsiteX84" fmla="*/ 5715 w 120015"/>
                <a:gd name="connsiteY84" fmla="*/ 137795 h 242570"/>
                <a:gd name="connsiteX85" fmla="*/ 4445 w 120015"/>
                <a:gd name="connsiteY85" fmla="*/ 141605 h 242570"/>
                <a:gd name="connsiteX86" fmla="*/ 8255 w 120015"/>
                <a:gd name="connsiteY86" fmla="*/ 147320 h 242570"/>
                <a:gd name="connsiteX87" fmla="*/ 11430 w 120015"/>
                <a:gd name="connsiteY87" fmla="*/ 148590 h 242570"/>
                <a:gd name="connsiteX88" fmla="*/ 20320 w 120015"/>
                <a:gd name="connsiteY88" fmla="*/ 156210 h 242570"/>
                <a:gd name="connsiteX89" fmla="*/ 22860 w 120015"/>
                <a:gd name="connsiteY89" fmla="*/ 163830 h 242570"/>
                <a:gd name="connsiteX90" fmla="*/ 29845 w 120015"/>
                <a:gd name="connsiteY90" fmla="*/ 167005 h 242570"/>
                <a:gd name="connsiteX91" fmla="*/ 33020 w 120015"/>
                <a:gd name="connsiteY91" fmla="*/ 170180 h 242570"/>
                <a:gd name="connsiteX92" fmla="*/ 38100 w 120015"/>
                <a:gd name="connsiteY92" fmla="*/ 171450 h 242570"/>
                <a:gd name="connsiteX93" fmla="*/ 45720 w 120015"/>
                <a:gd name="connsiteY93" fmla="*/ 179705 h 242570"/>
                <a:gd name="connsiteX94" fmla="*/ 62865 w 120015"/>
                <a:gd name="connsiteY94" fmla="*/ 242570 h 242570"/>
                <a:gd name="connsiteX95" fmla="*/ 62865 w 120015"/>
                <a:gd name="connsiteY95" fmla="*/ 242570 h 242570"/>
                <a:gd name="connsiteX96" fmla="*/ 90805 w 120015"/>
                <a:gd name="connsiteY96" fmla="*/ 125095 h 242570"/>
                <a:gd name="connsiteX97" fmla="*/ 91440 w 120015"/>
                <a:gd name="connsiteY97" fmla="*/ 122555 h 242570"/>
                <a:gd name="connsiteX98" fmla="*/ 97155 w 120015"/>
                <a:gd name="connsiteY98" fmla="*/ 122555 h 242570"/>
                <a:gd name="connsiteX99" fmla="*/ 99695 w 120015"/>
                <a:gd name="connsiteY99" fmla="*/ 125095 h 242570"/>
                <a:gd name="connsiteX100" fmla="*/ 95885 w 120015"/>
                <a:gd name="connsiteY100" fmla="*/ 128270 h 242570"/>
                <a:gd name="connsiteX101" fmla="*/ 90805 w 120015"/>
                <a:gd name="connsiteY101" fmla="*/ 125095 h 24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0015" h="242570">
                  <a:moveTo>
                    <a:pt x="62865" y="242570"/>
                  </a:moveTo>
                  <a:lnTo>
                    <a:pt x="66675" y="242570"/>
                  </a:lnTo>
                  <a:lnTo>
                    <a:pt x="68580" y="240665"/>
                  </a:lnTo>
                  <a:lnTo>
                    <a:pt x="73660" y="237490"/>
                  </a:lnTo>
                  <a:lnTo>
                    <a:pt x="76835" y="231775"/>
                  </a:lnTo>
                  <a:lnTo>
                    <a:pt x="78740" y="229235"/>
                  </a:lnTo>
                  <a:lnTo>
                    <a:pt x="78740" y="226695"/>
                  </a:lnTo>
                  <a:lnTo>
                    <a:pt x="80645" y="224790"/>
                  </a:lnTo>
                  <a:lnTo>
                    <a:pt x="80010" y="217170"/>
                  </a:lnTo>
                  <a:lnTo>
                    <a:pt x="76835" y="207645"/>
                  </a:lnTo>
                  <a:lnTo>
                    <a:pt x="78105" y="203200"/>
                  </a:lnTo>
                  <a:lnTo>
                    <a:pt x="78105" y="200025"/>
                  </a:lnTo>
                  <a:lnTo>
                    <a:pt x="82550" y="196850"/>
                  </a:lnTo>
                  <a:lnTo>
                    <a:pt x="89535" y="197485"/>
                  </a:lnTo>
                  <a:lnTo>
                    <a:pt x="95250" y="190500"/>
                  </a:lnTo>
                  <a:lnTo>
                    <a:pt x="95250" y="186055"/>
                  </a:lnTo>
                  <a:lnTo>
                    <a:pt x="113030" y="174625"/>
                  </a:lnTo>
                  <a:lnTo>
                    <a:pt x="120015" y="163830"/>
                  </a:lnTo>
                  <a:lnTo>
                    <a:pt x="117475" y="161290"/>
                  </a:lnTo>
                  <a:lnTo>
                    <a:pt x="115570" y="149225"/>
                  </a:lnTo>
                  <a:lnTo>
                    <a:pt x="116840" y="146685"/>
                  </a:lnTo>
                  <a:lnTo>
                    <a:pt x="113030" y="146050"/>
                  </a:lnTo>
                  <a:lnTo>
                    <a:pt x="104140" y="140335"/>
                  </a:lnTo>
                  <a:lnTo>
                    <a:pt x="103505" y="137160"/>
                  </a:lnTo>
                  <a:lnTo>
                    <a:pt x="103505" y="132715"/>
                  </a:lnTo>
                  <a:lnTo>
                    <a:pt x="99060" y="130175"/>
                  </a:lnTo>
                  <a:lnTo>
                    <a:pt x="97155" y="131445"/>
                  </a:lnTo>
                  <a:lnTo>
                    <a:pt x="97790" y="133985"/>
                  </a:lnTo>
                  <a:lnTo>
                    <a:pt x="95250" y="135890"/>
                  </a:lnTo>
                  <a:lnTo>
                    <a:pt x="90805" y="133985"/>
                  </a:lnTo>
                  <a:lnTo>
                    <a:pt x="89535" y="129540"/>
                  </a:lnTo>
                  <a:lnTo>
                    <a:pt x="85090" y="130810"/>
                  </a:lnTo>
                  <a:lnTo>
                    <a:pt x="74930" y="123825"/>
                  </a:lnTo>
                  <a:lnTo>
                    <a:pt x="69850" y="114935"/>
                  </a:lnTo>
                  <a:lnTo>
                    <a:pt x="73025" y="106045"/>
                  </a:lnTo>
                  <a:lnTo>
                    <a:pt x="88900" y="95250"/>
                  </a:lnTo>
                  <a:lnTo>
                    <a:pt x="97790" y="86360"/>
                  </a:lnTo>
                  <a:lnTo>
                    <a:pt x="100330" y="83820"/>
                  </a:lnTo>
                  <a:lnTo>
                    <a:pt x="97790" y="80010"/>
                  </a:lnTo>
                  <a:lnTo>
                    <a:pt x="100965" y="76200"/>
                  </a:lnTo>
                  <a:lnTo>
                    <a:pt x="99695" y="71755"/>
                  </a:lnTo>
                  <a:lnTo>
                    <a:pt x="97155" y="69850"/>
                  </a:lnTo>
                  <a:lnTo>
                    <a:pt x="97155" y="59690"/>
                  </a:lnTo>
                  <a:lnTo>
                    <a:pt x="88265" y="55880"/>
                  </a:lnTo>
                  <a:lnTo>
                    <a:pt x="80645" y="45720"/>
                  </a:lnTo>
                  <a:lnTo>
                    <a:pt x="81915" y="37465"/>
                  </a:lnTo>
                  <a:lnTo>
                    <a:pt x="89535" y="32385"/>
                  </a:lnTo>
                  <a:lnTo>
                    <a:pt x="90170" y="26670"/>
                  </a:lnTo>
                  <a:lnTo>
                    <a:pt x="96520" y="17780"/>
                  </a:lnTo>
                  <a:lnTo>
                    <a:pt x="96520" y="11430"/>
                  </a:lnTo>
                  <a:lnTo>
                    <a:pt x="93980" y="9525"/>
                  </a:lnTo>
                  <a:lnTo>
                    <a:pt x="83185" y="19685"/>
                  </a:lnTo>
                  <a:lnTo>
                    <a:pt x="79375" y="23495"/>
                  </a:lnTo>
                  <a:lnTo>
                    <a:pt x="76200" y="21590"/>
                  </a:lnTo>
                  <a:lnTo>
                    <a:pt x="71755" y="10795"/>
                  </a:lnTo>
                  <a:lnTo>
                    <a:pt x="68580" y="9525"/>
                  </a:lnTo>
                  <a:lnTo>
                    <a:pt x="69215" y="3810"/>
                  </a:lnTo>
                  <a:lnTo>
                    <a:pt x="65405" y="0"/>
                  </a:lnTo>
                  <a:lnTo>
                    <a:pt x="58420" y="1270"/>
                  </a:lnTo>
                  <a:lnTo>
                    <a:pt x="58420" y="5080"/>
                  </a:lnTo>
                  <a:lnTo>
                    <a:pt x="55245" y="635"/>
                  </a:lnTo>
                  <a:lnTo>
                    <a:pt x="46990" y="2540"/>
                  </a:lnTo>
                  <a:lnTo>
                    <a:pt x="35560" y="8255"/>
                  </a:lnTo>
                  <a:lnTo>
                    <a:pt x="27305" y="15240"/>
                  </a:lnTo>
                  <a:lnTo>
                    <a:pt x="27305" y="15240"/>
                  </a:lnTo>
                  <a:lnTo>
                    <a:pt x="26035" y="19685"/>
                  </a:lnTo>
                  <a:lnTo>
                    <a:pt x="27305" y="23495"/>
                  </a:lnTo>
                  <a:lnTo>
                    <a:pt x="26035" y="33020"/>
                  </a:lnTo>
                  <a:lnTo>
                    <a:pt x="26035" y="43180"/>
                  </a:lnTo>
                  <a:lnTo>
                    <a:pt x="20320" y="57150"/>
                  </a:lnTo>
                  <a:lnTo>
                    <a:pt x="22225" y="65405"/>
                  </a:lnTo>
                  <a:lnTo>
                    <a:pt x="26035" y="69850"/>
                  </a:lnTo>
                  <a:lnTo>
                    <a:pt x="26670" y="71755"/>
                  </a:lnTo>
                  <a:lnTo>
                    <a:pt x="24130" y="74295"/>
                  </a:lnTo>
                  <a:lnTo>
                    <a:pt x="21590" y="78740"/>
                  </a:lnTo>
                  <a:lnTo>
                    <a:pt x="26035" y="83185"/>
                  </a:lnTo>
                  <a:lnTo>
                    <a:pt x="22860" y="86360"/>
                  </a:lnTo>
                  <a:lnTo>
                    <a:pt x="20955" y="97155"/>
                  </a:lnTo>
                  <a:lnTo>
                    <a:pt x="17780" y="99695"/>
                  </a:lnTo>
                  <a:lnTo>
                    <a:pt x="15240" y="103505"/>
                  </a:lnTo>
                  <a:lnTo>
                    <a:pt x="10795" y="104775"/>
                  </a:lnTo>
                  <a:lnTo>
                    <a:pt x="3810" y="113030"/>
                  </a:lnTo>
                  <a:lnTo>
                    <a:pt x="0" y="128270"/>
                  </a:lnTo>
                  <a:lnTo>
                    <a:pt x="1905" y="129540"/>
                  </a:lnTo>
                  <a:lnTo>
                    <a:pt x="5715" y="137795"/>
                  </a:lnTo>
                  <a:lnTo>
                    <a:pt x="4445" y="141605"/>
                  </a:lnTo>
                  <a:lnTo>
                    <a:pt x="8255" y="147320"/>
                  </a:lnTo>
                  <a:lnTo>
                    <a:pt x="11430" y="148590"/>
                  </a:lnTo>
                  <a:lnTo>
                    <a:pt x="20320" y="156210"/>
                  </a:lnTo>
                  <a:lnTo>
                    <a:pt x="22860" y="163830"/>
                  </a:lnTo>
                  <a:lnTo>
                    <a:pt x="29845" y="167005"/>
                  </a:lnTo>
                  <a:lnTo>
                    <a:pt x="33020" y="170180"/>
                  </a:lnTo>
                  <a:lnTo>
                    <a:pt x="38100" y="171450"/>
                  </a:lnTo>
                  <a:lnTo>
                    <a:pt x="45720" y="179705"/>
                  </a:lnTo>
                  <a:lnTo>
                    <a:pt x="62865" y="242570"/>
                  </a:lnTo>
                  <a:lnTo>
                    <a:pt x="62865" y="242570"/>
                  </a:lnTo>
                  <a:close/>
                  <a:moveTo>
                    <a:pt x="90805" y="125095"/>
                  </a:moveTo>
                  <a:lnTo>
                    <a:pt x="91440" y="122555"/>
                  </a:lnTo>
                  <a:lnTo>
                    <a:pt x="97155" y="122555"/>
                  </a:lnTo>
                  <a:lnTo>
                    <a:pt x="99695" y="125095"/>
                  </a:lnTo>
                  <a:lnTo>
                    <a:pt x="95885" y="128270"/>
                  </a:lnTo>
                  <a:lnTo>
                    <a:pt x="90805"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73">
              <a:extLst>
                <a:ext uri="{FF2B5EF4-FFF2-40B4-BE49-F238E27FC236}">
                  <a16:creationId xmlns:a16="http://schemas.microsoft.com/office/drawing/2014/main" id="{65F8560B-CFD7-852B-3F57-C480AF85B7DA}"/>
                </a:ext>
              </a:extLst>
            </p:cNvPr>
            <p:cNvSpPr/>
            <p:nvPr/>
          </p:nvSpPr>
          <p:spPr>
            <a:xfrm>
              <a:off x="8304435" y="3864784"/>
              <a:ext cx="1347194" cy="1306204"/>
            </a:xfrm>
            <a:custGeom>
              <a:avLst/>
              <a:gdLst>
                <a:gd name="connsiteX0" fmla="*/ 626110 w 626109"/>
                <a:gd name="connsiteY0" fmla="*/ 468630 h 607059"/>
                <a:gd name="connsiteX1" fmla="*/ 622300 w 626109"/>
                <a:gd name="connsiteY1" fmla="*/ 464820 h 607059"/>
                <a:gd name="connsiteX2" fmla="*/ 618490 w 626109"/>
                <a:gd name="connsiteY2" fmla="*/ 459740 h 607059"/>
                <a:gd name="connsiteX3" fmla="*/ 615315 w 626109"/>
                <a:gd name="connsiteY3" fmla="*/ 457200 h 607059"/>
                <a:gd name="connsiteX4" fmla="*/ 608965 w 626109"/>
                <a:gd name="connsiteY4" fmla="*/ 444500 h 607059"/>
                <a:gd name="connsiteX5" fmla="*/ 604520 w 626109"/>
                <a:gd name="connsiteY5" fmla="*/ 437515 h 607059"/>
                <a:gd name="connsiteX6" fmla="*/ 599440 w 626109"/>
                <a:gd name="connsiteY6" fmla="*/ 433705 h 607059"/>
                <a:gd name="connsiteX7" fmla="*/ 588010 w 626109"/>
                <a:gd name="connsiteY7" fmla="*/ 433070 h 607059"/>
                <a:gd name="connsiteX8" fmla="*/ 575310 w 626109"/>
                <a:gd name="connsiteY8" fmla="*/ 433070 h 607059"/>
                <a:gd name="connsiteX9" fmla="*/ 572135 w 626109"/>
                <a:gd name="connsiteY9" fmla="*/ 429895 h 607059"/>
                <a:gd name="connsiteX10" fmla="*/ 570230 w 626109"/>
                <a:gd name="connsiteY10" fmla="*/ 424180 h 607059"/>
                <a:gd name="connsiteX11" fmla="*/ 567055 w 626109"/>
                <a:gd name="connsiteY11" fmla="*/ 419735 h 607059"/>
                <a:gd name="connsiteX12" fmla="*/ 565785 w 626109"/>
                <a:gd name="connsiteY12" fmla="*/ 410845 h 607059"/>
                <a:gd name="connsiteX13" fmla="*/ 567055 w 626109"/>
                <a:gd name="connsiteY13" fmla="*/ 407035 h 607059"/>
                <a:gd name="connsiteX14" fmla="*/ 565150 w 626109"/>
                <a:gd name="connsiteY14" fmla="*/ 399415 h 607059"/>
                <a:gd name="connsiteX15" fmla="*/ 563245 w 626109"/>
                <a:gd name="connsiteY15" fmla="*/ 397510 h 607059"/>
                <a:gd name="connsiteX16" fmla="*/ 557530 w 626109"/>
                <a:gd name="connsiteY16" fmla="*/ 385445 h 607059"/>
                <a:gd name="connsiteX17" fmla="*/ 549910 w 626109"/>
                <a:gd name="connsiteY17" fmla="*/ 375920 h 607059"/>
                <a:gd name="connsiteX18" fmla="*/ 545465 w 626109"/>
                <a:gd name="connsiteY18" fmla="*/ 370840 h 607059"/>
                <a:gd name="connsiteX19" fmla="*/ 548005 w 626109"/>
                <a:gd name="connsiteY19" fmla="*/ 368935 h 607059"/>
                <a:gd name="connsiteX20" fmla="*/ 550545 w 626109"/>
                <a:gd name="connsiteY20" fmla="*/ 365125 h 607059"/>
                <a:gd name="connsiteX21" fmla="*/ 557530 w 626109"/>
                <a:gd name="connsiteY21" fmla="*/ 360045 h 607059"/>
                <a:gd name="connsiteX22" fmla="*/ 560705 w 626109"/>
                <a:gd name="connsiteY22" fmla="*/ 355600 h 607059"/>
                <a:gd name="connsiteX23" fmla="*/ 559435 w 626109"/>
                <a:gd name="connsiteY23" fmla="*/ 344805 h 607059"/>
                <a:gd name="connsiteX24" fmla="*/ 556260 w 626109"/>
                <a:gd name="connsiteY24" fmla="*/ 337185 h 607059"/>
                <a:gd name="connsiteX25" fmla="*/ 557530 w 626109"/>
                <a:gd name="connsiteY25" fmla="*/ 334645 h 607059"/>
                <a:gd name="connsiteX26" fmla="*/ 560070 w 626109"/>
                <a:gd name="connsiteY26" fmla="*/ 317500 h 607059"/>
                <a:gd name="connsiteX27" fmla="*/ 556260 w 626109"/>
                <a:gd name="connsiteY27" fmla="*/ 307975 h 607059"/>
                <a:gd name="connsiteX28" fmla="*/ 554990 w 626109"/>
                <a:gd name="connsiteY28" fmla="*/ 292100 h 607059"/>
                <a:gd name="connsiteX29" fmla="*/ 555625 w 626109"/>
                <a:gd name="connsiteY29" fmla="*/ 288925 h 607059"/>
                <a:gd name="connsiteX30" fmla="*/ 554355 w 626109"/>
                <a:gd name="connsiteY30" fmla="*/ 277495 h 607059"/>
                <a:gd name="connsiteX31" fmla="*/ 554355 w 626109"/>
                <a:gd name="connsiteY31" fmla="*/ 257175 h 607059"/>
                <a:gd name="connsiteX32" fmla="*/ 550545 w 626109"/>
                <a:gd name="connsiteY32" fmla="*/ 249555 h 607059"/>
                <a:gd name="connsiteX33" fmla="*/ 548005 w 626109"/>
                <a:gd name="connsiteY33" fmla="*/ 247650 h 607059"/>
                <a:gd name="connsiteX34" fmla="*/ 547370 w 626109"/>
                <a:gd name="connsiteY34" fmla="*/ 236855 h 607059"/>
                <a:gd name="connsiteX35" fmla="*/ 550545 w 626109"/>
                <a:gd name="connsiteY35" fmla="*/ 234315 h 607059"/>
                <a:gd name="connsiteX36" fmla="*/ 530860 w 626109"/>
                <a:gd name="connsiteY36" fmla="*/ 172085 h 607059"/>
                <a:gd name="connsiteX37" fmla="*/ 523240 w 626109"/>
                <a:gd name="connsiteY37" fmla="*/ 163830 h 607059"/>
                <a:gd name="connsiteX38" fmla="*/ 518160 w 626109"/>
                <a:gd name="connsiteY38" fmla="*/ 162560 h 607059"/>
                <a:gd name="connsiteX39" fmla="*/ 514985 w 626109"/>
                <a:gd name="connsiteY39" fmla="*/ 159385 h 607059"/>
                <a:gd name="connsiteX40" fmla="*/ 508000 w 626109"/>
                <a:gd name="connsiteY40" fmla="*/ 156210 h 607059"/>
                <a:gd name="connsiteX41" fmla="*/ 505460 w 626109"/>
                <a:gd name="connsiteY41" fmla="*/ 148590 h 607059"/>
                <a:gd name="connsiteX42" fmla="*/ 496570 w 626109"/>
                <a:gd name="connsiteY42" fmla="*/ 140970 h 607059"/>
                <a:gd name="connsiteX43" fmla="*/ 493395 w 626109"/>
                <a:gd name="connsiteY43" fmla="*/ 139700 h 607059"/>
                <a:gd name="connsiteX44" fmla="*/ 489585 w 626109"/>
                <a:gd name="connsiteY44" fmla="*/ 133985 h 607059"/>
                <a:gd name="connsiteX45" fmla="*/ 490855 w 626109"/>
                <a:gd name="connsiteY45" fmla="*/ 130175 h 607059"/>
                <a:gd name="connsiteX46" fmla="*/ 487045 w 626109"/>
                <a:gd name="connsiteY46" fmla="*/ 121920 h 607059"/>
                <a:gd name="connsiteX47" fmla="*/ 485140 w 626109"/>
                <a:gd name="connsiteY47" fmla="*/ 120650 h 607059"/>
                <a:gd name="connsiteX48" fmla="*/ 488950 w 626109"/>
                <a:gd name="connsiteY48" fmla="*/ 106045 h 607059"/>
                <a:gd name="connsiteX49" fmla="*/ 495935 w 626109"/>
                <a:gd name="connsiteY49" fmla="*/ 97155 h 607059"/>
                <a:gd name="connsiteX50" fmla="*/ 500380 w 626109"/>
                <a:gd name="connsiteY50" fmla="*/ 95885 h 607059"/>
                <a:gd name="connsiteX51" fmla="*/ 503555 w 626109"/>
                <a:gd name="connsiteY51" fmla="*/ 92075 h 607059"/>
                <a:gd name="connsiteX52" fmla="*/ 506730 w 626109"/>
                <a:gd name="connsiteY52" fmla="*/ 89535 h 607059"/>
                <a:gd name="connsiteX53" fmla="*/ 508635 w 626109"/>
                <a:gd name="connsiteY53" fmla="*/ 78740 h 607059"/>
                <a:gd name="connsiteX54" fmla="*/ 511810 w 626109"/>
                <a:gd name="connsiteY54" fmla="*/ 75565 h 607059"/>
                <a:gd name="connsiteX55" fmla="*/ 508000 w 626109"/>
                <a:gd name="connsiteY55" fmla="*/ 71120 h 607059"/>
                <a:gd name="connsiteX56" fmla="*/ 510540 w 626109"/>
                <a:gd name="connsiteY56" fmla="*/ 66675 h 607059"/>
                <a:gd name="connsiteX57" fmla="*/ 513080 w 626109"/>
                <a:gd name="connsiteY57" fmla="*/ 64135 h 607059"/>
                <a:gd name="connsiteX58" fmla="*/ 512445 w 626109"/>
                <a:gd name="connsiteY58" fmla="*/ 62230 h 607059"/>
                <a:gd name="connsiteX59" fmla="*/ 508635 w 626109"/>
                <a:gd name="connsiteY59" fmla="*/ 57785 h 607059"/>
                <a:gd name="connsiteX60" fmla="*/ 506730 w 626109"/>
                <a:gd name="connsiteY60" fmla="*/ 48895 h 607059"/>
                <a:gd name="connsiteX61" fmla="*/ 511810 w 626109"/>
                <a:gd name="connsiteY61" fmla="*/ 34925 h 607059"/>
                <a:gd name="connsiteX62" fmla="*/ 511810 w 626109"/>
                <a:gd name="connsiteY62" fmla="*/ 24765 h 607059"/>
                <a:gd name="connsiteX63" fmla="*/ 513080 w 626109"/>
                <a:gd name="connsiteY63" fmla="*/ 15240 h 607059"/>
                <a:gd name="connsiteX64" fmla="*/ 511810 w 626109"/>
                <a:gd name="connsiteY64" fmla="*/ 12065 h 607059"/>
                <a:gd name="connsiteX65" fmla="*/ 513080 w 626109"/>
                <a:gd name="connsiteY65" fmla="*/ 7620 h 607059"/>
                <a:gd name="connsiteX66" fmla="*/ 511175 w 626109"/>
                <a:gd name="connsiteY66" fmla="*/ 5715 h 607059"/>
                <a:gd name="connsiteX67" fmla="*/ 502285 w 626109"/>
                <a:gd name="connsiteY67" fmla="*/ 6985 h 607059"/>
                <a:gd name="connsiteX68" fmla="*/ 497840 w 626109"/>
                <a:gd name="connsiteY68" fmla="*/ 6350 h 607059"/>
                <a:gd name="connsiteX69" fmla="*/ 484505 w 626109"/>
                <a:gd name="connsiteY69" fmla="*/ 10160 h 607059"/>
                <a:gd name="connsiteX70" fmla="*/ 477520 w 626109"/>
                <a:gd name="connsiteY70" fmla="*/ 4445 h 607059"/>
                <a:gd name="connsiteX71" fmla="*/ 469265 w 626109"/>
                <a:gd name="connsiteY71" fmla="*/ 1270 h 607059"/>
                <a:gd name="connsiteX72" fmla="*/ 469265 w 626109"/>
                <a:gd name="connsiteY72" fmla="*/ 4445 h 607059"/>
                <a:gd name="connsiteX73" fmla="*/ 463550 w 626109"/>
                <a:gd name="connsiteY73" fmla="*/ 9525 h 607059"/>
                <a:gd name="connsiteX74" fmla="*/ 452755 w 626109"/>
                <a:gd name="connsiteY74" fmla="*/ 8255 h 607059"/>
                <a:gd name="connsiteX75" fmla="*/ 452120 w 626109"/>
                <a:gd name="connsiteY75" fmla="*/ 3175 h 607059"/>
                <a:gd name="connsiteX76" fmla="*/ 447675 w 626109"/>
                <a:gd name="connsiteY76" fmla="*/ 0 h 607059"/>
                <a:gd name="connsiteX77" fmla="*/ 440690 w 626109"/>
                <a:gd name="connsiteY77" fmla="*/ 1905 h 607059"/>
                <a:gd name="connsiteX78" fmla="*/ 440055 w 626109"/>
                <a:gd name="connsiteY78" fmla="*/ 6350 h 607059"/>
                <a:gd name="connsiteX79" fmla="*/ 433705 w 626109"/>
                <a:gd name="connsiteY79" fmla="*/ 6985 h 607059"/>
                <a:gd name="connsiteX80" fmla="*/ 431165 w 626109"/>
                <a:gd name="connsiteY80" fmla="*/ 12065 h 607059"/>
                <a:gd name="connsiteX81" fmla="*/ 426720 w 626109"/>
                <a:gd name="connsiteY81" fmla="*/ 10160 h 607059"/>
                <a:gd name="connsiteX82" fmla="*/ 421640 w 626109"/>
                <a:gd name="connsiteY82" fmla="*/ 10160 h 607059"/>
                <a:gd name="connsiteX83" fmla="*/ 415290 w 626109"/>
                <a:gd name="connsiteY83" fmla="*/ 15240 h 607059"/>
                <a:gd name="connsiteX84" fmla="*/ 408305 w 626109"/>
                <a:gd name="connsiteY84" fmla="*/ 15240 h 607059"/>
                <a:gd name="connsiteX85" fmla="*/ 404495 w 626109"/>
                <a:gd name="connsiteY85" fmla="*/ 8890 h 607059"/>
                <a:gd name="connsiteX86" fmla="*/ 396240 w 626109"/>
                <a:gd name="connsiteY86" fmla="*/ 8255 h 607059"/>
                <a:gd name="connsiteX87" fmla="*/ 392430 w 626109"/>
                <a:gd name="connsiteY87" fmla="*/ 6985 h 607059"/>
                <a:gd name="connsiteX88" fmla="*/ 384175 w 626109"/>
                <a:gd name="connsiteY88" fmla="*/ 8890 h 607059"/>
                <a:gd name="connsiteX89" fmla="*/ 377190 w 626109"/>
                <a:gd name="connsiteY89" fmla="*/ 7620 h 607059"/>
                <a:gd name="connsiteX90" fmla="*/ 374015 w 626109"/>
                <a:gd name="connsiteY90" fmla="*/ 8255 h 607059"/>
                <a:gd name="connsiteX91" fmla="*/ 368300 w 626109"/>
                <a:gd name="connsiteY91" fmla="*/ 6350 h 607059"/>
                <a:gd name="connsiteX92" fmla="*/ 364490 w 626109"/>
                <a:gd name="connsiteY92" fmla="*/ 7620 h 607059"/>
                <a:gd name="connsiteX93" fmla="*/ 361315 w 626109"/>
                <a:gd name="connsiteY93" fmla="*/ 13970 h 607059"/>
                <a:gd name="connsiteX94" fmla="*/ 354965 w 626109"/>
                <a:gd name="connsiteY94" fmla="*/ 13970 h 607059"/>
                <a:gd name="connsiteX95" fmla="*/ 349250 w 626109"/>
                <a:gd name="connsiteY95" fmla="*/ 11430 h 607059"/>
                <a:gd name="connsiteX96" fmla="*/ 340995 w 626109"/>
                <a:gd name="connsiteY96" fmla="*/ 19050 h 607059"/>
                <a:gd name="connsiteX97" fmla="*/ 336550 w 626109"/>
                <a:gd name="connsiteY97" fmla="*/ 19050 h 607059"/>
                <a:gd name="connsiteX98" fmla="*/ 328930 w 626109"/>
                <a:gd name="connsiteY98" fmla="*/ 15240 h 607059"/>
                <a:gd name="connsiteX99" fmla="*/ 322580 w 626109"/>
                <a:gd name="connsiteY99" fmla="*/ 17145 h 607059"/>
                <a:gd name="connsiteX100" fmla="*/ 310515 w 626109"/>
                <a:gd name="connsiteY100" fmla="*/ 17780 h 607059"/>
                <a:gd name="connsiteX101" fmla="*/ 303530 w 626109"/>
                <a:gd name="connsiteY101" fmla="*/ 17145 h 607059"/>
                <a:gd name="connsiteX102" fmla="*/ 288290 w 626109"/>
                <a:gd name="connsiteY102" fmla="*/ 28575 h 607059"/>
                <a:gd name="connsiteX103" fmla="*/ 279400 w 626109"/>
                <a:gd name="connsiteY103" fmla="*/ 29845 h 607059"/>
                <a:gd name="connsiteX104" fmla="*/ 274955 w 626109"/>
                <a:gd name="connsiteY104" fmla="*/ 29845 h 607059"/>
                <a:gd name="connsiteX105" fmla="*/ 267970 w 626109"/>
                <a:gd name="connsiteY105" fmla="*/ 34290 h 607059"/>
                <a:gd name="connsiteX106" fmla="*/ 267335 w 626109"/>
                <a:gd name="connsiteY106" fmla="*/ 39370 h 607059"/>
                <a:gd name="connsiteX107" fmla="*/ 263525 w 626109"/>
                <a:gd name="connsiteY107" fmla="*/ 44450 h 607059"/>
                <a:gd name="connsiteX108" fmla="*/ 260350 w 626109"/>
                <a:gd name="connsiteY108" fmla="*/ 44450 h 607059"/>
                <a:gd name="connsiteX109" fmla="*/ 258445 w 626109"/>
                <a:gd name="connsiteY109" fmla="*/ 42545 h 607059"/>
                <a:gd name="connsiteX110" fmla="*/ 254000 w 626109"/>
                <a:gd name="connsiteY110" fmla="*/ 42545 h 607059"/>
                <a:gd name="connsiteX111" fmla="*/ 250190 w 626109"/>
                <a:gd name="connsiteY111" fmla="*/ 45085 h 607059"/>
                <a:gd name="connsiteX112" fmla="*/ 248920 w 626109"/>
                <a:gd name="connsiteY112" fmla="*/ 47625 h 607059"/>
                <a:gd name="connsiteX113" fmla="*/ 240030 w 626109"/>
                <a:gd name="connsiteY113" fmla="*/ 48260 h 607059"/>
                <a:gd name="connsiteX114" fmla="*/ 232410 w 626109"/>
                <a:gd name="connsiteY114" fmla="*/ 51435 h 607059"/>
                <a:gd name="connsiteX115" fmla="*/ 228600 w 626109"/>
                <a:gd name="connsiteY115" fmla="*/ 55245 h 607059"/>
                <a:gd name="connsiteX116" fmla="*/ 227330 w 626109"/>
                <a:gd name="connsiteY116" fmla="*/ 59055 h 607059"/>
                <a:gd name="connsiteX117" fmla="*/ 221615 w 626109"/>
                <a:gd name="connsiteY117" fmla="*/ 65405 h 607059"/>
                <a:gd name="connsiteX118" fmla="*/ 212090 w 626109"/>
                <a:gd name="connsiteY118" fmla="*/ 68580 h 607059"/>
                <a:gd name="connsiteX119" fmla="*/ 203835 w 626109"/>
                <a:gd name="connsiteY119" fmla="*/ 69215 h 607059"/>
                <a:gd name="connsiteX120" fmla="*/ 205740 w 626109"/>
                <a:gd name="connsiteY120" fmla="*/ 72390 h 607059"/>
                <a:gd name="connsiteX121" fmla="*/ 207645 w 626109"/>
                <a:gd name="connsiteY121" fmla="*/ 76200 h 607059"/>
                <a:gd name="connsiteX122" fmla="*/ 210820 w 626109"/>
                <a:gd name="connsiteY122" fmla="*/ 80645 h 607059"/>
                <a:gd name="connsiteX123" fmla="*/ 211455 w 626109"/>
                <a:gd name="connsiteY123" fmla="*/ 86360 h 607059"/>
                <a:gd name="connsiteX124" fmla="*/ 212725 w 626109"/>
                <a:gd name="connsiteY124" fmla="*/ 88265 h 607059"/>
                <a:gd name="connsiteX125" fmla="*/ 213360 w 626109"/>
                <a:gd name="connsiteY125" fmla="*/ 98425 h 607059"/>
                <a:gd name="connsiteX126" fmla="*/ 213360 w 626109"/>
                <a:gd name="connsiteY126" fmla="*/ 110490 h 607059"/>
                <a:gd name="connsiteX127" fmla="*/ 214630 w 626109"/>
                <a:gd name="connsiteY127" fmla="*/ 115570 h 607059"/>
                <a:gd name="connsiteX128" fmla="*/ 217170 w 626109"/>
                <a:gd name="connsiteY128" fmla="*/ 138430 h 607059"/>
                <a:gd name="connsiteX129" fmla="*/ 221615 w 626109"/>
                <a:gd name="connsiteY129" fmla="*/ 147955 h 607059"/>
                <a:gd name="connsiteX130" fmla="*/ 222885 w 626109"/>
                <a:gd name="connsiteY130" fmla="*/ 153670 h 607059"/>
                <a:gd name="connsiteX131" fmla="*/ 227965 w 626109"/>
                <a:gd name="connsiteY131" fmla="*/ 155575 h 607059"/>
                <a:gd name="connsiteX132" fmla="*/ 231140 w 626109"/>
                <a:gd name="connsiteY132" fmla="*/ 158115 h 607059"/>
                <a:gd name="connsiteX133" fmla="*/ 234315 w 626109"/>
                <a:gd name="connsiteY133" fmla="*/ 158115 h 607059"/>
                <a:gd name="connsiteX134" fmla="*/ 236855 w 626109"/>
                <a:gd name="connsiteY134" fmla="*/ 160655 h 607059"/>
                <a:gd name="connsiteX135" fmla="*/ 233680 w 626109"/>
                <a:gd name="connsiteY135" fmla="*/ 168910 h 607059"/>
                <a:gd name="connsiteX136" fmla="*/ 234315 w 626109"/>
                <a:gd name="connsiteY136" fmla="*/ 170815 h 607059"/>
                <a:gd name="connsiteX137" fmla="*/ 229870 w 626109"/>
                <a:gd name="connsiteY137" fmla="*/ 177165 h 607059"/>
                <a:gd name="connsiteX138" fmla="*/ 193040 w 626109"/>
                <a:gd name="connsiteY138" fmla="*/ 177165 h 607059"/>
                <a:gd name="connsiteX139" fmla="*/ 185420 w 626109"/>
                <a:gd name="connsiteY139" fmla="*/ 178435 h 607059"/>
                <a:gd name="connsiteX140" fmla="*/ 178435 w 626109"/>
                <a:gd name="connsiteY140" fmla="*/ 190500 h 607059"/>
                <a:gd name="connsiteX141" fmla="*/ 171450 w 626109"/>
                <a:gd name="connsiteY141" fmla="*/ 196215 h 607059"/>
                <a:gd name="connsiteX142" fmla="*/ 168910 w 626109"/>
                <a:gd name="connsiteY142" fmla="*/ 203200 h 607059"/>
                <a:gd name="connsiteX143" fmla="*/ 168910 w 626109"/>
                <a:gd name="connsiteY143" fmla="*/ 213360 h 607059"/>
                <a:gd name="connsiteX144" fmla="*/ 166370 w 626109"/>
                <a:gd name="connsiteY144" fmla="*/ 219075 h 607059"/>
                <a:gd name="connsiteX145" fmla="*/ 144780 w 626109"/>
                <a:gd name="connsiteY145" fmla="*/ 234315 h 607059"/>
                <a:gd name="connsiteX146" fmla="*/ 111125 w 626109"/>
                <a:gd name="connsiteY146" fmla="*/ 253365 h 607059"/>
                <a:gd name="connsiteX147" fmla="*/ 85725 w 626109"/>
                <a:gd name="connsiteY147" fmla="*/ 268605 h 607059"/>
                <a:gd name="connsiteX148" fmla="*/ 73660 w 626109"/>
                <a:gd name="connsiteY148" fmla="*/ 271145 h 607059"/>
                <a:gd name="connsiteX149" fmla="*/ 61595 w 626109"/>
                <a:gd name="connsiteY149" fmla="*/ 271145 h 607059"/>
                <a:gd name="connsiteX150" fmla="*/ 56515 w 626109"/>
                <a:gd name="connsiteY150" fmla="*/ 273050 h 607059"/>
                <a:gd name="connsiteX151" fmla="*/ 46990 w 626109"/>
                <a:gd name="connsiteY151" fmla="*/ 273050 h 607059"/>
                <a:gd name="connsiteX152" fmla="*/ 30480 w 626109"/>
                <a:gd name="connsiteY152" fmla="*/ 276225 h 607059"/>
                <a:gd name="connsiteX153" fmla="*/ 21590 w 626109"/>
                <a:gd name="connsiteY153" fmla="*/ 282575 h 607059"/>
                <a:gd name="connsiteX154" fmla="*/ 15240 w 626109"/>
                <a:gd name="connsiteY154" fmla="*/ 290195 h 607059"/>
                <a:gd name="connsiteX155" fmla="*/ 635 w 626109"/>
                <a:gd name="connsiteY155" fmla="*/ 300355 h 607059"/>
                <a:gd name="connsiteX156" fmla="*/ 635 w 626109"/>
                <a:gd name="connsiteY156" fmla="*/ 327025 h 607059"/>
                <a:gd name="connsiteX157" fmla="*/ 0 w 626109"/>
                <a:gd name="connsiteY157" fmla="*/ 327660 h 607059"/>
                <a:gd name="connsiteX158" fmla="*/ 0 w 626109"/>
                <a:gd name="connsiteY158" fmla="*/ 335915 h 607059"/>
                <a:gd name="connsiteX159" fmla="*/ 0 w 626109"/>
                <a:gd name="connsiteY159" fmla="*/ 336550 h 607059"/>
                <a:gd name="connsiteX160" fmla="*/ 0 w 626109"/>
                <a:gd name="connsiteY160" fmla="*/ 335915 h 607059"/>
                <a:gd name="connsiteX161" fmla="*/ 113665 w 626109"/>
                <a:gd name="connsiteY161" fmla="*/ 412115 h 607059"/>
                <a:gd name="connsiteX162" fmla="*/ 113030 w 626109"/>
                <a:gd name="connsiteY162" fmla="*/ 412115 h 607059"/>
                <a:gd name="connsiteX163" fmla="*/ 317500 w 626109"/>
                <a:gd name="connsiteY163" fmla="*/ 547370 h 607059"/>
                <a:gd name="connsiteX164" fmla="*/ 321310 w 626109"/>
                <a:gd name="connsiteY164" fmla="*/ 562610 h 607059"/>
                <a:gd name="connsiteX165" fmla="*/ 327660 w 626109"/>
                <a:gd name="connsiteY165" fmla="*/ 568325 h 607059"/>
                <a:gd name="connsiteX166" fmla="*/ 339090 w 626109"/>
                <a:gd name="connsiteY166" fmla="*/ 567690 h 607059"/>
                <a:gd name="connsiteX167" fmla="*/ 347980 w 626109"/>
                <a:gd name="connsiteY167" fmla="*/ 570865 h 607059"/>
                <a:gd name="connsiteX168" fmla="*/ 353695 w 626109"/>
                <a:gd name="connsiteY168" fmla="*/ 577850 h 607059"/>
                <a:gd name="connsiteX169" fmla="*/ 361315 w 626109"/>
                <a:gd name="connsiteY169" fmla="*/ 579755 h 607059"/>
                <a:gd name="connsiteX170" fmla="*/ 367030 w 626109"/>
                <a:gd name="connsiteY170" fmla="*/ 585470 h 607059"/>
                <a:gd name="connsiteX171" fmla="*/ 367030 w 626109"/>
                <a:gd name="connsiteY171" fmla="*/ 589915 h 607059"/>
                <a:gd name="connsiteX172" fmla="*/ 363855 w 626109"/>
                <a:gd name="connsiteY172" fmla="*/ 599440 h 607059"/>
                <a:gd name="connsiteX173" fmla="*/ 365760 w 626109"/>
                <a:gd name="connsiteY173" fmla="*/ 604520 h 607059"/>
                <a:gd name="connsiteX174" fmla="*/ 373380 w 626109"/>
                <a:gd name="connsiteY174" fmla="*/ 607060 h 607059"/>
                <a:gd name="connsiteX175" fmla="*/ 387985 w 626109"/>
                <a:gd name="connsiteY175" fmla="*/ 605155 h 607059"/>
                <a:gd name="connsiteX176" fmla="*/ 399415 w 626109"/>
                <a:gd name="connsiteY176" fmla="*/ 601980 h 607059"/>
                <a:gd name="connsiteX177" fmla="*/ 399415 w 626109"/>
                <a:gd name="connsiteY177" fmla="*/ 601980 h 607059"/>
                <a:gd name="connsiteX178" fmla="*/ 399415 w 626109"/>
                <a:gd name="connsiteY178" fmla="*/ 601980 h 607059"/>
                <a:gd name="connsiteX179" fmla="*/ 447040 w 626109"/>
                <a:gd name="connsiteY179" fmla="*/ 590550 h 607059"/>
                <a:gd name="connsiteX180" fmla="*/ 485775 w 626109"/>
                <a:gd name="connsiteY180" fmla="*/ 554990 h 607059"/>
                <a:gd name="connsiteX181" fmla="*/ 626110 w 626109"/>
                <a:gd name="connsiteY181" fmla="*/ 468630 h 60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26109" h="607059">
                  <a:moveTo>
                    <a:pt x="626110" y="468630"/>
                  </a:moveTo>
                  <a:lnTo>
                    <a:pt x="622300" y="464820"/>
                  </a:lnTo>
                  <a:lnTo>
                    <a:pt x="618490" y="459740"/>
                  </a:lnTo>
                  <a:lnTo>
                    <a:pt x="615315" y="457200"/>
                  </a:lnTo>
                  <a:lnTo>
                    <a:pt x="608965" y="444500"/>
                  </a:lnTo>
                  <a:lnTo>
                    <a:pt x="604520" y="437515"/>
                  </a:lnTo>
                  <a:lnTo>
                    <a:pt x="599440" y="433705"/>
                  </a:lnTo>
                  <a:lnTo>
                    <a:pt x="588010" y="433070"/>
                  </a:lnTo>
                  <a:lnTo>
                    <a:pt x="575310" y="433070"/>
                  </a:lnTo>
                  <a:lnTo>
                    <a:pt x="572135" y="429895"/>
                  </a:lnTo>
                  <a:lnTo>
                    <a:pt x="570230" y="424180"/>
                  </a:lnTo>
                  <a:lnTo>
                    <a:pt x="567055" y="419735"/>
                  </a:lnTo>
                  <a:lnTo>
                    <a:pt x="565785" y="410845"/>
                  </a:lnTo>
                  <a:lnTo>
                    <a:pt x="567055" y="407035"/>
                  </a:lnTo>
                  <a:lnTo>
                    <a:pt x="565150" y="399415"/>
                  </a:lnTo>
                  <a:lnTo>
                    <a:pt x="563245" y="397510"/>
                  </a:lnTo>
                  <a:lnTo>
                    <a:pt x="557530" y="385445"/>
                  </a:lnTo>
                  <a:lnTo>
                    <a:pt x="549910" y="375920"/>
                  </a:lnTo>
                  <a:lnTo>
                    <a:pt x="545465" y="370840"/>
                  </a:lnTo>
                  <a:lnTo>
                    <a:pt x="548005" y="368935"/>
                  </a:lnTo>
                  <a:lnTo>
                    <a:pt x="550545" y="365125"/>
                  </a:lnTo>
                  <a:lnTo>
                    <a:pt x="557530" y="360045"/>
                  </a:lnTo>
                  <a:lnTo>
                    <a:pt x="560705" y="355600"/>
                  </a:lnTo>
                  <a:lnTo>
                    <a:pt x="559435" y="344805"/>
                  </a:lnTo>
                  <a:lnTo>
                    <a:pt x="556260" y="337185"/>
                  </a:lnTo>
                  <a:lnTo>
                    <a:pt x="557530" y="334645"/>
                  </a:lnTo>
                  <a:lnTo>
                    <a:pt x="560070" y="317500"/>
                  </a:lnTo>
                  <a:lnTo>
                    <a:pt x="556260" y="307975"/>
                  </a:lnTo>
                  <a:lnTo>
                    <a:pt x="554990" y="292100"/>
                  </a:lnTo>
                  <a:lnTo>
                    <a:pt x="555625" y="288925"/>
                  </a:lnTo>
                  <a:lnTo>
                    <a:pt x="554355" y="277495"/>
                  </a:lnTo>
                  <a:lnTo>
                    <a:pt x="554355" y="257175"/>
                  </a:lnTo>
                  <a:lnTo>
                    <a:pt x="550545" y="249555"/>
                  </a:lnTo>
                  <a:lnTo>
                    <a:pt x="548005" y="247650"/>
                  </a:lnTo>
                  <a:lnTo>
                    <a:pt x="547370" y="236855"/>
                  </a:lnTo>
                  <a:lnTo>
                    <a:pt x="550545" y="234315"/>
                  </a:lnTo>
                  <a:lnTo>
                    <a:pt x="530860" y="172085"/>
                  </a:lnTo>
                  <a:lnTo>
                    <a:pt x="523240" y="163830"/>
                  </a:lnTo>
                  <a:lnTo>
                    <a:pt x="518160" y="162560"/>
                  </a:lnTo>
                  <a:lnTo>
                    <a:pt x="514985" y="159385"/>
                  </a:lnTo>
                  <a:lnTo>
                    <a:pt x="508000" y="156210"/>
                  </a:lnTo>
                  <a:lnTo>
                    <a:pt x="505460" y="148590"/>
                  </a:lnTo>
                  <a:lnTo>
                    <a:pt x="496570" y="140970"/>
                  </a:lnTo>
                  <a:lnTo>
                    <a:pt x="493395" y="139700"/>
                  </a:lnTo>
                  <a:lnTo>
                    <a:pt x="489585" y="133985"/>
                  </a:lnTo>
                  <a:lnTo>
                    <a:pt x="490855" y="130175"/>
                  </a:lnTo>
                  <a:lnTo>
                    <a:pt x="487045" y="121920"/>
                  </a:lnTo>
                  <a:lnTo>
                    <a:pt x="485140" y="120650"/>
                  </a:lnTo>
                  <a:lnTo>
                    <a:pt x="488950" y="106045"/>
                  </a:lnTo>
                  <a:lnTo>
                    <a:pt x="495935" y="97155"/>
                  </a:lnTo>
                  <a:lnTo>
                    <a:pt x="500380" y="95885"/>
                  </a:lnTo>
                  <a:lnTo>
                    <a:pt x="503555" y="92075"/>
                  </a:lnTo>
                  <a:lnTo>
                    <a:pt x="506730" y="89535"/>
                  </a:lnTo>
                  <a:lnTo>
                    <a:pt x="508635" y="78740"/>
                  </a:lnTo>
                  <a:lnTo>
                    <a:pt x="511810" y="75565"/>
                  </a:lnTo>
                  <a:lnTo>
                    <a:pt x="508000" y="71120"/>
                  </a:lnTo>
                  <a:lnTo>
                    <a:pt x="510540" y="66675"/>
                  </a:lnTo>
                  <a:lnTo>
                    <a:pt x="513080" y="64135"/>
                  </a:lnTo>
                  <a:lnTo>
                    <a:pt x="512445" y="62230"/>
                  </a:lnTo>
                  <a:lnTo>
                    <a:pt x="508635" y="57785"/>
                  </a:lnTo>
                  <a:lnTo>
                    <a:pt x="506730" y="48895"/>
                  </a:lnTo>
                  <a:lnTo>
                    <a:pt x="511810" y="34925"/>
                  </a:lnTo>
                  <a:lnTo>
                    <a:pt x="511810" y="24765"/>
                  </a:lnTo>
                  <a:lnTo>
                    <a:pt x="513080" y="15240"/>
                  </a:lnTo>
                  <a:lnTo>
                    <a:pt x="511810" y="12065"/>
                  </a:lnTo>
                  <a:lnTo>
                    <a:pt x="513080" y="7620"/>
                  </a:lnTo>
                  <a:lnTo>
                    <a:pt x="511175" y="5715"/>
                  </a:lnTo>
                  <a:lnTo>
                    <a:pt x="502285" y="6985"/>
                  </a:lnTo>
                  <a:lnTo>
                    <a:pt x="497840" y="6350"/>
                  </a:lnTo>
                  <a:lnTo>
                    <a:pt x="484505" y="10160"/>
                  </a:lnTo>
                  <a:lnTo>
                    <a:pt x="477520" y="4445"/>
                  </a:lnTo>
                  <a:lnTo>
                    <a:pt x="469265" y="1270"/>
                  </a:lnTo>
                  <a:lnTo>
                    <a:pt x="469265" y="4445"/>
                  </a:lnTo>
                  <a:lnTo>
                    <a:pt x="463550" y="9525"/>
                  </a:lnTo>
                  <a:lnTo>
                    <a:pt x="452755" y="8255"/>
                  </a:lnTo>
                  <a:lnTo>
                    <a:pt x="452120" y="3175"/>
                  </a:lnTo>
                  <a:lnTo>
                    <a:pt x="447675" y="0"/>
                  </a:lnTo>
                  <a:lnTo>
                    <a:pt x="440690" y="1905"/>
                  </a:lnTo>
                  <a:lnTo>
                    <a:pt x="440055" y="6350"/>
                  </a:lnTo>
                  <a:lnTo>
                    <a:pt x="433705" y="6985"/>
                  </a:lnTo>
                  <a:lnTo>
                    <a:pt x="431165" y="12065"/>
                  </a:lnTo>
                  <a:lnTo>
                    <a:pt x="426720" y="10160"/>
                  </a:lnTo>
                  <a:lnTo>
                    <a:pt x="421640" y="10160"/>
                  </a:lnTo>
                  <a:lnTo>
                    <a:pt x="415290" y="15240"/>
                  </a:lnTo>
                  <a:lnTo>
                    <a:pt x="408305" y="15240"/>
                  </a:lnTo>
                  <a:lnTo>
                    <a:pt x="404495" y="8890"/>
                  </a:lnTo>
                  <a:lnTo>
                    <a:pt x="396240" y="8255"/>
                  </a:lnTo>
                  <a:lnTo>
                    <a:pt x="392430" y="6985"/>
                  </a:lnTo>
                  <a:lnTo>
                    <a:pt x="384175" y="8890"/>
                  </a:lnTo>
                  <a:lnTo>
                    <a:pt x="377190" y="7620"/>
                  </a:lnTo>
                  <a:lnTo>
                    <a:pt x="374015" y="8255"/>
                  </a:lnTo>
                  <a:lnTo>
                    <a:pt x="368300" y="6350"/>
                  </a:lnTo>
                  <a:lnTo>
                    <a:pt x="364490" y="7620"/>
                  </a:lnTo>
                  <a:lnTo>
                    <a:pt x="361315" y="13970"/>
                  </a:lnTo>
                  <a:lnTo>
                    <a:pt x="354965" y="13970"/>
                  </a:lnTo>
                  <a:lnTo>
                    <a:pt x="349250" y="11430"/>
                  </a:lnTo>
                  <a:lnTo>
                    <a:pt x="340995" y="19050"/>
                  </a:lnTo>
                  <a:lnTo>
                    <a:pt x="336550" y="19050"/>
                  </a:lnTo>
                  <a:lnTo>
                    <a:pt x="328930" y="15240"/>
                  </a:lnTo>
                  <a:lnTo>
                    <a:pt x="322580" y="17145"/>
                  </a:lnTo>
                  <a:lnTo>
                    <a:pt x="310515" y="17780"/>
                  </a:lnTo>
                  <a:lnTo>
                    <a:pt x="303530" y="17145"/>
                  </a:lnTo>
                  <a:lnTo>
                    <a:pt x="288290" y="28575"/>
                  </a:lnTo>
                  <a:lnTo>
                    <a:pt x="279400" y="29845"/>
                  </a:lnTo>
                  <a:lnTo>
                    <a:pt x="274955" y="29845"/>
                  </a:lnTo>
                  <a:lnTo>
                    <a:pt x="267970" y="34290"/>
                  </a:lnTo>
                  <a:lnTo>
                    <a:pt x="267335" y="39370"/>
                  </a:lnTo>
                  <a:lnTo>
                    <a:pt x="263525" y="44450"/>
                  </a:lnTo>
                  <a:lnTo>
                    <a:pt x="260350" y="44450"/>
                  </a:lnTo>
                  <a:lnTo>
                    <a:pt x="258445" y="42545"/>
                  </a:lnTo>
                  <a:lnTo>
                    <a:pt x="254000" y="42545"/>
                  </a:lnTo>
                  <a:lnTo>
                    <a:pt x="250190" y="45085"/>
                  </a:lnTo>
                  <a:lnTo>
                    <a:pt x="248920" y="47625"/>
                  </a:lnTo>
                  <a:lnTo>
                    <a:pt x="240030" y="48260"/>
                  </a:lnTo>
                  <a:lnTo>
                    <a:pt x="232410" y="51435"/>
                  </a:lnTo>
                  <a:lnTo>
                    <a:pt x="228600" y="55245"/>
                  </a:lnTo>
                  <a:lnTo>
                    <a:pt x="227330" y="59055"/>
                  </a:lnTo>
                  <a:lnTo>
                    <a:pt x="221615" y="65405"/>
                  </a:lnTo>
                  <a:lnTo>
                    <a:pt x="212090" y="68580"/>
                  </a:lnTo>
                  <a:lnTo>
                    <a:pt x="203835" y="69215"/>
                  </a:lnTo>
                  <a:lnTo>
                    <a:pt x="205740" y="72390"/>
                  </a:lnTo>
                  <a:lnTo>
                    <a:pt x="207645" y="76200"/>
                  </a:lnTo>
                  <a:lnTo>
                    <a:pt x="210820" y="80645"/>
                  </a:lnTo>
                  <a:lnTo>
                    <a:pt x="211455" y="86360"/>
                  </a:lnTo>
                  <a:lnTo>
                    <a:pt x="212725" y="88265"/>
                  </a:lnTo>
                  <a:lnTo>
                    <a:pt x="213360" y="98425"/>
                  </a:lnTo>
                  <a:lnTo>
                    <a:pt x="213360" y="110490"/>
                  </a:lnTo>
                  <a:lnTo>
                    <a:pt x="214630" y="115570"/>
                  </a:lnTo>
                  <a:lnTo>
                    <a:pt x="217170" y="138430"/>
                  </a:lnTo>
                  <a:lnTo>
                    <a:pt x="221615" y="147955"/>
                  </a:lnTo>
                  <a:lnTo>
                    <a:pt x="222885" y="153670"/>
                  </a:lnTo>
                  <a:lnTo>
                    <a:pt x="227965" y="155575"/>
                  </a:lnTo>
                  <a:lnTo>
                    <a:pt x="231140" y="158115"/>
                  </a:lnTo>
                  <a:lnTo>
                    <a:pt x="234315" y="158115"/>
                  </a:lnTo>
                  <a:lnTo>
                    <a:pt x="236855" y="160655"/>
                  </a:lnTo>
                  <a:lnTo>
                    <a:pt x="233680" y="168910"/>
                  </a:lnTo>
                  <a:lnTo>
                    <a:pt x="234315" y="170815"/>
                  </a:lnTo>
                  <a:lnTo>
                    <a:pt x="229870" y="177165"/>
                  </a:lnTo>
                  <a:lnTo>
                    <a:pt x="193040" y="177165"/>
                  </a:lnTo>
                  <a:lnTo>
                    <a:pt x="185420" y="178435"/>
                  </a:lnTo>
                  <a:lnTo>
                    <a:pt x="178435" y="190500"/>
                  </a:lnTo>
                  <a:lnTo>
                    <a:pt x="171450" y="196215"/>
                  </a:lnTo>
                  <a:lnTo>
                    <a:pt x="168910" y="203200"/>
                  </a:lnTo>
                  <a:lnTo>
                    <a:pt x="168910" y="213360"/>
                  </a:lnTo>
                  <a:lnTo>
                    <a:pt x="166370" y="219075"/>
                  </a:lnTo>
                  <a:lnTo>
                    <a:pt x="144780" y="234315"/>
                  </a:lnTo>
                  <a:lnTo>
                    <a:pt x="111125" y="253365"/>
                  </a:lnTo>
                  <a:lnTo>
                    <a:pt x="85725" y="268605"/>
                  </a:lnTo>
                  <a:lnTo>
                    <a:pt x="73660" y="271145"/>
                  </a:lnTo>
                  <a:lnTo>
                    <a:pt x="61595" y="271145"/>
                  </a:lnTo>
                  <a:lnTo>
                    <a:pt x="56515" y="273050"/>
                  </a:lnTo>
                  <a:lnTo>
                    <a:pt x="46990" y="273050"/>
                  </a:lnTo>
                  <a:lnTo>
                    <a:pt x="30480" y="276225"/>
                  </a:lnTo>
                  <a:lnTo>
                    <a:pt x="21590" y="282575"/>
                  </a:lnTo>
                  <a:lnTo>
                    <a:pt x="15240" y="290195"/>
                  </a:lnTo>
                  <a:lnTo>
                    <a:pt x="635" y="300355"/>
                  </a:lnTo>
                  <a:lnTo>
                    <a:pt x="635" y="327025"/>
                  </a:lnTo>
                  <a:lnTo>
                    <a:pt x="0" y="327660"/>
                  </a:lnTo>
                  <a:lnTo>
                    <a:pt x="0" y="335915"/>
                  </a:lnTo>
                  <a:lnTo>
                    <a:pt x="0" y="336550"/>
                  </a:lnTo>
                  <a:lnTo>
                    <a:pt x="0" y="335915"/>
                  </a:lnTo>
                  <a:lnTo>
                    <a:pt x="113665" y="412115"/>
                  </a:lnTo>
                  <a:lnTo>
                    <a:pt x="113030" y="412115"/>
                  </a:lnTo>
                  <a:lnTo>
                    <a:pt x="317500" y="547370"/>
                  </a:lnTo>
                  <a:lnTo>
                    <a:pt x="321310" y="562610"/>
                  </a:lnTo>
                  <a:lnTo>
                    <a:pt x="327660" y="568325"/>
                  </a:lnTo>
                  <a:lnTo>
                    <a:pt x="339090" y="567690"/>
                  </a:lnTo>
                  <a:lnTo>
                    <a:pt x="347980" y="570865"/>
                  </a:lnTo>
                  <a:lnTo>
                    <a:pt x="353695" y="577850"/>
                  </a:lnTo>
                  <a:lnTo>
                    <a:pt x="361315" y="579755"/>
                  </a:lnTo>
                  <a:lnTo>
                    <a:pt x="367030" y="585470"/>
                  </a:lnTo>
                  <a:lnTo>
                    <a:pt x="367030" y="589915"/>
                  </a:lnTo>
                  <a:lnTo>
                    <a:pt x="363855" y="599440"/>
                  </a:lnTo>
                  <a:lnTo>
                    <a:pt x="365760" y="604520"/>
                  </a:lnTo>
                  <a:lnTo>
                    <a:pt x="373380" y="607060"/>
                  </a:lnTo>
                  <a:lnTo>
                    <a:pt x="387985" y="605155"/>
                  </a:lnTo>
                  <a:lnTo>
                    <a:pt x="399415" y="601980"/>
                  </a:lnTo>
                  <a:lnTo>
                    <a:pt x="399415" y="601980"/>
                  </a:lnTo>
                  <a:lnTo>
                    <a:pt x="399415" y="601980"/>
                  </a:lnTo>
                  <a:lnTo>
                    <a:pt x="447040" y="590550"/>
                  </a:lnTo>
                  <a:lnTo>
                    <a:pt x="485775" y="554990"/>
                  </a:lnTo>
                  <a:lnTo>
                    <a:pt x="626110" y="4686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74">
              <a:extLst>
                <a:ext uri="{FF2B5EF4-FFF2-40B4-BE49-F238E27FC236}">
                  <a16:creationId xmlns:a16="http://schemas.microsoft.com/office/drawing/2014/main" id="{35C09698-6C6F-23C9-7A8B-119BE577CDCA}"/>
                </a:ext>
              </a:extLst>
            </p:cNvPr>
            <p:cNvSpPr/>
            <p:nvPr/>
          </p:nvSpPr>
          <p:spPr>
            <a:xfrm>
              <a:off x="8035269" y="3953595"/>
              <a:ext cx="778805" cy="616210"/>
            </a:xfrm>
            <a:custGeom>
              <a:avLst/>
              <a:gdLst>
                <a:gd name="connsiteX0" fmla="*/ 125730 w 361950"/>
                <a:gd name="connsiteY0" fmla="*/ 285750 h 286384"/>
                <a:gd name="connsiteX1" fmla="*/ 125730 w 361950"/>
                <a:gd name="connsiteY1" fmla="*/ 259080 h 286384"/>
                <a:gd name="connsiteX2" fmla="*/ 140335 w 361950"/>
                <a:gd name="connsiteY2" fmla="*/ 248920 h 286384"/>
                <a:gd name="connsiteX3" fmla="*/ 146685 w 361950"/>
                <a:gd name="connsiteY3" fmla="*/ 241300 h 286384"/>
                <a:gd name="connsiteX4" fmla="*/ 155575 w 361950"/>
                <a:gd name="connsiteY4" fmla="*/ 234950 h 286384"/>
                <a:gd name="connsiteX5" fmla="*/ 172085 w 361950"/>
                <a:gd name="connsiteY5" fmla="*/ 231775 h 286384"/>
                <a:gd name="connsiteX6" fmla="*/ 181610 w 361950"/>
                <a:gd name="connsiteY6" fmla="*/ 231775 h 286384"/>
                <a:gd name="connsiteX7" fmla="*/ 186690 w 361950"/>
                <a:gd name="connsiteY7" fmla="*/ 229870 h 286384"/>
                <a:gd name="connsiteX8" fmla="*/ 198755 w 361950"/>
                <a:gd name="connsiteY8" fmla="*/ 229870 h 286384"/>
                <a:gd name="connsiteX9" fmla="*/ 210820 w 361950"/>
                <a:gd name="connsiteY9" fmla="*/ 227330 h 286384"/>
                <a:gd name="connsiteX10" fmla="*/ 236220 w 361950"/>
                <a:gd name="connsiteY10" fmla="*/ 212090 h 286384"/>
                <a:gd name="connsiteX11" fmla="*/ 269875 w 361950"/>
                <a:gd name="connsiteY11" fmla="*/ 193040 h 286384"/>
                <a:gd name="connsiteX12" fmla="*/ 291465 w 361950"/>
                <a:gd name="connsiteY12" fmla="*/ 177800 h 286384"/>
                <a:gd name="connsiteX13" fmla="*/ 294005 w 361950"/>
                <a:gd name="connsiteY13" fmla="*/ 172085 h 286384"/>
                <a:gd name="connsiteX14" fmla="*/ 294005 w 361950"/>
                <a:gd name="connsiteY14" fmla="*/ 161925 h 286384"/>
                <a:gd name="connsiteX15" fmla="*/ 296545 w 361950"/>
                <a:gd name="connsiteY15" fmla="*/ 154940 h 286384"/>
                <a:gd name="connsiteX16" fmla="*/ 303530 w 361950"/>
                <a:gd name="connsiteY16" fmla="*/ 149225 h 286384"/>
                <a:gd name="connsiteX17" fmla="*/ 310515 w 361950"/>
                <a:gd name="connsiteY17" fmla="*/ 137160 h 286384"/>
                <a:gd name="connsiteX18" fmla="*/ 318135 w 361950"/>
                <a:gd name="connsiteY18" fmla="*/ 135890 h 286384"/>
                <a:gd name="connsiteX19" fmla="*/ 354965 w 361950"/>
                <a:gd name="connsiteY19" fmla="*/ 135890 h 286384"/>
                <a:gd name="connsiteX20" fmla="*/ 359410 w 361950"/>
                <a:gd name="connsiteY20" fmla="*/ 129540 h 286384"/>
                <a:gd name="connsiteX21" fmla="*/ 358775 w 361950"/>
                <a:gd name="connsiteY21" fmla="*/ 127635 h 286384"/>
                <a:gd name="connsiteX22" fmla="*/ 361950 w 361950"/>
                <a:gd name="connsiteY22" fmla="*/ 119380 h 286384"/>
                <a:gd name="connsiteX23" fmla="*/ 359410 w 361950"/>
                <a:gd name="connsiteY23" fmla="*/ 116840 h 286384"/>
                <a:gd name="connsiteX24" fmla="*/ 356235 w 361950"/>
                <a:gd name="connsiteY24" fmla="*/ 116840 h 286384"/>
                <a:gd name="connsiteX25" fmla="*/ 353060 w 361950"/>
                <a:gd name="connsiteY25" fmla="*/ 114300 h 286384"/>
                <a:gd name="connsiteX26" fmla="*/ 347980 w 361950"/>
                <a:gd name="connsiteY26" fmla="*/ 112395 h 286384"/>
                <a:gd name="connsiteX27" fmla="*/ 346710 w 361950"/>
                <a:gd name="connsiteY27" fmla="*/ 106680 h 286384"/>
                <a:gd name="connsiteX28" fmla="*/ 342265 w 361950"/>
                <a:gd name="connsiteY28" fmla="*/ 97155 h 286384"/>
                <a:gd name="connsiteX29" fmla="*/ 339725 w 361950"/>
                <a:gd name="connsiteY29" fmla="*/ 74295 h 286384"/>
                <a:gd name="connsiteX30" fmla="*/ 338455 w 361950"/>
                <a:gd name="connsiteY30" fmla="*/ 69215 h 286384"/>
                <a:gd name="connsiteX31" fmla="*/ 338455 w 361950"/>
                <a:gd name="connsiteY31" fmla="*/ 57150 h 286384"/>
                <a:gd name="connsiteX32" fmla="*/ 337820 w 361950"/>
                <a:gd name="connsiteY32" fmla="*/ 46990 h 286384"/>
                <a:gd name="connsiteX33" fmla="*/ 336550 w 361950"/>
                <a:gd name="connsiteY33" fmla="*/ 45085 h 286384"/>
                <a:gd name="connsiteX34" fmla="*/ 335915 w 361950"/>
                <a:gd name="connsiteY34" fmla="*/ 39370 h 286384"/>
                <a:gd name="connsiteX35" fmla="*/ 332740 w 361950"/>
                <a:gd name="connsiteY35" fmla="*/ 34925 h 286384"/>
                <a:gd name="connsiteX36" fmla="*/ 330835 w 361950"/>
                <a:gd name="connsiteY36" fmla="*/ 31115 h 286384"/>
                <a:gd name="connsiteX37" fmla="*/ 328930 w 361950"/>
                <a:gd name="connsiteY37" fmla="*/ 27940 h 286384"/>
                <a:gd name="connsiteX38" fmla="*/ 324485 w 361950"/>
                <a:gd name="connsiteY38" fmla="*/ 27940 h 286384"/>
                <a:gd name="connsiteX39" fmla="*/ 306705 w 361950"/>
                <a:gd name="connsiteY39" fmla="*/ 26670 h 286384"/>
                <a:gd name="connsiteX40" fmla="*/ 302895 w 361950"/>
                <a:gd name="connsiteY40" fmla="*/ 22225 h 286384"/>
                <a:gd name="connsiteX41" fmla="*/ 300990 w 361950"/>
                <a:gd name="connsiteY41" fmla="*/ 16510 h 286384"/>
                <a:gd name="connsiteX42" fmla="*/ 299085 w 361950"/>
                <a:gd name="connsiteY42" fmla="*/ 15875 h 286384"/>
                <a:gd name="connsiteX43" fmla="*/ 298450 w 361950"/>
                <a:gd name="connsiteY43" fmla="*/ 15875 h 286384"/>
                <a:gd name="connsiteX44" fmla="*/ 293370 w 361950"/>
                <a:gd name="connsiteY44" fmla="*/ 21590 h 286384"/>
                <a:gd name="connsiteX45" fmla="*/ 283210 w 361950"/>
                <a:gd name="connsiteY45" fmla="*/ 24130 h 286384"/>
                <a:gd name="connsiteX46" fmla="*/ 273050 w 361950"/>
                <a:gd name="connsiteY46" fmla="*/ 20955 h 286384"/>
                <a:gd name="connsiteX47" fmla="*/ 267970 w 361950"/>
                <a:gd name="connsiteY47" fmla="*/ 20955 h 286384"/>
                <a:gd name="connsiteX48" fmla="*/ 261620 w 361950"/>
                <a:gd name="connsiteY48" fmla="*/ 24130 h 286384"/>
                <a:gd name="connsiteX49" fmla="*/ 252095 w 361950"/>
                <a:gd name="connsiteY49" fmla="*/ 25400 h 286384"/>
                <a:gd name="connsiteX50" fmla="*/ 245110 w 361950"/>
                <a:gd name="connsiteY50" fmla="*/ 24130 h 286384"/>
                <a:gd name="connsiteX51" fmla="*/ 236855 w 361950"/>
                <a:gd name="connsiteY51" fmla="*/ 15240 h 286384"/>
                <a:gd name="connsiteX52" fmla="*/ 233045 w 361950"/>
                <a:gd name="connsiteY52" fmla="*/ 12700 h 286384"/>
                <a:gd name="connsiteX53" fmla="*/ 231775 w 361950"/>
                <a:gd name="connsiteY53" fmla="*/ 7620 h 286384"/>
                <a:gd name="connsiteX54" fmla="*/ 231775 w 361950"/>
                <a:gd name="connsiteY54" fmla="*/ 3810 h 286384"/>
                <a:gd name="connsiteX55" fmla="*/ 233045 w 361950"/>
                <a:gd name="connsiteY55" fmla="*/ 1905 h 286384"/>
                <a:gd name="connsiteX56" fmla="*/ 231140 w 361950"/>
                <a:gd name="connsiteY56" fmla="*/ 0 h 286384"/>
                <a:gd name="connsiteX57" fmla="*/ 224790 w 361950"/>
                <a:gd name="connsiteY57" fmla="*/ 1905 h 286384"/>
                <a:gd name="connsiteX58" fmla="*/ 222250 w 361950"/>
                <a:gd name="connsiteY58" fmla="*/ 4445 h 286384"/>
                <a:gd name="connsiteX59" fmla="*/ 217170 w 361950"/>
                <a:gd name="connsiteY59" fmla="*/ 3810 h 286384"/>
                <a:gd name="connsiteX60" fmla="*/ 211455 w 361950"/>
                <a:gd name="connsiteY60" fmla="*/ 10160 h 286384"/>
                <a:gd name="connsiteX61" fmla="*/ 210185 w 361950"/>
                <a:gd name="connsiteY61" fmla="*/ 27305 h 286384"/>
                <a:gd name="connsiteX62" fmla="*/ 203835 w 361950"/>
                <a:gd name="connsiteY62" fmla="*/ 36195 h 286384"/>
                <a:gd name="connsiteX63" fmla="*/ 201930 w 361950"/>
                <a:gd name="connsiteY63" fmla="*/ 48895 h 286384"/>
                <a:gd name="connsiteX64" fmla="*/ 198120 w 361950"/>
                <a:gd name="connsiteY64" fmla="*/ 57150 h 286384"/>
                <a:gd name="connsiteX65" fmla="*/ 183515 w 361950"/>
                <a:gd name="connsiteY65" fmla="*/ 70485 h 286384"/>
                <a:gd name="connsiteX66" fmla="*/ 180340 w 361950"/>
                <a:gd name="connsiteY66" fmla="*/ 70485 h 286384"/>
                <a:gd name="connsiteX67" fmla="*/ 173355 w 361950"/>
                <a:gd name="connsiteY67" fmla="*/ 75565 h 286384"/>
                <a:gd name="connsiteX68" fmla="*/ 161925 w 361950"/>
                <a:gd name="connsiteY68" fmla="*/ 79375 h 286384"/>
                <a:gd name="connsiteX69" fmla="*/ 153670 w 361950"/>
                <a:gd name="connsiteY69" fmla="*/ 88265 h 286384"/>
                <a:gd name="connsiteX70" fmla="*/ 150495 w 361950"/>
                <a:gd name="connsiteY70" fmla="*/ 88265 h 286384"/>
                <a:gd name="connsiteX71" fmla="*/ 137795 w 361950"/>
                <a:gd name="connsiteY71" fmla="*/ 96520 h 286384"/>
                <a:gd name="connsiteX72" fmla="*/ 130175 w 361950"/>
                <a:gd name="connsiteY72" fmla="*/ 99060 h 286384"/>
                <a:gd name="connsiteX73" fmla="*/ 125730 w 361950"/>
                <a:gd name="connsiteY73" fmla="*/ 106045 h 286384"/>
                <a:gd name="connsiteX74" fmla="*/ 111760 w 361950"/>
                <a:gd name="connsiteY74" fmla="*/ 116205 h 286384"/>
                <a:gd name="connsiteX75" fmla="*/ 116840 w 361950"/>
                <a:gd name="connsiteY75" fmla="*/ 127000 h 286384"/>
                <a:gd name="connsiteX76" fmla="*/ 115570 w 361950"/>
                <a:gd name="connsiteY76" fmla="*/ 134620 h 286384"/>
                <a:gd name="connsiteX77" fmla="*/ 103505 w 361950"/>
                <a:gd name="connsiteY77" fmla="*/ 146050 h 286384"/>
                <a:gd name="connsiteX78" fmla="*/ 95250 w 361950"/>
                <a:gd name="connsiteY78" fmla="*/ 162560 h 286384"/>
                <a:gd name="connsiteX79" fmla="*/ 94615 w 361950"/>
                <a:gd name="connsiteY79" fmla="*/ 168910 h 286384"/>
                <a:gd name="connsiteX80" fmla="*/ 99695 w 361950"/>
                <a:gd name="connsiteY80" fmla="*/ 179705 h 286384"/>
                <a:gd name="connsiteX81" fmla="*/ 95885 w 361950"/>
                <a:gd name="connsiteY81" fmla="*/ 191135 h 286384"/>
                <a:gd name="connsiteX82" fmla="*/ 98425 w 361950"/>
                <a:gd name="connsiteY82" fmla="*/ 193675 h 286384"/>
                <a:gd name="connsiteX83" fmla="*/ 102235 w 361950"/>
                <a:gd name="connsiteY83" fmla="*/ 198120 h 286384"/>
                <a:gd name="connsiteX84" fmla="*/ 99695 w 361950"/>
                <a:gd name="connsiteY84" fmla="*/ 207010 h 286384"/>
                <a:gd name="connsiteX85" fmla="*/ 80645 w 361950"/>
                <a:gd name="connsiteY85" fmla="*/ 229235 h 286384"/>
                <a:gd name="connsiteX86" fmla="*/ 78105 w 361950"/>
                <a:gd name="connsiteY86" fmla="*/ 238125 h 286384"/>
                <a:gd name="connsiteX87" fmla="*/ 69215 w 361950"/>
                <a:gd name="connsiteY87" fmla="*/ 247650 h 286384"/>
                <a:gd name="connsiteX88" fmla="*/ 59690 w 361950"/>
                <a:gd name="connsiteY88" fmla="*/ 248920 h 286384"/>
                <a:gd name="connsiteX89" fmla="*/ 37465 w 361950"/>
                <a:gd name="connsiteY89" fmla="*/ 267970 h 286384"/>
                <a:gd name="connsiteX90" fmla="*/ 6985 w 361950"/>
                <a:gd name="connsiteY90" fmla="*/ 273685 h 286384"/>
                <a:gd name="connsiteX91" fmla="*/ 0 w 361950"/>
                <a:gd name="connsiteY91" fmla="*/ 284480 h 286384"/>
                <a:gd name="connsiteX92" fmla="*/ 125095 w 361950"/>
                <a:gd name="connsiteY92" fmla="*/ 285750 h 286384"/>
                <a:gd name="connsiteX93" fmla="*/ 125095 w 361950"/>
                <a:gd name="connsiteY93" fmla="*/ 286385 h 2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1950" h="286384">
                  <a:moveTo>
                    <a:pt x="125730" y="285750"/>
                  </a:moveTo>
                  <a:lnTo>
                    <a:pt x="125730" y="259080"/>
                  </a:lnTo>
                  <a:lnTo>
                    <a:pt x="140335" y="248920"/>
                  </a:lnTo>
                  <a:lnTo>
                    <a:pt x="146685" y="241300"/>
                  </a:lnTo>
                  <a:lnTo>
                    <a:pt x="155575" y="234950"/>
                  </a:lnTo>
                  <a:lnTo>
                    <a:pt x="172085" y="231775"/>
                  </a:lnTo>
                  <a:lnTo>
                    <a:pt x="181610" y="231775"/>
                  </a:lnTo>
                  <a:lnTo>
                    <a:pt x="186690" y="229870"/>
                  </a:lnTo>
                  <a:lnTo>
                    <a:pt x="198755" y="229870"/>
                  </a:lnTo>
                  <a:lnTo>
                    <a:pt x="210820" y="227330"/>
                  </a:lnTo>
                  <a:lnTo>
                    <a:pt x="236220" y="212090"/>
                  </a:lnTo>
                  <a:lnTo>
                    <a:pt x="269875" y="193040"/>
                  </a:lnTo>
                  <a:lnTo>
                    <a:pt x="291465" y="177800"/>
                  </a:lnTo>
                  <a:lnTo>
                    <a:pt x="294005" y="172085"/>
                  </a:lnTo>
                  <a:lnTo>
                    <a:pt x="294005" y="161925"/>
                  </a:lnTo>
                  <a:lnTo>
                    <a:pt x="296545" y="154940"/>
                  </a:lnTo>
                  <a:lnTo>
                    <a:pt x="303530" y="149225"/>
                  </a:lnTo>
                  <a:lnTo>
                    <a:pt x="310515" y="137160"/>
                  </a:lnTo>
                  <a:lnTo>
                    <a:pt x="318135" y="135890"/>
                  </a:lnTo>
                  <a:lnTo>
                    <a:pt x="354965" y="135890"/>
                  </a:lnTo>
                  <a:lnTo>
                    <a:pt x="359410" y="129540"/>
                  </a:lnTo>
                  <a:lnTo>
                    <a:pt x="358775" y="127635"/>
                  </a:lnTo>
                  <a:lnTo>
                    <a:pt x="361950" y="119380"/>
                  </a:lnTo>
                  <a:lnTo>
                    <a:pt x="359410" y="116840"/>
                  </a:lnTo>
                  <a:lnTo>
                    <a:pt x="356235" y="116840"/>
                  </a:lnTo>
                  <a:lnTo>
                    <a:pt x="353060" y="114300"/>
                  </a:lnTo>
                  <a:lnTo>
                    <a:pt x="347980" y="112395"/>
                  </a:lnTo>
                  <a:lnTo>
                    <a:pt x="346710" y="106680"/>
                  </a:lnTo>
                  <a:lnTo>
                    <a:pt x="342265" y="97155"/>
                  </a:lnTo>
                  <a:lnTo>
                    <a:pt x="339725" y="74295"/>
                  </a:lnTo>
                  <a:lnTo>
                    <a:pt x="338455" y="69215"/>
                  </a:lnTo>
                  <a:lnTo>
                    <a:pt x="338455" y="57150"/>
                  </a:lnTo>
                  <a:lnTo>
                    <a:pt x="337820" y="46990"/>
                  </a:lnTo>
                  <a:lnTo>
                    <a:pt x="336550" y="45085"/>
                  </a:lnTo>
                  <a:lnTo>
                    <a:pt x="335915" y="39370"/>
                  </a:lnTo>
                  <a:lnTo>
                    <a:pt x="332740" y="34925"/>
                  </a:lnTo>
                  <a:lnTo>
                    <a:pt x="330835" y="31115"/>
                  </a:lnTo>
                  <a:lnTo>
                    <a:pt x="328930" y="27940"/>
                  </a:lnTo>
                  <a:lnTo>
                    <a:pt x="324485" y="27940"/>
                  </a:lnTo>
                  <a:lnTo>
                    <a:pt x="306705" y="26670"/>
                  </a:lnTo>
                  <a:lnTo>
                    <a:pt x="302895" y="22225"/>
                  </a:lnTo>
                  <a:lnTo>
                    <a:pt x="300990" y="16510"/>
                  </a:lnTo>
                  <a:lnTo>
                    <a:pt x="299085" y="15875"/>
                  </a:lnTo>
                  <a:lnTo>
                    <a:pt x="298450" y="15875"/>
                  </a:lnTo>
                  <a:lnTo>
                    <a:pt x="293370" y="21590"/>
                  </a:lnTo>
                  <a:lnTo>
                    <a:pt x="283210" y="24130"/>
                  </a:lnTo>
                  <a:lnTo>
                    <a:pt x="273050" y="20955"/>
                  </a:lnTo>
                  <a:lnTo>
                    <a:pt x="267970" y="20955"/>
                  </a:lnTo>
                  <a:lnTo>
                    <a:pt x="261620" y="24130"/>
                  </a:lnTo>
                  <a:lnTo>
                    <a:pt x="252095" y="25400"/>
                  </a:lnTo>
                  <a:lnTo>
                    <a:pt x="245110" y="24130"/>
                  </a:lnTo>
                  <a:lnTo>
                    <a:pt x="236855" y="15240"/>
                  </a:lnTo>
                  <a:lnTo>
                    <a:pt x="233045" y="12700"/>
                  </a:lnTo>
                  <a:lnTo>
                    <a:pt x="231775" y="7620"/>
                  </a:lnTo>
                  <a:lnTo>
                    <a:pt x="231775" y="3810"/>
                  </a:lnTo>
                  <a:lnTo>
                    <a:pt x="233045" y="1905"/>
                  </a:lnTo>
                  <a:lnTo>
                    <a:pt x="231140" y="0"/>
                  </a:lnTo>
                  <a:lnTo>
                    <a:pt x="224790" y="1905"/>
                  </a:lnTo>
                  <a:lnTo>
                    <a:pt x="222250" y="4445"/>
                  </a:lnTo>
                  <a:lnTo>
                    <a:pt x="217170" y="3810"/>
                  </a:lnTo>
                  <a:lnTo>
                    <a:pt x="211455" y="10160"/>
                  </a:lnTo>
                  <a:lnTo>
                    <a:pt x="210185" y="27305"/>
                  </a:lnTo>
                  <a:lnTo>
                    <a:pt x="203835" y="36195"/>
                  </a:lnTo>
                  <a:lnTo>
                    <a:pt x="201930" y="48895"/>
                  </a:lnTo>
                  <a:lnTo>
                    <a:pt x="198120" y="57150"/>
                  </a:lnTo>
                  <a:lnTo>
                    <a:pt x="183515" y="70485"/>
                  </a:lnTo>
                  <a:lnTo>
                    <a:pt x="180340" y="70485"/>
                  </a:lnTo>
                  <a:lnTo>
                    <a:pt x="173355" y="75565"/>
                  </a:lnTo>
                  <a:lnTo>
                    <a:pt x="161925" y="79375"/>
                  </a:lnTo>
                  <a:lnTo>
                    <a:pt x="153670" y="88265"/>
                  </a:lnTo>
                  <a:lnTo>
                    <a:pt x="150495" y="88265"/>
                  </a:lnTo>
                  <a:lnTo>
                    <a:pt x="137795" y="96520"/>
                  </a:lnTo>
                  <a:lnTo>
                    <a:pt x="130175" y="99060"/>
                  </a:lnTo>
                  <a:lnTo>
                    <a:pt x="125730" y="106045"/>
                  </a:lnTo>
                  <a:lnTo>
                    <a:pt x="111760" y="116205"/>
                  </a:lnTo>
                  <a:lnTo>
                    <a:pt x="116840" y="127000"/>
                  </a:lnTo>
                  <a:lnTo>
                    <a:pt x="115570" y="134620"/>
                  </a:lnTo>
                  <a:lnTo>
                    <a:pt x="103505" y="146050"/>
                  </a:lnTo>
                  <a:lnTo>
                    <a:pt x="95250" y="162560"/>
                  </a:lnTo>
                  <a:lnTo>
                    <a:pt x="94615" y="168910"/>
                  </a:lnTo>
                  <a:lnTo>
                    <a:pt x="99695" y="179705"/>
                  </a:lnTo>
                  <a:lnTo>
                    <a:pt x="95885" y="191135"/>
                  </a:lnTo>
                  <a:lnTo>
                    <a:pt x="98425" y="193675"/>
                  </a:lnTo>
                  <a:lnTo>
                    <a:pt x="102235" y="198120"/>
                  </a:lnTo>
                  <a:lnTo>
                    <a:pt x="99695" y="207010"/>
                  </a:lnTo>
                  <a:lnTo>
                    <a:pt x="80645" y="229235"/>
                  </a:lnTo>
                  <a:lnTo>
                    <a:pt x="78105" y="238125"/>
                  </a:lnTo>
                  <a:lnTo>
                    <a:pt x="69215" y="247650"/>
                  </a:lnTo>
                  <a:lnTo>
                    <a:pt x="59690" y="248920"/>
                  </a:lnTo>
                  <a:lnTo>
                    <a:pt x="37465" y="267970"/>
                  </a:lnTo>
                  <a:lnTo>
                    <a:pt x="6985" y="273685"/>
                  </a:lnTo>
                  <a:lnTo>
                    <a:pt x="0" y="284480"/>
                  </a:lnTo>
                  <a:lnTo>
                    <a:pt x="125095" y="285750"/>
                  </a:lnTo>
                  <a:lnTo>
                    <a:pt x="125095" y="2863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75">
              <a:extLst>
                <a:ext uri="{FF2B5EF4-FFF2-40B4-BE49-F238E27FC236}">
                  <a16:creationId xmlns:a16="http://schemas.microsoft.com/office/drawing/2014/main" id="{5BFFED6B-3208-255A-BC24-324EA1D8B679}"/>
                </a:ext>
              </a:extLst>
            </p:cNvPr>
            <p:cNvSpPr/>
            <p:nvPr/>
          </p:nvSpPr>
          <p:spPr>
            <a:xfrm>
              <a:off x="7756537" y="4565706"/>
              <a:ext cx="547896" cy="445422"/>
            </a:xfrm>
            <a:custGeom>
              <a:avLst/>
              <a:gdLst>
                <a:gd name="connsiteX0" fmla="*/ 254635 w 254635"/>
                <a:gd name="connsiteY0" fmla="*/ 10160 h 207010"/>
                <a:gd name="connsiteX1" fmla="*/ 254635 w 254635"/>
                <a:gd name="connsiteY1" fmla="*/ 1270 h 207010"/>
                <a:gd name="connsiteX2" fmla="*/ 129540 w 254635"/>
                <a:gd name="connsiteY2" fmla="*/ 0 h 207010"/>
                <a:gd name="connsiteX3" fmla="*/ 117475 w 254635"/>
                <a:gd name="connsiteY3" fmla="*/ 17145 h 207010"/>
                <a:gd name="connsiteX4" fmla="*/ 117475 w 254635"/>
                <a:gd name="connsiteY4" fmla="*/ 29210 h 207010"/>
                <a:gd name="connsiteX5" fmla="*/ 111760 w 254635"/>
                <a:gd name="connsiteY5" fmla="*/ 29210 h 207010"/>
                <a:gd name="connsiteX6" fmla="*/ 90170 w 254635"/>
                <a:gd name="connsiteY6" fmla="*/ 40640 h 207010"/>
                <a:gd name="connsiteX7" fmla="*/ 87630 w 254635"/>
                <a:gd name="connsiteY7" fmla="*/ 46990 h 207010"/>
                <a:gd name="connsiteX8" fmla="*/ 79375 w 254635"/>
                <a:gd name="connsiteY8" fmla="*/ 51435 h 207010"/>
                <a:gd name="connsiteX9" fmla="*/ 81915 w 254635"/>
                <a:gd name="connsiteY9" fmla="*/ 59690 h 207010"/>
                <a:gd name="connsiteX10" fmla="*/ 62865 w 254635"/>
                <a:gd name="connsiteY10" fmla="*/ 87630 h 207010"/>
                <a:gd name="connsiteX11" fmla="*/ 61595 w 254635"/>
                <a:gd name="connsiteY11" fmla="*/ 96520 h 207010"/>
                <a:gd name="connsiteX12" fmla="*/ 46990 w 254635"/>
                <a:gd name="connsiteY12" fmla="*/ 110490 h 207010"/>
                <a:gd name="connsiteX13" fmla="*/ 42545 w 254635"/>
                <a:gd name="connsiteY13" fmla="*/ 112395 h 207010"/>
                <a:gd name="connsiteX14" fmla="*/ 34925 w 254635"/>
                <a:gd name="connsiteY14" fmla="*/ 129540 h 207010"/>
                <a:gd name="connsiteX15" fmla="*/ 35560 w 254635"/>
                <a:gd name="connsiteY15" fmla="*/ 133985 h 207010"/>
                <a:gd name="connsiteX16" fmla="*/ 22860 w 254635"/>
                <a:gd name="connsiteY16" fmla="*/ 150495 h 207010"/>
                <a:gd name="connsiteX17" fmla="*/ 22225 w 254635"/>
                <a:gd name="connsiteY17" fmla="*/ 153670 h 207010"/>
                <a:gd name="connsiteX18" fmla="*/ 26035 w 254635"/>
                <a:gd name="connsiteY18" fmla="*/ 156845 h 207010"/>
                <a:gd name="connsiteX19" fmla="*/ 20955 w 254635"/>
                <a:gd name="connsiteY19" fmla="*/ 158750 h 207010"/>
                <a:gd name="connsiteX20" fmla="*/ 10795 w 254635"/>
                <a:gd name="connsiteY20" fmla="*/ 177165 h 207010"/>
                <a:gd name="connsiteX21" fmla="*/ 6985 w 254635"/>
                <a:gd name="connsiteY21" fmla="*/ 177800 h 207010"/>
                <a:gd name="connsiteX22" fmla="*/ 2540 w 254635"/>
                <a:gd name="connsiteY22" fmla="*/ 182880 h 207010"/>
                <a:gd name="connsiteX23" fmla="*/ 3175 w 254635"/>
                <a:gd name="connsiteY23" fmla="*/ 190500 h 207010"/>
                <a:gd name="connsiteX24" fmla="*/ 0 w 254635"/>
                <a:gd name="connsiteY24" fmla="*/ 196850 h 207010"/>
                <a:gd name="connsiteX25" fmla="*/ 635 w 254635"/>
                <a:gd name="connsiteY25" fmla="*/ 207010 h 207010"/>
                <a:gd name="connsiteX26" fmla="*/ 125095 w 254635"/>
                <a:gd name="connsiteY26" fmla="*/ 206375 h 207010"/>
                <a:gd name="connsiteX27" fmla="*/ 123825 w 254635"/>
                <a:gd name="connsiteY27" fmla="*/ 149225 h 207010"/>
                <a:gd name="connsiteX28" fmla="*/ 128270 w 254635"/>
                <a:gd name="connsiteY28" fmla="*/ 140970 h 207010"/>
                <a:gd name="connsiteX29" fmla="*/ 134620 w 254635"/>
                <a:gd name="connsiteY29" fmla="*/ 135890 h 207010"/>
                <a:gd name="connsiteX30" fmla="*/ 142240 w 254635"/>
                <a:gd name="connsiteY30" fmla="*/ 134620 h 207010"/>
                <a:gd name="connsiteX31" fmla="*/ 153670 w 254635"/>
                <a:gd name="connsiteY31" fmla="*/ 134620 h 207010"/>
                <a:gd name="connsiteX32" fmla="*/ 154940 w 254635"/>
                <a:gd name="connsiteY32" fmla="*/ 52705 h 207010"/>
                <a:gd name="connsiteX33" fmla="*/ 253365 w 254635"/>
                <a:gd name="connsiteY33" fmla="*/ 54610 h 207010"/>
                <a:gd name="connsiteX34" fmla="*/ 254635 w 254635"/>
                <a:gd name="connsiteY34" fmla="*/ 1079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635" h="207010">
                  <a:moveTo>
                    <a:pt x="254635" y="10160"/>
                  </a:moveTo>
                  <a:lnTo>
                    <a:pt x="254635" y="1270"/>
                  </a:lnTo>
                  <a:lnTo>
                    <a:pt x="129540" y="0"/>
                  </a:lnTo>
                  <a:lnTo>
                    <a:pt x="117475" y="17145"/>
                  </a:lnTo>
                  <a:lnTo>
                    <a:pt x="117475" y="29210"/>
                  </a:lnTo>
                  <a:lnTo>
                    <a:pt x="111760" y="29210"/>
                  </a:lnTo>
                  <a:lnTo>
                    <a:pt x="90170" y="40640"/>
                  </a:lnTo>
                  <a:lnTo>
                    <a:pt x="87630" y="46990"/>
                  </a:lnTo>
                  <a:lnTo>
                    <a:pt x="79375" y="51435"/>
                  </a:lnTo>
                  <a:lnTo>
                    <a:pt x="81915" y="59690"/>
                  </a:lnTo>
                  <a:lnTo>
                    <a:pt x="62865" y="87630"/>
                  </a:lnTo>
                  <a:lnTo>
                    <a:pt x="61595" y="96520"/>
                  </a:lnTo>
                  <a:lnTo>
                    <a:pt x="46990" y="110490"/>
                  </a:lnTo>
                  <a:lnTo>
                    <a:pt x="42545" y="112395"/>
                  </a:lnTo>
                  <a:lnTo>
                    <a:pt x="34925" y="129540"/>
                  </a:lnTo>
                  <a:lnTo>
                    <a:pt x="35560" y="133985"/>
                  </a:lnTo>
                  <a:lnTo>
                    <a:pt x="22860" y="150495"/>
                  </a:lnTo>
                  <a:lnTo>
                    <a:pt x="22225" y="153670"/>
                  </a:lnTo>
                  <a:lnTo>
                    <a:pt x="26035" y="156845"/>
                  </a:lnTo>
                  <a:lnTo>
                    <a:pt x="20955" y="158750"/>
                  </a:lnTo>
                  <a:lnTo>
                    <a:pt x="10795" y="177165"/>
                  </a:lnTo>
                  <a:lnTo>
                    <a:pt x="6985" y="177800"/>
                  </a:lnTo>
                  <a:lnTo>
                    <a:pt x="2540" y="182880"/>
                  </a:lnTo>
                  <a:lnTo>
                    <a:pt x="3175" y="190500"/>
                  </a:lnTo>
                  <a:lnTo>
                    <a:pt x="0" y="196850"/>
                  </a:lnTo>
                  <a:lnTo>
                    <a:pt x="635" y="207010"/>
                  </a:lnTo>
                  <a:lnTo>
                    <a:pt x="125095" y="206375"/>
                  </a:lnTo>
                  <a:lnTo>
                    <a:pt x="123825" y="149225"/>
                  </a:lnTo>
                  <a:lnTo>
                    <a:pt x="128270" y="140970"/>
                  </a:lnTo>
                  <a:lnTo>
                    <a:pt x="134620" y="135890"/>
                  </a:lnTo>
                  <a:lnTo>
                    <a:pt x="142240" y="134620"/>
                  </a:lnTo>
                  <a:lnTo>
                    <a:pt x="153670" y="134620"/>
                  </a:lnTo>
                  <a:lnTo>
                    <a:pt x="154940" y="52705"/>
                  </a:lnTo>
                  <a:lnTo>
                    <a:pt x="253365" y="54610"/>
                  </a:lnTo>
                  <a:lnTo>
                    <a:pt x="254635"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76">
              <a:extLst>
                <a:ext uri="{FF2B5EF4-FFF2-40B4-BE49-F238E27FC236}">
                  <a16:creationId xmlns:a16="http://schemas.microsoft.com/office/drawing/2014/main" id="{C2C3612E-E29D-0A57-EF46-CB7C39B56AA5}"/>
                </a:ext>
              </a:extLst>
            </p:cNvPr>
            <p:cNvSpPr/>
            <p:nvPr/>
          </p:nvSpPr>
          <p:spPr>
            <a:xfrm>
              <a:off x="7751074" y="4587569"/>
              <a:ext cx="797932" cy="874448"/>
            </a:xfrm>
            <a:custGeom>
              <a:avLst/>
              <a:gdLst>
                <a:gd name="connsiteX0" fmla="*/ 3175 w 370839"/>
                <a:gd name="connsiteY0" fmla="*/ 196850 h 406400"/>
                <a:gd name="connsiteX1" fmla="*/ 127635 w 370839"/>
                <a:gd name="connsiteY1" fmla="*/ 196215 h 406400"/>
                <a:gd name="connsiteX2" fmla="*/ 126365 w 370839"/>
                <a:gd name="connsiteY2" fmla="*/ 139065 h 406400"/>
                <a:gd name="connsiteX3" fmla="*/ 130810 w 370839"/>
                <a:gd name="connsiteY3" fmla="*/ 130810 h 406400"/>
                <a:gd name="connsiteX4" fmla="*/ 137160 w 370839"/>
                <a:gd name="connsiteY4" fmla="*/ 125730 h 406400"/>
                <a:gd name="connsiteX5" fmla="*/ 144780 w 370839"/>
                <a:gd name="connsiteY5" fmla="*/ 124460 h 406400"/>
                <a:gd name="connsiteX6" fmla="*/ 156210 w 370839"/>
                <a:gd name="connsiteY6" fmla="*/ 124460 h 406400"/>
                <a:gd name="connsiteX7" fmla="*/ 157480 w 370839"/>
                <a:gd name="connsiteY7" fmla="*/ 42545 h 406400"/>
                <a:gd name="connsiteX8" fmla="*/ 255905 w 370839"/>
                <a:gd name="connsiteY8" fmla="*/ 44450 h 406400"/>
                <a:gd name="connsiteX9" fmla="*/ 257175 w 370839"/>
                <a:gd name="connsiteY9" fmla="*/ 0 h 406400"/>
                <a:gd name="connsiteX10" fmla="*/ 370840 w 370839"/>
                <a:gd name="connsiteY10" fmla="*/ 76200 h 406400"/>
                <a:gd name="connsiteX11" fmla="*/ 370205 w 370839"/>
                <a:gd name="connsiteY11" fmla="*/ 76200 h 406400"/>
                <a:gd name="connsiteX12" fmla="*/ 370205 w 370839"/>
                <a:gd name="connsiteY12" fmla="*/ 76200 h 406400"/>
                <a:gd name="connsiteX13" fmla="*/ 332105 w 370839"/>
                <a:gd name="connsiteY13" fmla="*/ 76835 h 406400"/>
                <a:gd name="connsiteX14" fmla="*/ 356235 w 370839"/>
                <a:gd name="connsiteY14" fmla="*/ 351790 h 406400"/>
                <a:gd name="connsiteX15" fmla="*/ 365760 w 370839"/>
                <a:gd name="connsiteY15" fmla="*/ 358140 h 406400"/>
                <a:gd name="connsiteX16" fmla="*/ 355600 w 370839"/>
                <a:gd name="connsiteY16" fmla="*/ 386080 h 406400"/>
                <a:gd name="connsiteX17" fmla="*/ 245110 w 370839"/>
                <a:gd name="connsiteY17" fmla="*/ 386715 h 406400"/>
                <a:gd name="connsiteX18" fmla="*/ 241300 w 370839"/>
                <a:gd name="connsiteY18" fmla="*/ 385445 h 406400"/>
                <a:gd name="connsiteX19" fmla="*/ 238125 w 370839"/>
                <a:gd name="connsiteY19" fmla="*/ 380365 h 406400"/>
                <a:gd name="connsiteX20" fmla="*/ 234315 w 370839"/>
                <a:gd name="connsiteY20" fmla="*/ 380365 h 406400"/>
                <a:gd name="connsiteX21" fmla="*/ 228600 w 370839"/>
                <a:gd name="connsiteY21" fmla="*/ 386715 h 406400"/>
                <a:gd name="connsiteX22" fmla="*/ 224790 w 370839"/>
                <a:gd name="connsiteY22" fmla="*/ 382905 h 406400"/>
                <a:gd name="connsiteX23" fmla="*/ 224790 w 370839"/>
                <a:gd name="connsiteY23" fmla="*/ 374015 h 406400"/>
                <a:gd name="connsiteX24" fmla="*/ 217805 w 370839"/>
                <a:gd name="connsiteY24" fmla="*/ 370840 h 406400"/>
                <a:gd name="connsiteX25" fmla="*/ 201930 w 370839"/>
                <a:gd name="connsiteY25" fmla="*/ 377825 h 406400"/>
                <a:gd name="connsiteX26" fmla="*/ 194310 w 370839"/>
                <a:gd name="connsiteY26" fmla="*/ 392430 h 406400"/>
                <a:gd name="connsiteX27" fmla="*/ 191135 w 370839"/>
                <a:gd name="connsiteY27" fmla="*/ 390525 h 406400"/>
                <a:gd name="connsiteX28" fmla="*/ 185420 w 370839"/>
                <a:gd name="connsiteY28" fmla="*/ 380365 h 406400"/>
                <a:gd name="connsiteX29" fmla="*/ 184785 w 370839"/>
                <a:gd name="connsiteY29" fmla="*/ 372745 h 406400"/>
                <a:gd name="connsiteX30" fmla="*/ 177165 w 370839"/>
                <a:gd name="connsiteY30" fmla="*/ 372110 h 406400"/>
                <a:gd name="connsiteX31" fmla="*/ 167640 w 370839"/>
                <a:gd name="connsiteY31" fmla="*/ 375285 h 406400"/>
                <a:gd name="connsiteX32" fmla="*/ 167640 w 370839"/>
                <a:gd name="connsiteY32" fmla="*/ 387350 h 406400"/>
                <a:gd name="connsiteX33" fmla="*/ 167640 w 370839"/>
                <a:gd name="connsiteY33" fmla="*/ 391160 h 406400"/>
                <a:gd name="connsiteX34" fmla="*/ 164465 w 370839"/>
                <a:gd name="connsiteY34" fmla="*/ 400050 h 406400"/>
                <a:gd name="connsiteX35" fmla="*/ 154940 w 370839"/>
                <a:gd name="connsiteY35" fmla="*/ 400685 h 406400"/>
                <a:gd name="connsiteX36" fmla="*/ 147320 w 370839"/>
                <a:gd name="connsiteY36" fmla="*/ 406400 h 406400"/>
                <a:gd name="connsiteX37" fmla="*/ 147320 w 370839"/>
                <a:gd name="connsiteY37" fmla="*/ 406400 h 406400"/>
                <a:gd name="connsiteX38" fmla="*/ 146050 w 370839"/>
                <a:gd name="connsiteY38" fmla="*/ 401320 h 406400"/>
                <a:gd name="connsiteX39" fmla="*/ 137795 w 370839"/>
                <a:gd name="connsiteY39" fmla="*/ 396240 h 406400"/>
                <a:gd name="connsiteX40" fmla="*/ 132080 w 370839"/>
                <a:gd name="connsiteY40" fmla="*/ 394335 h 406400"/>
                <a:gd name="connsiteX41" fmla="*/ 130175 w 370839"/>
                <a:gd name="connsiteY41" fmla="*/ 387985 h 406400"/>
                <a:gd name="connsiteX42" fmla="*/ 123190 w 370839"/>
                <a:gd name="connsiteY42" fmla="*/ 386715 h 406400"/>
                <a:gd name="connsiteX43" fmla="*/ 123190 w 370839"/>
                <a:gd name="connsiteY43" fmla="*/ 379730 h 406400"/>
                <a:gd name="connsiteX44" fmla="*/ 116840 w 370839"/>
                <a:gd name="connsiteY44" fmla="*/ 374015 h 406400"/>
                <a:gd name="connsiteX45" fmla="*/ 115570 w 370839"/>
                <a:gd name="connsiteY45" fmla="*/ 365760 h 406400"/>
                <a:gd name="connsiteX46" fmla="*/ 113030 w 370839"/>
                <a:gd name="connsiteY46" fmla="*/ 363855 h 406400"/>
                <a:gd name="connsiteX47" fmla="*/ 107950 w 370839"/>
                <a:gd name="connsiteY47" fmla="*/ 364490 h 406400"/>
                <a:gd name="connsiteX48" fmla="*/ 106045 w 370839"/>
                <a:gd name="connsiteY48" fmla="*/ 362585 h 406400"/>
                <a:gd name="connsiteX49" fmla="*/ 100330 w 370839"/>
                <a:gd name="connsiteY49" fmla="*/ 364490 h 406400"/>
                <a:gd name="connsiteX50" fmla="*/ 96520 w 370839"/>
                <a:gd name="connsiteY50" fmla="*/ 363220 h 406400"/>
                <a:gd name="connsiteX51" fmla="*/ 96520 w 370839"/>
                <a:gd name="connsiteY51" fmla="*/ 360045 h 406400"/>
                <a:gd name="connsiteX52" fmla="*/ 89535 w 370839"/>
                <a:gd name="connsiteY52" fmla="*/ 351155 h 406400"/>
                <a:gd name="connsiteX53" fmla="*/ 81280 w 370839"/>
                <a:gd name="connsiteY53" fmla="*/ 349250 h 406400"/>
                <a:gd name="connsiteX54" fmla="*/ 66675 w 370839"/>
                <a:gd name="connsiteY54" fmla="*/ 344805 h 406400"/>
                <a:gd name="connsiteX55" fmla="*/ 61595 w 370839"/>
                <a:gd name="connsiteY55" fmla="*/ 344805 h 406400"/>
                <a:gd name="connsiteX56" fmla="*/ 45085 w 370839"/>
                <a:gd name="connsiteY56" fmla="*/ 351155 h 406400"/>
                <a:gd name="connsiteX57" fmla="*/ 28575 w 370839"/>
                <a:gd name="connsiteY57" fmla="*/ 353695 h 406400"/>
                <a:gd name="connsiteX58" fmla="*/ 22225 w 370839"/>
                <a:gd name="connsiteY58" fmla="*/ 359410 h 406400"/>
                <a:gd name="connsiteX59" fmla="*/ 17780 w 370839"/>
                <a:gd name="connsiteY59" fmla="*/ 359410 h 406400"/>
                <a:gd name="connsiteX60" fmla="*/ 12700 w 370839"/>
                <a:gd name="connsiteY60" fmla="*/ 363855 h 406400"/>
                <a:gd name="connsiteX61" fmla="*/ 13970 w 370839"/>
                <a:gd name="connsiteY61" fmla="*/ 351155 h 406400"/>
                <a:gd name="connsiteX62" fmla="*/ 19050 w 370839"/>
                <a:gd name="connsiteY62" fmla="*/ 331470 h 406400"/>
                <a:gd name="connsiteX63" fmla="*/ 26670 w 370839"/>
                <a:gd name="connsiteY63" fmla="*/ 321310 h 406400"/>
                <a:gd name="connsiteX64" fmla="*/ 28575 w 370839"/>
                <a:gd name="connsiteY64" fmla="*/ 298450 h 406400"/>
                <a:gd name="connsiteX65" fmla="*/ 22860 w 370839"/>
                <a:gd name="connsiteY65" fmla="*/ 266065 h 406400"/>
                <a:gd name="connsiteX66" fmla="*/ 13335 w 370839"/>
                <a:gd name="connsiteY66" fmla="*/ 252730 h 406400"/>
                <a:gd name="connsiteX67" fmla="*/ 17145 w 370839"/>
                <a:gd name="connsiteY67" fmla="*/ 250190 h 406400"/>
                <a:gd name="connsiteX68" fmla="*/ 21590 w 370839"/>
                <a:gd name="connsiteY68" fmla="*/ 250190 h 406400"/>
                <a:gd name="connsiteX69" fmla="*/ 23495 w 370839"/>
                <a:gd name="connsiteY69" fmla="*/ 239395 h 406400"/>
                <a:gd name="connsiteX70" fmla="*/ 20955 w 370839"/>
                <a:gd name="connsiteY70" fmla="*/ 233045 h 406400"/>
                <a:gd name="connsiteX71" fmla="*/ 25400 w 370839"/>
                <a:gd name="connsiteY71" fmla="*/ 228600 h 406400"/>
                <a:gd name="connsiteX72" fmla="*/ 16510 w 370839"/>
                <a:gd name="connsiteY72" fmla="*/ 215265 h 406400"/>
                <a:gd name="connsiteX73" fmla="*/ 12700 w 370839"/>
                <a:gd name="connsiteY73" fmla="*/ 218440 h 406400"/>
                <a:gd name="connsiteX74" fmla="*/ 10160 w 370839"/>
                <a:gd name="connsiteY74" fmla="*/ 217170 h 406400"/>
                <a:gd name="connsiteX75" fmla="*/ 6985 w 370839"/>
                <a:gd name="connsiteY75" fmla="*/ 209550 h 406400"/>
                <a:gd name="connsiteX76" fmla="*/ 635 w 370839"/>
                <a:gd name="connsiteY76" fmla="*/ 217170 h 406400"/>
                <a:gd name="connsiteX77" fmla="*/ 0 w 370839"/>
                <a:gd name="connsiteY77" fmla="*/ 205105 h 406400"/>
                <a:gd name="connsiteX78" fmla="*/ 3175 w 370839"/>
                <a:gd name="connsiteY78" fmla="*/ 19812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0839" h="406400">
                  <a:moveTo>
                    <a:pt x="3175" y="196850"/>
                  </a:moveTo>
                  <a:lnTo>
                    <a:pt x="127635" y="196215"/>
                  </a:lnTo>
                  <a:lnTo>
                    <a:pt x="126365" y="139065"/>
                  </a:lnTo>
                  <a:lnTo>
                    <a:pt x="130810" y="130810"/>
                  </a:lnTo>
                  <a:lnTo>
                    <a:pt x="137160" y="125730"/>
                  </a:lnTo>
                  <a:lnTo>
                    <a:pt x="144780" y="124460"/>
                  </a:lnTo>
                  <a:lnTo>
                    <a:pt x="156210" y="124460"/>
                  </a:lnTo>
                  <a:lnTo>
                    <a:pt x="157480" y="42545"/>
                  </a:lnTo>
                  <a:lnTo>
                    <a:pt x="255905" y="44450"/>
                  </a:lnTo>
                  <a:lnTo>
                    <a:pt x="257175" y="0"/>
                  </a:lnTo>
                  <a:lnTo>
                    <a:pt x="370840" y="76200"/>
                  </a:lnTo>
                  <a:lnTo>
                    <a:pt x="370205" y="76200"/>
                  </a:lnTo>
                  <a:lnTo>
                    <a:pt x="370205" y="76200"/>
                  </a:lnTo>
                  <a:lnTo>
                    <a:pt x="332105" y="76835"/>
                  </a:lnTo>
                  <a:lnTo>
                    <a:pt x="356235" y="351790"/>
                  </a:lnTo>
                  <a:lnTo>
                    <a:pt x="365760" y="358140"/>
                  </a:lnTo>
                  <a:lnTo>
                    <a:pt x="355600" y="386080"/>
                  </a:lnTo>
                  <a:lnTo>
                    <a:pt x="245110" y="386715"/>
                  </a:lnTo>
                  <a:lnTo>
                    <a:pt x="241300" y="385445"/>
                  </a:lnTo>
                  <a:lnTo>
                    <a:pt x="238125" y="380365"/>
                  </a:lnTo>
                  <a:lnTo>
                    <a:pt x="234315" y="380365"/>
                  </a:lnTo>
                  <a:lnTo>
                    <a:pt x="228600" y="386715"/>
                  </a:lnTo>
                  <a:lnTo>
                    <a:pt x="224790" y="382905"/>
                  </a:lnTo>
                  <a:lnTo>
                    <a:pt x="224790" y="374015"/>
                  </a:lnTo>
                  <a:lnTo>
                    <a:pt x="217805" y="370840"/>
                  </a:lnTo>
                  <a:lnTo>
                    <a:pt x="201930" y="377825"/>
                  </a:lnTo>
                  <a:lnTo>
                    <a:pt x="194310" y="392430"/>
                  </a:lnTo>
                  <a:lnTo>
                    <a:pt x="191135" y="390525"/>
                  </a:lnTo>
                  <a:lnTo>
                    <a:pt x="185420" y="380365"/>
                  </a:lnTo>
                  <a:lnTo>
                    <a:pt x="184785" y="372745"/>
                  </a:lnTo>
                  <a:lnTo>
                    <a:pt x="177165" y="372110"/>
                  </a:lnTo>
                  <a:lnTo>
                    <a:pt x="167640" y="375285"/>
                  </a:lnTo>
                  <a:lnTo>
                    <a:pt x="167640" y="387350"/>
                  </a:lnTo>
                  <a:lnTo>
                    <a:pt x="167640" y="391160"/>
                  </a:lnTo>
                  <a:lnTo>
                    <a:pt x="164465" y="400050"/>
                  </a:lnTo>
                  <a:lnTo>
                    <a:pt x="154940" y="400685"/>
                  </a:lnTo>
                  <a:lnTo>
                    <a:pt x="147320" y="406400"/>
                  </a:lnTo>
                  <a:lnTo>
                    <a:pt x="147320" y="406400"/>
                  </a:lnTo>
                  <a:lnTo>
                    <a:pt x="146050" y="401320"/>
                  </a:lnTo>
                  <a:lnTo>
                    <a:pt x="137795" y="396240"/>
                  </a:lnTo>
                  <a:lnTo>
                    <a:pt x="132080" y="394335"/>
                  </a:lnTo>
                  <a:lnTo>
                    <a:pt x="130175" y="387985"/>
                  </a:lnTo>
                  <a:lnTo>
                    <a:pt x="123190" y="386715"/>
                  </a:lnTo>
                  <a:lnTo>
                    <a:pt x="123190" y="379730"/>
                  </a:lnTo>
                  <a:lnTo>
                    <a:pt x="116840" y="374015"/>
                  </a:lnTo>
                  <a:lnTo>
                    <a:pt x="115570" y="365760"/>
                  </a:lnTo>
                  <a:lnTo>
                    <a:pt x="113030" y="363855"/>
                  </a:lnTo>
                  <a:lnTo>
                    <a:pt x="107950" y="364490"/>
                  </a:lnTo>
                  <a:lnTo>
                    <a:pt x="106045" y="362585"/>
                  </a:lnTo>
                  <a:lnTo>
                    <a:pt x="100330" y="364490"/>
                  </a:lnTo>
                  <a:lnTo>
                    <a:pt x="96520" y="363220"/>
                  </a:lnTo>
                  <a:lnTo>
                    <a:pt x="96520" y="360045"/>
                  </a:lnTo>
                  <a:lnTo>
                    <a:pt x="89535" y="351155"/>
                  </a:lnTo>
                  <a:lnTo>
                    <a:pt x="81280" y="349250"/>
                  </a:lnTo>
                  <a:lnTo>
                    <a:pt x="66675" y="344805"/>
                  </a:lnTo>
                  <a:lnTo>
                    <a:pt x="61595" y="344805"/>
                  </a:lnTo>
                  <a:lnTo>
                    <a:pt x="45085" y="351155"/>
                  </a:lnTo>
                  <a:lnTo>
                    <a:pt x="28575" y="353695"/>
                  </a:lnTo>
                  <a:lnTo>
                    <a:pt x="22225" y="359410"/>
                  </a:lnTo>
                  <a:lnTo>
                    <a:pt x="17780" y="359410"/>
                  </a:lnTo>
                  <a:lnTo>
                    <a:pt x="12700" y="363855"/>
                  </a:lnTo>
                  <a:lnTo>
                    <a:pt x="13970" y="351155"/>
                  </a:lnTo>
                  <a:lnTo>
                    <a:pt x="19050" y="331470"/>
                  </a:lnTo>
                  <a:lnTo>
                    <a:pt x="26670" y="321310"/>
                  </a:lnTo>
                  <a:lnTo>
                    <a:pt x="28575" y="298450"/>
                  </a:lnTo>
                  <a:lnTo>
                    <a:pt x="22860" y="266065"/>
                  </a:lnTo>
                  <a:lnTo>
                    <a:pt x="13335" y="252730"/>
                  </a:lnTo>
                  <a:lnTo>
                    <a:pt x="17145" y="250190"/>
                  </a:lnTo>
                  <a:lnTo>
                    <a:pt x="21590" y="250190"/>
                  </a:lnTo>
                  <a:lnTo>
                    <a:pt x="23495" y="239395"/>
                  </a:lnTo>
                  <a:lnTo>
                    <a:pt x="20955" y="233045"/>
                  </a:lnTo>
                  <a:lnTo>
                    <a:pt x="25400" y="228600"/>
                  </a:lnTo>
                  <a:lnTo>
                    <a:pt x="16510" y="215265"/>
                  </a:lnTo>
                  <a:lnTo>
                    <a:pt x="12700" y="218440"/>
                  </a:lnTo>
                  <a:lnTo>
                    <a:pt x="10160" y="217170"/>
                  </a:lnTo>
                  <a:lnTo>
                    <a:pt x="6985" y="209550"/>
                  </a:lnTo>
                  <a:lnTo>
                    <a:pt x="635" y="217170"/>
                  </a:lnTo>
                  <a:lnTo>
                    <a:pt x="0" y="205105"/>
                  </a:lnTo>
                  <a:lnTo>
                    <a:pt x="3175" y="1981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77">
              <a:extLst>
                <a:ext uri="{FF2B5EF4-FFF2-40B4-BE49-F238E27FC236}">
                  <a16:creationId xmlns:a16="http://schemas.microsoft.com/office/drawing/2014/main" id="{363F21F5-C9D4-80B4-CCEA-A6A6EAAFC887}"/>
                </a:ext>
              </a:extLst>
            </p:cNvPr>
            <p:cNvSpPr/>
            <p:nvPr/>
          </p:nvSpPr>
          <p:spPr>
            <a:xfrm>
              <a:off x="8068059" y="4751528"/>
              <a:ext cx="1095793" cy="1017912"/>
            </a:xfrm>
            <a:custGeom>
              <a:avLst/>
              <a:gdLst>
                <a:gd name="connsiteX0" fmla="*/ 0 w 509270"/>
                <a:gd name="connsiteY0" fmla="*/ 330200 h 473075"/>
                <a:gd name="connsiteX1" fmla="*/ 7620 w 509270"/>
                <a:gd name="connsiteY1" fmla="*/ 324485 h 473075"/>
                <a:gd name="connsiteX2" fmla="*/ 17145 w 509270"/>
                <a:gd name="connsiteY2" fmla="*/ 323850 h 473075"/>
                <a:gd name="connsiteX3" fmla="*/ 20320 w 509270"/>
                <a:gd name="connsiteY3" fmla="*/ 314960 h 473075"/>
                <a:gd name="connsiteX4" fmla="*/ 20320 w 509270"/>
                <a:gd name="connsiteY4" fmla="*/ 311150 h 473075"/>
                <a:gd name="connsiteX5" fmla="*/ 20320 w 509270"/>
                <a:gd name="connsiteY5" fmla="*/ 299085 h 473075"/>
                <a:gd name="connsiteX6" fmla="*/ 29845 w 509270"/>
                <a:gd name="connsiteY6" fmla="*/ 295910 h 473075"/>
                <a:gd name="connsiteX7" fmla="*/ 37465 w 509270"/>
                <a:gd name="connsiteY7" fmla="*/ 296545 h 473075"/>
                <a:gd name="connsiteX8" fmla="*/ 38100 w 509270"/>
                <a:gd name="connsiteY8" fmla="*/ 304165 h 473075"/>
                <a:gd name="connsiteX9" fmla="*/ 43815 w 509270"/>
                <a:gd name="connsiteY9" fmla="*/ 314325 h 473075"/>
                <a:gd name="connsiteX10" fmla="*/ 46990 w 509270"/>
                <a:gd name="connsiteY10" fmla="*/ 316230 h 473075"/>
                <a:gd name="connsiteX11" fmla="*/ 54610 w 509270"/>
                <a:gd name="connsiteY11" fmla="*/ 301625 h 473075"/>
                <a:gd name="connsiteX12" fmla="*/ 70485 w 509270"/>
                <a:gd name="connsiteY12" fmla="*/ 294640 h 473075"/>
                <a:gd name="connsiteX13" fmla="*/ 77470 w 509270"/>
                <a:gd name="connsiteY13" fmla="*/ 297815 h 473075"/>
                <a:gd name="connsiteX14" fmla="*/ 77470 w 509270"/>
                <a:gd name="connsiteY14" fmla="*/ 306705 h 473075"/>
                <a:gd name="connsiteX15" fmla="*/ 81280 w 509270"/>
                <a:gd name="connsiteY15" fmla="*/ 310515 h 473075"/>
                <a:gd name="connsiteX16" fmla="*/ 86995 w 509270"/>
                <a:gd name="connsiteY16" fmla="*/ 304165 h 473075"/>
                <a:gd name="connsiteX17" fmla="*/ 90805 w 509270"/>
                <a:gd name="connsiteY17" fmla="*/ 304165 h 473075"/>
                <a:gd name="connsiteX18" fmla="*/ 93980 w 509270"/>
                <a:gd name="connsiteY18" fmla="*/ 309245 h 473075"/>
                <a:gd name="connsiteX19" fmla="*/ 97790 w 509270"/>
                <a:gd name="connsiteY19" fmla="*/ 310515 h 473075"/>
                <a:gd name="connsiteX20" fmla="*/ 208280 w 509270"/>
                <a:gd name="connsiteY20" fmla="*/ 309880 h 473075"/>
                <a:gd name="connsiteX21" fmla="*/ 218440 w 509270"/>
                <a:gd name="connsiteY21" fmla="*/ 281940 h 473075"/>
                <a:gd name="connsiteX22" fmla="*/ 208915 w 509270"/>
                <a:gd name="connsiteY22" fmla="*/ 275590 h 473075"/>
                <a:gd name="connsiteX23" fmla="*/ 184785 w 509270"/>
                <a:gd name="connsiteY23" fmla="*/ 635 h 473075"/>
                <a:gd name="connsiteX24" fmla="*/ 222885 w 509270"/>
                <a:gd name="connsiteY24" fmla="*/ 0 h 473075"/>
                <a:gd name="connsiteX25" fmla="*/ 427355 w 509270"/>
                <a:gd name="connsiteY25" fmla="*/ 135255 h 473075"/>
                <a:gd name="connsiteX26" fmla="*/ 431165 w 509270"/>
                <a:gd name="connsiteY26" fmla="*/ 150495 h 473075"/>
                <a:gd name="connsiteX27" fmla="*/ 437515 w 509270"/>
                <a:gd name="connsiteY27" fmla="*/ 156210 h 473075"/>
                <a:gd name="connsiteX28" fmla="*/ 448945 w 509270"/>
                <a:gd name="connsiteY28" fmla="*/ 155575 h 473075"/>
                <a:gd name="connsiteX29" fmla="*/ 457835 w 509270"/>
                <a:gd name="connsiteY29" fmla="*/ 158750 h 473075"/>
                <a:gd name="connsiteX30" fmla="*/ 463550 w 509270"/>
                <a:gd name="connsiteY30" fmla="*/ 165735 h 473075"/>
                <a:gd name="connsiteX31" fmla="*/ 471170 w 509270"/>
                <a:gd name="connsiteY31" fmla="*/ 167640 h 473075"/>
                <a:gd name="connsiteX32" fmla="*/ 476885 w 509270"/>
                <a:gd name="connsiteY32" fmla="*/ 173355 h 473075"/>
                <a:gd name="connsiteX33" fmla="*/ 476885 w 509270"/>
                <a:gd name="connsiteY33" fmla="*/ 177800 h 473075"/>
                <a:gd name="connsiteX34" fmla="*/ 473710 w 509270"/>
                <a:gd name="connsiteY34" fmla="*/ 187325 h 473075"/>
                <a:gd name="connsiteX35" fmla="*/ 475615 w 509270"/>
                <a:gd name="connsiteY35" fmla="*/ 192405 h 473075"/>
                <a:gd name="connsiteX36" fmla="*/ 483235 w 509270"/>
                <a:gd name="connsiteY36" fmla="*/ 194945 h 473075"/>
                <a:gd name="connsiteX37" fmla="*/ 497840 w 509270"/>
                <a:gd name="connsiteY37" fmla="*/ 193040 h 473075"/>
                <a:gd name="connsiteX38" fmla="*/ 509270 w 509270"/>
                <a:gd name="connsiteY38" fmla="*/ 189865 h 473075"/>
                <a:gd name="connsiteX39" fmla="*/ 509270 w 509270"/>
                <a:gd name="connsiteY39" fmla="*/ 189865 h 473075"/>
                <a:gd name="connsiteX40" fmla="*/ 508000 w 509270"/>
                <a:gd name="connsiteY40" fmla="*/ 250190 h 473075"/>
                <a:gd name="connsiteX41" fmla="*/ 506095 w 509270"/>
                <a:gd name="connsiteY41" fmla="*/ 278130 h 473075"/>
                <a:gd name="connsiteX42" fmla="*/ 501015 w 509270"/>
                <a:gd name="connsiteY42" fmla="*/ 281305 h 473075"/>
                <a:gd name="connsiteX43" fmla="*/ 499745 w 509270"/>
                <a:gd name="connsiteY43" fmla="*/ 292100 h 473075"/>
                <a:gd name="connsiteX44" fmla="*/ 497840 w 509270"/>
                <a:gd name="connsiteY44" fmla="*/ 299085 h 473075"/>
                <a:gd name="connsiteX45" fmla="*/ 481965 w 509270"/>
                <a:gd name="connsiteY45" fmla="*/ 307340 h 473075"/>
                <a:gd name="connsiteX46" fmla="*/ 473075 w 509270"/>
                <a:gd name="connsiteY46" fmla="*/ 312420 h 473075"/>
                <a:gd name="connsiteX47" fmla="*/ 463550 w 509270"/>
                <a:gd name="connsiteY47" fmla="*/ 313055 h 473075"/>
                <a:gd name="connsiteX48" fmla="*/ 454660 w 509270"/>
                <a:gd name="connsiteY48" fmla="*/ 318770 h 473075"/>
                <a:gd name="connsiteX49" fmla="*/ 448310 w 509270"/>
                <a:gd name="connsiteY49" fmla="*/ 318770 h 473075"/>
                <a:gd name="connsiteX50" fmla="*/ 434975 w 509270"/>
                <a:gd name="connsiteY50" fmla="*/ 318770 h 473075"/>
                <a:gd name="connsiteX51" fmla="*/ 426720 w 509270"/>
                <a:gd name="connsiteY51" fmla="*/ 322580 h 473075"/>
                <a:gd name="connsiteX52" fmla="*/ 419735 w 509270"/>
                <a:gd name="connsiteY52" fmla="*/ 321945 h 473075"/>
                <a:gd name="connsiteX53" fmla="*/ 398145 w 509270"/>
                <a:gd name="connsiteY53" fmla="*/ 324485 h 473075"/>
                <a:gd name="connsiteX54" fmla="*/ 390525 w 509270"/>
                <a:gd name="connsiteY54" fmla="*/ 322580 h 473075"/>
                <a:gd name="connsiteX55" fmla="*/ 389890 w 509270"/>
                <a:gd name="connsiteY55" fmla="*/ 324485 h 473075"/>
                <a:gd name="connsiteX56" fmla="*/ 387350 w 509270"/>
                <a:gd name="connsiteY56" fmla="*/ 321945 h 473075"/>
                <a:gd name="connsiteX57" fmla="*/ 382270 w 509270"/>
                <a:gd name="connsiteY57" fmla="*/ 321310 h 473075"/>
                <a:gd name="connsiteX58" fmla="*/ 373380 w 509270"/>
                <a:gd name="connsiteY58" fmla="*/ 318770 h 473075"/>
                <a:gd name="connsiteX59" fmla="*/ 365125 w 509270"/>
                <a:gd name="connsiteY59" fmla="*/ 319405 h 473075"/>
                <a:gd name="connsiteX60" fmla="*/ 350520 w 509270"/>
                <a:gd name="connsiteY60" fmla="*/ 321945 h 473075"/>
                <a:gd name="connsiteX61" fmla="*/ 340995 w 509270"/>
                <a:gd name="connsiteY61" fmla="*/ 327025 h 473075"/>
                <a:gd name="connsiteX62" fmla="*/ 332740 w 509270"/>
                <a:gd name="connsiteY62" fmla="*/ 334010 h 473075"/>
                <a:gd name="connsiteX63" fmla="*/ 309245 w 509270"/>
                <a:gd name="connsiteY63" fmla="*/ 346710 h 473075"/>
                <a:gd name="connsiteX64" fmla="*/ 292100 w 509270"/>
                <a:gd name="connsiteY64" fmla="*/ 358140 h 473075"/>
                <a:gd name="connsiteX65" fmla="*/ 289560 w 509270"/>
                <a:gd name="connsiteY65" fmla="*/ 364490 h 473075"/>
                <a:gd name="connsiteX66" fmla="*/ 273050 w 509270"/>
                <a:gd name="connsiteY66" fmla="*/ 369570 h 473075"/>
                <a:gd name="connsiteX67" fmla="*/ 269240 w 509270"/>
                <a:gd name="connsiteY67" fmla="*/ 368300 h 473075"/>
                <a:gd name="connsiteX68" fmla="*/ 260350 w 509270"/>
                <a:gd name="connsiteY68" fmla="*/ 368935 h 473075"/>
                <a:gd name="connsiteX69" fmla="*/ 259080 w 509270"/>
                <a:gd name="connsiteY69" fmla="*/ 373380 h 473075"/>
                <a:gd name="connsiteX70" fmla="*/ 254635 w 509270"/>
                <a:gd name="connsiteY70" fmla="*/ 374650 h 473075"/>
                <a:gd name="connsiteX71" fmla="*/ 247650 w 509270"/>
                <a:gd name="connsiteY71" fmla="*/ 386715 h 473075"/>
                <a:gd name="connsiteX72" fmla="*/ 247015 w 509270"/>
                <a:gd name="connsiteY72" fmla="*/ 391160 h 473075"/>
                <a:gd name="connsiteX73" fmla="*/ 240665 w 509270"/>
                <a:gd name="connsiteY73" fmla="*/ 400050 h 473075"/>
                <a:gd name="connsiteX74" fmla="*/ 231775 w 509270"/>
                <a:gd name="connsiteY74" fmla="*/ 416560 h 473075"/>
                <a:gd name="connsiteX75" fmla="*/ 224155 w 509270"/>
                <a:gd name="connsiteY75" fmla="*/ 422910 h 473075"/>
                <a:gd name="connsiteX76" fmla="*/ 218440 w 509270"/>
                <a:gd name="connsiteY76" fmla="*/ 427355 h 473075"/>
                <a:gd name="connsiteX77" fmla="*/ 220345 w 509270"/>
                <a:gd name="connsiteY77" fmla="*/ 433070 h 473075"/>
                <a:gd name="connsiteX78" fmla="*/ 220980 w 509270"/>
                <a:gd name="connsiteY78" fmla="*/ 441960 h 473075"/>
                <a:gd name="connsiteX79" fmla="*/ 215265 w 509270"/>
                <a:gd name="connsiteY79" fmla="*/ 443230 h 473075"/>
                <a:gd name="connsiteX80" fmla="*/ 215265 w 509270"/>
                <a:gd name="connsiteY80" fmla="*/ 449580 h 473075"/>
                <a:gd name="connsiteX81" fmla="*/ 217805 w 509270"/>
                <a:gd name="connsiteY81" fmla="*/ 454025 h 473075"/>
                <a:gd name="connsiteX82" fmla="*/ 215900 w 509270"/>
                <a:gd name="connsiteY82" fmla="*/ 461645 h 473075"/>
                <a:gd name="connsiteX83" fmla="*/ 212090 w 509270"/>
                <a:gd name="connsiteY83" fmla="*/ 464185 h 473075"/>
                <a:gd name="connsiteX84" fmla="*/ 206375 w 509270"/>
                <a:gd name="connsiteY84" fmla="*/ 473075 h 473075"/>
                <a:gd name="connsiteX85" fmla="*/ 196215 w 509270"/>
                <a:gd name="connsiteY85" fmla="*/ 469900 h 473075"/>
                <a:gd name="connsiteX86" fmla="*/ 193675 w 509270"/>
                <a:gd name="connsiteY86" fmla="*/ 466725 h 473075"/>
                <a:gd name="connsiteX87" fmla="*/ 195580 w 509270"/>
                <a:gd name="connsiteY87" fmla="*/ 464185 h 473075"/>
                <a:gd name="connsiteX88" fmla="*/ 187325 w 509270"/>
                <a:gd name="connsiteY88" fmla="*/ 463550 h 473075"/>
                <a:gd name="connsiteX89" fmla="*/ 177165 w 509270"/>
                <a:gd name="connsiteY89" fmla="*/ 465455 h 473075"/>
                <a:gd name="connsiteX90" fmla="*/ 177165 w 509270"/>
                <a:gd name="connsiteY90" fmla="*/ 467995 h 473075"/>
                <a:gd name="connsiteX91" fmla="*/ 173990 w 509270"/>
                <a:gd name="connsiteY91" fmla="*/ 470535 h 473075"/>
                <a:gd name="connsiteX92" fmla="*/ 161925 w 509270"/>
                <a:gd name="connsiteY92" fmla="*/ 469265 h 473075"/>
                <a:gd name="connsiteX93" fmla="*/ 154305 w 509270"/>
                <a:gd name="connsiteY93" fmla="*/ 466090 h 473075"/>
                <a:gd name="connsiteX94" fmla="*/ 150495 w 509270"/>
                <a:gd name="connsiteY94" fmla="*/ 466090 h 473075"/>
                <a:gd name="connsiteX95" fmla="*/ 140970 w 509270"/>
                <a:gd name="connsiteY95" fmla="*/ 471170 h 473075"/>
                <a:gd name="connsiteX96" fmla="*/ 140970 w 509270"/>
                <a:gd name="connsiteY96" fmla="*/ 467360 h 473075"/>
                <a:gd name="connsiteX97" fmla="*/ 137795 w 509270"/>
                <a:gd name="connsiteY97" fmla="*/ 463550 h 473075"/>
                <a:gd name="connsiteX98" fmla="*/ 130175 w 509270"/>
                <a:gd name="connsiteY98" fmla="*/ 463550 h 473075"/>
                <a:gd name="connsiteX99" fmla="*/ 130175 w 509270"/>
                <a:gd name="connsiteY99" fmla="*/ 459740 h 473075"/>
                <a:gd name="connsiteX100" fmla="*/ 127635 w 509270"/>
                <a:gd name="connsiteY100" fmla="*/ 455930 h 473075"/>
                <a:gd name="connsiteX101" fmla="*/ 127635 w 509270"/>
                <a:gd name="connsiteY101" fmla="*/ 450215 h 473075"/>
                <a:gd name="connsiteX102" fmla="*/ 123825 w 509270"/>
                <a:gd name="connsiteY102" fmla="*/ 450215 h 473075"/>
                <a:gd name="connsiteX103" fmla="*/ 120015 w 509270"/>
                <a:gd name="connsiteY103" fmla="*/ 454660 h 473075"/>
                <a:gd name="connsiteX104" fmla="*/ 114935 w 509270"/>
                <a:gd name="connsiteY104" fmla="*/ 455295 h 473075"/>
                <a:gd name="connsiteX105" fmla="*/ 118110 w 509270"/>
                <a:gd name="connsiteY105" fmla="*/ 447040 h 473075"/>
                <a:gd name="connsiteX106" fmla="*/ 123825 w 509270"/>
                <a:gd name="connsiteY106" fmla="*/ 439420 h 473075"/>
                <a:gd name="connsiteX107" fmla="*/ 123825 w 509270"/>
                <a:gd name="connsiteY107" fmla="*/ 435610 h 473075"/>
                <a:gd name="connsiteX108" fmla="*/ 116840 w 509270"/>
                <a:gd name="connsiteY108" fmla="*/ 433705 h 473075"/>
                <a:gd name="connsiteX109" fmla="*/ 113030 w 509270"/>
                <a:gd name="connsiteY109" fmla="*/ 431800 h 473075"/>
                <a:gd name="connsiteX110" fmla="*/ 114935 w 509270"/>
                <a:gd name="connsiteY110" fmla="*/ 422910 h 473075"/>
                <a:gd name="connsiteX111" fmla="*/ 111760 w 509270"/>
                <a:gd name="connsiteY111" fmla="*/ 415925 h 473075"/>
                <a:gd name="connsiteX112" fmla="*/ 104775 w 509270"/>
                <a:gd name="connsiteY112" fmla="*/ 410845 h 473075"/>
                <a:gd name="connsiteX113" fmla="*/ 104140 w 509270"/>
                <a:gd name="connsiteY113" fmla="*/ 407035 h 473075"/>
                <a:gd name="connsiteX114" fmla="*/ 98425 w 509270"/>
                <a:gd name="connsiteY114" fmla="*/ 408940 h 473075"/>
                <a:gd name="connsiteX115" fmla="*/ 95885 w 509270"/>
                <a:gd name="connsiteY115" fmla="*/ 411480 h 473075"/>
                <a:gd name="connsiteX116" fmla="*/ 87630 w 509270"/>
                <a:gd name="connsiteY116" fmla="*/ 407670 h 473075"/>
                <a:gd name="connsiteX117" fmla="*/ 81915 w 509270"/>
                <a:gd name="connsiteY117" fmla="*/ 408305 h 473075"/>
                <a:gd name="connsiteX118" fmla="*/ 75565 w 509270"/>
                <a:gd name="connsiteY118" fmla="*/ 416560 h 473075"/>
                <a:gd name="connsiteX119" fmla="*/ 71755 w 509270"/>
                <a:gd name="connsiteY119" fmla="*/ 417195 h 473075"/>
                <a:gd name="connsiteX120" fmla="*/ 65405 w 509270"/>
                <a:gd name="connsiteY120" fmla="*/ 421640 h 473075"/>
                <a:gd name="connsiteX121" fmla="*/ 57150 w 509270"/>
                <a:gd name="connsiteY121" fmla="*/ 421640 h 473075"/>
                <a:gd name="connsiteX122" fmla="*/ 50165 w 509270"/>
                <a:gd name="connsiteY122" fmla="*/ 416560 h 473075"/>
                <a:gd name="connsiteX123" fmla="*/ 46355 w 509270"/>
                <a:gd name="connsiteY123" fmla="*/ 415290 h 473075"/>
                <a:gd name="connsiteX124" fmla="*/ 39370 w 509270"/>
                <a:gd name="connsiteY124" fmla="*/ 417830 h 473075"/>
                <a:gd name="connsiteX125" fmla="*/ 35560 w 509270"/>
                <a:gd name="connsiteY125" fmla="*/ 415925 h 473075"/>
                <a:gd name="connsiteX126" fmla="*/ 35560 w 509270"/>
                <a:gd name="connsiteY126" fmla="*/ 415925 h 473075"/>
                <a:gd name="connsiteX127" fmla="*/ 37465 w 509270"/>
                <a:gd name="connsiteY127" fmla="*/ 412115 h 473075"/>
                <a:gd name="connsiteX128" fmla="*/ 37465 w 509270"/>
                <a:gd name="connsiteY128" fmla="*/ 406400 h 473075"/>
                <a:gd name="connsiteX129" fmla="*/ 29210 w 509270"/>
                <a:gd name="connsiteY129" fmla="*/ 401955 h 473075"/>
                <a:gd name="connsiteX130" fmla="*/ 29210 w 509270"/>
                <a:gd name="connsiteY130" fmla="*/ 397510 h 473075"/>
                <a:gd name="connsiteX131" fmla="*/ 31115 w 509270"/>
                <a:gd name="connsiteY131" fmla="*/ 393700 h 473075"/>
                <a:gd name="connsiteX132" fmla="*/ 31115 w 509270"/>
                <a:gd name="connsiteY132" fmla="*/ 389890 h 473075"/>
                <a:gd name="connsiteX133" fmla="*/ 27305 w 509270"/>
                <a:gd name="connsiteY133" fmla="*/ 385445 h 473075"/>
                <a:gd name="connsiteX134" fmla="*/ 25400 w 509270"/>
                <a:gd name="connsiteY134" fmla="*/ 381000 h 473075"/>
                <a:gd name="connsiteX135" fmla="*/ 22225 w 509270"/>
                <a:gd name="connsiteY135" fmla="*/ 378460 h 473075"/>
                <a:gd name="connsiteX136" fmla="*/ 18415 w 509270"/>
                <a:gd name="connsiteY136" fmla="*/ 378460 h 473075"/>
                <a:gd name="connsiteX137" fmla="*/ 14605 w 509270"/>
                <a:gd name="connsiteY137" fmla="*/ 375285 h 473075"/>
                <a:gd name="connsiteX138" fmla="*/ 11430 w 509270"/>
                <a:gd name="connsiteY138" fmla="*/ 367665 h 473075"/>
                <a:gd name="connsiteX139" fmla="*/ 3810 w 509270"/>
                <a:gd name="connsiteY139" fmla="*/ 360680 h 473075"/>
                <a:gd name="connsiteX140" fmla="*/ 3175 w 509270"/>
                <a:gd name="connsiteY140" fmla="*/ 356870 h 473075"/>
                <a:gd name="connsiteX141" fmla="*/ 6350 w 509270"/>
                <a:gd name="connsiteY141" fmla="*/ 344170 h 473075"/>
                <a:gd name="connsiteX142" fmla="*/ 4445 w 509270"/>
                <a:gd name="connsiteY142" fmla="*/ 339725 h 473075"/>
                <a:gd name="connsiteX143" fmla="*/ 4445 w 509270"/>
                <a:gd name="connsiteY143" fmla="*/ 33401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09270" h="473075">
                  <a:moveTo>
                    <a:pt x="0" y="330200"/>
                  </a:moveTo>
                  <a:lnTo>
                    <a:pt x="7620" y="324485"/>
                  </a:lnTo>
                  <a:lnTo>
                    <a:pt x="17145" y="323850"/>
                  </a:lnTo>
                  <a:lnTo>
                    <a:pt x="20320" y="314960"/>
                  </a:lnTo>
                  <a:lnTo>
                    <a:pt x="20320" y="311150"/>
                  </a:lnTo>
                  <a:lnTo>
                    <a:pt x="20320" y="299085"/>
                  </a:lnTo>
                  <a:lnTo>
                    <a:pt x="29845" y="295910"/>
                  </a:lnTo>
                  <a:lnTo>
                    <a:pt x="37465" y="296545"/>
                  </a:lnTo>
                  <a:lnTo>
                    <a:pt x="38100" y="304165"/>
                  </a:lnTo>
                  <a:lnTo>
                    <a:pt x="43815" y="314325"/>
                  </a:lnTo>
                  <a:lnTo>
                    <a:pt x="46990" y="316230"/>
                  </a:lnTo>
                  <a:lnTo>
                    <a:pt x="54610" y="301625"/>
                  </a:lnTo>
                  <a:lnTo>
                    <a:pt x="70485" y="294640"/>
                  </a:lnTo>
                  <a:lnTo>
                    <a:pt x="77470" y="297815"/>
                  </a:lnTo>
                  <a:lnTo>
                    <a:pt x="77470" y="306705"/>
                  </a:lnTo>
                  <a:lnTo>
                    <a:pt x="81280" y="310515"/>
                  </a:lnTo>
                  <a:lnTo>
                    <a:pt x="86995" y="304165"/>
                  </a:lnTo>
                  <a:lnTo>
                    <a:pt x="90805" y="304165"/>
                  </a:lnTo>
                  <a:lnTo>
                    <a:pt x="93980" y="309245"/>
                  </a:lnTo>
                  <a:lnTo>
                    <a:pt x="97790" y="310515"/>
                  </a:lnTo>
                  <a:lnTo>
                    <a:pt x="208280" y="309880"/>
                  </a:lnTo>
                  <a:lnTo>
                    <a:pt x="218440" y="281940"/>
                  </a:lnTo>
                  <a:lnTo>
                    <a:pt x="208915" y="275590"/>
                  </a:lnTo>
                  <a:lnTo>
                    <a:pt x="184785" y="635"/>
                  </a:lnTo>
                  <a:lnTo>
                    <a:pt x="222885" y="0"/>
                  </a:lnTo>
                  <a:lnTo>
                    <a:pt x="427355" y="135255"/>
                  </a:lnTo>
                  <a:lnTo>
                    <a:pt x="431165" y="150495"/>
                  </a:lnTo>
                  <a:lnTo>
                    <a:pt x="437515" y="156210"/>
                  </a:lnTo>
                  <a:lnTo>
                    <a:pt x="448945" y="155575"/>
                  </a:lnTo>
                  <a:lnTo>
                    <a:pt x="457835" y="158750"/>
                  </a:lnTo>
                  <a:lnTo>
                    <a:pt x="463550" y="165735"/>
                  </a:lnTo>
                  <a:lnTo>
                    <a:pt x="471170" y="167640"/>
                  </a:lnTo>
                  <a:lnTo>
                    <a:pt x="476885" y="173355"/>
                  </a:lnTo>
                  <a:lnTo>
                    <a:pt x="476885" y="177800"/>
                  </a:lnTo>
                  <a:lnTo>
                    <a:pt x="473710" y="187325"/>
                  </a:lnTo>
                  <a:lnTo>
                    <a:pt x="475615" y="192405"/>
                  </a:lnTo>
                  <a:lnTo>
                    <a:pt x="483235" y="194945"/>
                  </a:lnTo>
                  <a:lnTo>
                    <a:pt x="497840" y="193040"/>
                  </a:lnTo>
                  <a:lnTo>
                    <a:pt x="509270" y="189865"/>
                  </a:lnTo>
                  <a:lnTo>
                    <a:pt x="509270" y="189865"/>
                  </a:lnTo>
                  <a:lnTo>
                    <a:pt x="508000" y="250190"/>
                  </a:lnTo>
                  <a:lnTo>
                    <a:pt x="506095" y="278130"/>
                  </a:lnTo>
                  <a:lnTo>
                    <a:pt x="501015" y="281305"/>
                  </a:lnTo>
                  <a:lnTo>
                    <a:pt x="499745" y="292100"/>
                  </a:lnTo>
                  <a:lnTo>
                    <a:pt x="497840" y="299085"/>
                  </a:lnTo>
                  <a:lnTo>
                    <a:pt x="481965" y="307340"/>
                  </a:lnTo>
                  <a:lnTo>
                    <a:pt x="473075" y="312420"/>
                  </a:lnTo>
                  <a:lnTo>
                    <a:pt x="463550" y="313055"/>
                  </a:lnTo>
                  <a:lnTo>
                    <a:pt x="454660" y="318770"/>
                  </a:lnTo>
                  <a:lnTo>
                    <a:pt x="448310" y="318770"/>
                  </a:lnTo>
                  <a:lnTo>
                    <a:pt x="434975" y="318770"/>
                  </a:lnTo>
                  <a:lnTo>
                    <a:pt x="426720" y="322580"/>
                  </a:lnTo>
                  <a:lnTo>
                    <a:pt x="419735" y="321945"/>
                  </a:lnTo>
                  <a:lnTo>
                    <a:pt x="398145" y="324485"/>
                  </a:lnTo>
                  <a:lnTo>
                    <a:pt x="390525" y="322580"/>
                  </a:lnTo>
                  <a:lnTo>
                    <a:pt x="389890" y="324485"/>
                  </a:lnTo>
                  <a:lnTo>
                    <a:pt x="387350" y="321945"/>
                  </a:lnTo>
                  <a:lnTo>
                    <a:pt x="382270" y="321310"/>
                  </a:lnTo>
                  <a:lnTo>
                    <a:pt x="373380" y="318770"/>
                  </a:lnTo>
                  <a:lnTo>
                    <a:pt x="365125" y="319405"/>
                  </a:lnTo>
                  <a:lnTo>
                    <a:pt x="350520" y="321945"/>
                  </a:lnTo>
                  <a:lnTo>
                    <a:pt x="340995" y="327025"/>
                  </a:lnTo>
                  <a:lnTo>
                    <a:pt x="332740" y="334010"/>
                  </a:lnTo>
                  <a:lnTo>
                    <a:pt x="309245" y="346710"/>
                  </a:lnTo>
                  <a:lnTo>
                    <a:pt x="292100" y="358140"/>
                  </a:lnTo>
                  <a:lnTo>
                    <a:pt x="289560" y="364490"/>
                  </a:lnTo>
                  <a:lnTo>
                    <a:pt x="273050" y="369570"/>
                  </a:lnTo>
                  <a:lnTo>
                    <a:pt x="269240" y="368300"/>
                  </a:lnTo>
                  <a:lnTo>
                    <a:pt x="260350" y="368935"/>
                  </a:lnTo>
                  <a:lnTo>
                    <a:pt x="259080" y="373380"/>
                  </a:lnTo>
                  <a:lnTo>
                    <a:pt x="254635" y="374650"/>
                  </a:lnTo>
                  <a:lnTo>
                    <a:pt x="247650" y="386715"/>
                  </a:lnTo>
                  <a:lnTo>
                    <a:pt x="247015" y="391160"/>
                  </a:lnTo>
                  <a:lnTo>
                    <a:pt x="240665" y="400050"/>
                  </a:lnTo>
                  <a:lnTo>
                    <a:pt x="231775" y="416560"/>
                  </a:lnTo>
                  <a:lnTo>
                    <a:pt x="224155" y="422910"/>
                  </a:lnTo>
                  <a:lnTo>
                    <a:pt x="218440" y="427355"/>
                  </a:lnTo>
                  <a:lnTo>
                    <a:pt x="220345" y="433070"/>
                  </a:lnTo>
                  <a:lnTo>
                    <a:pt x="220980" y="441960"/>
                  </a:lnTo>
                  <a:lnTo>
                    <a:pt x="215265" y="443230"/>
                  </a:lnTo>
                  <a:lnTo>
                    <a:pt x="215265" y="449580"/>
                  </a:lnTo>
                  <a:lnTo>
                    <a:pt x="217805" y="454025"/>
                  </a:lnTo>
                  <a:lnTo>
                    <a:pt x="215900" y="461645"/>
                  </a:lnTo>
                  <a:lnTo>
                    <a:pt x="212090" y="464185"/>
                  </a:lnTo>
                  <a:lnTo>
                    <a:pt x="206375" y="473075"/>
                  </a:lnTo>
                  <a:lnTo>
                    <a:pt x="196215" y="469900"/>
                  </a:lnTo>
                  <a:lnTo>
                    <a:pt x="193675" y="466725"/>
                  </a:lnTo>
                  <a:lnTo>
                    <a:pt x="195580" y="464185"/>
                  </a:lnTo>
                  <a:lnTo>
                    <a:pt x="187325" y="463550"/>
                  </a:lnTo>
                  <a:lnTo>
                    <a:pt x="177165" y="465455"/>
                  </a:lnTo>
                  <a:lnTo>
                    <a:pt x="177165" y="467995"/>
                  </a:lnTo>
                  <a:lnTo>
                    <a:pt x="173990" y="470535"/>
                  </a:lnTo>
                  <a:lnTo>
                    <a:pt x="161925" y="469265"/>
                  </a:lnTo>
                  <a:lnTo>
                    <a:pt x="154305" y="466090"/>
                  </a:lnTo>
                  <a:lnTo>
                    <a:pt x="150495" y="466090"/>
                  </a:lnTo>
                  <a:lnTo>
                    <a:pt x="140970" y="471170"/>
                  </a:lnTo>
                  <a:lnTo>
                    <a:pt x="140970" y="467360"/>
                  </a:lnTo>
                  <a:lnTo>
                    <a:pt x="137795" y="463550"/>
                  </a:lnTo>
                  <a:lnTo>
                    <a:pt x="130175" y="463550"/>
                  </a:lnTo>
                  <a:lnTo>
                    <a:pt x="130175" y="459740"/>
                  </a:lnTo>
                  <a:lnTo>
                    <a:pt x="127635" y="455930"/>
                  </a:lnTo>
                  <a:lnTo>
                    <a:pt x="127635" y="450215"/>
                  </a:lnTo>
                  <a:lnTo>
                    <a:pt x="123825" y="450215"/>
                  </a:lnTo>
                  <a:lnTo>
                    <a:pt x="120015" y="454660"/>
                  </a:lnTo>
                  <a:lnTo>
                    <a:pt x="114935" y="455295"/>
                  </a:lnTo>
                  <a:lnTo>
                    <a:pt x="118110" y="447040"/>
                  </a:lnTo>
                  <a:lnTo>
                    <a:pt x="123825" y="439420"/>
                  </a:lnTo>
                  <a:lnTo>
                    <a:pt x="123825" y="435610"/>
                  </a:lnTo>
                  <a:lnTo>
                    <a:pt x="116840" y="433705"/>
                  </a:lnTo>
                  <a:lnTo>
                    <a:pt x="113030" y="431800"/>
                  </a:lnTo>
                  <a:lnTo>
                    <a:pt x="114935" y="422910"/>
                  </a:lnTo>
                  <a:lnTo>
                    <a:pt x="111760" y="415925"/>
                  </a:lnTo>
                  <a:lnTo>
                    <a:pt x="104775" y="410845"/>
                  </a:lnTo>
                  <a:lnTo>
                    <a:pt x="104140" y="407035"/>
                  </a:lnTo>
                  <a:lnTo>
                    <a:pt x="98425" y="408940"/>
                  </a:lnTo>
                  <a:lnTo>
                    <a:pt x="95885" y="411480"/>
                  </a:lnTo>
                  <a:lnTo>
                    <a:pt x="87630" y="407670"/>
                  </a:lnTo>
                  <a:lnTo>
                    <a:pt x="81915" y="408305"/>
                  </a:lnTo>
                  <a:lnTo>
                    <a:pt x="75565" y="416560"/>
                  </a:lnTo>
                  <a:lnTo>
                    <a:pt x="71755" y="417195"/>
                  </a:lnTo>
                  <a:lnTo>
                    <a:pt x="65405" y="421640"/>
                  </a:lnTo>
                  <a:lnTo>
                    <a:pt x="57150" y="421640"/>
                  </a:lnTo>
                  <a:lnTo>
                    <a:pt x="50165" y="416560"/>
                  </a:lnTo>
                  <a:lnTo>
                    <a:pt x="46355" y="415290"/>
                  </a:lnTo>
                  <a:lnTo>
                    <a:pt x="39370" y="417830"/>
                  </a:lnTo>
                  <a:lnTo>
                    <a:pt x="35560" y="415925"/>
                  </a:lnTo>
                  <a:lnTo>
                    <a:pt x="35560" y="415925"/>
                  </a:lnTo>
                  <a:lnTo>
                    <a:pt x="37465" y="412115"/>
                  </a:lnTo>
                  <a:lnTo>
                    <a:pt x="37465" y="406400"/>
                  </a:lnTo>
                  <a:lnTo>
                    <a:pt x="29210" y="401955"/>
                  </a:lnTo>
                  <a:lnTo>
                    <a:pt x="29210" y="397510"/>
                  </a:lnTo>
                  <a:lnTo>
                    <a:pt x="31115" y="393700"/>
                  </a:lnTo>
                  <a:lnTo>
                    <a:pt x="31115" y="389890"/>
                  </a:lnTo>
                  <a:lnTo>
                    <a:pt x="27305" y="385445"/>
                  </a:lnTo>
                  <a:lnTo>
                    <a:pt x="25400" y="381000"/>
                  </a:lnTo>
                  <a:lnTo>
                    <a:pt x="22225" y="378460"/>
                  </a:lnTo>
                  <a:lnTo>
                    <a:pt x="18415" y="378460"/>
                  </a:lnTo>
                  <a:lnTo>
                    <a:pt x="14605" y="375285"/>
                  </a:lnTo>
                  <a:lnTo>
                    <a:pt x="11430" y="367665"/>
                  </a:lnTo>
                  <a:lnTo>
                    <a:pt x="3810" y="360680"/>
                  </a:lnTo>
                  <a:lnTo>
                    <a:pt x="3175" y="356870"/>
                  </a:lnTo>
                  <a:lnTo>
                    <a:pt x="6350" y="344170"/>
                  </a:lnTo>
                  <a:lnTo>
                    <a:pt x="4445" y="339725"/>
                  </a:lnTo>
                  <a:lnTo>
                    <a:pt x="4445" y="334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78">
              <a:extLst>
                <a:ext uri="{FF2B5EF4-FFF2-40B4-BE49-F238E27FC236}">
                  <a16:creationId xmlns:a16="http://schemas.microsoft.com/office/drawing/2014/main" id="{FDF534C8-7AC3-5115-D405-817525D18713}"/>
                </a:ext>
              </a:extLst>
            </p:cNvPr>
            <p:cNvSpPr/>
            <p:nvPr/>
          </p:nvSpPr>
          <p:spPr>
            <a:xfrm>
              <a:off x="8531245" y="5437421"/>
              <a:ext cx="506904" cy="368908"/>
            </a:xfrm>
            <a:custGeom>
              <a:avLst/>
              <a:gdLst>
                <a:gd name="connsiteX0" fmla="*/ 635 w 235584"/>
                <a:gd name="connsiteY0" fmla="*/ 142875 h 171450"/>
                <a:gd name="connsiteX1" fmla="*/ 2540 w 235584"/>
                <a:gd name="connsiteY1" fmla="*/ 135255 h 171450"/>
                <a:gd name="connsiteX2" fmla="*/ 0 w 235584"/>
                <a:gd name="connsiteY2" fmla="*/ 130810 h 171450"/>
                <a:gd name="connsiteX3" fmla="*/ 0 w 235584"/>
                <a:gd name="connsiteY3" fmla="*/ 124460 h 171450"/>
                <a:gd name="connsiteX4" fmla="*/ 5715 w 235584"/>
                <a:gd name="connsiteY4" fmla="*/ 123190 h 171450"/>
                <a:gd name="connsiteX5" fmla="*/ 5080 w 235584"/>
                <a:gd name="connsiteY5" fmla="*/ 114300 h 171450"/>
                <a:gd name="connsiteX6" fmla="*/ 3175 w 235584"/>
                <a:gd name="connsiteY6" fmla="*/ 108585 h 171450"/>
                <a:gd name="connsiteX7" fmla="*/ 8890 w 235584"/>
                <a:gd name="connsiteY7" fmla="*/ 104140 h 171450"/>
                <a:gd name="connsiteX8" fmla="*/ 16510 w 235584"/>
                <a:gd name="connsiteY8" fmla="*/ 97790 h 171450"/>
                <a:gd name="connsiteX9" fmla="*/ 25400 w 235584"/>
                <a:gd name="connsiteY9" fmla="*/ 81280 h 171450"/>
                <a:gd name="connsiteX10" fmla="*/ 31750 w 235584"/>
                <a:gd name="connsiteY10" fmla="*/ 72390 h 171450"/>
                <a:gd name="connsiteX11" fmla="*/ 32385 w 235584"/>
                <a:gd name="connsiteY11" fmla="*/ 67945 h 171450"/>
                <a:gd name="connsiteX12" fmla="*/ 39370 w 235584"/>
                <a:gd name="connsiteY12" fmla="*/ 55880 h 171450"/>
                <a:gd name="connsiteX13" fmla="*/ 43815 w 235584"/>
                <a:gd name="connsiteY13" fmla="*/ 54610 h 171450"/>
                <a:gd name="connsiteX14" fmla="*/ 45085 w 235584"/>
                <a:gd name="connsiteY14" fmla="*/ 50165 h 171450"/>
                <a:gd name="connsiteX15" fmla="*/ 53975 w 235584"/>
                <a:gd name="connsiteY15" fmla="*/ 49530 h 171450"/>
                <a:gd name="connsiteX16" fmla="*/ 57785 w 235584"/>
                <a:gd name="connsiteY16" fmla="*/ 50800 h 171450"/>
                <a:gd name="connsiteX17" fmla="*/ 74295 w 235584"/>
                <a:gd name="connsiteY17" fmla="*/ 45720 h 171450"/>
                <a:gd name="connsiteX18" fmla="*/ 76835 w 235584"/>
                <a:gd name="connsiteY18" fmla="*/ 39370 h 171450"/>
                <a:gd name="connsiteX19" fmla="*/ 93980 w 235584"/>
                <a:gd name="connsiteY19" fmla="*/ 27940 h 171450"/>
                <a:gd name="connsiteX20" fmla="*/ 117475 w 235584"/>
                <a:gd name="connsiteY20" fmla="*/ 15240 h 171450"/>
                <a:gd name="connsiteX21" fmla="*/ 125730 w 235584"/>
                <a:gd name="connsiteY21" fmla="*/ 8255 h 171450"/>
                <a:gd name="connsiteX22" fmla="*/ 135255 w 235584"/>
                <a:gd name="connsiteY22" fmla="*/ 3175 h 171450"/>
                <a:gd name="connsiteX23" fmla="*/ 149860 w 235584"/>
                <a:gd name="connsiteY23" fmla="*/ 635 h 171450"/>
                <a:gd name="connsiteX24" fmla="*/ 158115 w 235584"/>
                <a:gd name="connsiteY24" fmla="*/ 0 h 171450"/>
                <a:gd name="connsiteX25" fmla="*/ 167005 w 235584"/>
                <a:gd name="connsiteY25" fmla="*/ 2540 h 171450"/>
                <a:gd name="connsiteX26" fmla="*/ 172085 w 235584"/>
                <a:gd name="connsiteY26" fmla="*/ 3175 h 171450"/>
                <a:gd name="connsiteX27" fmla="*/ 174625 w 235584"/>
                <a:gd name="connsiteY27" fmla="*/ 5715 h 171450"/>
                <a:gd name="connsiteX28" fmla="*/ 173355 w 235584"/>
                <a:gd name="connsiteY28" fmla="*/ 7620 h 171450"/>
                <a:gd name="connsiteX29" fmla="*/ 172085 w 235584"/>
                <a:gd name="connsiteY29" fmla="*/ 16510 h 171450"/>
                <a:gd name="connsiteX30" fmla="*/ 168275 w 235584"/>
                <a:gd name="connsiteY30" fmla="*/ 22860 h 171450"/>
                <a:gd name="connsiteX31" fmla="*/ 168275 w 235584"/>
                <a:gd name="connsiteY31" fmla="*/ 31750 h 171450"/>
                <a:gd name="connsiteX32" fmla="*/ 198120 w 235584"/>
                <a:gd name="connsiteY32" fmla="*/ 51435 h 171450"/>
                <a:gd name="connsiteX33" fmla="*/ 198755 w 235584"/>
                <a:gd name="connsiteY33" fmla="*/ 64135 h 171450"/>
                <a:gd name="connsiteX34" fmla="*/ 209550 w 235584"/>
                <a:gd name="connsiteY34" fmla="*/ 72390 h 171450"/>
                <a:gd name="connsiteX35" fmla="*/ 222885 w 235584"/>
                <a:gd name="connsiteY35" fmla="*/ 65405 h 171450"/>
                <a:gd name="connsiteX36" fmla="*/ 226060 w 235584"/>
                <a:gd name="connsiteY36" fmla="*/ 67310 h 171450"/>
                <a:gd name="connsiteX37" fmla="*/ 227330 w 235584"/>
                <a:gd name="connsiteY37" fmla="*/ 71120 h 171450"/>
                <a:gd name="connsiteX38" fmla="*/ 229235 w 235584"/>
                <a:gd name="connsiteY38" fmla="*/ 73660 h 171450"/>
                <a:gd name="connsiteX39" fmla="*/ 229870 w 235584"/>
                <a:gd name="connsiteY39" fmla="*/ 79375 h 171450"/>
                <a:gd name="connsiteX40" fmla="*/ 226695 w 235584"/>
                <a:gd name="connsiteY40" fmla="*/ 84455 h 171450"/>
                <a:gd name="connsiteX41" fmla="*/ 233680 w 235584"/>
                <a:gd name="connsiteY41" fmla="*/ 93345 h 171450"/>
                <a:gd name="connsiteX42" fmla="*/ 235585 w 235584"/>
                <a:gd name="connsiteY42" fmla="*/ 92710 h 171450"/>
                <a:gd name="connsiteX43" fmla="*/ 235585 w 235584"/>
                <a:gd name="connsiteY43" fmla="*/ 97790 h 171450"/>
                <a:gd name="connsiteX44" fmla="*/ 228600 w 235584"/>
                <a:gd name="connsiteY44" fmla="*/ 106045 h 171450"/>
                <a:gd name="connsiteX45" fmla="*/ 223520 w 235584"/>
                <a:gd name="connsiteY45" fmla="*/ 106680 h 171450"/>
                <a:gd name="connsiteX46" fmla="*/ 213360 w 235584"/>
                <a:gd name="connsiteY46" fmla="*/ 111760 h 171450"/>
                <a:gd name="connsiteX47" fmla="*/ 210185 w 235584"/>
                <a:gd name="connsiteY47" fmla="*/ 109855 h 171450"/>
                <a:gd name="connsiteX48" fmla="*/ 203835 w 235584"/>
                <a:gd name="connsiteY48" fmla="*/ 113030 h 171450"/>
                <a:gd name="connsiteX49" fmla="*/ 204470 w 235584"/>
                <a:gd name="connsiteY49" fmla="*/ 118745 h 171450"/>
                <a:gd name="connsiteX50" fmla="*/ 199390 w 235584"/>
                <a:gd name="connsiteY50" fmla="*/ 122555 h 171450"/>
                <a:gd name="connsiteX51" fmla="*/ 200660 w 235584"/>
                <a:gd name="connsiteY51" fmla="*/ 128905 h 171450"/>
                <a:gd name="connsiteX52" fmla="*/ 192405 w 235584"/>
                <a:gd name="connsiteY52" fmla="*/ 130810 h 171450"/>
                <a:gd name="connsiteX53" fmla="*/ 191135 w 235584"/>
                <a:gd name="connsiteY53" fmla="*/ 133350 h 171450"/>
                <a:gd name="connsiteX54" fmla="*/ 158750 w 235584"/>
                <a:gd name="connsiteY54" fmla="*/ 125730 h 171450"/>
                <a:gd name="connsiteX55" fmla="*/ 156210 w 235584"/>
                <a:gd name="connsiteY55" fmla="*/ 125730 h 171450"/>
                <a:gd name="connsiteX56" fmla="*/ 156210 w 235584"/>
                <a:gd name="connsiteY56" fmla="*/ 125730 h 171450"/>
                <a:gd name="connsiteX57" fmla="*/ 154305 w 235584"/>
                <a:gd name="connsiteY57" fmla="*/ 125095 h 171450"/>
                <a:gd name="connsiteX58" fmla="*/ 146685 w 235584"/>
                <a:gd name="connsiteY58" fmla="*/ 128905 h 171450"/>
                <a:gd name="connsiteX59" fmla="*/ 139700 w 235584"/>
                <a:gd name="connsiteY59" fmla="*/ 128905 h 171450"/>
                <a:gd name="connsiteX60" fmla="*/ 127635 w 235584"/>
                <a:gd name="connsiteY60" fmla="*/ 130810 h 171450"/>
                <a:gd name="connsiteX61" fmla="*/ 111760 w 235584"/>
                <a:gd name="connsiteY61" fmla="*/ 130810 h 171450"/>
                <a:gd name="connsiteX62" fmla="*/ 109220 w 235584"/>
                <a:gd name="connsiteY62" fmla="*/ 132080 h 171450"/>
                <a:gd name="connsiteX63" fmla="*/ 85725 w 235584"/>
                <a:gd name="connsiteY63" fmla="*/ 132080 h 171450"/>
                <a:gd name="connsiteX64" fmla="*/ 74930 w 235584"/>
                <a:gd name="connsiteY64" fmla="*/ 132715 h 171450"/>
                <a:gd name="connsiteX65" fmla="*/ 74295 w 235584"/>
                <a:gd name="connsiteY65" fmla="*/ 139700 h 171450"/>
                <a:gd name="connsiteX66" fmla="*/ 76200 w 235584"/>
                <a:gd name="connsiteY66" fmla="*/ 149225 h 171450"/>
                <a:gd name="connsiteX67" fmla="*/ 79375 w 235584"/>
                <a:gd name="connsiteY67" fmla="*/ 151765 h 171450"/>
                <a:gd name="connsiteX68" fmla="*/ 83185 w 235584"/>
                <a:gd name="connsiteY68" fmla="*/ 160655 h 171450"/>
                <a:gd name="connsiteX69" fmla="*/ 83820 w 235584"/>
                <a:gd name="connsiteY69" fmla="*/ 170180 h 171450"/>
                <a:gd name="connsiteX70" fmla="*/ 76835 w 235584"/>
                <a:gd name="connsiteY70" fmla="*/ 168910 h 171450"/>
                <a:gd name="connsiteX71" fmla="*/ 72390 w 235584"/>
                <a:gd name="connsiteY71" fmla="*/ 165735 h 171450"/>
                <a:gd name="connsiteX72" fmla="*/ 67945 w 235584"/>
                <a:gd name="connsiteY72" fmla="*/ 165735 h 171450"/>
                <a:gd name="connsiteX73" fmla="*/ 62230 w 235584"/>
                <a:gd name="connsiteY73" fmla="*/ 169545 h 171450"/>
                <a:gd name="connsiteX74" fmla="*/ 54610 w 235584"/>
                <a:gd name="connsiteY74" fmla="*/ 171450 h 171450"/>
                <a:gd name="connsiteX75" fmla="*/ 45085 w 235584"/>
                <a:gd name="connsiteY75" fmla="*/ 166370 h 171450"/>
                <a:gd name="connsiteX76" fmla="*/ 41910 w 235584"/>
                <a:gd name="connsiteY76" fmla="*/ 161290 h 171450"/>
                <a:gd name="connsiteX77" fmla="*/ 34925 w 235584"/>
                <a:gd name="connsiteY77" fmla="*/ 158115 h 171450"/>
                <a:gd name="connsiteX78" fmla="*/ 30480 w 235584"/>
                <a:gd name="connsiteY78" fmla="*/ 158115 h 171450"/>
                <a:gd name="connsiteX79" fmla="*/ 26670 w 235584"/>
                <a:gd name="connsiteY79" fmla="*/ 155575 h 171450"/>
                <a:gd name="connsiteX80" fmla="*/ 22225 w 235584"/>
                <a:gd name="connsiteY80" fmla="*/ 155575 h 171450"/>
                <a:gd name="connsiteX81" fmla="*/ 10795 w 235584"/>
                <a:gd name="connsiteY81" fmla="*/ 149860 h 171450"/>
                <a:gd name="connsiteX82" fmla="*/ 1270 w 235584"/>
                <a:gd name="connsiteY82" fmla="*/ 14224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5584" h="171450">
                  <a:moveTo>
                    <a:pt x="635" y="142875"/>
                  </a:moveTo>
                  <a:lnTo>
                    <a:pt x="2540" y="135255"/>
                  </a:lnTo>
                  <a:lnTo>
                    <a:pt x="0" y="130810"/>
                  </a:lnTo>
                  <a:lnTo>
                    <a:pt x="0" y="124460"/>
                  </a:lnTo>
                  <a:lnTo>
                    <a:pt x="5715" y="123190"/>
                  </a:lnTo>
                  <a:lnTo>
                    <a:pt x="5080" y="114300"/>
                  </a:lnTo>
                  <a:lnTo>
                    <a:pt x="3175" y="108585"/>
                  </a:lnTo>
                  <a:lnTo>
                    <a:pt x="8890" y="104140"/>
                  </a:lnTo>
                  <a:lnTo>
                    <a:pt x="16510" y="97790"/>
                  </a:lnTo>
                  <a:lnTo>
                    <a:pt x="25400" y="81280"/>
                  </a:lnTo>
                  <a:lnTo>
                    <a:pt x="31750" y="72390"/>
                  </a:lnTo>
                  <a:lnTo>
                    <a:pt x="32385" y="67945"/>
                  </a:lnTo>
                  <a:lnTo>
                    <a:pt x="39370" y="55880"/>
                  </a:lnTo>
                  <a:lnTo>
                    <a:pt x="43815" y="54610"/>
                  </a:lnTo>
                  <a:lnTo>
                    <a:pt x="45085" y="50165"/>
                  </a:lnTo>
                  <a:lnTo>
                    <a:pt x="53975" y="49530"/>
                  </a:lnTo>
                  <a:lnTo>
                    <a:pt x="57785" y="50800"/>
                  </a:lnTo>
                  <a:lnTo>
                    <a:pt x="74295" y="45720"/>
                  </a:lnTo>
                  <a:lnTo>
                    <a:pt x="76835" y="39370"/>
                  </a:lnTo>
                  <a:lnTo>
                    <a:pt x="93980" y="27940"/>
                  </a:lnTo>
                  <a:lnTo>
                    <a:pt x="117475" y="15240"/>
                  </a:lnTo>
                  <a:lnTo>
                    <a:pt x="125730" y="8255"/>
                  </a:lnTo>
                  <a:lnTo>
                    <a:pt x="135255" y="3175"/>
                  </a:lnTo>
                  <a:lnTo>
                    <a:pt x="149860" y="635"/>
                  </a:lnTo>
                  <a:lnTo>
                    <a:pt x="158115" y="0"/>
                  </a:lnTo>
                  <a:lnTo>
                    <a:pt x="167005" y="2540"/>
                  </a:lnTo>
                  <a:lnTo>
                    <a:pt x="172085" y="3175"/>
                  </a:lnTo>
                  <a:lnTo>
                    <a:pt x="174625" y="5715"/>
                  </a:lnTo>
                  <a:lnTo>
                    <a:pt x="173355" y="7620"/>
                  </a:lnTo>
                  <a:lnTo>
                    <a:pt x="172085" y="16510"/>
                  </a:lnTo>
                  <a:lnTo>
                    <a:pt x="168275" y="22860"/>
                  </a:lnTo>
                  <a:lnTo>
                    <a:pt x="168275" y="31750"/>
                  </a:lnTo>
                  <a:lnTo>
                    <a:pt x="198120" y="51435"/>
                  </a:lnTo>
                  <a:lnTo>
                    <a:pt x="198755" y="64135"/>
                  </a:lnTo>
                  <a:lnTo>
                    <a:pt x="209550" y="72390"/>
                  </a:lnTo>
                  <a:lnTo>
                    <a:pt x="222885" y="65405"/>
                  </a:lnTo>
                  <a:lnTo>
                    <a:pt x="226060" y="67310"/>
                  </a:lnTo>
                  <a:lnTo>
                    <a:pt x="227330" y="71120"/>
                  </a:lnTo>
                  <a:lnTo>
                    <a:pt x="229235" y="73660"/>
                  </a:lnTo>
                  <a:lnTo>
                    <a:pt x="229870" y="79375"/>
                  </a:lnTo>
                  <a:lnTo>
                    <a:pt x="226695" y="84455"/>
                  </a:lnTo>
                  <a:lnTo>
                    <a:pt x="233680" y="93345"/>
                  </a:lnTo>
                  <a:lnTo>
                    <a:pt x="235585" y="92710"/>
                  </a:lnTo>
                  <a:lnTo>
                    <a:pt x="235585" y="97790"/>
                  </a:lnTo>
                  <a:lnTo>
                    <a:pt x="228600" y="106045"/>
                  </a:lnTo>
                  <a:lnTo>
                    <a:pt x="223520" y="106680"/>
                  </a:lnTo>
                  <a:lnTo>
                    <a:pt x="213360" y="111760"/>
                  </a:lnTo>
                  <a:lnTo>
                    <a:pt x="210185" y="109855"/>
                  </a:lnTo>
                  <a:lnTo>
                    <a:pt x="203835" y="113030"/>
                  </a:lnTo>
                  <a:lnTo>
                    <a:pt x="204470" y="118745"/>
                  </a:lnTo>
                  <a:lnTo>
                    <a:pt x="199390" y="122555"/>
                  </a:lnTo>
                  <a:lnTo>
                    <a:pt x="200660" y="128905"/>
                  </a:lnTo>
                  <a:lnTo>
                    <a:pt x="192405" y="130810"/>
                  </a:lnTo>
                  <a:lnTo>
                    <a:pt x="191135" y="133350"/>
                  </a:lnTo>
                  <a:lnTo>
                    <a:pt x="158750" y="125730"/>
                  </a:lnTo>
                  <a:lnTo>
                    <a:pt x="156210" y="125730"/>
                  </a:lnTo>
                  <a:lnTo>
                    <a:pt x="156210" y="125730"/>
                  </a:lnTo>
                  <a:lnTo>
                    <a:pt x="154305" y="125095"/>
                  </a:lnTo>
                  <a:lnTo>
                    <a:pt x="146685" y="128905"/>
                  </a:lnTo>
                  <a:lnTo>
                    <a:pt x="139700" y="128905"/>
                  </a:lnTo>
                  <a:lnTo>
                    <a:pt x="127635" y="130810"/>
                  </a:lnTo>
                  <a:lnTo>
                    <a:pt x="111760" y="130810"/>
                  </a:lnTo>
                  <a:lnTo>
                    <a:pt x="109220" y="132080"/>
                  </a:lnTo>
                  <a:lnTo>
                    <a:pt x="85725" y="132080"/>
                  </a:lnTo>
                  <a:lnTo>
                    <a:pt x="74930" y="132715"/>
                  </a:lnTo>
                  <a:lnTo>
                    <a:pt x="74295" y="139700"/>
                  </a:lnTo>
                  <a:lnTo>
                    <a:pt x="76200" y="149225"/>
                  </a:lnTo>
                  <a:lnTo>
                    <a:pt x="79375" y="151765"/>
                  </a:lnTo>
                  <a:lnTo>
                    <a:pt x="83185" y="160655"/>
                  </a:lnTo>
                  <a:lnTo>
                    <a:pt x="83820" y="170180"/>
                  </a:lnTo>
                  <a:lnTo>
                    <a:pt x="76835" y="168910"/>
                  </a:lnTo>
                  <a:lnTo>
                    <a:pt x="72390" y="165735"/>
                  </a:lnTo>
                  <a:lnTo>
                    <a:pt x="67945" y="165735"/>
                  </a:lnTo>
                  <a:lnTo>
                    <a:pt x="62230" y="169545"/>
                  </a:lnTo>
                  <a:lnTo>
                    <a:pt x="54610" y="171450"/>
                  </a:lnTo>
                  <a:lnTo>
                    <a:pt x="45085" y="166370"/>
                  </a:lnTo>
                  <a:lnTo>
                    <a:pt x="41910" y="161290"/>
                  </a:lnTo>
                  <a:lnTo>
                    <a:pt x="34925" y="158115"/>
                  </a:lnTo>
                  <a:lnTo>
                    <a:pt x="30480" y="158115"/>
                  </a:lnTo>
                  <a:lnTo>
                    <a:pt x="26670" y="155575"/>
                  </a:lnTo>
                  <a:lnTo>
                    <a:pt x="22225" y="155575"/>
                  </a:lnTo>
                  <a:lnTo>
                    <a:pt x="10795" y="149860"/>
                  </a:lnTo>
                  <a:lnTo>
                    <a:pt x="1270" y="142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79">
              <a:extLst>
                <a:ext uri="{FF2B5EF4-FFF2-40B4-BE49-F238E27FC236}">
                  <a16:creationId xmlns:a16="http://schemas.microsoft.com/office/drawing/2014/main" id="{65C4295A-5BE1-5FC3-027A-CE316FA2AC60}"/>
                </a:ext>
              </a:extLst>
            </p:cNvPr>
            <p:cNvSpPr/>
            <p:nvPr/>
          </p:nvSpPr>
          <p:spPr>
            <a:xfrm>
              <a:off x="7715547" y="5329484"/>
              <a:ext cx="433125" cy="316987"/>
            </a:xfrm>
            <a:custGeom>
              <a:avLst/>
              <a:gdLst>
                <a:gd name="connsiteX0" fmla="*/ 29210 w 201295"/>
                <a:gd name="connsiteY0" fmla="*/ 19050 h 147320"/>
                <a:gd name="connsiteX1" fmla="*/ 34290 w 201295"/>
                <a:gd name="connsiteY1" fmla="*/ 14605 h 147320"/>
                <a:gd name="connsiteX2" fmla="*/ 38735 w 201295"/>
                <a:gd name="connsiteY2" fmla="*/ 14605 h 147320"/>
                <a:gd name="connsiteX3" fmla="*/ 45085 w 201295"/>
                <a:gd name="connsiteY3" fmla="*/ 8890 h 147320"/>
                <a:gd name="connsiteX4" fmla="*/ 61595 w 201295"/>
                <a:gd name="connsiteY4" fmla="*/ 6350 h 147320"/>
                <a:gd name="connsiteX5" fmla="*/ 78105 w 201295"/>
                <a:gd name="connsiteY5" fmla="*/ 0 h 147320"/>
                <a:gd name="connsiteX6" fmla="*/ 83185 w 201295"/>
                <a:gd name="connsiteY6" fmla="*/ 0 h 147320"/>
                <a:gd name="connsiteX7" fmla="*/ 97790 w 201295"/>
                <a:gd name="connsiteY7" fmla="*/ 4445 h 147320"/>
                <a:gd name="connsiteX8" fmla="*/ 106045 w 201295"/>
                <a:gd name="connsiteY8" fmla="*/ 6350 h 147320"/>
                <a:gd name="connsiteX9" fmla="*/ 113030 w 201295"/>
                <a:gd name="connsiteY9" fmla="*/ 15240 h 147320"/>
                <a:gd name="connsiteX10" fmla="*/ 113030 w 201295"/>
                <a:gd name="connsiteY10" fmla="*/ 18415 h 147320"/>
                <a:gd name="connsiteX11" fmla="*/ 116840 w 201295"/>
                <a:gd name="connsiteY11" fmla="*/ 19685 h 147320"/>
                <a:gd name="connsiteX12" fmla="*/ 122555 w 201295"/>
                <a:gd name="connsiteY12" fmla="*/ 17780 h 147320"/>
                <a:gd name="connsiteX13" fmla="*/ 124460 w 201295"/>
                <a:gd name="connsiteY13" fmla="*/ 19685 h 147320"/>
                <a:gd name="connsiteX14" fmla="*/ 129540 w 201295"/>
                <a:gd name="connsiteY14" fmla="*/ 19050 h 147320"/>
                <a:gd name="connsiteX15" fmla="*/ 132080 w 201295"/>
                <a:gd name="connsiteY15" fmla="*/ 20955 h 147320"/>
                <a:gd name="connsiteX16" fmla="*/ 133350 w 201295"/>
                <a:gd name="connsiteY16" fmla="*/ 29210 h 147320"/>
                <a:gd name="connsiteX17" fmla="*/ 139700 w 201295"/>
                <a:gd name="connsiteY17" fmla="*/ 34925 h 147320"/>
                <a:gd name="connsiteX18" fmla="*/ 139700 w 201295"/>
                <a:gd name="connsiteY18" fmla="*/ 41910 h 147320"/>
                <a:gd name="connsiteX19" fmla="*/ 146685 w 201295"/>
                <a:gd name="connsiteY19" fmla="*/ 43180 h 147320"/>
                <a:gd name="connsiteX20" fmla="*/ 148590 w 201295"/>
                <a:gd name="connsiteY20" fmla="*/ 49530 h 147320"/>
                <a:gd name="connsiteX21" fmla="*/ 154305 w 201295"/>
                <a:gd name="connsiteY21" fmla="*/ 51435 h 147320"/>
                <a:gd name="connsiteX22" fmla="*/ 162560 w 201295"/>
                <a:gd name="connsiteY22" fmla="*/ 56515 h 147320"/>
                <a:gd name="connsiteX23" fmla="*/ 163830 w 201295"/>
                <a:gd name="connsiteY23" fmla="*/ 61595 h 147320"/>
                <a:gd name="connsiteX24" fmla="*/ 168275 w 201295"/>
                <a:gd name="connsiteY24" fmla="*/ 65405 h 147320"/>
                <a:gd name="connsiteX25" fmla="*/ 168275 w 201295"/>
                <a:gd name="connsiteY25" fmla="*/ 71120 h 147320"/>
                <a:gd name="connsiteX26" fmla="*/ 170180 w 201295"/>
                <a:gd name="connsiteY26" fmla="*/ 75565 h 147320"/>
                <a:gd name="connsiteX27" fmla="*/ 167005 w 201295"/>
                <a:gd name="connsiteY27" fmla="*/ 88265 h 147320"/>
                <a:gd name="connsiteX28" fmla="*/ 167640 w 201295"/>
                <a:gd name="connsiteY28" fmla="*/ 92075 h 147320"/>
                <a:gd name="connsiteX29" fmla="*/ 175260 w 201295"/>
                <a:gd name="connsiteY29" fmla="*/ 99060 h 147320"/>
                <a:gd name="connsiteX30" fmla="*/ 178435 w 201295"/>
                <a:gd name="connsiteY30" fmla="*/ 106680 h 147320"/>
                <a:gd name="connsiteX31" fmla="*/ 182245 w 201295"/>
                <a:gd name="connsiteY31" fmla="*/ 109855 h 147320"/>
                <a:gd name="connsiteX32" fmla="*/ 186055 w 201295"/>
                <a:gd name="connsiteY32" fmla="*/ 109855 h 147320"/>
                <a:gd name="connsiteX33" fmla="*/ 189230 w 201295"/>
                <a:gd name="connsiteY33" fmla="*/ 112395 h 147320"/>
                <a:gd name="connsiteX34" fmla="*/ 191135 w 201295"/>
                <a:gd name="connsiteY34" fmla="*/ 116840 h 147320"/>
                <a:gd name="connsiteX35" fmla="*/ 194945 w 201295"/>
                <a:gd name="connsiteY35" fmla="*/ 121285 h 147320"/>
                <a:gd name="connsiteX36" fmla="*/ 194945 w 201295"/>
                <a:gd name="connsiteY36" fmla="*/ 125095 h 147320"/>
                <a:gd name="connsiteX37" fmla="*/ 193040 w 201295"/>
                <a:gd name="connsiteY37" fmla="*/ 128905 h 147320"/>
                <a:gd name="connsiteX38" fmla="*/ 193040 w 201295"/>
                <a:gd name="connsiteY38" fmla="*/ 133350 h 147320"/>
                <a:gd name="connsiteX39" fmla="*/ 201295 w 201295"/>
                <a:gd name="connsiteY39" fmla="*/ 137795 h 147320"/>
                <a:gd name="connsiteX40" fmla="*/ 201295 w 201295"/>
                <a:gd name="connsiteY40" fmla="*/ 143510 h 147320"/>
                <a:gd name="connsiteX41" fmla="*/ 199390 w 201295"/>
                <a:gd name="connsiteY41" fmla="*/ 147320 h 147320"/>
                <a:gd name="connsiteX42" fmla="*/ 198755 w 201295"/>
                <a:gd name="connsiteY42" fmla="*/ 142240 h 147320"/>
                <a:gd name="connsiteX43" fmla="*/ 192405 w 201295"/>
                <a:gd name="connsiteY43" fmla="*/ 142240 h 147320"/>
                <a:gd name="connsiteX44" fmla="*/ 189230 w 201295"/>
                <a:gd name="connsiteY44" fmla="*/ 138430 h 147320"/>
                <a:gd name="connsiteX45" fmla="*/ 183515 w 201295"/>
                <a:gd name="connsiteY45" fmla="*/ 138430 h 147320"/>
                <a:gd name="connsiteX46" fmla="*/ 178435 w 201295"/>
                <a:gd name="connsiteY46" fmla="*/ 141605 h 147320"/>
                <a:gd name="connsiteX47" fmla="*/ 168275 w 201295"/>
                <a:gd name="connsiteY47" fmla="*/ 137160 h 147320"/>
                <a:gd name="connsiteX48" fmla="*/ 158750 w 201295"/>
                <a:gd name="connsiteY48" fmla="*/ 137795 h 147320"/>
                <a:gd name="connsiteX49" fmla="*/ 153670 w 201295"/>
                <a:gd name="connsiteY49" fmla="*/ 133350 h 147320"/>
                <a:gd name="connsiteX50" fmla="*/ 140970 w 201295"/>
                <a:gd name="connsiteY50" fmla="*/ 127000 h 147320"/>
                <a:gd name="connsiteX51" fmla="*/ 121285 w 201295"/>
                <a:gd name="connsiteY51" fmla="*/ 127000 h 147320"/>
                <a:gd name="connsiteX52" fmla="*/ 114935 w 201295"/>
                <a:gd name="connsiteY52" fmla="*/ 128270 h 147320"/>
                <a:gd name="connsiteX53" fmla="*/ 114935 w 201295"/>
                <a:gd name="connsiteY53" fmla="*/ 128270 h 147320"/>
                <a:gd name="connsiteX54" fmla="*/ 107315 w 201295"/>
                <a:gd name="connsiteY54" fmla="*/ 126365 h 147320"/>
                <a:gd name="connsiteX55" fmla="*/ 79375 w 201295"/>
                <a:gd name="connsiteY55" fmla="*/ 125730 h 147320"/>
                <a:gd name="connsiteX56" fmla="*/ 67945 w 201295"/>
                <a:gd name="connsiteY56" fmla="*/ 130810 h 147320"/>
                <a:gd name="connsiteX57" fmla="*/ 62230 w 201295"/>
                <a:gd name="connsiteY57" fmla="*/ 137795 h 147320"/>
                <a:gd name="connsiteX58" fmla="*/ 41275 w 201295"/>
                <a:gd name="connsiteY58" fmla="*/ 136525 h 147320"/>
                <a:gd name="connsiteX59" fmla="*/ 31115 w 201295"/>
                <a:gd name="connsiteY59" fmla="*/ 141605 h 147320"/>
                <a:gd name="connsiteX60" fmla="*/ 23495 w 201295"/>
                <a:gd name="connsiteY60" fmla="*/ 139065 h 147320"/>
                <a:gd name="connsiteX61" fmla="*/ 23495 w 201295"/>
                <a:gd name="connsiteY61" fmla="*/ 132715 h 147320"/>
                <a:gd name="connsiteX62" fmla="*/ 20955 w 201295"/>
                <a:gd name="connsiteY62" fmla="*/ 130810 h 147320"/>
                <a:gd name="connsiteX63" fmla="*/ 26670 w 201295"/>
                <a:gd name="connsiteY63" fmla="*/ 132080 h 147320"/>
                <a:gd name="connsiteX64" fmla="*/ 29845 w 201295"/>
                <a:gd name="connsiteY64" fmla="*/ 133350 h 147320"/>
                <a:gd name="connsiteX65" fmla="*/ 36830 w 201295"/>
                <a:gd name="connsiteY65" fmla="*/ 128905 h 147320"/>
                <a:gd name="connsiteX66" fmla="*/ 26035 w 201295"/>
                <a:gd name="connsiteY66" fmla="*/ 125095 h 147320"/>
                <a:gd name="connsiteX67" fmla="*/ 19050 w 201295"/>
                <a:gd name="connsiteY67" fmla="*/ 128905 h 147320"/>
                <a:gd name="connsiteX68" fmla="*/ 17145 w 201295"/>
                <a:gd name="connsiteY68" fmla="*/ 127000 h 147320"/>
                <a:gd name="connsiteX69" fmla="*/ 20320 w 201295"/>
                <a:gd name="connsiteY69" fmla="*/ 123190 h 147320"/>
                <a:gd name="connsiteX70" fmla="*/ 20320 w 201295"/>
                <a:gd name="connsiteY70" fmla="*/ 116205 h 147320"/>
                <a:gd name="connsiteX71" fmla="*/ 23495 w 201295"/>
                <a:gd name="connsiteY71" fmla="*/ 113030 h 147320"/>
                <a:gd name="connsiteX72" fmla="*/ 42545 w 201295"/>
                <a:gd name="connsiteY72" fmla="*/ 113030 h 147320"/>
                <a:gd name="connsiteX73" fmla="*/ 47625 w 201295"/>
                <a:gd name="connsiteY73" fmla="*/ 107315 h 147320"/>
                <a:gd name="connsiteX74" fmla="*/ 53975 w 201295"/>
                <a:gd name="connsiteY74" fmla="*/ 105410 h 147320"/>
                <a:gd name="connsiteX75" fmla="*/ 60325 w 201295"/>
                <a:gd name="connsiteY75" fmla="*/ 100965 h 147320"/>
                <a:gd name="connsiteX76" fmla="*/ 64770 w 201295"/>
                <a:gd name="connsiteY76" fmla="*/ 102235 h 147320"/>
                <a:gd name="connsiteX77" fmla="*/ 66675 w 201295"/>
                <a:gd name="connsiteY77" fmla="*/ 103505 h 147320"/>
                <a:gd name="connsiteX78" fmla="*/ 71120 w 201295"/>
                <a:gd name="connsiteY78" fmla="*/ 99695 h 147320"/>
                <a:gd name="connsiteX79" fmla="*/ 74295 w 201295"/>
                <a:gd name="connsiteY79" fmla="*/ 98425 h 147320"/>
                <a:gd name="connsiteX80" fmla="*/ 81915 w 201295"/>
                <a:gd name="connsiteY80" fmla="*/ 103505 h 147320"/>
                <a:gd name="connsiteX81" fmla="*/ 88265 w 201295"/>
                <a:gd name="connsiteY81" fmla="*/ 103505 h 147320"/>
                <a:gd name="connsiteX82" fmla="*/ 96520 w 201295"/>
                <a:gd name="connsiteY82" fmla="*/ 106045 h 147320"/>
                <a:gd name="connsiteX83" fmla="*/ 106680 w 201295"/>
                <a:gd name="connsiteY83" fmla="*/ 110490 h 147320"/>
                <a:gd name="connsiteX84" fmla="*/ 113665 w 201295"/>
                <a:gd name="connsiteY84" fmla="*/ 110490 h 147320"/>
                <a:gd name="connsiteX85" fmla="*/ 115570 w 201295"/>
                <a:gd name="connsiteY85" fmla="*/ 106680 h 147320"/>
                <a:gd name="connsiteX86" fmla="*/ 113030 w 201295"/>
                <a:gd name="connsiteY86" fmla="*/ 102870 h 147320"/>
                <a:gd name="connsiteX87" fmla="*/ 110490 w 201295"/>
                <a:gd name="connsiteY87" fmla="*/ 102870 h 147320"/>
                <a:gd name="connsiteX88" fmla="*/ 96520 w 201295"/>
                <a:gd name="connsiteY88" fmla="*/ 94615 h 147320"/>
                <a:gd name="connsiteX89" fmla="*/ 91440 w 201295"/>
                <a:gd name="connsiteY89" fmla="*/ 94615 h 147320"/>
                <a:gd name="connsiteX90" fmla="*/ 81280 w 201295"/>
                <a:gd name="connsiteY90" fmla="*/ 88900 h 147320"/>
                <a:gd name="connsiteX91" fmla="*/ 73660 w 201295"/>
                <a:gd name="connsiteY91" fmla="*/ 88265 h 147320"/>
                <a:gd name="connsiteX92" fmla="*/ 67945 w 201295"/>
                <a:gd name="connsiteY92" fmla="*/ 86995 h 147320"/>
                <a:gd name="connsiteX93" fmla="*/ 59690 w 201295"/>
                <a:gd name="connsiteY93" fmla="*/ 90170 h 147320"/>
                <a:gd name="connsiteX94" fmla="*/ 48260 w 201295"/>
                <a:gd name="connsiteY94" fmla="*/ 99060 h 147320"/>
                <a:gd name="connsiteX95" fmla="*/ 42545 w 201295"/>
                <a:gd name="connsiteY95" fmla="*/ 99060 h 147320"/>
                <a:gd name="connsiteX96" fmla="*/ 39370 w 201295"/>
                <a:gd name="connsiteY96" fmla="*/ 100965 h 147320"/>
                <a:gd name="connsiteX97" fmla="*/ 25400 w 201295"/>
                <a:gd name="connsiteY97" fmla="*/ 100330 h 147320"/>
                <a:gd name="connsiteX98" fmla="*/ 24130 w 201295"/>
                <a:gd name="connsiteY98" fmla="*/ 97790 h 147320"/>
                <a:gd name="connsiteX99" fmla="*/ 28575 w 201295"/>
                <a:gd name="connsiteY99" fmla="*/ 94615 h 147320"/>
                <a:gd name="connsiteX100" fmla="*/ 20955 w 201295"/>
                <a:gd name="connsiteY100" fmla="*/ 90170 h 147320"/>
                <a:gd name="connsiteX101" fmla="*/ 23495 w 201295"/>
                <a:gd name="connsiteY101" fmla="*/ 89535 h 147320"/>
                <a:gd name="connsiteX102" fmla="*/ 23495 w 201295"/>
                <a:gd name="connsiteY102" fmla="*/ 83185 h 147320"/>
                <a:gd name="connsiteX103" fmla="*/ 17145 w 201295"/>
                <a:gd name="connsiteY103" fmla="*/ 81915 h 147320"/>
                <a:gd name="connsiteX104" fmla="*/ 10795 w 201295"/>
                <a:gd name="connsiteY104" fmla="*/ 69850 h 147320"/>
                <a:gd name="connsiteX105" fmla="*/ 0 w 201295"/>
                <a:gd name="connsiteY105" fmla="*/ 61595 h 147320"/>
                <a:gd name="connsiteX106" fmla="*/ 19685 w 201295"/>
                <a:gd name="connsiteY106" fmla="*/ 43815 h 147320"/>
                <a:gd name="connsiteX107" fmla="*/ 27305 w 201295"/>
                <a:gd name="connsiteY107" fmla="*/ 29210 h 14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01295" h="147320">
                  <a:moveTo>
                    <a:pt x="29210" y="19050"/>
                  </a:moveTo>
                  <a:lnTo>
                    <a:pt x="34290" y="14605"/>
                  </a:lnTo>
                  <a:lnTo>
                    <a:pt x="38735" y="14605"/>
                  </a:lnTo>
                  <a:lnTo>
                    <a:pt x="45085" y="8890"/>
                  </a:lnTo>
                  <a:lnTo>
                    <a:pt x="61595" y="6350"/>
                  </a:lnTo>
                  <a:lnTo>
                    <a:pt x="78105" y="0"/>
                  </a:lnTo>
                  <a:lnTo>
                    <a:pt x="83185" y="0"/>
                  </a:lnTo>
                  <a:lnTo>
                    <a:pt x="97790" y="4445"/>
                  </a:lnTo>
                  <a:lnTo>
                    <a:pt x="106045" y="6350"/>
                  </a:lnTo>
                  <a:lnTo>
                    <a:pt x="113030" y="15240"/>
                  </a:lnTo>
                  <a:lnTo>
                    <a:pt x="113030" y="18415"/>
                  </a:lnTo>
                  <a:lnTo>
                    <a:pt x="116840" y="19685"/>
                  </a:lnTo>
                  <a:lnTo>
                    <a:pt x="122555" y="17780"/>
                  </a:lnTo>
                  <a:lnTo>
                    <a:pt x="124460" y="19685"/>
                  </a:lnTo>
                  <a:lnTo>
                    <a:pt x="129540" y="19050"/>
                  </a:lnTo>
                  <a:lnTo>
                    <a:pt x="132080" y="20955"/>
                  </a:lnTo>
                  <a:lnTo>
                    <a:pt x="133350" y="29210"/>
                  </a:lnTo>
                  <a:lnTo>
                    <a:pt x="139700" y="34925"/>
                  </a:lnTo>
                  <a:lnTo>
                    <a:pt x="139700" y="41910"/>
                  </a:lnTo>
                  <a:lnTo>
                    <a:pt x="146685" y="43180"/>
                  </a:lnTo>
                  <a:lnTo>
                    <a:pt x="148590" y="49530"/>
                  </a:lnTo>
                  <a:lnTo>
                    <a:pt x="154305" y="51435"/>
                  </a:lnTo>
                  <a:lnTo>
                    <a:pt x="162560" y="56515"/>
                  </a:lnTo>
                  <a:lnTo>
                    <a:pt x="163830" y="61595"/>
                  </a:lnTo>
                  <a:lnTo>
                    <a:pt x="168275" y="65405"/>
                  </a:lnTo>
                  <a:lnTo>
                    <a:pt x="168275" y="71120"/>
                  </a:lnTo>
                  <a:lnTo>
                    <a:pt x="170180" y="75565"/>
                  </a:lnTo>
                  <a:lnTo>
                    <a:pt x="167005" y="88265"/>
                  </a:lnTo>
                  <a:lnTo>
                    <a:pt x="167640" y="92075"/>
                  </a:lnTo>
                  <a:lnTo>
                    <a:pt x="175260" y="99060"/>
                  </a:lnTo>
                  <a:lnTo>
                    <a:pt x="178435" y="106680"/>
                  </a:lnTo>
                  <a:lnTo>
                    <a:pt x="182245" y="109855"/>
                  </a:lnTo>
                  <a:lnTo>
                    <a:pt x="186055" y="109855"/>
                  </a:lnTo>
                  <a:lnTo>
                    <a:pt x="189230" y="112395"/>
                  </a:lnTo>
                  <a:lnTo>
                    <a:pt x="191135" y="116840"/>
                  </a:lnTo>
                  <a:lnTo>
                    <a:pt x="194945" y="121285"/>
                  </a:lnTo>
                  <a:lnTo>
                    <a:pt x="194945" y="125095"/>
                  </a:lnTo>
                  <a:lnTo>
                    <a:pt x="193040" y="128905"/>
                  </a:lnTo>
                  <a:lnTo>
                    <a:pt x="193040" y="133350"/>
                  </a:lnTo>
                  <a:lnTo>
                    <a:pt x="201295" y="137795"/>
                  </a:lnTo>
                  <a:lnTo>
                    <a:pt x="201295" y="143510"/>
                  </a:lnTo>
                  <a:lnTo>
                    <a:pt x="199390" y="147320"/>
                  </a:lnTo>
                  <a:lnTo>
                    <a:pt x="198755" y="142240"/>
                  </a:lnTo>
                  <a:lnTo>
                    <a:pt x="192405" y="142240"/>
                  </a:lnTo>
                  <a:lnTo>
                    <a:pt x="189230" y="138430"/>
                  </a:lnTo>
                  <a:lnTo>
                    <a:pt x="183515" y="138430"/>
                  </a:lnTo>
                  <a:lnTo>
                    <a:pt x="178435" y="141605"/>
                  </a:lnTo>
                  <a:lnTo>
                    <a:pt x="168275" y="137160"/>
                  </a:lnTo>
                  <a:lnTo>
                    <a:pt x="158750" y="137795"/>
                  </a:lnTo>
                  <a:lnTo>
                    <a:pt x="153670" y="133350"/>
                  </a:lnTo>
                  <a:lnTo>
                    <a:pt x="140970" y="127000"/>
                  </a:lnTo>
                  <a:lnTo>
                    <a:pt x="121285" y="127000"/>
                  </a:lnTo>
                  <a:lnTo>
                    <a:pt x="114935" y="128270"/>
                  </a:lnTo>
                  <a:lnTo>
                    <a:pt x="114935" y="128270"/>
                  </a:lnTo>
                  <a:lnTo>
                    <a:pt x="107315" y="126365"/>
                  </a:lnTo>
                  <a:lnTo>
                    <a:pt x="79375" y="125730"/>
                  </a:lnTo>
                  <a:lnTo>
                    <a:pt x="67945" y="130810"/>
                  </a:lnTo>
                  <a:lnTo>
                    <a:pt x="62230" y="137795"/>
                  </a:lnTo>
                  <a:lnTo>
                    <a:pt x="41275" y="136525"/>
                  </a:lnTo>
                  <a:lnTo>
                    <a:pt x="31115" y="141605"/>
                  </a:lnTo>
                  <a:lnTo>
                    <a:pt x="23495" y="139065"/>
                  </a:lnTo>
                  <a:lnTo>
                    <a:pt x="23495" y="132715"/>
                  </a:lnTo>
                  <a:lnTo>
                    <a:pt x="20955" y="130810"/>
                  </a:lnTo>
                  <a:lnTo>
                    <a:pt x="26670" y="132080"/>
                  </a:lnTo>
                  <a:lnTo>
                    <a:pt x="29845" y="133350"/>
                  </a:lnTo>
                  <a:lnTo>
                    <a:pt x="36830" y="128905"/>
                  </a:lnTo>
                  <a:lnTo>
                    <a:pt x="26035" y="125095"/>
                  </a:lnTo>
                  <a:lnTo>
                    <a:pt x="19050" y="128905"/>
                  </a:lnTo>
                  <a:lnTo>
                    <a:pt x="17145" y="127000"/>
                  </a:lnTo>
                  <a:lnTo>
                    <a:pt x="20320" y="123190"/>
                  </a:lnTo>
                  <a:lnTo>
                    <a:pt x="20320" y="116205"/>
                  </a:lnTo>
                  <a:lnTo>
                    <a:pt x="23495" y="113030"/>
                  </a:lnTo>
                  <a:lnTo>
                    <a:pt x="42545" y="113030"/>
                  </a:lnTo>
                  <a:lnTo>
                    <a:pt x="47625" y="107315"/>
                  </a:lnTo>
                  <a:lnTo>
                    <a:pt x="53975" y="105410"/>
                  </a:lnTo>
                  <a:lnTo>
                    <a:pt x="60325" y="100965"/>
                  </a:lnTo>
                  <a:lnTo>
                    <a:pt x="64770" y="102235"/>
                  </a:lnTo>
                  <a:lnTo>
                    <a:pt x="66675" y="103505"/>
                  </a:lnTo>
                  <a:lnTo>
                    <a:pt x="71120" y="99695"/>
                  </a:lnTo>
                  <a:lnTo>
                    <a:pt x="74295" y="98425"/>
                  </a:lnTo>
                  <a:lnTo>
                    <a:pt x="81915" y="103505"/>
                  </a:lnTo>
                  <a:lnTo>
                    <a:pt x="88265" y="103505"/>
                  </a:lnTo>
                  <a:lnTo>
                    <a:pt x="96520" y="106045"/>
                  </a:lnTo>
                  <a:lnTo>
                    <a:pt x="106680" y="110490"/>
                  </a:lnTo>
                  <a:lnTo>
                    <a:pt x="113665" y="110490"/>
                  </a:lnTo>
                  <a:lnTo>
                    <a:pt x="115570" y="106680"/>
                  </a:lnTo>
                  <a:lnTo>
                    <a:pt x="113030" y="102870"/>
                  </a:lnTo>
                  <a:lnTo>
                    <a:pt x="110490" y="102870"/>
                  </a:lnTo>
                  <a:lnTo>
                    <a:pt x="96520" y="94615"/>
                  </a:lnTo>
                  <a:lnTo>
                    <a:pt x="91440" y="94615"/>
                  </a:lnTo>
                  <a:lnTo>
                    <a:pt x="81280" y="88900"/>
                  </a:lnTo>
                  <a:lnTo>
                    <a:pt x="73660" y="88265"/>
                  </a:lnTo>
                  <a:lnTo>
                    <a:pt x="67945" y="86995"/>
                  </a:lnTo>
                  <a:lnTo>
                    <a:pt x="59690" y="90170"/>
                  </a:lnTo>
                  <a:lnTo>
                    <a:pt x="48260" y="99060"/>
                  </a:lnTo>
                  <a:lnTo>
                    <a:pt x="42545" y="99060"/>
                  </a:lnTo>
                  <a:lnTo>
                    <a:pt x="39370" y="100965"/>
                  </a:lnTo>
                  <a:lnTo>
                    <a:pt x="25400" y="100330"/>
                  </a:lnTo>
                  <a:lnTo>
                    <a:pt x="24130" y="97790"/>
                  </a:lnTo>
                  <a:lnTo>
                    <a:pt x="28575" y="94615"/>
                  </a:lnTo>
                  <a:lnTo>
                    <a:pt x="20955" y="90170"/>
                  </a:lnTo>
                  <a:lnTo>
                    <a:pt x="23495" y="89535"/>
                  </a:lnTo>
                  <a:lnTo>
                    <a:pt x="23495" y="83185"/>
                  </a:lnTo>
                  <a:lnTo>
                    <a:pt x="17145" y="81915"/>
                  </a:lnTo>
                  <a:lnTo>
                    <a:pt x="10795" y="69850"/>
                  </a:lnTo>
                  <a:lnTo>
                    <a:pt x="0" y="61595"/>
                  </a:lnTo>
                  <a:lnTo>
                    <a:pt x="19685" y="43815"/>
                  </a:lnTo>
                  <a:lnTo>
                    <a:pt x="2730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80">
              <a:extLst>
                <a:ext uri="{FF2B5EF4-FFF2-40B4-BE49-F238E27FC236}">
                  <a16:creationId xmlns:a16="http://schemas.microsoft.com/office/drawing/2014/main" id="{F32B38A7-3232-BA92-7B3D-9F3419972DE4}"/>
                </a:ext>
              </a:extLst>
            </p:cNvPr>
            <p:cNvSpPr/>
            <p:nvPr/>
          </p:nvSpPr>
          <p:spPr>
            <a:xfrm>
              <a:off x="7751074" y="5516670"/>
              <a:ext cx="213145" cy="62849"/>
            </a:xfrm>
            <a:custGeom>
              <a:avLst/>
              <a:gdLst>
                <a:gd name="connsiteX0" fmla="*/ 3810 w 99059"/>
                <a:gd name="connsiteY0" fmla="*/ 29210 h 29209"/>
                <a:gd name="connsiteX1" fmla="*/ 6985 w 99059"/>
                <a:gd name="connsiteY1" fmla="*/ 26035 h 29209"/>
                <a:gd name="connsiteX2" fmla="*/ 26035 w 99059"/>
                <a:gd name="connsiteY2" fmla="*/ 26035 h 29209"/>
                <a:gd name="connsiteX3" fmla="*/ 31115 w 99059"/>
                <a:gd name="connsiteY3" fmla="*/ 20320 h 29209"/>
                <a:gd name="connsiteX4" fmla="*/ 37465 w 99059"/>
                <a:gd name="connsiteY4" fmla="*/ 18415 h 29209"/>
                <a:gd name="connsiteX5" fmla="*/ 43815 w 99059"/>
                <a:gd name="connsiteY5" fmla="*/ 13970 h 29209"/>
                <a:gd name="connsiteX6" fmla="*/ 48260 w 99059"/>
                <a:gd name="connsiteY6" fmla="*/ 15240 h 29209"/>
                <a:gd name="connsiteX7" fmla="*/ 50165 w 99059"/>
                <a:gd name="connsiteY7" fmla="*/ 16510 h 29209"/>
                <a:gd name="connsiteX8" fmla="*/ 54610 w 99059"/>
                <a:gd name="connsiteY8" fmla="*/ 12700 h 29209"/>
                <a:gd name="connsiteX9" fmla="*/ 57785 w 99059"/>
                <a:gd name="connsiteY9" fmla="*/ 11430 h 29209"/>
                <a:gd name="connsiteX10" fmla="*/ 65405 w 99059"/>
                <a:gd name="connsiteY10" fmla="*/ 16510 h 29209"/>
                <a:gd name="connsiteX11" fmla="*/ 71755 w 99059"/>
                <a:gd name="connsiteY11" fmla="*/ 16510 h 29209"/>
                <a:gd name="connsiteX12" fmla="*/ 80010 w 99059"/>
                <a:gd name="connsiteY12" fmla="*/ 19050 h 29209"/>
                <a:gd name="connsiteX13" fmla="*/ 90170 w 99059"/>
                <a:gd name="connsiteY13" fmla="*/ 23495 h 29209"/>
                <a:gd name="connsiteX14" fmla="*/ 97155 w 99059"/>
                <a:gd name="connsiteY14" fmla="*/ 23495 h 29209"/>
                <a:gd name="connsiteX15" fmla="*/ 99060 w 99059"/>
                <a:gd name="connsiteY15" fmla="*/ 19685 h 29209"/>
                <a:gd name="connsiteX16" fmla="*/ 96520 w 99059"/>
                <a:gd name="connsiteY16" fmla="*/ 15875 h 29209"/>
                <a:gd name="connsiteX17" fmla="*/ 93980 w 99059"/>
                <a:gd name="connsiteY17" fmla="*/ 15875 h 29209"/>
                <a:gd name="connsiteX18" fmla="*/ 80010 w 99059"/>
                <a:gd name="connsiteY18" fmla="*/ 7620 h 29209"/>
                <a:gd name="connsiteX19" fmla="*/ 74930 w 99059"/>
                <a:gd name="connsiteY19" fmla="*/ 7620 h 29209"/>
                <a:gd name="connsiteX20" fmla="*/ 64770 w 99059"/>
                <a:gd name="connsiteY20" fmla="*/ 1905 h 29209"/>
                <a:gd name="connsiteX21" fmla="*/ 57150 w 99059"/>
                <a:gd name="connsiteY21" fmla="*/ 1270 h 29209"/>
                <a:gd name="connsiteX22" fmla="*/ 51435 w 99059"/>
                <a:gd name="connsiteY22" fmla="*/ 0 h 29209"/>
                <a:gd name="connsiteX23" fmla="*/ 43180 w 99059"/>
                <a:gd name="connsiteY23" fmla="*/ 3175 h 29209"/>
                <a:gd name="connsiteX24" fmla="*/ 31750 w 99059"/>
                <a:gd name="connsiteY24" fmla="*/ 12065 h 29209"/>
                <a:gd name="connsiteX25" fmla="*/ 26035 w 99059"/>
                <a:gd name="connsiteY25" fmla="*/ 12065 h 29209"/>
                <a:gd name="connsiteX26" fmla="*/ 22860 w 99059"/>
                <a:gd name="connsiteY26" fmla="*/ 13970 h 29209"/>
                <a:gd name="connsiteX27" fmla="*/ 8890 w 99059"/>
                <a:gd name="connsiteY27" fmla="*/ 13335 h 29209"/>
                <a:gd name="connsiteX28" fmla="*/ 10160 w 99059"/>
                <a:gd name="connsiteY28" fmla="*/ 18415 h 29209"/>
                <a:gd name="connsiteX29" fmla="*/ 18415 w 99059"/>
                <a:gd name="connsiteY29" fmla="*/ 22225 h 29209"/>
                <a:gd name="connsiteX30" fmla="*/ 25400 w 99059"/>
                <a:gd name="connsiteY30" fmla="*/ 20320 h 29209"/>
                <a:gd name="connsiteX31" fmla="*/ 20320 w 99059"/>
                <a:gd name="connsiteY31" fmla="*/ 24765 h 29209"/>
                <a:gd name="connsiteX32" fmla="*/ 12065 w 99059"/>
                <a:gd name="connsiteY32" fmla="*/ 25400 h 29209"/>
                <a:gd name="connsiteX33" fmla="*/ 5715 w 99059"/>
                <a:gd name="connsiteY33" fmla="*/ 17145 h 29209"/>
                <a:gd name="connsiteX34" fmla="*/ 0 w 99059"/>
                <a:gd name="connsiteY34" fmla="*/ 22860 h 29209"/>
                <a:gd name="connsiteX35" fmla="*/ 3810 w 99059"/>
                <a:gd name="connsiteY35"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059" h="29209">
                  <a:moveTo>
                    <a:pt x="3810" y="29210"/>
                  </a:moveTo>
                  <a:lnTo>
                    <a:pt x="6985" y="26035"/>
                  </a:lnTo>
                  <a:lnTo>
                    <a:pt x="26035" y="26035"/>
                  </a:lnTo>
                  <a:lnTo>
                    <a:pt x="31115" y="20320"/>
                  </a:lnTo>
                  <a:lnTo>
                    <a:pt x="37465" y="18415"/>
                  </a:lnTo>
                  <a:lnTo>
                    <a:pt x="43815" y="13970"/>
                  </a:lnTo>
                  <a:lnTo>
                    <a:pt x="48260" y="15240"/>
                  </a:lnTo>
                  <a:lnTo>
                    <a:pt x="50165" y="16510"/>
                  </a:lnTo>
                  <a:lnTo>
                    <a:pt x="54610" y="12700"/>
                  </a:lnTo>
                  <a:lnTo>
                    <a:pt x="57785" y="11430"/>
                  </a:lnTo>
                  <a:lnTo>
                    <a:pt x="65405" y="16510"/>
                  </a:lnTo>
                  <a:lnTo>
                    <a:pt x="71755" y="16510"/>
                  </a:lnTo>
                  <a:lnTo>
                    <a:pt x="80010" y="19050"/>
                  </a:lnTo>
                  <a:lnTo>
                    <a:pt x="90170" y="23495"/>
                  </a:lnTo>
                  <a:lnTo>
                    <a:pt x="97155" y="23495"/>
                  </a:lnTo>
                  <a:lnTo>
                    <a:pt x="99060" y="19685"/>
                  </a:lnTo>
                  <a:lnTo>
                    <a:pt x="96520" y="15875"/>
                  </a:lnTo>
                  <a:lnTo>
                    <a:pt x="93980" y="15875"/>
                  </a:lnTo>
                  <a:lnTo>
                    <a:pt x="80010" y="7620"/>
                  </a:lnTo>
                  <a:lnTo>
                    <a:pt x="74930" y="7620"/>
                  </a:lnTo>
                  <a:lnTo>
                    <a:pt x="64770" y="1905"/>
                  </a:lnTo>
                  <a:lnTo>
                    <a:pt x="57150" y="1270"/>
                  </a:lnTo>
                  <a:lnTo>
                    <a:pt x="51435" y="0"/>
                  </a:lnTo>
                  <a:lnTo>
                    <a:pt x="43180" y="3175"/>
                  </a:lnTo>
                  <a:lnTo>
                    <a:pt x="31750" y="12065"/>
                  </a:lnTo>
                  <a:lnTo>
                    <a:pt x="26035" y="12065"/>
                  </a:lnTo>
                  <a:lnTo>
                    <a:pt x="22860" y="13970"/>
                  </a:lnTo>
                  <a:lnTo>
                    <a:pt x="8890" y="13335"/>
                  </a:lnTo>
                  <a:lnTo>
                    <a:pt x="10160" y="18415"/>
                  </a:lnTo>
                  <a:lnTo>
                    <a:pt x="18415" y="22225"/>
                  </a:lnTo>
                  <a:lnTo>
                    <a:pt x="25400" y="20320"/>
                  </a:lnTo>
                  <a:lnTo>
                    <a:pt x="20320" y="24765"/>
                  </a:lnTo>
                  <a:lnTo>
                    <a:pt x="12065" y="25400"/>
                  </a:lnTo>
                  <a:lnTo>
                    <a:pt x="5715" y="17145"/>
                  </a:lnTo>
                  <a:lnTo>
                    <a:pt x="0" y="22860"/>
                  </a:lnTo>
                  <a:lnTo>
                    <a:pt x="381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81">
              <a:extLst>
                <a:ext uri="{FF2B5EF4-FFF2-40B4-BE49-F238E27FC236}">
                  <a16:creationId xmlns:a16="http://schemas.microsoft.com/office/drawing/2014/main" id="{CB3A3274-737F-28FD-BDB2-2473EA438C0F}"/>
                </a:ext>
              </a:extLst>
            </p:cNvPr>
            <p:cNvSpPr/>
            <p:nvPr/>
          </p:nvSpPr>
          <p:spPr>
            <a:xfrm>
              <a:off x="7766103" y="5600016"/>
              <a:ext cx="203582" cy="127066"/>
            </a:xfrm>
            <a:custGeom>
              <a:avLst/>
              <a:gdLst>
                <a:gd name="connsiteX0" fmla="*/ 0 w 94615"/>
                <a:gd name="connsiteY0" fmla="*/ 13335 h 59054"/>
                <a:gd name="connsiteX1" fmla="*/ 7620 w 94615"/>
                <a:gd name="connsiteY1" fmla="*/ 15875 h 59054"/>
                <a:gd name="connsiteX2" fmla="*/ 17780 w 94615"/>
                <a:gd name="connsiteY2" fmla="*/ 10795 h 59054"/>
                <a:gd name="connsiteX3" fmla="*/ 38735 w 94615"/>
                <a:gd name="connsiteY3" fmla="*/ 12065 h 59054"/>
                <a:gd name="connsiteX4" fmla="*/ 44450 w 94615"/>
                <a:gd name="connsiteY4" fmla="*/ 5080 h 59054"/>
                <a:gd name="connsiteX5" fmla="*/ 55880 w 94615"/>
                <a:gd name="connsiteY5" fmla="*/ 0 h 59054"/>
                <a:gd name="connsiteX6" fmla="*/ 83820 w 94615"/>
                <a:gd name="connsiteY6" fmla="*/ 635 h 59054"/>
                <a:gd name="connsiteX7" fmla="*/ 91440 w 94615"/>
                <a:gd name="connsiteY7" fmla="*/ 2540 h 59054"/>
                <a:gd name="connsiteX8" fmla="*/ 92710 w 94615"/>
                <a:gd name="connsiteY8" fmla="*/ 12065 h 59054"/>
                <a:gd name="connsiteX9" fmla="*/ 91440 w 94615"/>
                <a:gd name="connsiteY9" fmla="*/ 17145 h 59054"/>
                <a:gd name="connsiteX10" fmla="*/ 91440 w 94615"/>
                <a:gd name="connsiteY10" fmla="*/ 27305 h 59054"/>
                <a:gd name="connsiteX11" fmla="*/ 94615 w 94615"/>
                <a:gd name="connsiteY11" fmla="*/ 31115 h 59054"/>
                <a:gd name="connsiteX12" fmla="*/ 94615 w 94615"/>
                <a:gd name="connsiteY12" fmla="*/ 36830 h 59054"/>
                <a:gd name="connsiteX13" fmla="*/ 89535 w 94615"/>
                <a:gd name="connsiteY13" fmla="*/ 40640 h 59054"/>
                <a:gd name="connsiteX14" fmla="*/ 78740 w 94615"/>
                <a:gd name="connsiteY14" fmla="*/ 42545 h 59054"/>
                <a:gd name="connsiteX15" fmla="*/ 70485 w 94615"/>
                <a:gd name="connsiteY15" fmla="*/ 47625 h 59054"/>
                <a:gd name="connsiteX16" fmla="*/ 64135 w 94615"/>
                <a:gd name="connsiteY16" fmla="*/ 48895 h 59054"/>
                <a:gd name="connsiteX17" fmla="*/ 60325 w 94615"/>
                <a:gd name="connsiteY17" fmla="*/ 56515 h 59054"/>
                <a:gd name="connsiteX18" fmla="*/ 52705 w 94615"/>
                <a:gd name="connsiteY18" fmla="*/ 59055 h 59054"/>
                <a:gd name="connsiteX19" fmla="*/ 51435 w 94615"/>
                <a:gd name="connsiteY19" fmla="*/ 57150 h 59054"/>
                <a:gd name="connsiteX20" fmla="*/ 52070 w 94615"/>
                <a:gd name="connsiteY20" fmla="*/ 51435 h 59054"/>
                <a:gd name="connsiteX21" fmla="*/ 38735 w 94615"/>
                <a:gd name="connsiteY21" fmla="*/ 53340 h 59054"/>
                <a:gd name="connsiteX22" fmla="*/ 46355 w 94615"/>
                <a:gd name="connsiteY22" fmla="*/ 45085 h 59054"/>
                <a:gd name="connsiteX23" fmla="*/ 42545 w 94615"/>
                <a:gd name="connsiteY23" fmla="*/ 45085 h 59054"/>
                <a:gd name="connsiteX24" fmla="*/ 44450 w 94615"/>
                <a:gd name="connsiteY24" fmla="*/ 41910 h 59054"/>
                <a:gd name="connsiteX25" fmla="*/ 41275 w 94615"/>
                <a:gd name="connsiteY25" fmla="*/ 38735 h 59054"/>
                <a:gd name="connsiteX26" fmla="*/ 36195 w 94615"/>
                <a:gd name="connsiteY26" fmla="*/ 38100 h 59054"/>
                <a:gd name="connsiteX27" fmla="*/ 34290 w 94615"/>
                <a:gd name="connsiteY27" fmla="*/ 35560 h 59054"/>
                <a:gd name="connsiteX28" fmla="*/ 50165 w 94615"/>
                <a:gd name="connsiteY28" fmla="*/ 35560 h 59054"/>
                <a:gd name="connsiteX29" fmla="*/ 52705 w 94615"/>
                <a:gd name="connsiteY29" fmla="*/ 33655 h 59054"/>
                <a:gd name="connsiteX30" fmla="*/ 44450 w 94615"/>
                <a:gd name="connsiteY30" fmla="*/ 28575 h 59054"/>
                <a:gd name="connsiteX31" fmla="*/ 36830 w 94615"/>
                <a:gd name="connsiteY31" fmla="*/ 30480 h 59054"/>
                <a:gd name="connsiteX32" fmla="*/ 28575 w 94615"/>
                <a:gd name="connsiteY32" fmla="*/ 33655 h 59054"/>
                <a:gd name="connsiteX33" fmla="*/ 24765 w 94615"/>
                <a:gd name="connsiteY33" fmla="*/ 32385 h 59054"/>
                <a:gd name="connsiteX34" fmla="*/ 23495 w 94615"/>
                <a:gd name="connsiteY34" fmla="*/ 29210 h 59054"/>
                <a:gd name="connsiteX35" fmla="*/ 17145 w 94615"/>
                <a:gd name="connsiteY35" fmla="*/ 28575 h 59054"/>
                <a:gd name="connsiteX36" fmla="*/ 11430 w 94615"/>
                <a:gd name="connsiteY36" fmla="*/ 23495 h 59054"/>
                <a:gd name="connsiteX37" fmla="*/ 17145 w 94615"/>
                <a:gd name="connsiteY37" fmla="*/ 19050 h 59054"/>
                <a:gd name="connsiteX38" fmla="*/ 12700 w 94615"/>
                <a:gd name="connsiteY38" fmla="*/ 18415 h 59054"/>
                <a:gd name="connsiteX39" fmla="*/ 2540 w 94615"/>
                <a:gd name="connsiteY39" fmla="*/ 17780 h 59054"/>
                <a:gd name="connsiteX40" fmla="*/ 0 w 94615"/>
                <a:gd name="connsiteY40" fmla="*/ 13335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615" h="59054">
                  <a:moveTo>
                    <a:pt x="0" y="13335"/>
                  </a:moveTo>
                  <a:lnTo>
                    <a:pt x="7620" y="15875"/>
                  </a:lnTo>
                  <a:lnTo>
                    <a:pt x="17780" y="10795"/>
                  </a:lnTo>
                  <a:lnTo>
                    <a:pt x="38735" y="12065"/>
                  </a:lnTo>
                  <a:lnTo>
                    <a:pt x="44450" y="5080"/>
                  </a:lnTo>
                  <a:lnTo>
                    <a:pt x="55880" y="0"/>
                  </a:lnTo>
                  <a:lnTo>
                    <a:pt x="83820" y="635"/>
                  </a:lnTo>
                  <a:lnTo>
                    <a:pt x="91440" y="2540"/>
                  </a:lnTo>
                  <a:lnTo>
                    <a:pt x="92710" y="12065"/>
                  </a:lnTo>
                  <a:lnTo>
                    <a:pt x="91440" y="17145"/>
                  </a:lnTo>
                  <a:lnTo>
                    <a:pt x="91440" y="27305"/>
                  </a:lnTo>
                  <a:lnTo>
                    <a:pt x="94615" y="31115"/>
                  </a:lnTo>
                  <a:lnTo>
                    <a:pt x="94615" y="36830"/>
                  </a:lnTo>
                  <a:lnTo>
                    <a:pt x="89535" y="40640"/>
                  </a:lnTo>
                  <a:lnTo>
                    <a:pt x="78740" y="42545"/>
                  </a:lnTo>
                  <a:lnTo>
                    <a:pt x="70485" y="47625"/>
                  </a:lnTo>
                  <a:lnTo>
                    <a:pt x="64135" y="48895"/>
                  </a:lnTo>
                  <a:lnTo>
                    <a:pt x="60325" y="56515"/>
                  </a:lnTo>
                  <a:lnTo>
                    <a:pt x="52705" y="59055"/>
                  </a:lnTo>
                  <a:lnTo>
                    <a:pt x="51435" y="57150"/>
                  </a:lnTo>
                  <a:lnTo>
                    <a:pt x="52070" y="51435"/>
                  </a:lnTo>
                  <a:lnTo>
                    <a:pt x="38735" y="53340"/>
                  </a:lnTo>
                  <a:lnTo>
                    <a:pt x="46355" y="45085"/>
                  </a:lnTo>
                  <a:lnTo>
                    <a:pt x="42545" y="45085"/>
                  </a:lnTo>
                  <a:lnTo>
                    <a:pt x="44450" y="41910"/>
                  </a:lnTo>
                  <a:lnTo>
                    <a:pt x="41275" y="38735"/>
                  </a:lnTo>
                  <a:lnTo>
                    <a:pt x="36195" y="38100"/>
                  </a:lnTo>
                  <a:lnTo>
                    <a:pt x="34290" y="35560"/>
                  </a:lnTo>
                  <a:lnTo>
                    <a:pt x="50165" y="35560"/>
                  </a:lnTo>
                  <a:lnTo>
                    <a:pt x="52705" y="33655"/>
                  </a:lnTo>
                  <a:lnTo>
                    <a:pt x="44450" y="28575"/>
                  </a:lnTo>
                  <a:lnTo>
                    <a:pt x="36830" y="30480"/>
                  </a:lnTo>
                  <a:lnTo>
                    <a:pt x="28575" y="33655"/>
                  </a:lnTo>
                  <a:lnTo>
                    <a:pt x="24765" y="32385"/>
                  </a:lnTo>
                  <a:lnTo>
                    <a:pt x="23495" y="29210"/>
                  </a:lnTo>
                  <a:lnTo>
                    <a:pt x="17145" y="28575"/>
                  </a:lnTo>
                  <a:lnTo>
                    <a:pt x="11430" y="23495"/>
                  </a:lnTo>
                  <a:lnTo>
                    <a:pt x="17145" y="19050"/>
                  </a:lnTo>
                  <a:lnTo>
                    <a:pt x="12700" y="18415"/>
                  </a:lnTo>
                  <a:lnTo>
                    <a:pt x="2540" y="17780"/>
                  </a:lnTo>
                  <a:lnTo>
                    <a:pt x="0"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82">
              <a:extLst>
                <a:ext uri="{FF2B5EF4-FFF2-40B4-BE49-F238E27FC236}">
                  <a16:creationId xmlns:a16="http://schemas.microsoft.com/office/drawing/2014/main" id="{02404CB2-2026-8C03-1C76-1936C74048E5}"/>
                </a:ext>
              </a:extLst>
            </p:cNvPr>
            <p:cNvSpPr/>
            <p:nvPr/>
          </p:nvSpPr>
          <p:spPr>
            <a:xfrm>
              <a:off x="7895904" y="5602749"/>
              <a:ext cx="475479" cy="470014"/>
            </a:xfrm>
            <a:custGeom>
              <a:avLst/>
              <a:gdLst>
                <a:gd name="connsiteX0" fmla="*/ 0 w 220979"/>
                <a:gd name="connsiteY0" fmla="*/ 55245 h 218439"/>
                <a:gd name="connsiteX1" fmla="*/ 3810 w 220979"/>
                <a:gd name="connsiteY1" fmla="*/ 47625 h 218439"/>
                <a:gd name="connsiteX2" fmla="*/ 10160 w 220979"/>
                <a:gd name="connsiteY2" fmla="*/ 46355 h 218439"/>
                <a:gd name="connsiteX3" fmla="*/ 18415 w 220979"/>
                <a:gd name="connsiteY3" fmla="*/ 41275 h 218439"/>
                <a:gd name="connsiteX4" fmla="*/ 29210 w 220979"/>
                <a:gd name="connsiteY4" fmla="*/ 39370 h 218439"/>
                <a:gd name="connsiteX5" fmla="*/ 34290 w 220979"/>
                <a:gd name="connsiteY5" fmla="*/ 35560 h 218439"/>
                <a:gd name="connsiteX6" fmla="*/ 34290 w 220979"/>
                <a:gd name="connsiteY6" fmla="*/ 29845 h 218439"/>
                <a:gd name="connsiteX7" fmla="*/ 31115 w 220979"/>
                <a:gd name="connsiteY7" fmla="*/ 26035 h 218439"/>
                <a:gd name="connsiteX8" fmla="*/ 31115 w 220979"/>
                <a:gd name="connsiteY8" fmla="*/ 15875 h 218439"/>
                <a:gd name="connsiteX9" fmla="*/ 32385 w 220979"/>
                <a:gd name="connsiteY9" fmla="*/ 10795 h 218439"/>
                <a:gd name="connsiteX10" fmla="*/ 31115 w 220979"/>
                <a:gd name="connsiteY10" fmla="*/ 1270 h 218439"/>
                <a:gd name="connsiteX11" fmla="*/ 37465 w 220979"/>
                <a:gd name="connsiteY11" fmla="*/ 0 h 218439"/>
                <a:gd name="connsiteX12" fmla="*/ 57150 w 220979"/>
                <a:gd name="connsiteY12" fmla="*/ 0 h 218439"/>
                <a:gd name="connsiteX13" fmla="*/ 69850 w 220979"/>
                <a:gd name="connsiteY13" fmla="*/ 6350 h 218439"/>
                <a:gd name="connsiteX14" fmla="*/ 74930 w 220979"/>
                <a:gd name="connsiteY14" fmla="*/ 10795 h 218439"/>
                <a:gd name="connsiteX15" fmla="*/ 84455 w 220979"/>
                <a:gd name="connsiteY15" fmla="*/ 10160 h 218439"/>
                <a:gd name="connsiteX16" fmla="*/ 94615 w 220979"/>
                <a:gd name="connsiteY16" fmla="*/ 14605 h 218439"/>
                <a:gd name="connsiteX17" fmla="*/ 99695 w 220979"/>
                <a:gd name="connsiteY17" fmla="*/ 11430 h 218439"/>
                <a:gd name="connsiteX18" fmla="*/ 105410 w 220979"/>
                <a:gd name="connsiteY18" fmla="*/ 11430 h 218439"/>
                <a:gd name="connsiteX19" fmla="*/ 108585 w 220979"/>
                <a:gd name="connsiteY19" fmla="*/ 15240 h 218439"/>
                <a:gd name="connsiteX20" fmla="*/ 114935 w 220979"/>
                <a:gd name="connsiteY20" fmla="*/ 15240 h 218439"/>
                <a:gd name="connsiteX21" fmla="*/ 115570 w 220979"/>
                <a:gd name="connsiteY21" fmla="*/ 20320 h 218439"/>
                <a:gd name="connsiteX22" fmla="*/ 119380 w 220979"/>
                <a:gd name="connsiteY22" fmla="*/ 22225 h 218439"/>
                <a:gd name="connsiteX23" fmla="*/ 126365 w 220979"/>
                <a:gd name="connsiteY23" fmla="*/ 19685 h 218439"/>
                <a:gd name="connsiteX24" fmla="*/ 130175 w 220979"/>
                <a:gd name="connsiteY24" fmla="*/ 20955 h 218439"/>
                <a:gd name="connsiteX25" fmla="*/ 137160 w 220979"/>
                <a:gd name="connsiteY25" fmla="*/ 26035 h 218439"/>
                <a:gd name="connsiteX26" fmla="*/ 145415 w 220979"/>
                <a:gd name="connsiteY26" fmla="*/ 26035 h 218439"/>
                <a:gd name="connsiteX27" fmla="*/ 151765 w 220979"/>
                <a:gd name="connsiteY27" fmla="*/ 21590 h 218439"/>
                <a:gd name="connsiteX28" fmla="*/ 155575 w 220979"/>
                <a:gd name="connsiteY28" fmla="*/ 20955 h 218439"/>
                <a:gd name="connsiteX29" fmla="*/ 161925 w 220979"/>
                <a:gd name="connsiteY29" fmla="*/ 12700 h 218439"/>
                <a:gd name="connsiteX30" fmla="*/ 167640 w 220979"/>
                <a:gd name="connsiteY30" fmla="*/ 12065 h 218439"/>
                <a:gd name="connsiteX31" fmla="*/ 175895 w 220979"/>
                <a:gd name="connsiteY31" fmla="*/ 15875 h 218439"/>
                <a:gd name="connsiteX32" fmla="*/ 178435 w 220979"/>
                <a:gd name="connsiteY32" fmla="*/ 13335 h 218439"/>
                <a:gd name="connsiteX33" fmla="*/ 184150 w 220979"/>
                <a:gd name="connsiteY33" fmla="*/ 11430 h 218439"/>
                <a:gd name="connsiteX34" fmla="*/ 184785 w 220979"/>
                <a:gd name="connsiteY34" fmla="*/ 15240 h 218439"/>
                <a:gd name="connsiteX35" fmla="*/ 191770 w 220979"/>
                <a:gd name="connsiteY35" fmla="*/ 20320 h 218439"/>
                <a:gd name="connsiteX36" fmla="*/ 194945 w 220979"/>
                <a:gd name="connsiteY36" fmla="*/ 27305 h 218439"/>
                <a:gd name="connsiteX37" fmla="*/ 193040 w 220979"/>
                <a:gd name="connsiteY37" fmla="*/ 36195 h 218439"/>
                <a:gd name="connsiteX38" fmla="*/ 196850 w 220979"/>
                <a:gd name="connsiteY38" fmla="*/ 38100 h 218439"/>
                <a:gd name="connsiteX39" fmla="*/ 203835 w 220979"/>
                <a:gd name="connsiteY39" fmla="*/ 40005 h 218439"/>
                <a:gd name="connsiteX40" fmla="*/ 203835 w 220979"/>
                <a:gd name="connsiteY40" fmla="*/ 43815 h 218439"/>
                <a:gd name="connsiteX41" fmla="*/ 198120 w 220979"/>
                <a:gd name="connsiteY41" fmla="*/ 51435 h 218439"/>
                <a:gd name="connsiteX42" fmla="*/ 194945 w 220979"/>
                <a:gd name="connsiteY42" fmla="*/ 59690 h 218439"/>
                <a:gd name="connsiteX43" fmla="*/ 200025 w 220979"/>
                <a:gd name="connsiteY43" fmla="*/ 59055 h 218439"/>
                <a:gd name="connsiteX44" fmla="*/ 203835 w 220979"/>
                <a:gd name="connsiteY44" fmla="*/ 54610 h 218439"/>
                <a:gd name="connsiteX45" fmla="*/ 207645 w 220979"/>
                <a:gd name="connsiteY45" fmla="*/ 54610 h 218439"/>
                <a:gd name="connsiteX46" fmla="*/ 207645 w 220979"/>
                <a:gd name="connsiteY46" fmla="*/ 60325 h 218439"/>
                <a:gd name="connsiteX47" fmla="*/ 210185 w 220979"/>
                <a:gd name="connsiteY47" fmla="*/ 64135 h 218439"/>
                <a:gd name="connsiteX48" fmla="*/ 210185 w 220979"/>
                <a:gd name="connsiteY48" fmla="*/ 67945 h 218439"/>
                <a:gd name="connsiteX49" fmla="*/ 217805 w 220979"/>
                <a:gd name="connsiteY49" fmla="*/ 67945 h 218439"/>
                <a:gd name="connsiteX50" fmla="*/ 220980 w 220979"/>
                <a:gd name="connsiteY50" fmla="*/ 71755 h 218439"/>
                <a:gd name="connsiteX51" fmla="*/ 220980 w 220979"/>
                <a:gd name="connsiteY51" fmla="*/ 75565 h 218439"/>
                <a:gd name="connsiteX52" fmla="*/ 218440 w 220979"/>
                <a:gd name="connsiteY52" fmla="*/ 77470 h 218439"/>
                <a:gd name="connsiteX53" fmla="*/ 207010 w 220979"/>
                <a:gd name="connsiteY53" fmla="*/ 81915 h 218439"/>
                <a:gd name="connsiteX54" fmla="*/ 207010 w 220979"/>
                <a:gd name="connsiteY54" fmla="*/ 86360 h 218439"/>
                <a:gd name="connsiteX55" fmla="*/ 209550 w 220979"/>
                <a:gd name="connsiteY55" fmla="*/ 89535 h 218439"/>
                <a:gd name="connsiteX56" fmla="*/ 210185 w 220979"/>
                <a:gd name="connsiteY56" fmla="*/ 103505 h 218439"/>
                <a:gd name="connsiteX57" fmla="*/ 208915 w 220979"/>
                <a:gd name="connsiteY57" fmla="*/ 107950 h 218439"/>
                <a:gd name="connsiteX58" fmla="*/ 210185 w 220979"/>
                <a:gd name="connsiteY58" fmla="*/ 119380 h 218439"/>
                <a:gd name="connsiteX59" fmla="*/ 213360 w 220979"/>
                <a:gd name="connsiteY59" fmla="*/ 121285 h 218439"/>
                <a:gd name="connsiteX60" fmla="*/ 217170 w 220979"/>
                <a:gd name="connsiteY60" fmla="*/ 127635 h 218439"/>
                <a:gd name="connsiteX61" fmla="*/ 216535 w 220979"/>
                <a:gd name="connsiteY61" fmla="*/ 132080 h 218439"/>
                <a:gd name="connsiteX62" fmla="*/ 211455 w 220979"/>
                <a:gd name="connsiteY62" fmla="*/ 131445 h 218439"/>
                <a:gd name="connsiteX63" fmla="*/ 207645 w 220979"/>
                <a:gd name="connsiteY63" fmla="*/ 133350 h 218439"/>
                <a:gd name="connsiteX64" fmla="*/ 207645 w 220979"/>
                <a:gd name="connsiteY64" fmla="*/ 137795 h 218439"/>
                <a:gd name="connsiteX65" fmla="*/ 213360 w 220979"/>
                <a:gd name="connsiteY65" fmla="*/ 144145 h 218439"/>
                <a:gd name="connsiteX66" fmla="*/ 215265 w 220979"/>
                <a:gd name="connsiteY66" fmla="*/ 147320 h 218439"/>
                <a:gd name="connsiteX67" fmla="*/ 214630 w 220979"/>
                <a:gd name="connsiteY67" fmla="*/ 153670 h 218439"/>
                <a:gd name="connsiteX68" fmla="*/ 206375 w 220979"/>
                <a:gd name="connsiteY68" fmla="*/ 172085 h 218439"/>
                <a:gd name="connsiteX69" fmla="*/ 200660 w 220979"/>
                <a:gd name="connsiteY69" fmla="*/ 173990 h 218439"/>
                <a:gd name="connsiteX70" fmla="*/ 199390 w 220979"/>
                <a:gd name="connsiteY70" fmla="*/ 177165 h 218439"/>
                <a:gd name="connsiteX71" fmla="*/ 201295 w 220979"/>
                <a:gd name="connsiteY71" fmla="*/ 183515 h 218439"/>
                <a:gd name="connsiteX72" fmla="*/ 196215 w 220979"/>
                <a:gd name="connsiteY72" fmla="*/ 194945 h 218439"/>
                <a:gd name="connsiteX73" fmla="*/ 191770 w 220979"/>
                <a:gd name="connsiteY73" fmla="*/ 200025 h 218439"/>
                <a:gd name="connsiteX74" fmla="*/ 193040 w 220979"/>
                <a:gd name="connsiteY74" fmla="*/ 202565 h 218439"/>
                <a:gd name="connsiteX75" fmla="*/ 144780 w 220979"/>
                <a:gd name="connsiteY75" fmla="*/ 218440 h 218439"/>
                <a:gd name="connsiteX76" fmla="*/ 133350 w 220979"/>
                <a:gd name="connsiteY76" fmla="*/ 210820 h 218439"/>
                <a:gd name="connsiteX77" fmla="*/ 128905 w 220979"/>
                <a:gd name="connsiteY77" fmla="*/ 210185 h 218439"/>
                <a:gd name="connsiteX78" fmla="*/ 120650 w 220979"/>
                <a:gd name="connsiteY78" fmla="*/ 198755 h 218439"/>
                <a:gd name="connsiteX79" fmla="*/ 115570 w 220979"/>
                <a:gd name="connsiteY79" fmla="*/ 196850 h 218439"/>
                <a:gd name="connsiteX80" fmla="*/ 118110 w 220979"/>
                <a:gd name="connsiteY80" fmla="*/ 192405 h 218439"/>
                <a:gd name="connsiteX81" fmla="*/ 116840 w 220979"/>
                <a:gd name="connsiteY81" fmla="*/ 191770 h 218439"/>
                <a:gd name="connsiteX82" fmla="*/ 130175 w 220979"/>
                <a:gd name="connsiteY82" fmla="*/ 182880 h 218439"/>
                <a:gd name="connsiteX83" fmla="*/ 132080 w 220979"/>
                <a:gd name="connsiteY83" fmla="*/ 141605 h 218439"/>
                <a:gd name="connsiteX84" fmla="*/ 133350 w 220979"/>
                <a:gd name="connsiteY84" fmla="*/ 136525 h 218439"/>
                <a:gd name="connsiteX85" fmla="*/ 130175 w 220979"/>
                <a:gd name="connsiteY85" fmla="*/ 134620 h 218439"/>
                <a:gd name="connsiteX86" fmla="*/ 130175 w 220979"/>
                <a:gd name="connsiteY86" fmla="*/ 129540 h 218439"/>
                <a:gd name="connsiteX87" fmla="*/ 134620 w 220979"/>
                <a:gd name="connsiteY87" fmla="*/ 127635 h 218439"/>
                <a:gd name="connsiteX88" fmla="*/ 134620 w 220979"/>
                <a:gd name="connsiteY88" fmla="*/ 122555 h 218439"/>
                <a:gd name="connsiteX89" fmla="*/ 128905 w 220979"/>
                <a:gd name="connsiteY89" fmla="*/ 116840 h 218439"/>
                <a:gd name="connsiteX90" fmla="*/ 129540 w 220979"/>
                <a:gd name="connsiteY90" fmla="*/ 111760 h 218439"/>
                <a:gd name="connsiteX91" fmla="*/ 121920 w 220979"/>
                <a:gd name="connsiteY91" fmla="*/ 98425 h 218439"/>
                <a:gd name="connsiteX92" fmla="*/ 118745 w 220979"/>
                <a:gd name="connsiteY92" fmla="*/ 92710 h 218439"/>
                <a:gd name="connsiteX93" fmla="*/ 114300 w 220979"/>
                <a:gd name="connsiteY93" fmla="*/ 84455 h 218439"/>
                <a:gd name="connsiteX94" fmla="*/ 87630 w 220979"/>
                <a:gd name="connsiteY94" fmla="*/ 84455 h 218439"/>
                <a:gd name="connsiteX95" fmla="*/ 80010 w 220979"/>
                <a:gd name="connsiteY95" fmla="*/ 88265 h 218439"/>
                <a:gd name="connsiteX96" fmla="*/ 74930 w 220979"/>
                <a:gd name="connsiteY96" fmla="*/ 93345 h 218439"/>
                <a:gd name="connsiteX97" fmla="*/ 66675 w 220979"/>
                <a:gd name="connsiteY97" fmla="*/ 100965 h 218439"/>
                <a:gd name="connsiteX98" fmla="*/ 66675 w 220979"/>
                <a:gd name="connsiteY98" fmla="*/ 105410 h 218439"/>
                <a:gd name="connsiteX99" fmla="*/ 56515 w 220979"/>
                <a:gd name="connsiteY99" fmla="*/ 110490 h 218439"/>
                <a:gd name="connsiteX100" fmla="*/ 52070 w 220979"/>
                <a:gd name="connsiteY100" fmla="*/ 110490 h 218439"/>
                <a:gd name="connsiteX101" fmla="*/ 46990 w 220979"/>
                <a:gd name="connsiteY101" fmla="*/ 106680 h 218439"/>
                <a:gd name="connsiteX102" fmla="*/ 38735 w 220979"/>
                <a:gd name="connsiteY102" fmla="*/ 102235 h 218439"/>
                <a:gd name="connsiteX103" fmla="*/ 36195 w 220979"/>
                <a:gd name="connsiteY103" fmla="*/ 92710 h 218439"/>
                <a:gd name="connsiteX104" fmla="*/ 29845 w 220979"/>
                <a:gd name="connsiteY104" fmla="*/ 92710 h 218439"/>
                <a:gd name="connsiteX105" fmla="*/ 27305 w 220979"/>
                <a:gd name="connsiteY105" fmla="*/ 89535 h 218439"/>
                <a:gd name="connsiteX106" fmla="*/ 27305 w 220979"/>
                <a:gd name="connsiteY106" fmla="*/ 85090 h 218439"/>
                <a:gd name="connsiteX107" fmla="*/ 29845 w 220979"/>
                <a:gd name="connsiteY107" fmla="*/ 82550 h 218439"/>
                <a:gd name="connsiteX108" fmla="*/ 24130 w 220979"/>
                <a:gd name="connsiteY108" fmla="*/ 80010 h 218439"/>
                <a:gd name="connsiteX109" fmla="*/ 21590 w 220979"/>
                <a:gd name="connsiteY109" fmla="*/ 84455 h 218439"/>
                <a:gd name="connsiteX110" fmla="*/ 17145 w 220979"/>
                <a:gd name="connsiteY110" fmla="*/ 82550 h 218439"/>
                <a:gd name="connsiteX111" fmla="*/ 9525 w 220979"/>
                <a:gd name="connsiteY111" fmla="*/ 81915 h 218439"/>
                <a:gd name="connsiteX112" fmla="*/ 2540 w 220979"/>
                <a:gd name="connsiteY112" fmla="*/ 72390 h 218439"/>
                <a:gd name="connsiteX113" fmla="*/ 5715 w 220979"/>
                <a:gd name="connsiteY113" fmla="*/ 60325 h 218439"/>
                <a:gd name="connsiteX114" fmla="*/ 635 w 220979"/>
                <a:gd name="connsiteY114" fmla="*/ 55245 h 21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0979" h="218439">
                  <a:moveTo>
                    <a:pt x="0" y="55245"/>
                  </a:moveTo>
                  <a:lnTo>
                    <a:pt x="3810" y="47625"/>
                  </a:lnTo>
                  <a:lnTo>
                    <a:pt x="10160" y="46355"/>
                  </a:lnTo>
                  <a:lnTo>
                    <a:pt x="18415" y="41275"/>
                  </a:lnTo>
                  <a:lnTo>
                    <a:pt x="29210" y="39370"/>
                  </a:lnTo>
                  <a:lnTo>
                    <a:pt x="34290" y="35560"/>
                  </a:lnTo>
                  <a:lnTo>
                    <a:pt x="34290" y="29845"/>
                  </a:lnTo>
                  <a:lnTo>
                    <a:pt x="31115" y="26035"/>
                  </a:lnTo>
                  <a:lnTo>
                    <a:pt x="31115" y="15875"/>
                  </a:lnTo>
                  <a:lnTo>
                    <a:pt x="32385" y="10795"/>
                  </a:lnTo>
                  <a:lnTo>
                    <a:pt x="31115" y="1270"/>
                  </a:lnTo>
                  <a:lnTo>
                    <a:pt x="37465" y="0"/>
                  </a:lnTo>
                  <a:lnTo>
                    <a:pt x="57150" y="0"/>
                  </a:lnTo>
                  <a:lnTo>
                    <a:pt x="69850" y="6350"/>
                  </a:lnTo>
                  <a:lnTo>
                    <a:pt x="74930" y="10795"/>
                  </a:lnTo>
                  <a:lnTo>
                    <a:pt x="84455" y="10160"/>
                  </a:lnTo>
                  <a:lnTo>
                    <a:pt x="94615" y="14605"/>
                  </a:lnTo>
                  <a:lnTo>
                    <a:pt x="99695" y="11430"/>
                  </a:lnTo>
                  <a:lnTo>
                    <a:pt x="105410" y="11430"/>
                  </a:lnTo>
                  <a:lnTo>
                    <a:pt x="108585" y="15240"/>
                  </a:lnTo>
                  <a:lnTo>
                    <a:pt x="114935" y="15240"/>
                  </a:lnTo>
                  <a:lnTo>
                    <a:pt x="115570" y="20320"/>
                  </a:lnTo>
                  <a:lnTo>
                    <a:pt x="119380" y="22225"/>
                  </a:lnTo>
                  <a:lnTo>
                    <a:pt x="126365" y="19685"/>
                  </a:lnTo>
                  <a:lnTo>
                    <a:pt x="130175" y="20955"/>
                  </a:lnTo>
                  <a:lnTo>
                    <a:pt x="137160" y="26035"/>
                  </a:lnTo>
                  <a:lnTo>
                    <a:pt x="145415" y="26035"/>
                  </a:lnTo>
                  <a:lnTo>
                    <a:pt x="151765" y="21590"/>
                  </a:lnTo>
                  <a:lnTo>
                    <a:pt x="155575" y="20955"/>
                  </a:lnTo>
                  <a:lnTo>
                    <a:pt x="161925" y="12700"/>
                  </a:lnTo>
                  <a:lnTo>
                    <a:pt x="167640" y="12065"/>
                  </a:lnTo>
                  <a:lnTo>
                    <a:pt x="175895" y="15875"/>
                  </a:lnTo>
                  <a:lnTo>
                    <a:pt x="178435" y="13335"/>
                  </a:lnTo>
                  <a:lnTo>
                    <a:pt x="184150" y="11430"/>
                  </a:lnTo>
                  <a:lnTo>
                    <a:pt x="184785" y="15240"/>
                  </a:lnTo>
                  <a:lnTo>
                    <a:pt x="191770" y="20320"/>
                  </a:lnTo>
                  <a:lnTo>
                    <a:pt x="194945" y="27305"/>
                  </a:lnTo>
                  <a:lnTo>
                    <a:pt x="193040" y="36195"/>
                  </a:lnTo>
                  <a:lnTo>
                    <a:pt x="196850" y="38100"/>
                  </a:lnTo>
                  <a:lnTo>
                    <a:pt x="203835" y="40005"/>
                  </a:lnTo>
                  <a:lnTo>
                    <a:pt x="203835" y="43815"/>
                  </a:lnTo>
                  <a:lnTo>
                    <a:pt x="198120" y="51435"/>
                  </a:lnTo>
                  <a:lnTo>
                    <a:pt x="194945" y="59690"/>
                  </a:lnTo>
                  <a:lnTo>
                    <a:pt x="200025" y="59055"/>
                  </a:lnTo>
                  <a:lnTo>
                    <a:pt x="203835" y="54610"/>
                  </a:lnTo>
                  <a:lnTo>
                    <a:pt x="207645" y="54610"/>
                  </a:lnTo>
                  <a:lnTo>
                    <a:pt x="207645" y="60325"/>
                  </a:lnTo>
                  <a:lnTo>
                    <a:pt x="210185" y="64135"/>
                  </a:lnTo>
                  <a:lnTo>
                    <a:pt x="210185" y="67945"/>
                  </a:lnTo>
                  <a:lnTo>
                    <a:pt x="217805" y="67945"/>
                  </a:lnTo>
                  <a:lnTo>
                    <a:pt x="220980" y="71755"/>
                  </a:lnTo>
                  <a:lnTo>
                    <a:pt x="220980" y="75565"/>
                  </a:lnTo>
                  <a:lnTo>
                    <a:pt x="218440" y="77470"/>
                  </a:lnTo>
                  <a:lnTo>
                    <a:pt x="207010" y="81915"/>
                  </a:lnTo>
                  <a:lnTo>
                    <a:pt x="207010" y="86360"/>
                  </a:lnTo>
                  <a:lnTo>
                    <a:pt x="209550" y="89535"/>
                  </a:lnTo>
                  <a:lnTo>
                    <a:pt x="210185" y="103505"/>
                  </a:lnTo>
                  <a:lnTo>
                    <a:pt x="208915" y="107950"/>
                  </a:lnTo>
                  <a:lnTo>
                    <a:pt x="210185" y="119380"/>
                  </a:lnTo>
                  <a:lnTo>
                    <a:pt x="213360" y="121285"/>
                  </a:lnTo>
                  <a:lnTo>
                    <a:pt x="217170" y="127635"/>
                  </a:lnTo>
                  <a:lnTo>
                    <a:pt x="216535" y="132080"/>
                  </a:lnTo>
                  <a:lnTo>
                    <a:pt x="211455" y="131445"/>
                  </a:lnTo>
                  <a:lnTo>
                    <a:pt x="207645" y="133350"/>
                  </a:lnTo>
                  <a:lnTo>
                    <a:pt x="207645" y="137795"/>
                  </a:lnTo>
                  <a:lnTo>
                    <a:pt x="213360" y="144145"/>
                  </a:lnTo>
                  <a:lnTo>
                    <a:pt x="215265" y="147320"/>
                  </a:lnTo>
                  <a:lnTo>
                    <a:pt x="214630" y="153670"/>
                  </a:lnTo>
                  <a:lnTo>
                    <a:pt x="206375" y="172085"/>
                  </a:lnTo>
                  <a:lnTo>
                    <a:pt x="200660" y="173990"/>
                  </a:lnTo>
                  <a:lnTo>
                    <a:pt x="199390" y="177165"/>
                  </a:lnTo>
                  <a:lnTo>
                    <a:pt x="201295" y="183515"/>
                  </a:lnTo>
                  <a:lnTo>
                    <a:pt x="196215" y="194945"/>
                  </a:lnTo>
                  <a:lnTo>
                    <a:pt x="191770" y="200025"/>
                  </a:lnTo>
                  <a:lnTo>
                    <a:pt x="193040" y="202565"/>
                  </a:lnTo>
                  <a:lnTo>
                    <a:pt x="144780" y="218440"/>
                  </a:lnTo>
                  <a:lnTo>
                    <a:pt x="133350" y="210820"/>
                  </a:lnTo>
                  <a:lnTo>
                    <a:pt x="128905" y="210185"/>
                  </a:lnTo>
                  <a:lnTo>
                    <a:pt x="120650" y="198755"/>
                  </a:lnTo>
                  <a:lnTo>
                    <a:pt x="115570" y="196850"/>
                  </a:lnTo>
                  <a:lnTo>
                    <a:pt x="118110" y="192405"/>
                  </a:lnTo>
                  <a:lnTo>
                    <a:pt x="116840" y="191770"/>
                  </a:lnTo>
                  <a:lnTo>
                    <a:pt x="130175" y="182880"/>
                  </a:lnTo>
                  <a:lnTo>
                    <a:pt x="132080" y="141605"/>
                  </a:lnTo>
                  <a:lnTo>
                    <a:pt x="133350" y="136525"/>
                  </a:lnTo>
                  <a:lnTo>
                    <a:pt x="130175" y="134620"/>
                  </a:lnTo>
                  <a:lnTo>
                    <a:pt x="130175" y="129540"/>
                  </a:lnTo>
                  <a:lnTo>
                    <a:pt x="134620" y="127635"/>
                  </a:lnTo>
                  <a:lnTo>
                    <a:pt x="134620" y="122555"/>
                  </a:lnTo>
                  <a:lnTo>
                    <a:pt x="128905" y="116840"/>
                  </a:lnTo>
                  <a:lnTo>
                    <a:pt x="129540" y="111760"/>
                  </a:lnTo>
                  <a:lnTo>
                    <a:pt x="121920" y="98425"/>
                  </a:lnTo>
                  <a:lnTo>
                    <a:pt x="118745" y="92710"/>
                  </a:lnTo>
                  <a:lnTo>
                    <a:pt x="114300" y="84455"/>
                  </a:lnTo>
                  <a:lnTo>
                    <a:pt x="87630" y="84455"/>
                  </a:lnTo>
                  <a:lnTo>
                    <a:pt x="80010" y="88265"/>
                  </a:lnTo>
                  <a:lnTo>
                    <a:pt x="74930" y="93345"/>
                  </a:lnTo>
                  <a:lnTo>
                    <a:pt x="66675" y="100965"/>
                  </a:lnTo>
                  <a:lnTo>
                    <a:pt x="66675" y="105410"/>
                  </a:lnTo>
                  <a:lnTo>
                    <a:pt x="56515" y="110490"/>
                  </a:lnTo>
                  <a:lnTo>
                    <a:pt x="52070" y="110490"/>
                  </a:lnTo>
                  <a:lnTo>
                    <a:pt x="46990" y="106680"/>
                  </a:lnTo>
                  <a:lnTo>
                    <a:pt x="38735" y="102235"/>
                  </a:lnTo>
                  <a:lnTo>
                    <a:pt x="36195" y="92710"/>
                  </a:lnTo>
                  <a:lnTo>
                    <a:pt x="29845" y="92710"/>
                  </a:lnTo>
                  <a:lnTo>
                    <a:pt x="27305" y="89535"/>
                  </a:lnTo>
                  <a:lnTo>
                    <a:pt x="27305" y="85090"/>
                  </a:lnTo>
                  <a:lnTo>
                    <a:pt x="29845" y="82550"/>
                  </a:lnTo>
                  <a:lnTo>
                    <a:pt x="24130" y="80010"/>
                  </a:lnTo>
                  <a:lnTo>
                    <a:pt x="21590" y="84455"/>
                  </a:lnTo>
                  <a:lnTo>
                    <a:pt x="17145" y="82550"/>
                  </a:lnTo>
                  <a:lnTo>
                    <a:pt x="9525" y="81915"/>
                  </a:lnTo>
                  <a:lnTo>
                    <a:pt x="2540" y="72390"/>
                  </a:lnTo>
                  <a:lnTo>
                    <a:pt x="5715" y="60325"/>
                  </a:lnTo>
                  <a:lnTo>
                    <a:pt x="635" y="552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83">
              <a:extLst>
                <a:ext uri="{FF2B5EF4-FFF2-40B4-BE49-F238E27FC236}">
                  <a16:creationId xmlns:a16="http://schemas.microsoft.com/office/drawing/2014/main" id="{6795623F-756A-7D86-F12E-7EE1955F10F6}"/>
                </a:ext>
              </a:extLst>
            </p:cNvPr>
            <p:cNvSpPr/>
            <p:nvPr/>
          </p:nvSpPr>
          <p:spPr>
            <a:xfrm>
              <a:off x="8001111" y="5784470"/>
              <a:ext cx="188551" cy="230909"/>
            </a:xfrm>
            <a:custGeom>
              <a:avLst/>
              <a:gdLst>
                <a:gd name="connsiteX0" fmla="*/ 22860 w 87629"/>
                <a:gd name="connsiteY0" fmla="*/ 91440 h 107315"/>
                <a:gd name="connsiteX1" fmla="*/ 22225 w 87629"/>
                <a:gd name="connsiteY1" fmla="*/ 86995 h 107315"/>
                <a:gd name="connsiteX2" fmla="*/ 19685 w 87629"/>
                <a:gd name="connsiteY2" fmla="*/ 83820 h 107315"/>
                <a:gd name="connsiteX3" fmla="*/ 16510 w 87629"/>
                <a:gd name="connsiteY3" fmla="*/ 83185 h 107315"/>
                <a:gd name="connsiteX4" fmla="*/ 15240 w 87629"/>
                <a:gd name="connsiteY4" fmla="*/ 85725 h 107315"/>
                <a:gd name="connsiteX5" fmla="*/ 15875 w 87629"/>
                <a:gd name="connsiteY5" fmla="*/ 88265 h 107315"/>
                <a:gd name="connsiteX6" fmla="*/ 20320 w 87629"/>
                <a:gd name="connsiteY6" fmla="*/ 90805 h 107315"/>
                <a:gd name="connsiteX7" fmla="*/ 22860 w 87629"/>
                <a:gd name="connsiteY7" fmla="*/ 91440 h 107315"/>
                <a:gd name="connsiteX8" fmla="*/ 22860 w 87629"/>
                <a:gd name="connsiteY8" fmla="*/ 91440 h 107315"/>
                <a:gd name="connsiteX9" fmla="*/ 3175 w 87629"/>
                <a:gd name="connsiteY9" fmla="*/ 26035 h 107315"/>
                <a:gd name="connsiteX10" fmla="*/ 8255 w 87629"/>
                <a:gd name="connsiteY10" fmla="*/ 25400 h 107315"/>
                <a:gd name="connsiteX11" fmla="*/ 17780 w 87629"/>
                <a:gd name="connsiteY11" fmla="*/ 20320 h 107315"/>
                <a:gd name="connsiteX12" fmla="*/ 17780 w 87629"/>
                <a:gd name="connsiteY12" fmla="*/ 15875 h 107315"/>
                <a:gd name="connsiteX13" fmla="*/ 26670 w 87629"/>
                <a:gd name="connsiteY13" fmla="*/ 8255 h 107315"/>
                <a:gd name="connsiteX14" fmla="*/ 31750 w 87629"/>
                <a:gd name="connsiteY14" fmla="*/ 3175 h 107315"/>
                <a:gd name="connsiteX15" fmla="*/ 40005 w 87629"/>
                <a:gd name="connsiteY15" fmla="*/ 0 h 107315"/>
                <a:gd name="connsiteX16" fmla="*/ 66675 w 87629"/>
                <a:gd name="connsiteY16" fmla="*/ 0 h 107315"/>
                <a:gd name="connsiteX17" fmla="*/ 71120 w 87629"/>
                <a:gd name="connsiteY17" fmla="*/ 8255 h 107315"/>
                <a:gd name="connsiteX18" fmla="*/ 74930 w 87629"/>
                <a:gd name="connsiteY18" fmla="*/ 13335 h 107315"/>
                <a:gd name="connsiteX19" fmla="*/ 82550 w 87629"/>
                <a:gd name="connsiteY19" fmla="*/ 27305 h 107315"/>
                <a:gd name="connsiteX20" fmla="*/ 81915 w 87629"/>
                <a:gd name="connsiteY20" fmla="*/ 32385 h 107315"/>
                <a:gd name="connsiteX21" fmla="*/ 87630 w 87629"/>
                <a:gd name="connsiteY21" fmla="*/ 38100 h 107315"/>
                <a:gd name="connsiteX22" fmla="*/ 87630 w 87629"/>
                <a:gd name="connsiteY22" fmla="*/ 43180 h 107315"/>
                <a:gd name="connsiteX23" fmla="*/ 83185 w 87629"/>
                <a:gd name="connsiteY23" fmla="*/ 45085 h 107315"/>
                <a:gd name="connsiteX24" fmla="*/ 82550 w 87629"/>
                <a:gd name="connsiteY24" fmla="*/ 50800 h 107315"/>
                <a:gd name="connsiteX25" fmla="*/ 86360 w 87629"/>
                <a:gd name="connsiteY25" fmla="*/ 52070 h 107315"/>
                <a:gd name="connsiteX26" fmla="*/ 85090 w 87629"/>
                <a:gd name="connsiteY26" fmla="*/ 57150 h 107315"/>
                <a:gd name="connsiteX27" fmla="*/ 81280 w 87629"/>
                <a:gd name="connsiteY27" fmla="*/ 98425 h 107315"/>
                <a:gd name="connsiteX28" fmla="*/ 67945 w 87629"/>
                <a:gd name="connsiteY28" fmla="*/ 107315 h 107315"/>
                <a:gd name="connsiteX29" fmla="*/ 64135 w 87629"/>
                <a:gd name="connsiteY29" fmla="*/ 105410 h 107315"/>
                <a:gd name="connsiteX30" fmla="*/ 52070 w 87629"/>
                <a:gd name="connsiteY30" fmla="*/ 105410 h 107315"/>
                <a:gd name="connsiteX31" fmla="*/ 35560 w 87629"/>
                <a:gd name="connsiteY31" fmla="*/ 96520 h 107315"/>
                <a:gd name="connsiteX32" fmla="*/ 28575 w 87629"/>
                <a:gd name="connsiteY32" fmla="*/ 94615 h 107315"/>
                <a:gd name="connsiteX33" fmla="*/ 30480 w 87629"/>
                <a:gd name="connsiteY33" fmla="*/ 90805 h 107315"/>
                <a:gd name="connsiteX34" fmla="*/ 26035 w 87629"/>
                <a:gd name="connsiteY34" fmla="*/ 85725 h 107315"/>
                <a:gd name="connsiteX35" fmla="*/ 22225 w 87629"/>
                <a:gd name="connsiteY35" fmla="*/ 81915 h 107315"/>
                <a:gd name="connsiteX36" fmla="*/ 24765 w 87629"/>
                <a:gd name="connsiteY36" fmla="*/ 76200 h 107315"/>
                <a:gd name="connsiteX37" fmla="*/ 24765 w 87629"/>
                <a:gd name="connsiteY37" fmla="*/ 74930 h 107315"/>
                <a:gd name="connsiteX38" fmla="*/ 18415 w 87629"/>
                <a:gd name="connsiteY38" fmla="*/ 77470 h 107315"/>
                <a:gd name="connsiteX39" fmla="*/ 11430 w 87629"/>
                <a:gd name="connsiteY39" fmla="*/ 69850 h 107315"/>
                <a:gd name="connsiteX40" fmla="*/ 11430 w 87629"/>
                <a:gd name="connsiteY40" fmla="*/ 62865 h 107315"/>
                <a:gd name="connsiteX41" fmla="*/ 8255 w 87629"/>
                <a:gd name="connsiteY41" fmla="*/ 52705 h 107315"/>
                <a:gd name="connsiteX42" fmla="*/ 2540 w 87629"/>
                <a:gd name="connsiteY42" fmla="*/ 52070 h 107315"/>
                <a:gd name="connsiteX43" fmla="*/ 0 w 87629"/>
                <a:gd name="connsiteY43" fmla="*/ 46990 h 107315"/>
                <a:gd name="connsiteX44" fmla="*/ 4445 w 87629"/>
                <a:gd name="connsiteY44" fmla="*/ 38735 h 107315"/>
                <a:gd name="connsiteX45" fmla="*/ 0 w 87629"/>
                <a:gd name="connsiteY45" fmla="*/ 36195 h 107315"/>
                <a:gd name="connsiteX46" fmla="*/ 635 w 87629"/>
                <a:gd name="connsiteY46" fmla="*/ 31750 h 107315"/>
                <a:gd name="connsiteX47" fmla="*/ 3175 w 87629"/>
                <a:gd name="connsiteY47" fmla="*/ 26035 h 107315"/>
                <a:gd name="connsiteX48" fmla="*/ 3175 w 87629"/>
                <a:gd name="connsiteY48" fmla="*/ 26035 h 1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629" h="107315">
                  <a:moveTo>
                    <a:pt x="22860" y="91440"/>
                  </a:moveTo>
                  <a:lnTo>
                    <a:pt x="22225" y="86995"/>
                  </a:lnTo>
                  <a:lnTo>
                    <a:pt x="19685" y="83820"/>
                  </a:lnTo>
                  <a:lnTo>
                    <a:pt x="16510" y="83185"/>
                  </a:lnTo>
                  <a:lnTo>
                    <a:pt x="15240" y="85725"/>
                  </a:lnTo>
                  <a:lnTo>
                    <a:pt x="15875" y="88265"/>
                  </a:lnTo>
                  <a:lnTo>
                    <a:pt x="20320" y="90805"/>
                  </a:lnTo>
                  <a:lnTo>
                    <a:pt x="22860" y="91440"/>
                  </a:lnTo>
                  <a:lnTo>
                    <a:pt x="22860" y="91440"/>
                  </a:lnTo>
                  <a:close/>
                  <a:moveTo>
                    <a:pt x="3175" y="26035"/>
                  </a:moveTo>
                  <a:lnTo>
                    <a:pt x="8255" y="25400"/>
                  </a:lnTo>
                  <a:lnTo>
                    <a:pt x="17780" y="20320"/>
                  </a:lnTo>
                  <a:lnTo>
                    <a:pt x="17780" y="15875"/>
                  </a:lnTo>
                  <a:lnTo>
                    <a:pt x="26670" y="8255"/>
                  </a:lnTo>
                  <a:lnTo>
                    <a:pt x="31750" y="3175"/>
                  </a:lnTo>
                  <a:lnTo>
                    <a:pt x="40005" y="0"/>
                  </a:lnTo>
                  <a:lnTo>
                    <a:pt x="66675" y="0"/>
                  </a:lnTo>
                  <a:lnTo>
                    <a:pt x="71120" y="8255"/>
                  </a:lnTo>
                  <a:lnTo>
                    <a:pt x="74930" y="13335"/>
                  </a:lnTo>
                  <a:lnTo>
                    <a:pt x="82550" y="27305"/>
                  </a:lnTo>
                  <a:lnTo>
                    <a:pt x="81915" y="32385"/>
                  </a:lnTo>
                  <a:lnTo>
                    <a:pt x="87630" y="38100"/>
                  </a:lnTo>
                  <a:lnTo>
                    <a:pt x="87630" y="43180"/>
                  </a:lnTo>
                  <a:lnTo>
                    <a:pt x="83185" y="45085"/>
                  </a:lnTo>
                  <a:lnTo>
                    <a:pt x="82550" y="50800"/>
                  </a:lnTo>
                  <a:lnTo>
                    <a:pt x="86360" y="52070"/>
                  </a:lnTo>
                  <a:lnTo>
                    <a:pt x="85090" y="57150"/>
                  </a:lnTo>
                  <a:lnTo>
                    <a:pt x="81280" y="98425"/>
                  </a:lnTo>
                  <a:lnTo>
                    <a:pt x="67945" y="107315"/>
                  </a:lnTo>
                  <a:lnTo>
                    <a:pt x="64135" y="105410"/>
                  </a:lnTo>
                  <a:lnTo>
                    <a:pt x="52070" y="105410"/>
                  </a:lnTo>
                  <a:lnTo>
                    <a:pt x="35560" y="96520"/>
                  </a:lnTo>
                  <a:lnTo>
                    <a:pt x="28575" y="94615"/>
                  </a:lnTo>
                  <a:lnTo>
                    <a:pt x="30480" y="90805"/>
                  </a:lnTo>
                  <a:lnTo>
                    <a:pt x="26035" y="85725"/>
                  </a:lnTo>
                  <a:lnTo>
                    <a:pt x="22225" y="81915"/>
                  </a:lnTo>
                  <a:lnTo>
                    <a:pt x="24765" y="76200"/>
                  </a:lnTo>
                  <a:lnTo>
                    <a:pt x="24765" y="74930"/>
                  </a:lnTo>
                  <a:lnTo>
                    <a:pt x="18415" y="77470"/>
                  </a:lnTo>
                  <a:lnTo>
                    <a:pt x="11430" y="69850"/>
                  </a:lnTo>
                  <a:lnTo>
                    <a:pt x="11430" y="62865"/>
                  </a:lnTo>
                  <a:lnTo>
                    <a:pt x="8255" y="52705"/>
                  </a:lnTo>
                  <a:lnTo>
                    <a:pt x="2540" y="52070"/>
                  </a:lnTo>
                  <a:lnTo>
                    <a:pt x="0" y="46990"/>
                  </a:lnTo>
                  <a:lnTo>
                    <a:pt x="4445" y="38735"/>
                  </a:lnTo>
                  <a:lnTo>
                    <a:pt x="0" y="36195"/>
                  </a:lnTo>
                  <a:lnTo>
                    <a:pt x="635" y="31750"/>
                  </a:lnTo>
                  <a:lnTo>
                    <a:pt x="3175" y="26035"/>
                  </a:lnTo>
                  <a:lnTo>
                    <a:pt x="3175" y="260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84">
              <a:extLst>
                <a:ext uri="{FF2B5EF4-FFF2-40B4-BE49-F238E27FC236}">
                  <a16:creationId xmlns:a16="http://schemas.microsoft.com/office/drawing/2014/main" id="{6EEAD178-A6A1-FE17-71E8-2A06C732084F}"/>
                </a:ext>
              </a:extLst>
            </p:cNvPr>
            <p:cNvSpPr/>
            <p:nvPr/>
          </p:nvSpPr>
          <p:spPr>
            <a:xfrm>
              <a:off x="8121348" y="5888309"/>
              <a:ext cx="270530" cy="291027"/>
            </a:xfrm>
            <a:custGeom>
              <a:avLst/>
              <a:gdLst>
                <a:gd name="connsiteX0" fmla="*/ 0 w 125729"/>
                <a:gd name="connsiteY0" fmla="*/ 57150 h 135255"/>
                <a:gd name="connsiteX1" fmla="*/ 1270 w 125729"/>
                <a:gd name="connsiteY1" fmla="*/ 52070 h 135255"/>
                <a:gd name="connsiteX2" fmla="*/ 4445 w 125729"/>
                <a:gd name="connsiteY2" fmla="*/ 43815 h 135255"/>
                <a:gd name="connsiteX3" fmla="*/ 12065 w 125729"/>
                <a:gd name="connsiteY3" fmla="*/ 40640 h 135255"/>
                <a:gd name="connsiteX4" fmla="*/ 19050 w 125729"/>
                <a:gd name="connsiteY4" fmla="*/ 33020 h 135255"/>
                <a:gd name="connsiteX5" fmla="*/ 17780 w 125729"/>
                <a:gd name="connsiteY5" fmla="*/ 27940 h 135255"/>
                <a:gd name="connsiteX6" fmla="*/ 20955 w 125729"/>
                <a:gd name="connsiteY6" fmla="*/ 19685 h 135255"/>
                <a:gd name="connsiteX7" fmla="*/ 25400 w 125729"/>
                <a:gd name="connsiteY7" fmla="*/ 17780 h 135255"/>
                <a:gd name="connsiteX8" fmla="*/ 25400 w 125729"/>
                <a:gd name="connsiteY8" fmla="*/ 13335 h 135255"/>
                <a:gd name="connsiteX9" fmla="*/ 27305 w 125729"/>
                <a:gd name="connsiteY9" fmla="*/ 6985 h 135255"/>
                <a:gd name="connsiteX10" fmla="*/ 35560 w 125729"/>
                <a:gd name="connsiteY10" fmla="*/ 3175 h 135255"/>
                <a:gd name="connsiteX11" fmla="*/ 38100 w 125729"/>
                <a:gd name="connsiteY11" fmla="*/ 4445 h 135255"/>
                <a:gd name="connsiteX12" fmla="*/ 51435 w 125729"/>
                <a:gd name="connsiteY12" fmla="*/ 0 h 135255"/>
                <a:gd name="connsiteX13" fmla="*/ 57150 w 125729"/>
                <a:gd name="connsiteY13" fmla="*/ 2540 h 135255"/>
                <a:gd name="connsiteX14" fmla="*/ 60960 w 125729"/>
                <a:gd name="connsiteY14" fmla="*/ 10160 h 135255"/>
                <a:gd name="connsiteX15" fmla="*/ 67310 w 125729"/>
                <a:gd name="connsiteY15" fmla="*/ 13335 h 135255"/>
                <a:gd name="connsiteX16" fmla="*/ 66675 w 125729"/>
                <a:gd name="connsiteY16" fmla="*/ 25400 h 135255"/>
                <a:gd name="connsiteX17" fmla="*/ 65405 w 125729"/>
                <a:gd name="connsiteY17" fmla="*/ 31750 h 135255"/>
                <a:gd name="connsiteX18" fmla="*/ 73660 w 125729"/>
                <a:gd name="connsiteY18" fmla="*/ 41275 h 135255"/>
                <a:gd name="connsiteX19" fmla="*/ 76835 w 125729"/>
                <a:gd name="connsiteY19" fmla="*/ 40005 h 135255"/>
                <a:gd name="connsiteX20" fmla="*/ 86360 w 125729"/>
                <a:gd name="connsiteY20" fmla="*/ 33020 h 135255"/>
                <a:gd name="connsiteX21" fmla="*/ 89535 w 125729"/>
                <a:gd name="connsiteY21" fmla="*/ 34290 h 135255"/>
                <a:gd name="connsiteX22" fmla="*/ 94615 w 125729"/>
                <a:gd name="connsiteY22" fmla="*/ 38735 h 135255"/>
                <a:gd name="connsiteX23" fmla="*/ 95885 w 125729"/>
                <a:gd name="connsiteY23" fmla="*/ 41910 h 135255"/>
                <a:gd name="connsiteX24" fmla="*/ 94615 w 125729"/>
                <a:gd name="connsiteY24" fmla="*/ 44450 h 135255"/>
                <a:gd name="connsiteX25" fmla="*/ 96520 w 125729"/>
                <a:gd name="connsiteY25" fmla="*/ 50800 h 135255"/>
                <a:gd name="connsiteX26" fmla="*/ 91440 w 125729"/>
                <a:gd name="connsiteY26" fmla="*/ 62230 h 135255"/>
                <a:gd name="connsiteX27" fmla="*/ 86995 w 125729"/>
                <a:gd name="connsiteY27" fmla="*/ 67310 h 135255"/>
                <a:gd name="connsiteX28" fmla="*/ 88900 w 125729"/>
                <a:gd name="connsiteY28" fmla="*/ 73025 h 135255"/>
                <a:gd name="connsiteX29" fmla="*/ 93980 w 125729"/>
                <a:gd name="connsiteY29" fmla="*/ 74930 h 135255"/>
                <a:gd name="connsiteX30" fmla="*/ 96520 w 125729"/>
                <a:gd name="connsiteY30" fmla="*/ 73660 h 135255"/>
                <a:gd name="connsiteX31" fmla="*/ 101600 w 125729"/>
                <a:gd name="connsiteY31" fmla="*/ 73660 h 135255"/>
                <a:gd name="connsiteX32" fmla="*/ 105410 w 125729"/>
                <a:gd name="connsiteY32" fmla="*/ 78105 h 135255"/>
                <a:gd name="connsiteX33" fmla="*/ 109220 w 125729"/>
                <a:gd name="connsiteY33" fmla="*/ 76835 h 135255"/>
                <a:gd name="connsiteX34" fmla="*/ 113030 w 125729"/>
                <a:gd name="connsiteY34" fmla="*/ 78740 h 135255"/>
                <a:gd name="connsiteX35" fmla="*/ 115570 w 125729"/>
                <a:gd name="connsiteY35" fmla="*/ 85090 h 135255"/>
                <a:gd name="connsiteX36" fmla="*/ 120015 w 125729"/>
                <a:gd name="connsiteY36" fmla="*/ 88265 h 135255"/>
                <a:gd name="connsiteX37" fmla="*/ 123825 w 125729"/>
                <a:gd name="connsiteY37" fmla="*/ 88265 h 135255"/>
                <a:gd name="connsiteX38" fmla="*/ 125730 w 125729"/>
                <a:gd name="connsiteY38" fmla="*/ 94615 h 135255"/>
                <a:gd name="connsiteX39" fmla="*/ 121285 w 125729"/>
                <a:gd name="connsiteY39" fmla="*/ 97790 h 135255"/>
                <a:gd name="connsiteX40" fmla="*/ 123825 w 125729"/>
                <a:gd name="connsiteY40" fmla="*/ 101600 h 135255"/>
                <a:gd name="connsiteX41" fmla="*/ 121285 w 125729"/>
                <a:gd name="connsiteY41" fmla="*/ 105410 h 135255"/>
                <a:gd name="connsiteX42" fmla="*/ 119380 w 125729"/>
                <a:gd name="connsiteY42" fmla="*/ 111125 h 135255"/>
                <a:gd name="connsiteX43" fmla="*/ 121285 w 125729"/>
                <a:gd name="connsiteY43" fmla="*/ 116205 h 135255"/>
                <a:gd name="connsiteX44" fmla="*/ 118745 w 125729"/>
                <a:gd name="connsiteY44" fmla="*/ 123190 h 135255"/>
                <a:gd name="connsiteX45" fmla="*/ 121920 w 125729"/>
                <a:gd name="connsiteY45" fmla="*/ 128270 h 135255"/>
                <a:gd name="connsiteX46" fmla="*/ 121920 w 125729"/>
                <a:gd name="connsiteY46" fmla="*/ 135255 h 135255"/>
                <a:gd name="connsiteX47" fmla="*/ 91440 w 125729"/>
                <a:gd name="connsiteY47" fmla="*/ 124460 h 135255"/>
                <a:gd name="connsiteX48" fmla="*/ 67310 w 125729"/>
                <a:gd name="connsiteY48" fmla="*/ 106680 h 135255"/>
                <a:gd name="connsiteX49" fmla="*/ 60960 w 125729"/>
                <a:gd name="connsiteY49" fmla="*/ 106045 h 135255"/>
                <a:gd name="connsiteX50" fmla="*/ 41275 w 125729"/>
                <a:gd name="connsiteY50" fmla="*/ 86360 h 135255"/>
                <a:gd name="connsiteX51" fmla="*/ 28575 w 125729"/>
                <a:gd name="connsiteY51" fmla="*/ 78105 h 135255"/>
                <a:gd name="connsiteX52" fmla="*/ 24130 w 125729"/>
                <a:gd name="connsiteY52" fmla="*/ 77470 h 135255"/>
                <a:gd name="connsiteX53" fmla="*/ 15875 w 125729"/>
                <a:gd name="connsiteY53" fmla="*/ 66040 h 135255"/>
                <a:gd name="connsiteX54" fmla="*/ 10795 w 125729"/>
                <a:gd name="connsiteY54" fmla="*/ 64135 h 135255"/>
                <a:gd name="connsiteX55" fmla="*/ 13335 w 125729"/>
                <a:gd name="connsiteY55" fmla="*/ 59690 h 135255"/>
                <a:gd name="connsiteX56" fmla="*/ 8255 w 125729"/>
                <a:gd name="connsiteY56" fmla="*/ 5715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5729" h="135255">
                  <a:moveTo>
                    <a:pt x="0" y="57150"/>
                  </a:moveTo>
                  <a:lnTo>
                    <a:pt x="1270" y="52070"/>
                  </a:lnTo>
                  <a:lnTo>
                    <a:pt x="4445" y="43815"/>
                  </a:lnTo>
                  <a:lnTo>
                    <a:pt x="12065" y="40640"/>
                  </a:lnTo>
                  <a:lnTo>
                    <a:pt x="19050" y="33020"/>
                  </a:lnTo>
                  <a:lnTo>
                    <a:pt x="17780" y="27940"/>
                  </a:lnTo>
                  <a:lnTo>
                    <a:pt x="20955" y="19685"/>
                  </a:lnTo>
                  <a:lnTo>
                    <a:pt x="25400" y="17780"/>
                  </a:lnTo>
                  <a:lnTo>
                    <a:pt x="25400" y="13335"/>
                  </a:lnTo>
                  <a:lnTo>
                    <a:pt x="27305" y="6985"/>
                  </a:lnTo>
                  <a:lnTo>
                    <a:pt x="35560" y="3175"/>
                  </a:lnTo>
                  <a:lnTo>
                    <a:pt x="38100" y="4445"/>
                  </a:lnTo>
                  <a:lnTo>
                    <a:pt x="51435" y="0"/>
                  </a:lnTo>
                  <a:lnTo>
                    <a:pt x="57150" y="2540"/>
                  </a:lnTo>
                  <a:lnTo>
                    <a:pt x="60960" y="10160"/>
                  </a:lnTo>
                  <a:lnTo>
                    <a:pt x="67310" y="13335"/>
                  </a:lnTo>
                  <a:lnTo>
                    <a:pt x="66675" y="25400"/>
                  </a:lnTo>
                  <a:lnTo>
                    <a:pt x="65405" y="31750"/>
                  </a:lnTo>
                  <a:lnTo>
                    <a:pt x="73660" y="41275"/>
                  </a:lnTo>
                  <a:lnTo>
                    <a:pt x="76835" y="40005"/>
                  </a:lnTo>
                  <a:lnTo>
                    <a:pt x="86360" y="33020"/>
                  </a:lnTo>
                  <a:lnTo>
                    <a:pt x="89535" y="34290"/>
                  </a:lnTo>
                  <a:lnTo>
                    <a:pt x="94615" y="38735"/>
                  </a:lnTo>
                  <a:lnTo>
                    <a:pt x="95885" y="41910"/>
                  </a:lnTo>
                  <a:lnTo>
                    <a:pt x="94615" y="44450"/>
                  </a:lnTo>
                  <a:lnTo>
                    <a:pt x="96520" y="50800"/>
                  </a:lnTo>
                  <a:lnTo>
                    <a:pt x="91440" y="62230"/>
                  </a:lnTo>
                  <a:lnTo>
                    <a:pt x="86995" y="67310"/>
                  </a:lnTo>
                  <a:lnTo>
                    <a:pt x="88900" y="73025"/>
                  </a:lnTo>
                  <a:lnTo>
                    <a:pt x="93980" y="74930"/>
                  </a:lnTo>
                  <a:lnTo>
                    <a:pt x="96520" y="73660"/>
                  </a:lnTo>
                  <a:lnTo>
                    <a:pt x="101600" y="73660"/>
                  </a:lnTo>
                  <a:lnTo>
                    <a:pt x="105410" y="78105"/>
                  </a:lnTo>
                  <a:lnTo>
                    <a:pt x="109220" y="76835"/>
                  </a:lnTo>
                  <a:lnTo>
                    <a:pt x="113030" y="78740"/>
                  </a:lnTo>
                  <a:lnTo>
                    <a:pt x="115570" y="85090"/>
                  </a:lnTo>
                  <a:lnTo>
                    <a:pt x="120015" y="88265"/>
                  </a:lnTo>
                  <a:lnTo>
                    <a:pt x="123825" y="88265"/>
                  </a:lnTo>
                  <a:lnTo>
                    <a:pt x="125730" y="94615"/>
                  </a:lnTo>
                  <a:lnTo>
                    <a:pt x="121285" y="97790"/>
                  </a:lnTo>
                  <a:lnTo>
                    <a:pt x="123825" y="101600"/>
                  </a:lnTo>
                  <a:lnTo>
                    <a:pt x="121285" y="105410"/>
                  </a:lnTo>
                  <a:lnTo>
                    <a:pt x="119380" y="111125"/>
                  </a:lnTo>
                  <a:lnTo>
                    <a:pt x="121285" y="116205"/>
                  </a:lnTo>
                  <a:lnTo>
                    <a:pt x="118745" y="123190"/>
                  </a:lnTo>
                  <a:lnTo>
                    <a:pt x="121920" y="128270"/>
                  </a:lnTo>
                  <a:lnTo>
                    <a:pt x="121920" y="135255"/>
                  </a:lnTo>
                  <a:lnTo>
                    <a:pt x="91440" y="124460"/>
                  </a:lnTo>
                  <a:lnTo>
                    <a:pt x="67310" y="106680"/>
                  </a:lnTo>
                  <a:lnTo>
                    <a:pt x="60960" y="106045"/>
                  </a:lnTo>
                  <a:lnTo>
                    <a:pt x="41275" y="86360"/>
                  </a:lnTo>
                  <a:lnTo>
                    <a:pt x="28575" y="78105"/>
                  </a:lnTo>
                  <a:lnTo>
                    <a:pt x="24130" y="77470"/>
                  </a:lnTo>
                  <a:lnTo>
                    <a:pt x="15875" y="66040"/>
                  </a:lnTo>
                  <a:lnTo>
                    <a:pt x="10795" y="64135"/>
                  </a:lnTo>
                  <a:lnTo>
                    <a:pt x="13335" y="59690"/>
                  </a:lnTo>
                  <a:lnTo>
                    <a:pt x="8255" y="571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85">
              <a:extLst>
                <a:ext uri="{FF2B5EF4-FFF2-40B4-BE49-F238E27FC236}">
                  <a16:creationId xmlns:a16="http://schemas.microsoft.com/office/drawing/2014/main" id="{D51F64DC-1FC8-1DA6-2D6E-2CBB1F519078}"/>
                </a:ext>
              </a:extLst>
            </p:cNvPr>
            <p:cNvSpPr/>
            <p:nvPr/>
          </p:nvSpPr>
          <p:spPr>
            <a:xfrm>
              <a:off x="8308534" y="5743480"/>
              <a:ext cx="418093" cy="438588"/>
            </a:xfrm>
            <a:custGeom>
              <a:avLst/>
              <a:gdLst>
                <a:gd name="connsiteX0" fmla="*/ 34925 w 194309"/>
                <a:gd name="connsiteY0" fmla="*/ 202565 h 203834"/>
                <a:gd name="connsiteX1" fmla="*/ 34925 w 194309"/>
                <a:gd name="connsiteY1" fmla="*/ 195580 h 203834"/>
                <a:gd name="connsiteX2" fmla="*/ 31750 w 194309"/>
                <a:gd name="connsiteY2" fmla="*/ 190500 h 203834"/>
                <a:gd name="connsiteX3" fmla="*/ 34290 w 194309"/>
                <a:gd name="connsiteY3" fmla="*/ 183515 h 203834"/>
                <a:gd name="connsiteX4" fmla="*/ 32385 w 194309"/>
                <a:gd name="connsiteY4" fmla="*/ 178435 h 203834"/>
                <a:gd name="connsiteX5" fmla="*/ 34290 w 194309"/>
                <a:gd name="connsiteY5" fmla="*/ 172720 h 203834"/>
                <a:gd name="connsiteX6" fmla="*/ 36830 w 194309"/>
                <a:gd name="connsiteY6" fmla="*/ 168910 h 203834"/>
                <a:gd name="connsiteX7" fmla="*/ 34290 w 194309"/>
                <a:gd name="connsiteY7" fmla="*/ 165100 h 203834"/>
                <a:gd name="connsiteX8" fmla="*/ 38735 w 194309"/>
                <a:gd name="connsiteY8" fmla="*/ 161925 h 203834"/>
                <a:gd name="connsiteX9" fmla="*/ 36830 w 194309"/>
                <a:gd name="connsiteY9" fmla="*/ 155575 h 203834"/>
                <a:gd name="connsiteX10" fmla="*/ 33020 w 194309"/>
                <a:gd name="connsiteY10" fmla="*/ 155575 h 203834"/>
                <a:gd name="connsiteX11" fmla="*/ 28575 w 194309"/>
                <a:gd name="connsiteY11" fmla="*/ 152400 h 203834"/>
                <a:gd name="connsiteX12" fmla="*/ 26035 w 194309"/>
                <a:gd name="connsiteY12" fmla="*/ 146050 h 203834"/>
                <a:gd name="connsiteX13" fmla="*/ 22225 w 194309"/>
                <a:gd name="connsiteY13" fmla="*/ 144145 h 203834"/>
                <a:gd name="connsiteX14" fmla="*/ 18415 w 194309"/>
                <a:gd name="connsiteY14" fmla="*/ 145415 h 203834"/>
                <a:gd name="connsiteX15" fmla="*/ 14605 w 194309"/>
                <a:gd name="connsiteY15" fmla="*/ 140970 h 203834"/>
                <a:gd name="connsiteX16" fmla="*/ 9525 w 194309"/>
                <a:gd name="connsiteY16" fmla="*/ 140970 h 203834"/>
                <a:gd name="connsiteX17" fmla="*/ 6985 w 194309"/>
                <a:gd name="connsiteY17" fmla="*/ 142240 h 203834"/>
                <a:gd name="connsiteX18" fmla="*/ 1905 w 194309"/>
                <a:gd name="connsiteY18" fmla="*/ 140335 h 203834"/>
                <a:gd name="connsiteX19" fmla="*/ 0 w 194309"/>
                <a:gd name="connsiteY19" fmla="*/ 134620 h 203834"/>
                <a:gd name="connsiteX20" fmla="*/ 4445 w 194309"/>
                <a:gd name="connsiteY20" fmla="*/ 129540 h 203834"/>
                <a:gd name="connsiteX21" fmla="*/ 9525 w 194309"/>
                <a:gd name="connsiteY21" fmla="*/ 118110 h 203834"/>
                <a:gd name="connsiteX22" fmla="*/ 7620 w 194309"/>
                <a:gd name="connsiteY22" fmla="*/ 111760 h 203834"/>
                <a:gd name="connsiteX23" fmla="*/ 8890 w 194309"/>
                <a:gd name="connsiteY23" fmla="*/ 108585 h 203834"/>
                <a:gd name="connsiteX24" fmla="*/ 14605 w 194309"/>
                <a:gd name="connsiteY24" fmla="*/ 106680 h 203834"/>
                <a:gd name="connsiteX25" fmla="*/ 22860 w 194309"/>
                <a:gd name="connsiteY25" fmla="*/ 88265 h 203834"/>
                <a:gd name="connsiteX26" fmla="*/ 23495 w 194309"/>
                <a:gd name="connsiteY26" fmla="*/ 81915 h 203834"/>
                <a:gd name="connsiteX27" fmla="*/ 21590 w 194309"/>
                <a:gd name="connsiteY27" fmla="*/ 78740 h 203834"/>
                <a:gd name="connsiteX28" fmla="*/ 15875 w 194309"/>
                <a:gd name="connsiteY28" fmla="*/ 72390 h 203834"/>
                <a:gd name="connsiteX29" fmla="*/ 15875 w 194309"/>
                <a:gd name="connsiteY29" fmla="*/ 67945 h 203834"/>
                <a:gd name="connsiteX30" fmla="*/ 19685 w 194309"/>
                <a:gd name="connsiteY30" fmla="*/ 66040 h 203834"/>
                <a:gd name="connsiteX31" fmla="*/ 24765 w 194309"/>
                <a:gd name="connsiteY31" fmla="*/ 66675 h 203834"/>
                <a:gd name="connsiteX32" fmla="*/ 25400 w 194309"/>
                <a:gd name="connsiteY32" fmla="*/ 62230 h 203834"/>
                <a:gd name="connsiteX33" fmla="*/ 21590 w 194309"/>
                <a:gd name="connsiteY33" fmla="*/ 55880 h 203834"/>
                <a:gd name="connsiteX34" fmla="*/ 18415 w 194309"/>
                <a:gd name="connsiteY34" fmla="*/ 53975 h 203834"/>
                <a:gd name="connsiteX35" fmla="*/ 17145 w 194309"/>
                <a:gd name="connsiteY35" fmla="*/ 42545 h 203834"/>
                <a:gd name="connsiteX36" fmla="*/ 18415 w 194309"/>
                <a:gd name="connsiteY36" fmla="*/ 38100 h 203834"/>
                <a:gd name="connsiteX37" fmla="*/ 17780 w 194309"/>
                <a:gd name="connsiteY37" fmla="*/ 24130 h 203834"/>
                <a:gd name="connsiteX38" fmla="*/ 15240 w 194309"/>
                <a:gd name="connsiteY38" fmla="*/ 20955 h 203834"/>
                <a:gd name="connsiteX39" fmla="*/ 15240 w 194309"/>
                <a:gd name="connsiteY39" fmla="*/ 16510 h 203834"/>
                <a:gd name="connsiteX40" fmla="*/ 26670 w 194309"/>
                <a:gd name="connsiteY40" fmla="*/ 12065 h 203834"/>
                <a:gd name="connsiteX41" fmla="*/ 38735 w 194309"/>
                <a:gd name="connsiteY41" fmla="*/ 5080 h 203834"/>
                <a:gd name="connsiteX42" fmla="*/ 42545 w 194309"/>
                <a:gd name="connsiteY42" fmla="*/ 5080 h 203834"/>
                <a:gd name="connsiteX43" fmla="*/ 50165 w 194309"/>
                <a:gd name="connsiteY43" fmla="*/ 8255 h 203834"/>
                <a:gd name="connsiteX44" fmla="*/ 62230 w 194309"/>
                <a:gd name="connsiteY44" fmla="*/ 9525 h 203834"/>
                <a:gd name="connsiteX45" fmla="*/ 65405 w 194309"/>
                <a:gd name="connsiteY45" fmla="*/ 6985 h 203834"/>
                <a:gd name="connsiteX46" fmla="*/ 65405 w 194309"/>
                <a:gd name="connsiteY46" fmla="*/ 4445 h 203834"/>
                <a:gd name="connsiteX47" fmla="*/ 75565 w 194309"/>
                <a:gd name="connsiteY47" fmla="*/ 2540 h 203834"/>
                <a:gd name="connsiteX48" fmla="*/ 83820 w 194309"/>
                <a:gd name="connsiteY48" fmla="*/ 3175 h 203834"/>
                <a:gd name="connsiteX49" fmla="*/ 81915 w 194309"/>
                <a:gd name="connsiteY49" fmla="*/ 5715 h 203834"/>
                <a:gd name="connsiteX50" fmla="*/ 84455 w 194309"/>
                <a:gd name="connsiteY50" fmla="*/ 8890 h 203834"/>
                <a:gd name="connsiteX51" fmla="*/ 94615 w 194309"/>
                <a:gd name="connsiteY51" fmla="*/ 12065 h 203834"/>
                <a:gd name="connsiteX52" fmla="*/ 100330 w 194309"/>
                <a:gd name="connsiteY52" fmla="*/ 3175 h 203834"/>
                <a:gd name="connsiteX53" fmla="*/ 104775 w 194309"/>
                <a:gd name="connsiteY53" fmla="*/ 0 h 203834"/>
                <a:gd name="connsiteX54" fmla="*/ 114300 w 194309"/>
                <a:gd name="connsiteY54" fmla="*/ 7620 h 203834"/>
                <a:gd name="connsiteX55" fmla="*/ 125730 w 194309"/>
                <a:gd name="connsiteY55" fmla="*/ 13335 h 203834"/>
                <a:gd name="connsiteX56" fmla="*/ 130175 w 194309"/>
                <a:gd name="connsiteY56" fmla="*/ 13335 h 203834"/>
                <a:gd name="connsiteX57" fmla="*/ 133985 w 194309"/>
                <a:gd name="connsiteY57" fmla="*/ 15875 h 203834"/>
                <a:gd name="connsiteX58" fmla="*/ 138430 w 194309"/>
                <a:gd name="connsiteY58" fmla="*/ 15875 h 203834"/>
                <a:gd name="connsiteX59" fmla="*/ 145415 w 194309"/>
                <a:gd name="connsiteY59" fmla="*/ 19050 h 203834"/>
                <a:gd name="connsiteX60" fmla="*/ 148590 w 194309"/>
                <a:gd name="connsiteY60" fmla="*/ 24130 h 203834"/>
                <a:gd name="connsiteX61" fmla="*/ 158115 w 194309"/>
                <a:gd name="connsiteY61" fmla="*/ 29210 h 203834"/>
                <a:gd name="connsiteX62" fmla="*/ 165735 w 194309"/>
                <a:gd name="connsiteY62" fmla="*/ 27305 h 203834"/>
                <a:gd name="connsiteX63" fmla="*/ 171450 w 194309"/>
                <a:gd name="connsiteY63" fmla="*/ 23495 h 203834"/>
                <a:gd name="connsiteX64" fmla="*/ 175895 w 194309"/>
                <a:gd name="connsiteY64" fmla="*/ 23495 h 203834"/>
                <a:gd name="connsiteX65" fmla="*/ 180340 w 194309"/>
                <a:gd name="connsiteY65" fmla="*/ 26670 h 203834"/>
                <a:gd name="connsiteX66" fmla="*/ 187325 w 194309"/>
                <a:gd name="connsiteY66" fmla="*/ 27940 h 203834"/>
                <a:gd name="connsiteX67" fmla="*/ 187325 w 194309"/>
                <a:gd name="connsiteY67" fmla="*/ 29845 h 203834"/>
                <a:gd name="connsiteX68" fmla="*/ 184785 w 194309"/>
                <a:gd name="connsiteY68" fmla="*/ 40005 h 203834"/>
                <a:gd name="connsiteX69" fmla="*/ 187325 w 194309"/>
                <a:gd name="connsiteY69" fmla="*/ 46355 h 203834"/>
                <a:gd name="connsiteX70" fmla="*/ 187325 w 194309"/>
                <a:gd name="connsiteY70" fmla="*/ 52070 h 203834"/>
                <a:gd name="connsiteX71" fmla="*/ 191770 w 194309"/>
                <a:gd name="connsiteY71" fmla="*/ 55880 h 203834"/>
                <a:gd name="connsiteX72" fmla="*/ 194310 w 194309"/>
                <a:gd name="connsiteY72" fmla="*/ 64135 h 203834"/>
                <a:gd name="connsiteX73" fmla="*/ 191770 w 194309"/>
                <a:gd name="connsiteY73" fmla="*/ 71120 h 203834"/>
                <a:gd name="connsiteX74" fmla="*/ 191770 w 194309"/>
                <a:gd name="connsiteY74" fmla="*/ 77470 h 203834"/>
                <a:gd name="connsiteX75" fmla="*/ 185420 w 194309"/>
                <a:gd name="connsiteY75" fmla="*/ 81280 h 203834"/>
                <a:gd name="connsiteX76" fmla="*/ 175895 w 194309"/>
                <a:gd name="connsiteY76" fmla="*/ 95885 h 203834"/>
                <a:gd name="connsiteX77" fmla="*/ 176530 w 194309"/>
                <a:gd name="connsiteY77" fmla="*/ 102235 h 203834"/>
                <a:gd name="connsiteX78" fmla="*/ 173990 w 194309"/>
                <a:gd name="connsiteY78" fmla="*/ 106680 h 203834"/>
                <a:gd name="connsiteX79" fmla="*/ 173355 w 194309"/>
                <a:gd name="connsiteY79" fmla="*/ 114300 h 203834"/>
                <a:gd name="connsiteX80" fmla="*/ 170815 w 194309"/>
                <a:gd name="connsiteY80" fmla="*/ 118110 h 203834"/>
                <a:gd name="connsiteX81" fmla="*/ 170815 w 194309"/>
                <a:gd name="connsiteY81" fmla="*/ 132080 h 203834"/>
                <a:gd name="connsiteX82" fmla="*/ 168275 w 194309"/>
                <a:gd name="connsiteY82" fmla="*/ 133985 h 203834"/>
                <a:gd name="connsiteX83" fmla="*/ 168275 w 194309"/>
                <a:gd name="connsiteY83" fmla="*/ 136525 h 203834"/>
                <a:gd name="connsiteX84" fmla="*/ 171450 w 194309"/>
                <a:gd name="connsiteY84" fmla="*/ 140335 h 203834"/>
                <a:gd name="connsiteX85" fmla="*/ 176530 w 194309"/>
                <a:gd name="connsiteY85" fmla="*/ 152400 h 203834"/>
                <a:gd name="connsiteX86" fmla="*/ 177165 w 194309"/>
                <a:gd name="connsiteY86" fmla="*/ 160020 h 203834"/>
                <a:gd name="connsiteX87" fmla="*/ 184150 w 194309"/>
                <a:gd name="connsiteY87" fmla="*/ 161925 h 203834"/>
                <a:gd name="connsiteX88" fmla="*/ 187325 w 194309"/>
                <a:gd name="connsiteY88" fmla="*/ 167005 h 203834"/>
                <a:gd name="connsiteX89" fmla="*/ 186690 w 194309"/>
                <a:gd name="connsiteY89" fmla="*/ 175895 h 203834"/>
                <a:gd name="connsiteX90" fmla="*/ 182245 w 194309"/>
                <a:gd name="connsiteY90" fmla="*/ 176530 h 203834"/>
                <a:gd name="connsiteX91" fmla="*/ 175895 w 194309"/>
                <a:gd name="connsiteY91" fmla="*/ 177165 h 203834"/>
                <a:gd name="connsiteX92" fmla="*/ 174625 w 194309"/>
                <a:gd name="connsiteY92" fmla="*/ 179070 h 203834"/>
                <a:gd name="connsiteX93" fmla="*/ 170180 w 194309"/>
                <a:gd name="connsiteY93" fmla="*/ 171450 h 203834"/>
                <a:gd name="connsiteX94" fmla="*/ 164465 w 194309"/>
                <a:gd name="connsiteY94" fmla="*/ 172720 h 203834"/>
                <a:gd name="connsiteX95" fmla="*/ 162560 w 194309"/>
                <a:gd name="connsiteY95" fmla="*/ 180340 h 203834"/>
                <a:gd name="connsiteX96" fmla="*/ 148590 w 194309"/>
                <a:gd name="connsiteY96" fmla="*/ 173355 h 203834"/>
                <a:gd name="connsiteX97" fmla="*/ 132715 w 194309"/>
                <a:gd name="connsiteY97" fmla="*/ 178435 h 203834"/>
                <a:gd name="connsiteX98" fmla="*/ 91440 w 194309"/>
                <a:gd name="connsiteY98" fmla="*/ 178435 h 203834"/>
                <a:gd name="connsiteX99" fmla="*/ 80010 w 194309"/>
                <a:gd name="connsiteY99" fmla="*/ 180340 h 203834"/>
                <a:gd name="connsiteX100" fmla="*/ 79375 w 194309"/>
                <a:gd name="connsiteY100" fmla="*/ 183515 h 203834"/>
                <a:gd name="connsiteX101" fmla="*/ 58420 w 194309"/>
                <a:gd name="connsiteY101" fmla="*/ 191135 h 203834"/>
                <a:gd name="connsiteX102" fmla="*/ 55880 w 194309"/>
                <a:gd name="connsiteY102" fmla="*/ 194310 h 203834"/>
                <a:gd name="connsiteX103" fmla="*/ 48895 w 194309"/>
                <a:gd name="connsiteY103" fmla="*/ 194310 h 203834"/>
                <a:gd name="connsiteX104" fmla="*/ 38100 w 194309"/>
                <a:gd name="connsiteY104" fmla="*/ 203835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4309" h="203834">
                  <a:moveTo>
                    <a:pt x="34925" y="202565"/>
                  </a:moveTo>
                  <a:lnTo>
                    <a:pt x="34925" y="195580"/>
                  </a:lnTo>
                  <a:lnTo>
                    <a:pt x="31750" y="190500"/>
                  </a:lnTo>
                  <a:lnTo>
                    <a:pt x="34290" y="183515"/>
                  </a:lnTo>
                  <a:lnTo>
                    <a:pt x="32385" y="178435"/>
                  </a:lnTo>
                  <a:lnTo>
                    <a:pt x="34290" y="172720"/>
                  </a:lnTo>
                  <a:lnTo>
                    <a:pt x="36830" y="168910"/>
                  </a:lnTo>
                  <a:lnTo>
                    <a:pt x="34290" y="165100"/>
                  </a:lnTo>
                  <a:lnTo>
                    <a:pt x="38735" y="161925"/>
                  </a:lnTo>
                  <a:lnTo>
                    <a:pt x="36830" y="155575"/>
                  </a:lnTo>
                  <a:lnTo>
                    <a:pt x="33020" y="155575"/>
                  </a:lnTo>
                  <a:lnTo>
                    <a:pt x="28575" y="152400"/>
                  </a:lnTo>
                  <a:lnTo>
                    <a:pt x="26035" y="146050"/>
                  </a:lnTo>
                  <a:lnTo>
                    <a:pt x="22225" y="144145"/>
                  </a:lnTo>
                  <a:lnTo>
                    <a:pt x="18415" y="145415"/>
                  </a:lnTo>
                  <a:lnTo>
                    <a:pt x="14605" y="140970"/>
                  </a:lnTo>
                  <a:lnTo>
                    <a:pt x="9525" y="140970"/>
                  </a:lnTo>
                  <a:lnTo>
                    <a:pt x="6985" y="142240"/>
                  </a:lnTo>
                  <a:lnTo>
                    <a:pt x="1905" y="140335"/>
                  </a:lnTo>
                  <a:lnTo>
                    <a:pt x="0" y="134620"/>
                  </a:lnTo>
                  <a:lnTo>
                    <a:pt x="4445" y="129540"/>
                  </a:lnTo>
                  <a:lnTo>
                    <a:pt x="9525" y="118110"/>
                  </a:lnTo>
                  <a:lnTo>
                    <a:pt x="7620" y="111760"/>
                  </a:lnTo>
                  <a:lnTo>
                    <a:pt x="8890" y="108585"/>
                  </a:lnTo>
                  <a:lnTo>
                    <a:pt x="14605" y="106680"/>
                  </a:lnTo>
                  <a:lnTo>
                    <a:pt x="22860" y="88265"/>
                  </a:lnTo>
                  <a:lnTo>
                    <a:pt x="23495" y="81915"/>
                  </a:lnTo>
                  <a:lnTo>
                    <a:pt x="21590" y="78740"/>
                  </a:lnTo>
                  <a:lnTo>
                    <a:pt x="15875" y="72390"/>
                  </a:lnTo>
                  <a:lnTo>
                    <a:pt x="15875" y="67945"/>
                  </a:lnTo>
                  <a:lnTo>
                    <a:pt x="19685" y="66040"/>
                  </a:lnTo>
                  <a:lnTo>
                    <a:pt x="24765" y="66675"/>
                  </a:lnTo>
                  <a:lnTo>
                    <a:pt x="25400" y="62230"/>
                  </a:lnTo>
                  <a:lnTo>
                    <a:pt x="21590" y="55880"/>
                  </a:lnTo>
                  <a:lnTo>
                    <a:pt x="18415" y="53975"/>
                  </a:lnTo>
                  <a:lnTo>
                    <a:pt x="17145" y="42545"/>
                  </a:lnTo>
                  <a:lnTo>
                    <a:pt x="18415" y="38100"/>
                  </a:lnTo>
                  <a:lnTo>
                    <a:pt x="17780" y="24130"/>
                  </a:lnTo>
                  <a:lnTo>
                    <a:pt x="15240" y="20955"/>
                  </a:lnTo>
                  <a:lnTo>
                    <a:pt x="15240" y="16510"/>
                  </a:lnTo>
                  <a:lnTo>
                    <a:pt x="26670" y="12065"/>
                  </a:lnTo>
                  <a:lnTo>
                    <a:pt x="38735" y="5080"/>
                  </a:lnTo>
                  <a:lnTo>
                    <a:pt x="42545" y="5080"/>
                  </a:lnTo>
                  <a:lnTo>
                    <a:pt x="50165" y="8255"/>
                  </a:lnTo>
                  <a:lnTo>
                    <a:pt x="62230" y="9525"/>
                  </a:lnTo>
                  <a:lnTo>
                    <a:pt x="65405" y="6985"/>
                  </a:lnTo>
                  <a:lnTo>
                    <a:pt x="65405" y="4445"/>
                  </a:lnTo>
                  <a:lnTo>
                    <a:pt x="75565" y="2540"/>
                  </a:lnTo>
                  <a:lnTo>
                    <a:pt x="83820" y="3175"/>
                  </a:lnTo>
                  <a:lnTo>
                    <a:pt x="81915" y="5715"/>
                  </a:lnTo>
                  <a:lnTo>
                    <a:pt x="84455" y="8890"/>
                  </a:lnTo>
                  <a:lnTo>
                    <a:pt x="94615" y="12065"/>
                  </a:lnTo>
                  <a:lnTo>
                    <a:pt x="100330" y="3175"/>
                  </a:lnTo>
                  <a:lnTo>
                    <a:pt x="104775" y="0"/>
                  </a:lnTo>
                  <a:lnTo>
                    <a:pt x="114300" y="7620"/>
                  </a:lnTo>
                  <a:lnTo>
                    <a:pt x="125730" y="13335"/>
                  </a:lnTo>
                  <a:lnTo>
                    <a:pt x="130175" y="13335"/>
                  </a:lnTo>
                  <a:lnTo>
                    <a:pt x="133985" y="15875"/>
                  </a:lnTo>
                  <a:lnTo>
                    <a:pt x="138430" y="15875"/>
                  </a:lnTo>
                  <a:lnTo>
                    <a:pt x="145415" y="19050"/>
                  </a:lnTo>
                  <a:lnTo>
                    <a:pt x="148590" y="24130"/>
                  </a:lnTo>
                  <a:lnTo>
                    <a:pt x="158115" y="29210"/>
                  </a:lnTo>
                  <a:lnTo>
                    <a:pt x="165735" y="27305"/>
                  </a:lnTo>
                  <a:lnTo>
                    <a:pt x="171450" y="23495"/>
                  </a:lnTo>
                  <a:lnTo>
                    <a:pt x="175895" y="23495"/>
                  </a:lnTo>
                  <a:lnTo>
                    <a:pt x="180340" y="26670"/>
                  </a:lnTo>
                  <a:lnTo>
                    <a:pt x="187325" y="27940"/>
                  </a:lnTo>
                  <a:lnTo>
                    <a:pt x="187325" y="29845"/>
                  </a:lnTo>
                  <a:lnTo>
                    <a:pt x="184785" y="40005"/>
                  </a:lnTo>
                  <a:lnTo>
                    <a:pt x="187325" y="46355"/>
                  </a:lnTo>
                  <a:lnTo>
                    <a:pt x="187325" y="52070"/>
                  </a:lnTo>
                  <a:lnTo>
                    <a:pt x="191770" y="55880"/>
                  </a:lnTo>
                  <a:lnTo>
                    <a:pt x="194310" y="64135"/>
                  </a:lnTo>
                  <a:lnTo>
                    <a:pt x="191770" y="71120"/>
                  </a:lnTo>
                  <a:lnTo>
                    <a:pt x="191770" y="77470"/>
                  </a:lnTo>
                  <a:lnTo>
                    <a:pt x="185420" y="81280"/>
                  </a:lnTo>
                  <a:lnTo>
                    <a:pt x="175895" y="95885"/>
                  </a:lnTo>
                  <a:lnTo>
                    <a:pt x="176530" y="102235"/>
                  </a:lnTo>
                  <a:lnTo>
                    <a:pt x="173990" y="106680"/>
                  </a:lnTo>
                  <a:lnTo>
                    <a:pt x="173355" y="114300"/>
                  </a:lnTo>
                  <a:lnTo>
                    <a:pt x="170815" y="118110"/>
                  </a:lnTo>
                  <a:lnTo>
                    <a:pt x="170815" y="132080"/>
                  </a:lnTo>
                  <a:lnTo>
                    <a:pt x="168275" y="133985"/>
                  </a:lnTo>
                  <a:lnTo>
                    <a:pt x="168275" y="136525"/>
                  </a:lnTo>
                  <a:lnTo>
                    <a:pt x="171450" y="140335"/>
                  </a:lnTo>
                  <a:lnTo>
                    <a:pt x="176530" y="152400"/>
                  </a:lnTo>
                  <a:lnTo>
                    <a:pt x="177165" y="160020"/>
                  </a:lnTo>
                  <a:lnTo>
                    <a:pt x="184150" y="161925"/>
                  </a:lnTo>
                  <a:lnTo>
                    <a:pt x="187325" y="167005"/>
                  </a:lnTo>
                  <a:lnTo>
                    <a:pt x="186690" y="175895"/>
                  </a:lnTo>
                  <a:lnTo>
                    <a:pt x="182245" y="176530"/>
                  </a:lnTo>
                  <a:lnTo>
                    <a:pt x="175895" y="177165"/>
                  </a:lnTo>
                  <a:lnTo>
                    <a:pt x="174625" y="179070"/>
                  </a:lnTo>
                  <a:lnTo>
                    <a:pt x="170180" y="171450"/>
                  </a:lnTo>
                  <a:lnTo>
                    <a:pt x="164465" y="172720"/>
                  </a:lnTo>
                  <a:lnTo>
                    <a:pt x="162560" y="180340"/>
                  </a:lnTo>
                  <a:lnTo>
                    <a:pt x="148590" y="173355"/>
                  </a:lnTo>
                  <a:lnTo>
                    <a:pt x="132715" y="178435"/>
                  </a:lnTo>
                  <a:lnTo>
                    <a:pt x="91440" y="178435"/>
                  </a:lnTo>
                  <a:lnTo>
                    <a:pt x="80010" y="180340"/>
                  </a:lnTo>
                  <a:lnTo>
                    <a:pt x="79375" y="183515"/>
                  </a:lnTo>
                  <a:lnTo>
                    <a:pt x="58420" y="191135"/>
                  </a:lnTo>
                  <a:lnTo>
                    <a:pt x="55880" y="194310"/>
                  </a:lnTo>
                  <a:lnTo>
                    <a:pt x="48895" y="194310"/>
                  </a:lnTo>
                  <a:lnTo>
                    <a:pt x="38100" y="203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86">
              <a:extLst>
                <a:ext uri="{FF2B5EF4-FFF2-40B4-BE49-F238E27FC236}">
                  <a16:creationId xmlns:a16="http://schemas.microsoft.com/office/drawing/2014/main" id="{0F3D9829-C1B1-337B-C3EB-C607AA6A4D4D}"/>
                </a:ext>
              </a:extLst>
            </p:cNvPr>
            <p:cNvSpPr/>
            <p:nvPr/>
          </p:nvSpPr>
          <p:spPr>
            <a:xfrm>
              <a:off x="8670610" y="5706587"/>
              <a:ext cx="281461" cy="445422"/>
            </a:xfrm>
            <a:custGeom>
              <a:avLst/>
              <a:gdLst>
                <a:gd name="connsiteX0" fmla="*/ 6350 w 130809"/>
                <a:gd name="connsiteY0" fmla="*/ 196215 h 207010"/>
                <a:gd name="connsiteX1" fmla="*/ 7620 w 130809"/>
                <a:gd name="connsiteY1" fmla="*/ 194310 h 207010"/>
                <a:gd name="connsiteX2" fmla="*/ 13970 w 130809"/>
                <a:gd name="connsiteY2" fmla="*/ 193675 h 207010"/>
                <a:gd name="connsiteX3" fmla="*/ 18415 w 130809"/>
                <a:gd name="connsiteY3" fmla="*/ 193040 h 207010"/>
                <a:gd name="connsiteX4" fmla="*/ 19050 w 130809"/>
                <a:gd name="connsiteY4" fmla="*/ 184150 h 207010"/>
                <a:gd name="connsiteX5" fmla="*/ 15875 w 130809"/>
                <a:gd name="connsiteY5" fmla="*/ 179070 h 207010"/>
                <a:gd name="connsiteX6" fmla="*/ 8890 w 130809"/>
                <a:gd name="connsiteY6" fmla="*/ 177165 h 207010"/>
                <a:gd name="connsiteX7" fmla="*/ 8255 w 130809"/>
                <a:gd name="connsiteY7" fmla="*/ 169545 h 207010"/>
                <a:gd name="connsiteX8" fmla="*/ 3175 w 130809"/>
                <a:gd name="connsiteY8" fmla="*/ 157480 h 207010"/>
                <a:gd name="connsiteX9" fmla="*/ 0 w 130809"/>
                <a:gd name="connsiteY9" fmla="*/ 153670 h 207010"/>
                <a:gd name="connsiteX10" fmla="*/ 0 w 130809"/>
                <a:gd name="connsiteY10" fmla="*/ 151130 h 207010"/>
                <a:gd name="connsiteX11" fmla="*/ 2540 w 130809"/>
                <a:gd name="connsiteY11" fmla="*/ 149225 h 207010"/>
                <a:gd name="connsiteX12" fmla="*/ 2540 w 130809"/>
                <a:gd name="connsiteY12" fmla="*/ 135255 h 207010"/>
                <a:gd name="connsiteX13" fmla="*/ 5080 w 130809"/>
                <a:gd name="connsiteY13" fmla="*/ 131445 h 207010"/>
                <a:gd name="connsiteX14" fmla="*/ 5715 w 130809"/>
                <a:gd name="connsiteY14" fmla="*/ 123825 h 207010"/>
                <a:gd name="connsiteX15" fmla="*/ 8255 w 130809"/>
                <a:gd name="connsiteY15" fmla="*/ 119380 h 207010"/>
                <a:gd name="connsiteX16" fmla="*/ 7620 w 130809"/>
                <a:gd name="connsiteY16" fmla="*/ 113030 h 207010"/>
                <a:gd name="connsiteX17" fmla="*/ 17145 w 130809"/>
                <a:gd name="connsiteY17" fmla="*/ 98425 h 207010"/>
                <a:gd name="connsiteX18" fmla="*/ 23495 w 130809"/>
                <a:gd name="connsiteY18" fmla="*/ 94615 h 207010"/>
                <a:gd name="connsiteX19" fmla="*/ 23495 w 130809"/>
                <a:gd name="connsiteY19" fmla="*/ 88265 h 207010"/>
                <a:gd name="connsiteX20" fmla="*/ 26035 w 130809"/>
                <a:gd name="connsiteY20" fmla="*/ 81280 h 207010"/>
                <a:gd name="connsiteX21" fmla="*/ 23495 w 130809"/>
                <a:gd name="connsiteY21" fmla="*/ 73025 h 207010"/>
                <a:gd name="connsiteX22" fmla="*/ 19050 w 130809"/>
                <a:gd name="connsiteY22" fmla="*/ 69215 h 207010"/>
                <a:gd name="connsiteX23" fmla="*/ 19050 w 130809"/>
                <a:gd name="connsiteY23" fmla="*/ 63500 h 207010"/>
                <a:gd name="connsiteX24" fmla="*/ 16510 w 130809"/>
                <a:gd name="connsiteY24" fmla="*/ 57150 h 207010"/>
                <a:gd name="connsiteX25" fmla="*/ 19050 w 130809"/>
                <a:gd name="connsiteY25" fmla="*/ 46990 h 207010"/>
                <a:gd name="connsiteX26" fmla="*/ 18415 w 130809"/>
                <a:gd name="connsiteY26" fmla="*/ 35560 h 207010"/>
                <a:gd name="connsiteX27" fmla="*/ 14605 w 130809"/>
                <a:gd name="connsiteY27" fmla="*/ 26670 h 207010"/>
                <a:gd name="connsiteX28" fmla="*/ 11430 w 130809"/>
                <a:gd name="connsiteY28" fmla="*/ 24130 h 207010"/>
                <a:gd name="connsiteX29" fmla="*/ 9525 w 130809"/>
                <a:gd name="connsiteY29" fmla="*/ 14605 h 207010"/>
                <a:gd name="connsiteX30" fmla="*/ 10160 w 130809"/>
                <a:gd name="connsiteY30" fmla="*/ 7620 h 207010"/>
                <a:gd name="connsiteX31" fmla="*/ 20955 w 130809"/>
                <a:gd name="connsiteY31" fmla="*/ 6985 h 207010"/>
                <a:gd name="connsiteX32" fmla="*/ 44450 w 130809"/>
                <a:gd name="connsiteY32" fmla="*/ 6985 h 207010"/>
                <a:gd name="connsiteX33" fmla="*/ 46990 w 130809"/>
                <a:gd name="connsiteY33" fmla="*/ 5715 h 207010"/>
                <a:gd name="connsiteX34" fmla="*/ 62865 w 130809"/>
                <a:gd name="connsiteY34" fmla="*/ 5715 h 207010"/>
                <a:gd name="connsiteX35" fmla="*/ 74930 w 130809"/>
                <a:gd name="connsiteY35" fmla="*/ 3810 h 207010"/>
                <a:gd name="connsiteX36" fmla="*/ 81915 w 130809"/>
                <a:gd name="connsiteY36" fmla="*/ 3810 h 207010"/>
                <a:gd name="connsiteX37" fmla="*/ 89535 w 130809"/>
                <a:gd name="connsiteY37" fmla="*/ 0 h 207010"/>
                <a:gd name="connsiteX38" fmla="*/ 91440 w 130809"/>
                <a:gd name="connsiteY38" fmla="*/ 635 h 207010"/>
                <a:gd name="connsiteX39" fmla="*/ 93980 w 130809"/>
                <a:gd name="connsiteY39" fmla="*/ 8890 h 207010"/>
                <a:gd name="connsiteX40" fmla="*/ 96520 w 130809"/>
                <a:gd name="connsiteY40" fmla="*/ 12065 h 207010"/>
                <a:gd name="connsiteX41" fmla="*/ 97790 w 130809"/>
                <a:gd name="connsiteY41" fmla="*/ 16510 h 207010"/>
                <a:gd name="connsiteX42" fmla="*/ 104140 w 130809"/>
                <a:gd name="connsiteY42" fmla="*/ 22860 h 207010"/>
                <a:gd name="connsiteX43" fmla="*/ 107315 w 130809"/>
                <a:gd name="connsiteY43" fmla="*/ 26670 h 207010"/>
                <a:gd name="connsiteX44" fmla="*/ 113665 w 130809"/>
                <a:gd name="connsiteY44" fmla="*/ 31750 h 207010"/>
                <a:gd name="connsiteX45" fmla="*/ 111760 w 130809"/>
                <a:gd name="connsiteY45" fmla="*/ 40005 h 207010"/>
                <a:gd name="connsiteX46" fmla="*/ 112395 w 130809"/>
                <a:gd name="connsiteY46" fmla="*/ 51435 h 207010"/>
                <a:gd name="connsiteX47" fmla="*/ 115570 w 130809"/>
                <a:gd name="connsiteY47" fmla="*/ 53975 h 207010"/>
                <a:gd name="connsiteX48" fmla="*/ 118110 w 130809"/>
                <a:gd name="connsiteY48" fmla="*/ 54610 h 207010"/>
                <a:gd name="connsiteX49" fmla="*/ 118745 w 130809"/>
                <a:gd name="connsiteY49" fmla="*/ 65405 h 207010"/>
                <a:gd name="connsiteX50" fmla="*/ 116205 w 130809"/>
                <a:gd name="connsiteY50" fmla="*/ 69850 h 207010"/>
                <a:gd name="connsiteX51" fmla="*/ 115570 w 130809"/>
                <a:gd name="connsiteY51" fmla="*/ 74295 h 207010"/>
                <a:gd name="connsiteX52" fmla="*/ 118745 w 130809"/>
                <a:gd name="connsiteY52" fmla="*/ 76835 h 207010"/>
                <a:gd name="connsiteX53" fmla="*/ 119380 w 130809"/>
                <a:gd name="connsiteY53" fmla="*/ 83185 h 207010"/>
                <a:gd name="connsiteX54" fmla="*/ 116840 w 130809"/>
                <a:gd name="connsiteY54" fmla="*/ 86995 h 207010"/>
                <a:gd name="connsiteX55" fmla="*/ 119380 w 130809"/>
                <a:gd name="connsiteY55" fmla="*/ 91440 h 207010"/>
                <a:gd name="connsiteX56" fmla="*/ 118745 w 130809"/>
                <a:gd name="connsiteY56" fmla="*/ 102235 h 207010"/>
                <a:gd name="connsiteX57" fmla="*/ 120650 w 130809"/>
                <a:gd name="connsiteY57" fmla="*/ 106680 h 207010"/>
                <a:gd name="connsiteX58" fmla="*/ 121285 w 130809"/>
                <a:gd name="connsiteY58" fmla="*/ 125095 h 207010"/>
                <a:gd name="connsiteX59" fmla="*/ 118110 w 130809"/>
                <a:gd name="connsiteY59" fmla="*/ 131445 h 207010"/>
                <a:gd name="connsiteX60" fmla="*/ 118110 w 130809"/>
                <a:gd name="connsiteY60" fmla="*/ 135890 h 207010"/>
                <a:gd name="connsiteX61" fmla="*/ 116205 w 130809"/>
                <a:gd name="connsiteY61" fmla="*/ 144145 h 207010"/>
                <a:gd name="connsiteX62" fmla="*/ 118110 w 130809"/>
                <a:gd name="connsiteY62" fmla="*/ 151130 h 207010"/>
                <a:gd name="connsiteX63" fmla="*/ 120650 w 130809"/>
                <a:gd name="connsiteY63" fmla="*/ 159385 h 207010"/>
                <a:gd name="connsiteX64" fmla="*/ 124460 w 130809"/>
                <a:gd name="connsiteY64" fmla="*/ 161290 h 207010"/>
                <a:gd name="connsiteX65" fmla="*/ 127635 w 130809"/>
                <a:gd name="connsiteY65" fmla="*/ 164465 h 207010"/>
                <a:gd name="connsiteX66" fmla="*/ 130810 w 130809"/>
                <a:gd name="connsiteY66" fmla="*/ 169545 h 207010"/>
                <a:gd name="connsiteX67" fmla="*/ 113665 w 130809"/>
                <a:gd name="connsiteY67" fmla="*/ 172085 h 207010"/>
                <a:gd name="connsiteX68" fmla="*/ 99060 w 130809"/>
                <a:gd name="connsiteY68" fmla="*/ 179070 h 207010"/>
                <a:gd name="connsiteX69" fmla="*/ 82550 w 130809"/>
                <a:gd name="connsiteY69" fmla="*/ 192405 h 207010"/>
                <a:gd name="connsiteX70" fmla="*/ 64135 w 130809"/>
                <a:gd name="connsiteY70" fmla="*/ 194310 h 207010"/>
                <a:gd name="connsiteX71" fmla="*/ 36830 w 130809"/>
                <a:gd name="connsiteY71" fmla="*/ 207010 h 207010"/>
                <a:gd name="connsiteX72" fmla="*/ 24765 w 130809"/>
                <a:gd name="connsiteY72" fmla="*/ 201930 h 207010"/>
                <a:gd name="connsiteX73" fmla="*/ 8255 w 130809"/>
                <a:gd name="connsiteY73" fmla="*/ 199390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0809" h="207010">
                  <a:moveTo>
                    <a:pt x="6350" y="196215"/>
                  </a:moveTo>
                  <a:lnTo>
                    <a:pt x="7620" y="194310"/>
                  </a:lnTo>
                  <a:lnTo>
                    <a:pt x="13970" y="193675"/>
                  </a:lnTo>
                  <a:lnTo>
                    <a:pt x="18415" y="193040"/>
                  </a:lnTo>
                  <a:lnTo>
                    <a:pt x="19050" y="184150"/>
                  </a:lnTo>
                  <a:lnTo>
                    <a:pt x="15875" y="179070"/>
                  </a:lnTo>
                  <a:lnTo>
                    <a:pt x="8890" y="177165"/>
                  </a:lnTo>
                  <a:lnTo>
                    <a:pt x="8255" y="169545"/>
                  </a:lnTo>
                  <a:lnTo>
                    <a:pt x="3175" y="157480"/>
                  </a:lnTo>
                  <a:lnTo>
                    <a:pt x="0" y="153670"/>
                  </a:lnTo>
                  <a:lnTo>
                    <a:pt x="0" y="151130"/>
                  </a:lnTo>
                  <a:lnTo>
                    <a:pt x="2540" y="149225"/>
                  </a:lnTo>
                  <a:lnTo>
                    <a:pt x="2540" y="135255"/>
                  </a:lnTo>
                  <a:lnTo>
                    <a:pt x="5080" y="131445"/>
                  </a:lnTo>
                  <a:lnTo>
                    <a:pt x="5715" y="123825"/>
                  </a:lnTo>
                  <a:lnTo>
                    <a:pt x="8255" y="119380"/>
                  </a:lnTo>
                  <a:lnTo>
                    <a:pt x="7620" y="113030"/>
                  </a:lnTo>
                  <a:lnTo>
                    <a:pt x="17145" y="98425"/>
                  </a:lnTo>
                  <a:lnTo>
                    <a:pt x="23495" y="94615"/>
                  </a:lnTo>
                  <a:lnTo>
                    <a:pt x="23495" y="88265"/>
                  </a:lnTo>
                  <a:lnTo>
                    <a:pt x="26035" y="81280"/>
                  </a:lnTo>
                  <a:lnTo>
                    <a:pt x="23495" y="73025"/>
                  </a:lnTo>
                  <a:lnTo>
                    <a:pt x="19050" y="69215"/>
                  </a:lnTo>
                  <a:lnTo>
                    <a:pt x="19050" y="63500"/>
                  </a:lnTo>
                  <a:lnTo>
                    <a:pt x="16510" y="57150"/>
                  </a:lnTo>
                  <a:lnTo>
                    <a:pt x="19050" y="46990"/>
                  </a:lnTo>
                  <a:lnTo>
                    <a:pt x="18415" y="35560"/>
                  </a:lnTo>
                  <a:lnTo>
                    <a:pt x="14605" y="26670"/>
                  </a:lnTo>
                  <a:lnTo>
                    <a:pt x="11430" y="24130"/>
                  </a:lnTo>
                  <a:lnTo>
                    <a:pt x="9525" y="14605"/>
                  </a:lnTo>
                  <a:lnTo>
                    <a:pt x="10160" y="7620"/>
                  </a:lnTo>
                  <a:lnTo>
                    <a:pt x="20955" y="6985"/>
                  </a:lnTo>
                  <a:lnTo>
                    <a:pt x="44450" y="6985"/>
                  </a:lnTo>
                  <a:lnTo>
                    <a:pt x="46990" y="5715"/>
                  </a:lnTo>
                  <a:lnTo>
                    <a:pt x="62865" y="5715"/>
                  </a:lnTo>
                  <a:lnTo>
                    <a:pt x="74930" y="3810"/>
                  </a:lnTo>
                  <a:lnTo>
                    <a:pt x="81915" y="3810"/>
                  </a:lnTo>
                  <a:lnTo>
                    <a:pt x="89535" y="0"/>
                  </a:lnTo>
                  <a:lnTo>
                    <a:pt x="91440" y="635"/>
                  </a:lnTo>
                  <a:lnTo>
                    <a:pt x="93980" y="8890"/>
                  </a:lnTo>
                  <a:lnTo>
                    <a:pt x="96520" y="12065"/>
                  </a:lnTo>
                  <a:lnTo>
                    <a:pt x="97790" y="16510"/>
                  </a:lnTo>
                  <a:lnTo>
                    <a:pt x="104140" y="22860"/>
                  </a:lnTo>
                  <a:lnTo>
                    <a:pt x="107315" y="26670"/>
                  </a:lnTo>
                  <a:lnTo>
                    <a:pt x="113665" y="31750"/>
                  </a:lnTo>
                  <a:lnTo>
                    <a:pt x="111760" y="40005"/>
                  </a:lnTo>
                  <a:lnTo>
                    <a:pt x="112395" y="51435"/>
                  </a:lnTo>
                  <a:lnTo>
                    <a:pt x="115570" y="53975"/>
                  </a:lnTo>
                  <a:lnTo>
                    <a:pt x="118110" y="54610"/>
                  </a:lnTo>
                  <a:lnTo>
                    <a:pt x="118745" y="65405"/>
                  </a:lnTo>
                  <a:lnTo>
                    <a:pt x="116205" y="69850"/>
                  </a:lnTo>
                  <a:lnTo>
                    <a:pt x="115570" y="74295"/>
                  </a:lnTo>
                  <a:lnTo>
                    <a:pt x="118745" y="76835"/>
                  </a:lnTo>
                  <a:lnTo>
                    <a:pt x="119380" y="83185"/>
                  </a:lnTo>
                  <a:lnTo>
                    <a:pt x="116840" y="86995"/>
                  </a:lnTo>
                  <a:lnTo>
                    <a:pt x="119380" y="91440"/>
                  </a:lnTo>
                  <a:lnTo>
                    <a:pt x="118745" y="102235"/>
                  </a:lnTo>
                  <a:lnTo>
                    <a:pt x="120650" y="106680"/>
                  </a:lnTo>
                  <a:lnTo>
                    <a:pt x="121285" y="125095"/>
                  </a:lnTo>
                  <a:lnTo>
                    <a:pt x="118110" y="131445"/>
                  </a:lnTo>
                  <a:lnTo>
                    <a:pt x="118110" y="135890"/>
                  </a:lnTo>
                  <a:lnTo>
                    <a:pt x="116205" y="144145"/>
                  </a:lnTo>
                  <a:lnTo>
                    <a:pt x="118110" y="151130"/>
                  </a:lnTo>
                  <a:lnTo>
                    <a:pt x="120650" y="159385"/>
                  </a:lnTo>
                  <a:lnTo>
                    <a:pt x="124460" y="161290"/>
                  </a:lnTo>
                  <a:lnTo>
                    <a:pt x="127635" y="164465"/>
                  </a:lnTo>
                  <a:lnTo>
                    <a:pt x="130810" y="169545"/>
                  </a:lnTo>
                  <a:lnTo>
                    <a:pt x="113665" y="172085"/>
                  </a:lnTo>
                  <a:lnTo>
                    <a:pt x="99060" y="179070"/>
                  </a:lnTo>
                  <a:lnTo>
                    <a:pt x="82550" y="192405"/>
                  </a:lnTo>
                  <a:lnTo>
                    <a:pt x="64135" y="194310"/>
                  </a:lnTo>
                  <a:lnTo>
                    <a:pt x="36830" y="207010"/>
                  </a:lnTo>
                  <a:lnTo>
                    <a:pt x="24765" y="201930"/>
                  </a:lnTo>
                  <a:lnTo>
                    <a:pt x="8255" y="1993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87">
              <a:extLst>
                <a:ext uri="{FF2B5EF4-FFF2-40B4-BE49-F238E27FC236}">
                  <a16:creationId xmlns:a16="http://schemas.microsoft.com/office/drawing/2014/main" id="{12B3D657-3434-6F73-985A-795B3DD80389}"/>
                </a:ext>
              </a:extLst>
            </p:cNvPr>
            <p:cNvSpPr/>
            <p:nvPr/>
          </p:nvSpPr>
          <p:spPr>
            <a:xfrm>
              <a:off x="8867359" y="5707956"/>
              <a:ext cx="135266" cy="363440"/>
            </a:xfrm>
            <a:custGeom>
              <a:avLst/>
              <a:gdLst>
                <a:gd name="connsiteX0" fmla="*/ 34925 w 62865"/>
                <a:gd name="connsiteY0" fmla="*/ 7620 h 168909"/>
                <a:gd name="connsiteX1" fmla="*/ 2540 w 62865"/>
                <a:gd name="connsiteY1" fmla="*/ 0 h 168909"/>
                <a:gd name="connsiteX2" fmla="*/ 0 w 62865"/>
                <a:gd name="connsiteY2" fmla="*/ 0 h 168909"/>
                <a:gd name="connsiteX3" fmla="*/ 2540 w 62865"/>
                <a:gd name="connsiteY3" fmla="*/ 8255 h 168909"/>
                <a:gd name="connsiteX4" fmla="*/ 5080 w 62865"/>
                <a:gd name="connsiteY4" fmla="*/ 11430 h 168909"/>
                <a:gd name="connsiteX5" fmla="*/ 6350 w 62865"/>
                <a:gd name="connsiteY5" fmla="*/ 15875 h 168909"/>
                <a:gd name="connsiteX6" fmla="*/ 12700 w 62865"/>
                <a:gd name="connsiteY6" fmla="*/ 22225 h 168909"/>
                <a:gd name="connsiteX7" fmla="*/ 15875 w 62865"/>
                <a:gd name="connsiteY7" fmla="*/ 26035 h 168909"/>
                <a:gd name="connsiteX8" fmla="*/ 22225 w 62865"/>
                <a:gd name="connsiteY8" fmla="*/ 31115 h 168909"/>
                <a:gd name="connsiteX9" fmla="*/ 20320 w 62865"/>
                <a:gd name="connsiteY9" fmla="*/ 39370 h 168909"/>
                <a:gd name="connsiteX10" fmla="*/ 20955 w 62865"/>
                <a:gd name="connsiteY10" fmla="*/ 50800 h 168909"/>
                <a:gd name="connsiteX11" fmla="*/ 24130 w 62865"/>
                <a:gd name="connsiteY11" fmla="*/ 53340 h 168909"/>
                <a:gd name="connsiteX12" fmla="*/ 26670 w 62865"/>
                <a:gd name="connsiteY12" fmla="*/ 53975 h 168909"/>
                <a:gd name="connsiteX13" fmla="*/ 27305 w 62865"/>
                <a:gd name="connsiteY13" fmla="*/ 64770 h 168909"/>
                <a:gd name="connsiteX14" fmla="*/ 24765 w 62865"/>
                <a:gd name="connsiteY14" fmla="*/ 69215 h 168909"/>
                <a:gd name="connsiteX15" fmla="*/ 24130 w 62865"/>
                <a:gd name="connsiteY15" fmla="*/ 73660 h 168909"/>
                <a:gd name="connsiteX16" fmla="*/ 27305 w 62865"/>
                <a:gd name="connsiteY16" fmla="*/ 76200 h 168909"/>
                <a:gd name="connsiteX17" fmla="*/ 27940 w 62865"/>
                <a:gd name="connsiteY17" fmla="*/ 82550 h 168909"/>
                <a:gd name="connsiteX18" fmla="*/ 25400 w 62865"/>
                <a:gd name="connsiteY18" fmla="*/ 86360 h 168909"/>
                <a:gd name="connsiteX19" fmla="*/ 27940 w 62865"/>
                <a:gd name="connsiteY19" fmla="*/ 90805 h 168909"/>
                <a:gd name="connsiteX20" fmla="*/ 27305 w 62865"/>
                <a:gd name="connsiteY20" fmla="*/ 101600 h 168909"/>
                <a:gd name="connsiteX21" fmla="*/ 29210 w 62865"/>
                <a:gd name="connsiteY21" fmla="*/ 106045 h 168909"/>
                <a:gd name="connsiteX22" fmla="*/ 29845 w 62865"/>
                <a:gd name="connsiteY22" fmla="*/ 124460 h 168909"/>
                <a:gd name="connsiteX23" fmla="*/ 26670 w 62865"/>
                <a:gd name="connsiteY23" fmla="*/ 130810 h 168909"/>
                <a:gd name="connsiteX24" fmla="*/ 26670 w 62865"/>
                <a:gd name="connsiteY24" fmla="*/ 135255 h 168909"/>
                <a:gd name="connsiteX25" fmla="*/ 24765 w 62865"/>
                <a:gd name="connsiteY25" fmla="*/ 143510 h 168909"/>
                <a:gd name="connsiteX26" fmla="*/ 26670 w 62865"/>
                <a:gd name="connsiteY26" fmla="*/ 150495 h 168909"/>
                <a:gd name="connsiteX27" fmla="*/ 29210 w 62865"/>
                <a:gd name="connsiteY27" fmla="*/ 158750 h 168909"/>
                <a:gd name="connsiteX28" fmla="*/ 33020 w 62865"/>
                <a:gd name="connsiteY28" fmla="*/ 160655 h 168909"/>
                <a:gd name="connsiteX29" fmla="*/ 36195 w 62865"/>
                <a:gd name="connsiteY29" fmla="*/ 163830 h 168909"/>
                <a:gd name="connsiteX30" fmla="*/ 39370 w 62865"/>
                <a:gd name="connsiteY30" fmla="*/ 168910 h 168909"/>
                <a:gd name="connsiteX31" fmla="*/ 41910 w 62865"/>
                <a:gd name="connsiteY31" fmla="*/ 168275 h 168909"/>
                <a:gd name="connsiteX32" fmla="*/ 59055 w 62865"/>
                <a:gd name="connsiteY32" fmla="*/ 158115 h 168909"/>
                <a:gd name="connsiteX33" fmla="*/ 62230 w 62865"/>
                <a:gd name="connsiteY33" fmla="*/ 158750 h 168909"/>
                <a:gd name="connsiteX34" fmla="*/ 62865 w 62865"/>
                <a:gd name="connsiteY34" fmla="*/ 152400 h 168909"/>
                <a:gd name="connsiteX35" fmla="*/ 59055 w 62865"/>
                <a:gd name="connsiteY35" fmla="*/ 145415 h 168909"/>
                <a:gd name="connsiteX36" fmla="*/ 58420 w 62865"/>
                <a:gd name="connsiteY36" fmla="*/ 136525 h 168909"/>
                <a:gd name="connsiteX37" fmla="*/ 56515 w 62865"/>
                <a:gd name="connsiteY37" fmla="*/ 128905 h 168909"/>
                <a:gd name="connsiteX38" fmla="*/ 57150 w 62865"/>
                <a:gd name="connsiteY38" fmla="*/ 91440 h 168909"/>
                <a:gd name="connsiteX39" fmla="*/ 57785 w 62865"/>
                <a:gd name="connsiteY39" fmla="*/ 86360 h 168909"/>
                <a:gd name="connsiteX40" fmla="*/ 60960 w 62865"/>
                <a:gd name="connsiteY40" fmla="*/ 81915 h 168909"/>
                <a:gd name="connsiteX41" fmla="*/ 60960 w 62865"/>
                <a:gd name="connsiteY41" fmla="*/ 74295 h 168909"/>
                <a:gd name="connsiteX42" fmla="*/ 58420 w 62865"/>
                <a:gd name="connsiteY42" fmla="*/ 69850 h 168909"/>
                <a:gd name="connsiteX43" fmla="*/ 59055 w 62865"/>
                <a:gd name="connsiteY43" fmla="*/ 60960 h 168909"/>
                <a:gd name="connsiteX44" fmla="*/ 56515 w 62865"/>
                <a:gd name="connsiteY44" fmla="*/ 47625 h 168909"/>
                <a:gd name="connsiteX45" fmla="*/ 50165 w 62865"/>
                <a:gd name="connsiteY45" fmla="*/ 31115 h 168909"/>
                <a:gd name="connsiteX46" fmla="*/ 46355 w 62865"/>
                <a:gd name="connsiteY46" fmla="*/ 29845 h 168909"/>
                <a:gd name="connsiteX47" fmla="*/ 42545 w 62865"/>
                <a:gd name="connsiteY47" fmla="*/ 24765 h 168909"/>
                <a:gd name="connsiteX48" fmla="*/ 34925 w 62865"/>
                <a:gd name="connsiteY48" fmla="*/ 21590 h 168909"/>
                <a:gd name="connsiteX49" fmla="*/ 33020 w 62865"/>
                <a:gd name="connsiteY49" fmla="*/ 12065 h 1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2865" h="168909">
                  <a:moveTo>
                    <a:pt x="34925" y="7620"/>
                  </a:moveTo>
                  <a:lnTo>
                    <a:pt x="2540" y="0"/>
                  </a:lnTo>
                  <a:lnTo>
                    <a:pt x="0" y="0"/>
                  </a:lnTo>
                  <a:lnTo>
                    <a:pt x="2540" y="8255"/>
                  </a:lnTo>
                  <a:lnTo>
                    <a:pt x="5080" y="11430"/>
                  </a:lnTo>
                  <a:lnTo>
                    <a:pt x="6350" y="15875"/>
                  </a:lnTo>
                  <a:lnTo>
                    <a:pt x="12700" y="22225"/>
                  </a:lnTo>
                  <a:lnTo>
                    <a:pt x="15875" y="26035"/>
                  </a:lnTo>
                  <a:lnTo>
                    <a:pt x="22225" y="31115"/>
                  </a:lnTo>
                  <a:lnTo>
                    <a:pt x="20320" y="39370"/>
                  </a:lnTo>
                  <a:lnTo>
                    <a:pt x="20955" y="50800"/>
                  </a:lnTo>
                  <a:lnTo>
                    <a:pt x="24130" y="53340"/>
                  </a:lnTo>
                  <a:lnTo>
                    <a:pt x="26670" y="53975"/>
                  </a:lnTo>
                  <a:lnTo>
                    <a:pt x="27305" y="64770"/>
                  </a:lnTo>
                  <a:lnTo>
                    <a:pt x="24765" y="69215"/>
                  </a:lnTo>
                  <a:lnTo>
                    <a:pt x="24130" y="73660"/>
                  </a:lnTo>
                  <a:lnTo>
                    <a:pt x="27305" y="76200"/>
                  </a:lnTo>
                  <a:lnTo>
                    <a:pt x="27940" y="82550"/>
                  </a:lnTo>
                  <a:lnTo>
                    <a:pt x="25400" y="86360"/>
                  </a:lnTo>
                  <a:lnTo>
                    <a:pt x="27940" y="90805"/>
                  </a:lnTo>
                  <a:lnTo>
                    <a:pt x="27305" y="101600"/>
                  </a:lnTo>
                  <a:lnTo>
                    <a:pt x="29210" y="106045"/>
                  </a:lnTo>
                  <a:lnTo>
                    <a:pt x="29845" y="124460"/>
                  </a:lnTo>
                  <a:lnTo>
                    <a:pt x="26670" y="130810"/>
                  </a:lnTo>
                  <a:lnTo>
                    <a:pt x="26670" y="135255"/>
                  </a:lnTo>
                  <a:lnTo>
                    <a:pt x="24765" y="143510"/>
                  </a:lnTo>
                  <a:lnTo>
                    <a:pt x="26670" y="150495"/>
                  </a:lnTo>
                  <a:lnTo>
                    <a:pt x="29210" y="158750"/>
                  </a:lnTo>
                  <a:lnTo>
                    <a:pt x="33020" y="160655"/>
                  </a:lnTo>
                  <a:lnTo>
                    <a:pt x="36195" y="163830"/>
                  </a:lnTo>
                  <a:lnTo>
                    <a:pt x="39370" y="168910"/>
                  </a:lnTo>
                  <a:lnTo>
                    <a:pt x="41910" y="168275"/>
                  </a:lnTo>
                  <a:lnTo>
                    <a:pt x="59055" y="158115"/>
                  </a:lnTo>
                  <a:lnTo>
                    <a:pt x="62230" y="158750"/>
                  </a:lnTo>
                  <a:lnTo>
                    <a:pt x="62865" y="152400"/>
                  </a:lnTo>
                  <a:lnTo>
                    <a:pt x="59055" y="145415"/>
                  </a:lnTo>
                  <a:lnTo>
                    <a:pt x="58420" y="136525"/>
                  </a:lnTo>
                  <a:lnTo>
                    <a:pt x="56515" y="128905"/>
                  </a:lnTo>
                  <a:lnTo>
                    <a:pt x="57150" y="91440"/>
                  </a:lnTo>
                  <a:lnTo>
                    <a:pt x="57785" y="86360"/>
                  </a:lnTo>
                  <a:lnTo>
                    <a:pt x="60960" y="81915"/>
                  </a:lnTo>
                  <a:lnTo>
                    <a:pt x="60960" y="74295"/>
                  </a:lnTo>
                  <a:lnTo>
                    <a:pt x="58420" y="69850"/>
                  </a:lnTo>
                  <a:lnTo>
                    <a:pt x="59055" y="60960"/>
                  </a:lnTo>
                  <a:lnTo>
                    <a:pt x="56515" y="47625"/>
                  </a:lnTo>
                  <a:lnTo>
                    <a:pt x="50165" y="31115"/>
                  </a:lnTo>
                  <a:lnTo>
                    <a:pt x="46355" y="29845"/>
                  </a:lnTo>
                  <a:lnTo>
                    <a:pt x="42545" y="24765"/>
                  </a:lnTo>
                  <a:lnTo>
                    <a:pt x="34925" y="21590"/>
                  </a:lnTo>
                  <a:lnTo>
                    <a:pt x="3302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88">
              <a:extLst>
                <a:ext uri="{FF2B5EF4-FFF2-40B4-BE49-F238E27FC236}">
                  <a16:creationId xmlns:a16="http://schemas.microsoft.com/office/drawing/2014/main" id="{1137C6E6-567A-69AC-0C53-472AF1FCACE6}"/>
                </a:ext>
              </a:extLst>
            </p:cNvPr>
            <p:cNvSpPr/>
            <p:nvPr/>
          </p:nvSpPr>
          <p:spPr>
            <a:xfrm>
              <a:off x="8938408" y="5612313"/>
              <a:ext cx="210414" cy="439954"/>
            </a:xfrm>
            <a:custGeom>
              <a:avLst/>
              <a:gdLst>
                <a:gd name="connsiteX0" fmla="*/ 46355 w 97790"/>
                <a:gd name="connsiteY0" fmla="*/ 11430 h 204469"/>
                <a:gd name="connsiteX1" fmla="*/ 46355 w 97790"/>
                <a:gd name="connsiteY1" fmla="*/ 16510 h 204469"/>
                <a:gd name="connsiteX2" fmla="*/ 39370 w 97790"/>
                <a:gd name="connsiteY2" fmla="*/ 24765 h 204469"/>
                <a:gd name="connsiteX3" fmla="*/ 34290 w 97790"/>
                <a:gd name="connsiteY3" fmla="*/ 25400 h 204469"/>
                <a:gd name="connsiteX4" fmla="*/ 24130 w 97790"/>
                <a:gd name="connsiteY4" fmla="*/ 30480 h 204469"/>
                <a:gd name="connsiteX5" fmla="*/ 20955 w 97790"/>
                <a:gd name="connsiteY5" fmla="*/ 28575 h 204469"/>
                <a:gd name="connsiteX6" fmla="*/ 14605 w 97790"/>
                <a:gd name="connsiteY6" fmla="*/ 31750 h 204469"/>
                <a:gd name="connsiteX7" fmla="*/ 15240 w 97790"/>
                <a:gd name="connsiteY7" fmla="*/ 37465 h 204469"/>
                <a:gd name="connsiteX8" fmla="*/ 10160 w 97790"/>
                <a:gd name="connsiteY8" fmla="*/ 41275 h 204469"/>
                <a:gd name="connsiteX9" fmla="*/ 11430 w 97790"/>
                <a:gd name="connsiteY9" fmla="*/ 47625 h 204469"/>
                <a:gd name="connsiteX10" fmla="*/ 3175 w 97790"/>
                <a:gd name="connsiteY10" fmla="*/ 49530 h 204469"/>
                <a:gd name="connsiteX11" fmla="*/ 0 w 97790"/>
                <a:gd name="connsiteY11" fmla="*/ 56515 h 204469"/>
                <a:gd name="connsiteX12" fmla="*/ 1905 w 97790"/>
                <a:gd name="connsiteY12" fmla="*/ 66040 h 204469"/>
                <a:gd name="connsiteX13" fmla="*/ 9525 w 97790"/>
                <a:gd name="connsiteY13" fmla="*/ 69215 h 204469"/>
                <a:gd name="connsiteX14" fmla="*/ 13335 w 97790"/>
                <a:gd name="connsiteY14" fmla="*/ 74295 h 204469"/>
                <a:gd name="connsiteX15" fmla="*/ 17145 w 97790"/>
                <a:gd name="connsiteY15" fmla="*/ 75565 h 204469"/>
                <a:gd name="connsiteX16" fmla="*/ 23495 w 97790"/>
                <a:gd name="connsiteY16" fmla="*/ 92075 h 204469"/>
                <a:gd name="connsiteX17" fmla="*/ 26035 w 97790"/>
                <a:gd name="connsiteY17" fmla="*/ 105410 h 204469"/>
                <a:gd name="connsiteX18" fmla="*/ 25400 w 97790"/>
                <a:gd name="connsiteY18" fmla="*/ 114300 h 204469"/>
                <a:gd name="connsiteX19" fmla="*/ 27940 w 97790"/>
                <a:gd name="connsiteY19" fmla="*/ 118745 h 204469"/>
                <a:gd name="connsiteX20" fmla="*/ 27940 w 97790"/>
                <a:gd name="connsiteY20" fmla="*/ 126365 h 204469"/>
                <a:gd name="connsiteX21" fmla="*/ 24765 w 97790"/>
                <a:gd name="connsiteY21" fmla="*/ 130810 h 204469"/>
                <a:gd name="connsiteX22" fmla="*/ 24130 w 97790"/>
                <a:gd name="connsiteY22" fmla="*/ 135890 h 204469"/>
                <a:gd name="connsiteX23" fmla="*/ 23495 w 97790"/>
                <a:gd name="connsiteY23" fmla="*/ 173355 h 204469"/>
                <a:gd name="connsiteX24" fmla="*/ 25400 w 97790"/>
                <a:gd name="connsiteY24" fmla="*/ 180975 h 204469"/>
                <a:gd name="connsiteX25" fmla="*/ 26035 w 97790"/>
                <a:gd name="connsiteY25" fmla="*/ 189865 h 204469"/>
                <a:gd name="connsiteX26" fmla="*/ 29845 w 97790"/>
                <a:gd name="connsiteY26" fmla="*/ 196850 h 204469"/>
                <a:gd name="connsiteX27" fmla="*/ 29210 w 97790"/>
                <a:gd name="connsiteY27" fmla="*/ 203200 h 204469"/>
                <a:gd name="connsiteX28" fmla="*/ 40005 w 97790"/>
                <a:gd name="connsiteY28" fmla="*/ 204470 h 204469"/>
                <a:gd name="connsiteX29" fmla="*/ 61595 w 97790"/>
                <a:gd name="connsiteY29" fmla="*/ 197485 h 204469"/>
                <a:gd name="connsiteX30" fmla="*/ 62865 w 97790"/>
                <a:gd name="connsiteY30" fmla="*/ 197485 h 204469"/>
                <a:gd name="connsiteX31" fmla="*/ 61595 w 97790"/>
                <a:gd name="connsiteY31" fmla="*/ 191135 h 204469"/>
                <a:gd name="connsiteX32" fmla="*/ 62865 w 97790"/>
                <a:gd name="connsiteY32" fmla="*/ 175260 h 204469"/>
                <a:gd name="connsiteX33" fmla="*/ 62230 w 97790"/>
                <a:gd name="connsiteY33" fmla="*/ 170180 h 204469"/>
                <a:gd name="connsiteX34" fmla="*/ 62230 w 97790"/>
                <a:gd name="connsiteY34" fmla="*/ 165735 h 204469"/>
                <a:gd name="connsiteX35" fmla="*/ 60960 w 97790"/>
                <a:gd name="connsiteY35" fmla="*/ 152400 h 204469"/>
                <a:gd name="connsiteX36" fmla="*/ 62230 w 97790"/>
                <a:gd name="connsiteY36" fmla="*/ 147955 h 204469"/>
                <a:gd name="connsiteX37" fmla="*/ 61595 w 97790"/>
                <a:gd name="connsiteY37" fmla="*/ 144145 h 204469"/>
                <a:gd name="connsiteX38" fmla="*/ 60325 w 97790"/>
                <a:gd name="connsiteY38" fmla="*/ 142240 h 204469"/>
                <a:gd name="connsiteX39" fmla="*/ 61595 w 97790"/>
                <a:gd name="connsiteY39" fmla="*/ 139700 h 204469"/>
                <a:gd name="connsiteX40" fmla="*/ 60325 w 97790"/>
                <a:gd name="connsiteY40" fmla="*/ 134620 h 204469"/>
                <a:gd name="connsiteX41" fmla="*/ 60325 w 97790"/>
                <a:gd name="connsiteY41" fmla="*/ 132080 h 204469"/>
                <a:gd name="connsiteX42" fmla="*/ 60960 w 97790"/>
                <a:gd name="connsiteY42" fmla="*/ 125730 h 204469"/>
                <a:gd name="connsiteX43" fmla="*/ 61595 w 97790"/>
                <a:gd name="connsiteY43" fmla="*/ 121285 h 204469"/>
                <a:gd name="connsiteX44" fmla="*/ 60960 w 97790"/>
                <a:gd name="connsiteY44" fmla="*/ 115570 h 204469"/>
                <a:gd name="connsiteX45" fmla="*/ 63500 w 97790"/>
                <a:gd name="connsiteY45" fmla="*/ 111760 h 204469"/>
                <a:gd name="connsiteX46" fmla="*/ 68580 w 97790"/>
                <a:gd name="connsiteY46" fmla="*/ 109855 h 204469"/>
                <a:gd name="connsiteX47" fmla="*/ 71755 w 97790"/>
                <a:gd name="connsiteY47" fmla="*/ 109220 h 204469"/>
                <a:gd name="connsiteX48" fmla="*/ 74930 w 97790"/>
                <a:gd name="connsiteY48" fmla="*/ 106680 h 204469"/>
                <a:gd name="connsiteX49" fmla="*/ 77470 w 97790"/>
                <a:gd name="connsiteY49" fmla="*/ 100965 h 204469"/>
                <a:gd name="connsiteX50" fmla="*/ 81915 w 97790"/>
                <a:gd name="connsiteY50" fmla="*/ 93345 h 204469"/>
                <a:gd name="connsiteX51" fmla="*/ 83820 w 97790"/>
                <a:gd name="connsiteY51" fmla="*/ 88900 h 204469"/>
                <a:gd name="connsiteX52" fmla="*/ 87630 w 97790"/>
                <a:gd name="connsiteY52" fmla="*/ 85090 h 204469"/>
                <a:gd name="connsiteX53" fmla="*/ 92075 w 97790"/>
                <a:gd name="connsiteY53" fmla="*/ 85090 h 204469"/>
                <a:gd name="connsiteX54" fmla="*/ 93980 w 97790"/>
                <a:gd name="connsiteY54" fmla="*/ 82550 h 204469"/>
                <a:gd name="connsiteX55" fmla="*/ 86995 w 97790"/>
                <a:gd name="connsiteY55" fmla="*/ 75565 h 204469"/>
                <a:gd name="connsiteX56" fmla="*/ 87630 w 97790"/>
                <a:gd name="connsiteY56" fmla="*/ 72390 h 204469"/>
                <a:gd name="connsiteX57" fmla="*/ 90170 w 97790"/>
                <a:gd name="connsiteY57" fmla="*/ 68580 h 204469"/>
                <a:gd name="connsiteX58" fmla="*/ 96520 w 97790"/>
                <a:gd name="connsiteY58" fmla="*/ 67945 h 204469"/>
                <a:gd name="connsiteX59" fmla="*/ 97790 w 97790"/>
                <a:gd name="connsiteY59" fmla="*/ 64770 h 204469"/>
                <a:gd name="connsiteX60" fmla="*/ 94615 w 97790"/>
                <a:gd name="connsiteY60" fmla="*/ 53340 h 204469"/>
                <a:gd name="connsiteX61" fmla="*/ 94615 w 97790"/>
                <a:gd name="connsiteY61" fmla="*/ 45720 h 204469"/>
                <a:gd name="connsiteX62" fmla="*/ 86360 w 97790"/>
                <a:gd name="connsiteY62" fmla="*/ 38735 h 204469"/>
                <a:gd name="connsiteX63" fmla="*/ 85090 w 97790"/>
                <a:gd name="connsiteY63" fmla="*/ 33655 h 204469"/>
                <a:gd name="connsiteX64" fmla="*/ 86360 w 97790"/>
                <a:gd name="connsiteY64" fmla="*/ 27305 h 204469"/>
                <a:gd name="connsiteX65" fmla="*/ 86995 w 97790"/>
                <a:gd name="connsiteY65" fmla="*/ 26670 h 204469"/>
                <a:gd name="connsiteX66" fmla="*/ 80010 w 97790"/>
                <a:gd name="connsiteY66" fmla="*/ 17780 h 204469"/>
                <a:gd name="connsiteX67" fmla="*/ 73025 w 97790"/>
                <a:gd name="connsiteY67" fmla="*/ 16510 h 204469"/>
                <a:gd name="connsiteX68" fmla="*/ 67310 w 97790"/>
                <a:gd name="connsiteY68" fmla="*/ 8890 h 204469"/>
                <a:gd name="connsiteX69" fmla="*/ 57150 w 97790"/>
                <a:gd name="connsiteY69" fmla="*/ 0 h 204469"/>
                <a:gd name="connsiteX70" fmla="*/ 54610 w 97790"/>
                <a:gd name="connsiteY70" fmla="*/ 5715 h 204469"/>
                <a:gd name="connsiteX71" fmla="*/ 55245 w 97790"/>
                <a:gd name="connsiteY71" fmla="*/ 9525 h 204469"/>
                <a:gd name="connsiteX72" fmla="*/ 49530 w 97790"/>
                <a:gd name="connsiteY72" fmla="*/ 11430 h 20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7790" h="204469">
                  <a:moveTo>
                    <a:pt x="46355" y="11430"/>
                  </a:moveTo>
                  <a:lnTo>
                    <a:pt x="46355" y="16510"/>
                  </a:lnTo>
                  <a:lnTo>
                    <a:pt x="39370" y="24765"/>
                  </a:lnTo>
                  <a:lnTo>
                    <a:pt x="34290" y="25400"/>
                  </a:lnTo>
                  <a:lnTo>
                    <a:pt x="24130" y="30480"/>
                  </a:lnTo>
                  <a:lnTo>
                    <a:pt x="20955" y="28575"/>
                  </a:lnTo>
                  <a:lnTo>
                    <a:pt x="14605" y="31750"/>
                  </a:lnTo>
                  <a:lnTo>
                    <a:pt x="15240" y="37465"/>
                  </a:lnTo>
                  <a:lnTo>
                    <a:pt x="10160" y="41275"/>
                  </a:lnTo>
                  <a:lnTo>
                    <a:pt x="11430" y="47625"/>
                  </a:lnTo>
                  <a:lnTo>
                    <a:pt x="3175" y="49530"/>
                  </a:lnTo>
                  <a:lnTo>
                    <a:pt x="0" y="56515"/>
                  </a:lnTo>
                  <a:lnTo>
                    <a:pt x="1905" y="66040"/>
                  </a:lnTo>
                  <a:lnTo>
                    <a:pt x="9525" y="69215"/>
                  </a:lnTo>
                  <a:lnTo>
                    <a:pt x="13335" y="74295"/>
                  </a:lnTo>
                  <a:lnTo>
                    <a:pt x="17145" y="75565"/>
                  </a:lnTo>
                  <a:lnTo>
                    <a:pt x="23495" y="92075"/>
                  </a:lnTo>
                  <a:lnTo>
                    <a:pt x="26035" y="105410"/>
                  </a:lnTo>
                  <a:lnTo>
                    <a:pt x="25400" y="114300"/>
                  </a:lnTo>
                  <a:lnTo>
                    <a:pt x="27940" y="118745"/>
                  </a:lnTo>
                  <a:lnTo>
                    <a:pt x="27940" y="126365"/>
                  </a:lnTo>
                  <a:lnTo>
                    <a:pt x="24765" y="130810"/>
                  </a:lnTo>
                  <a:lnTo>
                    <a:pt x="24130" y="135890"/>
                  </a:lnTo>
                  <a:lnTo>
                    <a:pt x="23495" y="173355"/>
                  </a:lnTo>
                  <a:lnTo>
                    <a:pt x="25400" y="180975"/>
                  </a:lnTo>
                  <a:lnTo>
                    <a:pt x="26035" y="189865"/>
                  </a:lnTo>
                  <a:lnTo>
                    <a:pt x="29845" y="196850"/>
                  </a:lnTo>
                  <a:lnTo>
                    <a:pt x="29210" y="203200"/>
                  </a:lnTo>
                  <a:lnTo>
                    <a:pt x="40005" y="204470"/>
                  </a:lnTo>
                  <a:lnTo>
                    <a:pt x="61595" y="197485"/>
                  </a:lnTo>
                  <a:lnTo>
                    <a:pt x="62865" y="197485"/>
                  </a:lnTo>
                  <a:lnTo>
                    <a:pt x="61595" y="191135"/>
                  </a:lnTo>
                  <a:lnTo>
                    <a:pt x="62865" y="175260"/>
                  </a:lnTo>
                  <a:lnTo>
                    <a:pt x="62230" y="170180"/>
                  </a:lnTo>
                  <a:lnTo>
                    <a:pt x="62230" y="165735"/>
                  </a:lnTo>
                  <a:lnTo>
                    <a:pt x="60960" y="152400"/>
                  </a:lnTo>
                  <a:lnTo>
                    <a:pt x="62230" y="147955"/>
                  </a:lnTo>
                  <a:lnTo>
                    <a:pt x="61595" y="144145"/>
                  </a:lnTo>
                  <a:lnTo>
                    <a:pt x="60325" y="142240"/>
                  </a:lnTo>
                  <a:lnTo>
                    <a:pt x="61595" y="139700"/>
                  </a:lnTo>
                  <a:lnTo>
                    <a:pt x="60325" y="134620"/>
                  </a:lnTo>
                  <a:lnTo>
                    <a:pt x="60325" y="132080"/>
                  </a:lnTo>
                  <a:lnTo>
                    <a:pt x="60960" y="125730"/>
                  </a:lnTo>
                  <a:lnTo>
                    <a:pt x="61595" y="121285"/>
                  </a:lnTo>
                  <a:lnTo>
                    <a:pt x="60960" y="115570"/>
                  </a:lnTo>
                  <a:lnTo>
                    <a:pt x="63500" y="111760"/>
                  </a:lnTo>
                  <a:lnTo>
                    <a:pt x="68580" y="109855"/>
                  </a:lnTo>
                  <a:lnTo>
                    <a:pt x="71755" y="109220"/>
                  </a:lnTo>
                  <a:lnTo>
                    <a:pt x="74930" y="106680"/>
                  </a:lnTo>
                  <a:lnTo>
                    <a:pt x="77470" y="100965"/>
                  </a:lnTo>
                  <a:lnTo>
                    <a:pt x="81915" y="93345"/>
                  </a:lnTo>
                  <a:lnTo>
                    <a:pt x="83820" y="88900"/>
                  </a:lnTo>
                  <a:lnTo>
                    <a:pt x="87630" y="85090"/>
                  </a:lnTo>
                  <a:lnTo>
                    <a:pt x="92075" y="85090"/>
                  </a:lnTo>
                  <a:lnTo>
                    <a:pt x="93980" y="82550"/>
                  </a:lnTo>
                  <a:lnTo>
                    <a:pt x="86995" y="75565"/>
                  </a:lnTo>
                  <a:lnTo>
                    <a:pt x="87630" y="72390"/>
                  </a:lnTo>
                  <a:lnTo>
                    <a:pt x="90170" y="68580"/>
                  </a:lnTo>
                  <a:lnTo>
                    <a:pt x="96520" y="67945"/>
                  </a:lnTo>
                  <a:lnTo>
                    <a:pt x="97790" y="64770"/>
                  </a:lnTo>
                  <a:lnTo>
                    <a:pt x="94615" y="53340"/>
                  </a:lnTo>
                  <a:lnTo>
                    <a:pt x="94615" y="45720"/>
                  </a:lnTo>
                  <a:lnTo>
                    <a:pt x="86360" y="38735"/>
                  </a:lnTo>
                  <a:lnTo>
                    <a:pt x="85090" y="33655"/>
                  </a:lnTo>
                  <a:lnTo>
                    <a:pt x="86360" y="27305"/>
                  </a:lnTo>
                  <a:lnTo>
                    <a:pt x="86995" y="26670"/>
                  </a:lnTo>
                  <a:lnTo>
                    <a:pt x="80010" y="17780"/>
                  </a:lnTo>
                  <a:lnTo>
                    <a:pt x="73025" y="16510"/>
                  </a:lnTo>
                  <a:lnTo>
                    <a:pt x="67310" y="8890"/>
                  </a:lnTo>
                  <a:lnTo>
                    <a:pt x="57150" y="0"/>
                  </a:lnTo>
                  <a:lnTo>
                    <a:pt x="54610" y="5715"/>
                  </a:lnTo>
                  <a:lnTo>
                    <a:pt x="55245" y="9525"/>
                  </a:lnTo>
                  <a:lnTo>
                    <a:pt x="4953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89">
              <a:extLst>
                <a:ext uri="{FF2B5EF4-FFF2-40B4-BE49-F238E27FC236}">
                  <a16:creationId xmlns:a16="http://schemas.microsoft.com/office/drawing/2014/main" id="{16494918-4DD7-C248-2F54-953AECCC77D7}"/>
                </a:ext>
              </a:extLst>
            </p:cNvPr>
            <p:cNvSpPr/>
            <p:nvPr/>
          </p:nvSpPr>
          <p:spPr>
            <a:xfrm>
              <a:off x="9678958" y="4856733"/>
              <a:ext cx="782904" cy="1116287"/>
            </a:xfrm>
            <a:custGeom>
              <a:avLst/>
              <a:gdLst>
                <a:gd name="connsiteX0" fmla="*/ 74930 w 363855"/>
                <a:gd name="connsiteY0" fmla="*/ 14605 h 518795"/>
                <a:gd name="connsiteX1" fmla="*/ 110490 w 363855"/>
                <a:gd name="connsiteY1" fmla="*/ 0 h 518795"/>
                <a:gd name="connsiteX2" fmla="*/ 361950 w 363855"/>
                <a:gd name="connsiteY2" fmla="*/ 127635 h 518795"/>
                <a:gd name="connsiteX3" fmla="*/ 363855 w 363855"/>
                <a:gd name="connsiteY3" fmla="*/ 250825 h 518795"/>
                <a:gd name="connsiteX4" fmla="*/ 358775 w 363855"/>
                <a:gd name="connsiteY4" fmla="*/ 252730 h 518795"/>
                <a:gd name="connsiteX5" fmla="*/ 353060 w 363855"/>
                <a:gd name="connsiteY5" fmla="*/ 256540 h 518795"/>
                <a:gd name="connsiteX6" fmla="*/ 347980 w 363855"/>
                <a:gd name="connsiteY6" fmla="*/ 253365 h 518795"/>
                <a:gd name="connsiteX7" fmla="*/ 340360 w 363855"/>
                <a:gd name="connsiteY7" fmla="*/ 253365 h 518795"/>
                <a:gd name="connsiteX8" fmla="*/ 334645 w 363855"/>
                <a:gd name="connsiteY8" fmla="*/ 257810 h 518795"/>
                <a:gd name="connsiteX9" fmla="*/ 334645 w 363855"/>
                <a:gd name="connsiteY9" fmla="*/ 265430 h 518795"/>
                <a:gd name="connsiteX10" fmla="*/ 337820 w 363855"/>
                <a:gd name="connsiteY10" fmla="*/ 269875 h 518795"/>
                <a:gd name="connsiteX11" fmla="*/ 334010 w 363855"/>
                <a:gd name="connsiteY11" fmla="*/ 276860 h 518795"/>
                <a:gd name="connsiteX12" fmla="*/ 323850 w 363855"/>
                <a:gd name="connsiteY12" fmla="*/ 290195 h 518795"/>
                <a:gd name="connsiteX13" fmla="*/ 320675 w 363855"/>
                <a:gd name="connsiteY13" fmla="*/ 289560 h 518795"/>
                <a:gd name="connsiteX14" fmla="*/ 315595 w 363855"/>
                <a:gd name="connsiteY14" fmla="*/ 295275 h 518795"/>
                <a:gd name="connsiteX15" fmla="*/ 315595 w 363855"/>
                <a:gd name="connsiteY15" fmla="*/ 299720 h 518795"/>
                <a:gd name="connsiteX16" fmla="*/ 319405 w 363855"/>
                <a:gd name="connsiteY16" fmla="*/ 303530 h 518795"/>
                <a:gd name="connsiteX17" fmla="*/ 316230 w 363855"/>
                <a:gd name="connsiteY17" fmla="*/ 309880 h 518795"/>
                <a:gd name="connsiteX18" fmla="*/ 309880 w 363855"/>
                <a:gd name="connsiteY18" fmla="*/ 313690 h 518795"/>
                <a:gd name="connsiteX19" fmla="*/ 308610 w 363855"/>
                <a:gd name="connsiteY19" fmla="*/ 318135 h 518795"/>
                <a:gd name="connsiteX20" fmla="*/ 314325 w 363855"/>
                <a:gd name="connsiteY20" fmla="*/ 321310 h 518795"/>
                <a:gd name="connsiteX21" fmla="*/ 314960 w 363855"/>
                <a:gd name="connsiteY21" fmla="*/ 327660 h 518795"/>
                <a:gd name="connsiteX22" fmla="*/ 311785 w 363855"/>
                <a:gd name="connsiteY22" fmla="*/ 332740 h 518795"/>
                <a:gd name="connsiteX23" fmla="*/ 301625 w 363855"/>
                <a:gd name="connsiteY23" fmla="*/ 342900 h 518795"/>
                <a:gd name="connsiteX24" fmla="*/ 301625 w 363855"/>
                <a:gd name="connsiteY24" fmla="*/ 349885 h 518795"/>
                <a:gd name="connsiteX25" fmla="*/ 306070 w 363855"/>
                <a:gd name="connsiteY25" fmla="*/ 354330 h 518795"/>
                <a:gd name="connsiteX26" fmla="*/ 313690 w 363855"/>
                <a:gd name="connsiteY26" fmla="*/ 348615 h 518795"/>
                <a:gd name="connsiteX27" fmla="*/ 317500 w 363855"/>
                <a:gd name="connsiteY27" fmla="*/ 349250 h 518795"/>
                <a:gd name="connsiteX28" fmla="*/ 317500 w 363855"/>
                <a:gd name="connsiteY28" fmla="*/ 353695 h 518795"/>
                <a:gd name="connsiteX29" fmla="*/ 313690 w 363855"/>
                <a:gd name="connsiteY29" fmla="*/ 356235 h 518795"/>
                <a:gd name="connsiteX30" fmla="*/ 318135 w 363855"/>
                <a:gd name="connsiteY30" fmla="*/ 359410 h 518795"/>
                <a:gd name="connsiteX31" fmla="*/ 315595 w 363855"/>
                <a:gd name="connsiteY31" fmla="*/ 363220 h 518795"/>
                <a:gd name="connsiteX32" fmla="*/ 318770 w 363855"/>
                <a:gd name="connsiteY32" fmla="*/ 368300 h 518795"/>
                <a:gd name="connsiteX33" fmla="*/ 318770 w 363855"/>
                <a:gd name="connsiteY33" fmla="*/ 376555 h 518795"/>
                <a:gd name="connsiteX34" fmla="*/ 320040 w 363855"/>
                <a:gd name="connsiteY34" fmla="*/ 382270 h 518795"/>
                <a:gd name="connsiteX35" fmla="*/ 331470 w 363855"/>
                <a:gd name="connsiteY35" fmla="*/ 385445 h 518795"/>
                <a:gd name="connsiteX36" fmla="*/ 334645 w 363855"/>
                <a:gd name="connsiteY36" fmla="*/ 390525 h 518795"/>
                <a:gd name="connsiteX37" fmla="*/ 332105 w 363855"/>
                <a:gd name="connsiteY37" fmla="*/ 394970 h 518795"/>
                <a:gd name="connsiteX38" fmla="*/ 332105 w 363855"/>
                <a:gd name="connsiteY38" fmla="*/ 399415 h 518795"/>
                <a:gd name="connsiteX39" fmla="*/ 330200 w 363855"/>
                <a:gd name="connsiteY39" fmla="*/ 403860 h 518795"/>
                <a:gd name="connsiteX40" fmla="*/ 321945 w 363855"/>
                <a:gd name="connsiteY40" fmla="*/ 407670 h 518795"/>
                <a:gd name="connsiteX41" fmla="*/ 318135 w 363855"/>
                <a:gd name="connsiteY41" fmla="*/ 405130 h 518795"/>
                <a:gd name="connsiteX42" fmla="*/ 310515 w 363855"/>
                <a:gd name="connsiteY42" fmla="*/ 405130 h 518795"/>
                <a:gd name="connsiteX43" fmla="*/ 304800 w 363855"/>
                <a:gd name="connsiteY43" fmla="*/ 408940 h 518795"/>
                <a:gd name="connsiteX44" fmla="*/ 297180 w 363855"/>
                <a:gd name="connsiteY44" fmla="*/ 413385 h 518795"/>
                <a:gd name="connsiteX45" fmla="*/ 295910 w 363855"/>
                <a:gd name="connsiteY45" fmla="*/ 417830 h 518795"/>
                <a:gd name="connsiteX46" fmla="*/ 295910 w 363855"/>
                <a:gd name="connsiteY46" fmla="*/ 422275 h 518795"/>
                <a:gd name="connsiteX47" fmla="*/ 292100 w 363855"/>
                <a:gd name="connsiteY47" fmla="*/ 423545 h 518795"/>
                <a:gd name="connsiteX48" fmla="*/ 286385 w 363855"/>
                <a:gd name="connsiteY48" fmla="*/ 432435 h 518795"/>
                <a:gd name="connsiteX49" fmla="*/ 283210 w 363855"/>
                <a:gd name="connsiteY49" fmla="*/ 432435 h 518795"/>
                <a:gd name="connsiteX50" fmla="*/ 280670 w 363855"/>
                <a:gd name="connsiteY50" fmla="*/ 431165 h 518795"/>
                <a:gd name="connsiteX51" fmla="*/ 276225 w 363855"/>
                <a:gd name="connsiteY51" fmla="*/ 436245 h 518795"/>
                <a:gd name="connsiteX52" fmla="*/ 276225 w 363855"/>
                <a:gd name="connsiteY52" fmla="*/ 441325 h 518795"/>
                <a:gd name="connsiteX53" fmla="*/ 271780 w 363855"/>
                <a:gd name="connsiteY53" fmla="*/ 444500 h 518795"/>
                <a:gd name="connsiteX54" fmla="*/ 270510 w 363855"/>
                <a:gd name="connsiteY54" fmla="*/ 450215 h 518795"/>
                <a:gd name="connsiteX55" fmla="*/ 271145 w 363855"/>
                <a:gd name="connsiteY55" fmla="*/ 454660 h 518795"/>
                <a:gd name="connsiteX56" fmla="*/ 269875 w 363855"/>
                <a:gd name="connsiteY56" fmla="*/ 459105 h 518795"/>
                <a:gd name="connsiteX57" fmla="*/ 264795 w 363855"/>
                <a:gd name="connsiteY57" fmla="*/ 461645 h 518795"/>
                <a:gd name="connsiteX58" fmla="*/ 259080 w 363855"/>
                <a:gd name="connsiteY58" fmla="*/ 466090 h 518795"/>
                <a:gd name="connsiteX59" fmla="*/ 247650 w 363855"/>
                <a:gd name="connsiteY59" fmla="*/ 467360 h 518795"/>
                <a:gd name="connsiteX60" fmla="*/ 238760 w 363855"/>
                <a:gd name="connsiteY60" fmla="*/ 468630 h 518795"/>
                <a:gd name="connsiteX61" fmla="*/ 230505 w 363855"/>
                <a:gd name="connsiteY61" fmla="*/ 467360 h 518795"/>
                <a:gd name="connsiteX62" fmla="*/ 225425 w 363855"/>
                <a:gd name="connsiteY62" fmla="*/ 465455 h 518795"/>
                <a:gd name="connsiteX63" fmla="*/ 218440 w 363855"/>
                <a:gd name="connsiteY63" fmla="*/ 466090 h 518795"/>
                <a:gd name="connsiteX64" fmla="*/ 213360 w 363855"/>
                <a:gd name="connsiteY64" fmla="*/ 464820 h 518795"/>
                <a:gd name="connsiteX65" fmla="*/ 208915 w 363855"/>
                <a:gd name="connsiteY65" fmla="*/ 467360 h 518795"/>
                <a:gd name="connsiteX66" fmla="*/ 208280 w 363855"/>
                <a:gd name="connsiteY66" fmla="*/ 472440 h 518795"/>
                <a:gd name="connsiteX67" fmla="*/ 213360 w 363855"/>
                <a:gd name="connsiteY67" fmla="*/ 478790 h 518795"/>
                <a:gd name="connsiteX68" fmla="*/ 217170 w 363855"/>
                <a:gd name="connsiteY68" fmla="*/ 478790 h 518795"/>
                <a:gd name="connsiteX69" fmla="*/ 218440 w 363855"/>
                <a:gd name="connsiteY69" fmla="*/ 483235 h 518795"/>
                <a:gd name="connsiteX70" fmla="*/ 209550 w 363855"/>
                <a:gd name="connsiteY70" fmla="*/ 488950 h 518795"/>
                <a:gd name="connsiteX71" fmla="*/ 205105 w 363855"/>
                <a:gd name="connsiteY71" fmla="*/ 494030 h 518795"/>
                <a:gd name="connsiteX72" fmla="*/ 196850 w 363855"/>
                <a:gd name="connsiteY72" fmla="*/ 494030 h 518795"/>
                <a:gd name="connsiteX73" fmla="*/ 178435 w 363855"/>
                <a:gd name="connsiteY73" fmla="*/ 498475 h 518795"/>
                <a:gd name="connsiteX74" fmla="*/ 170815 w 363855"/>
                <a:gd name="connsiteY74" fmla="*/ 503555 h 518795"/>
                <a:gd name="connsiteX75" fmla="*/ 161925 w 363855"/>
                <a:gd name="connsiteY75" fmla="*/ 507365 h 518795"/>
                <a:gd name="connsiteX76" fmla="*/ 153670 w 363855"/>
                <a:gd name="connsiteY76" fmla="*/ 513080 h 518795"/>
                <a:gd name="connsiteX77" fmla="*/ 147955 w 363855"/>
                <a:gd name="connsiteY77" fmla="*/ 513715 h 518795"/>
                <a:gd name="connsiteX78" fmla="*/ 145415 w 363855"/>
                <a:gd name="connsiteY78" fmla="*/ 511175 h 518795"/>
                <a:gd name="connsiteX79" fmla="*/ 143510 w 363855"/>
                <a:gd name="connsiteY79" fmla="*/ 504190 h 518795"/>
                <a:gd name="connsiteX80" fmla="*/ 140335 w 363855"/>
                <a:gd name="connsiteY80" fmla="*/ 501015 h 518795"/>
                <a:gd name="connsiteX81" fmla="*/ 136525 w 363855"/>
                <a:gd name="connsiteY81" fmla="*/ 504825 h 518795"/>
                <a:gd name="connsiteX82" fmla="*/ 136525 w 363855"/>
                <a:gd name="connsiteY82" fmla="*/ 510540 h 518795"/>
                <a:gd name="connsiteX83" fmla="*/ 132715 w 363855"/>
                <a:gd name="connsiteY83" fmla="*/ 517525 h 518795"/>
                <a:gd name="connsiteX84" fmla="*/ 124460 w 363855"/>
                <a:gd name="connsiteY84" fmla="*/ 517525 h 518795"/>
                <a:gd name="connsiteX85" fmla="*/ 119380 w 363855"/>
                <a:gd name="connsiteY85" fmla="*/ 518795 h 518795"/>
                <a:gd name="connsiteX86" fmla="*/ 113665 w 363855"/>
                <a:gd name="connsiteY86" fmla="*/ 518795 h 518795"/>
                <a:gd name="connsiteX87" fmla="*/ 112395 w 363855"/>
                <a:gd name="connsiteY87" fmla="*/ 512445 h 518795"/>
                <a:gd name="connsiteX88" fmla="*/ 109220 w 363855"/>
                <a:gd name="connsiteY88" fmla="*/ 508635 h 518795"/>
                <a:gd name="connsiteX89" fmla="*/ 109220 w 363855"/>
                <a:gd name="connsiteY89" fmla="*/ 502920 h 518795"/>
                <a:gd name="connsiteX90" fmla="*/ 103505 w 363855"/>
                <a:gd name="connsiteY90" fmla="*/ 494665 h 518795"/>
                <a:gd name="connsiteX91" fmla="*/ 99060 w 363855"/>
                <a:gd name="connsiteY91" fmla="*/ 486410 h 518795"/>
                <a:gd name="connsiteX92" fmla="*/ 93980 w 363855"/>
                <a:gd name="connsiteY92" fmla="*/ 482600 h 518795"/>
                <a:gd name="connsiteX93" fmla="*/ 83185 w 363855"/>
                <a:gd name="connsiteY93" fmla="*/ 470535 h 518795"/>
                <a:gd name="connsiteX94" fmla="*/ 71755 w 363855"/>
                <a:gd name="connsiteY94" fmla="*/ 460375 h 518795"/>
                <a:gd name="connsiteX95" fmla="*/ 66675 w 363855"/>
                <a:gd name="connsiteY95" fmla="*/ 458470 h 518795"/>
                <a:gd name="connsiteX96" fmla="*/ 66040 w 363855"/>
                <a:gd name="connsiteY96" fmla="*/ 455295 h 518795"/>
                <a:gd name="connsiteX97" fmla="*/ 62865 w 363855"/>
                <a:gd name="connsiteY97" fmla="*/ 452755 h 518795"/>
                <a:gd name="connsiteX98" fmla="*/ 61595 w 363855"/>
                <a:gd name="connsiteY98" fmla="*/ 449580 h 518795"/>
                <a:gd name="connsiteX99" fmla="*/ 61595 w 363855"/>
                <a:gd name="connsiteY99" fmla="*/ 444500 h 518795"/>
                <a:gd name="connsiteX100" fmla="*/ 63500 w 363855"/>
                <a:gd name="connsiteY100" fmla="*/ 441325 h 518795"/>
                <a:gd name="connsiteX101" fmla="*/ 63500 w 363855"/>
                <a:gd name="connsiteY101" fmla="*/ 435610 h 518795"/>
                <a:gd name="connsiteX102" fmla="*/ 68580 w 363855"/>
                <a:gd name="connsiteY102" fmla="*/ 434975 h 518795"/>
                <a:gd name="connsiteX103" fmla="*/ 73660 w 363855"/>
                <a:gd name="connsiteY103" fmla="*/ 434975 h 518795"/>
                <a:gd name="connsiteX104" fmla="*/ 76835 w 363855"/>
                <a:gd name="connsiteY104" fmla="*/ 436245 h 518795"/>
                <a:gd name="connsiteX105" fmla="*/ 82550 w 363855"/>
                <a:gd name="connsiteY105" fmla="*/ 435610 h 518795"/>
                <a:gd name="connsiteX106" fmla="*/ 86995 w 363855"/>
                <a:gd name="connsiteY106" fmla="*/ 436245 h 518795"/>
                <a:gd name="connsiteX107" fmla="*/ 90805 w 363855"/>
                <a:gd name="connsiteY107" fmla="*/ 435610 h 518795"/>
                <a:gd name="connsiteX108" fmla="*/ 97790 w 363855"/>
                <a:gd name="connsiteY108" fmla="*/ 436245 h 518795"/>
                <a:gd name="connsiteX109" fmla="*/ 100965 w 363855"/>
                <a:gd name="connsiteY109" fmla="*/ 438150 h 518795"/>
                <a:gd name="connsiteX110" fmla="*/ 105410 w 363855"/>
                <a:gd name="connsiteY110" fmla="*/ 438785 h 518795"/>
                <a:gd name="connsiteX111" fmla="*/ 108585 w 363855"/>
                <a:gd name="connsiteY111" fmla="*/ 436245 h 518795"/>
                <a:gd name="connsiteX112" fmla="*/ 106045 w 363855"/>
                <a:gd name="connsiteY112" fmla="*/ 434975 h 518795"/>
                <a:gd name="connsiteX113" fmla="*/ 97790 w 363855"/>
                <a:gd name="connsiteY113" fmla="*/ 427990 h 518795"/>
                <a:gd name="connsiteX114" fmla="*/ 95885 w 363855"/>
                <a:gd name="connsiteY114" fmla="*/ 421005 h 518795"/>
                <a:gd name="connsiteX115" fmla="*/ 90805 w 363855"/>
                <a:gd name="connsiteY115" fmla="*/ 418465 h 518795"/>
                <a:gd name="connsiteX116" fmla="*/ 85090 w 363855"/>
                <a:gd name="connsiteY116" fmla="*/ 410210 h 518795"/>
                <a:gd name="connsiteX117" fmla="*/ 85090 w 363855"/>
                <a:gd name="connsiteY117" fmla="*/ 404495 h 518795"/>
                <a:gd name="connsiteX118" fmla="*/ 88900 w 363855"/>
                <a:gd name="connsiteY118" fmla="*/ 400685 h 518795"/>
                <a:gd name="connsiteX119" fmla="*/ 91440 w 363855"/>
                <a:gd name="connsiteY119" fmla="*/ 392430 h 518795"/>
                <a:gd name="connsiteX120" fmla="*/ 88265 w 363855"/>
                <a:gd name="connsiteY120" fmla="*/ 388620 h 518795"/>
                <a:gd name="connsiteX121" fmla="*/ 88265 w 363855"/>
                <a:gd name="connsiteY121" fmla="*/ 386080 h 518795"/>
                <a:gd name="connsiteX122" fmla="*/ 89535 w 363855"/>
                <a:gd name="connsiteY122" fmla="*/ 382905 h 518795"/>
                <a:gd name="connsiteX123" fmla="*/ 89535 w 363855"/>
                <a:gd name="connsiteY123" fmla="*/ 378460 h 518795"/>
                <a:gd name="connsiteX124" fmla="*/ 85725 w 363855"/>
                <a:gd name="connsiteY124" fmla="*/ 369570 h 518795"/>
                <a:gd name="connsiteX125" fmla="*/ 84455 w 363855"/>
                <a:gd name="connsiteY125" fmla="*/ 363855 h 518795"/>
                <a:gd name="connsiteX126" fmla="*/ 81915 w 363855"/>
                <a:gd name="connsiteY126" fmla="*/ 360680 h 518795"/>
                <a:gd name="connsiteX127" fmla="*/ 80010 w 363855"/>
                <a:gd name="connsiteY127" fmla="*/ 351790 h 518795"/>
                <a:gd name="connsiteX128" fmla="*/ 73025 w 363855"/>
                <a:gd name="connsiteY128" fmla="*/ 345440 h 518795"/>
                <a:gd name="connsiteX129" fmla="*/ 57785 w 363855"/>
                <a:gd name="connsiteY129" fmla="*/ 337820 h 518795"/>
                <a:gd name="connsiteX130" fmla="*/ 57150 w 363855"/>
                <a:gd name="connsiteY130" fmla="*/ 337185 h 518795"/>
                <a:gd name="connsiteX131" fmla="*/ 52705 w 363855"/>
                <a:gd name="connsiteY131" fmla="*/ 329565 h 518795"/>
                <a:gd name="connsiteX132" fmla="*/ 44450 w 363855"/>
                <a:gd name="connsiteY132" fmla="*/ 318770 h 518795"/>
                <a:gd name="connsiteX133" fmla="*/ 40005 w 363855"/>
                <a:gd name="connsiteY133" fmla="*/ 317500 h 518795"/>
                <a:gd name="connsiteX134" fmla="*/ 37465 w 363855"/>
                <a:gd name="connsiteY134" fmla="*/ 278130 h 518795"/>
                <a:gd name="connsiteX135" fmla="*/ 38100 w 363855"/>
                <a:gd name="connsiteY135" fmla="*/ 274320 h 518795"/>
                <a:gd name="connsiteX136" fmla="*/ 41910 w 363855"/>
                <a:gd name="connsiteY136" fmla="*/ 274320 h 518795"/>
                <a:gd name="connsiteX137" fmla="*/ 45085 w 363855"/>
                <a:gd name="connsiteY137" fmla="*/ 273050 h 518795"/>
                <a:gd name="connsiteX138" fmla="*/ 46355 w 363855"/>
                <a:gd name="connsiteY138" fmla="*/ 269875 h 518795"/>
                <a:gd name="connsiteX139" fmla="*/ 98425 w 363855"/>
                <a:gd name="connsiteY139" fmla="*/ 217170 h 518795"/>
                <a:gd name="connsiteX140" fmla="*/ 97155 w 363855"/>
                <a:gd name="connsiteY140" fmla="*/ 171450 h 518795"/>
                <a:gd name="connsiteX141" fmla="*/ 105410 w 363855"/>
                <a:gd name="connsiteY141" fmla="*/ 112395 h 518795"/>
                <a:gd name="connsiteX142" fmla="*/ 110490 w 363855"/>
                <a:gd name="connsiteY142" fmla="*/ 107315 h 518795"/>
                <a:gd name="connsiteX143" fmla="*/ 111125 w 363855"/>
                <a:gd name="connsiteY143" fmla="*/ 95885 h 518795"/>
                <a:gd name="connsiteX144" fmla="*/ 90170 w 363855"/>
                <a:gd name="connsiteY144" fmla="*/ 70485 h 518795"/>
                <a:gd name="connsiteX145" fmla="*/ 92075 w 363855"/>
                <a:gd name="connsiteY145" fmla="*/ 66675 h 518795"/>
                <a:gd name="connsiteX146" fmla="*/ 92710 w 363855"/>
                <a:gd name="connsiteY146" fmla="*/ 58420 h 518795"/>
                <a:gd name="connsiteX147" fmla="*/ 77470 w 363855"/>
                <a:gd name="connsiteY147" fmla="*/ 15240 h 518795"/>
                <a:gd name="connsiteX148" fmla="*/ 74930 w 363855"/>
                <a:gd name="connsiteY148" fmla="*/ 14605 h 518795"/>
                <a:gd name="connsiteX149" fmla="*/ 74930 w 363855"/>
                <a:gd name="connsiteY149" fmla="*/ 14605 h 518795"/>
                <a:gd name="connsiteX150" fmla="*/ 9525 w 363855"/>
                <a:gd name="connsiteY150" fmla="*/ 335915 h 518795"/>
                <a:gd name="connsiteX151" fmla="*/ 6985 w 363855"/>
                <a:gd name="connsiteY151" fmla="*/ 340360 h 518795"/>
                <a:gd name="connsiteX152" fmla="*/ 2540 w 363855"/>
                <a:gd name="connsiteY152" fmla="*/ 341630 h 518795"/>
                <a:gd name="connsiteX153" fmla="*/ 0 w 363855"/>
                <a:gd name="connsiteY153" fmla="*/ 339725 h 518795"/>
                <a:gd name="connsiteX154" fmla="*/ 9525 w 363855"/>
                <a:gd name="connsiteY154" fmla="*/ 335915 h 51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3855" h="518795">
                  <a:moveTo>
                    <a:pt x="74930" y="14605"/>
                  </a:moveTo>
                  <a:lnTo>
                    <a:pt x="110490" y="0"/>
                  </a:lnTo>
                  <a:lnTo>
                    <a:pt x="361950" y="127635"/>
                  </a:lnTo>
                  <a:lnTo>
                    <a:pt x="363855" y="250825"/>
                  </a:lnTo>
                  <a:lnTo>
                    <a:pt x="358775" y="252730"/>
                  </a:lnTo>
                  <a:lnTo>
                    <a:pt x="353060" y="256540"/>
                  </a:lnTo>
                  <a:lnTo>
                    <a:pt x="347980" y="253365"/>
                  </a:lnTo>
                  <a:lnTo>
                    <a:pt x="340360" y="253365"/>
                  </a:lnTo>
                  <a:lnTo>
                    <a:pt x="334645" y="257810"/>
                  </a:lnTo>
                  <a:lnTo>
                    <a:pt x="334645" y="265430"/>
                  </a:lnTo>
                  <a:lnTo>
                    <a:pt x="337820" y="269875"/>
                  </a:lnTo>
                  <a:lnTo>
                    <a:pt x="334010" y="276860"/>
                  </a:lnTo>
                  <a:lnTo>
                    <a:pt x="323850" y="290195"/>
                  </a:lnTo>
                  <a:lnTo>
                    <a:pt x="320675" y="289560"/>
                  </a:lnTo>
                  <a:lnTo>
                    <a:pt x="315595" y="295275"/>
                  </a:lnTo>
                  <a:lnTo>
                    <a:pt x="315595" y="299720"/>
                  </a:lnTo>
                  <a:lnTo>
                    <a:pt x="319405" y="303530"/>
                  </a:lnTo>
                  <a:lnTo>
                    <a:pt x="316230" y="309880"/>
                  </a:lnTo>
                  <a:lnTo>
                    <a:pt x="309880" y="313690"/>
                  </a:lnTo>
                  <a:lnTo>
                    <a:pt x="308610" y="318135"/>
                  </a:lnTo>
                  <a:lnTo>
                    <a:pt x="314325" y="321310"/>
                  </a:lnTo>
                  <a:lnTo>
                    <a:pt x="314960" y="327660"/>
                  </a:lnTo>
                  <a:lnTo>
                    <a:pt x="311785" y="332740"/>
                  </a:lnTo>
                  <a:lnTo>
                    <a:pt x="301625" y="342900"/>
                  </a:lnTo>
                  <a:lnTo>
                    <a:pt x="301625" y="349885"/>
                  </a:lnTo>
                  <a:lnTo>
                    <a:pt x="306070" y="354330"/>
                  </a:lnTo>
                  <a:lnTo>
                    <a:pt x="313690" y="348615"/>
                  </a:lnTo>
                  <a:lnTo>
                    <a:pt x="317500" y="349250"/>
                  </a:lnTo>
                  <a:lnTo>
                    <a:pt x="317500" y="353695"/>
                  </a:lnTo>
                  <a:lnTo>
                    <a:pt x="313690" y="356235"/>
                  </a:lnTo>
                  <a:lnTo>
                    <a:pt x="318135" y="359410"/>
                  </a:lnTo>
                  <a:lnTo>
                    <a:pt x="315595" y="363220"/>
                  </a:lnTo>
                  <a:lnTo>
                    <a:pt x="318770" y="368300"/>
                  </a:lnTo>
                  <a:lnTo>
                    <a:pt x="318770" y="376555"/>
                  </a:lnTo>
                  <a:lnTo>
                    <a:pt x="320040" y="382270"/>
                  </a:lnTo>
                  <a:lnTo>
                    <a:pt x="331470" y="385445"/>
                  </a:lnTo>
                  <a:lnTo>
                    <a:pt x="334645" y="390525"/>
                  </a:lnTo>
                  <a:lnTo>
                    <a:pt x="332105" y="394970"/>
                  </a:lnTo>
                  <a:lnTo>
                    <a:pt x="332105" y="399415"/>
                  </a:lnTo>
                  <a:lnTo>
                    <a:pt x="330200" y="403860"/>
                  </a:lnTo>
                  <a:lnTo>
                    <a:pt x="321945" y="407670"/>
                  </a:lnTo>
                  <a:lnTo>
                    <a:pt x="318135" y="405130"/>
                  </a:lnTo>
                  <a:lnTo>
                    <a:pt x="310515" y="405130"/>
                  </a:lnTo>
                  <a:lnTo>
                    <a:pt x="304800" y="408940"/>
                  </a:lnTo>
                  <a:lnTo>
                    <a:pt x="297180" y="413385"/>
                  </a:lnTo>
                  <a:lnTo>
                    <a:pt x="295910" y="417830"/>
                  </a:lnTo>
                  <a:lnTo>
                    <a:pt x="295910" y="422275"/>
                  </a:lnTo>
                  <a:lnTo>
                    <a:pt x="292100" y="423545"/>
                  </a:lnTo>
                  <a:lnTo>
                    <a:pt x="286385" y="432435"/>
                  </a:lnTo>
                  <a:lnTo>
                    <a:pt x="283210" y="432435"/>
                  </a:lnTo>
                  <a:lnTo>
                    <a:pt x="280670" y="431165"/>
                  </a:lnTo>
                  <a:lnTo>
                    <a:pt x="276225" y="436245"/>
                  </a:lnTo>
                  <a:lnTo>
                    <a:pt x="276225" y="441325"/>
                  </a:lnTo>
                  <a:lnTo>
                    <a:pt x="271780" y="444500"/>
                  </a:lnTo>
                  <a:lnTo>
                    <a:pt x="270510" y="450215"/>
                  </a:lnTo>
                  <a:lnTo>
                    <a:pt x="271145" y="454660"/>
                  </a:lnTo>
                  <a:lnTo>
                    <a:pt x="269875" y="459105"/>
                  </a:lnTo>
                  <a:lnTo>
                    <a:pt x="264795" y="461645"/>
                  </a:lnTo>
                  <a:lnTo>
                    <a:pt x="259080" y="466090"/>
                  </a:lnTo>
                  <a:lnTo>
                    <a:pt x="247650" y="467360"/>
                  </a:lnTo>
                  <a:lnTo>
                    <a:pt x="238760" y="468630"/>
                  </a:lnTo>
                  <a:lnTo>
                    <a:pt x="230505" y="467360"/>
                  </a:lnTo>
                  <a:lnTo>
                    <a:pt x="225425" y="465455"/>
                  </a:lnTo>
                  <a:lnTo>
                    <a:pt x="218440" y="466090"/>
                  </a:lnTo>
                  <a:lnTo>
                    <a:pt x="213360" y="464820"/>
                  </a:lnTo>
                  <a:lnTo>
                    <a:pt x="208915" y="467360"/>
                  </a:lnTo>
                  <a:lnTo>
                    <a:pt x="208280" y="472440"/>
                  </a:lnTo>
                  <a:lnTo>
                    <a:pt x="213360" y="478790"/>
                  </a:lnTo>
                  <a:lnTo>
                    <a:pt x="217170" y="478790"/>
                  </a:lnTo>
                  <a:lnTo>
                    <a:pt x="218440" y="483235"/>
                  </a:lnTo>
                  <a:lnTo>
                    <a:pt x="209550" y="488950"/>
                  </a:lnTo>
                  <a:lnTo>
                    <a:pt x="205105" y="494030"/>
                  </a:lnTo>
                  <a:lnTo>
                    <a:pt x="196850" y="494030"/>
                  </a:lnTo>
                  <a:lnTo>
                    <a:pt x="178435" y="498475"/>
                  </a:lnTo>
                  <a:lnTo>
                    <a:pt x="170815" y="503555"/>
                  </a:lnTo>
                  <a:lnTo>
                    <a:pt x="161925" y="507365"/>
                  </a:lnTo>
                  <a:lnTo>
                    <a:pt x="153670" y="513080"/>
                  </a:lnTo>
                  <a:lnTo>
                    <a:pt x="147955" y="513715"/>
                  </a:lnTo>
                  <a:lnTo>
                    <a:pt x="145415" y="511175"/>
                  </a:lnTo>
                  <a:lnTo>
                    <a:pt x="143510" y="504190"/>
                  </a:lnTo>
                  <a:lnTo>
                    <a:pt x="140335" y="501015"/>
                  </a:lnTo>
                  <a:lnTo>
                    <a:pt x="136525" y="504825"/>
                  </a:lnTo>
                  <a:lnTo>
                    <a:pt x="136525" y="510540"/>
                  </a:lnTo>
                  <a:lnTo>
                    <a:pt x="132715" y="517525"/>
                  </a:lnTo>
                  <a:lnTo>
                    <a:pt x="124460" y="517525"/>
                  </a:lnTo>
                  <a:lnTo>
                    <a:pt x="119380" y="518795"/>
                  </a:lnTo>
                  <a:lnTo>
                    <a:pt x="113665" y="518795"/>
                  </a:lnTo>
                  <a:lnTo>
                    <a:pt x="112395" y="512445"/>
                  </a:lnTo>
                  <a:lnTo>
                    <a:pt x="109220" y="508635"/>
                  </a:lnTo>
                  <a:lnTo>
                    <a:pt x="109220" y="502920"/>
                  </a:lnTo>
                  <a:lnTo>
                    <a:pt x="103505" y="494665"/>
                  </a:lnTo>
                  <a:lnTo>
                    <a:pt x="99060" y="486410"/>
                  </a:lnTo>
                  <a:lnTo>
                    <a:pt x="93980" y="482600"/>
                  </a:lnTo>
                  <a:lnTo>
                    <a:pt x="83185" y="470535"/>
                  </a:lnTo>
                  <a:lnTo>
                    <a:pt x="71755" y="460375"/>
                  </a:lnTo>
                  <a:lnTo>
                    <a:pt x="66675" y="458470"/>
                  </a:lnTo>
                  <a:lnTo>
                    <a:pt x="66040" y="455295"/>
                  </a:lnTo>
                  <a:lnTo>
                    <a:pt x="62865" y="452755"/>
                  </a:lnTo>
                  <a:lnTo>
                    <a:pt x="61595" y="449580"/>
                  </a:lnTo>
                  <a:lnTo>
                    <a:pt x="61595" y="444500"/>
                  </a:lnTo>
                  <a:lnTo>
                    <a:pt x="63500" y="441325"/>
                  </a:lnTo>
                  <a:lnTo>
                    <a:pt x="63500" y="435610"/>
                  </a:lnTo>
                  <a:lnTo>
                    <a:pt x="68580" y="434975"/>
                  </a:lnTo>
                  <a:lnTo>
                    <a:pt x="73660" y="434975"/>
                  </a:lnTo>
                  <a:lnTo>
                    <a:pt x="76835" y="436245"/>
                  </a:lnTo>
                  <a:lnTo>
                    <a:pt x="82550" y="435610"/>
                  </a:lnTo>
                  <a:lnTo>
                    <a:pt x="86995" y="436245"/>
                  </a:lnTo>
                  <a:lnTo>
                    <a:pt x="90805" y="435610"/>
                  </a:lnTo>
                  <a:lnTo>
                    <a:pt x="97790" y="436245"/>
                  </a:lnTo>
                  <a:lnTo>
                    <a:pt x="100965" y="438150"/>
                  </a:lnTo>
                  <a:lnTo>
                    <a:pt x="105410" y="438785"/>
                  </a:lnTo>
                  <a:lnTo>
                    <a:pt x="108585" y="436245"/>
                  </a:lnTo>
                  <a:lnTo>
                    <a:pt x="106045" y="434975"/>
                  </a:lnTo>
                  <a:lnTo>
                    <a:pt x="97790" y="427990"/>
                  </a:lnTo>
                  <a:lnTo>
                    <a:pt x="95885" y="421005"/>
                  </a:lnTo>
                  <a:lnTo>
                    <a:pt x="90805" y="418465"/>
                  </a:lnTo>
                  <a:lnTo>
                    <a:pt x="85090" y="410210"/>
                  </a:lnTo>
                  <a:lnTo>
                    <a:pt x="85090" y="404495"/>
                  </a:lnTo>
                  <a:lnTo>
                    <a:pt x="88900" y="400685"/>
                  </a:lnTo>
                  <a:lnTo>
                    <a:pt x="91440" y="392430"/>
                  </a:lnTo>
                  <a:lnTo>
                    <a:pt x="88265" y="388620"/>
                  </a:lnTo>
                  <a:lnTo>
                    <a:pt x="88265" y="386080"/>
                  </a:lnTo>
                  <a:lnTo>
                    <a:pt x="89535" y="382905"/>
                  </a:lnTo>
                  <a:lnTo>
                    <a:pt x="89535" y="378460"/>
                  </a:lnTo>
                  <a:lnTo>
                    <a:pt x="85725" y="369570"/>
                  </a:lnTo>
                  <a:lnTo>
                    <a:pt x="84455" y="363855"/>
                  </a:lnTo>
                  <a:lnTo>
                    <a:pt x="81915" y="360680"/>
                  </a:lnTo>
                  <a:lnTo>
                    <a:pt x="80010" y="351790"/>
                  </a:lnTo>
                  <a:lnTo>
                    <a:pt x="73025" y="345440"/>
                  </a:lnTo>
                  <a:lnTo>
                    <a:pt x="57785" y="337820"/>
                  </a:lnTo>
                  <a:lnTo>
                    <a:pt x="57150" y="337185"/>
                  </a:lnTo>
                  <a:lnTo>
                    <a:pt x="52705" y="329565"/>
                  </a:lnTo>
                  <a:lnTo>
                    <a:pt x="44450" y="318770"/>
                  </a:lnTo>
                  <a:lnTo>
                    <a:pt x="40005" y="317500"/>
                  </a:lnTo>
                  <a:lnTo>
                    <a:pt x="37465" y="278130"/>
                  </a:lnTo>
                  <a:lnTo>
                    <a:pt x="38100" y="274320"/>
                  </a:lnTo>
                  <a:lnTo>
                    <a:pt x="41910" y="274320"/>
                  </a:lnTo>
                  <a:lnTo>
                    <a:pt x="45085" y="273050"/>
                  </a:lnTo>
                  <a:lnTo>
                    <a:pt x="46355" y="269875"/>
                  </a:lnTo>
                  <a:lnTo>
                    <a:pt x="98425" y="217170"/>
                  </a:lnTo>
                  <a:lnTo>
                    <a:pt x="97155" y="171450"/>
                  </a:lnTo>
                  <a:lnTo>
                    <a:pt x="105410" y="112395"/>
                  </a:lnTo>
                  <a:lnTo>
                    <a:pt x="110490" y="107315"/>
                  </a:lnTo>
                  <a:lnTo>
                    <a:pt x="111125" y="95885"/>
                  </a:lnTo>
                  <a:lnTo>
                    <a:pt x="90170" y="70485"/>
                  </a:lnTo>
                  <a:lnTo>
                    <a:pt x="92075" y="66675"/>
                  </a:lnTo>
                  <a:lnTo>
                    <a:pt x="92710" y="58420"/>
                  </a:lnTo>
                  <a:lnTo>
                    <a:pt x="77470" y="15240"/>
                  </a:lnTo>
                  <a:lnTo>
                    <a:pt x="74930" y="14605"/>
                  </a:lnTo>
                  <a:lnTo>
                    <a:pt x="74930" y="14605"/>
                  </a:lnTo>
                  <a:close/>
                  <a:moveTo>
                    <a:pt x="9525" y="335915"/>
                  </a:moveTo>
                  <a:lnTo>
                    <a:pt x="6985" y="340360"/>
                  </a:lnTo>
                  <a:lnTo>
                    <a:pt x="2540" y="341630"/>
                  </a:lnTo>
                  <a:lnTo>
                    <a:pt x="0" y="339725"/>
                  </a:lnTo>
                  <a:lnTo>
                    <a:pt x="9525" y="335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90">
              <a:extLst>
                <a:ext uri="{FF2B5EF4-FFF2-40B4-BE49-F238E27FC236}">
                  <a16:creationId xmlns:a16="http://schemas.microsoft.com/office/drawing/2014/main" id="{A2F6EBE0-F13A-E603-F235-ED8010D06C8C}"/>
                </a:ext>
              </a:extLst>
            </p:cNvPr>
            <p:cNvSpPr/>
            <p:nvPr/>
          </p:nvSpPr>
          <p:spPr>
            <a:xfrm>
              <a:off x="8893321" y="4873129"/>
              <a:ext cx="1026108" cy="796565"/>
            </a:xfrm>
            <a:custGeom>
              <a:avLst/>
              <a:gdLst>
                <a:gd name="connsiteX0" fmla="*/ 107950 w 476884"/>
                <a:gd name="connsiteY0" fmla="*/ 370205 h 370204"/>
                <a:gd name="connsiteX1" fmla="*/ 100965 w 476884"/>
                <a:gd name="connsiteY1" fmla="*/ 361315 h 370204"/>
                <a:gd name="connsiteX2" fmla="*/ 93980 w 476884"/>
                <a:gd name="connsiteY2" fmla="*/ 360045 h 370204"/>
                <a:gd name="connsiteX3" fmla="*/ 88265 w 476884"/>
                <a:gd name="connsiteY3" fmla="*/ 352425 h 370204"/>
                <a:gd name="connsiteX4" fmla="*/ 78105 w 476884"/>
                <a:gd name="connsiteY4" fmla="*/ 343535 h 370204"/>
                <a:gd name="connsiteX5" fmla="*/ 75565 w 476884"/>
                <a:gd name="connsiteY5" fmla="*/ 349250 h 370204"/>
                <a:gd name="connsiteX6" fmla="*/ 76200 w 476884"/>
                <a:gd name="connsiteY6" fmla="*/ 353060 h 370204"/>
                <a:gd name="connsiteX7" fmla="*/ 70485 w 476884"/>
                <a:gd name="connsiteY7" fmla="*/ 354965 h 370204"/>
                <a:gd name="connsiteX8" fmla="*/ 65405 w 476884"/>
                <a:gd name="connsiteY8" fmla="*/ 355600 h 370204"/>
                <a:gd name="connsiteX9" fmla="*/ 58420 w 476884"/>
                <a:gd name="connsiteY9" fmla="*/ 346710 h 370204"/>
                <a:gd name="connsiteX10" fmla="*/ 61595 w 476884"/>
                <a:gd name="connsiteY10" fmla="*/ 341630 h 370204"/>
                <a:gd name="connsiteX11" fmla="*/ 60960 w 476884"/>
                <a:gd name="connsiteY11" fmla="*/ 335915 h 370204"/>
                <a:gd name="connsiteX12" fmla="*/ 59055 w 476884"/>
                <a:gd name="connsiteY12" fmla="*/ 333375 h 370204"/>
                <a:gd name="connsiteX13" fmla="*/ 57785 w 476884"/>
                <a:gd name="connsiteY13" fmla="*/ 329565 h 370204"/>
                <a:gd name="connsiteX14" fmla="*/ 54610 w 476884"/>
                <a:gd name="connsiteY14" fmla="*/ 327660 h 370204"/>
                <a:gd name="connsiteX15" fmla="*/ 41275 w 476884"/>
                <a:gd name="connsiteY15" fmla="*/ 334645 h 370204"/>
                <a:gd name="connsiteX16" fmla="*/ 30480 w 476884"/>
                <a:gd name="connsiteY16" fmla="*/ 326390 h 370204"/>
                <a:gd name="connsiteX17" fmla="*/ 29845 w 476884"/>
                <a:gd name="connsiteY17" fmla="*/ 313690 h 370204"/>
                <a:gd name="connsiteX18" fmla="*/ 0 w 476884"/>
                <a:gd name="connsiteY18" fmla="*/ 294005 h 370204"/>
                <a:gd name="connsiteX19" fmla="*/ 0 w 476884"/>
                <a:gd name="connsiteY19" fmla="*/ 285115 h 370204"/>
                <a:gd name="connsiteX20" fmla="*/ 3810 w 476884"/>
                <a:gd name="connsiteY20" fmla="*/ 278765 h 370204"/>
                <a:gd name="connsiteX21" fmla="*/ 5080 w 476884"/>
                <a:gd name="connsiteY21" fmla="*/ 269875 h 370204"/>
                <a:gd name="connsiteX22" fmla="*/ 6985 w 476884"/>
                <a:gd name="connsiteY22" fmla="*/ 266065 h 370204"/>
                <a:gd name="connsiteX23" fmla="*/ 14605 w 476884"/>
                <a:gd name="connsiteY23" fmla="*/ 267970 h 370204"/>
                <a:gd name="connsiteX24" fmla="*/ 36195 w 476884"/>
                <a:gd name="connsiteY24" fmla="*/ 265430 h 370204"/>
                <a:gd name="connsiteX25" fmla="*/ 43180 w 476884"/>
                <a:gd name="connsiteY25" fmla="*/ 266065 h 370204"/>
                <a:gd name="connsiteX26" fmla="*/ 51435 w 476884"/>
                <a:gd name="connsiteY26" fmla="*/ 262255 h 370204"/>
                <a:gd name="connsiteX27" fmla="*/ 64770 w 476884"/>
                <a:gd name="connsiteY27" fmla="*/ 262255 h 370204"/>
                <a:gd name="connsiteX28" fmla="*/ 71120 w 476884"/>
                <a:gd name="connsiteY28" fmla="*/ 262255 h 370204"/>
                <a:gd name="connsiteX29" fmla="*/ 80010 w 476884"/>
                <a:gd name="connsiteY29" fmla="*/ 256540 h 370204"/>
                <a:gd name="connsiteX30" fmla="*/ 89535 w 476884"/>
                <a:gd name="connsiteY30" fmla="*/ 255905 h 370204"/>
                <a:gd name="connsiteX31" fmla="*/ 98425 w 476884"/>
                <a:gd name="connsiteY31" fmla="*/ 250825 h 370204"/>
                <a:gd name="connsiteX32" fmla="*/ 114300 w 476884"/>
                <a:gd name="connsiteY32" fmla="*/ 242570 h 370204"/>
                <a:gd name="connsiteX33" fmla="*/ 116205 w 476884"/>
                <a:gd name="connsiteY33" fmla="*/ 235585 h 370204"/>
                <a:gd name="connsiteX34" fmla="*/ 117475 w 476884"/>
                <a:gd name="connsiteY34" fmla="*/ 224790 h 370204"/>
                <a:gd name="connsiteX35" fmla="*/ 122555 w 476884"/>
                <a:gd name="connsiteY35" fmla="*/ 221615 h 370204"/>
                <a:gd name="connsiteX36" fmla="*/ 124460 w 476884"/>
                <a:gd name="connsiteY36" fmla="*/ 193675 h 370204"/>
                <a:gd name="connsiteX37" fmla="*/ 125730 w 476884"/>
                <a:gd name="connsiteY37" fmla="*/ 133350 h 370204"/>
                <a:gd name="connsiteX38" fmla="*/ 173355 w 476884"/>
                <a:gd name="connsiteY38" fmla="*/ 121920 h 370204"/>
                <a:gd name="connsiteX39" fmla="*/ 212090 w 476884"/>
                <a:gd name="connsiteY39" fmla="*/ 86360 h 370204"/>
                <a:gd name="connsiteX40" fmla="*/ 352425 w 476884"/>
                <a:gd name="connsiteY40" fmla="*/ 0 h 370204"/>
                <a:gd name="connsiteX41" fmla="*/ 407035 w 476884"/>
                <a:gd name="connsiteY41" fmla="*/ 13335 h 370204"/>
                <a:gd name="connsiteX42" fmla="*/ 412115 w 476884"/>
                <a:gd name="connsiteY42" fmla="*/ 19050 h 370204"/>
                <a:gd name="connsiteX43" fmla="*/ 440055 w 476884"/>
                <a:gd name="connsiteY43" fmla="*/ 6985 h 370204"/>
                <a:gd name="connsiteX44" fmla="*/ 443230 w 476884"/>
                <a:gd name="connsiteY44" fmla="*/ 11430 h 370204"/>
                <a:gd name="connsiteX45" fmla="*/ 458470 w 476884"/>
                <a:gd name="connsiteY45" fmla="*/ 54610 h 370204"/>
                <a:gd name="connsiteX46" fmla="*/ 457835 w 476884"/>
                <a:gd name="connsiteY46" fmla="*/ 62865 h 370204"/>
                <a:gd name="connsiteX47" fmla="*/ 455930 w 476884"/>
                <a:gd name="connsiteY47" fmla="*/ 66040 h 370204"/>
                <a:gd name="connsiteX48" fmla="*/ 476885 w 476884"/>
                <a:gd name="connsiteY48" fmla="*/ 91440 h 370204"/>
                <a:gd name="connsiteX49" fmla="*/ 476250 w 476884"/>
                <a:gd name="connsiteY49" fmla="*/ 102870 h 370204"/>
                <a:gd name="connsiteX50" fmla="*/ 471805 w 476884"/>
                <a:gd name="connsiteY50" fmla="*/ 107950 h 370204"/>
                <a:gd name="connsiteX51" fmla="*/ 463550 w 476884"/>
                <a:gd name="connsiteY51" fmla="*/ 166370 h 370204"/>
                <a:gd name="connsiteX52" fmla="*/ 464185 w 476884"/>
                <a:gd name="connsiteY52" fmla="*/ 212090 h 370204"/>
                <a:gd name="connsiteX53" fmla="*/ 412750 w 476884"/>
                <a:gd name="connsiteY53" fmla="*/ 264795 h 370204"/>
                <a:gd name="connsiteX54" fmla="*/ 410845 w 476884"/>
                <a:gd name="connsiteY54" fmla="*/ 268605 h 370204"/>
                <a:gd name="connsiteX55" fmla="*/ 407670 w 476884"/>
                <a:gd name="connsiteY55" fmla="*/ 269875 h 370204"/>
                <a:gd name="connsiteX56" fmla="*/ 403860 w 476884"/>
                <a:gd name="connsiteY56" fmla="*/ 269875 h 370204"/>
                <a:gd name="connsiteX57" fmla="*/ 403225 w 476884"/>
                <a:gd name="connsiteY57" fmla="*/ 273685 h 370204"/>
                <a:gd name="connsiteX58" fmla="*/ 405765 w 476884"/>
                <a:gd name="connsiteY58" fmla="*/ 313055 h 370204"/>
                <a:gd name="connsiteX59" fmla="*/ 400050 w 476884"/>
                <a:gd name="connsiteY59" fmla="*/ 310515 h 370204"/>
                <a:gd name="connsiteX60" fmla="*/ 396240 w 476884"/>
                <a:gd name="connsiteY60" fmla="*/ 316230 h 370204"/>
                <a:gd name="connsiteX61" fmla="*/ 395605 w 476884"/>
                <a:gd name="connsiteY61" fmla="*/ 320040 h 370204"/>
                <a:gd name="connsiteX62" fmla="*/ 392430 w 476884"/>
                <a:gd name="connsiteY62" fmla="*/ 321945 h 370204"/>
                <a:gd name="connsiteX63" fmla="*/ 387350 w 476884"/>
                <a:gd name="connsiteY63" fmla="*/ 320040 h 370204"/>
                <a:gd name="connsiteX64" fmla="*/ 383540 w 476884"/>
                <a:gd name="connsiteY64" fmla="*/ 320675 h 370204"/>
                <a:gd name="connsiteX65" fmla="*/ 381635 w 476884"/>
                <a:gd name="connsiteY65" fmla="*/ 324485 h 370204"/>
                <a:gd name="connsiteX66" fmla="*/ 375285 w 476884"/>
                <a:gd name="connsiteY66" fmla="*/ 327025 h 370204"/>
                <a:gd name="connsiteX67" fmla="*/ 374650 w 476884"/>
                <a:gd name="connsiteY67" fmla="*/ 328295 h 370204"/>
                <a:gd name="connsiteX68" fmla="*/ 364490 w 476884"/>
                <a:gd name="connsiteY68" fmla="*/ 332105 h 370204"/>
                <a:gd name="connsiteX69" fmla="*/ 361315 w 476884"/>
                <a:gd name="connsiteY69" fmla="*/ 329565 h 370204"/>
                <a:gd name="connsiteX70" fmla="*/ 352425 w 476884"/>
                <a:gd name="connsiteY70" fmla="*/ 328930 h 370204"/>
                <a:gd name="connsiteX71" fmla="*/ 342265 w 476884"/>
                <a:gd name="connsiteY71" fmla="*/ 324485 h 370204"/>
                <a:gd name="connsiteX72" fmla="*/ 328295 w 476884"/>
                <a:gd name="connsiteY72" fmla="*/ 322580 h 370204"/>
                <a:gd name="connsiteX73" fmla="*/ 321945 w 476884"/>
                <a:gd name="connsiteY73" fmla="*/ 325755 h 370204"/>
                <a:gd name="connsiteX74" fmla="*/ 305435 w 476884"/>
                <a:gd name="connsiteY74" fmla="*/ 325120 h 370204"/>
                <a:gd name="connsiteX75" fmla="*/ 299085 w 476884"/>
                <a:gd name="connsiteY75" fmla="*/ 326390 h 370204"/>
                <a:gd name="connsiteX76" fmla="*/ 290830 w 476884"/>
                <a:gd name="connsiteY76" fmla="*/ 337820 h 370204"/>
                <a:gd name="connsiteX77" fmla="*/ 283210 w 476884"/>
                <a:gd name="connsiteY77" fmla="*/ 342900 h 370204"/>
                <a:gd name="connsiteX78" fmla="*/ 277495 w 476884"/>
                <a:gd name="connsiteY78" fmla="*/ 341630 h 370204"/>
                <a:gd name="connsiteX79" fmla="*/ 264795 w 476884"/>
                <a:gd name="connsiteY79" fmla="*/ 337185 h 370204"/>
                <a:gd name="connsiteX80" fmla="*/ 258445 w 476884"/>
                <a:gd name="connsiteY80" fmla="*/ 335915 h 370204"/>
                <a:gd name="connsiteX81" fmla="*/ 248285 w 476884"/>
                <a:gd name="connsiteY81" fmla="*/ 330200 h 370204"/>
                <a:gd name="connsiteX82" fmla="*/ 241935 w 476884"/>
                <a:gd name="connsiteY82" fmla="*/ 328295 h 370204"/>
                <a:gd name="connsiteX83" fmla="*/ 241935 w 476884"/>
                <a:gd name="connsiteY83" fmla="*/ 325755 h 370204"/>
                <a:gd name="connsiteX84" fmla="*/ 236220 w 476884"/>
                <a:gd name="connsiteY84" fmla="*/ 321310 h 370204"/>
                <a:gd name="connsiteX85" fmla="*/ 231140 w 476884"/>
                <a:gd name="connsiteY85" fmla="*/ 321310 h 370204"/>
                <a:gd name="connsiteX86" fmla="*/ 229870 w 476884"/>
                <a:gd name="connsiteY86" fmla="*/ 322580 h 370204"/>
                <a:gd name="connsiteX87" fmla="*/ 221615 w 476884"/>
                <a:gd name="connsiteY87" fmla="*/ 323850 h 370204"/>
                <a:gd name="connsiteX88" fmla="*/ 216535 w 476884"/>
                <a:gd name="connsiteY88" fmla="*/ 326390 h 370204"/>
                <a:gd name="connsiteX89" fmla="*/ 212090 w 476884"/>
                <a:gd name="connsiteY89" fmla="*/ 327025 h 370204"/>
                <a:gd name="connsiteX90" fmla="*/ 208915 w 476884"/>
                <a:gd name="connsiteY90" fmla="*/ 330835 h 370204"/>
                <a:gd name="connsiteX91" fmla="*/ 205740 w 476884"/>
                <a:gd name="connsiteY91" fmla="*/ 332105 h 370204"/>
                <a:gd name="connsiteX92" fmla="*/ 199390 w 476884"/>
                <a:gd name="connsiteY92" fmla="*/ 328295 h 370204"/>
                <a:gd name="connsiteX93" fmla="*/ 192405 w 476884"/>
                <a:gd name="connsiteY93" fmla="*/ 318135 h 370204"/>
                <a:gd name="connsiteX94" fmla="*/ 189865 w 476884"/>
                <a:gd name="connsiteY94" fmla="*/ 314960 h 370204"/>
                <a:gd name="connsiteX95" fmla="*/ 180340 w 476884"/>
                <a:gd name="connsiteY95" fmla="*/ 311150 h 370204"/>
                <a:gd name="connsiteX96" fmla="*/ 175260 w 476884"/>
                <a:gd name="connsiteY96" fmla="*/ 310515 h 370204"/>
                <a:gd name="connsiteX97" fmla="*/ 171450 w 476884"/>
                <a:gd name="connsiteY97" fmla="*/ 308610 h 370204"/>
                <a:gd name="connsiteX98" fmla="*/ 163195 w 476884"/>
                <a:gd name="connsiteY98" fmla="*/ 307340 h 370204"/>
                <a:gd name="connsiteX99" fmla="*/ 159385 w 476884"/>
                <a:gd name="connsiteY99" fmla="*/ 306070 h 370204"/>
                <a:gd name="connsiteX100" fmla="*/ 154305 w 476884"/>
                <a:gd name="connsiteY100" fmla="*/ 306070 h 370204"/>
                <a:gd name="connsiteX101" fmla="*/ 151765 w 476884"/>
                <a:gd name="connsiteY101" fmla="*/ 308610 h 370204"/>
                <a:gd name="connsiteX102" fmla="*/ 142240 w 476884"/>
                <a:gd name="connsiteY102" fmla="*/ 308610 h 370204"/>
                <a:gd name="connsiteX103" fmla="*/ 139700 w 476884"/>
                <a:gd name="connsiteY103" fmla="*/ 308610 h 370204"/>
                <a:gd name="connsiteX104" fmla="*/ 134620 w 476884"/>
                <a:gd name="connsiteY104" fmla="*/ 308610 h 370204"/>
                <a:gd name="connsiteX105" fmla="*/ 128270 w 476884"/>
                <a:gd name="connsiteY105" fmla="*/ 309880 h 370204"/>
                <a:gd name="connsiteX106" fmla="*/ 126365 w 476884"/>
                <a:gd name="connsiteY106" fmla="*/ 311150 h 370204"/>
                <a:gd name="connsiteX107" fmla="*/ 122555 w 476884"/>
                <a:gd name="connsiteY107" fmla="*/ 312420 h 370204"/>
                <a:gd name="connsiteX108" fmla="*/ 115570 w 476884"/>
                <a:gd name="connsiteY108" fmla="*/ 318135 h 370204"/>
                <a:gd name="connsiteX109" fmla="*/ 114935 w 476884"/>
                <a:gd name="connsiteY109" fmla="*/ 321310 h 370204"/>
                <a:gd name="connsiteX110" fmla="*/ 116205 w 476884"/>
                <a:gd name="connsiteY110" fmla="*/ 323850 h 370204"/>
                <a:gd name="connsiteX111" fmla="*/ 115570 w 476884"/>
                <a:gd name="connsiteY111" fmla="*/ 325755 h 370204"/>
                <a:gd name="connsiteX112" fmla="*/ 114300 w 476884"/>
                <a:gd name="connsiteY112" fmla="*/ 328295 h 370204"/>
                <a:gd name="connsiteX113" fmla="*/ 115570 w 476884"/>
                <a:gd name="connsiteY113" fmla="*/ 334010 h 370204"/>
                <a:gd name="connsiteX114" fmla="*/ 118110 w 476884"/>
                <a:gd name="connsiteY114" fmla="*/ 336550 h 370204"/>
                <a:gd name="connsiteX115" fmla="*/ 118110 w 476884"/>
                <a:gd name="connsiteY115" fmla="*/ 340995 h 370204"/>
                <a:gd name="connsiteX116" fmla="*/ 112395 w 476884"/>
                <a:gd name="connsiteY116" fmla="*/ 340995 h 370204"/>
                <a:gd name="connsiteX117" fmla="*/ 106045 w 476884"/>
                <a:gd name="connsiteY117" fmla="*/ 347345 h 370204"/>
                <a:gd name="connsiteX118" fmla="*/ 107315 w 476884"/>
                <a:gd name="connsiteY118" fmla="*/ 351155 h 370204"/>
                <a:gd name="connsiteX119" fmla="*/ 105410 w 476884"/>
                <a:gd name="connsiteY119" fmla="*/ 354330 h 370204"/>
                <a:gd name="connsiteX120" fmla="*/ 108585 w 476884"/>
                <a:gd name="connsiteY120" fmla="*/ 363220 h 370204"/>
                <a:gd name="connsiteX121" fmla="*/ 112395 w 476884"/>
                <a:gd name="connsiteY121" fmla="*/ 363220 h 370204"/>
                <a:gd name="connsiteX122" fmla="*/ 112395 w 476884"/>
                <a:gd name="connsiteY122" fmla="*/ 366395 h 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76884" h="370204">
                  <a:moveTo>
                    <a:pt x="107950" y="370205"/>
                  </a:moveTo>
                  <a:lnTo>
                    <a:pt x="100965" y="361315"/>
                  </a:lnTo>
                  <a:lnTo>
                    <a:pt x="93980" y="360045"/>
                  </a:lnTo>
                  <a:lnTo>
                    <a:pt x="88265" y="352425"/>
                  </a:lnTo>
                  <a:lnTo>
                    <a:pt x="78105" y="343535"/>
                  </a:lnTo>
                  <a:lnTo>
                    <a:pt x="75565" y="349250"/>
                  </a:lnTo>
                  <a:lnTo>
                    <a:pt x="76200" y="353060"/>
                  </a:lnTo>
                  <a:lnTo>
                    <a:pt x="70485" y="354965"/>
                  </a:lnTo>
                  <a:lnTo>
                    <a:pt x="65405" y="355600"/>
                  </a:lnTo>
                  <a:lnTo>
                    <a:pt x="58420" y="346710"/>
                  </a:lnTo>
                  <a:lnTo>
                    <a:pt x="61595" y="341630"/>
                  </a:lnTo>
                  <a:lnTo>
                    <a:pt x="60960" y="335915"/>
                  </a:lnTo>
                  <a:lnTo>
                    <a:pt x="59055" y="333375"/>
                  </a:lnTo>
                  <a:lnTo>
                    <a:pt x="57785" y="329565"/>
                  </a:lnTo>
                  <a:lnTo>
                    <a:pt x="54610" y="327660"/>
                  </a:lnTo>
                  <a:lnTo>
                    <a:pt x="41275" y="334645"/>
                  </a:lnTo>
                  <a:lnTo>
                    <a:pt x="30480" y="326390"/>
                  </a:lnTo>
                  <a:lnTo>
                    <a:pt x="29845" y="313690"/>
                  </a:lnTo>
                  <a:lnTo>
                    <a:pt x="0" y="294005"/>
                  </a:lnTo>
                  <a:lnTo>
                    <a:pt x="0" y="285115"/>
                  </a:lnTo>
                  <a:lnTo>
                    <a:pt x="3810" y="278765"/>
                  </a:lnTo>
                  <a:lnTo>
                    <a:pt x="5080" y="269875"/>
                  </a:lnTo>
                  <a:lnTo>
                    <a:pt x="6985" y="266065"/>
                  </a:lnTo>
                  <a:lnTo>
                    <a:pt x="14605" y="267970"/>
                  </a:lnTo>
                  <a:lnTo>
                    <a:pt x="36195" y="265430"/>
                  </a:lnTo>
                  <a:lnTo>
                    <a:pt x="43180" y="266065"/>
                  </a:lnTo>
                  <a:lnTo>
                    <a:pt x="51435" y="262255"/>
                  </a:lnTo>
                  <a:lnTo>
                    <a:pt x="64770" y="262255"/>
                  </a:lnTo>
                  <a:lnTo>
                    <a:pt x="71120" y="262255"/>
                  </a:lnTo>
                  <a:lnTo>
                    <a:pt x="80010" y="256540"/>
                  </a:lnTo>
                  <a:lnTo>
                    <a:pt x="89535" y="255905"/>
                  </a:lnTo>
                  <a:lnTo>
                    <a:pt x="98425" y="250825"/>
                  </a:lnTo>
                  <a:lnTo>
                    <a:pt x="114300" y="242570"/>
                  </a:lnTo>
                  <a:lnTo>
                    <a:pt x="116205" y="235585"/>
                  </a:lnTo>
                  <a:lnTo>
                    <a:pt x="117475" y="224790"/>
                  </a:lnTo>
                  <a:lnTo>
                    <a:pt x="122555" y="221615"/>
                  </a:lnTo>
                  <a:lnTo>
                    <a:pt x="124460" y="193675"/>
                  </a:lnTo>
                  <a:lnTo>
                    <a:pt x="125730" y="133350"/>
                  </a:lnTo>
                  <a:lnTo>
                    <a:pt x="173355" y="121920"/>
                  </a:lnTo>
                  <a:lnTo>
                    <a:pt x="212090" y="86360"/>
                  </a:lnTo>
                  <a:lnTo>
                    <a:pt x="352425" y="0"/>
                  </a:lnTo>
                  <a:lnTo>
                    <a:pt x="407035" y="13335"/>
                  </a:lnTo>
                  <a:lnTo>
                    <a:pt x="412115" y="19050"/>
                  </a:lnTo>
                  <a:lnTo>
                    <a:pt x="440055" y="6985"/>
                  </a:lnTo>
                  <a:lnTo>
                    <a:pt x="443230" y="11430"/>
                  </a:lnTo>
                  <a:lnTo>
                    <a:pt x="458470" y="54610"/>
                  </a:lnTo>
                  <a:lnTo>
                    <a:pt x="457835" y="62865"/>
                  </a:lnTo>
                  <a:lnTo>
                    <a:pt x="455930" y="66040"/>
                  </a:lnTo>
                  <a:lnTo>
                    <a:pt x="476885" y="91440"/>
                  </a:lnTo>
                  <a:lnTo>
                    <a:pt x="476250" y="102870"/>
                  </a:lnTo>
                  <a:lnTo>
                    <a:pt x="471805" y="107950"/>
                  </a:lnTo>
                  <a:lnTo>
                    <a:pt x="463550" y="166370"/>
                  </a:lnTo>
                  <a:lnTo>
                    <a:pt x="464185" y="212090"/>
                  </a:lnTo>
                  <a:lnTo>
                    <a:pt x="412750" y="264795"/>
                  </a:lnTo>
                  <a:lnTo>
                    <a:pt x="410845" y="268605"/>
                  </a:lnTo>
                  <a:lnTo>
                    <a:pt x="407670" y="269875"/>
                  </a:lnTo>
                  <a:lnTo>
                    <a:pt x="403860" y="269875"/>
                  </a:lnTo>
                  <a:lnTo>
                    <a:pt x="403225" y="273685"/>
                  </a:lnTo>
                  <a:lnTo>
                    <a:pt x="405765" y="313055"/>
                  </a:lnTo>
                  <a:lnTo>
                    <a:pt x="400050" y="310515"/>
                  </a:lnTo>
                  <a:lnTo>
                    <a:pt x="396240" y="316230"/>
                  </a:lnTo>
                  <a:lnTo>
                    <a:pt x="395605" y="320040"/>
                  </a:lnTo>
                  <a:lnTo>
                    <a:pt x="392430" y="321945"/>
                  </a:lnTo>
                  <a:lnTo>
                    <a:pt x="387350" y="320040"/>
                  </a:lnTo>
                  <a:lnTo>
                    <a:pt x="383540" y="320675"/>
                  </a:lnTo>
                  <a:lnTo>
                    <a:pt x="381635" y="324485"/>
                  </a:lnTo>
                  <a:lnTo>
                    <a:pt x="375285" y="327025"/>
                  </a:lnTo>
                  <a:lnTo>
                    <a:pt x="374650" y="328295"/>
                  </a:lnTo>
                  <a:lnTo>
                    <a:pt x="364490" y="332105"/>
                  </a:lnTo>
                  <a:lnTo>
                    <a:pt x="361315" y="329565"/>
                  </a:lnTo>
                  <a:lnTo>
                    <a:pt x="352425" y="328930"/>
                  </a:lnTo>
                  <a:lnTo>
                    <a:pt x="342265" y="324485"/>
                  </a:lnTo>
                  <a:lnTo>
                    <a:pt x="328295" y="322580"/>
                  </a:lnTo>
                  <a:lnTo>
                    <a:pt x="321945" y="325755"/>
                  </a:lnTo>
                  <a:lnTo>
                    <a:pt x="305435" y="325120"/>
                  </a:lnTo>
                  <a:lnTo>
                    <a:pt x="299085" y="326390"/>
                  </a:lnTo>
                  <a:lnTo>
                    <a:pt x="290830" y="337820"/>
                  </a:lnTo>
                  <a:lnTo>
                    <a:pt x="283210" y="342900"/>
                  </a:lnTo>
                  <a:lnTo>
                    <a:pt x="277495" y="341630"/>
                  </a:lnTo>
                  <a:lnTo>
                    <a:pt x="264795" y="337185"/>
                  </a:lnTo>
                  <a:lnTo>
                    <a:pt x="258445" y="335915"/>
                  </a:lnTo>
                  <a:lnTo>
                    <a:pt x="248285" y="330200"/>
                  </a:lnTo>
                  <a:lnTo>
                    <a:pt x="241935" y="328295"/>
                  </a:lnTo>
                  <a:lnTo>
                    <a:pt x="241935" y="325755"/>
                  </a:lnTo>
                  <a:lnTo>
                    <a:pt x="236220" y="321310"/>
                  </a:lnTo>
                  <a:lnTo>
                    <a:pt x="231140" y="321310"/>
                  </a:lnTo>
                  <a:lnTo>
                    <a:pt x="229870" y="322580"/>
                  </a:lnTo>
                  <a:lnTo>
                    <a:pt x="221615" y="323850"/>
                  </a:lnTo>
                  <a:lnTo>
                    <a:pt x="216535" y="326390"/>
                  </a:lnTo>
                  <a:lnTo>
                    <a:pt x="212090" y="327025"/>
                  </a:lnTo>
                  <a:lnTo>
                    <a:pt x="208915" y="330835"/>
                  </a:lnTo>
                  <a:lnTo>
                    <a:pt x="205740" y="332105"/>
                  </a:lnTo>
                  <a:lnTo>
                    <a:pt x="199390" y="328295"/>
                  </a:lnTo>
                  <a:lnTo>
                    <a:pt x="192405" y="318135"/>
                  </a:lnTo>
                  <a:lnTo>
                    <a:pt x="189865" y="314960"/>
                  </a:lnTo>
                  <a:lnTo>
                    <a:pt x="180340" y="311150"/>
                  </a:lnTo>
                  <a:lnTo>
                    <a:pt x="175260" y="310515"/>
                  </a:lnTo>
                  <a:lnTo>
                    <a:pt x="171450" y="308610"/>
                  </a:lnTo>
                  <a:lnTo>
                    <a:pt x="163195" y="307340"/>
                  </a:lnTo>
                  <a:lnTo>
                    <a:pt x="159385" y="306070"/>
                  </a:lnTo>
                  <a:lnTo>
                    <a:pt x="154305" y="306070"/>
                  </a:lnTo>
                  <a:lnTo>
                    <a:pt x="151765" y="308610"/>
                  </a:lnTo>
                  <a:lnTo>
                    <a:pt x="142240" y="308610"/>
                  </a:lnTo>
                  <a:lnTo>
                    <a:pt x="139700" y="308610"/>
                  </a:lnTo>
                  <a:lnTo>
                    <a:pt x="134620" y="308610"/>
                  </a:lnTo>
                  <a:lnTo>
                    <a:pt x="128270" y="309880"/>
                  </a:lnTo>
                  <a:lnTo>
                    <a:pt x="126365" y="311150"/>
                  </a:lnTo>
                  <a:lnTo>
                    <a:pt x="122555" y="312420"/>
                  </a:lnTo>
                  <a:lnTo>
                    <a:pt x="115570" y="318135"/>
                  </a:lnTo>
                  <a:lnTo>
                    <a:pt x="114935" y="321310"/>
                  </a:lnTo>
                  <a:lnTo>
                    <a:pt x="116205" y="323850"/>
                  </a:lnTo>
                  <a:lnTo>
                    <a:pt x="115570" y="325755"/>
                  </a:lnTo>
                  <a:lnTo>
                    <a:pt x="114300" y="328295"/>
                  </a:lnTo>
                  <a:lnTo>
                    <a:pt x="115570" y="334010"/>
                  </a:lnTo>
                  <a:lnTo>
                    <a:pt x="118110" y="336550"/>
                  </a:lnTo>
                  <a:lnTo>
                    <a:pt x="118110" y="340995"/>
                  </a:lnTo>
                  <a:lnTo>
                    <a:pt x="112395" y="340995"/>
                  </a:lnTo>
                  <a:lnTo>
                    <a:pt x="106045" y="347345"/>
                  </a:lnTo>
                  <a:lnTo>
                    <a:pt x="107315" y="351155"/>
                  </a:lnTo>
                  <a:lnTo>
                    <a:pt x="105410" y="354330"/>
                  </a:lnTo>
                  <a:lnTo>
                    <a:pt x="108585" y="363220"/>
                  </a:lnTo>
                  <a:lnTo>
                    <a:pt x="112395" y="363220"/>
                  </a:lnTo>
                  <a:lnTo>
                    <a:pt x="112395" y="3663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91">
              <a:extLst>
                <a:ext uri="{FF2B5EF4-FFF2-40B4-BE49-F238E27FC236}">
                  <a16:creationId xmlns:a16="http://schemas.microsoft.com/office/drawing/2014/main" id="{C0EE419B-ED79-293D-F92B-6EF7DF327342}"/>
                </a:ext>
              </a:extLst>
            </p:cNvPr>
            <p:cNvSpPr/>
            <p:nvPr/>
          </p:nvSpPr>
          <p:spPr>
            <a:xfrm>
              <a:off x="9068209" y="5531700"/>
              <a:ext cx="769239" cy="659933"/>
            </a:xfrm>
            <a:custGeom>
              <a:avLst/>
              <a:gdLst>
                <a:gd name="connsiteX0" fmla="*/ 341630 w 357504"/>
                <a:gd name="connsiteY0" fmla="*/ 26670 h 306704"/>
                <a:gd name="connsiteX1" fmla="*/ 340995 w 357504"/>
                <a:gd name="connsiteY1" fmla="*/ 26670 h 306704"/>
                <a:gd name="connsiteX2" fmla="*/ 336550 w 357504"/>
                <a:gd name="connsiteY2" fmla="*/ 19050 h 306704"/>
                <a:gd name="connsiteX3" fmla="*/ 328295 w 357504"/>
                <a:gd name="connsiteY3" fmla="*/ 8255 h 306704"/>
                <a:gd name="connsiteX4" fmla="*/ 318770 w 357504"/>
                <a:gd name="connsiteY4" fmla="*/ 4445 h 306704"/>
                <a:gd name="connsiteX5" fmla="*/ 314960 w 357504"/>
                <a:gd name="connsiteY5" fmla="*/ 10160 h 306704"/>
                <a:gd name="connsiteX6" fmla="*/ 314325 w 357504"/>
                <a:gd name="connsiteY6" fmla="*/ 13970 h 306704"/>
                <a:gd name="connsiteX7" fmla="*/ 311150 w 357504"/>
                <a:gd name="connsiteY7" fmla="*/ 15875 h 306704"/>
                <a:gd name="connsiteX8" fmla="*/ 306070 w 357504"/>
                <a:gd name="connsiteY8" fmla="*/ 13970 h 306704"/>
                <a:gd name="connsiteX9" fmla="*/ 302260 w 357504"/>
                <a:gd name="connsiteY9" fmla="*/ 14605 h 306704"/>
                <a:gd name="connsiteX10" fmla="*/ 300355 w 357504"/>
                <a:gd name="connsiteY10" fmla="*/ 18415 h 306704"/>
                <a:gd name="connsiteX11" fmla="*/ 294005 w 357504"/>
                <a:gd name="connsiteY11" fmla="*/ 20955 h 306704"/>
                <a:gd name="connsiteX12" fmla="*/ 290830 w 357504"/>
                <a:gd name="connsiteY12" fmla="*/ 26670 h 306704"/>
                <a:gd name="connsiteX13" fmla="*/ 286385 w 357504"/>
                <a:gd name="connsiteY13" fmla="*/ 27940 h 306704"/>
                <a:gd name="connsiteX14" fmla="*/ 280035 w 357504"/>
                <a:gd name="connsiteY14" fmla="*/ 23495 h 306704"/>
                <a:gd name="connsiteX15" fmla="*/ 271145 w 357504"/>
                <a:gd name="connsiteY15" fmla="*/ 22860 h 306704"/>
                <a:gd name="connsiteX16" fmla="*/ 260985 w 357504"/>
                <a:gd name="connsiteY16" fmla="*/ 18415 h 306704"/>
                <a:gd name="connsiteX17" fmla="*/ 247015 w 357504"/>
                <a:gd name="connsiteY17" fmla="*/ 16510 h 306704"/>
                <a:gd name="connsiteX18" fmla="*/ 240665 w 357504"/>
                <a:gd name="connsiteY18" fmla="*/ 19685 h 306704"/>
                <a:gd name="connsiteX19" fmla="*/ 224155 w 357504"/>
                <a:gd name="connsiteY19" fmla="*/ 19050 h 306704"/>
                <a:gd name="connsiteX20" fmla="*/ 217805 w 357504"/>
                <a:gd name="connsiteY20" fmla="*/ 20320 h 306704"/>
                <a:gd name="connsiteX21" fmla="*/ 209550 w 357504"/>
                <a:gd name="connsiteY21" fmla="*/ 31750 h 306704"/>
                <a:gd name="connsiteX22" fmla="*/ 201930 w 357504"/>
                <a:gd name="connsiteY22" fmla="*/ 36830 h 306704"/>
                <a:gd name="connsiteX23" fmla="*/ 196215 w 357504"/>
                <a:gd name="connsiteY23" fmla="*/ 35560 h 306704"/>
                <a:gd name="connsiteX24" fmla="*/ 183515 w 357504"/>
                <a:gd name="connsiteY24" fmla="*/ 31115 h 306704"/>
                <a:gd name="connsiteX25" fmla="*/ 177165 w 357504"/>
                <a:gd name="connsiteY25" fmla="*/ 29845 h 306704"/>
                <a:gd name="connsiteX26" fmla="*/ 167005 w 357504"/>
                <a:gd name="connsiteY26" fmla="*/ 24130 h 306704"/>
                <a:gd name="connsiteX27" fmla="*/ 160655 w 357504"/>
                <a:gd name="connsiteY27" fmla="*/ 22225 h 306704"/>
                <a:gd name="connsiteX28" fmla="*/ 160655 w 357504"/>
                <a:gd name="connsiteY28" fmla="*/ 19685 h 306704"/>
                <a:gd name="connsiteX29" fmla="*/ 154940 w 357504"/>
                <a:gd name="connsiteY29" fmla="*/ 15240 h 306704"/>
                <a:gd name="connsiteX30" fmla="*/ 149860 w 357504"/>
                <a:gd name="connsiteY30" fmla="*/ 15240 h 306704"/>
                <a:gd name="connsiteX31" fmla="*/ 148590 w 357504"/>
                <a:gd name="connsiteY31" fmla="*/ 16510 h 306704"/>
                <a:gd name="connsiteX32" fmla="*/ 140335 w 357504"/>
                <a:gd name="connsiteY32" fmla="*/ 17780 h 306704"/>
                <a:gd name="connsiteX33" fmla="*/ 135255 w 357504"/>
                <a:gd name="connsiteY33" fmla="*/ 20320 h 306704"/>
                <a:gd name="connsiteX34" fmla="*/ 130810 w 357504"/>
                <a:gd name="connsiteY34" fmla="*/ 20955 h 306704"/>
                <a:gd name="connsiteX35" fmla="*/ 127635 w 357504"/>
                <a:gd name="connsiteY35" fmla="*/ 24765 h 306704"/>
                <a:gd name="connsiteX36" fmla="*/ 124460 w 357504"/>
                <a:gd name="connsiteY36" fmla="*/ 26035 h 306704"/>
                <a:gd name="connsiteX37" fmla="*/ 118110 w 357504"/>
                <a:gd name="connsiteY37" fmla="*/ 22225 h 306704"/>
                <a:gd name="connsiteX38" fmla="*/ 111125 w 357504"/>
                <a:gd name="connsiteY38" fmla="*/ 12065 h 306704"/>
                <a:gd name="connsiteX39" fmla="*/ 108585 w 357504"/>
                <a:gd name="connsiteY39" fmla="*/ 8890 h 306704"/>
                <a:gd name="connsiteX40" fmla="*/ 99060 w 357504"/>
                <a:gd name="connsiteY40" fmla="*/ 5080 h 306704"/>
                <a:gd name="connsiteX41" fmla="*/ 93980 w 357504"/>
                <a:gd name="connsiteY41" fmla="*/ 4445 h 306704"/>
                <a:gd name="connsiteX42" fmla="*/ 90170 w 357504"/>
                <a:gd name="connsiteY42" fmla="*/ 2540 h 306704"/>
                <a:gd name="connsiteX43" fmla="*/ 81915 w 357504"/>
                <a:gd name="connsiteY43" fmla="*/ 1270 h 306704"/>
                <a:gd name="connsiteX44" fmla="*/ 78105 w 357504"/>
                <a:gd name="connsiteY44" fmla="*/ 0 h 306704"/>
                <a:gd name="connsiteX45" fmla="*/ 73025 w 357504"/>
                <a:gd name="connsiteY45" fmla="*/ 0 h 306704"/>
                <a:gd name="connsiteX46" fmla="*/ 70485 w 357504"/>
                <a:gd name="connsiteY46" fmla="*/ 2540 h 306704"/>
                <a:gd name="connsiteX47" fmla="*/ 60960 w 357504"/>
                <a:gd name="connsiteY47" fmla="*/ 2540 h 306704"/>
                <a:gd name="connsiteX48" fmla="*/ 58420 w 357504"/>
                <a:gd name="connsiteY48" fmla="*/ 2540 h 306704"/>
                <a:gd name="connsiteX49" fmla="*/ 53340 w 357504"/>
                <a:gd name="connsiteY49" fmla="*/ 2540 h 306704"/>
                <a:gd name="connsiteX50" fmla="*/ 46990 w 357504"/>
                <a:gd name="connsiteY50" fmla="*/ 3810 h 306704"/>
                <a:gd name="connsiteX51" fmla="*/ 45085 w 357504"/>
                <a:gd name="connsiteY51" fmla="*/ 5080 h 306704"/>
                <a:gd name="connsiteX52" fmla="*/ 41275 w 357504"/>
                <a:gd name="connsiteY52" fmla="*/ 6350 h 306704"/>
                <a:gd name="connsiteX53" fmla="*/ 34290 w 357504"/>
                <a:gd name="connsiteY53" fmla="*/ 12065 h 306704"/>
                <a:gd name="connsiteX54" fmla="*/ 33655 w 357504"/>
                <a:gd name="connsiteY54" fmla="*/ 15240 h 306704"/>
                <a:gd name="connsiteX55" fmla="*/ 34925 w 357504"/>
                <a:gd name="connsiteY55" fmla="*/ 17780 h 306704"/>
                <a:gd name="connsiteX56" fmla="*/ 34290 w 357504"/>
                <a:gd name="connsiteY56" fmla="*/ 19685 h 306704"/>
                <a:gd name="connsiteX57" fmla="*/ 33020 w 357504"/>
                <a:gd name="connsiteY57" fmla="*/ 22225 h 306704"/>
                <a:gd name="connsiteX58" fmla="*/ 34290 w 357504"/>
                <a:gd name="connsiteY58" fmla="*/ 27940 h 306704"/>
                <a:gd name="connsiteX59" fmla="*/ 36830 w 357504"/>
                <a:gd name="connsiteY59" fmla="*/ 30480 h 306704"/>
                <a:gd name="connsiteX60" fmla="*/ 36830 w 357504"/>
                <a:gd name="connsiteY60" fmla="*/ 34925 h 306704"/>
                <a:gd name="connsiteX61" fmla="*/ 31115 w 357504"/>
                <a:gd name="connsiteY61" fmla="*/ 34925 h 306704"/>
                <a:gd name="connsiteX62" fmla="*/ 24765 w 357504"/>
                <a:gd name="connsiteY62" fmla="*/ 41275 h 306704"/>
                <a:gd name="connsiteX63" fmla="*/ 26035 w 357504"/>
                <a:gd name="connsiteY63" fmla="*/ 45085 h 306704"/>
                <a:gd name="connsiteX64" fmla="*/ 24130 w 357504"/>
                <a:gd name="connsiteY64" fmla="*/ 48260 h 306704"/>
                <a:gd name="connsiteX65" fmla="*/ 27305 w 357504"/>
                <a:gd name="connsiteY65" fmla="*/ 57150 h 306704"/>
                <a:gd name="connsiteX66" fmla="*/ 31115 w 357504"/>
                <a:gd name="connsiteY66" fmla="*/ 57150 h 306704"/>
                <a:gd name="connsiteX67" fmla="*/ 31115 w 357504"/>
                <a:gd name="connsiteY67" fmla="*/ 60325 h 306704"/>
                <a:gd name="connsiteX68" fmla="*/ 26035 w 357504"/>
                <a:gd name="connsiteY68" fmla="*/ 64770 h 306704"/>
                <a:gd name="connsiteX69" fmla="*/ 24765 w 357504"/>
                <a:gd name="connsiteY69" fmla="*/ 71120 h 306704"/>
                <a:gd name="connsiteX70" fmla="*/ 26035 w 357504"/>
                <a:gd name="connsiteY70" fmla="*/ 76200 h 306704"/>
                <a:gd name="connsiteX71" fmla="*/ 34290 w 357504"/>
                <a:gd name="connsiteY71" fmla="*/ 83185 h 306704"/>
                <a:gd name="connsiteX72" fmla="*/ 34290 w 357504"/>
                <a:gd name="connsiteY72" fmla="*/ 90805 h 306704"/>
                <a:gd name="connsiteX73" fmla="*/ 37465 w 357504"/>
                <a:gd name="connsiteY73" fmla="*/ 102235 h 306704"/>
                <a:gd name="connsiteX74" fmla="*/ 36195 w 357504"/>
                <a:gd name="connsiteY74" fmla="*/ 105410 h 306704"/>
                <a:gd name="connsiteX75" fmla="*/ 29845 w 357504"/>
                <a:gd name="connsiteY75" fmla="*/ 106045 h 306704"/>
                <a:gd name="connsiteX76" fmla="*/ 27305 w 357504"/>
                <a:gd name="connsiteY76" fmla="*/ 109855 h 306704"/>
                <a:gd name="connsiteX77" fmla="*/ 26670 w 357504"/>
                <a:gd name="connsiteY77" fmla="*/ 113030 h 306704"/>
                <a:gd name="connsiteX78" fmla="*/ 33655 w 357504"/>
                <a:gd name="connsiteY78" fmla="*/ 120015 h 306704"/>
                <a:gd name="connsiteX79" fmla="*/ 31750 w 357504"/>
                <a:gd name="connsiteY79" fmla="*/ 122555 h 306704"/>
                <a:gd name="connsiteX80" fmla="*/ 27305 w 357504"/>
                <a:gd name="connsiteY80" fmla="*/ 122555 h 306704"/>
                <a:gd name="connsiteX81" fmla="*/ 23495 w 357504"/>
                <a:gd name="connsiteY81" fmla="*/ 126365 h 306704"/>
                <a:gd name="connsiteX82" fmla="*/ 21590 w 357504"/>
                <a:gd name="connsiteY82" fmla="*/ 130810 h 306704"/>
                <a:gd name="connsiteX83" fmla="*/ 17145 w 357504"/>
                <a:gd name="connsiteY83" fmla="*/ 138430 h 306704"/>
                <a:gd name="connsiteX84" fmla="*/ 14605 w 357504"/>
                <a:gd name="connsiteY84" fmla="*/ 144145 h 306704"/>
                <a:gd name="connsiteX85" fmla="*/ 11430 w 357504"/>
                <a:gd name="connsiteY85" fmla="*/ 146685 h 306704"/>
                <a:gd name="connsiteX86" fmla="*/ 8255 w 357504"/>
                <a:gd name="connsiteY86" fmla="*/ 147320 h 306704"/>
                <a:gd name="connsiteX87" fmla="*/ 3175 w 357504"/>
                <a:gd name="connsiteY87" fmla="*/ 149225 h 306704"/>
                <a:gd name="connsiteX88" fmla="*/ 635 w 357504"/>
                <a:gd name="connsiteY88" fmla="*/ 153035 h 306704"/>
                <a:gd name="connsiteX89" fmla="*/ 1270 w 357504"/>
                <a:gd name="connsiteY89" fmla="*/ 158750 h 306704"/>
                <a:gd name="connsiteX90" fmla="*/ 635 w 357504"/>
                <a:gd name="connsiteY90" fmla="*/ 163195 h 306704"/>
                <a:gd name="connsiteX91" fmla="*/ 0 w 357504"/>
                <a:gd name="connsiteY91" fmla="*/ 169545 h 306704"/>
                <a:gd name="connsiteX92" fmla="*/ 0 w 357504"/>
                <a:gd name="connsiteY92" fmla="*/ 172085 h 306704"/>
                <a:gd name="connsiteX93" fmla="*/ 1270 w 357504"/>
                <a:gd name="connsiteY93" fmla="*/ 177165 h 306704"/>
                <a:gd name="connsiteX94" fmla="*/ 0 w 357504"/>
                <a:gd name="connsiteY94" fmla="*/ 179705 h 306704"/>
                <a:gd name="connsiteX95" fmla="*/ 1270 w 357504"/>
                <a:gd name="connsiteY95" fmla="*/ 181610 h 306704"/>
                <a:gd name="connsiteX96" fmla="*/ 1905 w 357504"/>
                <a:gd name="connsiteY96" fmla="*/ 185420 h 306704"/>
                <a:gd name="connsiteX97" fmla="*/ 635 w 357504"/>
                <a:gd name="connsiteY97" fmla="*/ 189865 h 306704"/>
                <a:gd name="connsiteX98" fmla="*/ 1905 w 357504"/>
                <a:gd name="connsiteY98" fmla="*/ 203200 h 306704"/>
                <a:gd name="connsiteX99" fmla="*/ 1905 w 357504"/>
                <a:gd name="connsiteY99" fmla="*/ 207645 h 306704"/>
                <a:gd name="connsiteX100" fmla="*/ 2540 w 357504"/>
                <a:gd name="connsiteY100" fmla="*/ 212725 h 306704"/>
                <a:gd name="connsiteX101" fmla="*/ 1270 w 357504"/>
                <a:gd name="connsiteY101" fmla="*/ 228600 h 306704"/>
                <a:gd name="connsiteX102" fmla="*/ 2540 w 357504"/>
                <a:gd name="connsiteY102" fmla="*/ 234950 h 306704"/>
                <a:gd name="connsiteX103" fmla="*/ 14605 w 357504"/>
                <a:gd name="connsiteY103" fmla="*/ 237490 h 306704"/>
                <a:gd name="connsiteX104" fmla="*/ 24765 w 357504"/>
                <a:gd name="connsiteY104" fmla="*/ 233680 h 306704"/>
                <a:gd name="connsiteX105" fmla="*/ 47625 w 357504"/>
                <a:gd name="connsiteY105" fmla="*/ 245745 h 306704"/>
                <a:gd name="connsiteX106" fmla="*/ 60325 w 357504"/>
                <a:gd name="connsiteY106" fmla="*/ 257810 h 306704"/>
                <a:gd name="connsiteX107" fmla="*/ 67945 w 357504"/>
                <a:gd name="connsiteY107" fmla="*/ 273050 h 306704"/>
                <a:gd name="connsiteX108" fmla="*/ 67945 w 357504"/>
                <a:gd name="connsiteY108" fmla="*/ 283210 h 306704"/>
                <a:gd name="connsiteX109" fmla="*/ 72390 w 357504"/>
                <a:gd name="connsiteY109" fmla="*/ 285115 h 306704"/>
                <a:gd name="connsiteX110" fmla="*/ 75565 w 357504"/>
                <a:gd name="connsiteY110" fmla="*/ 295910 h 306704"/>
                <a:gd name="connsiteX111" fmla="*/ 83820 w 357504"/>
                <a:gd name="connsiteY111" fmla="*/ 303530 h 306704"/>
                <a:gd name="connsiteX112" fmla="*/ 95250 w 357504"/>
                <a:gd name="connsiteY112" fmla="*/ 306705 h 306704"/>
                <a:gd name="connsiteX113" fmla="*/ 125095 w 357504"/>
                <a:gd name="connsiteY113" fmla="*/ 304800 h 306704"/>
                <a:gd name="connsiteX114" fmla="*/ 131445 w 357504"/>
                <a:gd name="connsiteY114" fmla="*/ 300990 h 306704"/>
                <a:gd name="connsiteX115" fmla="*/ 135890 w 357504"/>
                <a:gd name="connsiteY115" fmla="*/ 302895 h 306704"/>
                <a:gd name="connsiteX116" fmla="*/ 149860 w 357504"/>
                <a:gd name="connsiteY116" fmla="*/ 297815 h 306704"/>
                <a:gd name="connsiteX117" fmla="*/ 154940 w 357504"/>
                <a:gd name="connsiteY117" fmla="*/ 299720 h 306704"/>
                <a:gd name="connsiteX118" fmla="*/ 163195 w 357504"/>
                <a:gd name="connsiteY118" fmla="*/ 298450 h 306704"/>
                <a:gd name="connsiteX119" fmla="*/ 165735 w 357504"/>
                <a:gd name="connsiteY119" fmla="*/ 289560 h 306704"/>
                <a:gd name="connsiteX120" fmla="*/ 171450 w 357504"/>
                <a:gd name="connsiteY120" fmla="*/ 295275 h 306704"/>
                <a:gd name="connsiteX121" fmla="*/ 173990 w 357504"/>
                <a:gd name="connsiteY121" fmla="*/ 294005 h 306704"/>
                <a:gd name="connsiteX122" fmla="*/ 173990 w 357504"/>
                <a:gd name="connsiteY122" fmla="*/ 294005 h 306704"/>
                <a:gd name="connsiteX123" fmla="*/ 174625 w 357504"/>
                <a:gd name="connsiteY123" fmla="*/ 290195 h 306704"/>
                <a:gd name="connsiteX124" fmla="*/ 182245 w 357504"/>
                <a:gd name="connsiteY124" fmla="*/ 280670 h 306704"/>
                <a:gd name="connsiteX125" fmla="*/ 186055 w 357504"/>
                <a:gd name="connsiteY125" fmla="*/ 273050 h 306704"/>
                <a:gd name="connsiteX126" fmla="*/ 184785 w 357504"/>
                <a:gd name="connsiteY126" fmla="*/ 265430 h 306704"/>
                <a:gd name="connsiteX127" fmla="*/ 184150 w 357504"/>
                <a:gd name="connsiteY127" fmla="*/ 259080 h 306704"/>
                <a:gd name="connsiteX128" fmla="*/ 187960 w 357504"/>
                <a:gd name="connsiteY128" fmla="*/ 256540 h 306704"/>
                <a:gd name="connsiteX129" fmla="*/ 187960 w 357504"/>
                <a:gd name="connsiteY129" fmla="*/ 252095 h 306704"/>
                <a:gd name="connsiteX130" fmla="*/ 193040 w 357504"/>
                <a:gd name="connsiteY130" fmla="*/ 247015 h 306704"/>
                <a:gd name="connsiteX131" fmla="*/ 198120 w 357504"/>
                <a:gd name="connsiteY131" fmla="*/ 243840 h 306704"/>
                <a:gd name="connsiteX132" fmla="*/ 201295 w 357504"/>
                <a:gd name="connsiteY132" fmla="*/ 240030 h 306704"/>
                <a:gd name="connsiteX133" fmla="*/ 210185 w 357504"/>
                <a:gd name="connsiteY133" fmla="*/ 233680 h 306704"/>
                <a:gd name="connsiteX134" fmla="*/ 209550 w 357504"/>
                <a:gd name="connsiteY134" fmla="*/ 227330 h 306704"/>
                <a:gd name="connsiteX135" fmla="*/ 211455 w 357504"/>
                <a:gd name="connsiteY135" fmla="*/ 223520 h 306704"/>
                <a:gd name="connsiteX136" fmla="*/ 218440 w 357504"/>
                <a:gd name="connsiteY136" fmla="*/ 223520 h 306704"/>
                <a:gd name="connsiteX137" fmla="*/ 220980 w 357504"/>
                <a:gd name="connsiteY137" fmla="*/ 219710 h 306704"/>
                <a:gd name="connsiteX138" fmla="*/ 222885 w 357504"/>
                <a:gd name="connsiteY138" fmla="*/ 220980 h 306704"/>
                <a:gd name="connsiteX139" fmla="*/ 231140 w 357504"/>
                <a:gd name="connsiteY139" fmla="*/ 223520 h 306704"/>
                <a:gd name="connsiteX140" fmla="*/ 234315 w 357504"/>
                <a:gd name="connsiteY140" fmla="*/ 223520 h 306704"/>
                <a:gd name="connsiteX141" fmla="*/ 240030 w 357504"/>
                <a:gd name="connsiteY141" fmla="*/ 226695 h 306704"/>
                <a:gd name="connsiteX142" fmla="*/ 243840 w 357504"/>
                <a:gd name="connsiteY142" fmla="*/ 233045 h 306704"/>
                <a:gd name="connsiteX143" fmla="*/ 248920 w 357504"/>
                <a:gd name="connsiteY143" fmla="*/ 236855 h 306704"/>
                <a:gd name="connsiteX144" fmla="*/ 252730 w 357504"/>
                <a:gd name="connsiteY144" fmla="*/ 238125 h 306704"/>
                <a:gd name="connsiteX145" fmla="*/ 259080 w 357504"/>
                <a:gd name="connsiteY145" fmla="*/ 234315 h 306704"/>
                <a:gd name="connsiteX146" fmla="*/ 263525 w 357504"/>
                <a:gd name="connsiteY146" fmla="*/ 227330 h 306704"/>
                <a:gd name="connsiteX147" fmla="*/ 263525 w 357504"/>
                <a:gd name="connsiteY147" fmla="*/ 224790 h 306704"/>
                <a:gd name="connsiteX148" fmla="*/ 266065 w 357504"/>
                <a:gd name="connsiteY148" fmla="*/ 220980 h 306704"/>
                <a:gd name="connsiteX149" fmla="*/ 270510 w 357504"/>
                <a:gd name="connsiteY149" fmla="*/ 219710 h 306704"/>
                <a:gd name="connsiteX150" fmla="*/ 274320 w 357504"/>
                <a:gd name="connsiteY150" fmla="*/ 213995 h 306704"/>
                <a:gd name="connsiteX151" fmla="*/ 273685 w 357504"/>
                <a:gd name="connsiteY151" fmla="*/ 209550 h 306704"/>
                <a:gd name="connsiteX152" fmla="*/ 276225 w 357504"/>
                <a:gd name="connsiteY152" fmla="*/ 201930 h 306704"/>
                <a:gd name="connsiteX153" fmla="*/ 285750 w 357504"/>
                <a:gd name="connsiteY153" fmla="*/ 192405 h 306704"/>
                <a:gd name="connsiteX154" fmla="*/ 287020 w 357504"/>
                <a:gd name="connsiteY154" fmla="*/ 187325 h 306704"/>
                <a:gd name="connsiteX155" fmla="*/ 285750 w 357504"/>
                <a:gd name="connsiteY155" fmla="*/ 182880 h 306704"/>
                <a:gd name="connsiteX156" fmla="*/ 288290 w 357504"/>
                <a:gd name="connsiteY156" fmla="*/ 177800 h 306704"/>
                <a:gd name="connsiteX157" fmla="*/ 296545 w 357504"/>
                <a:gd name="connsiteY157" fmla="*/ 169545 h 306704"/>
                <a:gd name="connsiteX158" fmla="*/ 302895 w 357504"/>
                <a:gd name="connsiteY158" fmla="*/ 165100 h 306704"/>
                <a:gd name="connsiteX159" fmla="*/ 303530 w 357504"/>
                <a:gd name="connsiteY159" fmla="*/ 158750 h 306704"/>
                <a:gd name="connsiteX160" fmla="*/ 306070 w 357504"/>
                <a:gd name="connsiteY160" fmla="*/ 154305 h 306704"/>
                <a:gd name="connsiteX161" fmla="*/ 304800 w 357504"/>
                <a:gd name="connsiteY161" fmla="*/ 144145 h 306704"/>
                <a:gd name="connsiteX162" fmla="*/ 309245 w 357504"/>
                <a:gd name="connsiteY162" fmla="*/ 140335 h 306704"/>
                <a:gd name="connsiteX163" fmla="*/ 317500 w 357504"/>
                <a:gd name="connsiteY163" fmla="*/ 137795 h 306704"/>
                <a:gd name="connsiteX164" fmla="*/ 323215 w 357504"/>
                <a:gd name="connsiteY164" fmla="*/ 130810 h 306704"/>
                <a:gd name="connsiteX165" fmla="*/ 324485 w 357504"/>
                <a:gd name="connsiteY165" fmla="*/ 123825 h 306704"/>
                <a:gd name="connsiteX166" fmla="*/ 324485 w 357504"/>
                <a:gd name="connsiteY166" fmla="*/ 115570 h 306704"/>
                <a:gd name="connsiteX167" fmla="*/ 323215 w 357504"/>
                <a:gd name="connsiteY167" fmla="*/ 111125 h 306704"/>
                <a:gd name="connsiteX168" fmla="*/ 327025 w 357504"/>
                <a:gd name="connsiteY168" fmla="*/ 104775 h 306704"/>
                <a:gd name="connsiteX169" fmla="*/ 332105 w 357504"/>
                <a:gd name="connsiteY169" fmla="*/ 94615 h 306704"/>
                <a:gd name="connsiteX170" fmla="*/ 335280 w 357504"/>
                <a:gd name="connsiteY170" fmla="*/ 91440 h 306704"/>
                <a:gd name="connsiteX171" fmla="*/ 335915 w 357504"/>
                <a:gd name="connsiteY171" fmla="*/ 88900 h 306704"/>
                <a:gd name="connsiteX172" fmla="*/ 342265 w 357504"/>
                <a:gd name="connsiteY172" fmla="*/ 84455 h 306704"/>
                <a:gd name="connsiteX173" fmla="*/ 346075 w 357504"/>
                <a:gd name="connsiteY173" fmla="*/ 84455 h 306704"/>
                <a:gd name="connsiteX174" fmla="*/ 349885 w 357504"/>
                <a:gd name="connsiteY174" fmla="*/ 80010 h 306704"/>
                <a:gd name="connsiteX175" fmla="*/ 356870 w 357504"/>
                <a:gd name="connsiteY175" fmla="*/ 76200 h 306704"/>
                <a:gd name="connsiteX176" fmla="*/ 357505 w 357504"/>
                <a:gd name="connsiteY176" fmla="*/ 72390 h 306704"/>
                <a:gd name="connsiteX177" fmla="*/ 355600 w 357504"/>
                <a:gd name="connsiteY177" fmla="*/ 64135 h 306704"/>
                <a:gd name="connsiteX178" fmla="*/ 354965 w 357504"/>
                <a:gd name="connsiteY178" fmla="*/ 60960 h 306704"/>
                <a:gd name="connsiteX179" fmla="*/ 353060 w 357504"/>
                <a:gd name="connsiteY179" fmla="*/ 55880 h 306704"/>
                <a:gd name="connsiteX180" fmla="*/ 347345 w 357504"/>
                <a:gd name="connsiteY180" fmla="*/ 53975 h 306704"/>
                <a:gd name="connsiteX181" fmla="*/ 344805 w 357504"/>
                <a:gd name="connsiteY181" fmla="*/ 48895 h 306704"/>
                <a:gd name="connsiteX182" fmla="*/ 344805 w 357504"/>
                <a:gd name="connsiteY182" fmla="*/ 39370 h 306704"/>
                <a:gd name="connsiteX183" fmla="*/ 344170 w 357504"/>
                <a:gd name="connsiteY183" fmla="*/ 34290 h 306704"/>
                <a:gd name="connsiteX184" fmla="*/ 341630 w 357504"/>
                <a:gd name="connsiteY184" fmla="*/ 26670 h 30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57504" h="306704">
                  <a:moveTo>
                    <a:pt x="341630" y="26670"/>
                  </a:moveTo>
                  <a:lnTo>
                    <a:pt x="340995" y="26670"/>
                  </a:lnTo>
                  <a:lnTo>
                    <a:pt x="336550" y="19050"/>
                  </a:lnTo>
                  <a:lnTo>
                    <a:pt x="328295" y="8255"/>
                  </a:lnTo>
                  <a:lnTo>
                    <a:pt x="318770" y="4445"/>
                  </a:lnTo>
                  <a:lnTo>
                    <a:pt x="314960" y="10160"/>
                  </a:lnTo>
                  <a:lnTo>
                    <a:pt x="314325" y="13970"/>
                  </a:lnTo>
                  <a:lnTo>
                    <a:pt x="311150" y="15875"/>
                  </a:lnTo>
                  <a:lnTo>
                    <a:pt x="306070" y="13970"/>
                  </a:lnTo>
                  <a:lnTo>
                    <a:pt x="302260" y="14605"/>
                  </a:lnTo>
                  <a:lnTo>
                    <a:pt x="300355" y="18415"/>
                  </a:lnTo>
                  <a:lnTo>
                    <a:pt x="294005" y="20955"/>
                  </a:lnTo>
                  <a:lnTo>
                    <a:pt x="290830" y="26670"/>
                  </a:lnTo>
                  <a:lnTo>
                    <a:pt x="286385" y="27940"/>
                  </a:lnTo>
                  <a:lnTo>
                    <a:pt x="280035" y="23495"/>
                  </a:lnTo>
                  <a:lnTo>
                    <a:pt x="271145" y="22860"/>
                  </a:lnTo>
                  <a:lnTo>
                    <a:pt x="260985" y="18415"/>
                  </a:lnTo>
                  <a:lnTo>
                    <a:pt x="247015" y="16510"/>
                  </a:lnTo>
                  <a:lnTo>
                    <a:pt x="240665" y="19685"/>
                  </a:lnTo>
                  <a:lnTo>
                    <a:pt x="224155" y="19050"/>
                  </a:lnTo>
                  <a:lnTo>
                    <a:pt x="217805" y="20320"/>
                  </a:lnTo>
                  <a:lnTo>
                    <a:pt x="209550" y="31750"/>
                  </a:lnTo>
                  <a:lnTo>
                    <a:pt x="201930" y="36830"/>
                  </a:lnTo>
                  <a:lnTo>
                    <a:pt x="196215" y="35560"/>
                  </a:lnTo>
                  <a:lnTo>
                    <a:pt x="183515" y="31115"/>
                  </a:lnTo>
                  <a:lnTo>
                    <a:pt x="177165" y="29845"/>
                  </a:lnTo>
                  <a:lnTo>
                    <a:pt x="167005" y="24130"/>
                  </a:lnTo>
                  <a:lnTo>
                    <a:pt x="160655" y="22225"/>
                  </a:lnTo>
                  <a:lnTo>
                    <a:pt x="160655" y="19685"/>
                  </a:lnTo>
                  <a:lnTo>
                    <a:pt x="154940" y="15240"/>
                  </a:lnTo>
                  <a:lnTo>
                    <a:pt x="149860" y="15240"/>
                  </a:lnTo>
                  <a:lnTo>
                    <a:pt x="148590" y="16510"/>
                  </a:lnTo>
                  <a:lnTo>
                    <a:pt x="140335" y="17780"/>
                  </a:lnTo>
                  <a:lnTo>
                    <a:pt x="135255" y="20320"/>
                  </a:lnTo>
                  <a:lnTo>
                    <a:pt x="130810" y="20955"/>
                  </a:lnTo>
                  <a:lnTo>
                    <a:pt x="127635" y="24765"/>
                  </a:lnTo>
                  <a:lnTo>
                    <a:pt x="124460" y="26035"/>
                  </a:lnTo>
                  <a:lnTo>
                    <a:pt x="118110" y="22225"/>
                  </a:lnTo>
                  <a:lnTo>
                    <a:pt x="111125" y="12065"/>
                  </a:lnTo>
                  <a:lnTo>
                    <a:pt x="108585" y="8890"/>
                  </a:lnTo>
                  <a:lnTo>
                    <a:pt x="99060" y="5080"/>
                  </a:lnTo>
                  <a:lnTo>
                    <a:pt x="93980" y="4445"/>
                  </a:lnTo>
                  <a:lnTo>
                    <a:pt x="90170" y="2540"/>
                  </a:lnTo>
                  <a:lnTo>
                    <a:pt x="81915" y="1270"/>
                  </a:lnTo>
                  <a:lnTo>
                    <a:pt x="78105" y="0"/>
                  </a:lnTo>
                  <a:lnTo>
                    <a:pt x="73025" y="0"/>
                  </a:lnTo>
                  <a:lnTo>
                    <a:pt x="70485" y="2540"/>
                  </a:lnTo>
                  <a:lnTo>
                    <a:pt x="60960" y="2540"/>
                  </a:lnTo>
                  <a:lnTo>
                    <a:pt x="58420" y="2540"/>
                  </a:lnTo>
                  <a:lnTo>
                    <a:pt x="53340" y="2540"/>
                  </a:lnTo>
                  <a:lnTo>
                    <a:pt x="46990" y="3810"/>
                  </a:lnTo>
                  <a:lnTo>
                    <a:pt x="45085" y="5080"/>
                  </a:lnTo>
                  <a:lnTo>
                    <a:pt x="41275" y="6350"/>
                  </a:lnTo>
                  <a:lnTo>
                    <a:pt x="34290" y="12065"/>
                  </a:lnTo>
                  <a:lnTo>
                    <a:pt x="33655" y="15240"/>
                  </a:lnTo>
                  <a:lnTo>
                    <a:pt x="34925" y="17780"/>
                  </a:lnTo>
                  <a:lnTo>
                    <a:pt x="34290" y="19685"/>
                  </a:lnTo>
                  <a:lnTo>
                    <a:pt x="33020" y="22225"/>
                  </a:lnTo>
                  <a:lnTo>
                    <a:pt x="34290" y="27940"/>
                  </a:lnTo>
                  <a:lnTo>
                    <a:pt x="36830" y="30480"/>
                  </a:lnTo>
                  <a:lnTo>
                    <a:pt x="36830" y="34925"/>
                  </a:lnTo>
                  <a:lnTo>
                    <a:pt x="31115" y="34925"/>
                  </a:lnTo>
                  <a:lnTo>
                    <a:pt x="24765" y="41275"/>
                  </a:lnTo>
                  <a:lnTo>
                    <a:pt x="26035" y="45085"/>
                  </a:lnTo>
                  <a:lnTo>
                    <a:pt x="24130" y="48260"/>
                  </a:lnTo>
                  <a:lnTo>
                    <a:pt x="27305" y="57150"/>
                  </a:lnTo>
                  <a:lnTo>
                    <a:pt x="31115" y="57150"/>
                  </a:lnTo>
                  <a:lnTo>
                    <a:pt x="31115" y="60325"/>
                  </a:lnTo>
                  <a:lnTo>
                    <a:pt x="26035" y="64770"/>
                  </a:lnTo>
                  <a:lnTo>
                    <a:pt x="24765" y="71120"/>
                  </a:lnTo>
                  <a:lnTo>
                    <a:pt x="26035" y="76200"/>
                  </a:lnTo>
                  <a:lnTo>
                    <a:pt x="34290" y="83185"/>
                  </a:lnTo>
                  <a:lnTo>
                    <a:pt x="34290" y="90805"/>
                  </a:lnTo>
                  <a:lnTo>
                    <a:pt x="37465" y="102235"/>
                  </a:lnTo>
                  <a:lnTo>
                    <a:pt x="36195" y="105410"/>
                  </a:lnTo>
                  <a:lnTo>
                    <a:pt x="29845" y="106045"/>
                  </a:lnTo>
                  <a:lnTo>
                    <a:pt x="27305" y="109855"/>
                  </a:lnTo>
                  <a:lnTo>
                    <a:pt x="26670" y="113030"/>
                  </a:lnTo>
                  <a:lnTo>
                    <a:pt x="33655" y="120015"/>
                  </a:lnTo>
                  <a:lnTo>
                    <a:pt x="31750" y="122555"/>
                  </a:lnTo>
                  <a:lnTo>
                    <a:pt x="27305" y="122555"/>
                  </a:lnTo>
                  <a:lnTo>
                    <a:pt x="23495" y="126365"/>
                  </a:lnTo>
                  <a:lnTo>
                    <a:pt x="21590" y="130810"/>
                  </a:lnTo>
                  <a:lnTo>
                    <a:pt x="17145" y="138430"/>
                  </a:lnTo>
                  <a:lnTo>
                    <a:pt x="14605" y="144145"/>
                  </a:lnTo>
                  <a:lnTo>
                    <a:pt x="11430" y="146685"/>
                  </a:lnTo>
                  <a:lnTo>
                    <a:pt x="8255" y="147320"/>
                  </a:lnTo>
                  <a:lnTo>
                    <a:pt x="3175" y="149225"/>
                  </a:lnTo>
                  <a:lnTo>
                    <a:pt x="635" y="153035"/>
                  </a:lnTo>
                  <a:lnTo>
                    <a:pt x="1270" y="158750"/>
                  </a:lnTo>
                  <a:lnTo>
                    <a:pt x="635" y="163195"/>
                  </a:lnTo>
                  <a:lnTo>
                    <a:pt x="0" y="169545"/>
                  </a:lnTo>
                  <a:lnTo>
                    <a:pt x="0" y="172085"/>
                  </a:lnTo>
                  <a:lnTo>
                    <a:pt x="1270" y="177165"/>
                  </a:lnTo>
                  <a:lnTo>
                    <a:pt x="0" y="179705"/>
                  </a:lnTo>
                  <a:lnTo>
                    <a:pt x="1270" y="181610"/>
                  </a:lnTo>
                  <a:lnTo>
                    <a:pt x="1905" y="185420"/>
                  </a:lnTo>
                  <a:lnTo>
                    <a:pt x="635" y="189865"/>
                  </a:lnTo>
                  <a:lnTo>
                    <a:pt x="1905" y="203200"/>
                  </a:lnTo>
                  <a:lnTo>
                    <a:pt x="1905" y="207645"/>
                  </a:lnTo>
                  <a:lnTo>
                    <a:pt x="2540" y="212725"/>
                  </a:lnTo>
                  <a:lnTo>
                    <a:pt x="1270" y="228600"/>
                  </a:lnTo>
                  <a:lnTo>
                    <a:pt x="2540" y="234950"/>
                  </a:lnTo>
                  <a:lnTo>
                    <a:pt x="14605" y="237490"/>
                  </a:lnTo>
                  <a:lnTo>
                    <a:pt x="24765" y="233680"/>
                  </a:lnTo>
                  <a:lnTo>
                    <a:pt x="47625" y="245745"/>
                  </a:lnTo>
                  <a:lnTo>
                    <a:pt x="60325" y="257810"/>
                  </a:lnTo>
                  <a:lnTo>
                    <a:pt x="67945" y="273050"/>
                  </a:lnTo>
                  <a:lnTo>
                    <a:pt x="67945" y="283210"/>
                  </a:lnTo>
                  <a:lnTo>
                    <a:pt x="72390" y="285115"/>
                  </a:lnTo>
                  <a:lnTo>
                    <a:pt x="75565" y="295910"/>
                  </a:lnTo>
                  <a:lnTo>
                    <a:pt x="83820" y="303530"/>
                  </a:lnTo>
                  <a:lnTo>
                    <a:pt x="95250" y="306705"/>
                  </a:lnTo>
                  <a:lnTo>
                    <a:pt x="125095" y="304800"/>
                  </a:lnTo>
                  <a:lnTo>
                    <a:pt x="131445" y="300990"/>
                  </a:lnTo>
                  <a:lnTo>
                    <a:pt x="135890" y="302895"/>
                  </a:lnTo>
                  <a:lnTo>
                    <a:pt x="149860" y="297815"/>
                  </a:lnTo>
                  <a:lnTo>
                    <a:pt x="154940" y="299720"/>
                  </a:lnTo>
                  <a:lnTo>
                    <a:pt x="163195" y="298450"/>
                  </a:lnTo>
                  <a:lnTo>
                    <a:pt x="165735" y="289560"/>
                  </a:lnTo>
                  <a:lnTo>
                    <a:pt x="171450" y="295275"/>
                  </a:lnTo>
                  <a:lnTo>
                    <a:pt x="173990" y="294005"/>
                  </a:lnTo>
                  <a:lnTo>
                    <a:pt x="173990" y="294005"/>
                  </a:lnTo>
                  <a:lnTo>
                    <a:pt x="174625" y="290195"/>
                  </a:lnTo>
                  <a:lnTo>
                    <a:pt x="182245" y="280670"/>
                  </a:lnTo>
                  <a:lnTo>
                    <a:pt x="186055" y="273050"/>
                  </a:lnTo>
                  <a:lnTo>
                    <a:pt x="184785" y="265430"/>
                  </a:lnTo>
                  <a:lnTo>
                    <a:pt x="184150" y="259080"/>
                  </a:lnTo>
                  <a:lnTo>
                    <a:pt x="187960" y="256540"/>
                  </a:lnTo>
                  <a:lnTo>
                    <a:pt x="187960" y="252095"/>
                  </a:lnTo>
                  <a:lnTo>
                    <a:pt x="193040" y="247015"/>
                  </a:lnTo>
                  <a:lnTo>
                    <a:pt x="198120" y="243840"/>
                  </a:lnTo>
                  <a:lnTo>
                    <a:pt x="201295" y="240030"/>
                  </a:lnTo>
                  <a:lnTo>
                    <a:pt x="210185" y="233680"/>
                  </a:lnTo>
                  <a:lnTo>
                    <a:pt x="209550" y="227330"/>
                  </a:lnTo>
                  <a:lnTo>
                    <a:pt x="211455" y="223520"/>
                  </a:lnTo>
                  <a:lnTo>
                    <a:pt x="218440" y="223520"/>
                  </a:lnTo>
                  <a:lnTo>
                    <a:pt x="220980" y="219710"/>
                  </a:lnTo>
                  <a:lnTo>
                    <a:pt x="222885" y="220980"/>
                  </a:lnTo>
                  <a:lnTo>
                    <a:pt x="231140" y="223520"/>
                  </a:lnTo>
                  <a:lnTo>
                    <a:pt x="234315" y="223520"/>
                  </a:lnTo>
                  <a:lnTo>
                    <a:pt x="240030" y="226695"/>
                  </a:lnTo>
                  <a:lnTo>
                    <a:pt x="243840" y="233045"/>
                  </a:lnTo>
                  <a:lnTo>
                    <a:pt x="248920" y="236855"/>
                  </a:lnTo>
                  <a:lnTo>
                    <a:pt x="252730" y="238125"/>
                  </a:lnTo>
                  <a:lnTo>
                    <a:pt x="259080" y="234315"/>
                  </a:lnTo>
                  <a:lnTo>
                    <a:pt x="263525" y="227330"/>
                  </a:lnTo>
                  <a:lnTo>
                    <a:pt x="263525" y="224790"/>
                  </a:lnTo>
                  <a:lnTo>
                    <a:pt x="266065" y="220980"/>
                  </a:lnTo>
                  <a:lnTo>
                    <a:pt x="270510" y="219710"/>
                  </a:lnTo>
                  <a:lnTo>
                    <a:pt x="274320" y="213995"/>
                  </a:lnTo>
                  <a:lnTo>
                    <a:pt x="273685" y="209550"/>
                  </a:lnTo>
                  <a:lnTo>
                    <a:pt x="276225" y="201930"/>
                  </a:lnTo>
                  <a:lnTo>
                    <a:pt x="285750" y="192405"/>
                  </a:lnTo>
                  <a:lnTo>
                    <a:pt x="287020" y="187325"/>
                  </a:lnTo>
                  <a:lnTo>
                    <a:pt x="285750" y="182880"/>
                  </a:lnTo>
                  <a:lnTo>
                    <a:pt x="288290" y="177800"/>
                  </a:lnTo>
                  <a:lnTo>
                    <a:pt x="296545" y="169545"/>
                  </a:lnTo>
                  <a:lnTo>
                    <a:pt x="302895" y="165100"/>
                  </a:lnTo>
                  <a:lnTo>
                    <a:pt x="303530" y="158750"/>
                  </a:lnTo>
                  <a:lnTo>
                    <a:pt x="306070" y="154305"/>
                  </a:lnTo>
                  <a:lnTo>
                    <a:pt x="304800" y="144145"/>
                  </a:lnTo>
                  <a:lnTo>
                    <a:pt x="309245" y="140335"/>
                  </a:lnTo>
                  <a:lnTo>
                    <a:pt x="317500" y="137795"/>
                  </a:lnTo>
                  <a:lnTo>
                    <a:pt x="323215" y="130810"/>
                  </a:lnTo>
                  <a:lnTo>
                    <a:pt x="324485" y="123825"/>
                  </a:lnTo>
                  <a:lnTo>
                    <a:pt x="324485" y="115570"/>
                  </a:lnTo>
                  <a:lnTo>
                    <a:pt x="323215" y="111125"/>
                  </a:lnTo>
                  <a:lnTo>
                    <a:pt x="327025" y="104775"/>
                  </a:lnTo>
                  <a:lnTo>
                    <a:pt x="332105" y="94615"/>
                  </a:lnTo>
                  <a:lnTo>
                    <a:pt x="335280" y="91440"/>
                  </a:lnTo>
                  <a:lnTo>
                    <a:pt x="335915" y="88900"/>
                  </a:lnTo>
                  <a:lnTo>
                    <a:pt x="342265" y="84455"/>
                  </a:lnTo>
                  <a:lnTo>
                    <a:pt x="346075" y="84455"/>
                  </a:lnTo>
                  <a:lnTo>
                    <a:pt x="349885" y="80010"/>
                  </a:lnTo>
                  <a:lnTo>
                    <a:pt x="356870" y="76200"/>
                  </a:lnTo>
                  <a:lnTo>
                    <a:pt x="357505" y="72390"/>
                  </a:lnTo>
                  <a:lnTo>
                    <a:pt x="355600" y="64135"/>
                  </a:lnTo>
                  <a:lnTo>
                    <a:pt x="354965" y="60960"/>
                  </a:lnTo>
                  <a:lnTo>
                    <a:pt x="353060" y="55880"/>
                  </a:lnTo>
                  <a:lnTo>
                    <a:pt x="347345" y="53975"/>
                  </a:lnTo>
                  <a:lnTo>
                    <a:pt x="344805" y="48895"/>
                  </a:lnTo>
                  <a:lnTo>
                    <a:pt x="344805" y="39370"/>
                  </a:lnTo>
                  <a:lnTo>
                    <a:pt x="344170" y="34290"/>
                  </a:lnTo>
                  <a:lnTo>
                    <a:pt x="341630" y="266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92">
              <a:extLst>
                <a:ext uri="{FF2B5EF4-FFF2-40B4-BE49-F238E27FC236}">
                  <a16:creationId xmlns:a16="http://schemas.microsoft.com/office/drawing/2014/main" id="{76D7EDCB-0E53-2455-51DD-AA749975AF9D}"/>
                </a:ext>
              </a:extLst>
            </p:cNvPr>
            <p:cNvSpPr/>
            <p:nvPr/>
          </p:nvSpPr>
          <p:spPr>
            <a:xfrm>
              <a:off x="9296387" y="6453969"/>
              <a:ext cx="20495" cy="21859"/>
            </a:xfrm>
            <a:custGeom>
              <a:avLst/>
              <a:gdLst>
                <a:gd name="connsiteX0" fmla="*/ 1270 w 9525"/>
                <a:gd name="connsiteY0" fmla="*/ 9525 h 10159"/>
                <a:gd name="connsiteX1" fmla="*/ 0 w 9525"/>
                <a:gd name="connsiteY1" fmla="*/ 3810 h 10159"/>
                <a:gd name="connsiteX2" fmla="*/ 3810 w 9525"/>
                <a:gd name="connsiteY2" fmla="*/ 0 h 10159"/>
                <a:gd name="connsiteX3" fmla="*/ 9525 w 9525"/>
                <a:gd name="connsiteY3" fmla="*/ 3175 h 10159"/>
                <a:gd name="connsiteX4" fmla="*/ 6985 w 9525"/>
                <a:gd name="connsiteY4" fmla="*/ 7620 h 10159"/>
                <a:gd name="connsiteX5" fmla="*/ 3175 w 9525"/>
                <a:gd name="connsiteY5" fmla="*/ 10160 h 1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59">
                  <a:moveTo>
                    <a:pt x="1270" y="9525"/>
                  </a:moveTo>
                  <a:lnTo>
                    <a:pt x="0" y="3810"/>
                  </a:lnTo>
                  <a:lnTo>
                    <a:pt x="3810" y="0"/>
                  </a:lnTo>
                  <a:lnTo>
                    <a:pt x="9525" y="3175"/>
                  </a:lnTo>
                  <a:lnTo>
                    <a:pt x="6985" y="7620"/>
                  </a:lnTo>
                  <a:lnTo>
                    <a:pt x="317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93">
              <a:extLst>
                <a:ext uri="{FF2B5EF4-FFF2-40B4-BE49-F238E27FC236}">
                  <a16:creationId xmlns:a16="http://schemas.microsoft.com/office/drawing/2014/main" id="{9AC6836D-F315-98AC-F223-1E9DB94C6492}"/>
                </a:ext>
              </a:extLst>
            </p:cNvPr>
            <p:cNvSpPr/>
            <p:nvPr/>
          </p:nvSpPr>
          <p:spPr>
            <a:xfrm>
              <a:off x="9423453" y="6214862"/>
              <a:ext cx="35524" cy="50554"/>
            </a:xfrm>
            <a:custGeom>
              <a:avLst/>
              <a:gdLst>
                <a:gd name="connsiteX0" fmla="*/ 0 w 16510"/>
                <a:gd name="connsiteY0" fmla="*/ 19050 h 23495"/>
                <a:gd name="connsiteX1" fmla="*/ 635 w 16510"/>
                <a:gd name="connsiteY1" fmla="*/ 14605 h 23495"/>
                <a:gd name="connsiteX2" fmla="*/ 4445 w 16510"/>
                <a:gd name="connsiteY2" fmla="*/ 13970 h 23495"/>
                <a:gd name="connsiteX3" fmla="*/ 6985 w 16510"/>
                <a:gd name="connsiteY3" fmla="*/ 6985 h 23495"/>
                <a:gd name="connsiteX4" fmla="*/ 13335 w 16510"/>
                <a:gd name="connsiteY4" fmla="*/ 0 h 23495"/>
                <a:gd name="connsiteX5" fmla="*/ 15875 w 16510"/>
                <a:gd name="connsiteY5" fmla="*/ 2540 h 23495"/>
                <a:gd name="connsiteX6" fmla="*/ 16510 w 16510"/>
                <a:gd name="connsiteY6" fmla="*/ 11430 h 23495"/>
                <a:gd name="connsiteX7" fmla="*/ 12065 w 16510"/>
                <a:gd name="connsiteY7" fmla="*/ 23495 h 23495"/>
                <a:gd name="connsiteX8" fmla="*/ 5715 w 16510"/>
                <a:gd name="connsiteY8" fmla="*/ 22225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 h="23495">
                  <a:moveTo>
                    <a:pt x="0" y="19050"/>
                  </a:moveTo>
                  <a:lnTo>
                    <a:pt x="635" y="14605"/>
                  </a:lnTo>
                  <a:lnTo>
                    <a:pt x="4445" y="13970"/>
                  </a:lnTo>
                  <a:lnTo>
                    <a:pt x="6985" y="6985"/>
                  </a:lnTo>
                  <a:lnTo>
                    <a:pt x="13335" y="0"/>
                  </a:lnTo>
                  <a:lnTo>
                    <a:pt x="15875" y="2540"/>
                  </a:lnTo>
                  <a:lnTo>
                    <a:pt x="16510" y="11430"/>
                  </a:lnTo>
                  <a:lnTo>
                    <a:pt x="12065" y="23495"/>
                  </a:lnTo>
                  <a:lnTo>
                    <a:pt x="5715" y="222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94">
              <a:extLst>
                <a:ext uri="{FF2B5EF4-FFF2-40B4-BE49-F238E27FC236}">
                  <a16:creationId xmlns:a16="http://schemas.microsoft.com/office/drawing/2014/main" id="{DBD806B0-2A05-2E00-0C14-82C500C096CE}"/>
                </a:ext>
              </a:extLst>
            </p:cNvPr>
            <p:cNvSpPr/>
            <p:nvPr/>
          </p:nvSpPr>
          <p:spPr>
            <a:xfrm>
              <a:off x="9442584" y="5589086"/>
              <a:ext cx="511003" cy="769239"/>
            </a:xfrm>
            <a:custGeom>
              <a:avLst/>
              <a:gdLst>
                <a:gd name="connsiteX0" fmla="*/ 0 w 237489"/>
                <a:gd name="connsiteY0" fmla="*/ 267335 h 357504"/>
                <a:gd name="connsiteX1" fmla="*/ 635 w 237489"/>
                <a:gd name="connsiteY1" fmla="*/ 263525 h 357504"/>
                <a:gd name="connsiteX2" fmla="*/ 8255 w 237489"/>
                <a:gd name="connsiteY2" fmla="*/ 254000 h 357504"/>
                <a:gd name="connsiteX3" fmla="*/ 12065 w 237489"/>
                <a:gd name="connsiteY3" fmla="*/ 246380 h 357504"/>
                <a:gd name="connsiteX4" fmla="*/ 10795 w 237489"/>
                <a:gd name="connsiteY4" fmla="*/ 238760 h 357504"/>
                <a:gd name="connsiteX5" fmla="*/ 10160 w 237489"/>
                <a:gd name="connsiteY5" fmla="*/ 232410 h 357504"/>
                <a:gd name="connsiteX6" fmla="*/ 13970 w 237489"/>
                <a:gd name="connsiteY6" fmla="*/ 229870 h 357504"/>
                <a:gd name="connsiteX7" fmla="*/ 13970 w 237489"/>
                <a:gd name="connsiteY7" fmla="*/ 225425 h 357504"/>
                <a:gd name="connsiteX8" fmla="*/ 19050 w 237489"/>
                <a:gd name="connsiteY8" fmla="*/ 220345 h 357504"/>
                <a:gd name="connsiteX9" fmla="*/ 24130 w 237489"/>
                <a:gd name="connsiteY9" fmla="*/ 217170 h 357504"/>
                <a:gd name="connsiteX10" fmla="*/ 27305 w 237489"/>
                <a:gd name="connsiteY10" fmla="*/ 213360 h 357504"/>
                <a:gd name="connsiteX11" fmla="*/ 36195 w 237489"/>
                <a:gd name="connsiteY11" fmla="*/ 207010 h 357504"/>
                <a:gd name="connsiteX12" fmla="*/ 35560 w 237489"/>
                <a:gd name="connsiteY12" fmla="*/ 200660 h 357504"/>
                <a:gd name="connsiteX13" fmla="*/ 37465 w 237489"/>
                <a:gd name="connsiteY13" fmla="*/ 196850 h 357504"/>
                <a:gd name="connsiteX14" fmla="*/ 44450 w 237489"/>
                <a:gd name="connsiteY14" fmla="*/ 196850 h 357504"/>
                <a:gd name="connsiteX15" fmla="*/ 46990 w 237489"/>
                <a:gd name="connsiteY15" fmla="*/ 193040 h 357504"/>
                <a:gd name="connsiteX16" fmla="*/ 48895 w 237489"/>
                <a:gd name="connsiteY16" fmla="*/ 194310 h 357504"/>
                <a:gd name="connsiteX17" fmla="*/ 57150 w 237489"/>
                <a:gd name="connsiteY17" fmla="*/ 196850 h 357504"/>
                <a:gd name="connsiteX18" fmla="*/ 60325 w 237489"/>
                <a:gd name="connsiteY18" fmla="*/ 196850 h 357504"/>
                <a:gd name="connsiteX19" fmla="*/ 66040 w 237489"/>
                <a:gd name="connsiteY19" fmla="*/ 200025 h 357504"/>
                <a:gd name="connsiteX20" fmla="*/ 69850 w 237489"/>
                <a:gd name="connsiteY20" fmla="*/ 206375 h 357504"/>
                <a:gd name="connsiteX21" fmla="*/ 74930 w 237489"/>
                <a:gd name="connsiteY21" fmla="*/ 210185 h 357504"/>
                <a:gd name="connsiteX22" fmla="*/ 78740 w 237489"/>
                <a:gd name="connsiteY22" fmla="*/ 211455 h 357504"/>
                <a:gd name="connsiteX23" fmla="*/ 85090 w 237489"/>
                <a:gd name="connsiteY23" fmla="*/ 207645 h 357504"/>
                <a:gd name="connsiteX24" fmla="*/ 89535 w 237489"/>
                <a:gd name="connsiteY24" fmla="*/ 200660 h 357504"/>
                <a:gd name="connsiteX25" fmla="*/ 89535 w 237489"/>
                <a:gd name="connsiteY25" fmla="*/ 198120 h 357504"/>
                <a:gd name="connsiteX26" fmla="*/ 92075 w 237489"/>
                <a:gd name="connsiteY26" fmla="*/ 194310 h 357504"/>
                <a:gd name="connsiteX27" fmla="*/ 96520 w 237489"/>
                <a:gd name="connsiteY27" fmla="*/ 193040 h 357504"/>
                <a:gd name="connsiteX28" fmla="*/ 100330 w 237489"/>
                <a:gd name="connsiteY28" fmla="*/ 187325 h 357504"/>
                <a:gd name="connsiteX29" fmla="*/ 99695 w 237489"/>
                <a:gd name="connsiteY29" fmla="*/ 182880 h 357504"/>
                <a:gd name="connsiteX30" fmla="*/ 102235 w 237489"/>
                <a:gd name="connsiteY30" fmla="*/ 175260 h 357504"/>
                <a:gd name="connsiteX31" fmla="*/ 111760 w 237489"/>
                <a:gd name="connsiteY31" fmla="*/ 165735 h 357504"/>
                <a:gd name="connsiteX32" fmla="*/ 113030 w 237489"/>
                <a:gd name="connsiteY32" fmla="*/ 160655 h 357504"/>
                <a:gd name="connsiteX33" fmla="*/ 111760 w 237489"/>
                <a:gd name="connsiteY33" fmla="*/ 156210 h 357504"/>
                <a:gd name="connsiteX34" fmla="*/ 114300 w 237489"/>
                <a:gd name="connsiteY34" fmla="*/ 151130 h 357504"/>
                <a:gd name="connsiteX35" fmla="*/ 122555 w 237489"/>
                <a:gd name="connsiteY35" fmla="*/ 142875 h 357504"/>
                <a:gd name="connsiteX36" fmla="*/ 128905 w 237489"/>
                <a:gd name="connsiteY36" fmla="*/ 138430 h 357504"/>
                <a:gd name="connsiteX37" fmla="*/ 129540 w 237489"/>
                <a:gd name="connsiteY37" fmla="*/ 132080 h 357504"/>
                <a:gd name="connsiteX38" fmla="*/ 132080 w 237489"/>
                <a:gd name="connsiteY38" fmla="*/ 127635 h 357504"/>
                <a:gd name="connsiteX39" fmla="*/ 130810 w 237489"/>
                <a:gd name="connsiteY39" fmla="*/ 117475 h 357504"/>
                <a:gd name="connsiteX40" fmla="*/ 135255 w 237489"/>
                <a:gd name="connsiteY40" fmla="*/ 113665 h 357504"/>
                <a:gd name="connsiteX41" fmla="*/ 143510 w 237489"/>
                <a:gd name="connsiteY41" fmla="*/ 111125 h 357504"/>
                <a:gd name="connsiteX42" fmla="*/ 149225 w 237489"/>
                <a:gd name="connsiteY42" fmla="*/ 104140 h 357504"/>
                <a:gd name="connsiteX43" fmla="*/ 150495 w 237489"/>
                <a:gd name="connsiteY43" fmla="*/ 97155 h 357504"/>
                <a:gd name="connsiteX44" fmla="*/ 150495 w 237489"/>
                <a:gd name="connsiteY44" fmla="*/ 88900 h 357504"/>
                <a:gd name="connsiteX45" fmla="*/ 149225 w 237489"/>
                <a:gd name="connsiteY45" fmla="*/ 84455 h 357504"/>
                <a:gd name="connsiteX46" fmla="*/ 153035 w 237489"/>
                <a:gd name="connsiteY46" fmla="*/ 78105 h 357504"/>
                <a:gd name="connsiteX47" fmla="*/ 158115 w 237489"/>
                <a:gd name="connsiteY47" fmla="*/ 67945 h 357504"/>
                <a:gd name="connsiteX48" fmla="*/ 161290 w 237489"/>
                <a:gd name="connsiteY48" fmla="*/ 64770 h 357504"/>
                <a:gd name="connsiteX49" fmla="*/ 161925 w 237489"/>
                <a:gd name="connsiteY49" fmla="*/ 62230 h 357504"/>
                <a:gd name="connsiteX50" fmla="*/ 168275 w 237489"/>
                <a:gd name="connsiteY50" fmla="*/ 57785 h 357504"/>
                <a:gd name="connsiteX51" fmla="*/ 172085 w 237489"/>
                <a:gd name="connsiteY51" fmla="*/ 57785 h 357504"/>
                <a:gd name="connsiteX52" fmla="*/ 175895 w 237489"/>
                <a:gd name="connsiteY52" fmla="*/ 53340 h 357504"/>
                <a:gd name="connsiteX53" fmla="*/ 182880 w 237489"/>
                <a:gd name="connsiteY53" fmla="*/ 49530 h 357504"/>
                <a:gd name="connsiteX54" fmla="*/ 183515 w 237489"/>
                <a:gd name="connsiteY54" fmla="*/ 45720 h 357504"/>
                <a:gd name="connsiteX55" fmla="*/ 181610 w 237489"/>
                <a:gd name="connsiteY55" fmla="*/ 37465 h 357504"/>
                <a:gd name="connsiteX56" fmla="*/ 180975 w 237489"/>
                <a:gd name="connsiteY56" fmla="*/ 34290 h 357504"/>
                <a:gd name="connsiteX57" fmla="*/ 179070 w 237489"/>
                <a:gd name="connsiteY57" fmla="*/ 29210 h 357504"/>
                <a:gd name="connsiteX58" fmla="*/ 173355 w 237489"/>
                <a:gd name="connsiteY58" fmla="*/ 27305 h 357504"/>
                <a:gd name="connsiteX59" fmla="*/ 170815 w 237489"/>
                <a:gd name="connsiteY59" fmla="*/ 22225 h 357504"/>
                <a:gd name="connsiteX60" fmla="*/ 170815 w 237489"/>
                <a:gd name="connsiteY60" fmla="*/ 12700 h 357504"/>
                <a:gd name="connsiteX61" fmla="*/ 170180 w 237489"/>
                <a:gd name="connsiteY61" fmla="*/ 7620 h 357504"/>
                <a:gd name="connsiteX62" fmla="*/ 167640 w 237489"/>
                <a:gd name="connsiteY62" fmla="*/ 0 h 357504"/>
                <a:gd name="connsiteX63" fmla="*/ 182880 w 237489"/>
                <a:gd name="connsiteY63" fmla="*/ 7620 h 357504"/>
                <a:gd name="connsiteX64" fmla="*/ 189865 w 237489"/>
                <a:gd name="connsiteY64" fmla="*/ 14605 h 357504"/>
                <a:gd name="connsiteX65" fmla="*/ 191770 w 237489"/>
                <a:gd name="connsiteY65" fmla="*/ 23495 h 357504"/>
                <a:gd name="connsiteX66" fmla="*/ 194310 w 237489"/>
                <a:gd name="connsiteY66" fmla="*/ 26670 h 357504"/>
                <a:gd name="connsiteX67" fmla="*/ 195580 w 237489"/>
                <a:gd name="connsiteY67" fmla="*/ 31750 h 357504"/>
                <a:gd name="connsiteX68" fmla="*/ 198755 w 237489"/>
                <a:gd name="connsiteY68" fmla="*/ 40640 h 357504"/>
                <a:gd name="connsiteX69" fmla="*/ 198755 w 237489"/>
                <a:gd name="connsiteY69" fmla="*/ 44450 h 357504"/>
                <a:gd name="connsiteX70" fmla="*/ 197485 w 237489"/>
                <a:gd name="connsiteY70" fmla="*/ 47625 h 357504"/>
                <a:gd name="connsiteX71" fmla="*/ 197485 w 237489"/>
                <a:gd name="connsiteY71" fmla="*/ 50800 h 357504"/>
                <a:gd name="connsiteX72" fmla="*/ 200660 w 237489"/>
                <a:gd name="connsiteY72" fmla="*/ 54610 h 357504"/>
                <a:gd name="connsiteX73" fmla="*/ 198120 w 237489"/>
                <a:gd name="connsiteY73" fmla="*/ 62865 h 357504"/>
                <a:gd name="connsiteX74" fmla="*/ 194310 w 237489"/>
                <a:gd name="connsiteY74" fmla="*/ 66675 h 357504"/>
                <a:gd name="connsiteX75" fmla="*/ 194945 w 237489"/>
                <a:gd name="connsiteY75" fmla="*/ 72390 h 357504"/>
                <a:gd name="connsiteX76" fmla="*/ 200660 w 237489"/>
                <a:gd name="connsiteY76" fmla="*/ 80645 h 357504"/>
                <a:gd name="connsiteX77" fmla="*/ 205105 w 237489"/>
                <a:gd name="connsiteY77" fmla="*/ 83185 h 357504"/>
                <a:gd name="connsiteX78" fmla="*/ 207010 w 237489"/>
                <a:gd name="connsiteY78" fmla="*/ 89535 h 357504"/>
                <a:gd name="connsiteX79" fmla="*/ 215265 w 237489"/>
                <a:gd name="connsiteY79" fmla="*/ 96520 h 357504"/>
                <a:gd name="connsiteX80" fmla="*/ 217805 w 237489"/>
                <a:gd name="connsiteY80" fmla="*/ 97790 h 357504"/>
                <a:gd name="connsiteX81" fmla="*/ 214630 w 237489"/>
                <a:gd name="connsiteY81" fmla="*/ 100330 h 357504"/>
                <a:gd name="connsiteX82" fmla="*/ 210185 w 237489"/>
                <a:gd name="connsiteY82" fmla="*/ 99060 h 357504"/>
                <a:gd name="connsiteX83" fmla="*/ 207010 w 237489"/>
                <a:gd name="connsiteY83" fmla="*/ 97155 h 357504"/>
                <a:gd name="connsiteX84" fmla="*/ 200025 w 237489"/>
                <a:gd name="connsiteY84" fmla="*/ 96520 h 357504"/>
                <a:gd name="connsiteX85" fmla="*/ 196215 w 237489"/>
                <a:gd name="connsiteY85" fmla="*/ 97155 h 357504"/>
                <a:gd name="connsiteX86" fmla="*/ 191135 w 237489"/>
                <a:gd name="connsiteY86" fmla="*/ 96520 h 357504"/>
                <a:gd name="connsiteX87" fmla="*/ 186055 w 237489"/>
                <a:gd name="connsiteY87" fmla="*/ 97155 h 357504"/>
                <a:gd name="connsiteX88" fmla="*/ 182880 w 237489"/>
                <a:gd name="connsiteY88" fmla="*/ 95885 h 357504"/>
                <a:gd name="connsiteX89" fmla="*/ 177165 w 237489"/>
                <a:gd name="connsiteY89" fmla="*/ 96520 h 357504"/>
                <a:gd name="connsiteX90" fmla="*/ 172720 w 237489"/>
                <a:gd name="connsiteY90" fmla="*/ 96520 h 357504"/>
                <a:gd name="connsiteX91" fmla="*/ 172085 w 237489"/>
                <a:gd name="connsiteY91" fmla="*/ 102235 h 357504"/>
                <a:gd name="connsiteX92" fmla="*/ 170815 w 237489"/>
                <a:gd name="connsiteY92" fmla="*/ 105410 h 357504"/>
                <a:gd name="connsiteX93" fmla="*/ 170815 w 237489"/>
                <a:gd name="connsiteY93" fmla="*/ 110490 h 357504"/>
                <a:gd name="connsiteX94" fmla="*/ 171450 w 237489"/>
                <a:gd name="connsiteY94" fmla="*/ 113665 h 357504"/>
                <a:gd name="connsiteX95" fmla="*/ 174625 w 237489"/>
                <a:gd name="connsiteY95" fmla="*/ 116205 h 357504"/>
                <a:gd name="connsiteX96" fmla="*/ 175895 w 237489"/>
                <a:gd name="connsiteY96" fmla="*/ 119380 h 357504"/>
                <a:gd name="connsiteX97" fmla="*/ 180975 w 237489"/>
                <a:gd name="connsiteY97" fmla="*/ 121285 h 357504"/>
                <a:gd name="connsiteX98" fmla="*/ 192405 w 237489"/>
                <a:gd name="connsiteY98" fmla="*/ 131445 h 357504"/>
                <a:gd name="connsiteX99" fmla="*/ 203835 w 237489"/>
                <a:gd name="connsiteY99" fmla="*/ 143510 h 357504"/>
                <a:gd name="connsiteX100" fmla="*/ 208280 w 237489"/>
                <a:gd name="connsiteY100" fmla="*/ 147955 h 357504"/>
                <a:gd name="connsiteX101" fmla="*/ 213360 w 237489"/>
                <a:gd name="connsiteY101" fmla="*/ 155575 h 357504"/>
                <a:gd name="connsiteX102" fmla="*/ 218440 w 237489"/>
                <a:gd name="connsiteY102" fmla="*/ 163830 h 357504"/>
                <a:gd name="connsiteX103" fmla="*/ 219075 w 237489"/>
                <a:gd name="connsiteY103" fmla="*/ 171450 h 357504"/>
                <a:gd name="connsiteX104" fmla="*/ 213360 w 237489"/>
                <a:gd name="connsiteY104" fmla="*/ 179705 h 357504"/>
                <a:gd name="connsiteX105" fmla="*/ 208915 w 237489"/>
                <a:gd name="connsiteY105" fmla="*/ 180975 h 357504"/>
                <a:gd name="connsiteX106" fmla="*/ 205740 w 237489"/>
                <a:gd name="connsiteY106" fmla="*/ 187325 h 357504"/>
                <a:gd name="connsiteX107" fmla="*/ 200025 w 237489"/>
                <a:gd name="connsiteY107" fmla="*/ 198120 h 357504"/>
                <a:gd name="connsiteX108" fmla="*/ 196850 w 237489"/>
                <a:gd name="connsiteY108" fmla="*/ 205740 h 357504"/>
                <a:gd name="connsiteX109" fmla="*/ 190500 w 237489"/>
                <a:gd name="connsiteY109" fmla="*/ 214630 h 357504"/>
                <a:gd name="connsiteX110" fmla="*/ 186690 w 237489"/>
                <a:gd name="connsiteY110" fmla="*/ 215900 h 357504"/>
                <a:gd name="connsiteX111" fmla="*/ 184150 w 237489"/>
                <a:gd name="connsiteY111" fmla="*/ 219710 h 357504"/>
                <a:gd name="connsiteX112" fmla="*/ 184785 w 237489"/>
                <a:gd name="connsiteY112" fmla="*/ 226695 h 357504"/>
                <a:gd name="connsiteX113" fmla="*/ 187325 w 237489"/>
                <a:gd name="connsiteY113" fmla="*/ 234950 h 357504"/>
                <a:gd name="connsiteX114" fmla="*/ 186055 w 237489"/>
                <a:gd name="connsiteY114" fmla="*/ 242570 h 357504"/>
                <a:gd name="connsiteX115" fmla="*/ 188595 w 237489"/>
                <a:gd name="connsiteY115" fmla="*/ 250825 h 357504"/>
                <a:gd name="connsiteX116" fmla="*/ 189865 w 237489"/>
                <a:gd name="connsiteY116" fmla="*/ 257810 h 357504"/>
                <a:gd name="connsiteX117" fmla="*/ 189865 w 237489"/>
                <a:gd name="connsiteY117" fmla="*/ 270510 h 357504"/>
                <a:gd name="connsiteX118" fmla="*/ 192405 w 237489"/>
                <a:gd name="connsiteY118" fmla="*/ 272415 h 357504"/>
                <a:gd name="connsiteX119" fmla="*/ 201295 w 237489"/>
                <a:gd name="connsiteY119" fmla="*/ 276860 h 357504"/>
                <a:gd name="connsiteX120" fmla="*/ 206375 w 237489"/>
                <a:gd name="connsiteY120" fmla="*/ 283210 h 357504"/>
                <a:gd name="connsiteX121" fmla="*/ 208280 w 237489"/>
                <a:gd name="connsiteY121" fmla="*/ 289560 h 357504"/>
                <a:gd name="connsiteX122" fmla="*/ 215900 w 237489"/>
                <a:gd name="connsiteY122" fmla="*/ 300990 h 357504"/>
                <a:gd name="connsiteX123" fmla="*/ 220980 w 237489"/>
                <a:gd name="connsiteY123" fmla="*/ 309880 h 357504"/>
                <a:gd name="connsiteX124" fmla="*/ 224790 w 237489"/>
                <a:gd name="connsiteY124" fmla="*/ 313690 h 357504"/>
                <a:gd name="connsiteX125" fmla="*/ 234315 w 237489"/>
                <a:gd name="connsiteY125" fmla="*/ 321310 h 357504"/>
                <a:gd name="connsiteX126" fmla="*/ 235585 w 237489"/>
                <a:gd name="connsiteY126" fmla="*/ 327660 h 357504"/>
                <a:gd name="connsiteX127" fmla="*/ 234950 w 237489"/>
                <a:gd name="connsiteY127" fmla="*/ 332740 h 357504"/>
                <a:gd name="connsiteX128" fmla="*/ 236855 w 237489"/>
                <a:gd name="connsiteY128" fmla="*/ 334645 h 357504"/>
                <a:gd name="connsiteX129" fmla="*/ 237490 w 237489"/>
                <a:gd name="connsiteY129" fmla="*/ 335280 h 357504"/>
                <a:gd name="connsiteX130" fmla="*/ 236855 w 237489"/>
                <a:gd name="connsiteY130" fmla="*/ 336550 h 357504"/>
                <a:gd name="connsiteX131" fmla="*/ 234315 w 237489"/>
                <a:gd name="connsiteY131" fmla="*/ 340995 h 357504"/>
                <a:gd name="connsiteX132" fmla="*/ 231140 w 237489"/>
                <a:gd name="connsiteY132" fmla="*/ 346075 h 357504"/>
                <a:gd name="connsiteX133" fmla="*/ 229870 w 237489"/>
                <a:gd name="connsiteY133" fmla="*/ 348615 h 357504"/>
                <a:gd name="connsiteX134" fmla="*/ 233045 w 237489"/>
                <a:gd name="connsiteY134" fmla="*/ 353695 h 357504"/>
                <a:gd name="connsiteX135" fmla="*/ 231775 w 237489"/>
                <a:gd name="connsiteY135" fmla="*/ 356870 h 357504"/>
                <a:gd name="connsiteX136" fmla="*/ 228600 w 237489"/>
                <a:gd name="connsiteY136" fmla="*/ 357505 h 357504"/>
                <a:gd name="connsiteX137" fmla="*/ 227330 w 237489"/>
                <a:gd name="connsiteY137" fmla="*/ 355600 h 357504"/>
                <a:gd name="connsiteX138" fmla="*/ 225425 w 237489"/>
                <a:gd name="connsiteY138" fmla="*/ 356235 h 357504"/>
                <a:gd name="connsiteX139" fmla="*/ 222250 w 237489"/>
                <a:gd name="connsiteY139" fmla="*/ 354965 h 357504"/>
                <a:gd name="connsiteX140" fmla="*/ 219710 w 237489"/>
                <a:gd name="connsiteY140" fmla="*/ 353695 h 357504"/>
                <a:gd name="connsiteX141" fmla="*/ 213360 w 237489"/>
                <a:gd name="connsiteY141" fmla="*/ 353695 h 357504"/>
                <a:gd name="connsiteX142" fmla="*/ 210185 w 237489"/>
                <a:gd name="connsiteY142" fmla="*/ 354965 h 357504"/>
                <a:gd name="connsiteX143" fmla="*/ 205740 w 237489"/>
                <a:gd name="connsiteY143" fmla="*/ 351155 h 357504"/>
                <a:gd name="connsiteX144" fmla="*/ 203835 w 237489"/>
                <a:gd name="connsiteY144" fmla="*/ 350520 h 357504"/>
                <a:gd name="connsiteX145" fmla="*/ 202565 w 237489"/>
                <a:gd name="connsiteY145" fmla="*/ 353060 h 357504"/>
                <a:gd name="connsiteX146" fmla="*/ 199390 w 237489"/>
                <a:gd name="connsiteY146" fmla="*/ 353695 h 357504"/>
                <a:gd name="connsiteX147" fmla="*/ 197485 w 237489"/>
                <a:gd name="connsiteY147" fmla="*/ 351155 h 357504"/>
                <a:gd name="connsiteX148" fmla="*/ 193675 w 237489"/>
                <a:gd name="connsiteY148" fmla="*/ 349885 h 357504"/>
                <a:gd name="connsiteX149" fmla="*/ 190500 w 237489"/>
                <a:gd name="connsiteY149" fmla="*/ 350520 h 357504"/>
                <a:gd name="connsiteX150" fmla="*/ 187325 w 237489"/>
                <a:gd name="connsiteY150" fmla="*/ 347345 h 357504"/>
                <a:gd name="connsiteX151" fmla="*/ 184785 w 237489"/>
                <a:gd name="connsiteY151" fmla="*/ 347345 h 357504"/>
                <a:gd name="connsiteX152" fmla="*/ 183515 w 237489"/>
                <a:gd name="connsiteY152" fmla="*/ 348615 h 357504"/>
                <a:gd name="connsiteX153" fmla="*/ 179705 w 237489"/>
                <a:gd name="connsiteY153" fmla="*/ 347345 h 357504"/>
                <a:gd name="connsiteX154" fmla="*/ 140335 w 237489"/>
                <a:gd name="connsiteY154" fmla="*/ 346710 h 357504"/>
                <a:gd name="connsiteX155" fmla="*/ 138430 w 237489"/>
                <a:gd name="connsiteY155" fmla="*/ 344170 h 357504"/>
                <a:gd name="connsiteX156" fmla="*/ 135890 w 237489"/>
                <a:gd name="connsiteY156" fmla="*/ 344170 h 357504"/>
                <a:gd name="connsiteX157" fmla="*/ 133985 w 237489"/>
                <a:gd name="connsiteY157" fmla="*/ 345440 h 357504"/>
                <a:gd name="connsiteX158" fmla="*/ 126365 w 237489"/>
                <a:gd name="connsiteY158" fmla="*/ 344805 h 357504"/>
                <a:gd name="connsiteX159" fmla="*/ 125730 w 237489"/>
                <a:gd name="connsiteY159" fmla="*/ 342900 h 357504"/>
                <a:gd name="connsiteX160" fmla="*/ 121285 w 237489"/>
                <a:gd name="connsiteY160" fmla="*/ 342900 h 357504"/>
                <a:gd name="connsiteX161" fmla="*/ 116205 w 237489"/>
                <a:gd name="connsiteY161" fmla="*/ 344170 h 357504"/>
                <a:gd name="connsiteX162" fmla="*/ 113030 w 237489"/>
                <a:gd name="connsiteY162" fmla="*/ 342900 h 357504"/>
                <a:gd name="connsiteX163" fmla="*/ 103505 w 237489"/>
                <a:gd name="connsiteY163" fmla="*/ 342900 h 357504"/>
                <a:gd name="connsiteX164" fmla="*/ 100965 w 237489"/>
                <a:gd name="connsiteY164" fmla="*/ 343535 h 357504"/>
                <a:gd name="connsiteX165" fmla="*/ 92075 w 237489"/>
                <a:gd name="connsiteY165" fmla="*/ 342900 h 357504"/>
                <a:gd name="connsiteX166" fmla="*/ 88900 w 237489"/>
                <a:gd name="connsiteY166" fmla="*/ 344805 h 357504"/>
                <a:gd name="connsiteX167" fmla="*/ 85725 w 237489"/>
                <a:gd name="connsiteY167" fmla="*/ 344805 h 357504"/>
                <a:gd name="connsiteX168" fmla="*/ 83185 w 237489"/>
                <a:gd name="connsiteY168" fmla="*/ 345440 h 357504"/>
                <a:gd name="connsiteX169" fmla="*/ 81915 w 237489"/>
                <a:gd name="connsiteY169" fmla="*/ 347345 h 357504"/>
                <a:gd name="connsiteX170" fmla="*/ 81915 w 237489"/>
                <a:gd name="connsiteY170" fmla="*/ 347345 h 357504"/>
                <a:gd name="connsiteX171" fmla="*/ 45085 w 237489"/>
                <a:gd name="connsiteY171" fmla="*/ 347345 h 357504"/>
                <a:gd name="connsiteX172" fmla="*/ 43180 w 237489"/>
                <a:gd name="connsiteY172" fmla="*/ 346075 h 357504"/>
                <a:gd name="connsiteX173" fmla="*/ 39370 w 237489"/>
                <a:gd name="connsiteY173" fmla="*/ 346075 h 357504"/>
                <a:gd name="connsiteX174" fmla="*/ 35560 w 237489"/>
                <a:gd name="connsiteY174" fmla="*/ 346710 h 357504"/>
                <a:gd name="connsiteX175" fmla="*/ 40640 w 237489"/>
                <a:gd name="connsiteY175" fmla="*/ 341630 h 357504"/>
                <a:gd name="connsiteX176" fmla="*/ 35560 w 237489"/>
                <a:gd name="connsiteY176" fmla="*/ 337185 h 357504"/>
                <a:gd name="connsiteX177" fmla="*/ 40005 w 237489"/>
                <a:gd name="connsiteY177" fmla="*/ 326390 h 357504"/>
                <a:gd name="connsiteX178" fmla="*/ 38735 w 237489"/>
                <a:gd name="connsiteY178" fmla="*/ 314325 h 357504"/>
                <a:gd name="connsiteX179" fmla="*/ 33020 w 237489"/>
                <a:gd name="connsiteY179" fmla="*/ 306070 h 357504"/>
                <a:gd name="connsiteX180" fmla="*/ 33020 w 237489"/>
                <a:gd name="connsiteY180" fmla="*/ 297180 h 357504"/>
                <a:gd name="connsiteX181" fmla="*/ 35560 w 237489"/>
                <a:gd name="connsiteY181" fmla="*/ 293370 h 357504"/>
                <a:gd name="connsiteX182" fmla="*/ 30480 w 237489"/>
                <a:gd name="connsiteY182" fmla="*/ 285750 h 357504"/>
                <a:gd name="connsiteX183" fmla="*/ 21590 w 237489"/>
                <a:gd name="connsiteY183" fmla="*/ 289560 h 357504"/>
                <a:gd name="connsiteX184" fmla="*/ 18415 w 237489"/>
                <a:gd name="connsiteY184" fmla="*/ 286385 h 357504"/>
                <a:gd name="connsiteX185" fmla="*/ 13335 w 237489"/>
                <a:gd name="connsiteY185" fmla="*/ 285750 h 357504"/>
                <a:gd name="connsiteX186" fmla="*/ 9525 w 237489"/>
                <a:gd name="connsiteY186" fmla="*/ 266700 h 357504"/>
                <a:gd name="connsiteX187" fmla="*/ 4445 w 237489"/>
                <a:gd name="connsiteY187" fmla="*/ 269240 h 3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7489" h="357504">
                  <a:moveTo>
                    <a:pt x="0" y="267335"/>
                  </a:moveTo>
                  <a:lnTo>
                    <a:pt x="635" y="263525"/>
                  </a:lnTo>
                  <a:lnTo>
                    <a:pt x="8255" y="254000"/>
                  </a:lnTo>
                  <a:lnTo>
                    <a:pt x="12065" y="246380"/>
                  </a:lnTo>
                  <a:lnTo>
                    <a:pt x="10795" y="238760"/>
                  </a:lnTo>
                  <a:lnTo>
                    <a:pt x="10160" y="232410"/>
                  </a:lnTo>
                  <a:lnTo>
                    <a:pt x="13970" y="229870"/>
                  </a:lnTo>
                  <a:lnTo>
                    <a:pt x="13970" y="225425"/>
                  </a:lnTo>
                  <a:lnTo>
                    <a:pt x="19050" y="220345"/>
                  </a:lnTo>
                  <a:lnTo>
                    <a:pt x="24130" y="217170"/>
                  </a:lnTo>
                  <a:lnTo>
                    <a:pt x="27305" y="213360"/>
                  </a:lnTo>
                  <a:lnTo>
                    <a:pt x="36195" y="207010"/>
                  </a:lnTo>
                  <a:lnTo>
                    <a:pt x="35560" y="200660"/>
                  </a:lnTo>
                  <a:lnTo>
                    <a:pt x="37465" y="196850"/>
                  </a:lnTo>
                  <a:lnTo>
                    <a:pt x="44450" y="196850"/>
                  </a:lnTo>
                  <a:lnTo>
                    <a:pt x="46990" y="193040"/>
                  </a:lnTo>
                  <a:lnTo>
                    <a:pt x="48895" y="194310"/>
                  </a:lnTo>
                  <a:lnTo>
                    <a:pt x="57150" y="196850"/>
                  </a:lnTo>
                  <a:lnTo>
                    <a:pt x="60325" y="196850"/>
                  </a:lnTo>
                  <a:lnTo>
                    <a:pt x="66040" y="200025"/>
                  </a:lnTo>
                  <a:lnTo>
                    <a:pt x="69850" y="206375"/>
                  </a:lnTo>
                  <a:lnTo>
                    <a:pt x="74930" y="210185"/>
                  </a:lnTo>
                  <a:lnTo>
                    <a:pt x="78740" y="211455"/>
                  </a:lnTo>
                  <a:lnTo>
                    <a:pt x="85090" y="207645"/>
                  </a:lnTo>
                  <a:lnTo>
                    <a:pt x="89535" y="200660"/>
                  </a:lnTo>
                  <a:lnTo>
                    <a:pt x="89535" y="198120"/>
                  </a:lnTo>
                  <a:lnTo>
                    <a:pt x="92075" y="194310"/>
                  </a:lnTo>
                  <a:lnTo>
                    <a:pt x="96520" y="193040"/>
                  </a:lnTo>
                  <a:lnTo>
                    <a:pt x="100330" y="187325"/>
                  </a:lnTo>
                  <a:lnTo>
                    <a:pt x="99695" y="182880"/>
                  </a:lnTo>
                  <a:lnTo>
                    <a:pt x="102235" y="175260"/>
                  </a:lnTo>
                  <a:lnTo>
                    <a:pt x="111760" y="165735"/>
                  </a:lnTo>
                  <a:lnTo>
                    <a:pt x="113030" y="160655"/>
                  </a:lnTo>
                  <a:lnTo>
                    <a:pt x="111760" y="156210"/>
                  </a:lnTo>
                  <a:lnTo>
                    <a:pt x="114300" y="151130"/>
                  </a:lnTo>
                  <a:lnTo>
                    <a:pt x="122555" y="142875"/>
                  </a:lnTo>
                  <a:lnTo>
                    <a:pt x="128905" y="138430"/>
                  </a:lnTo>
                  <a:lnTo>
                    <a:pt x="129540" y="132080"/>
                  </a:lnTo>
                  <a:lnTo>
                    <a:pt x="132080" y="127635"/>
                  </a:lnTo>
                  <a:lnTo>
                    <a:pt x="130810" y="117475"/>
                  </a:lnTo>
                  <a:lnTo>
                    <a:pt x="135255" y="113665"/>
                  </a:lnTo>
                  <a:lnTo>
                    <a:pt x="143510" y="111125"/>
                  </a:lnTo>
                  <a:lnTo>
                    <a:pt x="149225" y="104140"/>
                  </a:lnTo>
                  <a:lnTo>
                    <a:pt x="150495" y="97155"/>
                  </a:lnTo>
                  <a:lnTo>
                    <a:pt x="150495" y="88900"/>
                  </a:lnTo>
                  <a:lnTo>
                    <a:pt x="149225" y="84455"/>
                  </a:lnTo>
                  <a:lnTo>
                    <a:pt x="153035" y="78105"/>
                  </a:lnTo>
                  <a:lnTo>
                    <a:pt x="158115" y="67945"/>
                  </a:lnTo>
                  <a:lnTo>
                    <a:pt x="161290" y="64770"/>
                  </a:lnTo>
                  <a:lnTo>
                    <a:pt x="161925" y="62230"/>
                  </a:lnTo>
                  <a:lnTo>
                    <a:pt x="168275" y="57785"/>
                  </a:lnTo>
                  <a:lnTo>
                    <a:pt x="172085" y="57785"/>
                  </a:lnTo>
                  <a:lnTo>
                    <a:pt x="175895" y="53340"/>
                  </a:lnTo>
                  <a:lnTo>
                    <a:pt x="182880" y="49530"/>
                  </a:lnTo>
                  <a:lnTo>
                    <a:pt x="183515" y="45720"/>
                  </a:lnTo>
                  <a:lnTo>
                    <a:pt x="181610" y="37465"/>
                  </a:lnTo>
                  <a:lnTo>
                    <a:pt x="180975" y="34290"/>
                  </a:lnTo>
                  <a:lnTo>
                    <a:pt x="179070" y="29210"/>
                  </a:lnTo>
                  <a:lnTo>
                    <a:pt x="173355" y="27305"/>
                  </a:lnTo>
                  <a:lnTo>
                    <a:pt x="170815" y="22225"/>
                  </a:lnTo>
                  <a:lnTo>
                    <a:pt x="170815" y="12700"/>
                  </a:lnTo>
                  <a:lnTo>
                    <a:pt x="170180" y="7620"/>
                  </a:lnTo>
                  <a:lnTo>
                    <a:pt x="167640" y="0"/>
                  </a:lnTo>
                  <a:lnTo>
                    <a:pt x="182880" y="7620"/>
                  </a:lnTo>
                  <a:lnTo>
                    <a:pt x="189865" y="14605"/>
                  </a:lnTo>
                  <a:lnTo>
                    <a:pt x="191770" y="23495"/>
                  </a:lnTo>
                  <a:lnTo>
                    <a:pt x="194310" y="26670"/>
                  </a:lnTo>
                  <a:lnTo>
                    <a:pt x="195580" y="31750"/>
                  </a:lnTo>
                  <a:lnTo>
                    <a:pt x="198755" y="40640"/>
                  </a:lnTo>
                  <a:lnTo>
                    <a:pt x="198755" y="44450"/>
                  </a:lnTo>
                  <a:lnTo>
                    <a:pt x="197485" y="47625"/>
                  </a:lnTo>
                  <a:lnTo>
                    <a:pt x="197485" y="50800"/>
                  </a:lnTo>
                  <a:lnTo>
                    <a:pt x="200660" y="54610"/>
                  </a:lnTo>
                  <a:lnTo>
                    <a:pt x="198120" y="62865"/>
                  </a:lnTo>
                  <a:lnTo>
                    <a:pt x="194310" y="66675"/>
                  </a:lnTo>
                  <a:lnTo>
                    <a:pt x="194945" y="72390"/>
                  </a:lnTo>
                  <a:lnTo>
                    <a:pt x="200660" y="80645"/>
                  </a:lnTo>
                  <a:lnTo>
                    <a:pt x="205105" y="83185"/>
                  </a:lnTo>
                  <a:lnTo>
                    <a:pt x="207010" y="89535"/>
                  </a:lnTo>
                  <a:lnTo>
                    <a:pt x="215265" y="96520"/>
                  </a:lnTo>
                  <a:lnTo>
                    <a:pt x="217805" y="97790"/>
                  </a:lnTo>
                  <a:lnTo>
                    <a:pt x="214630" y="100330"/>
                  </a:lnTo>
                  <a:lnTo>
                    <a:pt x="210185" y="99060"/>
                  </a:lnTo>
                  <a:lnTo>
                    <a:pt x="207010" y="97155"/>
                  </a:lnTo>
                  <a:lnTo>
                    <a:pt x="200025" y="96520"/>
                  </a:lnTo>
                  <a:lnTo>
                    <a:pt x="196215" y="97155"/>
                  </a:lnTo>
                  <a:lnTo>
                    <a:pt x="191135" y="96520"/>
                  </a:lnTo>
                  <a:lnTo>
                    <a:pt x="186055" y="97155"/>
                  </a:lnTo>
                  <a:lnTo>
                    <a:pt x="182880" y="95885"/>
                  </a:lnTo>
                  <a:lnTo>
                    <a:pt x="177165" y="96520"/>
                  </a:lnTo>
                  <a:lnTo>
                    <a:pt x="172720" y="96520"/>
                  </a:lnTo>
                  <a:lnTo>
                    <a:pt x="172085" y="102235"/>
                  </a:lnTo>
                  <a:lnTo>
                    <a:pt x="170815" y="105410"/>
                  </a:lnTo>
                  <a:lnTo>
                    <a:pt x="170815" y="110490"/>
                  </a:lnTo>
                  <a:lnTo>
                    <a:pt x="171450" y="113665"/>
                  </a:lnTo>
                  <a:lnTo>
                    <a:pt x="174625" y="116205"/>
                  </a:lnTo>
                  <a:lnTo>
                    <a:pt x="175895" y="119380"/>
                  </a:lnTo>
                  <a:lnTo>
                    <a:pt x="180975" y="121285"/>
                  </a:lnTo>
                  <a:lnTo>
                    <a:pt x="192405" y="131445"/>
                  </a:lnTo>
                  <a:lnTo>
                    <a:pt x="203835" y="143510"/>
                  </a:lnTo>
                  <a:lnTo>
                    <a:pt x="208280" y="147955"/>
                  </a:lnTo>
                  <a:lnTo>
                    <a:pt x="213360" y="155575"/>
                  </a:lnTo>
                  <a:lnTo>
                    <a:pt x="218440" y="163830"/>
                  </a:lnTo>
                  <a:lnTo>
                    <a:pt x="219075" y="171450"/>
                  </a:lnTo>
                  <a:lnTo>
                    <a:pt x="213360" y="179705"/>
                  </a:lnTo>
                  <a:lnTo>
                    <a:pt x="208915" y="180975"/>
                  </a:lnTo>
                  <a:lnTo>
                    <a:pt x="205740" y="187325"/>
                  </a:lnTo>
                  <a:lnTo>
                    <a:pt x="200025" y="198120"/>
                  </a:lnTo>
                  <a:lnTo>
                    <a:pt x="196850" y="205740"/>
                  </a:lnTo>
                  <a:lnTo>
                    <a:pt x="190500" y="214630"/>
                  </a:lnTo>
                  <a:lnTo>
                    <a:pt x="186690" y="215900"/>
                  </a:lnTo>
                  <a:lnTo>
                    <a:pt x="184150" y="219710"/>
                  </a:lnTo>
                  <a:lnTo>
                    <a:pt x="184785" y="226695"/>
                  </a:lnTo>
                  <a:lnTo>
                    <a:pt x="187325" y="234950"/>
                  </a:lnTo>
                  <a:lnTo>
                    <a:pt x="186055" y="242570"/>
                  </a:lnTo>
                  <a:lnTo>
                    <a:pt x="188595" y="250825"/>
                  </a:lnTo>
                  <a:lnTo>
                    <a:pt x="189865" y="257810"/>
                  </a:lnTo>
                  <a:lnTo>
                    <a:pt x="189865" y="270510"/>
                  </a:lnTo>
                  <a:lnTo>
                    <a:pt x="192405" y="272415"/>
                  </a:lnTo>
                  <a:lnTo>
                    <a:pt x="201295" y="276860"/>
                  </a:lnTo>
                  <a:lnTo>
                    <a:pt x="206375" y="283210"/>
                  </a:lnTo>
                  <a:lnTo>
                    <a:pt x="208280" y="289560"/>
                  </a:lnTo>
                  <a:lnTo>
                    <a:pt x="215900" y="300990"/>
                  </a:lnTo>
                  <a:lnTo>
                    <a:pt x="220980" y="309880"/>
                  </a:lnTo>
                  <a:lnTo>
                    <a:pt x="224790" y="313690"/>
                  </a:lnTo>
                  <a:lnTo>
                    <a:pt x="234315" y="321310"/>
                  </a:lnTo>
                  <a:lnTo>
                    <a:pt x="235585" y="327660"/>
                  </a:lnTo>
                  <a:lnTo>
                    <a:pt x="234950" y="332740"/>
                  </a:lnTo>
                  <a:lnTo>
                    <a:pt x="236855" y="334645"/>
                  </a:lnTo>
                  <a:lnTo>
                    <a:pt x="237490" y="335280"/>
                  </a:lnTo>
                  <a:lnTo>
                    <a:pt x="236855" y="336550"/>
                  </a:lnTo>
                  <a:lnTo>
                    <a:pt x="234315" y="340995"/>
                  </a:lnTo>
                  <a:lnTo>
                    <a:pt x="231140" y="346075"/>
                  </a:lnTo>
                  <a:lnTo>
                    <a:pt x="229870" y="348615"/>
                  </a:lnTo>
                  <a:lnTo>
                    <a:pt x="233045" y="353695"/>
                  </a:lnTo>
                  <a:lnTo>
                    <a:pt x="231775" y="356870"/>
                  </a:lnTo>
                  <a:lnTo>
                    <a:pt x="228600" y="357505"/>
                  </a:lnTo>
                  <a:lnTo>
                    <a:pt x="227330" y="355600"/>
                  </a:lnTo>
                  <a:lnTo>
                    <a:pt x="225425" y="356235"/>
                  </a:lnTo>
                  <a:lnTo>
                    <a:pt x="222250" y="354965"/>
                  </a:lnTo>
                  <a:lnTo>
                    <a:pt x="219710" y="353695"/>
                  </a:lnTo>
                  <a:lnTo>
                    <a:pt x="213360" y="353695"/>
                  </a:lnTo>
                  <a:lnTo>
                    <a:pt x="210185" y="354965"/>
                  </a:lnTo>
                  <a:lnTo>
                    <a:pt x="205740" y="351155"/>
                  </a:lnTo>
                  <a:lnTo>
                    <a:pt x="203835" y="350520"/>
                  </a:lnTo>
                  <a:lnTo>
                    <a:pt x="202565" y="353060"/>
                  </a:lnTo>
                  <a:lnTo>
                    <a:pt x="199390" y="353695"/>
                  </a:lnTo>
                  <a:lnTo>
                    <a:pt x="197485" y="351155"/>
                  </a:lnTo>
                  <a:lnTo>
                    <a:pt x="193675" y="349885"/>
                  </a:lnTo>
                  <a:lnTo>
                    <a:pt x="190500" y="350520"/>
                  </a:lnTo>
                  <a:lnTo>
                    <a:pt x="187325" y="347345"/>
                  </a:lnTo>
                  <a:lnTo>
                    <a:pt x="184785" y="347345"/>
                  </a:lnTo>
                  <a:lnTo>
                    <a:pt x="183515" y="348615"/>
                  </a:lnTo>
                  <a:lnTo>
                    <a:pt x="179705" y="347345"/>
                  </a:lnTo>
                  <a:lnTo>
                    <a:pt x="140335" y="346710"/>
                  </a:lnTo>
                  <a:lnTo>
                    <a:pt x="138430" y="344170"/>
                  </a:lnTo>
                  <a:lnTo>
                    <a:pt x="135890" y="344170"/>
                  </a:lnTo>
                  <a:lnTo>
                    <a:pt x="133985" y="345440"/>
                  </a:lnTo>
                  <a:lnTo>
                    <a:pt x="126365" y="344805"/>
                  </a:lnTo>
                  <a:lnTo>
                    <a:pt x="125730" y="342900"/>
                  </a:lnTo>
                  <a:lnTo>
                    <a:pt x="121285" y="342900"/>
                  </a:lnTo>
                  <a:lnTo>
                    <a:pt x="116205" y="344170"/>
                  </a:lnTo>
                  <a:lnTo>
                    <a:pt x="113030" y="342900"/>
                  </a:lnTo>
                  <a:lnTo>
                    <a:pt x="103505" y="342900"/>
                  </a:lnTo>
                  <a:lnTo>
                    <a:pt x="100965" y="343535"/>
                  </a:lnTo>
                  <a:lnTo>
                    <a:pt x="92075" y="342900"/>
                  </a:lnTo>
                  <a:lnTo>
                    <a:pt x="88900" y="344805"/>
                  </a:lnTo>
                  <a:lnTo>
                    <a:pt x="85725" y="344805"/>
                  </a:lnTo>
                  <a:lnTo>
                    <a:pt x="83185" y="345440"/>
                  </a:lnTo>
                  <a:lnTo>
                    <a:pt x="81915" y="347345"/>
                  </a:lnTo>
                  <a:lnTo>
                    <a:pt x="81915" y="347345"/>
                  </a:lnTo>
                  <a:lnTo>
                    <a:pt x="45085" y="347345"/>
                  </a:lnTo>
                  <a:lnTo>
                    <a:pt x="43180" y="346075"/>
                  </a:lnTo>
                  <a:lnTo>
                    <a:pt x="39370" y="346075"/>
                  </a:lnTo>
                  <a:lnTo>
                    <a:pt x="35560" y="346710"/>
                  </a:lnTo>
                  <a:lnTo>
                    <a:pt x="40640" y="341630"/>
                  </a:lnTo>
                  <a:lnTo>
                    <a:pt x="35560" y="337185"/>
                  </a:lnTo>
                  <a:lnTo>
                    <a:pt x="40005" y="326390"/>
                  </a:lnTo>
                  <a:lnTo>
                    <a:pt x="38735" y="314325"/>
                  </a:lnTo>
                  <a:lnTo>
                    <a:pt x="33020" y="306070"/>
                  </a:lnTo>
                  <a:lnTo>
                    <a:pt x="33020" y="297180"/>
                  </a:lnTo>
                  <a:lnTo>
                    <a:pt x="35560" y="293370"/>
                  </a:lnTo>
                  <a:lnTo>
                    <a:pt x="30480" y="285750"/>
                  </a:lnTo>
                  <a:lnTo>
                    <a:pt x="21590" y="289560"/>
                  </a:lnTo>
                  <a:lnTo>
                    <a:pt x="18415" y="286385"/>
                  </a:lnTo>
                  <a:lnTo>
                    <a:pt x="13335" y="285750"/>
                  </a:lnTo>
                  <a:lnTo>
                    <a:pt x="9525" y="266700"/>
                  </a:lnTo>
                  <a:lnTo>
                    <a:pt x="4445" y="269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95">
              <a:extLst>
                <a:ext uri="{FF2B5EF4-FFF2-40B4-BE49-F238E27FC236}">
                  <a16:creationId xmlns:a16="http://schemas.microsoft.com/office/drawing/2014/main" id="{C678D1EB-E401-D3A8-E2D3-517913482184}"/>
                </a:ext>
              </a:extLst>
            </p:cNvPr>
            <p:cNvSpPr/>
            <p:nvPr/>
          </p:nvSpPr>
          <p:spPr>
            <a:xfrm>
              <a:off x="9446683" y="6326901"/>
              <a:ext cx="383935" cy="416729"/>
            </a:xfrm>
            <a:custGeom>
              <a:avLst/>
              <a:gdLst>
                <a:gd name="connsiteX0" fmla="*/ 80010 w 178434"/>
                <a:gd name="connsiteY0" fmla="*/ 4445 h 193675"/>
                <a:gd name="connsiteX1" fmla="*/ 81280 w 178434"/>
                <a:gd name="connsiteY1" fmla="*/ 2540 h 193675"/>
                <a:gd name="connsiteX2" fmla="*/ 83820 w 178434"/>
                <a:gd name="connsiteY2" fmla="*/ 1905 h 193675"/>
                <a:gd name="connsiteX3" fmla="*/ 86995 w 178434"/>
                <a:gd name="connsiteY3" fmla="*/ 1905 h 193675"/>
                <a:gd name="connsiteX4" fmla="*/ 90170 w 178434"/>
                <a:gd name="connsiteY4" fmla="*/ 0 h 193675"/>
                <a:gd name="connsiteX5" fmla="*/ 99060 w 178434"/>
                <a:gd name="connsiteY5" fmla="*/ 635 h 193675"/>
                <a:gd name="connsiteX6" fmla="*/ 101600 w 178434"/>
                <a:gd name="connsiteY6" fmla="*/ 0 h 193675"/>
                <a:gd name="connsiteX7" fmla="*/ 111125 w 178434"/>
                <a:gd name="connsiteY7" fmla="*/ 0 h 193675"/>
                <a:gd name="connsiteX8" fmla="*/ 114300 w 178434"/>
                <a:gd name="connsiteY8" fmla="*/ 1270 h 193675"/>
                <a:gd name="connsiteX9" fmla="*/ 119380 w 178434"/>
                <a:gd name="connsiteY9" fmla="*/ 0 h 193675"/>
                <a:gd name="connsiteX10" fmla="*/ 123825 w 178434"/>
                <a:gd name="connsiteY10" fmla="*/ 0 h 193675"/>
                <a:gd name="connsiteX11" fmla="*/ 124460 w 178434"/>
                <a:gd name="connsiteY11" fmla="*/ 1905 h 193675"/>
                <a:gd name="connsiteX12" fmla="*/ 132080 w 178434"/>
                <a:gd name="connsiteY12" fmla="*/ 2540 h 193675"/>
                <a:gd name="connsiteX13" fmla="*/ 133985 w 178434"/>
                <a:gd name="connsiteY13" fmla="*/ 1270 h 193675"/>
                <a:gd name="connsiteX14" fmla="*/ 136525 w 178434"/>
                <a:gd name="connsiteY14" fmla="*/ 1270 h 193675"/>
                <a:gd name="connsiteX15" fmla="*/ 138430 w 178434"/>
                <a:gd name="connsiteY15" fmla="*/ 3810 h 193675"/>
                <a:gd name="connsiteX16" fmla="*/ 137795 w 178434"/>
                <a:gd name="connsiteY16" fmla="*/ 3810 h 193675"/>
                <a:gd name="connsiteX17" fmla="*/ 136525 w 178434"/>
                <a:gd name="connsiteY17" fmla="*/ 10160 h 193675"/>
                <a:gd name="connsiteX18" fmla="*/ 138430 w 178434"/>
                <a:gd name="connsiteY18" fmla="*/ 15875 h 193675"/>
                <a:gd name="connsiteX19" fmla="*/ 137795 w 178434"/>
                <a:gd name="connsiteY19" fmla="*/ 24130 h 193675"/>
                <a:gd name="connsiteX20" fmla="*/ 139700 w 178434"/>
                <a:gd name="connsiteY20" fmla="*/ 28575 h 193675"/>
                <a:gd name="connsiteX21" fmla="*/ 138430 w 178434"/>
                <a:gd name="connsiteY21" fmla="*/ 33020 h 193675"/>
                <a:gd name="connsiteX22" fmla="*/ 141605 w 178434"/>
                <a:gd name="connsiteY22" fmla="*/ 34290 h 193675"/>
                <a:gd name="connsiteX23" fmla="*/ 146685 w 178434"/>
                <a:gd name="connsiteY23" fmla="*/ 31750 h 193675"/>
                <a:gd name="connsiteX24" fmla="*/ 150495 w 178434"/>
                <a:gd name="connsiteY24" fmla="*/ 33020 h 193675"/>
                <a:gd name="connsiteX25" fmla="*/ 157480 w 178434"/>
                <a:gd name="connsiteY25" fmla="*/ 31115 h 193675"/>
                <a:gd name="connsiteX26" fmla="*/ 164465 w 178434"/>
                <a:gd name="connsiteY26" fmla="*/ 28575 h 193675"/>
                <a:gd name="connsiteX27" fmla="*/ 173990 w 178434"/>
                <a:gd name="connsiteY27" fmla="*/ 28575 h 193675"/>
                <a:gd name="connsiteX28" fmla="*/ 177800 w 178434"/>
                <a:gd name="connsiteY28" fmla="*/ 31115 h 193675"/>
                <a:gd name="connsiteX29" fmla="*/ 178435 w 178434"/>
                <a:gd name="connsiteY29" fmla="*/ 40640 h 193675"/>
                <a:gd name="connsiteX30" fmla="*/ 175895 w 178434"/>
                <a:gd name="connsiteY30" fmla="*/ 44450 h 193675"/>
                <a:gd name="connsiteX31" fmla="*/ 177800 w 178434"/>
                <a:gd name="connsiteY31" fmla="*/ 47625 h 193675"/>
                <a:gd name="connsiteX32" fmla="*/ 177165 w 178434"/>
                <a:gd name="connsiteY32" fmla="*/ 53340 h 193675"/>
                <a:gd name="connsiteX33" fmla="*/ 171450 w 178434"/>
                <a:gd name="connsiteY33" fmla="*/ 54610 h 193675"/>
                <a:gd name="connsiteX34" fmla="*/ 165100 w 178434"/>
                <a:gd name="connsiteY34" fmla="*/ 58420 h 193675"/>
                <a:gd name="connsiteX35" fmla="*/ 164465 w 178434"/>
                <a:gd name="connsiteY35" fmla="*/ 62865 h 193675"/>
                <a:gd name="connsiteX36" fmla="*/ 165735 w 178434"/>
                <a:gd name="connsiteY36" fmla="*/ 64770 h 193675"/>
                <a:gd name="connsiteX37" fmla="*/ 167640 w 178434"/>
                <a:gd name="connsiteY37" fmla="*/ 68580 h 193675"/>
                <a:gd name="connsiteX38" fmla="*/ 165735 w 178434"/>
                <a:gd name="connsiteY38" fmla="*/ 69215 h 193675"/>
                <a:gd name="connsiteX39" fmla="*/ 163830 w 178434"/>
                <a:gd name="connsiteY39" fmla="*/ 71120 h 193675"/>
                <a:gd name="connsiteX40" fmla="*/ 160655 w 178434"/>
                <a:gd name="connsiteY40" fmla="*/ 72390 h 193675"/>
                <a:gd name="connsiteX41" fmla="*/ 160655 w 178434"/>
                <a:gd name="connsiteY41" fmla="*/ 74930 h 193675"/>
                <a:gd name="connsiteX42" fmla="*/ 162560 w 178434"/>
                <a:gd name="connsiteY42" fmla="*/ 77470 h 193675"/>
                <a:gd name="connsiteX43" fmla="*/ 163830 w 178434"/>
                <a:gd name="connsiteY43" fmla="*/ 80010 h 193675"/>
                <a:gd name="connsiteX44" fmla="*/ 167640 w 178434"/>
                <a:gd name="connsiteY44" fmla="*/ 81915 h 193675"/>
                <a:gd name="connsiteX45" fmla="*/ 168275 w 178434"/>
                <a:gd name="connsiteY45" fmla="*/ 84455 h 193675"/>
                <a:gd name="connsiteX46" fmla="*/ 173355 w 178434"/>
                <a:gd name="connsiteY46" fmla="*/ 88265 h 193675"/>
                <a:gd name="connsiteX47" fmla="*/ 174625 w 178434"/>
                <a:gd name="connsiteY47" fmla="*/ 92075 h 193675"/>
                <a:gd name="connsiteX48" fmla="*/ 177800 w 178434"/>
                <a:gd name="connsiteY48" fmla="*/ 95250 h 193675"/>
                <a:gd name="connsiteX49" fmla="*/ 177800 w 178434"/>
                <a:gd name="connsiteY49" fmla="*/ 101600 h 193675"/>
                <a:gd name="connsiteX50" fmla="*/ 174625 w 178434"/>
                <a:gd name="connsiteY50" fmla="*/ 114300 h 193675"/>
                <a:gd name="connsiteX51" fmla="*/ 167005 w 178434"/>
                <a:gd name="connsiteY51" fmla="*/ 136525 h 193675"/>
                <a:gd name="connsiteX52" fmla="*/ 168275 w 178434"/>
                <a:gd name="connsiteY52" fmla="*/ 142240 h 193675"/>
                <a:gd name="connsiteX53" fmla="*/ 168275 w 178434"/>
                <a:gd name="connsiteY53" fmla="*/ 147955 h 193675"/>
                <a:gd name="connsiteX54" fmla="*/ 165100 w 178434"/>
                <a:gd name="connsiteY54" fmla="*/ 147955 h 193675"/>
                <a:gd name="connsiteX55" fmla="*/ 163195 w 178434"/>
                <a:gd name="connsiteY55" fmla="*/ 144145 h 193675"/>
                <a:gd name="connsiteX56" fmla="*/ 156845 w 178434"/>
                <a:gd name="connsiteY56" fmla="*/ 141605 h 193675"/>
                <a:gd name="connsiteX57" fmla="*/ 150495 w 178434"/>
                <a:gd name="connsiteY57" fmla="*/ 141605 h 193675"/>
                <a:gd name="connsiteX58" fmla="*/ 146685 w 178434"/>
                <a:gd name="connsiteY58" fmla="*/ 144145 h 193675"/>
                <a:gd name="connsiteX59" fmla="*/ 142875 w 178434"/>
                <a:gd name="connsiteY59" fmla="*/ 142875 h 193675"/>
                <a:gd name="connsiteX60" fmla="*/ 135255 w 178434"/>
                <a:gd name="connsiteY60" fmla="*/ 145415 h 193675"/>
                <a:gd name="connsiteX61" fmla="*/ 131445 w 178434"/>
                <a:gd name="connsiteY61" fmla="*/ 140335 h 193675"/>
                <a:gd name="connsiteX62" fmla="*/ 126365 w 178434"/>
                <a:gd name="connsiteY62" fmla="*/ 127635 h 193675"/>
                <a:gd name="connsiteX63" fmla="*/ 120015 w 178434"/>
                <a:gd name="connsiteY63" fmla="*/ 127000 h 193675"/>
                <a:gd name="connsiteX64" fmla="*/ 117475 w 178434"/>
                <a:gd name="connsiteY64" fmla="*/ 130175 h 193675"/>
                <a:gd name="connsiteX65" fmla="*/ 118110 w 178434"/>
                <a:gd name="connsiteY65" fmla="*/ 137795 h 193675"/>
                <a:gd name="connsiteX66" fmla="*/ 116840 w 178434"/>
                <a:gd name="connsiteY66" fmla="*/ 142875 h 193675"/>
                <a:gd name="connsiteX67" fmla="*/ 106045 w 178434"/>
                <a:gd name="connsiteY67" fmla="*/ 143510 h 193675"/>
                <a:gd name="connsiteX68" fmla="*/ 100965 w 178434"/>
                <a:gd name="connsiteY68" fmla="*/ 143510 h 193675"/>
                <a:gd name="connsiteX69" fmla="*/ 99695 w 178434"/>
                <a:gd name="connsiteY69" fmla="*/ 147320 h 193675"/>
                <a:gd name="connsiteX70" fmla="*/ 96520 w 178434"/>
                <a:gd name="connsiteY70" fmla="*/ 149860 h 193675"/>
                <a:gd name="connsiteX71" fmla="*/ 90170 w 178434"/>
                <a:gd name="connsiteY71" fmla="*/ 146050 h 193675"/>
                <a:gd name="connsiteX72" fmla="*/ 83820 w 178434"/>
                <a:gd name="connsiteY72" fmla="*/ 146685 h 193675"/>
                <a:gd name="connsiteX73" fmla="*/ 80645 w 178434"/>
                <a:gd name="connsiteY73" fmla="*/ 149860 h 193675"/>
                <a:gd name="connsiteX74" fmla="*/ 83185 w 178434"/>
                <a:gd name="connsiteY74" fmla="*/ 154305 h 193675"/>
                <a:gd name="connsiteX75" fmla="*/ 82550 w 178434"/>
                <a:gd name="connsiteY75" fmla="*/ 160655 h 193675"/>
                <a:gd name="connsiteX76" fmla="*/ 86995 w 178434"/>
                <a:gd name="connsiteY76" fmla="*/ 158750 h 193675"/>
                <a:gd name="connsiteX77" fmla="*/ 92075 w 178434"/>
                <a:gd name="connsiteY77" fmla="*/ 157480 h 193675"/>
                <a:gd name="connsiteX78" fmla="*/ 95250 w 178434"/>
                <a:gd name="connsiteY78" fmla="*/ 160020 h 193675"/>
                <a:gd name="connsiteX79" fmla="*/ 100330 w 178434"/>
                <a:gd name="connsiteY79" fmla="*/ 163830 h 193675"/>
                <a:gd name="connsiteX80" fmla="*/ 100965 w 178434"/>
                <a:gd name="connsiteY80" fmla="*/ 179705 h 193675"/>
                <a:gd name="connsiteX81" fmla="*/ 100965 w 178434"/>
                <a:gd name="connsiteY81" fmla="*/ 184785 h 193675"/>
                <a:gd name="connsiteX82" fmla="*/ 92075 w 178434"/>
                <a:gd name="connsiteY82" fmla="*/ 178435 h 193675"/>
                <a:gd name="connsiteX83" fmla="*/ 89535 w 178434"/>
                <a:gd name="connsiteY83" fmla="*/ 178435 h 193675"/>
                <a:gd name="connsiteX84" fmla="*/ 87630 w 178434"/>
                <a:gd name="connsiteY84" fmla="*/ 181610 h 193675"/>
                <a:gd name="connsiteX85" fmla="*/ 81915 w 178434"/>
                <a:gd name="connsiteY85" fmla="*/ 181610 h 193675"/>
                <a:gd name="connsiteX86" fmla="*/ 79375 w 178434"/>
                <a:gd name="connsiteY86" fmla="*/ 183515 h 193675"/>
                <a:gd name="connsiteX87" fmla="*/ 78740 w 178434"/>
                <a:gd name="connsiteY87" fmla="*/ 187325 h 193675"/>
                <a:gd name="connsiteX88" fmla="*/ 73660 w 178434"/>
                <a:gd name="connsiteY88" fmla="*/ 193675 h 193675"/>
                <a:gd name="connsiteX89" fmla="*/ 72390 w 178434"/>
                <a:gd name="connsiteY89" fmla="*/ 192405 h 193675"/>
                <a:gd name="connsiteX90" fmla="*/ 67310 w 178434"/>
                <a:gd name="connsiteY90" fmla="*/ 190500 h 193675"/>
                <a:gd name="connsiteX91" fmla="*/ 66040 w 178434"/>
                <a:gd name="connsiteY91" fmla="*/ 185420 h 193675"/>
                <a:gd name="connsiteX92" fmla="*/ 54610 w 178434"/>
                <a:gd name="connsiteY92" fmla="*/ 179705 h 193675"/>
                <a:gd name="connsiteX93" fmla="*/ 52070 w 178434"/>
                <a:gd name="connsiteY93" fmla="*/ 172720 h 193675"/>
                <a:gd name="connsiteX94" fmla="*/ 38100 w 178434"/>
                <a:gd name="connsiteY94" fmla="*/ 161290 h 193675"/>
                <a:gd name="connsiteX95" fmla="*/ 29210 w 178434"/>
                <a:gd name="connsiteY95" fmla="*/ 152400 h 193675"/>
                <a:gd name="connsiteX96" fmla="*/ 31750 w 178434"/>
                <a:gd name="connsiteY96" fmla="*/ 151130 h 193675"/>
                <a:gd name="connsiteX97" fmla="*/ 23495 w 178434"/>
                <a:gd name="connsiteY97" fmla="*/ 144145 h 193675"/>
                <a:gd name="connsiteX98" fmla="*/ 20320 w 178434"/>
                <a:gd name="connsiteY98" fmla="*/ 137160 h 193675"/>
                <a:gd name="connsiteX99" fmla="*/ 15875 w 178434"/>
                <a:gd name="connsiteY99" fmla="*/ 132080 h 193675"/>
                <a:gd name="connsiteX100" fmla="*/ 15875 w 178434"/>
                <a:gd name="connsiteY100" fmla="*/ 123190 h 193675"/>
                <a:gd name="connsiteX101" fmla="*/ 10160 w 178434"/>
                <a:gd name="connsiteY101" fmla="*/ 115570 h 193675"/>
                <a:gd name="connsiteX102" fmla="*/ 10160 w 178434"/>
                <a:gd name="connsiteY102" fmla="*/ 110490 h 193675"/>
                <a:gd name="connsiteX103" fmla="*/ 6350 w 178434"/>
                <a:gd name="connsiteY103" fmla="*/ 107950 h 193675"/>
                <a:gd name="connsiteX104" fmla="*/ 0 w 178434"/>
                <a:gd name="connsiteY104" fmla="*/ 93980 h 193675"/>
                <a:gd name="connsiteX105" fmla="*/ 635 w 178434"/>
                <a:gd name="connsiteY105" fmla="*/ 90805 h 193675"/>
                <a:gd name="connsiteX106" fmla="*/ 8255 w 178434"/>
                <a:gd name="connsiteY106" fmla="*/ 93345 h 193675"/>
                <a:gd name="connsiteX107" fmla="*/ 13970 w 178434"/>
                <a:gd name="connsiteY107" fmla="*/ 88265 h 193675"/>
                <a:gd name="connsiteX108" fmla="*/ 15240 w 178434"/>
                <a:gd name="connsiteY108" fmla="*/ 71120 h 193675"/>
                <a:gd name="connsiteX109" fmla="*/ 16510 w 178434"/>
                <a:gd name="connsiteY109" fmla="*/ 62230 h 193675"/>
                <a:gd name="connsiteX110" fmla="*/ 19685 w 178434"/>
                <a:gd name="connsiteY110" fmla="*/ 66040 h 193675"/>
                <a:gd name="connsiteX111" fmla="*/ 33655 w 178434"/>
                <a:gd name="connsiteY111" fmla="*/ 62865 h 193675"/>
                <a:gd name="connsiteX112" fmla="*/ 23495 w 178434"/>
                <a:gd name="connsiteY112" fmla="*/ 60325 h 193675"/>
                <a:gd name="connsiteX113" fmla="*/ 17780 w 178434"/>
                <a:gd name="connsiteY113" fmla="*/ 50800 h 193675"/>
                <a:gd name="connsiteX114" fmla="*/ 24130 w 178434"/>
                <a:gd name="connsiteY114" fmla="*/ 49530 h 193675"/>
                <a:gd name="connsiteX115" fmla="*/ 24765 w 178434"/>
                <a:gd name="connsiteY115" fmla="*/ 41910 h 193675"/>
                <a:gd name="connsiteX116" fmla="*/ 28575 w 178434"/>
                <a:gd name="connsiteY116" fmla="*/ 43180 h 193675"/>
                <a:gd name="connsiteX117" fmla="*/ 32385 w 178434"/>
                <a:gd name="connsiteY117" fmla="*/ 40005 h 193675"/>
                <a:gd name="connsiteX118" fmla="*/ 35560 w 178434"/>
                <a:gd name="connsiteY118" fmla="*/ 39370 h 193675"/>
                <a:gd name="connsiteX119" fmla="*/ 37465 w 178434"/>
                <a:gd name="connsiteY119" fmla="*/ 40640 h 193675"/>
                <a:gd name="connsiteX120" fmla="*/ 80010 w 178434"/>
                <a:gd name="connsiteY120" fmla="*/ 412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8434" h="193675">
                  <a:moveTo>
                    <a:pt x="80010" y="4445"/>
                  </a:moveTo>
                  <a:lnTo>
                    <a:pt x="81280" y="2540"/>
                  </a:lnTo>
                  <a:lnTo>
                    <a:pt x="83820" y="1905"/>
                  </a:lnTo>
                  <a:lnTo>
                    <a:pt x="86995" y="1905"/>
                  </a:lnTo>
                  <a:lnTo>
                    <a:pt x="90170" y="0"/>
                  </a:lnTo>
                  <a:lnTo>
                    <a:pt x="99060" y="635"/>
                  </a:lnTo>
                  <a:lnTo>
                    <a:pt x="101600" y="0"/>
                  </a:lnTo>
                  <a:lnTo>
                    <a:pt x="111125" y="0"/>
                  </a:lnTo>
                  <a:lnTo>
                    <a:pt x="114300" y="1270"/>
                  </a:lnTo>
                  <a:lnTo>
                    <a:pt x="119380" y="0"/>
                  </a:lnTo>
                  <a:lnTo>
                    <a:pt x="123825" y="0"/>
                  </a:lnTo>
                  <a:lnTo>
                    <a:pt x="124460" y="1905"/>
                  </a:lnTo>
                  <a:lnTo>
                    <a:pt x="132080" y="2540"/>
                  </a:lnTo>
                  <a:lnTo>
                    <a:pt x="133985" y="1270"/>
                  </a:lnTo>
                  <a:lnTo>
                    <a:pt x="136525" y="1270"/>
                  </a:lnTo>
                  <a:lnTo>
                    <a:pt x="138430" y="3810"/>
                  </a:lnTo>
                  <a:lnTo>
                    <a:pt x="137795" y="3810"/>
                  </a:lnTo>
                  <a:lnTo>
                    <a:pt x="136525" y="10160"/>
                  </a:lnTo>
                  <a:lnTo>
                    <a:pt x="138430" y="15875"/>
                  </a:lnTo>
                  <a:lnTo>
                    <a:pt x="137795" y="24130"/>
                  </a:lnTo>
                  <a:lnTo>
                    <a:pt x="139700" y="28575"/>
                  </a:lnTo>
                  <a:lnTo>
                    <a:pt x="138430" y="33020"/>
                  </a:lnTo>
                  <a:lnTo>
                    <a:pt x="141605" y="34290"/>
                  </a:lnTo>
                  <a:lnTo>
                    <a:pt x="146685" y="31750"/>
                  </a:lnTo>
                  <a:lnTo>
                    <a:pt x="150495" y="33020"/>
                  </a:lnTo>
                  <a:lnTo>
                    <a:pt x="157480" y="31115"/>
                  </a:lnTo>
                  <a:lnTo>
                    <a:pt x="164465" y="28575"/>
                  </a:lnTo>
                  <a:lnTo>
                    <a:pt x="173990" y="28575"/>
                  </a:lnTo>
                  <a:lnTo>
                    <a:pt x="177800" y="31115"/>
                  </a:lnTo>
                  <a:lnTo>
                    <a:pt x="178435" y="40640"/>
                  </a:lnTo>
                  <a:lnTo>
                    <a:pt x="175895" y="44450"/>
                  </a:lnTo>
                  <a:lnTo>
                    <a:pt x="177800" y="47625"/>
                  </a:lnTo>
                  <a:lnTo>
                    <a:pt x="177165" y="53340"/>
                  </a:lnTo>
                  <a:lnTo>
                    <a:pt x="171450" y="54610"/>
                  </a:lnTo>
                  <a:lnTo>
                    <a:pt x="165100" y="58420"/>
                  </a:lnTo>
                  <a:lnTo>
                    <a:pt x="164465" y="62865"/>
                  </a:lnTo>
                  <a:lnTo>
                    <a:pt x="165735" y="64770"/>
                  </a:lnTo>
                  <a:lnTo>
                    <a:pt x="167640" y="68580"/>
                  </a:lnTo>
                  <a:lnTo>
                    <a:pt x="165735" y="69215"/>
                  </a:lnTo>
                  <a:lnTo>
                    <a:pt x="163830" y="71120"/>
                  </a:lnTo>
                  <a:lnTo>
                    <a:pt x="160655" y="72390"/>
                  </a:lnTo>
                  <a:lnTo>
                    <a:pt x="160655" y="74930"/>
                  </a:lnTo>
                  <a:lnTo>
                    <a:pt x="162560" y="77470"/>
                  </a:lnTo>
                  <a:lnTo>
                    <a:pt x="163830" y="80010"/>
                  </a:lnTo>
                  <a:lnTo>
                    <a:pt x="167640" y="81915"/>
                  </a:lnTo>
                  <a:lnTo>
                    <a:pt x="168275" y="84455"/>
                  </a:lnTo>
                  <a:lnTo>
                    <a:pt x="173355" y="88265"/>
                  </a:lnTo>
                  <a:lnTo>
                    <a:pt x="174625" y="92075"/>
                  </a:lnTo>
                  <a:lnTo>
                    <a:pt x="177800" y="95250"/>
                  </a:lnTo>
                  <a:lnTo>
                    <a:pt x="177800" y="101600"/>
                  </a:lnTo>
                  <a:lnTo>
                    <a:pt x="174625" y="114300"/>
                  </a:lnTo>
                  <a:lnTo>
                    <a:pt x="167005" y="136525"/>
                  </a:lnTo>
                  <a:lnTo>
                    <a:pt x="168275" y="142240"/>
                  </a:lnTo>
                  <a:lnTo>
                    <a:pt x="168275" y="147955"/>
                  </a:lnTo>
                  <a:lnTo>
                    <a:pt x="165100" y="147955"/>
                  </a:lnTo>
                  <a:lnTo>
                    <a:pt x="163195" y="144145"/>
                  </a:lnTo>
                  <a:lnTo>
                    <a:pt x="156845" y="141605"/>
                  </a:lnTo>
                  <a:lnTo>
                    <a:pt x="150495" y="141605"/>
                  </a:lnTo>
                  <a:lnTo>
                    <a:pt x="146685" y="144145"/>
                  </a:lnTo>
                  <a:lnTo>
                    <a:pt x="142875" y="142875"/>
                  </a:lnTo>
                  <a:lnTo>
                    <a:pt x="135255" y="145415"/>
                  </a:lnTo>
                  <a:lnTo>
                    <a:pt x="131445" y="140335"/>
                  </a:lnTo>
                  <a:lnTo>
                    <a:pt x="126365" y="127635"/>
                  </a:lnTo>
                  <a:lnTo>
                    <a:pt x="120015" y="127000"/>
                  </a:lnTo>
                  <a:lnTo>
                    <a:pt x="117475" y="130175"/>
                  </a:lnTo>
                  <a:lnTo>
                    <a:pt x="118110" y="137795"/>
                  </a:lnTo>
                  <a:lnTo>
                    <a:pt x="116840" y="142875"/>
                  </a:lnTo>
                  <a:lnTo>
                    <a:pt x="106045" y="143510"/>
                  </a:lnTo>
                  <a:lnTo>
                    <a:pt x="100965" y="143510"/>
                  </a:lnTo>
                  <a:lnTo>
                    <a:pt x="99695" y="147320"/>
                  </a:lnTo>
                  <a:lnTo>
                    <a:pt x="96520" y="149860"/>
                  </a:lnTo>
                  <a:lnTo>
                    <a:pt x="90170" y="146050"/>
                  </a:lnTo>
                  <a:lnTo>
                    <a:pt x="83820" y="146685"/>
                  </a:lnTo>
                  <a:lnTo>
                    <a:pt x="80645" y="149860"/>
                  </a:lnTo>
                  <a:lnTo>
                    <a:pt x="83185" y="154305"/>
                  </a:lnTo>
                  <a:lnTo>
                    <a:pt x="82550" y="160655"/>
                  </a:lnTo>
                  <a:lnTo>
                    <a:pt x="86995" y="158750"/>
                  </a:lnTo>
                  <a:lnTo>
                    <a:pt x="92075" y="157480"/>
                  </a:lnTo>
                  <a:lnTo>
                    <a:pt x="95250" y="160020"/>
                  </a:lnTo>
                  <a:lnTo>
                    <a:pt x="100330" y="163830"/>
                  </a:lnTo>
                  <a:lnTo>
                    <a:pt x="100965" y="179705"/>
                  </a:lnTo>
                  <a:lnTo>
                    <a:pt x="100965" y="184785"/>
                  </a:lnTo>
                  <a:lnTo>
                    <a:pt x="92075" y="178435"/>
                  </a:lnTo>
                  <a:lnTo>
                    <a:pt x="89535" y="178435"/>
                  </a:lnTo>
                  <a:lnTo>
                    <a:pt x="87630" y="181610"/>
                  </a:lnTo>
                  <a:lnTo>
                    <a:pt x="81915" y="181610"/>
                  </a:lnTo>
                  <a:lnTo>
                    <a:pt x="79375" y="183515"/>
                  </a:lnTo>
                  <a:lnTo>
                    <a:pt x="78740" y="187325"/>
                  </a:lnTo>
                  <a:lnTo>
                    <a:pt x="73660" y="193675"/>
                  </a:lnTo>
                  <a:lnTo>
                    <a:pt x="72390" y="192405"/>
                  </a:lnTo>
                  <a:lnTo>
                    <a:pt x="67310" y="190500"/>
                  </a:lnTo>
                  <a:lnTo>
                    <a:pt x="66040" y="185420"/>
                  </a:lnTo>
                  <a:lnTo>
                    <a:pt x="54610" y="179705"/>
                  </a:lnTo>
                  <a:lnTo>
                    <a:pt x="52070" y="172720"/>
                  </a:lnTo>
                  <a:lnTo>
                    <a:pt x="38100" y="161290"/>
                  </a:lnTo>
                  <a:lnTo>
                    <a:pt x="29210" y="152400"/>
                  </a:lnTo>
                  <a:lnTo>
                    <a:pt x="31750" y="151130"/>
                  </a:lnTo>
                  <a:lnTo>
                    <a:pt x="23495" y="144145"/>
                  </a:lnTo>
                  <a:lnTo>
                    <a:pt x="20320" y="137160"/>
                  </a:lnTo>
                  <a:lnTo>
                    <a:pt x="15875" y="132080"/>
                  </a:lnTo>
                  <a:lnTo>
                    <a:pt x="15875" y="123190"/>
                  </a:lnTo>
                  <a:lnTo>
                    <a:pt x="10160" y="115570"/>
                  </a:lnTo>
                  <a:lnTo>
                    <a:pt x="10160" y="110490"/>
                  </a:lnTo>
                  <a:lnTo>
                    <a:pt x="6350" y="107950"/>
                  </a:lnTo>
                  <a:lnTo>
                    <a:pt x="0" y="93980"/>
                  </a:lnTo>
                  <a:lnTo>
                    <a:pt x="635" y="90805"/>
                  </a:lnTo>
                  <a:lnTo>
                    <a:pt x="8255" y="93345"/>
                  </a:lnTo>
                  <a:lnTo>
                    <a:pt x="13970" y="88265"/>
                  </a:lnTo>
                  <a:lnTo>
                    <a:pt x="15240" y="71120"/>
                  </a:lnTo>
                  <a:lnTo>
                    <a:pt x="16510" y="62230"/>
                  </a:lnTo>
                  <a:lnTo>
                    <a:pt x="19685" y="66040"/>
                  </a:lnTo>
                  <a:lnTo>
                    <a:pt x="33655" y="62865"/>
                  </a:lnTo>
                  <a:lnTo>
                    <a:pt x="23495" y="60325"/>
                  </a:lnTo>
                  <a:lnTo>
                    <a:pt x="17780" y="50800"/>
                  </a:lnTo>
                  <a:lnTo>
                    <a:pt x="24130" y="49530"/>
                  </a:lnTo>
                  <a:lnTo>
                    <a:pt x="24765" y="41910"/>
                  </a:lnTo>
                  <a:lnTo>
                    <a:pt x="28575" y="43180"/>
                  </a:lnTo>
                  <a:lnTo>
                    <a:pt x="32385" y="40005"/>
                  </a:lnTo>
                  <a:lnTo>
                    <a:pt x="35560" y="39370"/>
                  </a:lnTo>
                  <a:lnTo>
                    <a:pt x="37465" y="40640"/>
                  </a:lnTo>
                  <a:lnTo>
                    <a:pt x="8001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96">
              <a:extLst>
                <a:ext uri="{FF2B5EF4-FFF2-40B4-BE49-F238E27FC236}">
                  <a16:creationId xmlns:a16="http://schemas.microsoft.com/office/drawing/2014/main" id="{FD64B0CA-2514-5DB8-7402-5713CC3BCD24}"/>
                </a:ext>
              </a:extLst>
            </p:cNvPr>
            <p:cNvSpPr/>
            <p:nvPr/>
          </p:nvSpPr>
          <p:spPr>
            <a:xfrm>
              <a:off x="9483574" y="6333733"/>
              <a:ext cx="135264" cy="86076"/>
            </a:xfrm>
            <a:custGeom>
              <a:avLst/>
              <a:gdLst>
                <a:gd name="connsiteX0" fmla="*/ 7620 w 62864"/>
                <a:gd name="connsiteY0" fmla="*/ 38735 h 40004"/>
                <a:gd name="connsiteX1" fmla="*/ 11430 w 62864"/>
                <a:gd name="connsiteY1" fmla="*/ 40005 h 40004"/>
                <a:gd name="connsiteX2" fmla="*/ 15240 w 62864"/>
                <a:gd name="connsiteY2" fmla="*/ 36830 h 40004"/>
                <a:gd name="connsiteX3" fmla="*/ 18415 w 62864"/>
                <a:gd name="connsiteY3" fmla="*/ 36195 h 40004"/>
                <a:gd name="connsiteX4" fmla="*/ 20320 w 62864"/>
                <a:gd name="connsiteY4" fmla="*/ 37465 h 40004"/>
                <a:gd name="connsiteX5" fmla="*/ 62865 w 62864"/>
                <a:gd name="connsiteY5" fmla="*/ 38100 h 40004"/>
                <a:gd name="connsiteX6" fmla="*/ 62865 w 62864"/>
                <a:gd name="connsiteY6" fmla="*/ 1270 h 40004"/>
                <a:gd name="connsiteX7" fmla="*/ 26035 w 62864"/>
                <a:gd name="connsiteY7" fmla="*/ 1270 h 40004"/>
                <a:gd name="connsiteX8" fmla="*/ 24130 w 62864"/>
                <a:gd name="connsiteY8" fmla="*/ 0 h 40004"/>
                <a:gd name="connsiteX9" fmla="*/ 20320 w 62864"/>
                <a:gd name="connsiteY9" fmla="*/ 0 h 40004"/>
                <a:gd name="connsiteX10" fmla="*/ 16510 w 62864"/>
                <a:gd name="connsiteY10" fmla="*/ 635 h 40004"/>
                <a:gd name="connsiteX11" fmla="*/ 15240 w 62864"/>
                <a:gd name="connsiteY11" fmla="*/ 1905 h 40004"/>
                <a:gd name="connsiteX12" fmla="*/ 17780 w 62864"/>
                <a:gd name="connsiteY12" fmla="*/ 6985 h 40004"/>
                <a:gd name="connsiteX13" fmla="*/ 7620 w 62864"/>
                <a:gd name="connsiteY13" fmla="*/ 18415 h 40004"/>
                <a:gd name="connsiteX14" fmla="*/ 0 w 62864"/>
                <a:gd name="connsiteY14" fmla="*/ 33020 h 40004"/>
                <a:gd name="connsiteX15" fmla="*/ 7620 w 62864"/>
                <a:gd name="connsiteY15" fmla="*/ 37465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64" h="40004">
                  <a:moveTo>
                    <a:pt x="7620" y="38735"/>
                  </a:moveTo>
                  <a:lnTo>
                    <a:pt x="11430" y="40005"/>
                  </a:lnTo>
                  <a:lnTo>
                    <a:pt x="15240" y="36830"/>
                  </a:lnTo>
                  <a:lnTo>
                    <a:pt x="18415" y="36195"/>
                  </a:lnTo>
                  <a:lnTo>
                    <a:pt x="20320" y="37465"/>
                  </a:lnTo>
                  <a:lnTo>
                    <a:pt x="62865" y="38100"/>
                  </a:lnTo>
                  <a:lnTo>
                    <a:pt x="62865" y="1270"/>
                  </a:lnTo>
                  <a:lnTo>
                    <a:pt x="26035" y="1270"/>
                  </a:lnTo>
                  <a:lnTo>
                    <a:pt x="24130" y="0"/>
                  </a:lnTo>
                  <a:lnTo>
                    <a:pt x="20320" y="0"/>
                  </a:lnTo>
                  <a:lnTo>
                    <a:pt x="16510" y="635"/>
                  </a:lnTo>
                  <a:lnTo>
                    <a:pt x="15240" y="1905"/>
                  </a:lnTo>
                  <a:lnTo>
                    <a:pt x="17780" y="6985"/>
                  </a:lnTo>
                  <a:lnTo>
                    <a:pt x="7620" y="18415"/>
                  </a:lnTo>
                  <a:lnTo>
                    <a:pt x="0" y="33020"/>
                  </a:lnTo>
                  <a:lnTo>
                    <a:pt x="7620"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7">
              <a:extLst>
                <a:ext uri="{FF2B5EF4-FFF2-40B4-BE49-F238E27FC236}">
                  <a16:creationId xmlns:a16="http://schemas.microsoft.com/office/drawing/2014/main" id="{97E4C363-95E8-AA38-1C7E-F3857A1DF376}"/>
                </a:ext>
              </a:extLst>
            </p:cNvPr>
            <p:cNvSpPr/>
            <p:nvPr/>
          </p:nvSpPr>
          <p:spPr>
            <a:xfrm>
              <a:off x="9605174" y="6218959"/>
              <a:ext cx="516471" cy="605280"/>
            </a:xfrm>
            <a:custGeom>
              <a:avLst/>
              <a:gdLst>
                <a:gd name="connsiteX0" fmla="*/ 0 w 240030"/>
                <a:gd name="connsiteY0" fmla="*/ 243840 h 281304"/>
                <a:gd name="connsiteX1" fmla="*/ 5080 w 240030"/>
                <a:gd name="connsiteY1" fmla="*/ 237490 h 281304"/>
                <a:gd name="connsiteX2" fmla="*/ 5715 w 240030"/>
                <a:gd name="connsiteY2" fmla="*/ 233680 h 281304"/>
                <a:gd name="connsiteX3" fmla="*/ 8255 w 240030"/>
                <a:gd name="connsiteY3" fmla="*/ 231775 h 281304"/>
                <a:gd name="connsiteX4" fmla="*/ 13970 w 240030"/>
                <a:gd name="connsiteY4" fmla="*/ 231775 h 281304"/>
                <a:gd name="connsiteX5" fmla="*/ 15875 w 240030"/>
                <a:gd name="connsiteY5" fmla="*/ 228600 h 281304"/>
                <a:gd name="connsiteX6" fmla="*/ 18415 w 240030"/>
                <a:gd name="connsiteY6" fmla="*/ 228600 h 281304"/>
                <a:gd name="connsiteX7" fmla="*/ 27305 w 240030"/>
                <a:gd name="connsiteY7" fmla="*/ 234950 h 281304"/>
                <a:gd name="connsiteX8" fmla="*/ 27305 w 240030"/>
                <a:gd name="connsiteY8" fmla="*/ 229870 h 281304"/>
                <a:gd name="connsiteX9" fmla="*/ 26670 w 240030"/>
                <a:gd name="connsiteY9" fmla="*/ 213995 h 281304"/>
                <a:gd name="connsiteX10" fmla="*/ 21590 w 240030"/>
                <a:gd name="connsiteY10" fmla="*/ 210185 h 281304"/>
                <a:gd name="connsiteX11" fmla="*/ 18415 w 240030"/>
                <a:gd name="connsiteY11" fmla="*/ 207645 h 281304"/>
                <a:gd name="connsiteX12" fmla="*/ 13335 w 240030"/>
                <a:gd name="connsiteY12" fmla="*/ 208915 h 281304"/>
                <a:gd name="connsiteX13" fmla="*/ 8890 w 240030"/>
                <a:gd name="connsiteY13" fmla="*/ 210820 h 281304"/>
                <a:gd name="connsiteX14" fmla="*/ 9525 w 240030"/>
                <a:gd name="connsiteY14" fmla="*/ 204470 h 281304"/>
                <a:gd name="connsiteX15" fmla="*/ 6985 w 240030"/>
                <a:gd name="connsiteY15" fmla="*/ 200025 h 281304"/>
                <a:gd name="connsiteX16" fmla="*/ 10160 w 240030"/>
                <a:gd name="connsiteY16" fmla="*/ 196850 h 281304"/>
                <a:gd name="connsiteX17" fmla="*/ 16510 w 240030"/>
                <a:gd name="connsiteY17" fmla="*/ 196215 h 281304"/>
                <a:gd name="connsiteX18" fmla="*/ 22860 w 240030"/>
                <a:gd name="connsiteY18" fmla="*/ 200025 h 281304"/>
                <a:gd name="connsiteX19" fmla="*/ 26035 w 240030"/>
                <a:gd name="connsiteY19" fmla="*/ 197485 h 281304"/>
                <a:gd name="connsiteX20" fmla="*/ 27305 w 240030"/>
                <a:gd name="connsiteY20" fmla="*/ 193675 h 281304"/>
                <a:gd name="connsiteX21" fmla="*/ 32385 w 240030"/>
                <a:gd name="connsiteY21" fmla="*/ 193675 h 281304"/>
                <a:gd name="connsiteX22" fmla="*/ 43180 w 240030"/>
                <a:gd name="connsiteY22" fmla="*/ 193040 h 281304"/>
                <a:gd name="connsiteX23" fmla="*/ 44450 w 240030"/>
                <a:gd name="connsiteY23" fmla="*/ 187960 h 281304"/>
                <a:gd name="connsiteX24" fmla="*/ 43815 w 240030"/>
                <a:gd name="connsiteY24" fmla="*/ 180340 h 281304"/>
                <a:gd name="connsiteX25" fmla="*/ 46355 w 240030"/>
                <a:gd name="connsiteY25" fmla="*/ 177165 h 281304"/>
                <a:gd name="connsiteX26" fmla="*/ 52705 w 240030"/>
                <a:gd name="connsiteY26" fmla="*/ 177800 h 281304"/>
                <a:gd name="connsiteX27" fmla="*/ 57785 w 240030"/>
                <a:gd name="connsiteY27" fmla="*/ 190500 h 281304"/>
                <a:gd name="connsiteX28" fmla="*/ 61595 w 240030"/>
                <a:gd name="connsiteY28" fmla="*/ 195580 h 281304"/>
                <a:gd name="connsiteX29" fmla="*/ 69215 w 240030"/>
                <a:gd name="connsiteY29" fmla="*/ 193040 h 281304"/>
                <a:gd name="connsiteX30" fmla="*/ 73025 w 240030"/>
                <a:gd name="connsiteY30" fmla="*/ 194310 h 281304"/>
                <a:gd name="connsiteX31" fmla="*/ 76835 w 240030"/>
                <a:gd name="connsiteY31" fmla="*/ 191770 h 281304"/>
                <a:gd name="connsiteX32" fmla="*/ 83185 w 240030"/>
                <a:gd name="connsiteY32" fmla="*/ 191770 h 281304"/>
                <a:gd name="connsiteX33" fmla="*/ 89535 w 240030"/>
                <a:gd name="connsiteY33" fmla="*/ 194310 h 281304"/>
                <a:gd name="connsiteX34" fmla="*/ 91440 w 240030"/>
                <a:gd name="connsiteY34" fmla="*/ 198120 h 281304"/>
                <a:gd name="connsiteX35" fmla="*/ 94615 w 240030"/>
                <a:gd name="connsiteY35" fmla="*/ 198120 h 281304"/>
                <a:gd name="connsiteX36" fmla="*/ 94615 w 240030"/>
                <a:gd name="connsiteY36" fmla="*/ 192405 h 281304"/>
                <a:gd name="connsiteX37" fmla="*/ 93345 w 240030"/>
                <a:gd name="connsiteY37" fmla="*/ 186690 h 281304"/>
                <a:gd name="connsiteX38" fmla="*/ 100965 w 240030"/>
                <a:gd name="connsiteY38" fmla="*/ 164465 h 281304"/>
                <a:gd name="connsiteX39" fmla="*/ 104140 w 240030"/>
                <a:gd name="connsiteY39" fmla="*/ 151765 h 281304"/>
                <a:gd name="connsiteX40" fmla="*/ 104140 w 240030"/>
                <a:gd name="connsiteY40" fmla="*/ 145415 h 281304"/>
                <a:gd name="connsiteX41" fmla="*/ 100965 w 240030"/>
                <a:gd name="connsiteY41" fmla="*/ 142240 h 281304"/>
                <a:gd name="connsiteX42" fmla="*/ 99695 w 240030"/>
                <a:gd name="connsiteY42" fmla="*/ 138430 h 281304"/>
                <a:gd name="connsiteX43" fmla="*/ 94615 w 240030"/>
                <a:gd name="connsiteY43" fmla="*/ 134620 h 281304"/>
                <a:gd name="connsiteX44" fmla="*/ 93980 w 240030"/>
                <a:gd name="connsiteY44" fmla="*/ 132080 h 281304"/>
                <a:gd name="connsiteX45" fmla="*/ 90170 w 240030"/>
                <a:gd name="connsiteY45" fmla="*/ 130175 h 281304"/>
                <a:gd name="connsiteX46" fmla="*/ 88900 w 240030"/>
                <a:gd name="connsiteY46" fmla="*/ 127635 h 281304"/>
                <a:gd name="connsiteX47" fmla="*/ 86995 w 240030"/>
                <a:gd name="connsiteY47" fmla="*/ 125095 h 281304"/>
                <a:gd name="connsiteX48" fmla="*/ 86995 w 240030"/>
                <a:gd name="connsiteY48" fmla="*/ 122555 h 281304"/>
                <a:gd name="connsiteX49" fmla="*/ 90170 w 240030"/>
                <a:gd name="connsiteY49" fmla="*/ 121285 h 281304"/>
                <a:gd name="connsiteX50" fmla="*/ 92075 w 240030"/>
                <a:gd name="connsiteY50" fmla="*/ 119380 h 281304"/>
                <a:gd name="connsiteX51" fmla="*/ 93980 w 240030"/>
                <a:gd name="connsiteY51" fmla="*/ 118745 h 281304"/>
                <a:gd name="connsiteX52" fmla="*/ 92075 w 240030"/>
                <a:gd name="connsiteY52" fmla="*/ 114935 h 281304"/>
                <a:gd name="connsiteX53" fmla="*/ 90805 w 240030"/>
                <a:gd name="connsiteY53" fmla="*/ 113030 h 281304"/>
                <a:gd name="connsiteX54" fmla="*/ 91440 w 240030"/>
                <a:gd name="connsiteY54" fmla="*/ 108585 h 281304"/>
                <a:gd name="connsiteX55" fmla="*/ 97790 w 240030"/>
                <a:gd name="connsiteY55" fmla="*/ 104775 h 281304"/>
                <a:gd name="connsiteX56" fmla="*/ 103505 w 240030"/>
                <a:gd name="connsiteY56" fmla="*/ 103505 h 281304"/>
                <a:gd name="connsiteX57" fmla="*/ 104140 w 240030"/>
                <a:gd name="connsiteY57" fmla="*/ 97790 h 281304"/>
                <a:gd name="connsiteX58" fmla="*/ 102235 w 240030"/>
                <a:gd name="connsiteY58" fmla="*/ 94615 h 281304"/>
                <a:gd name="connsiteX59" fmla="*/ 104775 w 240030"/>
                <a:gd name="connsiteY59" fmla="*/ 90805 h 281304"/>
                <a:gd name="connsiteX60" fmla="*/ 104140 w 240030"/>
                <a:gd name="connsiteY60" fmla="*/ 81280 h 281304"/>
                <a:gd name="connsiteX61" fmla="*/ 100330 w 240030"/>
                <a:gd name="connsiteY61" fmla="*/ 78740 h 281304"/>
                <a:gd name="connsiteX62" fmla="*/ 90805 w 240030"/>
                <a:gd name="connsiteY62" fmla="*/ 78740 h 281304"/>
                <a:gd name="connsiteX63" fmla="*/ 83820 w 240030"/>
                <a:gd name="connsiteY63" fmla="*/ 81280 h 281304"/>
                <a:gd name="connsiteX64" fmla="*/ 76835 w 240030"/>
                <a:gd name="connsiteY64" fmla="*/ 83185 h 281304"/>
                <a:gd name="connsiteX65" fmla="*/ 73025 w 240030"/>
                <a:gd name="connsiteY65" fmla="*/ 81915 h 281304"/>
                <a:gd name="connsiteX66" fmla="*/ 67945 w 240030"/>
                <a:gd name="connsiteY66" fmla="*/ 84455 h 281304"/>
                <a:gd name="connsiteX67" fmla="*/ 64770 w 240030"/>
                <a:gd name="connsiteY67" fmla="*/ 83185 h 281304"/>
                <a:gd name="connsiteX68" fmla="*/ 66040 w 240030"/>
                <a:gd name="connsiteY68" fmla="*/ 78740 h 281304"/>
                <a:gd name="connsiteX69" fmla="*/ 64135 w 240030"/>
                <a:gd name="connsiteY69" fmla="*/ 74295 h 281304"/>
                <a:gd name="connsiteX70" fmla="*/ 64770 w 240030"/>
                <a:gd name="connsiteY70" fmla="*/ 66040 h 281304"/>
                <a:gd name="connsiteX71" fmla="*/ 62865 w 240030"/>
                <a:gd name="connsiteY71" fmla="*/ 60325 h 281304"/>
                <a:gd name="connsiteX72" fmla="*/ 64135 w 240030"/>
                <a:gd name="connsiteY72" fmla="*/ 53975 h 281304"/>
                <a:gd name="connsiteX73" fmla="*/ 104140 w 240030"/>
                <a:gd name="connsiteY73" fmla="*/ 54610 h 281304"/>
                <a:gd name="connsiteX74" fmla="*/ 107950 w 240030"/>
                <a:gd name="connsiteY74" fmla="*/ 55880 h 281304"/>
                <a:gd name="connsiteX75" fmla="*/ 109220 w 240030"/>
                <a:gd name="connsiteY75" fmla="*/ 54610 h 281304"/>
                <a:gd name="connsiteX76" fmla="*/ 111760 w 240030"/>
                <a:gd name="connsiteY76" fmla="*/ 54610 h 281304"/>
                <a:gd name="connsiteX77" fmla="*/ 114935 w 240030"/>
                <a:gd name="connsiteY77" fmla="*/ 57785 h 281304"/>
                <a:gd name="connsiteX78" fmla="*/ 118110 w 240030"/>
                <a:gd name="connsiteY78" fmla="*/ 57150 h 281304"/>
                <a:gd name="connsiteX79" fmla="*/ 121920 w 240030"/>
                <a:gd name="connsiteY79" fmla="*/ 58420 h 281304"/>
                <a:gd name="connsiteX80" fmla="*/ 123825 w 240030"/>
                <a:gd name="connsiteY80" fmla="*/ 60960 h 281304"/>
                <a:gd name="connsiteX81" fmla="*/ 127000 w 240030"/>
                <a:gd name="connsiteY81" fmla="*/ 60325 h 281304"/>
                <a:gd name="connsiteX82" fmla="*/ 128270 w 240030"/>
                <a:gd name="connsiteY82" fmla="*/ 57785 h 281304"/>
                <a:gd name="connsiteX83" fmla="*/ 130175 w 240030"/>
                <a:gd name="connsiteY83" fmla="*/ 58420 h 281304"/>
                <a:gd name="connsiteX84" fmla="*/ 134620 w 240030"/>
                <a:gd name="connsiteY84" fmla="*/ 62230 h 281304"/>
                <a:gd name="connsiteX85" fmla="*/ 137795 w 240030"/>
                <a:gd name="connsiteY85" fmla="*/ 60960 h 281304"/>
                <a:gd name="connsiteX86" fmla="*/ 144145 w 240030"/>
                <a:gd name="connsiteY86" fmla="*/ 60960 h 281304"/>
                <a:gd name="connsiteX87" fmla="*/ 146685 w 240030"/>
                <a:gd name="connsiteY87" fmla="*/ 62230 h 281304"/>
                <a:gd name="connsiteX88" fmla="*/ 149860 w 240030"/>
                <a:gd name="connsiteY88" fmla="*/ 63500 h 281304"/>
                <a:gd name="connsiteX89" fmla="*/ 151765 w 240030"/>
                <a:gd name="connsiteY89" fmla="*/ 62865 h 281304"/>
                <a:gd name="connsiteX90" fmla="*/ 153035 w 240030"/>
                <a:gd name="connsiteY90" fmla="*/ 64770 h 281304"/>
                <a:gd name="connsiteX91" fmla="*/ 156210 w 240030"/>
                <a:gd name="connsiteY91" fmla="*/ 64135 h 281304"/>
                <a:gd name="connsiteX92" fmla="*/ 157480 w 240030"/>
                <a:gd name="connsiteY92" fmla="*/ 60960 h 281304"/>
                <a:gd name="connsiteX93" fmla="*/ 154305 w 240030"/>
                <a:gd name="connsiteY93" fmla="*/ 55880 h 281304"/>
                <a:gd name="connsiteX94" fmla="*/ 155575 w 240030"/>
                <a:gd name="connsiteY94" fmla="*/ 53340 h 281304"/>
                <a:gd name="connsiteX95" fmla="*/ 158750 w 240030"/>
                <a:gd name="connsiteY95" fmla="*/ 48260 h 281304"/>
                <a:gd name="connsiteX96" fmla="*/ 161290 w 240030"/>
                <a:gd name="connsiteY96" fmla="*/ 43815 h 281304"/>
                <a:gd name="connsiteX97" fmla="*/ 175895 w 240030"/>
                <a:gd name="connsiteY97" fmla="*/ 19685 h 281304"/>
                <a:gd name="connsiteX98" fmla="*/ 183515 w 240030"/>
                <a:gd name="connsiteY98" fmla="*/ 12065 h 281304"/>
                <a:gd name="connsiteX99" fmla="*/ 188595 w 240030"/>
                <a:gd name="connsiteY99" fmla="*/ 10795 h 281304"/>
                <a:gd name="connsiteX100" fmla="*/ 191135 w 240030"/>
                <a:gd name="connsiteY100" fmla="*/ 7620 h 281304"/>
                <a:gd name="connsiteX101" fmla="*/ 205105 w 240030"/>
                <a:gd name="connsiteY101" fmla="*/ 1905 h 281304"/>
                <a:gd name="connsiteX102" fmla="*/ 209550 w 240030"/>
                <a:gd name="connsiteY102" fmla="*/ 2540 h 281304"/>
                <a:gd name="connsiteX103" fmla="*/ 213360 w 240030"/>
                <a:gd name="connsiteY103" fmla="*/ 0 h 281304"/>
                <a:gd name="connsiteX104" fmla="*/ 218440 w 240030"/>
                <a:gd name="connsiteY104" fmla="*/ 0 h 281304"/>
                <a:gd name="connsiteX105" fmla="*/ 222250 w 240030"/>
                <a:gd name="connsiteY105" fmla="*/ 0 h 281304"/>
                <a:gd name="connsiteX106" fmla="*/ 224790 w 240030"/>
                <a:gd name="connsiteY106" fmla="*/ 2540 h 281304"/>
                <a:gd name="connsiteX107" fmla="*/ 229870 w 240030"/>
                <a:gd name="connsiteY107" fmla="*/ 5715 h 281304"/>
                <a:gd name="connsiteX108" fmla="*/ 233045 w 240030"/>
                <a:gd name="connsiteY108" fmla="*/ 4445 h 281304"/>
                <a:gd name="connsiteX109" fmla="*/ 236855 w 240030"/>
                <a:gd name="connsiteY109" fmla="*/ 3810 h 281304"/>
                <a:gd name="connsiteX110" fmla="*/ 236855 w 240030"/>
                <a:gd name="connsiteY110" fmla="*/ 5715 h 281304"/>
                <a:gd name="connsiteX111" fmla="*/ 239395 w 240030"/>
                <a:gd name="connsiteY111" fmla="*/ 11430 h 281304"/>
                <a:gd name="connsiteX112" fmla="*/ 240030 w 240030"/>
                <a:gd name="connsiteY112" fmla="*/ 24130 h 281304"/>
                <a:gd name="connsiteX113" fmla="*/ 233680 w 240030"/>
                <a:gd name="connsiteY113" fmla="*/ 27305 h 281304"/>
                <a:gd name="connsiteX114" fmla="*/ 232410 w 240030"/>
                <a:gd name="connsiteY114" fmla="*/ 33020 h 281304"/>
                <a:gd name="connsiteX115" fmla="*/ 219075 w 240030"/>
                <a:gd name="connsiteY115" fmla="*/ 50165 h 281304"/>
                <a:gd name="connsiteX116" fmla="*/ 221615 w 240030"/>
                <a:gd name="connsiteY116" fmla="*/ 60960 h 281304"/>
                <a:gd name="connsiteX117" fmla="*/ 219710 w 240030"/>
                <a:gd name="connsiteY117" fmla="*/ 67945 h 281304"/>
                <a:gd name="connsiteX118" fmla="*/ 219710 w 240030"/>
                <a:gd name="connsiteY118" fmla="*/ 74930 h 281304"/>
                <a:gd name="connsiteX119" fmla="*/ 215265 w 240030"/>
                <a:gd name="connsiteY119" fmla="*/ 80645 h 281304"/>
                <a:gd name="connsiteX120" fmla="*/ 213995 w 240030"/>
                <a:gd name="connsiteY120" fmla="*/ 89535 h 281304"/>
                <a:gd name="connsiteX121" fmla="*/ 215265 w 240030"/>
                <a:gd name="connsiteY121" fmla="*/ 93345 h 281304"/>
                <a:gd name="connsiteX122" fmla="*/ 213360 w 240030"/>
                <a:gd name="connsiteY122" fmla="*/ 102870 h 281304"/>
                <a:gd name="connsiteX123" fmla="*/ 214630 w 240030"/>
                <a:gd name="connsiteY123" fmla="*/ 104775 h 281304"/>
                <a:gd name="connsiteX124" fmla="*/ 213360 w 240030"/>
                <a:gd name="connsiteY124" fmla="*/ 113665 h 281304"/>
                <a:gd name="connsiteX125" fmla="*/ 208915 w 240030"/>
                <a:gd name="connsiteY125" fmla="*/ 115570 h 281304"/>
                <a:gd name="connsiteX126" fmla="*/ 206375 w 240030"/>
                <a:gd name="connsiteY126" fmla="*/ 125730 h 281304"/>
                <a:gd name="connsiteX127" fmla="*/ 206375 w 240030"/>
                <a:gd name="connsiteY127" fmla="*/ 136525 h 281304"/>
                <a:gd name="connsiteX128" fmla="*/ 196215 w 240030"/>
                <a:gd name="connsiteY128" fmla="*/ 153035 h 281304"/>
                <a:gd name="connsiteX129" fmla="*/ 190500 w 240030"/>
                <a:gd name="connsiteY129" fmla="*/ 154305 h 281304"/>
                <a:gd name="connsiteX130" fmla="*/ 184785 w 240030"/>
                <a:gd name="connsiteY130" fmla="*/ 158750 h 281304"/>
                <a:gd name="connsiteX131" fmla="*/ 180975 w 240030"/>
                <a:gd name="connsiteY131" fmla="*/ 157480 h 281304"/>
                <a:gd name="connsiteX132" fmla="*/ 173355 w 240030"/>
                <a:gd name="connsiteY132" fmla="*/ 162560 h 281304"/>
                <a:gd name="connsiteX133" fmla="*/ 167640 w 240030"/>
                <a:gd name="connsiteY133" fmla="*/ 170180 h 281304"/>
                <a:gd name="connsiteX134" fmla="*/ 167640 w 240030"/>
                <a:gd name="connsiteY134" fmla="*/ 176530 h 281304"/>
                <a:gd name="connsiteX135" fmla="*/ 158115 w 240030"/>
                <a:gd name="connsiteY135" fmla="*/ 186690 h 281304"/>
                <a:gd name="connsiteX136" fmla="*/ 154305 w 240030"/>
                <a:gd name="connsiteY136" fmla="*/ 193040 h 281304"/>
                <a:gd name="connsiteX137" fmla="*/ 156210 w 240030"/>
                <a:gd name="connsiteY137" fmla="*/ 201930 h 281304"/>
                <a:gd name="connsiteX138" fmla="*/ 157480 w 240030"/>
                <a:gd name="connsiteY138" fmla="*/ 204470 h 281304"/>
                <a:gd name="connsiteX139" fmla="*/ 156210 w 240030"/>
                <a:gd name="connsiteY139" fmla="*/ 221615 h 281304"/>
                <a:gd name="connsiteX140" fmla="*/ 154305 w 240030"/>
                <a:gd name="connsiteY140" fmla="*/ 229870 h 281304"/>
                <a:gd name="connsiteX141" fmla="*/ 154940 w 240030"/>
                <a:gd name="connsiteY141" fmla="*/ 235585 h 281304"/>
                <a:gd name="connsiteX142" fmla="*/ 149860 w 240030"/>
                <a:gd name="connsiteY142" fmla="*/ 243840 h 281304"/>
                <a:gd name="connsiteX143" fmla="*/ 144145 w 240030"/>
                <a:gd name="connsiteY143" fmla="*/ 245745 h 281304"/>
                <a:gd name="connsiteX144" fmla="*/ 139065 w 240030"/>
                <a:gd name="connsiteY144" fmla="*/ 248920 h 281304"/>
                <a:gd name="connsiteX145" fmla="*/ 137160 w 240030"/>
                <a:gd name="connsiteY145" fmla="*/ 253365 h 281304"/>
                <a:gd name="connsiteX146" fmla="*/ 124460 w 240030"/>
                <a:gd name="connsiteY146" fmla="*/ 266065 h 281304"/>
                <a:gd name="connsiteX147" fmla="*/ 119380 w 240030"/>
                <a:gd name="connsiteY147" fmla="*/ 272415 h 281304"/>
                <a:gd name="connsiteX148" fmla="*/ 112395 w 240030"/>
                <a:gd name="connsiteY148" fmla="*/ 275590 h 281304"/>
                <a:gd name="connsiteX149" fmla="*/ 104775 w 240030"/>
                <a:gd name="connsiteY149" fmla="*/ 271780 h 281304"/>
                <a:gd name="connsiteX150" fmla="*/ 102870 w 240030"/>
                <a:gd name="connsiteY150" fmla="*/ 266065 h 281304"/>
                <a:gd name="connsiteX151" fmla="*/ 101600 w 240030"/>
                <a:gd name="connsiteY151" fmla="*/ 264795 h 281304"/>
                <a:gd name="connsiteX152" fmla="*/ 105410 w 240030"/>
                <a:gd name="connsiteY152" fmla="*/ 257810 h 281304"/>
                <a:gd name="connsiteX153" fmla="*/ 105410 w 240030"/>
                <a:gd name="connsiteY153" fmla="*/ 254635 h 281304"/>
                <a:gd name="connsiteX154" fmla="*/ 95885 w 240030"/>
                <a:gd name="connsiteY154" fmla="*/ 257810 h 281304"/>
                <a:gd name="connsiteX155" fmla="*/ 89535 w 240030"/>
                <a:gd name="connsiteY155" fmla="*/ 263525 h 281304"/>
                <a:gd name="connsiteX156" fmla="*/ 85090 w 240030"/>
                <a:gd name="connsiteY156" fmla="*/ 262255 h 281304"/>
                <a:gd name="connsiteX157" fmla="*/ 80645 w 240030"/>
                <a:gd name="connsiteY157" fmla="*/ 262890 h 281304"/>
                <a:gd name="connsiteX158" fmla="*/ 80645 w 240030"/>
                <a:gd name="connsiteY158" fmla="*/ 269875 h 281304"/>
                <a:gd name="connsiteX159" fmla="*/ 77470 w 240030"/>
                <a:gd name="connsiteY159" fmla="*/ 273685 h 281304"/>
                <a:gd name="connsiteX160" fmla="*/ 71120 w 240030"/>
                <a:gd name="connsiteY160" fmla="*/ 273685 h 281304"/>
                <a:gd name="connsiteX161" fmla="*/ 71755 w 240030"/>
                <a:gd name="connsiteY161" fmla="*/ 271145 h 281304"/>
                <a:gd name="connsiteX162" fmla="*/ 69850 w 240030"/>
                <a:gd name="connsiteY162" fmla="*/ 267335 h 281304"/>
                <a:gd name="connsiteX163" fmla="*/ 65405 w 240030"/>
                <a:gd name="connsiteY163" fmla="*/ 269875 h 281304"/>
                <a:gd name="connsiteX164" fmla="*/ 61595 w 240030"/>
                <a:gd name="connsiteY164" fmla="*/ 269240 h 281304"/>
                <a:gd name="connsiteX165" fmla="*/ 60325 w 240030"/>
                <a:gd name="connsiteY165" fmla="*/ 270510 h 281304"/>
                <a:gd name="connsiteX166" fmla="*/ 60325 w 240030"/>
                <a:gd name="connsiteY166" fmla="*/ 265430 h 281304"/>
                <a:gd name="connsiteX167" fmla="*/ 57150 w 240030"/>
                <a:gd name="connsiteY167" fmla="*/ 260985 h 281304"/>
                <a:gd name="connsiteX168" fmla="*/ 53975 w 240030"/>
                <a:gd name="connsiteY168" fmla="*/ 258445 h 281304"/>
                <a:gd name="connsiteX169" fmla="*/ 51435 w 240030"/>
                <a:gd name="connsiteY169" fmla="*/ 258445 h 281304"/>
                <a:gd name="connsiteX170" fmla="*/ 45720 w 240030"/>
                <a:gd name="connsiteY170" fmla="*/ 262890 h 281304"/>
                <a:gd name="connsiteX171" fmla="*/ 41275 w 240030"/>
                <a:gd name="connsiteY171" fmla="*/ 263525 h 281304"/>
                <a:gd name="connsiteX172" fmla="*/ 39370 w 240030"/>
                <a:gd name="connsiteY172" fmla="*/ 269240 h 281304"/>
                <a:gd name="connsiteX173" fmla="*/ 34925 w 240030"/>
                <a:gd name="connsiteY173" fmla="*/ 271780 h 281304"/>
                <a:gd name="connsiteX174" fmla="*/ 32385 w 240030"/>
                <a:gd name="connsiteY174" fmla="*/ 271780 h 281304"/>
                <a:gd name="connsiteX175" fmla="*/ 29845 w 240030"/>
                <a:gd name="connsiteY175" fmla="*/ 279400 h 281304"/>
                <a:gd name="connsiteX176" fmla="*/ 26670 w 240030"/>
                <a:gd name="connsiteY176" fmla="*/ 281305 h 281304"/>
                <a:gd name="connsiteX177" fmla="*/ 22860 w 240030"/>
                <a:gd name="connsiteY177" fmla="*/ 276860 h 281304"/>
                <a:gd name="connsiteX178" fmla="*/ 23495 w 240030"/>
                <a:gd name="connsiteY178" fmla="*/ 271145 h 281304"/>
                <a:gd name="connsiteX179" fmla="*/ 18415 w 240030"/>
                <a:gd name="connsiteY179" fmla="*/ 265430 h 281304"/>
                <a:gd name="connsiteX180" fmla="*/ 17780 w 240030"/>
                <a:gd name="connsiteY180" fmla="*/ 259715 h 281304"/>
                <a:gd name="connsiteX181" fmla="*/ 8890 w 240030"/>
                <a:gd name="connsiteY181" fmla="*/ 254000 h 281304"/>
                <a:gd name="connsiteX182" fmla="*/ 6350 w 240030"/>
                <a:gd name="connsiteY182" fmla="*/ 250190 h 2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40030" h="281304">
                  <a:moveTo>
                    <a:pt x="0" y="243840"/>
                  </a:moveTo>
                  <a:lnTo>
                    <a:pt x="5080" y="237490"/>
                  </a:lnTo>
                  <a:lnTo>
                    <a:pt x="5715" y="233680"/>
                  </a:lnTo>
                  <a:lnTo>
                    <a:pt x="8255" y="231775"/>
                  </a:lnTo>
                  <a:lnTo>
                    <a:pt x="13970" y="231775"/>
                  </a:lnTo>
                  <a:lnTo>
                    <a:pt x="15875" y="228600"/>
                  </a:lnTo>
                  <a:lnTo>
                    <a:pt x="18415" y="228600"/>
                  </a:lnTo>
                  <a:lnTo>
                    <a:pt x="27305" y="234950"/>
                  </a:lnTo>
                  <a:lnTo>
                    <a:pt x="27305" y="229870"/>
                  </a:lnTo>
                  <a:lnTo>
                    <a:pt x="26670" y="213995"/>
                  </a:lnTo>
                  <a:lnTo>
                    <a:pt x="21590" y="210185"/>
                  </a:lnTo>
                  <a:lnTo>
                    <a:pt x="18415" y="207645"/>
                  </a:lnTo>
                  <a:lnTo>
                    <a:pt x="13335" y="208915"/>
                  </a:lnTo>
                  <a:lnTo>
                    <a:pt x="8890" y="210820"/>
                  </a:lnTo>
                  <a:lnTo>
                    <a:pt x="9525" y="204470"/>
                  </a:lnTo>
                  <a:lnTo>
                    <a:pt x="6985" y="200025"/>
                  </a:lnTo>
                  <a:lnTo>
                    <a:pt x="10160" y="196850"/>
                  </a:lnTo>
                  <a:lnTo>
                    <a:pt x="16510" y="196215"/>
                  </a:lnTo>
                  <a:lnTo>
                    <a:pt x="22860" y="200025"/>
                  </a:lnTo>
                  <a:lnTo>
                    <a:pt x="26035" y="197485"/>
                  </a:lnTo>
                  <a:lnTo>
                    <a:pt x="27305" y="193675"/>
                  </a:lnTo>
                  <a:lnTo>
                    <a:pt x="32385" y="193675"/>
                  </a:lnTo>
                  <a:lnTo>
                    <a:pt x="43180" y="193040"/>
                  </a:lnTo>
                  <a:lnTo>
                    <a:pt x="44450" y="187960"/>
                  </a:lnTo>
                  <a:lnTo>
                    <a:pt x="43815" y="180340"/>
                  </a:lnTo>
                  <a:lnTo>
                    <a:pt x="46355" y="177165"/>
                  </a:lnTo>
                  <a:lnTo>
                    <a:pt x="52705" y="177800"/>
                  </a:lnTo>
                  <a:lnTo>
                    <a:pt x="57785" y="190500"/>
                  </a:lnTo>
                  <a:lnTo>
                    <a:pt x="61595" y="195580"/>
                  </a:lnTo>
                  <a:lnTo>
                    <a:pt x="69215" y="193040"/>
                  </a:lnTo>
                  <a:lnTo>
                    <a:pt x="73025" y="194310"/>
                  </a:lnTo>
                  <a:lnTo>
                    <a:pt x="76835" y="191770"/>
                  </a:lnTo>
                  <a:lnTo>
                    <a:pt x="83185" y="191770"/>
                  </a:lnTo>
                  <a:lnTo>
                    <a:pt x="89535" y="194310"/>
                  </a:lnTo>
                  <a:lnTo>
                    <a:pt x="91440" y="198120"/>
                  </a:lnTo>
                  <a:lnTo>
                    <a:pt x="94615" y="198120"/>
                  </a:lnTo>
                  <a:lnTo>
                    <a:pt x="94615" y="192405"/>
                  </a:lnTo>
                  <a:lnTo>
                    <a:pt x="93345" y="186690"/>
                  </a:lnTo>
                  <a:lnTo>
                    <a:pt x="100965" y="164465"/>
                  </a:lnTo>
                  <a:lnTo>
                    <a:pt x="104140" y="151765"/>
                  </a:lnTo>
                  <a:lnTo>
                    <a:pt x="104140" y="145415"/>
                  </a:lnTo>
                  <a:lnTo>
                    <a:pt x="100965" y="142240"/>
                  </a:lnTo>
                  <a:lnTo>
                    <a:pt x="99695" y="138430"/>
                  </a:lnTo>
                  <a:lnTo>
                    <a:pt x="94615" y="134620"/>
                  </a:lnTo>
                  <a:lnTo>
                    <a:pt x="93980" y="132080"/>
                  </a:lnTo>
                  <a:lnTo>
                    <a:pt x="90170" y="130175"/>
                  </a:lnTo>
                  <a:lnTo>
                    <a:pt x="88900" y="127635"/>
                  </a:lnTo>
                  <a:lnTo>
                    <a:pt x="86995" y="125095"/>
                  </a:lnTo>
                  <a:lnTo>
                    <a:pt x="86995" y="122555"/>
                  </a:lnTo>
                  <a:lnTo>
                    <a:pt x="90170" y="121285"/>
                  </a:lnTo>
                  <a:lnTo>
                    <a:pt x="92075" y="119380"/>
                  </a:lnTo>
                  <a:lnTo>
                    <a:pt x="93980" y="118745"/>
                  </a:lnTo>
                  <a:lnTo>
                    <a:pt x="92075" y="114935"/>
                  </a:lnTo>
                  <a:lnTo>
                    <a:pt x="90805" y="113030"/>
                  </a:lnTo>
                  <a:lnTo>
                    <a:pt x="91440" y="108585"/>
                  </a:lnTo>
                  <a:lnTo>
                    <a:pt x="97790" y="104775"/>
                  </a:lnTo>
                  <a:lnTo>
                    <a:pt x="103505" y="103505"/>
                  </a:lnTo>
                  <a:lnTo>
                    <a:pt x="104140" y="97790"/>
                  </a:lnTo>
                  <a:lnTo>
                    <a:pt x="102235" y="94615"/>
                  </a:lnTo>
                  <a:lnTo>
                    <a:pt x="104775" y="90805"/>
                  </a:lnTo>
                  <a:lnTo>
                    <a:pt x="104140" y="81280"/>
                  </a:lnTo>
                  <a:lnTo>
                    <a:pt x="100330" y="78740"/>
                  </a:lnTo>
                  <a:lnTo>
                    <a:pt x="90805" y="78740"/>
                  </a:lnTo>
                  <a:lnTo>
                    <a:pt x="83820" y="81280"/>
                  </a:lnTo>
                  <a:lnTo>
                    <a:pt x="76835" y="83185"/>
                  </a:lnTo>
                  <a:lnTo>
                    <a:pt x="73025" y="81915"/>
                  </a:lnTo>
                  <a:lnTo>
                    <a:pt x="67945" y="84455"/>
                  </a:lnTo>
                  <a:lnTo>
                    <a:pt x="64770" y="83185"/>
                  </a:lnTo>
                  <a:lnTo>
                    <a:pt x="66040" y="78740"/>
                  </a:lnTo>
                  <a:lnTo>
                    <a:pt x="64135" y="74295"/>
                  </a:lnTo>
                  <a:lnTo>
                    <a:pt x="64770" y="66040"/>
                  </a:lnTo>
                  <a:lnTo>
                    <a:pt x="62865" y="60325"/>
                  </a:lnTo>
                  <a:lnTo>
                    <a:pt x="64135" y="53975"/>
                  </a:lnTo>
                  <a:lnTo>
                    <a:pt x="104140" y="54610"/>
                  </a:lnTo>
                  <a:lnTo>
                    <a:pt x="107950" y="55880"/>
                  </a:lnTo>
                  <a:lnTo>
                    <a:pt x="109220" y="54610"/>
                  </a:lnTo>
                  <a:lnTo>
                    <a:pt x="111760" y="54610"/>
                  </a:lnTo>
                  <a:lnTo>
                    <a:pt x="114935" y="57785"/>
                  </a:lnTo>
                  <a:lnTo>
                    <a:pt x="118110" y="57150"/>
                  </a:lnTo>
                  <a:lnTo>
                    <a:pt x="121920" y="58420"/>
                  </a:lnTo>
                  <a:lnTo>
                    <a:pt x="123825" y="60960"/>
                  </a:lnTo>
                  <a:lnTo>
                    <a:pt x="127000" y="60325"/>
                  </a:lnTo>
                  <a:lnTo>
                    <a:pt x="128270" y="57785"/>
                  </a:lnTo>
                  <a:lnTo>
                    <a:pt x="130175" y="58420"/>
                  </a:lnTo>
                  <a:lnTo>
                    <a:pt x="134620" y="62230"/>
                  </a:lnTo>
                  <a:lnTo>
                    <a:pt x="137795" y="60960"/>
                  </a:lnTo>
                  <a:lnTo>
                    <a:pt x="144145" y="60960"/>
                  </a:lnTo>
                  <a:lnTo>
                    <a:pt x="146685" y="62230"/>
                  </a:lnTo>
                  <a:lnTo>
                    <a:pt x="149860" y="63500"/>
                  </a:lnTo>
                  <a:lnTo>
                    <a:pt x="151765" y="62865"/>
                  </a:lnTo>
                  <a:lnTo>
                    <a:pt x="153035" y="64770"/>
                  </a:lnTo>
                  <a:lnTo>
                    <a:pt x="156210" y="64135"/>
                  </a:lnTo>
                  <a:lnTo>
                    <a:pt x="157480" y="60960"/>
                  </a:lnTo>
                  <a:lnTo>
                    <a:pt x="154305" y="55880"/>
                  </a:lnTo>
                  <a:lnTo>
                    <a:pt x="155575" y="53340"/>
                  </a:lnTo>
                  <a:lnTo>
                    <a:pt x="158750" y="48260"/>
                  </a:lnTo>
                  <a:lnTo>
                    <a:pt x="161290" y="43815"/>
                  </a:lnTo>
                  <a:lnTo>
                    <a:pt x="175895" y="19685"/>
                  </a:lnTo>
                  <a:lnTo>
                    <a:pt x="183515" y="12065"/>
                  </a:lnTo>
                  <a:lnTo>
                    <a:pt x="188595" y="10795"/>
                  </a:lnTo>
                  <a:lnTo>
                    <a:pt x="191135" y="7620"/>
                  </a:lnTo>
                  <a:lnTo>
                    <a:pt x="205105" y="1905"/>
                  </a:lnTo>
                  <a:lnTo>
                    <a:pt x="209550" y="2540"/>
                  </a:lnTo>
                  <a:lnTo>
                    <a:pt x="213360" y="0"/>
                  </a:lnTo>
                  <a:lnTo>
                    <a:pt x="218440" y="0"/>
                  </a:lnTo>
                  <a:lnTo>
                    <a:pt x="222250" y="0"/>
                  </a:lnTo>
                  <a:lnTo>
                    <a:pt x="224790" y="2540"/>
                  </a:lnTo>
                  <a:lnTo>
                    <a:pt x="229870" y="5715"/>
                  </a:lnTo>
                  <a:lnTo>
                    <a:pt x="233045" y="4445"/>
                  </a:lnTo>
                  <a:lnTo>
                    <a:pt x="236855" y="3810"/>
                  </a:lnTo>
                  <a:lnTo>
                    <a:pt x="236855" y="5715"/>
                  </a:lnTo>
                  <a:lnTo>
                    <a:pt x="239395" y="11430"/>
                  </a:lnTo>
                  <a:lnTo>
                    <a:pt x="240030" y="24130"/>
                  </a:lnTo>
                  <a:lnTo>
                    <a:pt x="233680" y="27305"/>
                  </a:lnTo>
                  <a:lnTo>
                    <a:pt x="232410" y="33020"/>
                  </a:lnTo>
                  <a:lnTo>
                    <a:pt x="219075" y="50165"/>
                  </a:lnTo>
                  <a:lnTo>
                    <a:pt x="221615" y="60960"/>
                  </a:lnTo>
                  <a:lnTo>
                    <a:pt x="219710" y="67945"/>
                  </a:lnTo>
                  <a:lnTo>
                    <a:pt x="219710" y="74930"/>
                  </a:lnTo>
                  <a:lnTo>
                    <a:pt x="215265" y="80645"/>
                  </a:lnTo>
                  <a:lnTo>
                    <a:pt x="213995" y="89535"/>
                  </a:lnTo>
                  <a:lnTo>
                    <a:pt x="215265" y="93345"/>
                  </a:lnTo>
                  <a:lnTo>
                    <a:pt x="213360" y="102870"/>
                  </a:lnTo>
                  <a:lnTo>
                    <a:pt x="214630" y="104775"/>
                  </a:lnTo>
                  <a:lnTo>
                    <a:pt x="213360" y="113665"/>
                  </a:lnTo>
                  <a:lnTo>
                    <a:pt x="208915" y="115570"/>
                  </a:lnTo>
                  <a:lnTo>
                    <a:pt x="206375" y="125730"/>
                  </a:lnTo>
                  <a:lnTo>
                    <a:pt x="206375" y="136525"/>
                  </a:lnTo>
                  <a:lnTo>
                    <a:pt x="196215" y="153035"/>
                  </a:lnTo>
                  <a:lnTo>
                    <a:pt x="190500" y="154305"/>
                  </a:lnTo>
                  <a:lnTo>
                    <a:pt x="184785" y="158750"/>
                  </a:lnTo>
                  <a:lnTo>
                    <a:pt x="180975" y="157480"/>
                  </a:lnTo>
                  <a:lnTo>
                    <a:pt x="173355" y="162560"/>
                  </a:lnTo>
                  <a:lnTo>
                    <a:pt x="167640" y="170180"/>
                  </a:lnTo>
                  <a:lnTo>
                    <a:pt x="167640" y="176530"/>
                  </a:lnTo>
                  <a:lnTo>
                    <a:pt x="158115" y="186690"/>
                  </a:lnTo>
                  <a:lnTo>
                    <a:pt x="154305" y="193040"/>
                  </a:lnTo>
                  <a:lnTo>
                    <a:pt x="156210" y="201930"/>
                  </a:lnTo>
                  <a:lnTo>
                    <a:pt x="157480" y="204470"/>
                  </a:lnTo>
                  <a:lnTo>
                    <a:pt x="156210" y="221615"/>
                  </a:lnTo>
                  <a:lnTo>
                    <a:pt x="154305" y="229870"/>
                  </a:lnTo>
                  <a:lnTo>
                    <a:pt x="154940" y="235585"/>
                  </a:lnTo>
                  <a:lnTo>
                    <a:pt x="149860" y="243840"/>
                  </a:lnTo>
                  <a:lnTo>
                    <a:pt x="144145" y="245745"/>
                  </a:lnTo>
                  <a:lnTo>
                    <a:pt x="139065" y="248920"/>
                  </a:lnTo>
                  <a:lnTo>
                    <a:pt x="137160" y="253365"/>
                  </a:lnTo>
                  <a:lnTo>
                    <a:pt x="124460" y="266065"/>
                  </a:lnTo>
                  <a:lnTo>
                    <a:pt x="119380" y="272415"/>
                  </a:lnTo>
                  <a:lnTo>
                    <a:pt x="112395" y="275590"/>
                  </a:lnTo>
                  <a:lnTo>
                    <a:pt x="104775" y="271780"/>
                  </a:lnTo>
                  <a:lnTo>
                    <a:pt x="102870" y="266065"/>
                  </a:lnTo>
                  <a:lnTo>
                    <a:pt x="101600" y="264795"/>
                  </a:lnTo>
                  <a:lnTo>
                    <a:pt x="105410" y="257810"/>
                  </a:lnTo>
                  <a:lnTo>
                    <a:pt x="105410" y="254635"/>
                  </a:lnTo>
                  <a:lnTo>
                    <a:pt x="95885" y="257810"/>
                  </a:lnTo>
                  <a:lnTo>
                    <a:pt x="89535" y="263525"/>
                  </a:lnTo>
                  <a:lnTo>
                    <a:pt x="85090" y="262255"/>
                  </a:lnTo>
                  <a:lnTo>
                    <a:pt x="80645" y="262890"/>
                  </a:lnTo>
                  <a:lnTo>
                    <a:pt x="80645" y="269875"/>
                  </a:lnTo>
                  <a:lnTo>
                    <a:pt x="77470" y="273685"/>
                  </a:lnTo>
                  <a:lnTo>
                    <a:pt x="71120" y="273685"/>
                  </a:lnTo>
                  <a:lnTo>
                    <a:pt x="71755" y="271145"/>
                  </a:lnTo>
                  <a:lnTo>
                    <a:pt x="69850" y="267335"/>
                  </a:lnTo>
                  <a:lnTo>
                    <a:pt x="65405" y="269875"/>
                  </a:lnTo>
                  <a:lnTo>
                    <a:pt x="61595" y="269240"/>
                  </a:lnTo>
                  <a:lnTo>
                    <a:pt x="60325" y="270510"/>
                  </a:lnTo>
                  <a:lnTo>
                    <a:pt x="60325" y="265430"/>
                  </a:lnTo>
                  <a:lnTo>
                    <a:pt x="57150" y="260985"/>
                  </a:lnTo>
                  <a:lnTo>
                    <a:pt x="53975" y="258445"/>
                  </a:lnTo>
                  <a:lnTo>
                    <a:pt x="51435" y="258445"/>
                  </a:lnTo>
                  <a:lnTo>
                    <a:pt x="45720" y="262890"/>
                  </a:lnTo>
                  <a:lnTo>
                    <a:pt x="41275" y="263525"/>
                  </a:lnTo>
                  <a:lnTo>
                    <a:pt x="39370" y="269240"/>
                  </a:lnTo>
                  <a:lnTo>
                    <a:pt x="34925" y="271780"/>
                  </a:lnTo>
                  <a:lnTo>
                    <a:pt x="32385" y="271780"/>
                  </a:lnTo>
                  <a:lnTo>
                    <a:pt x="29845" y="279400"/>
                  </a:lnTo>
                  <a:lnTo>
                    <a:pt x="26670" y="281305"/>
                  </a:lnTo>
                  <a:lnTo>
                    <a:pt x="22860" y="276860"/>
                  </a:lnTo>
                  <a:lnTo>
                    <a:pt x="23495" y="271145"/>
                  </a:lnTo>
                  <a:lnTo>
                    <a:pt x="18415" y="265430"/>
                  </a:lnTo>
                  <a:lnTo>
                    <a:pt x="17780" y="259715"/>
                  </a:lnTo>
                  <a:lnTo>
                    <a:pt x="8890" y="254000"/>
                  </a:lnTo>
                  <a:lnTo>
                    <a:pt x="6350" y="250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8">
              <a:extLst>
                <a:ext uri="{FF2B5EF4-FFF2-40B4-BE49-F238E27FC236}">
                  <a16:creationId xmlns:a16="http://schemas.microsoft.com/office/drawing/2014/main" id="{DC9F288A-9863-3B58-E49D-1E46FC6C0E48}"/>
                </a:ext>
              </a:extLst>
            </p:cNvPr>
            <p:cNvSpPr/>
            <p:nvPr/>
          </p:nvSpPr>
          <p:spPr>
            <a:xfrm>
              <a:off x="9662560" y="6775056"/>
              <a:ext cx="72413" cy="98375"/>
            </a:xfrm>
            <a:custGeom>
              <a:avLst/>
              <a:gdLst>
                <a:gd name="connsiteX0" fmla="*/ 33655 w 33654"/>
                <a:gd name="connsiteY0" fmla="*/ 12065 h 45720"/>
                <a:gd name="connsiteX1" fmla="*/ 33655 w 33654"/>
                <a:gd name="connsiteY1" fmla="*/ 6985 h 45720"/>
                <a:gd name="connsiteX2" fmla="*/ 30480 w 33654"/>
                <a:gd name="connsiteY2" fmla="*/ 2540 h 45720"/>
                <a:gd name="connsiteX3" fmla="*/ 27305 w 33654"/>
                <a:gd name="connsiteY3" fmla="*/ 0 h 45720"/>
                <a:gd name="connsiteX4" fmla="*/ 24765 w 33654"/>
                <a:gd name="connsiteY4" fmla="*/ 0 h 45720"/>
                <a:gd name="connsiteX5" fmla="*/ 19050 w 33654"/>
                <a:gd name="connsiteY5" fmla="*/ 4445 h 45720"/>
                <a:gd name="connsiteX6" fmla="*/ 14605 w 33654"/>
                <a:gd name="connsiteY6" fmla="*/ 5080 h 45720"/>
                <a:gd name="connsiteX7" fmla="*/ 12700 w 33654"/>
                <a:gd name="connsiteY7" fmla="*/ 10795 h 45720"/>
                <a:gd name="connsiteX8" fmla="*/ 8255 w 33654"/>
                <a:gd name="connsiteY8" fmla="*/ 13335 h 45720"/>
                <a:gd name="connsiteX9" fmla="*/ 5715 w 33654"/>
                <a:gd name="connsiteY9" fmla="*/ 13335 h 45720"/>
                <a:gd name="connsiteX10" fmla="*/ 3175 w 33654"/>
                <a:gd name="connsiteY10" fmla="*/ 20955 h 45720"/>
                <a:gd name="connsiteX11" fmla="*/ 0 w 33654"/>
                <a:gd name="connsiteY11" fmla="*/ 22860 h 45720"/>
                <a:gd name="connsiteX12" fmla="*/ 3810 w 33654"/>
                <a:gd name="connsiteY12" fmla="*/ 26670 h 45720"/>
                <a:gd name="connsiteX13" fmla="*/ 5715 w 33654"/>
                <a:gd name="connsiteY13" fmla="*/ 35560 h 45720"/>
                <a:gd name="connsiteX14" fmla="*/ 2540 w 33654"/>
                <a:gd name="connsiteY14" fmla="*/ 42545 h 45720"/>
                <a:gd name="connsiteX15" fmla="*/ 3810 w 33654"/>
                <a:gd name="connsiteY15" fmla="*/ 45720 h 45720"/>
                <a:gd name="connsiteX16" fmla="*/ 9525 w 33654"/>
                <a:gd name="connsiteY16" fmla="*/ 41910 h 45720"/>
                <a:gd name="connsiteX17" fmla="*/ 15240 w 33654"/>
                <a:gd name="connsiteY17" fmla="*/ 41275 h 45720"/>
                <a:gd name="connsiteX18" fmla="*/ 19050 w 33654"/>
                <a:gd name="connsiteY18" fmla="*/ 37465 h 45720"/>
                <a:gd name="connsiteX19" fmla="*/ 18415 w 33654"/>
                <a:gd name="connsiteY19" fmla="*/ 26670 h 45720"/>
                <a:gd name="connsiteX20" fmla="*/ 20955 w 33654"/>
                <a:gd name="connsiteY20" fmla="*/ 22860 h 45720"/>
                <a:gd name="connsiteX21" fmla="*/ 27940 w 33654"/>
                <a:gd name="connsiteY21" fmla="*/ 1778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54" h="45720">
                  <a:moveTo>
                    <a:pt x="33655" y="12065"/>
                  </a:moveTo>
                  <a:lnTo>
                    <a:pt x="33655" y="6985"/>
                  </a:lnTo>
                  <a:lnTo>
                    <a:pt x="30480" y="2540"/>
                  </a:lnTo>
                  <a:lnTo>
                    <a:pt x="27305" y="0"/>
                  </a:lnTo>
                  <a:lnTo>
                    <a:pt x="24765" y="0"/>
                  </a:lnTo>
                  <a:lnTo>
                    <a:pt x="19050" y="4445"/>
                  </a:lnTo>
                  <a:lnTo>
                    <a:pt x="14605" y="5080"/>
                  </a:lnTo>
                  <a:lnTo>
                    <a:pt x="12700" y="10795"/>
                  </a:lnTo>
                  <a:lnTo>
                    <a:pt x="8255" y="13335"/>
                  </a:lnTo>
                  <a:lnTo>
                    <a:pt x="5715" y="13335"/>
                  </a:lnTo>
                  <a:lnTo>
                    <a:pt x="3175" y="20955"/>
                  </a:lnTo>
                  <a:lnTo>
                    <a:pt x="0" y="22860"/>
                  </a:lnTo>
                  <a:lnTo>
                    <a:pt x="3810" y="26670"/>
                  </a:lnTo>
                  <a:lnTo>
                    <a:pt x="5715" y="35560"/>
                  </a:lnTo>
                  <a:lnTo>
                    <a:pt x="2540" y="42545"/>
                  </a:lnTo>
                  <a:lnTo>
                    <a:pt x="3810" y="45720"/>
                  </a:lnTo>
                  <a:lnTo>
                    <a:pt x="9525" y="41910"/>
                  </a:lnTo>
                  <a:lnTo>
                    <a:pt x="15240" y="41275"/>
                  </a:lnTo>
                  <a:lnTo>
                    <a:pt x="19050" y="37465"/>
                  </a:lnTo>
                  <a:lnTo>
                    <a:pt x="18415" y="26670"/>
                  </a:lnTo>
                  <a:lnTo>
                    <a:pt x="20955" y="22860"/>
                  </a:lnTo>
                  <a:lnTo>
                    <a:pt x="27940"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99">
              <a:extLst>
                <a:ext uri="{FF2B5EF4-FFF2-40B4-BE49-F238E27FC236}">
                  <a16:creationId xmlns:a16="http://schemas.microsoft.com/office/drawing/2014/main" id="{070B041C-4F41-138A-9832-7F7404753059}"/>
                </a:ext>
              </a:extLst>
            </p:cNvPr>
            <p:cNvSpPr/>
            <p:nvPr/>
          </p:nvSpPr>
          <p:spPr>
            <a:xfrm>
              <a:off x="10830770" y="6538681"/>
              <a:ext cx="669500" cy="319319"/>
            </a:xfrm>
            <a:custGeom>
              <a:avLst/>
              <a:gdLst>
                <a:gd name="connsiteX0" fmla="*/ 318354 w 669500"/>
                <a:gd name="connsiteY0" fmla="*/ 0 h 319319"/>
                <a:gd name="connsiteX1" fmla="*/ 564292 w 669500"/>
                <a:gd name="connsiteY1" fmla="*/ 143464 h 319319"/>
                <a:gd name="connsiteX2" fmla="*/ 577956 w 669500"/>
                <a:gd name="connsiteY2" fmla="*/ 166692 h 319319"/>
                <a:gd name="connsiteX3" fmla="*/ 575223 w 669500"/>
                <a:gd name="connsiteY3" fmla="*/ 172157 h 319319"/>
                <a:gd name="connsiteX4" fmla="*/ 577956 w 669500"/>
                <a:gd name="connsiteY4" fmla="*/ 181722 h 319319"/>
                <a:gd name="connsiteX5" fmla="*/ 583421 w 669500"/>
                <a:gd name="connsiteY5" fmla="*/ 188553 h 319319"/>
                <a:gd name="connsiteX6" fmla="*/ 666767 w 669500"/>
                <a:gd name="connsiteY6" fmla="*/ 247305 h 319319"/>
                <a:gd name="connsiteX7" fmla="*/ 664034 w 669500"/>
                <a:gd name="connsiteY7" fmla="*/ 247305 h 319319"/>
                <a:gd name="connsiteX8" fmla="*/ 668131 w 669500"/>
                <a:gd name="connsiteY8" fmla="*/ 251404 h 319319"/>
                <a:gd name="connsiteX9" fmla="*/ 669500 w 669500"/>
                <a:gd name="connsiteY9" fmla="*/ 260968 h 319319"/>
                <a:gd name="connsiteX10" fmla="*/ 664034 w 669500"/>
                <a:gd name="connsiteY10" fmla="*/ 267800 h 319319"/>
                <a:gd name="connsiteX11" fmla="*/ 650371 w 669500"/>
                <a:gd name="connsiteY11" fmla="*/ 312889 h 319319"/>
                <a:gd name="connsiteX12" fmla="*/ 647799 w 669500"/>
                <a:gd name="connsiteY12" fmla="*/ 319319 h 319319"/>
                <a:gd name="connsiteX13" fmla="*/ 12355 w 669500"/>
                <a:gd name="connsiteY13" fmla="*/ 319319 h 319319"/>
                <a:gd name="connsiteX14" fmla="*/ 8198 w 669500"/>
                <a:gd name="connsiteY14" fmla="*/ 299226 h 319319"/>
                <a:gd name="connsiteX15" fmla="*/ 0 w 669500"/>
                <a:gd name="connsiteY15" fmla="*/ 243206 h 319319"/>
                <a:gd name="connsiteX16" fmla="*/ 34158 w 669500"/>
                <a:gd name="connsiteY16" fmla="*/ 243206 h 319319"/>
                <a:gd name="connsiteX17" fmla="*/ 56019 w 669500"/>
                <a:gd name="connsiteY17" fmla="*/ 237741 h 319319"/>
                <a:gd name="connsiteX18" fmla="*/ 68316 w 669500"/>
                <a:gd name="connsiteY18" fmla="*/ 221345 h 319319"/>
                <a:gd name="connsiteX19" fmla="*/ 84712 w 669500"/>
                <a:gd name="connsiteY19" fmla="*/ 202216 h 319319"/>
                <a:gd name="connsiteX20" fmla="*/ 92910 w 669500"/>
                <a:gd name="connsiteY20" fmla="*/ 195385 h 319319"/>
                <a:gd name="connsiteX21" fmla="*/ 102474 w 669500"/>
                <a:gd name="connsiteY21" fmla="*/ 185821 h 319319"/>
                <a:gd name="connsiteX22" fmla="*/ 113405 w 669500"/>
                <a:gd name="connsiteY22" fmla="*/ 174890 h 319319"/>
                <a:gd name="connsiteX23" fmla="*/ 114769 w 669500"/>
                <a:gd name="connsiteY23" fmla="*/ 165326 h 319319"/>
                <a:gd name="connsiteX24" fmla="*/ 110672 w 669500"/>
                <a:gd name="connsiteY24" fmla="*/ 144831 h 319319"/>
                <a:gd name="connsiteX25" fmla="*/ 102474 w 669500"/>
                <a:gd name="connsiteY25" fmla="*/ 143464 h 319319"/>
                <a:gd name="connsiteX26" fmla="*/ 99742 w 669500"/>
                <a:gd name="connsiteY26" fmla="*/ 135266 h 319319"/>
                <a:gd name="connsiteX27" fmla="*/ 90177 w 669500"/>
                <a:gd name="connsiteY27" fmla="*/ 129801 h 319319"/>
                <a:gd name="connsiteX28" fmla="*/ 90177 w 669500"/>
                <a:gd name="connsiteY28" fmla="*/ 121603 h 319319"/>
                <a:gd name="connsiteX29" fmla="*/ 86078 w 669500"/>
                <a:gd name="connsiteY29" fmla="*/ 116138 h 319319"/>
                <a:gd name="connsiteX30" fmla="*/ 86078 w 669500"/>
                <a:gd name="connsiteY30" fmla="*/ 109306 h 319319"/>
                <a:gd name="connsiteX31" fmla="*/ 88811 w 669500"/>
                <a:gd name="connsiteY31" fmla="*/ 112039 h 319319"/>
                <a:gd name="connsiteX32" fmla="*/ 95643 w 669500"/>
                <a:gd name="connsiteY32" fmla="*/ 113405 h 319319"/>
                <a:gd name="connsiteX33" fmla="*/ 102474 w 669500"/>
                <a:gd name="connsiteY33" fmla="*/ 109306 h 319319"/>
                <a:gd name="connsiteX34" fmla="*/ 107938 w 669500"/>
                <a:gd name="connsiteY34" fmla="*/ 103841 h 319319"/>
                <a:gd name="connsiteX35" fmla="*/ 110672 w 669500"/>
                <a:gd name="connsiteY35" fmla="*/ 95643 h 319319"/>
                <a:gd name="connsiteX36" fmla="*/ 114769 w 669500"/>
                <a:gd name="connsiteY36" fmla="*/ 86079 h 319319"/>
                <a:gd name="connsiteX37" fmla="*/ 112039 w 669500"/>
                <a:gd name="connsiteY37" fmla="*/ 72416 h 319319"/>
                <a:gd name="connsiteX38" fmla="*/ 106573 w 669500"/>
                <a:gd name="connsiteY38" fmla="*/ 53287 h 319319"/>
                <a:gd name="connsiteX39" fmla="*/ 101106 w 669500"/>
                <a:gd name="connsiteY39" fmla="*/ 43723 h 319319"/>
                <a:gd name="connsiteX40" fmla="*/ 99742 w 669500"/>
                <a:gd name="connsiteY40" fmla="*/ 35525 h 319319"/>
                <a:gd name="connsiteX41" fmla="*/ 91544 w 669500"/>
                <a:gd name="connsiteY41" fmla="*/ 28693 h 319319"/>
                <a:gd name="connsiteX42" fmla="*/ 83346 w 669500"/>
                <a:gd name="connsiteY42" fmla="*/ 17762 h 319319"/>
                <a:gd name="connsiteX43" fmla="*/ 87443 w 669500"/>
                <a:gd name="connsiteY43" fmla="*/ 12297 h 319319"/>
                <a:gd name="connsiteX44" fmla="*/ 92910 w 669500"/>
                <a:gd name="connsiteY44" fmla="*/ 13664 h 319319"/>
                <a:gd name="connsiteX45" fmla="*/ 99742 w 669500"/>
                <a:gd name="connsiteY45" fmla="*/ 8198 h 319319"/>
                <a:gd name="connsiteX46" fmla="*/ 181721 w 669500"/>
                <a:gd name="connsiteY46" fmla="*/ 6832 h 31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9500" h="319319">
                  <a:moveTo>
                    <a:pt x="318354" y="0"/>
                  </a:moveTo>
                  <a:lnTo>
                    <a:pt x="564292" y="143464"/>
                  </a:lnTo>
                  <a:lnTo>
                    <a:pt x="577956" y="166692"/>
                  </a:lnTo>
                  <a:lnTo>
                    <a:pt x="575223" y="172157"/>
                  </a:lnTo>
                  <a:lnTo>
                    <a:pt x="577956" y="181722"/>
                  </a:lnTo>
                  <a:lnTo>
                    <a:pt x="583421" y="188553"/>
                  </a:lnTo>
                  <a:lnTo>
                    <a:pt x="666767" y="247305"/>
                  </a:lnTo>
                  <a:lnTo>
                    <a:pt x="664034" y="247305"/>
                  </a:lnTo>
                  <a:lnTo>
                    <a:pt x="668131" y="251404"/>
                  </a:lnTo>
                  <a:lnTo>
                    <a:pt x="669500" y="260968"/>
                  </a:lnTo>
                  <a:lnTo>
                    <a:pt x="664034" y="267800"/>
                  </a:lnTo>
                  <a:lnTo>
                    <a:pt x="650371" y="312889"/>
                  </a:lnTo>
                  <a:lnTo>
                    <a:pt x="647799" y="319319"/>
                  </a:lnTo>
                  <a:lnTo>
                    <a:pt x="12355" y="319319"/>
                  </a:lnTo>
                  <a:lnTo>
                    <a:pt x="8198" y="299226"/>
                  </a:lnTo>
                  <a:lnTo>
                    <a:pt x="0" y="243206"/>
                  </a:lnTo>
                  <a:lnTo>
                    <a:pt x="34158" y="243206"/>
                  </a:lnTo>
                  <a:lnTo>
                    <a:pt x="56019" y="237741"/>
                  </a:lnTo>
                  <a:lnTo>
                    <a:pt x="68316" y="221345"/>
                  </a:lnTo>
                  <a:lnTo>
                    <a:pt x="84712" y="202216"/>
                  </a:lnTo>
                  <a:lnTo>
                    <a:pt x="92910" y="195385"/>
                  </a:lnTo>
                  <a:lnTo>
                    <a:pt x="102474" y="185821"/>
                  </a:lnTo>
                  <a:lnTo>
                    <a:pt x="113405" y="174890"/>
                  </a:lnTo>
                  <a:lnTo>
                    <a:pt x="114769" y="165326"/>
                  </a:lnTo>
                  <a:lnTo>
                    <a:pt x="110672" y="144831"/>
                  </a:lnTo>
                  <a:lnTo>
                    <a:pt x="102474" y="143464"/>
                  </a:lnTo>
                  <a:lnTo>
                    <a:pt x="99742" y="135266"/>
                  </a:lnTo>
                  <a:lnTo>
                    <a:pt x="90177" y="129801"/>
                  </a:lnTo>
                  <a:lnTo>
                    <a:pt x="90177" y="121603"/>
                  </a:lnTo>
                  <a:lnTo>
                    <a:pt x="86078" y="116138"/>
                  </a:lnTo>
                  <a:lnTo>
                    <a:pt x="86078" y="109306"/>
                  </a:lnTo>
                  <a:lnTo>
                    <a:pt x="88811" y="112039"/>
                  </a:lnTo>
                  <a:lnTo>
                    <a:pt x="95643" y="113405"/>
                  </a:lnTo>
                  <a:lnTo>
                    <a:pt x="102474" y="109306"/>
                  </a:lnTo>
                  <a:lnTo>
                    <a:pt x="107938" y="103841"/>
                  </a:lnTo>
                  <a:lnTo>
                    <a:pt x="110672" y="95643"/>
                  </a:lnTo>
                  <a:lnTo>
                    <a:pt x="114769" y="86079"/>
                  </a:lnTo>
                  <a:lnTo>
                    <a:pt x="112039" y="72416"/>
                  </a:lnTo>
                  <a:lnTo>
                    <a:pt x="106573" y="53287"/>
                  </a:lnTo>
                  <a:lnTo>
                    <a:pt x="101106" y="43723"/>
                  </a:lnTo>
                  <a:lnTo>
                    <a:pt x="99742" y="35525"/>
                  </a:lnTo>
                  <a:lnTo>
                    <a:pt x="91544" y="28693"/>
                  </a:lnTo>
                  <a:lnTo>
                    <a:pt x="83346" y="17762"/>
                  </a:lnTo>
                  <a:lnTo>
                    <a:pt x="87443" y="12297"/>
                  </a:lnTo>
                  <a:lnTo>
                    <a:pt x="92910" y="13664"/>
                  </a:lnTo>
                  <a:lnTo>
                    <a:pt x="99742" y="8198"/>
                  </a:lnTo>
                  <a:lnTo>
                    <a:pt x="181721"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0">
              <a:extLst>
                <a:ext uri="{FF2B5EF4-FFF2-40B4-BE49-F238E27FC236}">
                  <a16:creationId xmlns:a16="http://schemas.microsoft.com/office/drawing/2014/main" id="{2B2E1A83-9FB8-FAD8-AC48-AFBB1D81256D}"/>
                </a:ext>
              </a:extLst>
            </p:cNvPr>
            <p:cNvSpPr/>
            <p:nvPr/>
          </p:nvSpPr>
          <p:spPr>
            <a:xfrm>
              <a:off x="10808907" y="6553709"/>
              <a:ext cx="136632" cy="112039"/>
            </a:xfrm>
            <a:custGeom>
              <a:avLst/>
              <a:gdLst>
                <a:gd name="connsiteX0" fmla="*/ 18415 w 63500"/>
                <a:gd name="connsiteY0" fmla="*/ 7620 h 52070"/>
                <a:gd name="connsiteX1" fmla="*/ 19686 w 63500"/>
                <a:gd name="connsiteY1" fmla="*/ 8255 h 52070"/>
                <a:gd name="connsiteX2" fmla="*/ 24765 w 63500"/>
                <a:gd name="connsiteY2" fmla="*/ 6985 h 52070"/>
                <a:gd name="connsiteX3" fmla="*/ 29845 w 63500"/>
                <a:gd name="connsiteY3" fmla="*/ 3175 h 52070"/>
                <a:gd name="connsiteX4" fmla="*/ 33655 w 63500"/>
                <a:gd name="connsiteY4" fmla="*/ 4445 h 52070"/>
                <a:gd name="connsiteX5" fmla="*/ 36195 w 63500"/>
                <a:gd name="connsiteY5" fmla="*/ 6985 h 52070"/>
                <a:gd name="connsiteX6" fmla="*/ 40640 w 63500"/>
                <a:gd name="connsiteY6" fmla="*/ 6985 h 52070"/>
                <a:gd name="connsiteX7" fmla="*/ 42545 w 63500"/>
                <a:gd name="connsiteY7" fmla="*/ 5080 h 52070"/>
                <a:gd name="connsiteX8" fmla="*/ 43180 w 63500"/>
                <a:gd name="connsiteY8" fmla="*/ 635 h 52070"/>
                <a:gd name="connsiteX9" fmla="*/ 48261 w 63500"/>
                <a:gd name="connsiteY9" fmla="*/ 0 h 52070"/>
                <a:gd name="connsiteX10" fmla="*/ 52705 w 63500"/>
                <a:gd name="connsiteY10" fmla="*/ 6350 h 52070"/>
                <a:gd name="connsiteX11" fmla="*/ 56515 w 63500"/>
                <a:gd name="connsiteY11" fmla="*/ 9525 h 52070"/>
                <a:gd name="connsiteX12" fmla="*/ 57150 w 63500"/>
                <a:gd name="connsiteY12" fmla="*/ 13335 h 52070"/>
                <a:gd name="connsiteX13" fmla="*/ 59690 w 63500"/>
                <a:gd name="connsiteY13" fmla="*/ 17780 h 52070"/>
                <a:gd name="connsiteX14" fmla="*/ 62230 w 63500"/>
                <a:gd name="connsiteY14" fmla="*/ 26670 h 52070"/>
                <a:gd name="connsiteX15" fmla="*/ 63500 w 63500"/>
                <a:gd name="connsiteY15" fmla="*/ 33020 h 52070"/>
                <a:gd name="connsiteX16" fmla="*/ 61595 w 63500"/>
                <a:gd name="connsiteY16" fmla="*/ 37465 h 52070"/>
                <a:gd name="connsiteX17" fmla="*/ 60325 w 63500"/>
                <a:gd name="connsiteY17" fmla="*/ 41275 h 52070"/>
                <a:gd name="connsiteX18" fmla="*/ 57786 w 63500"/>
                <a:gd name="connsiteY18" fmla="*/ 43815 h 52070"/>
                <a:gd name="connsiteX19" fmla="*/ 54611 w 63500"/>
                <a:gd name="connsiteY19" fmla="*/ 45720 h 52070"/>
                <a:gd name="connsiteX20" fmla="*/ 51436 w 63500"/>
                <a:gd name="connsiteY20" fmla="*/ 45085 h 52070"/>
                <a:gd name="connsiteX21" fmla="*/ 50165 w 63500"/>
                <a:gd name="connsiteY21" fmla="*/ 43815 h 52070"/>
                <a:gd name="connsiteX22" fmla="*/ 50165 w 63500"/>
                <a:gd name="connsiteY22" fmla="*/ 41910 h 52070"/>
                <a:gd name="connsiteX23" fmla="*/ 46355 w 63500"/>
                <a:gd name="connsiteY23" fmla="*/ 40005 h 52070"/>
                <a:gd name="connsiteX24" fmla="*/ 45086 w 63500"/>
                <a:gd name="connsiteY24" fmla="*/ 34925 h 52070"/>
                <a:gd name="connsiteX25" fmla="*/ 41275 w 63500"/>
                <a:gd name="connsiteY25" fmla="*/ 34290 h 52070"/>
                <a:gd name="connsiteX26" fmla="*/ 38736 w 63500"/>
                <a:gd name="connsiteY26" fmla="*/ 31750 h 52070"/>
                <a:gd name="connsiteX27" fmla="*/ 36195 w 63500"/>
                <a:gd name="connsiteY27" fmla="*/ 31750 h 52070"/>
                <a:gd name="connsiteX28" fmla="*/ 36830 w 63500"/>
                <a:gd name="connsiteY28" fmla="*/ 37465 h 52070"/>
                <a:gd name="connsiteX29" fmla="*/ 32386 w 63500"/>
                <a:gd name="connsiteY29" fmla="*/ 46990 h 52070"/>
                <a:gd name="connsiteX30" fmla="*/ 32386 w 63500"/>
                <a:gd name="connsiteY30" fmla="*/ 50165 h 52070"/>
                <a:gd name="connsiteX31" fmla="*/ 26670 w 63500"/>
                <a:gd name="connsiteY31" fmla="*/ 52070 h 52070"/>
                <a:gd name="connsiteX32" fmla="*/ 23495 w 63500"/>
                <a:gd name="connsiteY32" fmla="*/ 49530 h 52070"/>
                <a:gd name="connsiteX33" fmla="*/ 20955 w 63500"/>
                <a:gd name="connsiteY33" fmla="*/ 50165 h 52070"/>
                <a:gd name="connsiteX34" fmla="*/ 19686 w 63500"/>
                <a:gd name="connsiteY34" fmla="*/ 52070 h 52070"/>
                <a:gd name="connsiteX35" fmla="*/ 13970 w 63500"/>
                <a:gd name="connsiteY35" fmla="*/ 50165 h 52070"/>
                <a:gd name="connsiteX36" fmla="*/ 11430 w 63500"/>
                <a:gd name="connsiteY36" fmla="*/ 45085 h 52070"/>
                <a:gd name="connsiteX37" fmla="*/ 8255 w 63500"/>
                <a:gd name="connsiteY37" fmla="*/ 43815 h 52070"/>
                <a:gd name="connsiteX38" fmla="*/ 3175 w 63500"/>
                <a:gd name="connsiteY38" fmla="*/ 43815 h 52070"/>
                <a:gd name="connsiteX39" fmla="*/ 0 w 63500"/>
                <a:gd name="connsiteY39" fmla="*/ 44450 h 52070"/>
                <a:gd name="connsiteX40" fmla="*/ 636 w 63500"/>
                <a:gd name="connsiteY40" fmla="*/ 39370 h 52070"/>
                <a:gd name="connsiteX41" fmla="*/ 5715 w 63500"/>
                <a:gd name="connsiteY41" fmla="*/ 20955 h 52070"/>
                <a:gd name="connsiteX42" fmla="*/ 11430 w 63500"/>
                <a:gd name="connsiteY42" fmla="*/ 13970 h 5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500" h="52070">
                  <a:moveTo>
                    <a:pt x="18415" y="7620"/>
                  </a:moveTo>
                  <a:lnTo>
                    <a:pt x="19686" y="8255"/>
                  </a:lnTo>
                  <a:lnTo>
                    <a:pt x="24765" y="6985"/>
                  </a:lnTo>
                  <a:lnTo>
                    <a:pt x="29845" y="3175"/>
                  </a:lnTo>
                  <a:lnTo>
                    <a:pt x="33655" y="4445"/>
                  </a:lnTo>
                  <a:lnTo>
                    <a:pt x="36195" y="6985"/>
                  </a:lnTo>
                  <a:lnTo>
                    <a:pt x="40640" y="6985"/>
                  </a:lnTo>
                  <a:lnTo>
                    <a:pt x="42545" y="5080"/>
                  </a:lnTo>
                  <a:lnTo>
                    <a:pt x="43180" y="635"/>
                  </a:lnTo>
                  <a:lnTo>
                    <a:pt x="48261" y="0"/>
                  </a:lnTo>
                  <a:lnTo>
                    <a:pt x="52705" y="6350"/>
                  </a:lnTo>
                  <a:lnTo>
                    <a:pt x="56515" y="9525"/>
                  </a:lnTo>
                  <a:lnTo>
                    <a:pt x="57150" y="13335"/>
                  </a:lnTo>
                  <a:lnTo>
                    <a:pt x="59690" y="17780"/>
                  </a:lnTo>
                  <a:lnTo>
                    <a:pt x="62230" y="26670"/>
                  </a:lnTo>
                  <a:lnTo>
                    <a:pt x="63500" y="33020"/>
                  </a:lnTo>
                  <a:lnTo>
                    <a:pt x="61595" y="37465"/>
                  </a:lnTo>
                  <a:lnTo>
                    <a:pt x="60325" y="41275"/>
                  </a:lnTo>
                  <a:lnTo>
                    <a:pt x="57786" y="43815"/>
                  </a:lnTo>
                  <a:lnTo>
                    <a:pt x="54611" y="45720"/>
                  </a:lnTo>
                  <a:lnTo>
                    <a:pt x="51436" y="45085"/>
                  </a:lnTo>
                  <a:lnTo>
                    <a:pt x="50165" y="43815"/>
                  </a:lnTo>
                  <a:lnTo>
                    <a:pt x="50165" y="41910"/>
                  </a:lnTo>
                  <a:lnTo>
                    <a:pt x="46355" y="40005"/>
                  </a:lnTo>
                  <a:lnTo>
                    <a:pt x="45086" y="34925"/>
                  </a:lnTo>
                  <a:lnTo>
                    <a:pt x="41275" y="34290"/>
                  </a:lnTo>
                  <a:lnTo>
                    <a:pt x="38736" y="31750"/>
                  </a:lnTo>
                  <a:lnTo>
                    <a:pt x="36195" y="31750"/>
                  </a:lnTo>
                  <a:lnTo>
                    <a:pt x="36830" y="37465"/>
                  </a:lnTo>
                  <a:lnTo>
                    <a:pt x="32386" y="46990"/>
                  </a:lnTo>
                  <a:lnTo>
                    <a:pt x="32386" y="50165"/>
                  </a:lnTo>
                  <a:lnTo>
                    <a:pt x="26670" y="52070"/>
                  </a:lnTo>
                  <a:lnTo>
                    <a:pt x="23495" y="49530"/>
                  </a:lnTo>
                  <a:lnTo>
                    <a:pt x="20955" y="50165"/>
                  </a:lnTo>
                  <a:lnTo>
                    <a:pt x="19686" y="52070"/>
                  </a:lnTo>
                  <a:lnTo>
                    <a:pt x="13970" y="50165"/>
                  </a:lnTo>
                  <a:lnTo>
                    <a:pt x="11430" y="45085"/>
                  </a:lnTo>
                  <a:lnTo>
                    <a:pt x="8255" y="43815"/>
                  </a:lnTo>
                  <a:lnTo>
                    <a:pt x="3175" y="43815"/>
                  </a:lnTo>
                  <a:lnTo>
                    <a:pt x="0" y="44450"/>
                  </a:lnTo>
                  <a:lnTo>
                    <a:pt x="636" y="39370"/>
                  </a:lnTo>
                  <a:lnTo>
                    <a:pt x="5715" y="20955"/>
                  </a:lnTo>
                  <a:lnTo>
                    <a:pt x="11430"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101">
              <a:extLst>
                <a:ext uri="{FF2B5EF4-FFF2-40B4-BE49-F238E27FC236}">
                  <a16:creationId xmlns:a16="http://schemas.microsoft.com/office/drawing/2014/main" id="{5675A601-6951-9A7C-7409-E539137D3251}"/>
                </a:ext>
              </a:extLst>
            </p:cNvPr>
            <p:cNvSpPr/>
            <p:nvPr/>
          </p:nvSpPr>
          <p:spPr>
            <a:xfrm>
              <a:off x="10808907" y="6622025"/>
              <a:ext cx="136632" cy="159860"/>
            </a:xfrm>
            <a:custGeom>
              <a:avLst/>
              <a:gdLst>
                <a:gd name="connsiteX0" fmla="*/ 10161 w 63500"/>
                <a:gd name="connsiteY0" fmla="*/ 74295 h 74295"/>
                <a:gd name="connsiteX1" fmla="*/ 26036 w 63500"/>
                <a:gd name="connsiteY1" fmla="*/ 74295 h 74295"/>
                <a:gd name="connsiteX2" fmla="*/ 36195 w 63500"/>
                <a:gd name="connsiteY2" fmla="*/ 71755 h 74295"/>
                <a:gd name="connsiteX3" fmla="*/ 41911 w 63500"/>
                <a:gd name="connsiteY3" fmla="*/ 64135 h 74295"/>
                <a:gd name="connsiteX4" fmla="*/ 49530 w 63500"/>
                <a:gd name="connsiteY4" fmla="*/ 55245 h 74295"/>
                <a:gd name="connsiteX5" fmla="*/ 53340 w 63500"/>
                <a:gd name="connsiteY5" fmla="*/ 52070 h 74295"/>
                <a:gd name="connsiteX6" fmla="*/ 57786 w 63500"/>
                <a:gd name="connsiteY6" fmla="*/ 47625 h 74295"/>
                <a:gd name="connsiteX7" fmla="*/ 62865 w 63500"/>
                <a:gd name="connsiteY7" fmla="*/ 42545 h 74295"/>
                <a:gd name="connsiteX8" fmla="*/ 63500 w 63500"/>
                <a:gd name="connsiteY8" fmla="*/ 38100 h 74295"/>
                <a:gd name="connsiteX9" fmla="*/ 61595 w 63500"/>
                <a:gd name="connsiteY9" fmla="*/ 28575 h 74295"/>
                <a:gd name="connsiteX10" fmla="*/ 57786 w 63500"/>
                <a:gd name="connsiteY10" fmla="*/ 27940 h 74295"/>
                <a:gd name="connsiteX11" fmla="*/ 56515 w 63500"/>
                <a:gd name="connsiteY11" fmla="*/ 24130 h 74295"/>
                <a:gd name="connsiteX12" fmla="*/ 52070 w 63500"/>
                <a:gd name="connsiteY12" fmla="*/ 21590 h 74295"/>
                <a:gd name="connsiteX13" fmla="*/ 52070 w 63500"/>
                <a:gd name="connsiteY13" fmla="*/ 17780 h 74295"/>
                <a:gd name="connsiteX14" fmla="*/ 50165 w 63500"/>
                <a:gd name="connsiteY14" fmla="*/ 15240 h 74295"/>
                <a:gd name="connsiteX15" fmla="*/ 50165 w 63500"/>
                <a:gd name="connsiteY15" fmla="*/ 10160 h 74295"/>
                <a:gd name="connsiteX16" fmla="*/ 46355 w 63500"/>
                <a:gd name="connsiteY16" fmla="*/ 8255 h 74295"/>
                <a:gd name="connsiteX17" fmla="*/ 45086 w 63500"/>
                <a:gd name="connsiteY17" fmla="*/ 3175 h 74295"/>
                <a:gd name="connsiteX18" fmla="*/ 41275 w 63500"/>
                <a:gd name="connsiteY18" fmla="*/ 2540 h 74295"/>
                <a:gd name="connsiteX19" fmla="*/ 38736 w 63500"/>
                <a:gd name="connsiteY19" fmla="*/ 0 h 74295"/>
                <a:gd name="connsiteX20" fmla="*/ 36195 w 63500"/>
                <a:gd name="connsiteY20" fmla="*/ 0 h 74295"/>
                <a:gd name="connsiteX21" fmla="*/ 36830 w 63500"/>
                <a:gd name="connsiteY21" fmla="*/ 5715 h 74295"/>
                <a:gd name="connsiteX22" fmla="*/ 32386 w 63500"/>
                <a:gd name="connsiteY22" fmla="*/ 15240 h 74295"/>
                <a:gd name="connsiteX23" fmla="*/ 32386 w 63500"/>
                <a:gd name="connsiteY23" fmla="*/ 18415 h 74295"/>
                <a:gd name="connsiteX24" fmla="*/ 26670 w 63500"/>
                <a:gd name="connsiteY24" fmla="*/ 20320 h 74295"/>
                <a:gd name="connsiteX25" fmla="*/ 23495 w 63500"/>
                <a:gd name="connsiteY25" fmla="*/ 17780 h 74295"/>
                <a:gd name="connsiteX26" fmla="*/ 20955 w 63500"/>
                <a:gd name="connsiteY26" fmla="*/ 18415 h 74295"/>
                <a:gd name="connsiteX27" fmla="*/ 19686 w 63500"/>
                <a:gd name="connsiteY27" fmla="*/ 20320 h 74295"/>
                <a:gd name="connsiteX28" fmla="*/ 13970 w 63500"/>
                <a:gd name="connsiteY28" fmla="*/ 18415 h 74295"/>
                <a:gd name="connsiteX29" fmla="*/ 11430 w 63500"/>
                <a:gd name="connsiteY29" fmla="*/ 13335 h 74295"/>
                <a:gd name="connsiteX30" fmla="*/ 8255 w 63500"/>
                <a:gd name="connsiteY30" fmla="*/ 12065 h 74295"/>
                <a:gd name="connsiteX31" fmla="*/ 3175 w 63500"/>
                <a:gd name="connsiteY31" fmla="*/ 12065 h 74295"/>
                <a:gd name="connsiteX32" fmla="*/ 0 w 63500"/>
                <a:gd name="connsiteY32" fmla="*/ 12700 h 74295"/>
                <a:gd name="connsiteX33" fmla="*/ 0 w 63500"/>
                <a:gd name="connsiteY33" fmla="*/ 15875 h 74295"/>
                <a:gd name="connsiteX34" fmla="*/ 3811 w 63500"/>
                <a:gd name="connsiteY34" fmla="*/ 22860 h 74295"/>
                <a:gd name="connsiteX35" fmla="*/ 4445 w 63500"/>
                <a:gd name="connsiteY35" fmla="*/ 29845 h 74295"/>
                <a:gd name="connsiteX36" fmla="*/ 4445 w 63500"/>
                <a:gd name="connsiteY36" fmla="*/ 3746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500" h="74295">
                  <a:moveTo>
                    <a:pt x="10161" y="74295"/>
                  </a:moveTo>
                  <a:lnTo>
                    <a:pt x="26036" y="74295"/>
                  </a:lnTo>
                  <a:lnTo>
                    <a:pt x="36195" y="71755"/>
                  </a:lnTo>
                  <a:lnTo>
                    <a:pt x="41911" y="64135"/>
                  </a:lnTo>
                  <a:lnTo>
                    <a:pt x="49530" y="55245"/>
                  </a:lnTo>
                  <a:lnTo>
                    <a:pt x="53340" y="52070"/>
                  </a:lnTo>
                  <a:lnTo>
                    <a:pt x="57786" y="47625"/>
                  </a:lnTo>
                  <a:lnTo>
                    <a:pt x="62865" y="42545"/>
                  </a:lnTo>
                  <a:lnTo>
                    <a:pt x="63500" y="38100"/>
                  </a:lnTo>
                  <a:lnTo>
                    <a:pt x="61595" y="28575"/>
                  </a:lnTo>
                  <a:lnTo>
                    <a:pt x="57786" y="27940"/>
                  </a:lnTo>
                  <a:lnTo>
                    <a:pt x="56515" y="24130"/>
                  </a:lnTo>
                  <a:lnTo>
                    <a:pt x="52070" y="21590"/>
                  </a:lnTo>
                  <a:lnTo>
                    <a:pt x="52070" y="17780"/>
                  </a:lnTo>
                  <a:lnTo>
                    <a:pt x="50165" y="15240"/>
                  </a:lnTo>
                  <a:lnTo>
                    <a:pt x="50165" y="10160"/>
                  </a:lnTo>
                  <a:lnTo>
                    <a:pt x="46355" y="8255"/>
                  </a:lnTo>
                  <a:lnTo>
                    <a:pt x="45086" y="3175"/>
                  </a:lnTo>
                  <a:lnTo>
                    <a:pt x="41275" y="2540"/>
                  </a:lnTo>
                  <a:lnTo>
                    <a:pt x="38736" y="0"/>
                  </a:lnTo>
                  <a:lnTo>
                    <a:pt x="36195" y="0"/>
                  </a:lnTo>
                  <a:lnTo>
                    <a:pt x="36830" y="5715"/>
                  </a:lnTo>
                  <a:lnTo>
                    <a:pt x="32386" y="15240"/>
                  </a:lnTo>
                  <a:lnTo>
                    <a:pt x="32386" y="18415"/>
                  </a:lnTo>
                  <a:lnTo>
                    <a:pt x="26670" y="20320"/>
                  </a:lnTo>
                  <a:lnTo>
                    <a:pt x="23495" y="17780"/>
                  </a:lnTo>
                  <a:lnTo>
                    <a:pt x="20955" y="18415"/>
                  </a:lnTo>
                  <a:lnTo>
                    <a:pt x="19686" y="20320"/>
                  </a:lnTo>
                  <a:lnTo>
                    <a:pt x="13970" y="18415"/>
                  </a:lnTo>
                  <a:lnTo>
                    <a:pt x="11430" y="13335"/>
                  </a:lnTo>
                  <a:lnTo>
                    <a:pt x="8255" y="12065"/>
                  </a:lnTo>
                  <a:lnTo>
                    <a:pt x="3175" y="12065"/>
                  </a:lnTo>
                  <a:lnTo>
                    <a:pt x="0" y="12700"/>
                  </a:lnTo>
                  <a:lnTo>
                    <a:pt x="0" y="15875"/>
                  </a:lnTo>
                  <a:lnTo>
                    <a:pt x="3811" y="22860"/>
                  </a:lnTo>
                  <a:lnTo>
                    <a:pt x="4445" y="29845"/>
                  </a:lnTo>
                  <a:lnTo>
                    <a:pt x="4445"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Freeform 102">
              <a:extLst>
                <a:ext uri="{FF2B5EF4-FFF2-40B4-BE49-F238E27FC236}">
                  <a16:creationId xmlns:a16="http://schemas.microsoft.com/office/drawing/2014/main" id="{57F582FF-F5E7-F382-AFC4-3F8E0D4A90F3}"/>
                </a:ext>
              </a:extLst>
            </p:cNvPr>
            <p:cNvSpPr/>
            <p:nvPr/>
          </p:nvSpPr>
          <p:spPr>
            <a:xfrm>
              <a:off x="9701221" y="6115122"/>
              <a:ext cx="1252518" cy="742879"/>
            </a:xfrm>
            <a:custGeom>
              <a:avLst/>
              <a:gdLst>
                <a:gd name="connsiteX0" fmla="*/ 868581 w 1252518"/>
                <a:gd name="connsiteY0" fmla="*/ 0 h 742879"/>
                <a:gd name="connsiteX1" fmla="*/ 878145 w 1252518"/>
                <a:gd name="connsiteY1" fmla="*/ 0 h 742879"/>
                <a:gd name="connsiteX2" fmla="*/ 884977 w 1252518"/>
                <a:gd name="connsiteY2" fmla="*/ 5466 h 742879"/>
                <a:gd name="connsiteX3" fmla="*/ 898640 w 1252518"/>
                <a:gd name="connsiteY3" fmla="*/ 8198 h 742879"/>
                <a:gd name="connsiteX4" fmla="*/ 906838 w 1252518"/>
                <a:gd name="connsiteY4" fmla="*/ 6832 h 742879"/>
                <a:gd name="connsiteX5" fmla="*/ 913669 w 1252518"/>
                <a:gd name="connsiteY5" fmla="*/ 10931 h 742879"/>
                <a:gd name="connsiteX6" fmla="*/ 923234 w 1252518"/>
                <a:gd name="connsiteY6" fmla="*/ 12297 h 742879"/>
                <a:gd name="connsiteX7" fmla="*/ 932798 w 1252518"/>
                <a:gd name="connsiteY7" fmla="*/ 19129 h 742879"/>
                <a:gd name="connsiteX8" fmla="*/ 957392 w 1252518"/>
                <a:gd name="connsiteY8" fmla="*/ 19129 h 742879"/>
                <a:gd name="connsiteX9" fmla="*/ 961491 w 1252518"/>
                <a:gd name="connsiteY9" fmla="*/ 20495 h 742879"/>
                <a:gd name="connsiteX10" fmla="*/ 981986 w 1252518"/>
                <a:gd name="connsiteY10" fmla="*/ 12297 h 742879"/>
                <a:gd name="connsiteX11" fmla="*/ 998382 w 1252518"/>
                <a:gd name="connsiteY11" fmla="*/ 13663 h 742879"/>
                <a:gd name="connsiteX12" fmla="*/ 1010679 w 1252518"/>
                <a:gd name="connsiteY12" fmla="*/ 20495 h 742879"/>
                <a:gd name="connsiteX13" fmla="*/ 1014777 w 1252518"/>
                <a:gd name="connsiteY13" fmla="*/ 21861 h 742879"/>
                <a:gd name="connsiteX14" fmla="*/ 1017510 w 1252518"/>
                <a:gd name="connsiteY14" fmla="*/ 32792 h 742879"/>
                <a:gd name="connsiteX15" fmla="*/ 1024342 w 1252518"/>
                <a:gd name="connsiteY15" fmla="*/ 40990 h 742879"/>
                <a:gd name="connsiteX16" fmla="*/ 1031173 w 1252518"/>
                <a:gd name="connsiteY16" fmla="*/ 43723 h 742879"/>
                <a:gd name="connsiteX17" fmla="*/ 1039371 w 1252518"/>
                <a:gd name="connsiteY17" fmla="*/ 51921 h 742879"/>
                <a:gd name="connsiteX18" fmla="*/ 1053035 w 1252518"/>
                <a:gd name="connsiteY18" fmla="*/ 62851 h 742879"/>
                <a:gd name="connsiteX19" fmla="*/ 1066698 w 1252518"/>
                <a:gd name="connsiteY19" fmla="*/ 68316 h 742879"/>
                <a:gd name="connsiteX20" fmla="*/ 1073529 w 1252518"/>
                <a:gd name="connsiteY20" fmla="*/ 65584 h 742879"/>
                <a:gd name="connsiteX21" fmla="*/ 1078995 w 1252518"/>
                <a:gd name="connsiteY21" fmla="*/ 57386 h 742879"/>
                <a:gd name="connsiteX22" fmla="*/ 1087193 w 1252518"/>
                <a:gd name="connsiteY22" fmla="*/ 53287 h 742879"/>
                <a:gd name="connsiteX23" fmla="*/ 1103589 w 1252518"/>
                <a:gd name="connsiteY23" fmla="*/ 53287 h 742879"/>
                <a:gd name="connsiteX24" fmla="*/ 1111787 w 1252518"/>
                <a:gd name="connsiteY24" fmla="*/ 53287 h 742879"/>
                <a:gd name="connsiteX25" fmla="*/ 1113153 w 1252518"/>
                <a:gd name="connsiteY25" fmla="*/ 57386 h 742879"/>
                <a:gd name="connsiteX26" fmla="*/ 1119985 w 1252518"/>
                <a:gd name="connsiteY26" fmla="*/ 57386 h 742879"/>
                <a:gd name="connsiteX27" fmla="*/ 1133648 w 1252518"/>
                <a:gd name="connsiteY27" fmla="*/ 53287 h 742879"/>
                <a:gd name="connsiteX28" fmla="*/ 1139113 w 1252518"/>
                <a:gd name="connsiteY28" fmla="*/ 46455 h 742879"/>
                <a:gd name="connsiteX29" fmla="*/ 1145945 w 1252518"/>
                <a:gd name="connsiteY29" fmla="*/ 38257 h 742879"/>
                <a:gd name="connsiteX30" fmla="*/ 1160974 w 1252518"/>
                <a:gd name="connsiteY30" fmla="*/ 38257 h 742879"/>
                <a:gd name="connsiteX31" fmla="*/ 1166439 w 1252518"/>
                <a:gd name="connsiteY31" fmla="*/ 42356 h 742879"/>
                <a:gd name="connsiteX32" fmla="*/ 1174637 w 1252518"/>
                <a:gd name="connsiteY32" fmla="*/ 58752 h 742879"/>
                <a:gd name="connsiteX33" fmla="*/ 1182835 w 1252518"/>
                <a:gd name="connsiteY33" fmla="*/ 66950 h 742879"/>
                <a:gd name="connsiteX34" fmla="*/ 1186934 w 1252518"/>
                <a:gd name="connsiteY34" fmla="*/ 73782 h 742879"/>
                <a:gd name="connsiteX35" fmla="*/ 1203330 w 1252518"/>
                <a:gd name="connsiteY35" fmla="*/ 79247 h 742879"/>
                <a:gd name="connsiteX36" fmla="*/ 1211528 w 1252518"/>
                <a:gd name="connsiteY36" fmla="*/ 86079 h 742879"/>
                <a:gd name="connsiteX37" fmla="*/ 1215627 w 1252518"/>
                <a:gd name="connsiteY37" fmla="*/ 97009 h 742879"/>
                <a:gd name="connsiteX38" fmla="*/ 1219726 w 1252518"/>
                <a:gd name="connsiteY38" fmla="*/ 102475 h 742879"/>
                <a:gd name="connsiteX39" fmla="*/ 1223825 w 1252518"/>
                <a:gd name="connsiteY39" fmla="*/ 112039 h 742879"/>
                <a:gd name="connsiteX40" fmla="*/ 1225191 w 1252518"/>
                <a:gd name="connsiteY40" fmla="*/ 118870 h 742879"/>
                <a:gd name="connsiteX41" fmla="*/ 1227924 w 1252518"/>
                <a:gd name="connsiteY41" fmla="*/ 120237 h 742879"/>
                <a:gd name="connsiteX42" fmla="*/ 1244320 w 1252518"/>
                <a:gd name="connsiteY42" fmla="*/ 118870 h 742879"/>
                <a:gd name="connsiteX43" fmla="*/ 1249785 w 1252518"/>
                <a:gd name="connsiteY43" fmla="*/ 122969 h 742879"/>
                <a:gd name="connsiteX44" fmla="*/ 1245686 w 1252518"/>
                <a:gd name="connsiteY44" fmla="*/ 135266 h 742879"/>
                <a:gd name="connsiteX45" fmla="*/ 1238855 w 1252518"/>
                <a:gd name="connsiteY45" fmla="*/ 143464 h 742879"/>
                <a:gd name="connsiteX46" fmla="*/ 1238855 w 1252518"/>
                <a:gd name="connsiteY46" fmla="*/ 162593 h 742879"/>
                <a:gd name="connsiteX47" fmla="*/ 1234756 w 1252518"/>
                <a:gd name="connsiteY47" fmla="*/ 185820 h 742879"/>
                <a:gd name="connsiteX48" fmla="*/ 1233389 w 1252518"/>
                <a:gd name="connsiteY48" fmla="*/ 202216 h 742879"/>
                <a:gd name="connsiteX49" fmla="*/ 1241587 w 1252518"/>
                <a:gd name="connsiteY49" fmla="*/ 207682 h 742879"/>
                <a:gd name="connsiteX50" fmla="*/ 1248419 w 1252518"/>
                <a:gd name="connsiteY50" fmla="*/ 215880 h 742879"/>
                <a:gd name="connsiteX51" fmla="*/ 1252518 w 1252518"/>
                <a:gd name="connsiteY51" fmla="*/ 228176 h 742879"/>
                <a:gd name="connsiteX52" fmla="*/ 1252518 w 1252518"/>
                <a:gd name="connsiteY52" fmla="*/ 235008 h 742879"/>
                <a:gd name="connsiteX53" fmla="*/ 1216993 w 1252518"/>
                <a:gd name="connsiteY53" fmla="*/ 281463 h 742879"/>
                <a:gd name="connsiteX54" fmla="*/ 1196499 w 1252518"/>
                <a:gd name="connsiteY54" fmla="*/ 304691 h 742879"/>
                <a:gd name="connsiteX55" fmla="*/ 1191033 w 1252518"/>
                <a:gd name="connsiteY55" fmla="*/ 314255 h 742879"/>
                <a:gd name="connsiteX56" fmla="*/ 1163707 w 1252518"/>
                <a:gd name="connsiteY56" fmla="*/ 362076 h 742879"/>
                <a:gd name="connsiteX57" fmla="*/ 1159608 w 1252518"/>
                <a:gd name="connsiteY57" fmla="*/ 370274 h 742879"/>
                <a:gd name="connsiteX58" fmla="*/ 1159608 w 1252518"/>
                <a:gd name="connsiteY58" fmla="*/ 388036 h 742879"/>
                <a:gd name="connsiteX59" fmla="*/ 1156875 w 1252518"/>
                <a:gd name="connsiteY59" fmla="*/ 411264 h 742879"/>
                <a:gd name="connsiteX60" fmla="*/ 1148677 w 1252518"/>
                <a:gd name="connsiteY60" fmla="*/ 435858 h 742879"/>
                <a:gd name="connsiteX61" fmla="*/ 1150044 w 1252518"/>
                <a:gd name="connsiteY61" fmla="*/ 452254 h 742879"/>
                <a:gd name="connsiteX62" fmla="*/ 1132281 w 1252518"/>
                <a:gd name="connsiteY62" fmla="*/ 468650 h 742879"/>
                <a:gd name="connsiteX63" fmla="*/ 1119985 w 1252518"/>
                <a:gd name="connsiteY63" fmla="*/ 483679 h 742879"/>
                <a:gd name="connsiteX64" fmla="*/ 1109054 w 1252518"/>
                <a:gd name="connsiteY64" fmla="*/ 523303 h 742879"/>
                <a:gd name="connsiteX65" fmla="*/ 1107688 w 1252518"/>
                <a:gd name="connsiteY65" fmla="*/ 541065 h 742879"/>
                <a:gd name="connsiteX66" fmla="*/ 1115885 w 1252518"/>
                <a:gd name="connsiteY66" fmla="*/ 556094 h 742879"/>
                <a:gd name="connsiteX67" fmla="*/ 1117252 w 1252518"/>
                <a:gd name="connsiteY67" fmla="*/ 571124 h 742879"/>
                <a:gd name="connsiteX68" fmla="*/ 1117252 w 1252518"/>
                <a:gd name="connsiteY68" fmla="*/ 587520 h 742879"/>
                <a:gd name="connsiteX69" fmla="*/ 1137747 w 1252518"/>
                <a:gd name="connsiteY69" fmla="*/ 722786 h 742879"/>
                <a:gd name="connsiteX70" fmla="*/ 1141904 w 1252518"/>
                <a:gd name="connsiteY70" fmla="*/ 742879 h 742879"/>
                <a:gd name="connsiteX71" fmla="*/ 0 w 1252518"/>
                <a:gd name="connsiteY71" fmla="*/ 742879 h 742879"/>
                <a:gd name="connsiteX72" fmla="*/ 2331 w 1252518"/>
                <a:gd name="connsiteY72" fmla="*/ 740548 h 742879"/>
                <a:gd name="connsiteX73" fmla="*/ 964 w 1252518"/>
                <a:gd name="connsiteY73" fmla="*/ 717321 h 742879"/>
                <a:gd name="connsiteX74" fmla="*/ 6430 w 1252518"/>
                <a:gd name="connsiteY74" fmla="*/ 709123 h 742879"/>
                <a:gd name="connsiteX75" fmla="*/ 21459 w 1252518"/>
                <a:gd name="connsiteY75" fmla="*/ 698192 h 742879"/>
                <a:gd name="connsiteX76" fmla="*/ 36489 w 1252518"/>
                <a:gd name="connsiteY76" fmla="*/ 683162 h 742879"/>
                <a:gd name="connsiteX77" fmla="*/ 44687 w 1252518"/>
                <a:gd name="connsiteY77" fmla="*/ 684529 h 742879"/>
                <a:gd name="connsiteX78" fmla="*/ 54251 w 1252518"/>
                <a:gd name="connsiteY78" fmla="*/ 679064 h 742879"/>
                <a:gd name="connsiteX79" fmla="*/ 58350 w 1252518"/>
                <a:gd name="connsiteY79" fmla="*/ 687261 h 742879"/>
                <a:gd name="connsiteX80" fmla="*/ 56984 w 1252518"/>
                <a:gd name="connsiteY80" fmla="*/ 692727 h 742879"/>
                <a:gd name="connsiteX81" fmla="*/ 70647 w 1252518"/>
                <a:gd name="connsiteY81" fmla="*/ 692727 h 742879"/>
                <a:gd name="connsiteX82" fmla="*/ 77479 w 1252518"/>
                <a:gd name="connsiteY82" fmla="*/ 684529 h 742879"/>
                <a:gd name="connsiteX83" fmla="*/ 77479 w 1252518"/>
                <a:gd name="connsiteY83" fmla="*/ 669499 h 742879"/>
                <a:gd name="connsiteX84" fmla="*/ 87043 w 1252518"/>
                <a:gd name="connsiteY84" fmla="*/ 668133 h 742879"/>
                <a:gd name="connsiteX85" fmla="*/ 96607 w 1252518"/>
                <a:gd name="connsiteY85" fmla="*/ 670866 h 742879"/>
                <a:gd name="connsiteX86" fmla="*/ 110270 w 1252518"/>
                <a:gd name="connsiteY86" fmla="*/ 658569 h 742879"/>
                <a:gd name="connsiteX87" fmla="*/ 130765 w 1252518"/>
                <a:gd name="connsiteY87" fmla="*/ 651737 h 742879"/>
                <a:gd name="connsiteX88" fmla="*/ 130765 w 1252518"/>
                <a:gd name="connsiteY88" fmla="*/ 658569 h 742879"/>
                <a:gd name="connsiteX89" fmla="*/ 122567 w 1252518"/>
                <a:gd name="connsiteY89" fmla="*/ 673598 h 742879"/>
                <a:gd name="connsiteX90" fmla="*/ 125300 w 1252518"/>
                <a:gd name="connsiteY90" fmla="*/ 676331 h 742879"/>
                <a:gd name="connsiteX91" fmla="*/ 129399 w 1252518"/>
                <a:gd name="connsiteY91" fmla="*/ 688628 h 742879"/>
                <a:gd name="connsiteX92" fmla="*/ 145795 w 1252518"/>
                <a:gd name="connsiteY92" fmla="*/ 696826 h 742879"/>
                <a:gd name="connsiteX93" fmla="*/ 160824 w 1252518"/>
                <a:gd name="connsiteY93" fmla="*/ 689994 h 742879"/>
                <a:gd name="connsiteX94" fmla="*/ 171755 w 1252518"/>
                <a:gd name="connsiteY94" fmla="*/ 676331 h 742879"/>
                <a:gd name="connsiteX95" fmla="*/ 199082 w 1252518"/>
                <a:gd name="connsiteY95" fmla="*/ 649004 h 742879"/>
                <a:gd name="connsiteX96" fmla="*/ 203181 w 1252518"/>
                <a:gd name="connsiteY96" fmla="*/ 639440 h 742879"/>
                <a:gd name="connsiteX97" fmla="*/ 214111 w 1252518"/>
                <a:gd name="connsiteY97" fmla="*/ 632608 h 742879"/>
                <a:gd name="connsiteX98" fmla="*/ 226408 w 1252518"/>
                <a:gd name="connsiteY98" fmla="*/ 628510 h 742879"/>
                <a:gd name="connsiteX99" fmla="*/ 237339 w 1252518"/>
                <a:gd name="connsiteY99" fmla="*/ 610747 h 742879"/>
                <a:gd name="connsiteX100" fmla="*/ 235972 w 1252518"/>
                <a:gd name="connsiteY100" fmla="*/ 598450 h 742879"/>
                <a:gd name="connsiteX101" fmla="*/ 240071 w 1252518"/>
                <a:gd name="connsiteY101" fmla="*/ 580688 h 742879"/>
                <a:gd name="connsiteX102" fmla="*/ 242804 w 1252518"/>
                <a:gd name="connsiteY102" fmla="*/ 543797 h 742879"/>
                <a:gd name="connsiteX103" fmla="*/ 240071 w 1252518"/>
                <a:gd name="connsiteY103" fmla="*/ 538332 h 742879"/>
                <a:gd name="connsiteX104" fmla="*/ 235972 w 1252518"/>
                <a:gd name="connsiteY104" fmla="*/ 519204 h 742879"/>
                <a:gd name="connsiteX105" fmla="*/ 244170 w 1252518"/>
                <a:gd name="connsiteY105" fmla="*/ 505540 h 742879"/>
                <a:gd name="connsiteX106" fmla="*/ 264665 w 1252518"/>
                <a:gd name="connsiteY106" fmla="*/ 483679 h 742879"/>
                <a:gd name="connsiteX107" fmla="*/ 264665 w 1252518"/>
                <a:gd name="connsiteY107" fmla="*/ 470016 h 742879"/>
                <a:gd name="connsiteX108" fmla="*/ 276962 w 1252518"/>
                <a:gd name="connsiteY108" fmla="*/ 453620 h 742879"/>
                <a:gd name="connsiteX109" fmla="*/ 293358 w 1252518"/>
                <a:gd name="connsiteY109" fmla="*/ 442689 h 742879"/>
                <a:gd name="connsiteX110" fmla="*/ 301556 w 1252518"/>
                <a:gd name="connsiteY110" fmla="*/ 445422 h 742879"/>
                <a:gd name="connsiteX111" fmla="*/ 313853 w 1252518"/>
                <a:gd name="connsiteY111" fmla="*/ 435858 h 742879"/>
                <a:gd name="connsiteX112" fmla="*/ 326150 w 1252518"/>
                <a:gd name="connsiteY112" fmla="*/ 433125 h 742879"/>
                <a:gd name="connsiteX113" fmla="*/ 348011 w 1252518"/>
                <a:gd name="connsiteY113" fmla="*/ 397601 h 742879"/>
                <a:gd name="connsiteX114" fmla="*/ 348011 w 1252518"/>
                <a:gd name="connsiteY114" fmla="*/ 374373 h 742879"/>
                <a:gd name="connsiteX115" fmla="*/ 353476 w 1252518"/>
                <a:gd name="connsiteY115" fmla="*/ 352512 h 742879"/>
                <a:gd name="connsiteX116" fmla="*/ 363041 w 1252518"/>
                <a:gd name="connsiteY116" fmla="*/ 348413 h 742879"/>
                <a:gd name="connsiteX117" fmla="*/ 365773 w 1252518"/>
                <a:gd name="connsiteY117" fmla="*/ 329284 h 742879"/>
                <a:gd name="connsiteX118" fmla="*/ 363041 w 1252518"/>
                <a:gd name="connsiteY118" fmla="*/ 325185 h 742879"/>
                <a:gd name="connsiteX119" fmla="*/ 367140 w 1252518"/>
                <a:gd name="connsiteY119" fmla="*/ 304691 h 742879"/>
                <a:gd name="connsiteX120" fmla="*/ 364407 w 1252518"/>
                <a:gd name="connsiteY120" fmla="*/ 296493 h 742879"/>
                <a:gd name="connsiteX121" fmla="*/ 367140 w 1252518"/>
                <a:gd name="connsiteY121" fmla="*/ 277364 h 742879"/>
                <a:gd name="connsiteX122" fmla="*/ 376704 w 1252518"/>
                <a:gd name="connsiteY122" fmla="*/ 265067 h 742879"/>
                <a:gd name="connsiteX123" fmla="*/ 376704 w 1252518"/>
                <a:gd name="connsiteY123" fmla="*/ 250038 h 742879"/>
                <a:gd name="connsiteX124" fmla="*/ 380803 w 1252518"/>
                <a:gd name="connsiteY124" fmla="*/ 235008 h 742879"/>
                <a:gd name="connsiteX125" fmla="*/ 375337 w 1252518"/>
                <a:gd name="connsiteY125" fmla="*/ 211781 h 742879"/>
                <a:gd name="connsiteX126" fmla="*/ 404030 w 1252518"/>
                <a:gd name="connsiteY126" fmla="*/ 174890 h 742879"/>
                <a:gd name="connsiteX127" fmla="*/ 406763 w 1252518"/>
                <a:gd name="connsiteY127" fmla="*/ 162593 h 742879"/>
                <a:gd name="connsiteX128" fmla="*/ 420426 w 1252518"/>
                <a:gd name="connsiteY128" fmla="*/ 155761 h 742879"/>
                <a:gd name="connsiteX129" fmla="*/ 419060 w 1252518"/>
                <a:gd name="connsiteY129" fmla="*/ 128435 h 742879"/>
                <a:gd name="connsiteX130" fmla="*/ 413595 w 1252518"/>
                <a:gd name="connsiteY130" fmla="*/ 116138 h 742879"/>
                <a:gd name="connsiteX131" fmla="*/ 414961 w 1252518"/>
                <a:gd name="connsiteY131" fmla="*/ 101108 h 742879"/>
                <a:gd name="connsiteX132" fmla="*/ 417694 w 1252518"/>
                <a:gd name="connsiteY132" fmla="*/ 91544 h 742879"/>
                <a:gd name="connsiteX133" fmla="*/ 421793 w 1252518"/>
                <a:gd name="connsiteY133" fmla="*/ 86079 h 742879"/>
                <a:gd name="connsiteX134" fmla="*/ 410862 w 1252518"/>
                <a:gd name="connsiteY134" fmla="*/ 71049 h 742879"/>
                <a:gd name="connsiteX135" fmla="*/ 410862 w 1252518"/>
                <a:gd name="connsiteY135" fmla="*/ 64218 h 742879"/>
                <a:gd name="connsiteX136" fmla="*/ 420426 w 1252518"/>
                <a:gd name="connsiteY136" fmla="*/ 62851 h 742879"/>
                <a:gd name="connsiteX137" fmla="*/ 425891 w 1252518"/>
                <a:gd name="connsiteY137" fmla="*/ 58752 h 742879"/>
                <a:gd name="connsiteX138" fmla="*/ 425891 w 1252518"/>
                <a:gd name="connsiteY138" fmla="*/ 51921 h 742879"/>
                <a:gd name="connsiteX139" fmla="*/ 432723 w 1252518"/>
                <a:gd name="connsiteY139" fmla="*/ 43723 h 742879"/>
                <a:gd name="connsiteX140" fmla="*/ 434089 w 1252518"/>
                <a:gd name="connsiteY140" fmla="*/ 34158 h 742879"/>
                <a:gd name="connsiteX141" fmla="*/ 438188 w 1252518"/>
                <a:gd name="connsiteY141" fmla="*/ 30059 h 742879"/>
                <a:gd name="connsiteX142" fmla="*/ 446386 w 1252518"/>
                <a:gd name="connsiteY142" fmla="*/ 30059 h 742879"/>
                <a:gd name="connsiteX143" fmla="*/ 455951 w 1252518"/>
                <a:gd name="connsiteY143" fmla="*/ 20495 h 742879"/>
                <a:gd name="connsiteX144" fmla="*/ 468248 w 1252518"/>
                <a:gd name="connsiteY144" fmla="*/ 21861 h 742879"/>
                <a:gd name="connsiteX145" fmla="*/ 469614 w 1252518"/>
                <a:gd name="connsiteY145" fmla="*/ 15030 h 742879"/>
                <a:gd name="connsiteX146" fmla="*/ 476445 w 1252518"/>
                <a:gd name="connsiteY146" fmla="*/ 15030 h 742879"/>
                <a:gd name="connsiteX147" fmla="*/ 487376 w 1252518"/>
                <a:gd name="connsiteY147" fmla="*/ 23228 h 742879"/>
                <a:gd name="connsiteX148" fmla="*/ 494208 w 1252518"/>
                <a:gd name="connsiteY148" fmla="*/ 24594 h 742879"/>
                <a:gd name="connsiteX149" fmla="*/ 513336 w 1252518"/>
                <a:gd name="connsiteY149" fmla="*/ 40990 h 742879"/>
                <a:gd name="connsiteX150" fmla="*/ 524267 w 1252518"/>
                <a:gd name="connsiteY150" fmla="*/ 45089 h 742879"/>
                <a:gd name="connsiteX151" fmla="*/ 542029 w 1252518"/>
                <a:gd name="connsiteY151" fmla="*/ 60119 h 742879"/>
                <a:gd name="connsiteX152" fmla="*/ 546128 w 1252518"/>
                <a:gd name="connsiteY152" fmla="*/ 62851 h 742879"/>
                <a:gd name="connsiteX153" fmla="*/ 561158 w 1252518"/>
                <a:gd name="connsiteY153" fmla="*/ 62851 h 742879"/>
                <a:gd name="connsiteX154" fmla="*/ 574821 w 1252518"/>
                <a:gd name="connsiteY154" fmla="*/ 69683 h 742879"/>
                <a:gd name="connsiteX155" fmla="*/ 591217 w 1252518"/>
                <a:gd name="connsiteY155" fmla="*/ 71049 h 742879"/>
                <a:gd name="connsiteX156" fmla="*/ 599415 w 1252518"/>
                <a:gd name="connsiteY156" fmla="*/ 72415 h 742879"/>
                <a:gd name="connsiteX157" fmla="*/ 608979 w 1252518"/>
                <a:gd name="connsiteY157" fmla="*/ 68316 h 742879"/>
                <a:gd name="connsiteX158" fmla="*/ 617177 w 1252518"/>
                <a:gd name="connsiteY158" fmla="*/ 69683 h 742879"/>
                <a:gd name="connsiteX159" fmla="*/ 629474 w 1252518"/>
                <a:gd name="connsiteY159" fmla="*/ 73782 h 742879"/>
                <a:gd name="connsiteX160" fmla="*/ 645870 w 1252518"/>
                <a:gd name="connsiteY160" fmla="*/ 76514 h 742879"/>
                <a:gd name="connsiteX161" fmla="*/ 651335 w 1252518"/>
                <a:gd name="connsiteY161" fmla="*/ 80613 h 742879"/>
                <a:gd name="connsiteX162" fmla="*/ 667731 w 1252518"/>
                <a:gd name="connsiteY162" fmla="*/ 76514 h 742879"/>
                <a:gd name="connsiteX163" fmla="*/ 670464 w 1252518"/>
                <a:gd name="connsiteY163" fmla="*/ 72415 h 742879"/>
                <a:gd name="connsiteX164" fmla="*/ 662266 w 1252518"/>
                <a:gd name="connsiteY164" fmla="*/ 65584 h 742879"/>
                <a:gd name="connsiteX165" fmla="*/ 662266 w 1252518"/>
                <a:gd name="connsiteY165" fmla="*/ 58752 h 742879"/>
                <a:gd name="connsiteX166" fmla="*/ 671830 w 1252518"/>
                <a:gd name="connsiteY166" fmla="*/ 47822 h 742879"/>
                <a:gd name="connsiteX167" fmla="*/ 681394 w 1252518"/>
                <a:gd name="connsiteY167" fmla="*/ 35525 h 742879"/>
                <a:gd name="connsiteX168" fmla="*/ 695057 w 1252518"/>
                <a:gd name="connsiteY168" fmla="*/ 35525 h 742879"/>
                <a:gd name="connsiteX169" fmla="*/ 707354 w 1252518"/>
                <a:gd name="connsiteY169" fmla="*/ 38257 h 742879"/>
                <a:gd name="connsiteX170" fmla="*/ 715552 w 1252518"/>
                <a:gd name="connsiteY170" fmla="*/ 46455 h 742879"/>
                <a:gd name="connsiteX171" fmla="*/ 723750 w 1252518"/>
                <a:gd name="connsiteY171" fmla="*/ 42356 h 742879"/>
                <a:gd name="connsiteX172" fmla="*/ 752443 w 1252518"/>
                <a:gd name="connsiteY172" fmla="*/ 39624 h 742879"/>
                <a:gd name="connsiteX173" fmla="*/ 757908 w 1252518"/>
                <a:gd name="connsiteY173" fmla="*/ 32792 h 742879"/>
                <a:gd name="connsiteX174" fmla="*/ 768839 w 1252518"/>
                <a:gd name="connsiteY174" fmla="*/ 28693 h 742879"/>
                <a:gd name="connsiteX175" fmla="*/ 796165 w 1252518"/>
                <a:gd name="connsiteY175" fmla="*/ 16396 h 742879"/>
                <a:gd name="connsiteX176" fmla="*/ 805730 w 1252518"/>
                <a:gd name="connsiteY176" fmla="*/ 17762 h 742879"/>
                <a:gd name="connsiteX177" fmla="*/ 807096 w 1252518"/>
                <a:gd name="connsiteY177" fmla="*/ 23228 h 742879"/>
                <a:gd name="connsiteX178" fmla="*/ 811195 w 1252518"/>
                <a:gd name="connsiteY178" fmla="*/ 23228 h 742879"/>
                <a:gd name="connsiteX179" fmla="*/ 813928 w 1252518"/>
                <a:gd name="connsiteY179" fmla="*/ 31426 h 742879"/>
                <a:gd name="connsiteX180" fmla="*/ 820759 w 1252518"/>
                <a:gd name="connsiteY180" fmla="*/ 31426 h 742879"/>
                <a:gd name="connsiteX181" fmla="*/ 828957 w 1252518"/>
                <a:gd name="connsiteY181" fmla="*/ 25960 h 742879"/>
                <a:gd name="connsiteX182" fmla="*/ 845353 w 1252518"/>
                <a:gd name="connsiteY182" fmla="*/ 24594 h 742879"/>
                <a:gd name="connsiteX183" fmla="*/ 853551 w 1252518"/>
                <a:gd name="connsiteY183" fmla="*/ 23228 h 742879"/>
                <a:gd name="connsiteX184" fmla="*/ 861749 w 1252518"/>
                <a:gd name="connsiteY184" fmla="*/ 23228 h 742879"/>
                <a:gd name="connsiteX185" fmla="*/ 869947 w 1252518"/>
                <a:gd name="connsiteY185" fmla="*/ 9565 h 742879"/>
                <a:gd name="connsiteX186" fmla="*/ 867214 w 1252518"/>
                <a:gd name="connsiteY186" fmla="*/ 5466 h 74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252518" h="742879">
                  <a:moveTo>
                    <a:pt x="868581" y="0"/>
                  </a:moveTo>
                  <a:lnTo>
                    <a:pt x="878145" y="0"/>
                  </a:lnTo>
                  <a:lnTo>
                    <a:pt x="884977" y="5466"/>
                  </a:lnTo>
                  <a:lnTo>
                    <a:pt x="898640" y="8198"/>
                  </a:lnTo>
                  <a:lnTo>
                    <a:pt x="906838" y="6832"/>
                  </a:lnTo>
                  <a:lnTo>
                    <a:pt x="913669" y="10931"/>
                  </a:lnTo>
                  <a:lnTo>
                    <a:pt x="923234" y="12297"/>
                  </a:lnTo>
                  <a:lnTo>
                    <a:pt x="932798" y="19129"/>
                  </a:lnTo>
                  <a:lnTo>
                    <a:pt x="957392" y="19129"/>
                  </a:lnTo>
                  <a:lnTo>
                    <a:pt x="961491" y="20495"/>
                  </a:lnTo>
                  <a:lnTo>
                    <a:pt x="981986" y="12297"/>
                  </a:lnTo>
                  <a:lnTo>
                    <a:pt x="998382" y="13663"/>
                  </a:lnTo>
                  <a:lnTo>
                    <a:pt x="1010679" y="20495"/>
                  </a:lnTo>
                  <a:lnTo>
                    <a:pt x="1014777" y="21861"/>
                  </a:lnTo>
                  <a:lnTo>
                    <a:pt x="1017510" y="32792"/>
                  </a:lnTo>
                  <a:lnTo>
                    <a:pt x="1024342" y="40990"/>
                  </a:lnTo>
                  <a:lnTo>
                    <a:pt x="1031173" y="43723"/>
                  </a:lnTo>
                  <a:lnTo>
                    <a:pt x="1039371" y="51921"/>
                  </a:lnTo>
                  <a:lnTo>
                    <a:pt x="1053035" y="62851"/>
                  </a:lnTo>
                  <a:lnTo>
                    <a:pt x="1066698" y="68316"/>
                  </a:lnTo>
                  <a:lnTo>
                    <a:pt x="1073529" y="65584"/>
                  </a:lnTo>
                  <a:lnTo>
                    <a:pt x="1078995" y="57386"/>
                  </a:lnTo>
                  <a:lnTo>
                    <a:pt x="1087193" y="53287"/>
                  </a:lnTo>
                  <a:lnTo>
                    <a:pt x="1103589" y="53287"/>
                  </a:lnTo>
                  <a:lnTo>
                    <a:pt x="1111787" y="53287"/>
                  </a:lnTo>
                  <a:lnTo>
                    <a:pt x="1113153" y="57386"/>
                  </a:lnTo>
                  <a:lnTo>
                    <a:pt x="1119985" y="57386"/>
                  </a:lnTo>
                  <a:lnTo>
                    <a:pt x="1133648" y="53287"/>
                  </a:lnTo>
                  <a:lnTo>
                    <a:pt x="1139113" y="46455"/>
                  </a:lnTo>
                  <a:lnTo>
                    <a:pt x="1145945" y="38257"/>
                  </a:lnTo>
                  <a:lnTo>
                    <a:pt x="1160974" y="38257"/>
                  </a:lnTo>
                  <a:lnTo>
                    <a:pt x="1166439" y="42356"/>
                  </a:lnTo>
                  <a:lnTo>
                    <a:pt x="1174637" y="58752"/>
                  </a:lnTo>
                  <a:lnTo>
                    <a:pt x="1182835" y="66950"/>
                  </a:lnTo>
                  <a:lnTo>
                    <a:pt x="1186934" y="73782"/>
                  </a:lnTo>
                  <a:lnTo>
                    <a:pt x="1203330" y="79247"/>
                  </a:lnTo>
                  <a:lnTo>
                    <a:pt x="1211528" y="86079"/>
                  </a:lnTo>
                  <a:lnTo>
                    <a:pt x="1215627" y="97009"/>
                  </a:lnTo>
                  <a:lnTo>
                    <a:pt x="1219726" y="102475"/>
                  </a:lnTo>
                  <a:lnTo>
                    <a:pt x="1223825" y="112039"/>
                  </a:lnTo>
                  <a:lnTo>
                    <a:pt x="1225191" y="118870"/>
                  </a:lnTo>
                  <a:lnTo>
                    <a:pt x="1227924" y="120237"/>
                  </a:lnTo>
                  <a:lnTo>
                    <a:pt x="1244320" y="118870"/>
                  </a:lnTo>
                  <a:lnTo>
                    <a:pt x="1249785" y="122969"/>
                  </a:lnTo>
                  <a:lnTo>
                    <a:pt x="1245686" y="135266"/>
                  </a:lnTo>
                  <a:lnTo>
                    <a:pt x="1238855" y="143464"/>
                  </a:lnTo>
                  <a:lnTo>
                    <a:pt x="1238855" y="162593"/>
                  </a:lnTo>
                  <a:lnTo>
                    <a:pt x="1234756" y="185820"/>
                  </a:lnTo>
                  <a:lnTo>
                    <a:pt x="1233389" y="202216"/>
                  </a:lnTo>
                  <a:lnTo>
                    <a:pt x="1241587" y="207682"/>
                  </a:lnTo>
                  <a:lnTo>
                    <a:pt x="1248419" y="215880"/>
                  </a:lnTo>
                  <a:lnTo>
                    <a:pt x="1252518" y="228176"/>
                  </a:lnTo>
                  <a:lnTo>
                    <a:pt x="1252518" y="235008"/>
                  </a:lnTo>
                  <a:lnTo>
                    <a:pt x="1216993" y="281463"/>
                  </a:lnTo>
                  <a:lnTo>
                    <a:pt x="1196499" y="304691"/>
                  </a:lnTo>
                  <a:lnTo>
                    <a:pt x="1191033" y="314255"/>
                  </a:lnTo>
                  <a:lnTo>
                    <a:pt x="1163707" y="362076"/>
                  </a:lnTo>
                  <a:lnTo>
                    <a:pt x="1159608" y="370274"/>
                  </a:lnTo>
                  <a:lnTo>
                    <a:pt x="1159608" y="388036"/>
                  </a:lnTo>
                  <a:lnTo>
                    <a:pt x="1156875" y="411264"/>
                  </a:lnTo>
                  <a:lnTo>
                    <a:pt x="1148677" y="435858"/>
                  </a:lnTo>
                  <a:lnTo>
                    <a:pt x="1150044" y="452254"/>
                  </a:lnTo>
                  <a:lnTo>
                    <a:pt x="1132281" y="468650"/>
                  </a:lnTo>
                  <a:lnTo>
                    <a:pt x="1119985" y="483679"/>
                  </a:lnTo>
                  <a:lnTo>
                    <a:pt x="1109054" y="523303"/>
                  </a:lnTo>
                  <a:lnTo>
                    <a:pt x="1107688" y="541065"/>
                  </a:lnTo>
                  <a:lnTo>
                    <a:pt x="1115885" y="556094"/>
                  </a:lnTo>
                  <a:lnTo>
                    <a:pt x="1117252" y="571124"/>
                  </a:lnTo>
                  <a:lnTo>
                    <a:pt x="1117252" y="587520"/>
                  </a:lnTo>
                  <a:lnTo>
                    <a:pt x="1137747" y="722786"/>
                  </a:lnTo>
                  <a:lnTo>
                    <a:pt x="1141904" y="742879"/>
                  </a:lnTo>
                  <a:lnTo>
                    <a:pt x="0" y="742879"/>
                  </a:lnTo>
                  <a:lnTo>
                    <a:pt x="2331" y="740548"/>
                  </a:lnTo>
                  <a:lnTo>
                    <a:pt x="964" y="717321"/>
                  </a:lnTo>
                  <a:lnTo>
                    <a:pt x="6430" y="709123"/>
                  </a:lnTo>
                  <a:lnTo>
                    <a:pt x="21459" y="698192"/>
                  </a:lnTo>
                  <a:lnTo>
                    <a:pt x="36489" y="683162"/>
                  </a:lnTo>
                  <a:lnTo>
                    <a:pt x="44687" y="684529"/>
                  </a:lnTo>
                  <a:lnTo>
                    <a:pt x="54251" y="679064"/>
                  </a:lnTo>
                  <a:lnTo>
                    <a:pt x="58350" y="687261"/>
                  </a:lnTo>
                  <a:lnTo>
                    <a:pt x="56984" y="692727"/>
                  </a:lnTo>
                  <a:lnTo>
                    <a:pt x="70647" y="692727"/>
                  </a:lnTo>
                  <a:lnTo>
                    <a:pt x="77479" y="684529"/>
                  </a:lnTo>
                  <a:lnTo>
                    <a:pt x="77479" y="669499"/>
                  </a:lnTo>
                  <a:lnTo>
                    <a:pt x="87043" y="668133"/>
                  </a:lnTo>
                  <a:lnTo>
                    <a:pt x="96607" y="670866"/>
                  </a:lnTo>
                  <a:lnTo>
                    <a:pt x="110270" y="658569"/>
                  </a:lnTo>
                  <a:lnTo>
                    <a:pt x="130765" y="651737"/>
                  </a:lnTo>
                  <a:lnTo>
                    <a:pt x="130765" y="658569"/>
                  </a:lnTo>
                  <a:lnTo>
                    <a:pt x="122567" y="673598"/>
                  </a:lnTo>
                  <a:lnTo>
                    <a:pt x="125300" y="676331"/>
                  </a:lnTo>
                  <a:lnTo>
                    <a:pt x="129399" y="688628"/>
                  </a:lnTo>
                  <a:lnTo>
                    <a:pt x="145795" y="696826"/>
                  </a:lnTo>
                  <a:lnTo>
                    <a:pt x="160824" y="689994"/>
                  </a:lnTo>
                  <a:lnTo>
                    <a:pt x="171755" y="676331"/>
                  </a:lnTo>
                  <a:lnTo>
                    <a:pt x="199082" y="649004"/>
                  </a:lnTo>
                  <a:lnTo>
                    <a:pt x="203181" y="639440"/>
                  </a:lnTo>
                  <a:lnTo>
                    <a:pt x="214111" y="632608"/>
                  </a:lnTo>
                  <a:lnTo>
                    <a:pt x="226408" y="628510"/>
                  </a:lnTo>
                  <a:lnTo>
                    <a:pt x="237339" y="610747"/>
                  </a:lnTo>
                  <a:lnTo>
                    <a:pt x="235972" y="598450"/>
                  </a:lnTo>
                  <a:lnTo>
                    <a:pt x="240071" y="580688"/>
                  </a:lnTo>
                  <a:lnTo>
                    <a:pt x="242804" y="543797"/>
                  </a:lnTo>
                  <a:lnTo>
                    <a:pt x="240071" y="538332"/>
                  </a:lnTo>
                  <a:lnTo>
                    <a:pt x="235972" y="519204"/>
                  </a:lnTo>
                  <a:lnTo>
                    <a:pt x="244170" y="505540"/>
                  </a:lnTo>
                  <a:lnTo>
                    <a:pt x="264665" y="483679"/>
                  </a:lnTo>
                  <a:lnTo>
                    <a:pt x="264665" y="470016"/>
                  </a:lnTo>
                  <a:lnTo>
                    <a:pt x="276962" y="453620"/>
                  </a:lnTo>
                  <a:lnTo>
                    <a:pt x="293358" y="442689"/>
                  </a:lnTo>
                  <a:lnTo>
                    <a:pt x="301556" y="445422"/>
                  </a:lnTo>
                  <a:lnTo>
                    <a:pt x="313853" y="435858"/>
                  </a:lnTo>
                  <a:lnTo>
                    <a:pt x="326150" y="433125"/>
                  </a:lnTo>
                  <a:lnTo>
                    <a:pt x="348011" y="397601"/>
                  </a:lnTo>
                  <a:lnTo>
                    <a:pt x="348011" y="374373"/>
                  </a:lnTo>
                  <a:lnTo>
                    <a:pt x="353476" y="352512"/>
                  </a:lnTo>
                  <a:lnTo>
                    <a:pt x="363041" y="348413"/>
                  </a:lnTo>
                  <a:lnTo>
                    <a:pt x="365773" y="329284"/>
                  </a:lnTo>
                  <a:lnTo>
                    <a:pt x="363041" y="325185"/>
                  </a:lnTo>
                  <a:lnTo>
                    <a:pt x="367140" y="304691"/>
                  </a:lnTo>
                  <a:lnTo>
                    <a:pt x="364407" y="296493"/>
                  </a:lnTo>
                  <a:lnTo>
                    <a:pt x="367140" y="277364"/>
                  </a:lnTo>
                  <a:lnTo>
                    <a:pt x="376704" y="265067"/>
                  </a:lnTo>
                  <a:lnTo>
                    <a:pt x="376704" y="250038"/>
                  </a:lnTo>
                  <a:lnTo>
                    <a:pt x="380803" y="235008"/>
                  </a:lnTo>
                  <a:lnTo>
                    <a:pt x="375337" y="211781"/>
                  </a:lnTo>
                  <a:lnTo>
                    <a:pt x="404030" y="174890"/>
                  </a:lnTo>
                  <a:lnTo>
                    <a:pt x="406763" y="162593"/>
                  </a:lnTo>
                  <a:lnTo>
                    <a:pt x="420426" y="155761"/>
                  </a:lnTo>
                  <a:lnTo>
                    <a:pt x="419060" y="128435"/>
                  </a:lnTo>
                  <a:lnTo>
                    <a:pt x="413595" y="116138"/>
                  </a:lnTo>
                  <a:lnTo>
                    <a:pt x="414961" y="101108"/>
                  </a:lnTo>
                  <a:lnTo>
                    <a:pt x="417694" y="91544"/>
                  </a:lnTo>
                  <a:lnTo>
                    <a:pt x="421793" y="86079"/>
                  </a:lnTo>
                  <a:lnTo>
                    <a:pt x="410862" y="71049"/>
                  </a:lnTo>
                  <a:lnTo>
                    <a:pt x="410862" y="64218"/>
                  </a:lnTo>
                  <a:lnTo>
                    <a:pt x="420426" y="62851"/>
                  </a:lnTo>
                  <a:lnTo>
                    <a:pt x="425891" y="58752"/>
                  </a:lnTo>
                  <a:lnTo>
                    <a:pt x="425891" y="51921"/>
                  </a:lnTo>
                  <a:lnTo>
                    <a:pt x="432723" y="43723"/>
                  </a:lnTo>
                  <a:lnTo>
                    <a:pt x="434089" y="34158"/>
                  </a:lnTo>
                  <a:lnTo>
                    <a:pt x="438188" y="30059"/>
                  </a:lnTo>
                  <a:lnTo>
                    <a:pt x="446386" y="30059"/>
                  </a:lnTo>
                  <a:lnTo>
                    <a:pt x="455951" y="20495"/>
                  </a:lnTo>
                  <a:lnTo>
                    <a:pt x="468248" y="21861"/>
                  </a:lnTo>
                  <a:lnTo>
                    <a:pt x="469614" y="15030"/>
                  </a:lnTo>
                  <a:lnTo>
                    <a:pt x="476445" y="15030"/>
                  </a:lnTo>
                  <a:lnTo>
                    <a:pt x="487376" y="23228"/>
                  </a:lnTo>
                  <a:lnTo>
                    <a:pt x="494208" y="24594"/>
                  </a:lnTo>
                  <a:lnTo>
                    <a:pt x="513336" y="40990"/>
                  </a:lnTo>
                  <a:lnTo>
                    <a:pt x="524267" y="45089"/>
                  </a:lnTo>
                  <a:lnTo>
                    <a:pt x="542029" y="60119"/>
                  </a:lnTo>
                  <a:lnTo>
                    <a:pt x="546128" y="62851"/>
                  </a:lnTo>
                  <a:lnTo>
                    <a:pt x="561158" y="62851"/>
                  </a:lnTo>
                  <a:lnTo>
                    <a:pt x="574821" y="69683"/>
                  </a:lnTo>
                  <a:lnTo>
                    <a:pt x="591217" y="71049"/>
                  </a:lnTo>
                  <a:lnTo>
                    <a:pt x="599415" y="72415"/>
                  </a:lnTo>
                  <a:lnTo>
                    <a:pt x="608979" y="68316"/>
                  </a:lnTo>
                  <a:lnTo>
                    <a:pt x="617177" y="69683"/>
                  </a:lnTo>
                  <a:lnTo>
                    <a:pt x="629474" y="73782"/>
                  </a:lnTo>
                  <a:lnTo>
                    <a:pt x="645870" y="76514"/>
                  </a:lnTo>
                  <a:lnTo>
                    <a:pt x="651335" y="80613"/>
                  </a:lnTo>
                  <a:lnTo>
                    <a:pt x="667731" y="76514"/>
                  </a:lnTo>
                  <a:lnTo>
                    <a:pt x="670464" y="72415"/>
                  </a:lnTo>
                  <a:lnTo>
                    <a:pt x="662266" y="65584"/>
                  </a:lnTo>
                  <a:lnTo>
                    <a:pt x="662266" y="58752"/>
                  </a:lnTo>
                  <a:lnTo>
                    <a:pt x="671830" y="47822"/>
                  </a:lnTo>
                  <a:lnTo>
                    <a:pt x="681394" y="35525"/>
                  </a:lnTo>
                  <a:lnTo>
                    <a:pt x="695057" y="35525"/>
                  </a:lnTo>
                  <a:lnTo>
                    <a:pt x="707354" y="38257"/>
                  </a:lnTo>
                  <a:lnTo>
                    <a:pt x="715552" y="46455"/>
                  </a:lnTo>
                  <a:lnTo>
                    <a:pt x="723750" y="42356"/>
                  </a:lnTo>
                  <a:lnTo>
                    <a:pt x="752443" y="39624"/>
                  </a:lnTo>
                  <a:lnTo>
                    <a:pt x="757908" y="32792"/>
                  </a:lnTo>
                  <a:lnTo>
                    <a:pt x="768839" y="28693"/>
                  </a:lnTo>
                  <a:lnTo>
                    <a:pt x="796165" y="16396"/>
                  </a:lnTo>
                  <a:lnTo>
                    <a:pt x="805730" y="17762"/>
                  </a:lnTo>
                  <a:lnTo>
                    <a:pt x="807096" y="23228"/>
                  </a:lnTo>
                  <a:lnTo>
                    <a:pt x="811195" y="23228"/>
                  </a:lnTo>
                  <a:lnTo>
                    <a:pt x="813928" y="31426"/>
                  </a:lnTo>
                  <a:lnTo>
                    <a:pt x="820759" y="31426"/>
                  </a:lnTo>
                  <a:lnTo>
                    <a:pt x="828957" y="25960"/>
                  </a:lnTo>
                  <a:lnTo>
                    <a:pt x="845353" y="24594"/>
                  </a:lnTo>
                  <a:lnTo>
                    <a:pt x="853551" y="23228"/>
                  </a:lnTo>
                  <a:lnTo>
                    <a:pt x="861749" y="23228"/>
                  </a:lnTo>
                  <a:lnTo>
                    <a:pt x="869947" y="9565"/>
                  </a:lnTo>
                  <a:lnTo>
                    <a:pt x="867214" y="5466"/>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Freeform 103">
              <a:extLst>
                <a:ext uri="{FF2B5EF4-FFF2-40B4-BE49-F238E27FC236}">
                  <a16:creationId xmlns:a16="http://schemas.microsoft.com/office/drawing/2014/main" id="{D6253B05-CDDE-F098-1064-674649414C3A}"/>
                </a:ext>
              </a:extLst>
            </p:cNvPr>
            <p:cNvSpPr/>
            <p:nvPr/>
          </p:nvSpPr>
          <p:spPr>
            <a:xfrm>
              <a:off x="7516066" y="1096607"/>
              <a:ext cx="595716" cy="374371"/>
            </a:xfrm>
            <a:custGeom>
              <a:avLst/>
              <a:gdLst>
                <a:gd name="connsiteX0" fmla="*/ 97155 w 276859"/>
                <a:gd name="connsiteY0" fmla="*/ 173990 h 173989"/>
                <a:gd name="connsiteX1" fmla="*/ 95250 w 276859"/>
                <a:gd name="connsiteY1" fmla="*/ 169545 h 173989"/>
                <a:gd name="connsiteX2" fmla="*/ 97155 w 276859"/>
                <a:gd name="connsiteY2" fmla="*/ 165100 h 173989"/>
                <a:gd name="connsiteX3" fmla="*/ 100330 w 276859"/>
                <a:gd name="connsiteY3" fmla="*/ 164465 h 173989"/>
                <a:gd name="connsiteX4" fmla="*/ 101600 w 276859"/>
                <a:gd name="connsiteY4" fmla="*/ 170815 h 173989"/>
                <a:gd name="connsiteX5" fmla="*/ 97155 w 276859"/>
                <a:gd name="connsiteY5" fmla="*/ 173990 h 173989"/>
                <a:gd name="connsiteX6" fmla="*/ 97155 w 276859"/>
                <a:gd name="connsiteY6" fmla="*/ 173990 h 173989"/>
                <a:gd name="connsiteX7" fmla="*/ 82550 w 276859"/>
                <a:gd name="connsiteY7" fmla="*/ 146685 h 173989"/>
                <a:gd name="connsiteX8" fmla="*/ 88900 w 276859"/>
                <a:gd name="connsiteY8" fmla="*/ 144145 h 173989"/>
                <a:gd name="connsiteX9" fmla="*/ 88265 w 276859"/>
                <a:gd name="connsiteY9" fmla="*/ 150495 h 173989"/>
                <a:gd name="connsiteX10" fmla="*/ 95250 w 276859"/>
                <a:gd name="connsiteY10" fmla="*/ 157480 h 173989"/>
                <a:gd name="connsiteX11" fmla="*/ 100330 w 276859"/>
                <a:gd name="connsiteY11" fmla="*/ 160020 h 173989"/>
                <a:gd name="connsiteX12" fmla="*/ 105410 w 276859"/>
                <a:gd name="connsiteY12" fmla="*/ 155575 h 173989"/>
                <a:gd name="connsiteX13" fmla="*/ 111125 w 276859"/>
                <a:gd name="connsiteY13" fmla="*/ 156210 h 173989"/>
                <a:gd name="connsiteX14" fmla="*/ 121285 w 276859"/>
                <a:gd name="connsiteY14" fmla="*/ 165735 h 173989"/>
                <a:gd name="connsiteX15" fmla="*/ 134620 w 276859"/>
                <a:gd name="connsiteY15" fmla="*/ 165735 h 173989"/>
                <a:gd name="connsiteX16" fmla="*/ 139700 w 276859"/>
                <a:gd name="connsiteY16" fmla="*/ 167640 h 173989"/>
                <a:gd name="connsiteX17" fmla="*/ 147955 w 276859"/>
                <a:gd name="connsiteY17" fmla="*/ 165100 h 173989"/>
                <a:gd name="connsiteX18" fmla="*/ 146685 w 276859"/>
                <a:gd name="connsiteY18" fmla="*/ 158115 h 173989"/>
                <a:gd name="connsiteX19" fmla="*/ 148590 w 276859"/>
                <a:gd name="connsiteY19" fmla="*/ 154940 h 173989"/>
                <a:gd name="connsiteX20" fmla="*/ 149860 w 276859"/>
                <a:gd name="connsiteY20" fmla="*/ 158750 h 173989"/>
                <a:gd name="connsiteX21" fmla="*/ 156845 w 276859"/>
                <a:gd name="connsiteY21" fmla="*/ 160655 h 173989"/>
                <a:gd name="connsiteX22" fmla="*/ 163830 w 276859"/>
                <a:gd name="connsiteY22" fmla="*/ 154305 h 173989"/>
                <a:gd name="connsiteX23" fmla="*/ 164465 w 276859"/>
                <a:gd name="connsiteY23" fmla="*/ 146685 h 173989"/>
                <a:gd name="connsiteX24" fmla="*/ 172720 w 276859"/>
                <a:gd name="connsiteY24" fmla="*/ 146050 h 173989"/>
                <a:gd name="connsiteX25" fmla="*/ 169545 w 276859"/>
                <a:gd name="connsiteY25" fmla="*/ 149860 h 173989"/>
                <a:gd name="connsiteX26" fmla="*/ 172085 w 276859"/>
                <a:gd name="connsiteY26" fmla="*/ 153035 h 173989"/>
                <a:gd name="connsiteX27" fmla="*/ 174625 w 276859"/>
                <a:gd name="connsiteY27" fmla="*/ 149860 h 173989"/>
                <a:gd name="connsiteX28" fmla="*/ 179070 w 276859"/>
                <a:gd name="connsiteY28" fmla="*/ 149225 h 173989"/>
                <a:gd name="connsiteX29" fmla="*/ 184785 w 276859"/>
                <a:gd name="connsiteY29" fmla="*/ 141605 h 173989"/>
                <a:gd name="connsiteX30" fmla="*/ 187960 w 276859"/>
                <a:gd name="connsiteY30" fmla="*/ 143510 h 173989"/>
                <a:gd name="connsiteX31" fmla="*/ 189865 w 276859"/>
                <a:gd name="connsiteY31" fmla="*/ 142875 h 173989"/>
                <a:gd name="connsiteX32" fmla="*/ 194945 w 276859"/>
                <a:gd name="connsiteY32" fmla="*/ 143510 h 173989"/>
                <a:gd name="connsiteX33" fmla="*/ 194945 w 276859"/>
                <a:gd name="connsiteY33" fmla="*/ 145415 h 173989"/>
                <a:gd name="connsiteX34" fmla="*/ 197485 w 276859"/>
                <a:gd name="connsiteY34" fmla="*/ 143510 h 173989"/>
                <a:gd name="connsiteX35" fmla="*/ 210820 w 276859"/>
                <a:gd name="connsiteY35" fmla="*/ 132080 h 173989"/>
                <a:gd name="connsiteX36" fmla="*/ 215900 w 276859"/>
                <a:gd name="connsiteY36" fmla="*/ 125095 h 173989"/>
                <a:gd name="connsiteX37" fmla="*/ 231140 w 276859"/>
                <a:gd name="connsiteY37" fmla="*/ 121920 h 173989"/>
                <a:gd name="connsiteX38" fmla="*/ 234315 w 276859"/>
                <a:gd name="connsiteY38" fmla="*/ 118110 h 173989"/>
                <a:gd name="connsiteX39" fmla="*/ 233045 w 276859"/>
                <a:gd name="connsiteY39" fmla="*/ 115570 h 173989"/>
                <a:gd name="connsiteX40" fmla="*/ 233680 w 276859"/>
                <a:gd name="connsiteY40" fmla="*/ 111125 h 173989"/>
                <a:gd name="connsiteX41" fmla="*/ 236855 w 276859"/>
                <a:gd name="connsiteY41" fmla="*/ 111760 h 173989"/>
                <a:gd name="connsiteX42" fmla="*/ 238125 w 276859"/>
                <a:gd name="connsiteY42" fmla="*/ 116205 h 173989"/>
                <a:gd name="connsiteX43" fmla="*/ 245745 w 276859"/>
                <a:gd name="connsiteY43" fmla="*/ 118745 h 173989"/>
                <a:gd name="connsiteX44" fmla="*/ 250190 w 276859"/>
                <a:gd name="connsiteY44" fmla="*/ 113665 h 173989"/>
                <a:gd name="connsiteX45" fmla="*/ 250825 w 276859"/>
                <a:gd name="connsiteY45" fmla="*/ 109855 h 173989"/>
                <a:gd name="connsiteX46" fmla="*/ 248920 w 276859"/>
                <a:gd name="connsiteY46" fmla="*/ 107950 h 173989"/>
                <a:gd name="connsiteX47" fmla="*/ 249555 w 276859"/>
                <a:gd name="connsiteY47" fmla="*/ 104140 h 173989"/>
                <a:gd name="connsiteX48" fmla="*/ 253365 w 276859"/>
                <a:gd name="connsiteY48" fmla="*/ 102870 h 173989"/>
                <a:gd name="connsiteX49" fmla="*/ 250825 w 276859"/>
                <a:gd name="connsiteY49" fmla="*/ 95250 h 173989"/>
                <a:gd name="connsiteX50" fmla="*/ 253365 w 276859"/>
                <a:gd name="connsiteY50" fmla="*/ 92075 h 173989"/>
                <a:gd name="connsiteX51" fmla="*/ 258445 w 276859"/>
                <a:gd name="connsiteY51" fmla="*/ 95250 h 173989"/>
                <a:gd name="connsiteX52" fmla="*/ 259715 w 276859"/>
                <a:gd name="connsiteY52" fmla="*/ 100330 h 173989"/>
                <a:gd name="connsiteX53" fmla="*/ 264795 w 276859"/>
                <a:gd name="connsiteY53" fmla="*/ 99695 h 173989"/>
                <a:gd name="connsiteX54" fmla="*/ 267970 w 276859"/>
                <a:gd name="connsiteY54" fmla="*/ 93345 h 173989"/>
                <a:gd name="connsiteX55" fmla="*/ 266065 w 276859"/>
                <a:gd name="connsiteY55" fmla="*/ 87630 h 173989"/>
                <a:gd name="connsiteX56" fmla="*/ 260350 w 276859"/>
                <a:gd name="connsiteY56" fmla="*/ 81915 h 173989"/>
                <a:gd name="connsiteX57" fmla="*/ 260350 w 276859"/>
                <a:gd name="connsiteY57" fmla="*/ 75565 h 173989"/>
                <a:gd name="connsiteX58" fmla="*/ 263525 w 276859"/>
                <a:gd name="connsiteY58" fmla="*/ 73025 h 173989"/>
                <a:gd name="connsiteX59" fmla="*/ 262890 w 276859"/>
                <a:gd name="connsiteY59" fmla="*/ 67310 h 173989"/>
                <a:gd name="connsiteX60" fmla="*/ 268605 w 276859"/>
                <a:gd name="connsiteY60" fmla="*/ 64770 h 173989"/>
                <a:gd name="connsiteX61" fmla="*/ 273685 w 276859"/>
                <a:gd name="connsiteY61" fmla="*/ 64770 h 173989"/>
                <a:gd name="connsiteX62" fmla="*/ 276860 w 276859"/>
                <a:gd name="connsiteY62" fmla="*/ 60325 h 173989"/>
                <a:gd name="connsiteX63" fmla="*/ 271780 w 276859"/>
                <a:gd name="connsiteY63" fmla="*/ 55245 h 173989"/>
                <a:gd name="connsiteX64" fmla="*/ 259080 w 276859"/>
                <a:gd name="connsiteY64" fmla="*/ 53975 h 173989"/>
                <a:gd name="connsiteX65" fmla="*/ 255270 w 276859"/>
                <a:gd name="connsiteY65" fmla="*/ 57150 h 173989"/>
                <a:gd name="connsiteX66" fmla="*/ 258445 w 276859"/>
                <a:gd name="connsiteY66" fmla="*/ 51435 h 173989"/>
                <a:gd name="connsiteX67" fmla="*/ 257810 w 276859"/>
                <a:gd name="connsiteY67" fmla="*/ 46990 h 173989"/>
                <a:gd name="connsiteX68" fmla="*/ 250825 w 276859"/>
                <a:gd name="connsiteY68" fmla="*/ 46355 h 173989"/>
                <a:gd name="connsiteX69" fmla="*/ 248920 w 276859"/>
                <a:gd name="connsiteY69" fmla="*/ 47625 h 173989"/>
                <a:gd name="connsiteX70" fmla="*/ 246380 w 276859"/>
                <a:gd name="connsiteY70" fmla="*/ 41910 h 173989"/>
                <a:gd name="connsiteX71" fmla="*/ 250825 w 276859"/>
                <a:gd name="connsiteY71" fmla="*/ 36195 h 173989"/>
                <a:gd name="connsiteX72" fmla="*/ 255270 w 276859"/>
                <a:gd name="connsiteY72" fmla="*/ 34925 h 173989"/>
                <a:gd name="connsiteX73" fmla="*/ 254000 w 276859"/>
                <a:gd name="connsiteY73" fmla="*/ 26670 h 173989"/>
                <a:gd name="connsiteX74" fmla="*/ 250825 w 276859"/>
                <a:gd name="connsiteY74" fmla="*/ 24765 h 173989"/>
                <a:gd name="connsiteX75" fmla="*/ 246380 w 276859"/>
                <a:gd name="connsiteY75" fmla="*/ 27940 h 173989"/>
                <a:gd name="connsiteX76" fmla="*/ 241300 w 276859"/>
                <a:gd name="connsiteY76" fmla="*/ 26035 h 173989"/>
                <a:gd name="connsiteX77" fmla="*/ 238760 w 276859"/>
                <a:gd name="connsiteY77" fmla="*/ 20320 h 173989"/>
                <a:gd name="connsiteX78" fmla="*/ 244475 w 276859"/>
                <a:gd name="connsiteY78" fmla="*/ 17780 h 173989"/>
                <a:gd name="connsiteX79" fmla="*/ 245110 w 276859"/>
                <a:gd name="connsiteY79" fmla="*/ 13335 h 173989"/>
                <a:gd name="connsiteX80" fmla="*/ 247650 w 276859"/>
                <a:gd name="connsiteY80" fmla="*/ 10795 h 173989"/>
                <a:gd name="connsiteX81" fmla="*/ 253365 w 276859"/>
                <a:gd name="connsiteY81" fmla="*/ 9525 h 173989"/>
                <a:gd name="connsiteX82" fmla="*/ 247015 w 276859"/>
                <a:gd name="connsiteY82" fmla="*/ 6985 h 173989"/>
                <a:gd name="connsiteX83" fmla="*/ 241935 w 276859"/>
                <a:gd name="connsiteY83" fmla="*/ 8255 h 173989"/>
                <a:gd name="connsiteX84" fmla="*/ 231775 w 276859"/>
                <a:gd name="connsiteY84" fmla="*/ 17780 h 173989"/>
                <a:gd name="connsiteX85" fmla="*/ 229870 w 276859"/>
                <a:gd name="connsiteY85" fmla="*/ 22860 h 173989"/>
                <a:gd name="connsiteX86" fmla="*/ 226060 w 276859"/>
                <a:gd name="connsiteY86" fmla="*/ 23495 h 173989"/>
                <a:gd name="connsiteX87" fmla="*/ 222250 w 276859"/>
                <a:gd name="connsiteY87" fmla="*/ 17145 h 173989"/>
                <a:gd name="connsiteX88" fmla="*/ 224790 w 276859"/>
                <a:gd name="connsiteY88" fmla="*/ 13335 h 173989"/>
                <a:gd name="connsiteX89" fmla="*/ 221615 w 276859"/>
                <a:gd name="connsiteY89" fmla="*/ 10160 h 173989"/>
                <a:gd name="connsiteX90" fmla="*/ 220345 w 276859"/>
                <a:gd name="connsiteY90" fmla="*/ 4445 h 173989"/>
                <a:gd name="connsiteX91" fmla="*/ 214630 w 276859"/>
                <a:gd name="connsiteY91" fmla="*/ 2540 h 173989"/>
                <a:gd name="connsiteX92" fmla="*/ 209550 w 276859"/>
                <a:gd name="connsiteY92" fmla="*/ 5715 h 173989"/>
                <a:gd name="connsiteX93" fmla="*/ 205740 w 276859"/>
                <a:gd name="connsiteY93" fmla="*/ 3810 h 173989"/>
                <a:gd name="connsiteX94" fmla="*/ 203200 w 276859"/>
                <a:gd name="connsiteY94" fmla="*/ 8890 h 173989"/>
                <a:gd name="connsiteX95" fmla="*/ 205740 w 276859"/>
                <a:gd name="connsiteY95" fmla="*/ 14605 h 173989"/>
                <a:gd name="connsiteX96" fmla="*/ 203200 w 276859"/>
                <a:gd name="connsiteY96" fmla="*/ 19050 h 173989"/>
                <a:gd name="connsiteX97" fmla="*/ 196850 w 276859"/>
                <a:gd name="connsiteY97" fmla="*/ 19685 h 173989"/>
                <a:gd name="connsiteX98" fmla="*/ 190500 w 276859"/>
                <a:gd name="connsiteY98" fmla="*/ 22225 h 173989"/>
                <a:gd name="connsiteX99" fmla="*/ 190500 w 276859"/>
                <a:gd name="connsiteY99" fmla="*/ 17145 h 173989"/>
                <a:gd name="connsiteX100" fmla="*/ 187325 w 276859"/>
                <a:gd name="connsiteY100" fmla="*/ 14605 h 173989"/>
                <a:gd name="connsiteX101" fmla="*/ 183515 w 276859"/>
                <a:gd name="connsiteY101" fmla="*/ 19685 h 173989"/>
                <a:gd name="connsiteX102" fmla="*/ 180340 w 276859"/>
                <a:gd name="connsiteY102" fmla="*/ 27305 h 173989"/>
                <a:gd name="connsiteX103" fmla="*/ 174625 w 276859"/>
                <a:gd name="connsiteY103" fmla="*/ 27305 h 173989"/>
                <a:gd name="connsiteX104" fmla="*/ 168910 w 276859"/>
                <a:gd name="connsiteY104" fmla="*/ 17145 h 173989"/>
                <a:gd name="connsiteX105" fmla="*/ 164465 w 276859"/>
                <a:gd name="connsiteY105" fmla="*/ 18415 h 173989"/>
                <a:gd name="connsiteX106" fmla="*/ 162560 w 276859"/>
                <a:gd name="connsiteY106" fmla="*/ 17145 h 173989"/>
                <a:gd name="connsiteX107" fmla="*/ 158115 w 276859"/>
                <a:gd name="connsiteY107" fmla="*/ 17780 h 173989"/>
                <a:gd name="connsiteX108" fmla="*/ 156210 w 276859"/>
                <a:gd name="connsiteY108" fmla="*/ 27940 h 173989"/>
                <a:gd name="connsiteX109" fmla="*/ 161925 w 276859"/>
                <a:gd name="connsiteY109" fmla="*/ 38735 h 173989"/>
                <a:gd name="connsiteX110" fmla="*/ 154940 w 276859"/>
                <a:gd name="connsiteY110" fmla="*/ 54610 h 173989"/>
                <a:gd name="connsiteX111" fmla="*/ 157480 w 276859"/>
                <a:gd name="connsiteY111" fmla="*/ 41275 h 173989"/>
                <a:gd name="connsiteX112" fmla="*/ 151130 w 276859"/>
                <a:gd name="connsiteY112" fmla="*/ 31750 h 173989"/>
                <a:gd name="connsiteX113" fmla="*/ 151130 w 276859"/>
                <a:gd name="connsiteY113" fmla="*/ 26670 h 173989"/>
                <a:gd name="connsiteX114" fmla="*/ 148590 w 276859"/>
                <a:gd name="connsiteY114" fmla="*/ 24130 h 173989"/>
                <a:gd name="connsiteX115" fmla="*/ 149225 w 276859"/>
                <a:gd name="connsiteY115" fmla="*/ 17780 h 173989"/>
                <a:gd name="connsiteX116" fmla="*/ 142875 w 276859"/>
                <a:gd name="connsiteY116" fmla="*/ 13970 h 173989"/>
                <a:gd name="connsiteX117" fmla="*/ 130810 w 276859"/>
                <a:gd name="connsiteY117" fmla="*/ 21590 h 173989"/>
                <a:gd name="connsiteX118" fmla="*/ 128905 w 276859"/>
                <a:gd name="connsiteY118" fmla="*/ 28575 h 173989"/>
                <a:gd name="connsiteX119" fmla="*/ 131445 w 276859"/>
                <a:gd name="connsiteY119" fmla="*/ 33655 h 173989"/>
                <a:gd name="connsiteX120" fmla="*/ 126365 w 276859"/>
                <a:gd name="connsiteY120" fmla="*/ 41910 h 173989"/>
                <a:gd name="connsiteX121" fmla="*/ 122555 w 276859"/>
                <a:gd name="connsiteY121" fmla="*/ 41910 h 173989"/>
                <a:gd name="connsiteX122" fmla="*/ 121920 w 276859"/>
                <a:gd name="connsiteY122" fmla="*/ 32385 h 173989"/>
                <a:gd name="connsiteX123" fmla="*/ 117475 w 276859"/>
                <a:gd name="connsiteY123" fmla="*/ 30480 h 173989"/>
                <a:gd name="connsiteX124" fmla="*/ 116840 w 276859"/>
                <a:gd name="connsiteY124" fmla="*/ 17780 h 173989"/>
                <a:gd name="connsiteX125" fmla="*/ 112395 w 276859"/>
                <a:gd name="connsiteY125" fmla="*/ 14605 h 173989"/>
                <a:gd name="connsiteX126" fmla="*/ 104775 w 276859"/>
                <a:gd name="connsiteY126" fmla="*/ 20955 h 173989"/>
                <a:gd name="connsiteX127" fmla="*/ 106045 w 276859"/>
                <a:gd name="connsiteY127" fmla="*/ 34925 h 173989"/>
                <a:gd name="connsiteX128" fmla="*/ 109220 w 276859"/>
                <a:gd name="connsiteY128" fmla="*/ 39370 h 173989"/>
                <a:gd name="connsiteX129" fmla="*/ 108585 w 276859"/>
                <a:gd name="connsiteY129" fmla="*/ 49530 h 173989"/>
                <a:gd name="connsiteX130" fmla="*/ 104775 w 276859"/>
                <a:gd name="connsiteY130" fmla="*/ 54610 h 173989"/>
                <a:gd name="connsiteX131" fmla="*/ 99695 w 276859"/>
                <a:gd name="connsiteY131" fmla="*/ 54610 h 173989"/>
                <a:gd name="connsiteX132" fmla="*/ 99695 w 276859"/>
                <a:gd name="connsiteY132" fmla="*/ 46990 h 173989"/>
                <a:gd name="connsiteX133" fmla="*/ 93345 w 276859"/>
                <a:gd name="connsiteY133" fmla="*/ 50165 h 173989"/>
                <a:gd name="connsiteX134" fmla="*/ 90805 w 276859"/>
                <a:gd name="connsiteY134" fmla="*/ 57785 h 173989"/>
                <a:gd name="connsiteX135" fmla="*/ 86995 w 276859"/>
                <a:gd name="connsiteY135" fmla="*/ 60325 h 173989"/>
                <a:gd name="connsiteX136" fmla="*/ 86995 w 276859"/>
                <a:gd name="connsiteY136" fmla="*/ 70485 h 173989"/>
                <a:gd name="connsiteX137" fmla="*/ 82550 w 276859"/>
                <a:gd name="connsiteY137" fmla="*/ 60960 h 173989"/>
                <a:gd name="connsiteX138" fmla="*/ 78105 w 276859"/>
                <a:gd name="connsiteY138" fmla="*/ 60325 h 173989"/>
                <a:gd name="connsiteX139" fmla="*/ 78740 w 276859"/>
                <a:gd name="connsiteY139" fmla="*/ 55880 h 173989"/>
                <a:gd name="connsiteX140" fmla="*/ 83185 w 276859"/>
                <a:gd name="connsiteY140" fmla="*/ 50165 h 173989"/>
                <a:gd name="connsiteX141" fmla="*/ 83185 w 276859"/>
                <a:gd name="connsiteY141" fmla="*/ 45720 h 173989"/>
                <a:gd name="connsiteX142" fmla="*/ 76200 w 276859"/>
                <a:gd name="connsiteY142" fmla="*/ 45720 h 173989"/>
                <a:gd name="connsiteX143" fmla="*/ 79375 w 276859"/>
                <a:gd name="connsiteY143" fmla="*/ 41910 h 173989"/>
                <a:gd name="connsiteX144" fmla="*/ 75565 w 276859"/>
                <a:gd name="connsiteY144" fmla="*/ 34925 h 173989"/>
                <a:gd name="connsiteX145" fmla="*/ 80010 w 276859"/>
                <a:gd name="connsiteY145" fmla="*/ 38100 h 173989"/>
                <a:gd name="connsiteX146" fmla="*/ 85090 w 276859"/>
                <a:gd name="connsiteY146" fmla="*/ 33020 h 173989"/>
                <a:gd name="connsiteX147" fmla="*/ 83820 w 276859"/>
                <a:gd name="connsiteY147" fmla="*/ 29210 h 173989"/>
                <a:gd name="connsiteX148" fmla="*/ 78105 w 276859"/>
                <a:gd name="connsiteY148" fmla="*/ 26670 h 173989"/>
                <a:gd name="connsiteX149" fmla="*/ 83185 w 276859"/>
                <a:gd name="connsiteY149" fmla="*/ 22860 h 173989"/>
                <a:gd name="connsiteX150" fmla="*/ 78740 w 276859"/>
                <a:gd name="connsiteY150" fmla="*/ 17780 h 173989"/>
                <a:gd name="connsiteX151" fmla="*/ 75565 w 276859"/>
                <a:gd name="connsiteY151" fmla="*/ 20320 h 173989"/>
                <a:gd name="connsiteX152" fmla="*/ 72390 w 276859"/>
                <a:gd name="connsiteY152" fmla="*/ 15875 h 173989"/>
                <a:gd name="connsiteX153" fmla="*/ 64770 w 276859"/>
                <a:gd name="connsiteY153" fmla="*/ 11430 h 173989"/>
                <a:gd name="connsiteX154" fmla="*/ 64770 w 276859"/>
                <a:gd name="connsiteY154" fmla="*/ 6350 h 173989"/>
                <a:gd name="connsiteX155" fmla="*/ 61595 w 276859"/>
                <a:gd name="connsiteY155" fmla="*/ 635 h 173989"/>
                <a:gd name="connsiteX156" fmla="*/ 55880 w 276859"/>
                <a:gd name="connsiteY156" fmla="*/ 1905 h 173989"/>
                <a:gd name="connsiteX157" fmla="*/ 49530 w 276859"/>
                <a:gd name="connsiteY157" fmla="*/ 0 h 173989"/>
                <a:gd name="connsiteX158" fmla="*/ 40640 w 276859"/>
                <a:gd name="connsiteY158" fmla="*/ 635 h 173989"/>
                <a:gd name="connsiteX159" fmla="*/ 40005 w 276859"/>
                <a:gd name="connsiteY159" fmla="*/ 3175 h 173989"/>
                <a:gd name="connsiteX160" fmla="*/ 42545 w 276859"/>
                <a:gd name="connsiteY160" fmla="*/ 6985 h 173989"/>
                <a:gd name="connsiteX161" fmla="*/ 46355 w 276859"/>
                <a:gd name="connsiteY161" fmla="*/ 6985 h 173989"/>
                <a:gd name="connsiteX162" fmla="*/ 46990 w 276859"/>
                <a:gd name="connsiteY162" fmla="*/ 4445 h 173989"/>
                <a:gd name="connsiteX163" fmla="*/ 51435 w 276859"/>
                <a:gd name="connsiteY163" fmla="*/ 4445 h 173989"/>
                <a:gd name="connsiteX164" fmla="*/ 55245 w 276859"/>
                <a:gd name="connsiteY164" fmla="*/ 6985 h 173989"/>
                <a:gd name="connsiteX165" fmla="*/ 60325 w 276859"/>
                <a:gd name="connsiteY165" fmla="*/ 8890 h 173989"/>
                <a:gd name="connsiteX166" fmla="*/ 57785 w 276859"/>
                <a:gd name="connsiteY166" fmla="*/ 12065 h 173989"/>
                <a:gd name="connsiteX167" fmla="*/ 52070 w 276859"/>
                <a:gd name="connsiteY167" fmla="*/ 10160 h 173989"/>
                <a:gd name="connsiteX168" fmla="*/ 46355 w 276859"/>
                <a:gd name="connsiteY168" fmla="*/ 10160 h 173989"/>
                <a:gd name="connsiteX169" fmla="*/ 46990 w 276859"/>
                <a:gd name="connsiteY169" fmla="*/ 12065 h 173989"/>
                <a:gd name="connsiteX170" fmla="*/ 55245 w 276859"/>
                <a:gd name="connsiteY170" fmla="*/ 17780 h 173989"/>
                <a:gd name="connsiteX171" fmla="*/ 60960 w 276859"/>
                <a:gd name="connsiteY171" fmla="*/ 24765 h 173989"/>
                <a:gd name="connsiteX172" fmla="*/ 59690 w 276859"/>
                <a:gd name="connsiteY172" fmla="*/ 29210 h 173989"/>
                <a:gd name="connsiteX173" fmla="*/ 57150 w 276859"/>
                <a:gd name="connsiteY173" fmla="*/ 29845 h 173989"/>
                <a:gd name="connsiteX174" fmla="*/ 57150 w 276859"/>
                <a:gd name="connsiteY174" fmla="*/ 26035 h 173989"/>
                <a:gd name="connsiteX175" fmla="*/ 50800 w 276859"/>
                <a:gd name="connsiteY175" fmla="*/ 21590 h 173989"/>
                <a:gd name="connsiteX176" fmla="*/ 46355 w 276859"/>
                <a:gd name="connsiteY176" fmla="*/ 25400 h 173989"/>
                <a:gd name="connsiteX177" fmla="*/ 42545 w 276859"/>
                <a:gd name="connsiteY177" fmla="*/ 24130 h 173989"/>
                <a:gd name="connsiteX178" fmla="*/ 44450 w 276859"/>
                <a:gd name="connsiteY178" fmla="*/ 20320 h 173989"/>
                <a:gd name="connsiteX179" fmla="*/ 39370 w 276859"/>
                <a:gd name="connsiteY179" fmla="*/ 13970 h 173989"/>
                <a:gd name="connsiteX180" fmla="*/ 33655 w 276859"/>
                <a:gd name="connsiteY180" fmla="*/ 11430 h 173989"/>
                <a:gd name="connsiteX181" fmla="*/ 29210 w 276859"/>
                <a:gd name="connsiteY181" fmla="*/ 13970 h 173989"/>
                <a:gd name="connsiteX182" fmla="*/ 33655 w 276859"/>
                <a:gd name="connsiteY182" fmla="*/ 19685 h 173989"/>
                <a:gd name="connsiteX183" fmla="*/ 32385 w 276859"/>
                <a:gd name="connsiteY183" fmla="*/ 22860 h 173989"/>
                <a:gd name="connsiteX184" fmla="*/ 27305 w 276859"/>
                <a:gd name="connsiteY184" fmla="*/ 16510 h 173989"/>
                <a:gd name="connsiteX185" fmla="*/ 22225 w 276859"/>
                <a:gd name="connsiteY185" fmla="*/ 15240 h 173989"/>
                <a:gd name="connsiteX186" fmla="*/ 20955 w 276859"/>
                <a:gd name="connsiteY186" fmla="*/ 19050 h 173989"/>
                <a:gd name="connsiteX187" fmla="*/ 24130 w 276859"/>
                <a:gd name="connsiteY187" fmla="*/ 23495 h 173989"/>
                <a:gd name="connsiteX188" fmla="*/ 27940 w 276859"/>
                <a:gd name="connsiteY188" fmla="*/ 25400 h 173989"/>
                <a:gd name="connsiteX189" fmla="*/ 29845 w 276859"/>
                <a:gd name="connsiteY189" fmla="*/ 28575 h 173989"/>
                <a:gd name="connsiteX190" fmla="*/ 24130 w 276859"/>
                <a:gd name="connsiteY190" fmla="*/ 26035 h 173989"/>
                <a:gd name="connsiteX191" fmla="*/ 18415 w 276859"/>
                <a:gd name="connsiteY191" fmla="*/ 28575 h 173989"/>
                <a:gd name="connsiteX192" fmla="*/ 21590 w 276859"/>
                <a:gd name="connsiteY192" fmla="*/ 33655 h 173989"/>
                <a:gd name="connsiteX193" fmla="*/ 29845 w 276859"/>
                <a:gd name="connsiteY193" fmla="*/ 36195 h 173989"/>
                <a:gd name="connsiteX194" fmla="*/ 26035 w 276859"/>
                <a:gd name="connsiteY194" fmla="*/ 36830 h 173989"/>
                <a:gd name="connsiteX195" fmla="*/ 24130 w 276859"/>
                <a:gd name="connsiteY195" fmla="*/ 38100 h 173989"/>
                <a:gd name="connsiteX196" fmla="*/ 25400 w 276859"/>
                <a:gd name="connsiteY196" fmla="*/ 41910 h 173989"/>
                <a:gd name="connsiteX197" fmla="*/ 23495 w 276859"/>
                <a:gd name="connsiteY197" fmla="*/ 42545 h 173989"/>
                <a:gd name="connsiteX198" fmla="*/ 14605 w 276859"/>
                <a:gd name="connsiteY198" fmla="*/ 34290 h 173989"/>
                <a:gd name="connsiteX199" fmla="*/ 12065 w 276859"/>
                <a:gd name="connsiteY199" fmla="*/ 33655 h 173989"/>
                <a:gd name="connsiteX200" fmla="*/ 8890 w 276859"/>
                <a:gd name="connsiteY200" fmla="*/ 36830 h 173989"/>
                <a:gd name="connsiteX201" fmla="*/ 12700 w 276859"/>
                <a:gd name="connsiteY201" fmla="*/ 43815 h 173989"/>
                <a:gd name="connsiteX202" fmla="*/ 15240 w 276859"/>
                <a:gd name="connsiteY202" fmla="*/ 48260 h 173989"/>
                <a:gd name="connsiteX203" fmla="*/ 12700 w 276859"/>
                <a:gd name="connsiteY203" fmla="*/ 49530 h 173989"/>
                <a:gd name="connsiteX204" fmla="*/ 8255 w 276859"/>
                <a:gd name="connsiteY204" fmla="*/ 41910 h 173989"/>
                <a:gd name="connsiteX205" fmla="*/ 3175 w 276859"/>
                <a:gd name="connsiteY205" fmla="*/ 40640 h 173989"/>
                <a:gd name="connsiteX206" fmla="*/ 0 w 276859"/>
                <a:gd name="connsiteY206" fmla="*/ 46990 h 173989"/>
                <a:gd name="connsiteX207" fmla="*/ 6350 w 276859"/>
                <a:gd name="connsiteY207" fmla="*/ 49530 h 173989"/>
                <a:gd name="connsiteX208" fmla="*/ 11430 w 276859"/>
                <a:gd name="connsiteY208" fmla="*/ 55245 h 173989"/>
                <a:gd name="connsiteX209" fmla="*/ 19050 w 276859"/>
                <a:gd name="connsiteY209" fmla="*/ 56515 h 173989"/>
                <a:gd name="connsiteX210" fmla="*/ 22860 w 276859"/>
                <a:gd name="connsiteY210" fmla="*/ 50165 h 173989"/>
                <a:gd name="connsiteX211" fmla="*/ 29845 w 276859"/>
                <a:gd name="connsiteY211" fmla="*/ 48260 h 173989"/>
                <a:gd name="connsiteX212" fmla="*/ 33020 w 276859"/>
                <a:gd name="connsiteY212" fmla="*/ 42545 h 173989"/>
                <a:gd name="connsiteX213" fmla="*/ 34925 w 276859"/>
                <a:gd name="connsiteY213" fmla="*/ 45720 h 173989"/>
                <a:gd name="connsiteX214" fmla="*/ 34925 w 276859"/>
                <a:gd name="connsiteY214" fmla="*/ 48895 h 173989"/>
                <a:gd name="connsiteX215" fmla="*/ 38100 w 276859"/>
                <a:gd name="connsiteY215" fmla="*/ 48895 h 173989"/>
                <a:gd name="connsiteX216" fmla="*/ 41910 w 276859"/>
                <a:gd name="connsiteY216" fmla="*/ 46355 h 173989"/>
                <a:gd name="connsiteX217" fmla="*/ 43180 w 276859"/>
                <a:gd name="connsiteY217" fmla="*/ 52070 h 173989"/>
                <a:gd name="connsiteX218" fmla="*/ 45720 w 276859"/>
                <a:gd name="connsiteY218" fmla="*/ 52070 h 173989"/>
                <a:gd name="connsiteX219" fmla="*/ 50800 w 276859"/>
                <a:gd name="connsiteY219" fmla="*/ 48260 h 173989"/>
                <a:gd name="connsiteX220" fmla="*/ 52070 w 276859"/>
                <a:gd name="connsiteY220" fmla="*/ 45085 h 173989"/>
                <a:gd name="connsiteX221" fmla="*/ 52705 w 276859"/>
                <a:gd name="connsiteY221" fmla="*/ 51435 h 173989"/>
                <a:gd name="connsiteX222" fmla="*/ 54610 w 276859"/>
                <a:gd name="connsiteY222" fmla="*/ 51435 h 173989"/>
                <a:gd name="connsiteX223" fmla="*/ 60960 w 276859"/>
                <a:gd name="connsiteY223" fmla="*/ 46355 h 173989"/>
                <a:gd name="connsiteX224" fmla="*/ 60325 w 276859"/>
                <a:gd name="connsiteY224" fmla="*/ 49530 h 173989"/>
                <a:gd name="connsiteX225" fmla="*/ 58420 w 276859"/>
                <a:gd name="connsiteY225" fmla="*/ 54610 h 173989"/>
                <a:gd name="connsiteX226" fmla="*/ 60960 w 276859"/>
                <a:gd name="connsiteY226" fmla="*/ 56515 h 173989"/>
                <a:gd name="connsiteX227" fmla="*/ 65405 w 276859"/>
                <a:gd name="connsiteY227" fmla="*/ 52705 h 173989"/>
                <a:gd name="connsiteX228" fmla="*/ 71755 w 276859"/>
                <a:gd name="connsiteY228" fmla="*/ 56515 h 173989"/>
                <a:gd name="connsiteX229" fmla="*/ 67945 w 276859"/>
                <a:gd name="connsiteY229" fmla="*/ 57785 h 173989"/>
                <a:gd name="connsiteX230" fmla="*/ 64135 w 276859"/>
                <a:gd name="connsiteY230" fmla="*/ 57785 h 173989"/>
                <a:gd name="connsiteX231" fmla="*/ 59690 w 276859"/>
                <a:gd name="connsiteY231" fmla="*/ 60960 h 173989"/>
                <a:gd name="connsiteX232" fmla="*/ 54610 w 276859"/>
                <a:gd name="connsiteY232" fmla="*/ 61595 h 173989"/>
                <a:gd name="connsiteX233" fmla="*/ 46355 w 276859"/>
                <a:gd name="connsiteY233" fmla="*/ 65405 h 173989"/>
                <a:gd name="connsiteX234" fmla="*/ 45720 w 276859"/>
                <a:gd name="connsiteY234" fmla="*/ 67945 h 173989"/>
                <a:gd name="connsiteX235" fmla="*/ 55880 w 276859"/>
                <a:gd name="connsiteY235" fmla="*/ 71120 h 173989"/>
                <a:gd name="connsiteX236" fmla="*/ 61595 w 276859"/>
                <a:gd name="connsiteY236" fmla="*/ 70485 h 173989"/>
                <a:gd name="connsiteX237" fmla="*/ 64135 w 276859"/>
                <a:gd name="connsiteY237" fmla="*/ 66675 h 173989"/>
                <a:gd name="connsiteX238" fmla="*/ 67310 w 276859"/>
                <a:gd name="connsiteY238" fmla="*/ 65405 h 173989"/>
                <a:gd name="connsiteX239" fmla="*/ 66675 w 276859"/>
                <a:gd name="connsiteY239" fmla="*/ 70485 h 173989"/>
                <a:gd name="connsiteX240" fmla="*/ 63500 w 276859"/>
                <a:gd name="connsiteY240" fmla="*/ 75565 h 173989"/>
                <a:gd name="connsiteX241" fmla="*/ 52705 w 276859"/>
                <a:gd name="connsiteY241" fmla="*/ 76835 h 173989"/>
                <a:gd name="connsiteX242" fmla="*/ 48895 w 276859"/>
                <a:gd name="connsiteY242" fmla="*/ 75565 h 173989"/>
                <a:gd name="connsiteX243" fmla="*/ 43815 w 276859"/>
                <a:gd name="connsiteY243" fmla="*/ 80010 h 173989"/>
                <a:gd name="connsiteX244" fmla="*/ 41275 w 276859"/>
                <a:gd name="connsiteY244" fmla="*/ 76835 h 173989"/>
                <a:gd name="connsiteX245" fmla="*/ 39370 w 276859"/>
                <a:gd name="connsiteY245" fmla="*/ 74930 h 173989"/>
                <a:gd name="connsiteX246" fmla="*/ 39370 w 276859"/>
                <a:gd name="connsiteY246" fmla="*/ 72390 h 173989"/>
                <a:gd name="connsiteX247" fmla="*/ 36195 w 276859"/>
                <a:gd name="connsiteY247" fmla="*/ 71755 h 173989"/>
                <a:gd name="connsiteX248" fmla="*/ 35560 w 276859"/>
                <a:gd name="connsiteY248" fmla="*/ 73025 h 173989"/>
                <a:gd name="connsiteX249" fmla="*/ 36830 w 276859"/>
                <a:gd name="connsiteY249" fmla="*/ 75565 h 173989"/>
                <a:gd name="connsiteX250" fmla="*/ 31750 w 276859"/>
                <a:gd name="connsiteY250" fmla="*/ 79375 h 173989"/>
                <a:gd name="connsiteX251" fmla="*/ 27940 w 276859"/>
                <a:gd name="connsiteY251" fmla="*/ 77470 h 173989"/>
                <a:gd name="connsiteX252" fmla="*/ 22860 w 276859"/>
                <a:gd name="connsiteY252" fmla="*/ 78105 h 173989"/>
                <a:gd name="connsiteX253" fmla="*/ 17780 w 276859"/>
                <a:gd name="connsiteY253" fmla="*/ 80645 h 173989"/>
                <a:gd name="connsiteX254" fmla="*/ 11430 w 276859"/>
                <a:gd name="connsiteY254" fmla="*/ 78105 h 173989"/>
                <a:gd name="connsiteX255" fmla="*/ 6985 w 276859"/>
                <a:gd name="connsiteY255" fmla="*/ 80010 h 173989"/>
                <a:gd name="connsiteX256" fmla="*/ 3810 w 276859"/>
                <a:gd name="connsiteY256" fmla="*/ 79375 h 173989"/>
                <a:gd name="connsiteX257" fmla="*/ 8255 w 276859"/>
                <a:gd name="connsiteY257" fmla="*/ 85725 h 173989"/>
                <a:gd name="connsiteX258" fmla="*/ 10795 w 276859"/>
                <a:gd name="connsiteY258" fmla="*/ 91440 h 173989"/>
                <a:gd name="connsiteX259" fmla="*/ 19050 w 276859"/>
                <a:gd name="connsiteY259" fmla="*/ 92075 h 173989"/>
                <a:gd name="connsiteX260" fmla="*/ 19050 w 276859"/>
                <a:gd name="connsiteY260" fmla="*/ 90170 h 173989"/>
                <a:gd name="connsiteX261" fmla="*/ 29210 w 276859"/>
                <a:gd name="connsiteY261" fmla="*/ 92710 h 173989"/>
                <a:gd name="connsiteX262" fmla="*/ 41275 w 276859"/>
                <a:gd name="connsiteY262" fmla="*/ 92075 h 173989"/>
                <a:gd name="connsiteX263" fmla="*/ 47625 w 276859"/>
                <a:gd name="connsiteY263" fmla="*/ 92710 h 173989"/>
                <a:gd name="connsiteX264" fmla="*/ 46990 w 276859"/>
                <a:gd name="connsiteY264" fmla="*/ 95250 h 173989"/>
                <a:gd name="connsiteX265" fmla="*/ 43180 w 276859"/>
                <a:gd name="connsiteY265" fmla="*/ 97790 h 173989"/>
                <a:gd name="connsiteX266" fmla="*/ 43180 w 276859"/>
                <a:gd name="connsiteY266" fmla="*/ 100965 h 173989"/>
                <a:gd name="connsiteX267" fmla="*/ 48895 w 276859"/>
                <a:gd name="connsiteY267" fmla="*/ 104775 h 173989"/>
                <a:gd name="connsiteX268" fmla="*/ 50165 w 276859"/>
                <a:gd name="connsiteY268" fmla="*/ 108585 h 173989"/>
                <a:gd name="connsiteX269" fmla="*/ 53975 w 276859"/>
                <a:gd name="connsiteY269" fmla="*/ 107950 h 173989"/>
                <a:gd name="connsiteX270" fmla="*/ 61595 w 276859"/>
                <a:gd name="connsiteY270" fmla="*/ 102235 h 173989"/>
                <a:gd name="connsiteX271" fmla="*/ 60325 w 276859"/>
                <a:gd name="connsiteY271" fmla="*/ 106045 h 173989"/>
                <a:gd name="connsiteX272" fmla="*/ 54610 w 276859"/>
                <a:gd name="connsiteY272" fmla="*/ 109855 h 173989"/>
                <a:gd name="connsiteX273" fmla="*/ 51435 w 276859"/>
                <a:gd name="connsiteY273" fmla="*/ 114300 h 173989"/>
                <a:gd name="connsiteX274" fmla="*/ 55880 w 276859"/>
                <a:gd name="connsiteY274" fmla="*/ 117475 h 173989"/>
                <a:gd name="connsiteX275" fmla="*/ 64135 w 276859"/>
                <a:gd name="connsiteY275" fmla="*/ 110490 h 173989"/>
                <a:gd name="connsiteX276" fmla="*/ 70485 w 276859"/>
                <a:gd name="connsiteY276" fmla="*/ 112395 h 173989"/>
                <a:gd name="connsiteX277" fmla="*/ 71755 w 276859"/>
                <a:gd name="connsiteY277" fmla="*/ 116205 h 173989"/>
                <a:gd name="connsiteX278" fmla="*/ 67945 w 276859"/>
                <a:gd name="connsiteY278" fmla="*/ 113665 h 173989"/>
                <a:gd name="connsiteX279" fmla="*/ 61595 w 276859"/>
                <a:gd name="connsiteY279" fmla="*/ 115570 h 173989"/>
                <a:gd name="connsiteX280" fmla="*/ 57150 w 276859"/>
                <a:gd name="connsiteY280" fmla="*/ 119380 h 173989"/>
                <a:gd name="connsiteX281" fmla="*/ 51435 w 276859"/>
                <a:gd name="connsiteY281" fmla="*/ 119380 h 173989"/>
                <a:gd name="connsiteX282" fmla="*/ 50800 w 276859"/>
                <a:gd name="connsiteY282" fmla="*/ 123825 h 173989"/>
                <a:gd name="connsiteX283" fmla="*/ 47625 w 276859"/>
                <a:gd name="connsiteY283" fmla="*/ 127635 h 173989"/>
                <a:gd name="connsiteX284" fmla="*/ 44450 w 276859"/>
                <a:gd name="connsiteY284" fmla="*/ 127000 h 173989"/>
                <a:gd name="connsiteX285" fmla="*/ 40640 w 276859"/>
                <a:gd name="connsiteY285" fmla="*/ 129540 h 173989"/>
                <a:gd name="connsiteX286" fmla="*/ 38735 w 276859"/>
                <a:gd name="connsiteY286" fmla="*/ 125730 h 173989"/>
                <a:gd name="connsiteX287" fmla="*/ 33655 w 276859"/>
                <a:gd name="connsiteY287" fmla="*/ 121920 h 173989"/>
                <a:gd name="connsiteX288" fmla="*/ 33655 w 276859"/>
                <a:gd name="connsiteY288" fmla="*/ 124460 h 173989"/>
                <a:gd name="connsiteX289" fmla="*/ 33655 w 276859"/>
                <a:gd name="connsiteY289" fmla="*/ 124460 h 173989"/>
                <a:gd name="connsiteX290" fmla="*/ 34925 w 276859"/>
                <a:gd name="connsiteY290" fmla="*/ 132080 h 173989"/>
                <a:gd name="connsiteX291" fmla="*/ 38100 w 276859"/>
                <a:gd name="connsiteY291" fmla="*/ 133350 h 173989"/>
                <a:gd name="connsiteX292" fmla="*/ 35560 w 276859"/>
                <a:gd name="connsiteY292" fmla="*/ 135255 h 173989"/>
                <a:gd name="connsiteX293" fmla="*/ 34925 w 276859"/>
                <a:gd name="connsiteY293" fmla="*/ 145415 h 173989"/>
                <a:gd name="connsiteX294" fmla="*/ 42545 w 276859"/>
                <a:gd name="connsiteY294" fmla="*/ 145415 h 173989"/>
                <a:gd name="connsiteX295" fmla="*/ 44450 w 276859"/>
                <a:gd name="connsiteY295" fmla="*/ 142875 h 173989"/>
                <a:gd name="connsiteX296" fmla="*/ 48895 w 276859"/>
                <a:gd name="connsiteY296" fmla="*/ 145415 h 173989"/>
                <a:gd name="connsiteX297" fmla="*/ 59055 w 276859"/>
                <a:gd name="connsiteY297" fmla="*/ 146685 h 173989"/>
                <a:gd name="connsiteX298" fmla="*/ 66675 w 276859"/>
                <a:gd name="connsiteY298" fmla="*/ 140970 h 173989"/>
                <a:gd name="connsiteX299" fmla="*/ 73025 w 276859"/>
                <a:gd name="connsiteY299" fmla="*/ 144145 h 173989"/>
                <a:gd name="connsiteX300" fmla="*/ 77470 w 276859"/>
                <a:gd name="connsiteY300" fmla="*/ 140970 h 173989"/>
                <a:gd name="connsiteX301" fmla="*/ 78740 w 276859"/>
                <a:gd name="connsiteY301" fmla="*/ 144780 h 173989"/>
                <a:gd name="connsiteX302" fmla="*/ 82550 w 276859"/>
                <a:gd name="connsiteY302" fmla="*/ 146685 h 17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276859" h="173989">
                  <a:moveTo>
                    <a:pt x="97155" y="173990"/>
                  </a:moveTo>
                  <a:lnTo>
                    <a:pt x="95250" y="169545"/>
                  </a:lnTo>
                  <a:lnTo>
                    <a:pt x="97155" y="165100"/>
                  </a:lnTo>
                  <a:lnTo>
                    <a:pt x="100330" y="164465"/>
                  </a:lnTo>
                  <a:lnTo>
                    <a:pt x="101600" y="170815"/>
                  </a:lnTo>
                  <a:lnTo>
                    <a:pt x="97155" y="173990"/>
                  </a:lnTo>
                  <a:lnTo>
                    <a:pt x="97155" y="173990"/>
                  </a:lnTo>
                  <a:close/>
                  <a:moveTo>
                    <a:pt x="82550" y="146685"/>
                  </a:moveTo>
                  <a:lnTo>
                    <a:pt x="88900" y="144145"/>
                  </a:lnTo>
                  <a:lnTo>
                    <a:pt x="88265" y="150495"/>
                  </a:lnTo>
                  <a:lnTo>
                    <a:pt x="95250" y="157480"/>
                  </a:lnTo>
                  <a:lnTo>
                    <a:pt x="100330" y="160020"/>
                  </a:lnTo>
                  <a:lnTo>
                    <a:pt x="105410" y="155575"/>
                  </a:lnTo>
                  <a:lnTo>
                    <a:pt x="111125" y="156210"/>
                  </a:lnTo>
                  <a:lnTo>
                    <a:pt x="121285" y="165735"/>
                  </a:lnTo>
                  <a:lnTo>
                    <a:pt x="134620" y="165735"/>
                  </a:lnTo>
                  <a:lnTo>
                    <a:pt x="139700" y="167640"/>
                  </a:lnTo>
                  <a:lnTo>
                    <a:pt x="147955" y="165100"/>
                  </a:lnTo>
                  <a:lnTo>
                    <a:pt x="146685" y="158115"/>
                  </a:lnTo>
                  <a:lnTo>
                    <a:pt x="148590" y="154940"/>
                  </a:lnTo>
                  <a:lnTo>
                    <a:pt x="149860" y="158750"/>
                  </a:lnTo>
                  <a:lnTo>
                    <a:pt x="156845" y="160655"/>
                  </a:lnTo>
                  <a:lnTo>
                    <a:pt x="163830" y="154305"/>
                  </a:lnTo>
                  <a:lnTo>
                    <a:pt x="164465" y="146685"/>
                  </a:lnTo>
                  <a:lnTo>
                    <a:pt x="172720" y="146050"/>
                  </a:lnTo>
                  <a:lnTo>
                    <a:pt x="169545" y="149860"/>
                  </a:lnTo>
                  <a:lnTo>
                    <a:pt x="172085" y="153035"/>
                  </a:lnTo>
                  <a:lnTo>
                    <a:pt x="174625" y="149860"/>
                  </a:lnTo>
                  <a:lnTo>
                    <a:pt x="179070" y="149225"/>
                  </a:lnTo>
                  <a:lnTo>
                    <a:pt x="184785" y="141605"/>
                  </a:lnTo>
                  <a:lnTo>
                    <a:pt x="187960" y="143510"/>
                  </a:lnTo>
                  <a:lnTo>
                    <a:pt x="189865" y="142875"/>
                  </a:lnTo>
                  <a:lnTo>
                    <a:pt x="194945" y="143510"/>
                  </a:lnTo>
                  <a:lnTo>
                    <a:pt x="194945" y="145415"/>
                  </a:lnTo>
                  <a:lnTo>
                    <a:pt x="197485" y="143510"/>
                  </a:lnTo>
                  <a:lnTo>
                    <a:pt x="210820" y="132080"/>
                  </a:lnTo>
                  <a:lnTo>
                    <a:pt x="215900" y="125095"/>
                  </a:lnTo>
                  <a:lnTo>
                    <a:pt x="231140" y="121920"/>
                  </a:lnTo>
                  <a:lnTo>
                    <a:pt x="234315" y="118110"/>
                  </a:lnTo>
                  <a:lnTo>
                    <a:pt x="233045" y="115570"/>
                  </a:lnTo>
                  <a:lnTo>
                    <a:pt x="233680" y="111125"/>
                  </a:lnTo>
                  <a:lnTo>
                    <a:pt x="236855" y="111760"/>
                  </a:lnTo>
                  <a:lnTo>
                    <a:pt x="238125" y="116205"/>
                  </a:lnTo>
                  <a:lnTo>
                    <a:pt x="245745" y="118745"/>
                  </a:lnTo>
                  <a:lnTo>
                    <a:pt x="250190" y="113665"/>
                  </a:lnTo>
                  <a:lnTo>
                    <a:pt x="250825" y="109855"/>
                  </a:lnTo>
                  <a:lnTo>
                    <a:pt x="248920" y="107950"/>
                  </a:lnTo>
                  <a:lnTo>
                    <a:pt x="249555" y="104140"/>
                  </a:lnTo>
                  <a:lnTo>
                    <a:pt x="253365" y="102870"/>
                  </a:lnTo>
                  <a:lnTo>
                    <a:pt x="250825" y="95250"/>
                  </a:lnTo>
                  <a:lnTo>
                    <a:pt x="253365" y="92075"/>
                  </a:lnTo>
                  <a:lnTo>
                    <a:pt x="258445" y="95250"/>
                  </a:lnTo>
                  <a:lnTo>
                    <a:pt x="259715" y="100330"/>
                  </a:lnTo>
                  <a:lnTo>
                    <a:pt x="264795" y="99695"/>
                  </a:lnTo>
                  <a:lnTo>
                    <a:pt x="267970" y="93345"/>
                  </a:lnTo>
                  <a:lnTo>
                    <a:pt x="266065" y="87630"/>
                  </a:lnTo>
                  <a:lnTo>
                    <a:pt x="260350" y="81915"/>
                  </a:lnTo>
                  <a:lnTo>
                    <a:pt x="260350" y="75565"/>
                  </a:lnTo>
                  <a:lnTo>
                    <a:pt x="263525" y="73025"/>
                  </a:lnTo>
                  <a:lnTo>
                    <a:pt x="262890" y="67310"/>
                  </a:lnTo>
                  <a:lnTo>
                    <a:pt x="268605" y="64770"/>
                  </a:lnTo>
                  <a:lnTo>
                    <a:pt x="273685" y="64770"/>
                  </a:lnTo>
                  <a:lnTo>
                    <a:pt x="276860" y="60325"/>
                  </a:lnTo>
                  <a:lnTo>
                    <a:pt x="271780" y="55245"/>
                  </a:lnTo>
                  <a:lnTo>
                    <a:pt x="259080" y="53975"/>
                  </a:lnTo>
                  <a:lnTo>
                    <a:pt x="255270" y="57150"/>
                  </a:lnTo>
                  <a:lnTo>
                    <a:pt x="258445" y="51435"/>
                  </a:lnTo>
                  <a:lnTo>
                    <a:pt x="257810" y="46990"/>
                  </a:lnTo>
                  <a:lnTo>
                    <a:pt x="250825" y="46355"/>
                  </a:lnTo>
                  <a:lnTo>
                    <a:pt x="248920" y="47625"/>
                  </a:lnTo>
                  <a:lnTo>
                    <a:pt x="246380" y="41910"/>
                  </a:lnTo>
                  <a:lnTo>
                    <a:pt x="250825" y="36195"/>
                  </a:lnTo>
                  <a:lnTo>
                    <a:pt x="255270" y="34925"/>
                  </a:lnTo>
                  <a:lnTo>
                    <a:pt x="254000" y="26670"/>
                  </a:lnTo>
                  <a:lnTo>
                    <a:pt x="250825" y="24765"/>
                  </a:lnTo>
                  <a:lnTo>
                    <a:pt x="246380" y="27940"/>
                  </a:lnTo>
                  <a:lnTo>
                    <a:pt x="241300" y="26035"/>
                  </a:lnTo>
                  <a:lnTo>
                    <a:pt x="238760" y="20320"/>
                  </a:lnTo>
                  <a:lnTo>
                    <a:pt x="244475" y="17780"/>
                  </a:lnTo>
                  <a:lnTo>
                    <a:pt x="245110" y="13335"/>
                  </a:lnTo>
                  <a:lnTo>
                    <a:pt x="247650" y="10795"/>
                  </a:lnTo>
                  <a:lnTo>
                    <a:pt x="253365" y="9525"/>
                  </a:lnTo>
                  <a:lnTo>
                    <a:pt x="247015" y="6985"/>
                  </a:lnTo>
                  <a:lnTo>
                    <a:pt x="241935" y="8255"/>
                  </a:lnTo>
                  <a:lnTo>
                    <a:pt x="231775" y="17780"/>
                  </a:lnTo>
                  <a:lnTo>
                    <a:pt x="229870" y="22860"/>
                  </a:lnTo>
                  <a:lnTo>
                    <a:pt x="226060" y="23495"/>
                  </a:lnTo>
                  <a:lnTo>
                    <a:pt x="222250" y="17145"/>
                  </a:lnTo>
                  <a:lnTo>
                    <a:pt x="224790" y="13335"/>
                  </a:lnTo>
                  <a:lnTo>
                    <a:pt x="221615" y="10160"/>
                  </a:lnTo>
                  <a:lnTo>
                    <a:pt x="220345" y="4445"/>
                  </a:lnTo>
                  <a:lnTo>
                    <a:pt x="214630" y="2540"/>
                  </a:lnTo>
                  <a:lnTo>
                    <a:pt x="209550" y="5715"/>
                  </a:lnTo>
                  <a:lnTo>
                    <a:pt x="205740" y="3810"/>
                  </a:lnTo>
                  <a:lnTo>
                    <a:pt x="203200" y="8890"/>
                  </a:lnTo>
                  <a:lnTo>
                    <a:pt x="205740" y="14605"/>
                  </a:lnTo>
                  <a:lnTo>
                    <a:pt x="203200" y="19050"/>
                  </a:lnTo>
                  <a:lnTo>
                    <a:pt x="196850" y="19685"/>
                  </a:lnTo>
                  <a:lnTo>
                    <a:pt x="190500" y="22225"/>
                  </a:lnTo>
                  <a:lnTo>
                    <a:pt x="190500" y="17145"/>
                  </a:lnTo>
                  <a:lnTo>
                    <a:pt x="187325" y="14605"/>
                  </a:lnTo>
                  <a:lnTo>
                    <a:pt x="183515" y="19685"/>
                  </a:lnTo>
                  <a:lnTo>
                    <a:pt x="180340" y="27305"/>
                  </a:lnTo>
                  <a:lnTo>
                    <a:pt x="174625" y="27305"/>
                  </a:lnTo>
                  <a:lnTo>
                    <a:pt x="168910" y="17145"/>
                  </a:lnTo>
                  <a:lnTo>
                    <a:pt x="164465" y="18415"/>
                  </a:lnTo>
                  <a:lnTo>
                    <a:pt x="162560" y="17145"/>
                  </a:lnTo>
                  <a:lnTo>
                    <a:pt x="158115" y="17780"/>
                  </a:lnTo>
                  <a:lnTo>
                    <a:pt x="156210" y="27940"/>
                  </a:lnTo>
                  <a:lnTo>
                    <a:pt x="161925" y="38735"/>
                  </a:lnTo>
                  <a:lnTo>
                    <a:pt x="154940" y="54610"/>
                  </a:lnTo>
                  <a:lnTo>
                    <a:pt x="157480" y="41275"/>
                  </a:lnTo>
                  <a:lnTo>
                    <a:pt x="151130" y="31750"/>
                  </a:lnTo>
                  <a:lnTo>
                    <a:pt x="151130" y="26670"/>
                  </a:lnTo>
                  <a:lnTo>
                    <a:pt x="148590" y="24130"/>
                  </a:lnTo>
                  <a:lnTo>
                    <a:pt x="149225" y="17780"/>
                  </a:lnTo>
                  <a:lnTo>
                    <a:pt x="142875" y="13970"/>
                  </a:lnTo>
                  <a:lnTo>
                    <a:pt x="130810" y="21590"/>
                  </a:lnTo>
                  <a:lnTo>
                    <a:pt x="128905" y="28575"/>
                  </a:lnTo>
                  <a:lnTo>
                    <a:pt x="131445" y="33655"/>
                  </a:lnTo>
                  <a:lnTo>
                    <a:pt x="126365" y="41910"/>
                  </a:lnTo>
                  <a:lnTo>
                    <a:pt x="122555" y="41910"/>
                  </a:lnTo>
                  <a:lnTo>
                    <a:pt x="121920" y="32385"/>
                  </a:lnTo>
                  <a:lnTo>
                    <a:pt x="117475" y="30480"/>
                  </a:lnTo>
                  <a:lnTo>
                    <a:pt x="116840" y="17780"/>
                  </a:lnTo>
                  <a:lnTo>
                    <a:pt x="112395" y="14605"/>
                  </a:lnTo>
                  <a:lnTo>
                    <a:pt x="104775" y="20955"/>
                  </a:lnTo>
                  <a:lnTo>
                    <a:pt x="106045" y="34925"/>
                  </a:lnTo>
                  <a:lnTo>
                    <a:pt x="109220" y="39370"/>
                  </a:lnTo>
                  <a:lnTo>
                    <a:pt x="108585" y="49530"/>
                  </a:lnTo>
                  <a:lnTo>
                    <a:pt x="104775" y="54610"/>
                  </a:lnTo>
                  <a:lnTo>
                    <a:pt x="99695" y="54610"/>
                  </a:lnTo>
                  <a:lnTo>
                    <a:pt x="99695" y="46990"/>
                  </a:lnTo>
                  <a:lnTo>
                    <a:pt x="93345" y="50165"/>
                  </a:lnTo>
                  <a:lnTo>
                    <a:pt x="90805" y="57785"/>
                  </a:lnTo>
                  <a:lnTo>
                    <a:pt x="86995" y="60325"/>
                  </a:lnTo>
                  <a:lnTo>
                    <a:pt x="86995" y="70485"/>
                  </a:lnTo>
                  <a:lnTo>
                    <a:pt x="82550" y="60960"/>
                  </a:lnTo>
                  <a:lnTo>
                    <a:pt x="78105" y="60325"/>
                  </a:lnTo>
                  <a:lnTo>
                    <a:pt x="78740" y="55880"/>
                  </a:lnTo>
                  <a:lnTo>
                    <a:pt x="83185" y="50165"/>
                  </a:lnTo>
                  <a:lnTo>
                    <a:pt x="83185" y="45720"/>
                  </a:lnTo>
                  <a:lnTo>
                    <a:pt x="76200" y="45720"/>
                  </a:lnTo>
                  <a:lnTo>
                    <a:pt x="79375" y="41910"/>
                  </a:lnTo>
                  <a:lnTo>
                    <a:pt x="75565" y="34925"/>
                  </a:lnTo>
                  <a:lnTo>
                    <a:pt x="80010" y="38100"/>
                  </a:lnTo>
                  <a:lnTo>
                    <a:pt x="85090" y="33020"/>
                  </a:lnTo>
                  <a:lnTo>
                    <a:pt x="83820" y="29210"/>
                  </a:lnTo>
                  <a:lnTo>
                    <a:pt x="78105" y="26670"/>
                  </a:lnTo>
                  <a:lnTo>
                    <a:pt x="83185" y="22860"/>
                  </a:lnTo>
                  <a:lnTo>
                    <a:pt x="78740" y="17780"/>
                  </a:lnTo>
                  <a:lnTo>
                    <a:pt x="75565" y="20320"/>
                  </a:lnTo>
                  <a:lnTo>
                    <a:pt x="72390" y="15875"/>
                  </a:lnTo>
                  <a:lnTo>
                    <a:pt x="64770" y="11430"/>
                  </a:lnTo>
                  <a:lnTo>
                    <a:pt x="64770" y="6350"/>
                  </a:lnTo>
                  <a:lnTo>
                    <a:pt x="61595" y="635"/>
                  </a:lnTo>
                  <a:lnTo>
                    <a:pt x="55880" y="1905"/>
                  </a:lnTo>
                  <a:lnTo>
                    <a:pt x="49530" y="0"/>
                  </a:lnTo>
                  <a:lnTo>
                    <a:pt x="40640" y="635"/>
                  </a:lnTo>
                  <a:lnTo>
                    <a:pt x="40005" y="3175"/>
                  </a:lnTo>
                  <a:lnTo>
                    <a:pt x="42545" y="6985"/>
                  </a:lnTo>
                  <a:lnTo>
                    <a:pt x="46355" y="6985"/>
                  </a:lnTo>
                  <a:lnTo>
                    <a:pt x="46990" y="4445"/>
                  </a:lnTo>
                  <a:lnTo>
                    <a:pt x="51435" y="4445"/>
                  </a:lnTo>
                  <a:lnTo>
                    <a:pt x="55245" y="6985"/>
                  </a:lnTo>
                  <a:lnTo>
                    <a:pt x="60325" y="8890"/>
                  </a:lnTo>
                  <a:lnTo>
                    <a:pt x="57785" y="12065"/>
                  </a:lnTo>
                  <a:lnTo>
                    <a:pt x="52070" y="10160"/>
                  </a:lnTo>
                  <a:lnTo>
                    <a:pt x="46355" y="10160"/>
                  </a:lnTo>
                  <a:lnTo>
                    <a:pt x="46990" y="12065"/>
                  </a:lnTo>
                  <a:lnTo>
                    <a:pt x="55245" y="17780"/>
                  </a:lnTo>
                  <a:lnTo>
                    <a:pt x="60960" y="24765"/>
                  </a:lnTo>
                  <a:lnTo>
                    <a:pt x="59690" y="29210"/>
                  </a:lnTo>
                  <a:lnTo>
                    <a:pt x="57150" y="29845"/>
                  </a:lnTo>
                  <a:lnTo>
                    <a:pt x="57150" y="26035"/>
                  </a:lnTo>
                  <a:lnTo>
                    <a:pt x="50800" y="21590"/>
                  </a:lnTo>
                  <a:lnTo>
                    <a:pt x="46355" y="25400"/>
                  </a:lnTo>
                  <a:lnTo>
                    <a:pt x="42545" y="24130"/>
                  </a:lnTo>
                  <a:lnTo>
                    <a:pt x="44450" y="20320"/>
                  </a:lnTo>
                  <a:lnTo>
                    <a:pt x="39370" y="13970"/>
                  </a:lnTo>
                  <a:lnTo>
                    <a:pt x="33655" y="11430"/>
                  </a:lnTo>
                  <a:lnTo>
                    <a:pt x="29210" y="13970"/>
                  </a:lnTo>
                  <a:lnTo>
                    <a:pt x="33655" y="19685"/>
                  </a:lnTo>
                  <a:lnTo>
                    <a:pt x="32385" y="22860"/>
                  </a:lnTo>
                  <a:lnTo>
                    <a:pt x="27305" y="16510"/>
                  </a:lnTo>
                  <a:lnTo>
                    <a:pt x="22225" y="15240"/>
                  </a:lnTo>
                  <a:lnTo>
                    <a:pt x="20955" y="19050"/>
                  </a:lnTo>
                  <a:lnTo>
                    <a:pt x="24130" y="23495"/>
                  </a:lnTo>
                  <a:lnTo>
                    <a:pt x="27940" y="25400"/>
                  </a:lnTo>
                  <a:lnTo>
                    <a:pt x="29845" y="28575"/>
                  </a:lnTo>
                  <a:lnTo>
                    <a:pt x="24130" y="26035"/>
                  </a:lnTo>
                  <a:lnTo>
                    <a:pt x="18415" y="28575"/>
                  </a:lnTo>
                  <a:lnTo>
                    <a:pt x="21590" y="33655"/>
                  </a:lnTo>
                  <a:lnTo>
                    <a:pt x="29845" y="36195"/>
                  </a:lnTo>
                  <a:lnTo>
                    <a:pt x="26035" y="36830"/>
                  </a:lnTo>
                  <a:lnTo>
                    <a:pt x="24130" y="38100"/>
                  </a:lnTo>
                  <a:lnTo>
                    <a:pt x="25400" y="41910"/>
                  </a:lnTo>
                  <a:lnTo>
                    <a:pt x="23495" y="42545"/>
                  </a:lnTo>
                  <a:lnTo>
                    <a:pt x="14605" y="34290"/>
                  </a:lnTo>
                  <a:lnTo>
                    <a:pt x="12065" y="33655"/>
                  </a:lnTo>
                  <a:lnTo>
                    <a:pt x="8890" y="36830"/>
                  </a:lnTo>
                  <a:lnTo>
                    <a:pt x="12700" y="43815"/>
                  </a:lnTo>
                  <a:lnTo>
                    <a:pt x="15240" y="48260"/>
                  </a:lnTo>
                  <a:lnTo>
                    <a:pt x="12700" y="49530"/>
                  </a:lnTo>
                  <a:lnTo>
                    <a:pt x="8255" y="41910"/>
                  </a:lnTo>
                  <a:lnTo>
                    <a:pt x="3175" y="40640"/>
                  </a:lnTo>
                  <a:lnTo>
                    <a:pt x="0" y="46990"/>
                  </a:lnTo>
                  <a:lnTo>
                    <a:pt x="6350" y="49530"/>
                  </a:lnTo>
                  <a:lnTo>
                    <a:pt x="11430" y="55245"/>
                  </a:lnTo>
                  <a:lnTo>
                    <a:pt x="19050" y="56515"/>
                  </a:lnTo>
                  <a:lnTo>
                    <a:pt x="22860" y="50165"/>
                  </a:lnTo>
                  <a:lnTo>
                    <a:pt x="29845" y="48260"/>
                  </a:lnTo>
                  <a:lnTo>
                    <a:pt x="33020" y="42545"/>
                  </a:lnTo>
                  <a:lnTo>
                    <a:pt x="34925" y="45720"/>
                  </a:lnTo>
                  <a:lnTo>
                    <a:pt x="34925" y="48895"/>
                  </a:lnTo>
                  <a:lnTo>
                    <a:pt x="38100" y="48895"/>
                  </a:lnTo>
                  <a:lnTo>
                    <a:pt x="41910" y="46355"/>
                  </a:lnTo>
                  <a:lnTo>
                    <a:pt x="43180" y="52070"/>
                  </a:lnTo>
                  <a:lnTo>
                    <a:pt x="45720" y="52070"/>
                  </a:lnTo>
                  <a:lnTo>
                    <a:pt x="50800" y="48260"/>
                  </a:lnTo>
                  <a:lnTo>
                    <a:pt x="52070" y="45085"/>
                  </a:lnTo>
                  <a:lnTo>
                    <a:pt x="52705" y="51435"/>
                  </a:lnTo>
                  <a:lnTo>
                    <a:pt x="54610" y="51435"/>
                  </a:lnTo>
                  <a:lnTo>
                    <a:pt x="60960" y="46355"/>
                  </a:lnTo>
                  <a:lnTo>
                    <a:pt x="60325" y="49530"/>
                  </a:lnTo>
                  <a:lnTo>
                    <a:pt x="58420" y="54610"/>
                  </a:lnTo>
                  <a:lnTo>
                    <a:pt x="60960" y="56515"/>
                  </a:lnTo>
                  <a:lnTo>
                    <a:pt x="65405" y="52705"/>
                  </a:lnTo>
                  <a:lnTo>
                    <a:pt x="71755" y="56515"/>
                  </a:lnTo>
                  <a:lnTo>
                    <a:pt x="67945" y="57785"/>
                  </a:lnTo>
                  <a:lnTo>
                    <a:pt x="64135" y="57785"/>
                  </a:lnTo>
                  <a:lnTo>
                    <a:pt x="59690" y="60960"/>
                  </a:lnTo>
                  <a:lnTo>
                    <a:pt x="54610" y="61595"/>
                  </a:lnTo>
                  <a:lnTo>
                    <a:pt x="46355" y="65405"/>
                  </a:lnTo>
                  <a:lnTo>
                    <a:pt x="45720" y="67945"/>
                  </a:lnTo>
                  <a:lnTo>
                    <a:pt x="55880" y="71120"/>
                  </a:lnTo>
                  <a:lnTo>
                    <a:pt x="61595" y="70485"/>
                  </a:lnTo>
                  <a:lnTo>
                    <a:pt x="64135" y="66675"/>
                  </a:lnTo>
                  <a:lnTo>
                    <a:pt x="67310" y="65405"/>
                  </a:lnTo>
                  <a:lnTo>
                    <a:pt x="66675" y="70485"/>
                  </a:lnTo>
                  <a:lnTo>
                    <a:pt x="63500" y="75565"/>
                  </a:lnTo>
                  <a:lnTo>
                    <a:pt x="52705" y="76835"/>
                  </a:lnTo>
                  <a:lnTo>
                    <a:pt x="48895" y="75565"/>
                  </a:lnTo>
                  <a:lnTo>
                    <a:pt x="43815" y="80010"/>
                  </a:lnTo>
                  <a:lnTo>
                    <a:pt x="41275" y="76835"/>
                  </a:lnTo>
                  <a:lnTo>
                    <a:pt x="39370" y="74930"/>
                  </a:lnTo>
                  <a:lnTo>
                    <a:pt x="39370" y="72390"/>
                  </a:lnTo>
                  <a:lnTo>
                    <a:pt x="36195" y="71755"/>
                  </a:lnTo>
                  <a:lnTo>
                    <a:pt x="35560" y="73025"/>
                  </a:lnTo>
                  <a:lnTo>
                    <a:pt x="36830" y="75565"/>
                  </a:lnTo>
                  <a:lnTo>
                    <a:pt x="31750" y="79375"/>
                  </a:lnTo>
                  <a:lnTo>
                    <a:pt x="27940" y="77470"/>
                  </a:lnTo>
                  <a:lnTo>
                    <a:pt x="22860" y="78105"/>
                  </a:lnTo>
                  <a:lnTo>
                    <a:pt x="17780" y="80645"/>
                  </a:lnTo>
                  <a:lnTo>
                    <a:pt x="11430" y="78105"/>
                  </a:lnTo>
                  <a:lnTo>
                    <a:pt x="6985" y="80010"/>
                  </a:lnTo>
                  <a:lnTo>
                    <a:pt x="3810" y="79375"/>
                  </a:lnTo>
                  <a:lnTo>
                    <a:pt x="8255" y="85725"/>
                  </a:lnTo>
                  <a:lnTo>
                    <a:pt x="10795" y="91440"/>
                  </a:lnTo>
                  <a:lnTo>
                    <a:pt x="19050" y="92075"/>
                  </a:lnTo>
                  <a:lnTo>
                    <a:pt x="19050" y="90170"/>
                  </a:lnTo>
                  <a:lnTo>
                    <a:pt x="29210" y="92710"/>
                  </a:lnTo>
                  <a:lnTo>
                    <a:pt x="41275" y="92075"/>
                  </a:lnTo>
                  <a:lnTo>
                    <a:pt x="47625" y="92710"/>
                  </a:lnTo>
                  <a:lnTo>
                    <a:pt x="46990" y="95250"/>
                  </a:lnTo>
                  <a:lnTo>
                    <a:pt x="43180" y="97790"/>
                  </a:lnTo>
                  <a:lnTo>
                    <a:pt x="43180" y="100965"/>
                  </a:lnTo>
                  <a:lnTo>
                    <a:pt x="48895" y="104775"/>
                  </a:lnTo>
                  <a:lnTo>
                    <a:pt x="50165" y="108585"/>
                  </a:lnTo>
                  <a:lnTo>
                    <a:pt x="53975" y="107950"/>
                  </a:lnTo>
                  <a:lnTo>
                    <a:pt x="61595" y="102235"/>
                  </a:lnTo>
                  <a:lnTo>
                    <a:pt x="60325" y="106045"/>
                  </a:lnTo>
                  <a:lnTo>
                    <a:pt x="54610" y="109855"/>
                  </a:lnTo>
                  <a:lnTo>
                    <a:pt x="51435" y="114300"/>
                  </a:lnTo>
                  <a:lnTo>
                    <a:pt x="55880" y="117475"/>
                  </a:lnTo>
                  <a:lnTo>
                    <a:pt x="64135" y="110490"/>
                  </a:lnTo>
                  <a:lnTo>
                    <a:pt x="70485" y="112395"/>
                  </a:lnTo>
                  <a:lnTo>
                    <a:pt x="71755" y="116205"/>
                  </a:lnTo>
                  <a:lnTo>
                    <a:pt x="67945" y="113665"/>
                  </a:lnTo>
                  <a:lnTo>
                    <a:pt x="61595" y="115570"/>
                  </a:lnTo>
                  <a:lnTo>
                    <a:pt x="57150" y="119380"/>
                  </a:lnTo>
                  <a:lnTo>
                    <a:pt x="51435" y="119380"/>
                  </a:lnTo>
                  <a:lnTo>
                    <a:pt x="50800" y="123825"/>
                  </a:lnTo>
                  <a:lnTo>
                    <a:pt x="47625" y="127635"/>
                  </a:lnTo>
                  <a:lnTo>
                    <a:pt x="44450" y="127000"/>
                  </a:lnTo>
                  <a:lnTo>
                    <a:pt x="40640" y="129540"/>
                  </a:lnTo>
                  <a:lnTo>
                    <a:pt x="38735" y="125730"/>
                  </a:lnTo>
                  <a:lnTo>
                    <a:pt x="33655" y="121920"/>
                  </a:lnTo>
                  <a:lnTo>
                    <a:pt x="33655" y="124460"/>
                  </a:lnTo>
                  <a:lnTo>
                    <a:pt x="33655" y="124460"/>
                  </a:lnTo>
                  <a:lnTo>
                    <a:pt x="34925" y="132080"/>
                  </a:lnTo>
                  <a:lnTo>
                    <a:pt x="38100" y="133350"/>
                  </a:lnTo>
                  <a:lnTo>
                    <a:pt x="35560" y="135255"/>
                  </a:lnTo>
                  <a:lnTo>
                    <a:pt x="34925" y="145415"/>
                  </a:lnTo>
                  <a:lnTo>
                    <a:pt x="42545" y="145415"/>
                  </a:lnTo>
                  <a:lnTo>
                    <a:pt x="44450" y="142875"/>
                  </a:lnTo>
                  <a:lnTo>
                    <a:pt x="48895" y="145415"/>
                  </a:lnTo>
                  <a:lnTo>
                    <a:pt x="59055" y="146685"/>
                  </a:lnTo>
                  <a:lnTo>
                    <a:pt x="66675" y="140970"/>
                  </a:lnTo>
                  <a:lnTo>
                    <a:pt x="73025" y="144145"/>
                  </a:lnTo>
                  <a:lnTo>
                    <a:pt x="77470" y="140970"/>
                  </a:lnTo>
                  <a:lnTo>
                    <a:pt x="78740" y="144780"/>
                  </a:lnTo>
                  <a:lnTo>
                    <a:pt x="82550" y="146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Freeform 104">
              <a:extLst>
                <a:ext uri="{FF2B5EF4-FFF2-40B4-BE49-F238E27FC236}">
                  <a16:creationId xmlns:a16="http://schemas.microsoft.com/office/drawing/2014/main" id="{0DCFA082-8719-A36B-F826-A9B38738CEAD}"/>
                </a:ext>
              </a:extLst>
            </p:cNvPr>
            <p:cNvSpPr/>
            <p:nvPr/>
          </p:nvSpPr>
          <p:spPr>
            <a:xfrm>
              <a:off x="4586663" y="5216079"/>
              <a:ext cx="211780" cy="88811"/>
            </a:xfrm>
            <a:custGeom>
              <a:avLst/>
              <a:gdLst>
                <a:gd name="connsiteX0" fmla="*/ 88900 w 98425"/>
                <a:gd name="connsiteY0" fmla="*/ 32385 h 41275"/>
                <a:gd name="connsiteX1" fmla="*/ 98425 w 98425"/>
                <a:gd name="connsiteY1" fmla="*/ 38735 h 41275"/>
                <a:gd name="connsiteX2" fmla="*/ 91440 w 98425"/>
                <a:gd name="connsiteY2" fmla="*/ 41275 h 41275"/>
                <a:gd name="connsiteX3" fmla="*/ 88265 w 98425"/>
                <a:gd name="connsiteY3" fmla="*/ 38100 h 41275"/>
                <a:gd name="connsiteX4" fmla="*/ 88900 w 98425"/>
                <a:gd name="connsiteY4" fmla="*/ 32385 h 41275"/>
                <a:gd name="connsiteX5" fmla="*/ 88900 w 98425"/>
                <a:gd name="connsiteY5" fmla="*/ 32385 h 41275"/>
                <a:gd name="connsiteX6" fmla="*/ 93345 w 98425"/>
                <a:gd name="connsiteY6" fmla="*/ 13970 h 41275"/>
                <a:gd name="connsiteX7" fmla="*/ 88900 w 98425"/>
                <a:gd name="connsiteY7" fmla="*/ 19685 h 41275"/>
                <a:gd name="connsiteX8" fmla="*/ 93980 w 98425"/>
                <a:gd name="connsiteY8" fmla="*/ 24765 h 41275"/>
                <a:gd name="connsiteX9" fmla="*/ 95250 w 98425"/>
                <a:gd name="connsiteY9" fmla="*/ 19050 h 41275"/>
                <a:gd name="connsiteX10" fmla="*/ 93345 w 98425"/>
                <a:gd name="connsiteY10" fmla="*/ 13970 h 41275"/>
                <a:gd name="connsiteX11" fmla="*/ 93345 w 98425"/>
                <a:gd name="connsiteY11" fmla="*/ 13970 h 41275"/>
                <a:gd name="connsiteX12" fmla="*/ 63500 w 98425"/>
                <a:gd name="connsiteY12" fmla="*/ 24130 h 41275"/>
                <a:gd name="connsiteX13" fmla="*/ 59055 w 98425"/>
                <a:gd name="connsiteY13" fmla="*/ 27305 h 41275"/>
                <a:gd name="connsiteX14" fmla="*/ 62230 w 98425"/>
                <a:gd name="connsiteY14" fmla="*/ 31750 h 41275"/>
                <a:gd name="connsiteX15" fmla="*/ 68580 w 98425"/>
                <a:gd name="connsiteY15" fmla="*/ 32385 h 41275"/>
                <a:gd name="connsiteX16" fmla="*/ 63500 w 98425"/>
                <a:gd name="connsiteY16" fmla="*/ 24130 h 41275"/>
                <a:gd name="connsiteX17" fmla="*/ 63500 w 98425"/>
                <a:gd name="connsiteY17" fmla="*/ 24130 h 41275"/>
                <a:gd name="connsiteX18" fmla="*/ 48260 w 98425"/>
                <a:gd name="connsiteY18" fmla="*/ 3810 h 41275"/>
                <a:gd name="connsiteX19" fmla="*/ 53340 w 98425"/>
                <a:gd name="connsiteY19" fmla="*/ 0 h 41275"/>
                <a:gd name="connsiteX20" fmla="*/ 61595 w 98425"/>
                <a:gd name="connsiteY20" fmla="*/ 0 h 41275"/>
                <a:gd name="connsiteX21" fmla="*/ 57150 w 98425"/>
                <a:gd name="connsiteY21" fmla="*/ 5715 h 41275"/>
                <a:gd name="connsiteX22" fmla="*/ 57150 w 98425"/>
                <a:gd name="connsiteY22" fmla="*/ 12700 h 41275"/>
                <a:gd name="connsiteX23" fmla="*/ 49530 w 98425"/>
                <a:gd name="connsiteY23" fmla="*/ 7620 h 41275"/>
                <a:gd name="connsiteX24" fmla="*/ 48260 w 98425"/>
                <a:gd name="connsiteY24" fmla="*/ 3810 h 41275"/>
                <a:gd name="connsiteX25" fmla="*/ 48260 w 98425"/>
                <a:gd name="connsiteY25" fmla="*/ 3810 h 41275"/>
                <a:gd name="connsiteX26" fmla="*/ 6985 w 98425"/>
                <a:gd name="connsiteY26" fmla="*/ 13335 h 41275"/>
                <a:gd name="connsiteX27" fmla="*/ 10160 w 98425"/>
                <a:gd name="connsiteY27" fmla="*/ 16510 h 41275"/>
                <a:gd name="connsiteX28" fmla="*/ 0 w 98425"/>
                <a:gd name="connsiteY28" fmla="*/ 17780 h 41275"/>
                <a:gd name="connsiteX29" fmla="*/ 6985 w 98425"/>
                <a:gd name="connsiteY29" fmla="*/ 1333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425" h="41275">
                  <a:moveTo>
                    <a:pt x="88900" y="32385"/>
                  </a:moveTo>
                  <a:lnTo>
                    <a:pt x="98425" y="38735"/>
                  </a:lnTo>
                  <a:lnTo>
                    <a:pt x="91440" y="41275"/>
                  </a:lnTo>
                  <a:lnTo>
                    <a:pt x="88265" y="38100"/>
                  </a:lnTo>
                  <a:lnTo>
                    <a:pt x="88900" y="32385"/>
                  </a:lnTo>
                  <a:lnTo>
                    <a:pt x="88900" y="32385"/>
                  </a:lnTo>
                  <a:close/>
                  <a:moveTo>
                    <a:pt x="93345" y="13970"/>
                  </a:moveTo>
                  <a:lnTo>
                    <a:pt x="88900" y="19685"/>
                  </a:lnTo>
                  <a:lnTo>
                    <a:pt x="93980" y="24765"/>
                  </a:lnTo>
                  <a:lnTo>
                    <a:pt x="95250" y="19050"/>
                  </a:lnTo>
                  <a:lnTo>
                    <a:pt x="93345" y="13970"/>
                  </a:lnTo>
                  <a:lnTo>
                    <a:pt x="93345" y="13970"/>
                  </a:lnTo>
                  <a:close/>
                  <a:moveTo>
                    <a:pt x="63500" y="24130"/>
                  </a:moveTo>
                  <a:lnTo>
                    <a:pt x="59055" y="27305"/>
                  </a:lnTo>
                  <a:lnTo>
                    <a:pt x="62230" y="31750"/>
                  </a:lnTo>
                  <a:lnTo>
                    <a:pt x="68580" y="32385"/>
                  </a:lnTo>
                  <a:lnTo>
                    <a:pt x="63500" y="24130"/>
                  </a:lnTo>
                  <a:lnTo>
                    <a:pt x="63500" y="24130"/>
                  </a:lnTo>
                  <a:close/>
                  <a:moveTo>
                    <a:pt x="48260" y="3810"/>
                  </a:moveTo>
                  <a:lnTo>
                    <a:pt x="53340" y="0"/>
                  </a:lnTo>
                  <a:lnTo>
                    <a:pt x="61595" y="0"/>
                  </a:lnTo>
                  <a:lnTo>
                    <a:pt x="57150" y="5715"/>
                  </a:lnTo>
                  <a:lnTo>
                    <a:pt x="57150" y="12700"/>
                  </a:lnTo>
                  <a:lnTo>
                    <a:pt x="49530" y="7620"/>
                  </a:lnTo>
                  <a:lnTo>
                    <a:pt x="48260" y="3810"/>
                  </a:lnTo>
                  <a:lnTo>
                    <a:pt x="48260" y="3810"/>
                  </a:lnTo>
                  <a:close/>
                  <a:moveTo>
                    <a:pt x="6985" y="13335"/>
                  </a:moveTo>
                  <a:lnTo>
                    <a:pt x="10160" y="16510"/>
                  </a:lnTo>
                  <a:lnTo>
                    <a:pt x="0" y="17780"/>
                  </a:lnTo>
                  <a:lnTo>
                    <a:pt x="6985"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Freeform 105">
              <a:extLst>
                <a:ext uri="{FF2B5EF4-FFF2-40B4-BE49-F238E27FC236}">
                  <a16:creationId xmlns:a16="http://schemas.microsoft.com/office/drawing/2014/main" id="{43FD1C55-2E74-38A9-6E73-00DDA5D0BC8C}"/>
                </a:ext>
              </a:extLst>
            </p:cNvPr>
            <p:cNvSpPr/>
            <p:nvPr/>
          </p:nvSpPr>
          <p:spPr>
            <a:xfrm>
              <a:off x="4426803" y="5201047"/>
              <a:ext cx="146197" cy="46455"/>
            </a:xfrm>
            <a:custGeom>
              <a:avLst/>
              <a:gdLst>
                <a:gd name="connsiteX0" fmla="*/ 53975 w 67945"/>
                <a:gd name="connsiteY0" fmla="*/ 17780 h 21590"/>
                <a:gd name="connsiteX1" fmla="*/ 59055 w 67945"/>
                <a:gd name="connsiteY1" fmla="*/ 12700 h 21590"/>
                <a:gd name="connsiteX2" fmla="*/ 67945 w 67945"/>
                <a:gd name="connsiteY2" fmla="*/ 15240 h 21590"/>
                <a:gd name="connsiteX3" fmla="*/ 65405 w 67945"/>
                <a:gd name="connsiteY3" fmla="*/ 17145 h 21590"/>
                <a:gd name="connsiteX4" fmla="*/ 53975 w 67945"/>
                <a:gd name="connsiteY4" fmla="*/ 17780 h 21590"/>
                <a:gd name="connsiteX5" fmla="*/ 53975 w 67945"/>
                <a:gd name="connsiteY5" fmla="*/ 17780 h 21590"/>
                <a:gd name="connsiteX6" fmla="*/ 47625 w 67945"/>
                <a:gd name="connsiteY6" fmla="*/ 1905 h 21590"/>
                <a:gd name="connsiteX7" fmla="*/ 43815 w 67945"/>
                <a:gd name="connsiteY7" fmla="*/ 0 h 21590"/>
                <a:gd name="connsiteX8" fmla="*/ 31115 w 67945"/>
                <a:gd name="connsiteY8" fmla="*/ 1905 h 21590"/>
                <a:gd name="connsiteX9" fmla="*/ 8255 w 67945"/>
                <a:gd name="connsiteY9" fmla="*/ 0 h 21590"/>
                <a:gd name="connsiteX10" fmla="*/ 5715 w 67945"/>
                <a:gd name="connsiteY10" fmla="*/ 4445 h 21590"/>
                <a:gd name="connsiteX11" fmla="*/ 0 w 67945"/>
                <a:gd name="connsiteY11" fmla="*/ 6985 h 21590"/>
                <a:gd name="connsiteX12" fmla="*/ 635 w 67945"/>
                <a:gd name="connsiteY12" fmla="*/ 11430 h 21590"/>
                <a:gd name="connsiteX13" fmla="*/ 0 w 67945"/>
                <a:gd name="connsiteY13" fmla="*/ 14605 h 21590"/>
                <a:gd name="connsiteX14" fmla="*/ 2540 w 67945"/>
                <a:gd name="connsiteY14" fmla="*/ 19685 h 21590"/>
                <a:gd name="connsiteX15" fmla="*/ 17145 w 67945"/>
                <a:gd name="connsiteY15" fmla="*/ 20320 h 21590"/>
                <a:gd name="connsiteX16" fmla="*/ 20955 w 67945"/>
                <a:gd name="connsiteY16" fmla="*/ 21590 h 21590"/>
                <a:gd name="connsiteX17" fmla="*/ 31750 w 67945"/>
                <a:gd name="connsiteY17" fmla="*/ 19050 h 21590"/>
                <a:gd name="connsiteX18" fmla="*/ 35560 w 67945"/>
                <a:gd name="connsiteY18" fmla="*/ 20955 h 21590"/>
                <a:gd name="connsiteX19" fmla="*/ 45720 w 67945"/>
                <a:gd name="connsiteY19" fmla="*/ 16510 h 21590"/>
                <a:gd name="connsiteX20" fmla="*/ 53975 w 67945"/>
                <a:gd name="connsiteY20" fmla="*/ 7620 h 21590"/>
                <a:gd name="connsiteX21" fmla="*/ 48260 w 67945"/>
                <a:gd name="connsiteY21" fmla="*/ 5715 h 21590"/>
                <a:gd name="connsiteX22" fmla="*/ 47625 w 67945"/>
                <a:gd name="connsiteY22" fmla="*/ 1905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45" h="21590">
                  <a:moveTo>
                    <a:pt x="53975" y="17780"/>
                  </a:moveTo>
                  <a:lnTo>
                    <a:pt x="59055" y="12700"/>
                  </a:lnTo>
                  <a:lnTo>
                    <a:pt x="67945" y="15240"/>
                  </a:lnTo>
                  <a:lnTo>
                    <a:pt x="65405" y="17145"/>
                  </a:lnTo>
                  <a:lnTo>
                    <a:pt x="53975" y="17780"/>
                  </a:lnTo>
                  <a:lnTo>
                    <a:pt x="53975" y="17780"/>
                  </a:lnTo>
                  <a:close/>
                  <a:moveTo>
                    <a:pt x="47625" y="1905"/>
                  </a:moveTo>
                  <a:lnTo>
                    <a:pt x="43815" y="0"/>
                  </a:lnTo>
                  <a:lnTo>
                    <a:pt x="31115" y="1905"/>
                  </a:lnTo>
                  <a:lnTo>
                    <a:pt x="8255" y="0"/>
                  </a:lnTo>
                  <a:lnTo>
                    <a:pt x="5715" y="4445"/>
                  </a:lnTo>
                  <a:lnTo>
                    <a:pt x="0" y="6985"/>
                  </a:lnTo>
                  <a:lnTo>
                    <a:pt x="635" y="11430"/>
                  </a:lnTo>
                  <a:lnTo>
                    <a:pt x="0" y="14605"/>
                  </a:lnTo>
                  <a:lnTo>
                    <a:pt x="2540" y="19685"/>
                  </a:lnTo>
                  <a:lnTo>
                    <a:pt x="17145" y="20320"/>
                  </a:lnTo>
                  <a:lnTo>
                    <a:pt x="20955" y="21590"/>
                  </a:lnTo>
                  <a:lnTo>
                    <a:pt x="31750" y="19050"/>
                  </a:lnTo>
                  <a:lnTo>
                    <a:pt x="35560" y="20955"/>
                  </a:lnTo>
                  <a:lnTo>
                    <a:pt x="45720" y="16510"/>
                  </a:lnTo>
                  <a:lnTo>
                    <a:pt x="53975" y="7620"/>
                  </a:lnTo>
                  <a:lnTo>
                    <a:pt x="48260" y="5715"/>
                  </a:lnTo>
                  <a:lnTo>
                    <a:pt x="476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106">
              <a:extLst>
                <a:ext uri="{FF2B5EF4-FFF2-40B4-BE49-F238E27FC236}">
                  <a16:creationId xmlns:a16="http://schemas.microsoft.com/office/drawing/2014/main" id="{5769876B-8705-2744-C561-1B77692E3CE9}"/>
                </a:ext>
              </a:extLst>
            </p:cNvPr>
            <p:cNvSpPr/>
            <p:nvPr/>
          </p:nvSpPr>
          <p:spPr>
            <a:xfrm>
              <a:off x="4109818" y="5098573"/>
              <a:ext cx="259602" cy="170791"/>
            </a:xfrm>
            <a:custGeom>
              <a:avLst/>
              <a:gdLst>
                <a:gd name="connsiteX0" fmla="*/ 107315 w 120650"/>
                <a:gd name="connsiteY0" fmla="*/ 55880 h 79375"/>
                <a:gd name="connsiteX1" fmla="*/ 111125 w 120650"/>
                <a:gd name="connsiteY1" fmla="*/ 59690 h 79375"/>
                <a:gd name="connsiteX2" fmla="*/ 116205 w 120650"/>
                <a:gd name="connsiteY2" fmla="*/ 60325 h 79375"/>
                <a:gd name="connsiteX3" fmla="*/ 112395 w 120650"/>
                <a:gd name="connsiteY3" fmla="*/ 62865 h 79375"/>
                <a:gd name="connsiteX4" fmla="*/ 107950 w 120650"/>
                <a:gd name="connsiteY4" fmla="*/ 60960 h 79375"/>
                <a:gd name="connsiteX5" fmla="*/ 105410 w 120650"/>
                <a:gd name="connsiteY5" fmla="*/ 56515 h 79375"/>
                <a:gd name="connsiteX6" fmla="*/ 107315 w 120650"/>
                <a:gd name="connsiteY6" fmla="*/ 55880 h 79375"/>
                <a:gd name="connsiteX7" fmla="*/ 107315 w 120650"/>
                <a:gd name="connsiteY7" fmla="*/ 55880 h 79375"/>
                <a:gd name="connsiteX8" fmla="*/ 12700 w 120650"/>
                <a:gd name="connsiteY8" fmla="*/ 7620 h 79375"/>
                <a:gd name="connsiteX9" fmla="*/ 13335 w 120650"/>
                <a:gd name="connsiteY9" fmla="*/ 10795 h 79375"/>
                <a:gd name="connsiteX10" fmla="*/ 10160 w 120650"/>
                <a:gd name="connsiteY10" fmla="*/ 16510 h 79375"/>
                <a:gd name="connsiteX11" fmla="*/ 12700 w 120650"/>
                <a:gd name="connsiteY11" fmla="*/ 21590 h 79375"/>
                <a:gd name="connsiteX12" fmla="*/ 10795 w 120650"/>
                <a:gd name="connsiteY12" fmla="*/ 28575 h 79375"/>
                <a:gd name="connsiteX13" fmla="*/ 5715 w 120650"/>
                <a:gd name="connsiteY13" fmla="*/ 31115 h 79375"/>
                <a:gd name="connsiteX14" fmla="*/ 5080 w 120650"/>
                <a:gd name="connsiteY14" fmla="*/ 33655 h 79375"/>
                <a:gd name="connsiteX15" fmla="*/ 8255 w 120650"/>
                <a:gd name="connsiteY15" fmla="*/ 40005 h 79375"/>
                <a:gd name="connsiteX16" fmla="*/ 8255 w 120650"/>
                <a:gd name="connsiteY16" fmla="*/ 45085 h 79375"/>
                <a:gd name="connsiteX17" fmla="*/ 7620 w 120650"/>
                <a:gd name="connsiteY17" fmla="*/ 48895 h 79375"/>
                <a:gd name="connsiteX18" fmla="*/ 0 w 120650"/>
                <a:gd name="connsiteY18" fmla="*/ 56515 h 79375"/>
                <a:gd name="connsiteX19" fmla="*/ 635 w 120650"/>
                <a:gd name="connsiteY19" fmla="*/ 59690 h 79375"/>
                <a:gd name="connsiteX20" fmla="*/ 3810 w 120650"/>
                <a:gd name="connsiteY20" fmla="*/ 59690 h 79375"/>
                <a:gd name="connsiteX21" fmla="*/ 6985 w 120650"/>
                <a:gd name="connsiteY21" fmla="*/ 66675 h 79375"/>
                <a:gd name="connsiteX22" fmla="*/ 5080 w 120650"/>
                <a:gd name="connsiteY22" fmla="*/ 71755 h 79375"/>
                <a:gd name="connsiteX23" fmla="*/ 10795 w 120650"/>
                <a:gd name="connsiteY23" fmla="*/ 74295 h 79375"/>
                <a:gd name="connsiteX24" fmla="*/ 12065 w 120650"/>
                <a:gd name="connsiteY24" fmla="*/ 77470 h 79375"/>
                <a:gd name="connsiteX25" fmla="*/ 15875 w 120650"/>
                <a:gd name="connsiteY25" fmla="*/ 79375 h 79375"/>
                <a:gd name="connsiteX26" fmla="*/ 19685 w 120650"/>
                <a:gd name="connsiteY26" fmla="*/ 69850 h 79375"/>
                <a:gd name="connsiteX27" fmla="*/ 27305 w 120650"/>
                <a:gd name="connsiteY27" fmla="*/ 59690 h 79375"/>
                <a:gd name="connsiteX28" fmla="*/ 26670 w 120650"/>
                <a:gd name="connsiteY28" fmla="*/ 56515 h 79375"/>
                <a:gd name="connsiteX29" fmla="*/ 29210 w 120650"/>
                <a:gd name="connsiteY29" fmla="*/ 52070 h 79375"/>
                <a:gd name="connsiteX30" fmla="*/ 33020 w 120650"/>
                <a:gd name="connsiteY30" fmla="*/ 55245 h 79375"/>
                <a:gd name="connsiteX31" fmla="*/ 37465 w 120650"/>
                <a:gd name="connsiteY31" fmla="*/ 55880 h 79375"/>
                <a:gd name="connsiteX32" fmla="*/ 41275 w 120650"/>
                <a:gd name="connsiteY32" fmla="*/ 48260 h 79375"/>
                <a:gd name="connsiteX33" fmla="*/ 45720 w 120650"/>
                <a:gd name="connsiteY33" fmla="*/ 50800 h 79375"/>
                <a:gd name="connsiteX34" fmla="*/ 46355 w 120650"/>
                <a:gd name="connsiteY34" fmla="*/ 57150 h 79375"/>
                <a:gd name="connsiteX35" fmla="*/ 50165 w 120650"/>
                <a:gd name="connsiteY35" fmla="*/ 59690 h 79375"/>
                <a:gd name="connsiteX36" fmla="*/ 58420 w 120650"/>
                <a:gd name="connsiteY36" fmla="*/ 57150 h 79375"/>
                <a:gd name="connsiteX37" fmla="*/ 66675 w 120650"/>
                <a:gd name="connsiteY37" fmla="*/ 49530 h 79375"/>
                <a:gd name="connsiteX38" fmla="*/ 75565 w 120650"/>
                <a:gd name="connsiteY38" fmla="*/ 48260 h 79375"/>
                <a:gd name="connsiteX39" fmla="*/ 85090 w 120650"/>
                <a:gd name="connsiteY39" fmla="*/ 49530 h 79375"/>
                <a:gd name="connsiteX40" fmla="*/ 91440 w 120650"/>
                <a:gd name="connsiteY40" fmla="*/ 46990 h 79375"/>
                <a:gd name="connsiteX41" fmla="*/ 95885 w 120650"/>
                <a:gd name="connsiteY41" fmla="*/ 50800 h 79375"/>
                <a:gd name="connsiteX42" fmla="*/ 102870 w 120650"/>
                <a:gd name="connsiteY42" fmla="*/ 51435 h 79375"/>
                <a:gd name="connsiteX43" fmla="*/ 111760 w 120650"/>
                <a:gd name="connsiteY43" fmla="*/ 53975 h 79375"/>
                <a:gd name="connsiteX44" fmla="*/ 113665 w 120650"/>
                <a:gd name="connsiteY44" fmla="*/ 48895 h 79375"/>
                <a:gd name="connsiteX45" fmla="*/ 117475 w 120650"/>
                <a:gd name="connsiteY45" fmla="*/ 48895 h 79375"/>
                <a:gd name="connsiteX46" fmla="*/ 120650 w 120650"/>
                <a:gd name="connsiteY46" fmla="*/ 43815 h 79375"/>
                <a:gd name="connsiteX47" fmla="*/ 118110 w 120650"/>
                <a:gd name="connsiteY47" fmla="*/ 39370 h 79375"/>
                <a:gd name="connsiteX48" fmla="*/ 105410 w 120650"/>
                <a:gd name="connsiteY48" fmla="*/ 32385 h 79375"/>
                <a:gd name="connsiteX49" fmla="*/ 100965 w 120650"/>
                <a:gd name="connsiteY49" fmla="*/ 32385 h 79375"/>
                <a:gd name="connsiteX50" fmla="*/ 92710 w 120650"/>
                <a:gd name="connsiteY50" fmla="*/ 29845 h 79375"/>
                <a:gd name="connsiteX51" fmla="*/ 87630 w 120650"/>
                <a:gd name="connsiteY51" fmla="*/ 29845 h 79375"/>
                <a:gd name="connsiteX52" fmla="*/ 79375 w 120650"/>
                <a:gd name="connsiteY52" fmla="*/ 26035 h 79375"/>
                <a:gd name="connsiteX53" fmla="*/ 70485 w 120650"/>
                <a:gd name="connsiteY53" fmla="*/ 20955 h 79375"/>
                <a:gd name="connsiteX54" fmla="*/ 64135 w 120650"/>
                <a:gd name="connsiteY54" fmla="*/ 20955 h 79375"/>
                <a:gd name="connsiteX55" fmla="*/ 68580 w 120650"/>
                <a:gd name="connsiteY55" fmla="*/ 19685 h 79375"/>
                <a:gd name="connsiteX56" fmla="*/ 77470 w 120650"/>
                <a:gd name="connsiteY56" fmla="*/ 22225 h 79375"/>
                <a:gd name="connsiteX57" fmla="*/ 90805 w 120650"/>
                <a:gd name="connsiteY57" fmla="*/ 23495 h 79375"/>
                <a:gd name="connsiteX58" fmla="*/ 95885 w 120650"/>
                <a:gd name="connsiteY58" fmla="*/ 21590 h 79375"/>
                <a:gd name="connsiteX59" fmla="*/ 92075 w 120650"/>
                <a:gd name="connsiteY59" fmla="*/ 18415 h 79375"/>
                <a:gd name="connsiteX60" fmla="*/ 88265 w 120650"/>
                <a:gd name="connsiteY60" fmla="*/ 19050 h 79375"/>
                <a:gd name="connsiteX61" fmla="*/ 78105 w 120650"/>
                <a:gd name="connsiteY61" fmla="*/ 17145 h 79375"/>
                <a:gd name="connsiteX62" fmla="*/ 73025 w 120650"/>
                <a:gd name="connsiteY62" fmla="*/ 7620 h 79375"/>
                <a:gd name="connsiteX63" fmla="*/ 67310 w 120650"/>
                <a:gd name="connsiteY63" fmla="*/ 7620 h 79375"/>
                <a:gd name="connsiteX64" fmla="*/ 64770 w 120650"/>
                <a:gd name="connsiteY64" fmla="*/ 8890 h 79375"/>
                <a:gd name="connsiteX65" fmla="*/ 60960 w 120650"/>
                <a:gd name="connsiteY65" fmla="*/ 5715 h 79375"/>
                <a:gd name="connsiteX66" fmla="*/ 34925 w 120650"/>
                <a:gd name="connsiteY66" fmla="*/ 0 h 79375"/>
                <a:gd name="connsiteX67" fmla="*/ 31750 w 120650"/>
                <a:gd name="connsiteY67" fmla="*/ 1905 h 79375"/>
                <a:gd name="connsiteX68" fmla="*/ 26035 w 120650"/>
                <a:gd name="connsiteY68" fmla="*/ 635 h 79375"/>
                <a:gd name="connsiteX69" fmla="*/ 15875 w 120650"/>
                <a:gd name="connsiteY69" fmla="*/ 2540 h 79375"/>
                <a:gd name="connsiteX70" fmla="*/ 12700 w 120650"/>
                <a:gd name="connsiteY70" fmla="*/ 76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0650" h="79375">
                  <a:moveTo>
                    <a:pt x="107315" y="55880"/>
                  </a:moveTo>
                  <a:lnTo>
                    <a:pt x="111125" y="59690"/>
                  </a:lnTo>
                  <a:lnTo>
                    <a:pt x="116205" y="60325"/>
                  </a:lnTo>
                  <a:lnTo>
                    <a:pt x="112395" y="62865"/>
                  </a:lnTo>
                  <a:lnTo>
                    <a:pt x="107950" y="60960"/>
                  </a:lnTo>
                  <a:lnTo>
                    <a:pt x="105410" y="56515"/>
                  </a:lnTo>
                  <a:lnTo>
                    <a:pt x="107315" y="55880"/>
                  </a:lnTo>
                  <a:lnTo>
                    <a:pt x="107315" y="55880"/>
                  </a:lnTo>
                  <a:close/>
                  <a:moveTo>
                    <a:pt x="12700" y="7620"/>
                  </a:moveTo>
                  <a:lnTo>
                    <a:pt x="13335" y="10795"/>
                  </a:lnTo>
                  <a:lnTo>
                    <a:pt x="10160" y="16510"/>
                  </a:lnTo>
                  <a:lnTo>
                    <a:pt x="12700" y="21590"/>
                  </a:lnTo>
                  <a:lnTo>
                    <a:pt x="10795" y="28575"/>
                  </a:lnTo>
                  <a:lnTo>
                    <a:pt x="5715" y="31115"/>
                  </a:lnTo>
                  <a:lnTo>
                    <a:pt x="5080" y="33655"/>
                  </a:lnTo>
                  <a:lnTo>
                    <a:pt x="8255" y="40005"/>
                  </a:lnTo>
                  <a:lnTo>
                    <a:pt x="8255" y="45085"/>
                  </a:lnTo>
                  <a:lnTo>
                    <a:pt x="7620" y="48895"/>
                  </a:lnTo>
                  <a:lnTo>
                    <a:pt x="0" y="56515"/>
                  </a:lnTo>
                  <a:lnTo>
                    <a:pt x="635" y="59690"/>
                  </a:lnTo>
                  <a:lnTo>
                    <a:pt x="3810" y="59690"/>
                  </a:lnTo>
                  <a:lnTo>
                    <a:pt x="6985" y="66675"/>
                  </a:lnTo>
                  <a:lnTo>
                    <a:pt x="5080" y="71755"/>
                  </a:lnTo>
                  <a:lnTo>
                    <a:pt x="10795" y="74295"/>
                  </a:lnTo>
                  <a:lnTo>
                    <a:pt x="12065" y="77470"/>
                  </a:lnTo>
                  <a:lnTo>
                    <a:pt x="15875" y="79375"/>
                  </a:lnTo>
                  <a:lnTo>
                    <a:pt x="19685" y="69850"/>
                  </a:lnTo>
                  <a:lnTo>
                    <a:pt x="27305" y="59690"/>
                  </a:lnTo>
                  <a:lnTo>
                    <a:pt x="26670" y="56515"/>
                  </a:lnTo>
                  <a:lnTo>
                    <a:pt x="29210" y="52070"/>
                  </a:lnTo>
                  <a:lnTo>
                    <a:pt x="33020" y="55245"/>
                  </a:lnTo>
                  <a:lnTo>
                    <a:pt x="37465" y="55880"/>
                  </a:lnTo>
                  <a:lnTo>
                    <a:pt x="41275" y="48260"/>
                  </a:lnTo>
                  <a:lnTo>
                    <a:pt x="45720" y="50800"/>
                  </a:lnTo>
                  <a:lnTo>
                    <a:pt x="46355" y="57150"/>
                  </a:lnTo>
                  <a:lnTo>
                    <a:pt x="50165" y="59690"/>
                  </a:lnTo>
                  <a:lnTo>
                    <a:pt x="58420" y="57150"/>
                  </a:lnTo>
                  <a:lnTo>
                    <a:pt x="66675" y="49530"/>
                  </a:lnTo>
                  <a:lnTo>
                    <a:pt x="75565" y="48260"/>
                  </a:lnTo>
                  <a:lnTo>
                    <a:pt x="85090" y="49530"/>
                  </a:lnTo>
                  <a:lnTo>
                    <a:pt x="91440" y="46990"/>
                  </a:lnTo>
                  <a:lnTo>
                    <a:pt x="95885" y="50800"/>
                  </a:lnTo>
                  <a:lnTo>
                    <a:pt x="102870" y="51435"/>
                  </a:lnTo>
                  <a:lnTo>
                    <a:pt x="111760" y="53975"/>
                  </a:lnTo>
                  <a:lnTo>
                    <a:pt x="113665" y="48895"/>
                  </a:lnTo>
                  <a:lnTo>
                    <a:pt x="117475" y="48895"/>
                  </a:lnTo>
                  <a:lnTo>
                    <a:pt x="120650" y="43815"/>
                  </a:lnTo>
                  <a:lnTo>
                    <a:pt x="118110" y="39370"/>
                  </a:lnTo>
                  <a:lnTo>
                    <a:pt x="105410" y="32385"/>
                  </a:lnTo>
                  <a:lnTo>
                    <a:pt x="100965" y="32385"/>
                  </a:lnTo>
                  <a:lnTo>
                    <a:pt x="92710" y="29845"/>
                  </a:lnTo>
                  <a:lnTo>
                    <a:pt x="87630" y="29845"/>
                  </a:lnTo>
                  <a:lnTo>
                    <a:pt x="79375" y="26035"/>
                  </a:lnTo>
                  <a:lnTo>
                    <a:pt x="70485" y="20955"/>
                  </a:lnTo>
                  <a:lnTo>
                    <a:pt x="64135" y="20955"/>
                  </a:lnTo>
                  <a:lnTo>
                    <a:pt x="68580" y="19685"/>
                  </a:lnTo>
                  <a:lnTo>
                    <a:pt x="77470" y="22225"/>
                  </a:lnTo>
                  <a:lnTo>
                    <a:pt x="90805" y="23495"/>
                  </a:lnTo>
                  <a:lnTo>
                    <a:pt x="95885" y="21590"/>
                  </a:lnTo>
                  <a:lnTo>
                    <a:pt x="92075" y="18415"/>
                  </a:lnTo>
                  <a:lnTo>
                    <a:pt x="88265" y="19050"/>
                  </a:lnTo>
                  <a:lnTo>
                    <a:pt x="78105" y="17145"/>
                  </a:lnTo>
                  <a:lnTo>
                    <a:pt x="73025" y="7620"/>
                  </a:lnTo>
                  <a:lnTo>
                    <a:pt x="67310" y="7620"/>
                  </a:lnTo>
                  <a:lnTo>
                    <a:pt x="64770" y="8890"/>
                  </a:lnTo>
                  <a:lnTo>
                    <a:pt x="60960" y="5715"/>
                  </a:lnTo>
                  <a:lnTo>
                    <a:pt x="34925" y="0"/>
                  </a:lnTo>
                  <a:lnTo>
                    <a:pt x="31750" y="1905"/>
                  </a:lnTo>
                  <a:lnTo>
                    <a:pt x="26035" y="635"/>
                  </a:lnTo>
                  <a:lnTo>
                    <a:pt x="15875" y="2540"/>
                  </a:lnTo>
                  <a:lnTo>
                    <a:pt x="1270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107">
              <a:extLst>
                <a:ext uri="{FF2B5EF4-FFF2-40B4-BE49-F238E27FC236}">
                  <a16:creationId xmlns:a16="http://schemas.microsoft.com/office/drawing/2014/main" id="{35476E90-64C3-5108-0086-4E7AD68EA9BD}"/>
                </a:ext>
              </a:extLst>
            </p:cNvPr>
            <p:cNvSpPr/>
            <p:nvPr/>
          </p:nvSpPr>
          <p:spPr>
            <a:xfrm>
              <a:off x="5931129" y="0"/>
              <a:ext cx="1986636" cy="1779772"/>
            </a:xfrm>
            <a:custGeom>
              <a:avLst/>
              <a:gdLst>
                <a:gd name="connsiteX0" fmla="*/ 403066 w 1986636"/>
                <a:gd name="connsiteY0" fmla="*/ 1766109 h 1779772"/>
                <a:gd name="connsiteX1" fmla="*/ 407165 w 1986636"/>
                <a:gd name="connsiteY1" fmla="*/ 1770208 h 1779772"/>
                <a:gd name="connsiteX2" fmla="*/ 403066 w 1986636"/>
                <a:gd name="connsiteY2" fmla="*/ 1777040 h 1779772"/>
                <a:gd name="connsiteX3" fmla="*/ 394868 w 1986636"/>
                <a:gd name="connsiteY3" fmla="*/ 1777040 h 1779772"/>
                <a:gd name="connsiteX4" fmla="*/ 389403 w 1986636"/>
                <a:gd name="connsiteY4" fmla="*/ 1779772 h 1779772"/>
                <a:gd name="connsiteX5" fmla="*/ 383937 w 1986636"/>
                <a:gd name="connsiteY5" fmla="*/ 1778406 h 1779772"/>
                <a:gd name="connsiteX6" fmla="*/ 393502 w 1986636"/>
                <a:gd name="connsiteY6" fmla="*/ 1767475 h 1779772"/>
                <a:gd name="connsiteX7" fmla="*/ 394868 w 1986636"/>
                <a:gd name="connsiteY7" fmla="*/ 1736050 h 1779772"/>
                <a:gd name="connsiteX8" fmla="*/ 404433 w 1986636"/>
                <a:gd name="connsiteY8" fmla="*/ 1737416 h 1779772"/>
                <a:gd name="connsiteX9" fmla="*/ 426294 w 1986636"/>
                <a:gd name="connsiteY9" fmla="*/ 1749713 h 1779772"/>
                <a:gd name="connsiteX10" fmla="*/ 416730 w 1986636"/>
                <a:gd name="connsiteY10" fmla="*/ 1753812 h 1779772"/>
                <a:gd name="connsiteX11" fmla="*/ 408532 w 1986636"/>
                <a:gd name="connsiteY11" fmla="*/ 1753812 h 1779772"/>
                <a:gd name="connsiteX12" fmla="*/ 394868 w 1986636"/>
                <a:gd name="connsiteY12" fmla="*/ 1740149 h 1779772"/>
                <a:gd name="connsiteX13" fmla="*/ 319720 w 1986636"/>
                <a:gd name="connsiteY13" fmla="*/ 1714189 h 1779772"/>
                <a:gd name="connsiteX14" fmla="*/ 325185 w 1986636"/>
                <a:gd name="connsiteY14" fmla="*/ 1714189 h 1779772"/>
                <a:gd name="connsiteX15" fmla="*/ 325185 w 1986636"/>
                <a:gd name="connsiteY15" fmla="*/ 1722387 h 1779772"/>
                <a:gd name="connsiteX16" fmla="*/ 318354 w 1986636"/>
                <a:gd name="connsiteY16" fmla="*/ 1731951 h 1779772"/>
                <a:gd name="connsiteX17" fmla="*/ 318354 w 1986636"/>
                <a:gd name="connsiteY17" fmla="*/ 1737416 h 1779772"/>
                <a:gd name="connsiteX18" fmla="*/ 312889 w 1986636"/>
                <a:gd name="connsiteY18" fmla="*/ 1737416 h 1779772"/>
                <a:gd name="connsiteX19" fmla="*/ 311522 w 1986636"/>
                <a:gd name="connsiteY19" fmla="*/ 1725119 h 1779772"/>
                <a:gd name="connsiteX20" fmla="*/ 316988 w 1986636"/>
                <a:gd name="connsiteY20" fmla="*/ 1719654 h 1779772"/>
                <a:gd name="connsiteX21" fmla="*/ 476848 w 1986636"/>
                <a:gd name="connsiteY21" fmla="*/ 1658169 h 1779772"/>
                <a:gd name="connsiteX22" fmla="*/ 483679 w 1986636"/>
                <a:gd name="connsiteY22" fmla="*/ 1658169 h 1779772"/>
                <a:gd name="connsiteX23" fmla="*/ 486412 w 1986636"/>
                <a:gd name="connsiteY23" fmla="*/ 1663635 h 1779772"/>
                <a:gd name="connsiteX24" fmla="*/ 480947 w 1986636"/>
                <a:gd name="connsiteY24" fmla="*/ 1666367 h 1779772"/>
                <a:gd name="connsiteX25" fmla="*/ 471383 w 1986636"/>
                <a:gd name="connsiteY25" fmla="*/ 1660902 h 1779772"/>
                <a:gd name="connsiteX26" fmla="*/ 170791 w 1986636"/>
                <a:gd name="connsiteY26" fmla="*/ 1649971 h 1779772"/>
                <a:gd name="connsiteX27" fmla="*/ 180355 w 1986636"/>
                <a:gd name="connsiteY27" fmla="*/ 1652704 h 1779772"/>
                <a:gd name="connsiteX28" fmla="*/ 184454 w 1986636"/>
                <a:gd name="connsiteY28" fmla="*/ 1662268 h 1779772"/>
                <a:gd name="connsiteX29" fmla="*/ 174890 w 1986636"/>
                <a:gd name="connsiteY29" fmla="*/ 1666367 h 1779772"/>
                <a:gd name="connsiteX30" fmla="*/ 172158 w 1986636"/>
                <a:gd name="connsiteY30" fmla="*/ 1659536 h 1779772"/>
                <a:gd name="connsiteX31" fmla="*/ 166692 w 1986636"/>
                <a:gd name="connsiteY31" fmla="*/ 1658169 h 1779772"/>
                <a:gd name="connsiteX32" fmla="*/ 165325 w 1986636"/>
                <a:gd name="connsiteY32" fmla="*/ 1654070 h 1779772"/>
                <a:gd name="connsiteX33" fmla="*/ 243206 w 1986636"/>
                <a:gd name="connsiteY33" fmla="*/ 1643140 h 1779772"/>
                <a:gd name="connsiteX34" fmla="*/ 248672 w 1986636"/>
                <a:gd name="connsiteY34" fmla="*/ 1647239 h 1779772"/>
                <a:gd name="connsiteX35" fmla="*/ 247305 w 1986636"/>
                <a:gd name="connsiteY35" fmla="*/ 1654070 h 1779772"/>
                <a:gd name="connsiteX36" fmla="*/ 239107 w 1986636"/>
                <a:gd name="connsiteY36" fmla="*/ 1654070 h 1779772"/>
                <a:gd name="connsiteX37" fmla="*/ 237741 w 1986636"/>
                <a:gd name="connsiteY37" fmla="*/ 1645872 h 1779772"/>
                <a:gd name="connsiteX38" fmla="*/ 271899 w 1986636"/>
                <a:gd name="connsiteY38" fmla="*/ 1641773 h 1779772"/>
                <a:gd name="connsiteX39" fmla="*/ 281463 w 1986636"/>
                <a:gd name="connsiteY39" fmla="*/ 1641773 h 1779772"/>
                <a:gd name="connsiteX40" fmla="*/ 282829 w 1986636"/>
                <a:gd name="connsiteY40" fmla="*/ 1645872 h 1779772"/>
                <a:gd name="connsiteX41" fmla="*/ 274631 w 1986636"/>
                <a:gd name="connsiteY41" fmla="*/ 1651338 h 1779772"/>
                <a:gd name="connsiteX42" fmla="*/ 266434 w 1986636"/>
                <a:gd name="connsiteY42" fmla="*/ 1651338 h 1779772"/>
                <a:gd name="connsiteX43" fmla="*/ 263701 w 1986636"/>
                <a:gd name="connsiteY43" fmla="*/ 1648605 h 1779772"/>
                <a:gd name="connsiteX44" fmla="*/ 538332 w 1986636"/>
                <a:gd name="connsiteY44" fmla="*/ 1527002 h 1779772"/>
                <a:gd name="connsiteX45" fmla="*/ 542431 w 1986636"/>
                <a:gd name="connsiteY45" fmla="*/ 1527002 h 1779772"/>
                <a:gd name="connsiteX46" fmla="*/ 541065 w 1986636"/>
                <a:gd name="connsiteY46" fmla="*/ 1531101 h 1779772"/>
                <a:gd name="connsiteX47" fmla="*/ 549263 w 1986636"/>
                <a:gd name="connsiteY47" fmla="*/ 1506507 h 1779772"/>
                <a:gd name="connsiteX48" fmla="*/ 549263 w 1986636"/>
                <a:gd name="connsiteY48" fmla="*/ 1513339 h 1779772"/>
                <a:gd name="connsiteX49" fmla="*/ 545164 w 1986636"/>
                <a:gd name="connsiteY49" fmla="*/ 1516072 h 1779772"/>
                <a:gd name="connsiteX50" fmla="*/ 546531 w 1986636"/>
                <a:gd name="connsiteY50" fmla="*/ 1509240 h 1779772"/>
                <a:gd name="connsiteX51" fmla="*/ 553362 w 1986636"/>
                <a:gd name="connsiteY51" fmla="*/ 1484646 h 1779772"/>
                <a:gd name="connsiteX52" fmla="*/ 557461 w 1986636"/>
                <a:gd name="connsiteY52" fmla="*/ 1484646 h 1779772"/>
                <a:gd name="connsiteX53" fmla="*/ 556094 w 1986636"/>
                <a:gd name="connsiteY53" fmla="*/ 1490111 h 1779772"/>
                <a:gd name="connsiteX54" fmla="*/ 553362 w 1986636"/>
                <a:gd name="connsiteY54" fmla="*/ 1490111 h 1779772"/>
                <a:gd name="connsiteX55" fmla="*/ 551995 w 1986636"/>
                <a:gd name="connsiteY55" fmla="*/ 1486012 h 1779772"/>
                <a:gd name="connsiteX56" fmla="*/ 545164 w 1986636"/>
                <a:gd name="connsiteY56" fmla="*/ 1457320 h 1779772"/>
                <a:gd name="connsiteX57" fmla="*/ 551995 w 1986636"/>
                <a:gd name="connsiteY57" fmla="*/ 1462785 h 1779772"/>
                <a:gd name="connsiteX58" fmla="*/ 564293 w 1986636"/>
                <a:gd name="connsiteY58" fmla="*/ 1462785 h 1779772"/>
                <a:gd name="connsiteX59" fmla="*/ 569757 w 1986636"/>
                <a:gd name="connsiteY59" fmla="*/ 1468250 h 1779772"/>
                <a:gd name="connsiteX60" fmla="*/ 568392 w 1986636"/>
                <a:gd name="connsiteY60" fmla="*/ 1472349 h 1779772"/>
                <a:gd name="connsiteX61" fmla="*/ 554728 w 1986636"/>
                <a:gd name="connsiteY61" fmla="*/ 1472349 h 1779772"/>
                <a:gd name="connsiteX62" fmla="*/ 550629 w 1986636"/>
                <a:gd name="connsiteY62" fmla="*/ 1468250 h 1779772"/>
                <a:gd name="connsiteX63" fmla="*/ 542431 w 1986636"/>
                <a:gd name="connsiteY63" fmla="*/ 1466884 h 1779772"/>
                <a:gd name="connsiteX64" fmla="*/ 539698 w 1986636"/>
                <a:gd name="connsiteY64" fmla="*/ 1458686 h 1779772"/>
                <a:gd name="connsiteX65" fmla="*/ 601183 w 1986636"/>
                <a:gd name="connsiteY65" fmla="*/ 1436825 h 1779772"/>
                <a:gd name="connsiteX66" fmla="*/ 602549 w 1986636"/>
                <a:gd name="connsiteY66" fmla="*/ 1445023 h 1779772"/>
                <a:gd name="connsiteX67" fmla="*/ 597084 w 1986636"/>
                <a:gd name="connsiteY67" fmla="*/ 1450488 h 1779772"/>
                <a:gd name="connsiteX68" fmla="*/ 597084 w 1986636"/>
                <a:gd name="connsiteY68" fmla="*/ 1440924 h 1779772"/>
                <a:gd name="connsiteX69" fmla="*/ 597084 w 1986636"/>
                <a:gd name="connsiteY69" fmla="*/ 1365776 h 1779772"/>
                <a:gd name="connsiteX70" fmla="*/ 602549 w 1986636"/>
                <a:gd name="connsiteY70" fmla="*/ 1373974 h 1779772"/>
                <a:gd name="connsiteX71" fmla="*/ 617579 w 1986636"/>
                <a:gd name="connsiteY71" fmla="*/ 1379439 h 1779772"/>
                <a:gd name="connsiteX72" fmla="*/ 623045 w 1986636"/>
                <a:gd name="connsiteY72" fmla="*/ 1389003 h 1779772"/>
                <a:gd name="connsiteX73" fmla="*/ 618946 w 1986636"/>
                <a:gd name="connsiteY73" fmla="*/ 1391736 h 1779772"/>
                <a:gd name="connsiteX74" fmla="*/ 616213 w 1986636"/>
                <a:gd name="connsiteY74" fmla="*/ 1389003 h 1779772"/>
                <a:gd name="connsiteX75" fmla="*/ 602549 w 1986636"/>
                <a:gd name="connsiteY75" fmla="*/ 1382172 h 1779772"/>
                <a:gd name="connsiteX76" fmla="*/ 591619 w 1986636"/>
                <a:gd name="connsiteY76" fmla="*/ 1371241 h 1779772"/>
                <a:gd name="connsiteX77" fmla="*/ 591619 w 1986636"/>
                <a:gd name="connsiteY77" fmla="*/ 1367142 h 1779772"/>
                <a:gd name="connsiteX78" fmla="*/ 98376 w 1986636"/>
                <a:gd name="connsiteY78" fmla="*/ 1219579 h 1779772"/>
                <a:gd name="connsiteX79" fmla="*/ 88812 w 1986636"/>
                <a:gd name="connsiteY79" fmla="*/ 1233242 h 1779772"/>
                <a:gd name="connsiteX80" fmla="*/ 77881 w 1986636"/>
                <a:gd name="connsiteY80" fmla="*/ 1241440 h 1779772"/>
                <a:gd name="connsiteX81" fmla="*/ 72416 w 1986636"/>
                <a:gd name="connsiteY81" fmla="*/ 1242807 h 1779772"/>
                <a:gd name="connsiteX82" fmla="*/ 86079 w 1986636"/>
                <a:gd name="connsiteY82" fmla="*/ 1230510 h 1779772"/>
                <a:gd name="connsiteX83" fmla="*/ 92910 w 1986636"/>
                <a:gd name="connsiteY83" fmla="*/ 1222312 h 1779772"/>
                <a:gd name="connsiteX84" fmla="*/ 81980 w 1986636"/>
                <a:gd name="connsiteY84" fmla="*/ 1218213 h 1779772"/>
                <a:gd name="connsiteX85" fmla="*/ 87445 w 1986636"/>
                <a:gd name="connsiteY85" fmla="*/ 1218213 h 1779772"/>
                <a:gd name="connsiteX86" fmla="*/ 83346 w 1986636"/>
                <a:gd name="connsiteY86" fmla="*/ 1226411 h 1779772"/>
                <a:gd name="connsiteX87" fmla="*/ 76515 w 1986636"/>
                <a:gd name="connsiteY87" fmla="*/ 1231876 h 1779772"/>
                <a:gd name="connsiteX88" fmla="*/ 72416 w 1986636"/>
                <a:gd name="connsiteY88" fmla="*/ 1233242 h 1779772"/>
                <a:gd name="connsiteX89" fmla="*/ 72416 w 1986636"/>
                <a:gd name="connsiteY89" fmla="*/ 1229143 h 1779772"/>
                <a:gd name="connsiteX90" fmla="*/ 676331 w 1986636"/>
                <a:gd name="connsiteY90" fmla="*/ 1208648 h 1779772"/>
                <a:gd name="connsiteX91" fmla="*/ 681797 w 1986636"/>
                <a:gd name="connsiteY91" fmla="*/ 1214114 h 1779772"/>
                <a:gd name="connsiteX92" fmla="*/ 685896 w 1986636"/>
                <a:gd name="connsiteY92" fmla="*/ 1226411 h 1779772"/>
                <a:gd name="connsiteX93" fmla="*/ 691361 w 1986636"/>
                <a:gd name="connsiteY93" fmla="*/ 1233242 h 1779772"/>
                <a:gd name="connsiteX94" fmla="*/ 689994 w 1986636"/>
                <a:gd name="connsiteY94" fmla="*/ 1246906 h 1779772"/>
                <a:gd name="connsiteX95" fmla="*/ 692727 w 1986636"/>
                <a:gd name="connsiteY95" fmla="*/ 1260569 h 1779772"/>
                <a:gd name="connsiteX96" fmla="*/ 685896 w 1986636"/>
                <a:gd name="connsiteY96" fmla="*/ 1259202 h 1779772"/>
                <a:gd name="connsiteX97" fmla="*/ 681797 w 1986636"/>
                <a:gd name="connsiteY97" fmla="*/ 1249638 h 1779772"/>
                <a:gd name="connsiteX98" fmla="*/ 683163 w 1986636"/>
                <a:gd name="connsiteY98" fmla="*/ 1233242 h 1779772"/>
                <a:gd name="connsiteX99" fmla="*/ 677698 w 1986636"/>
                <a:gd name="connsiteY99" fmla="*/ 1223678 h 1779772"/>
                <a:gd name="connsiteX100" fmla="*/ 676331 w 1986636"/>
                <a:gd name="connsiteY100" fmla="*/ 1214114 h 1779772"/>
                <a:gd name="connsiteX101" fmla="*/ 739182 w 1986636"/>
                <a:gd name="connsiteY101" fmla="*/ 1173124 h 1779772"/>
                <a:gd name="connsiteX102" fmla="*/ 744647 w 1986636"/>
                <a:gd name="connsiteY102" fmla="*/ 1173124 h 1779772"/>
                <a:gd name="connsiteX103" fmla="*/ 750113 w 1986636"/>
                <a:gd name="connsiteY103" fmla="*/ 1178589 h 1779772"/>
                <a:gd name="connsiteX104" fmla="*/ 748746 w 1986636"/>
                <a:gd name="connsiteY104" fmla="*/ 1184055 h 1779772"/>
                <a:gd name="connsiteX105" fmla="*/ 741915 w 1986636"/>
                <a:gd name="connsiteY105" fmla="*/ 1179956 h 1779772"/>
                <a:gd name="connsiteX106" fmla="*/ 758310 w 1986636"/>
                <a:gd name="connsiteY106" fmla="*/ 1153995 h 1779772"/>
                <a:gd name="connsiteX107" fmla="*/ 763776 w 1986636"/>
                <a:gd name="connsiteY107" fmla="*/ 1158094 h 1779772"/>
                <a:gd name="connsiteX108" fmla="*/ 762409 w 1986636"/>
                <a:gd name="connsiteY108" fmla="*/ 1163560 h 1779772"/>
                <a:gd name="connsiteX109" fmla="*/ 758310 w 1986636"/>
                <a:gd name="connsiteY109" fmla="*/ 1158094 h 1779772"/>
                <a:gd name="connsiteX110" fmla="*/ 907240 w 1986636"/>
                <a:gd name="connsiteY110" fmla="*/ 1126669 h 1779772"/>
                <a:gd name="connsiteX111" fmla="*/ 903141 w 1986636"/>
                <a:gd name="connsiteY111" fmla="*/ 1133501 h 1779772"/>
                <a:gd name="connsiteX112" fmla="*/ 907240 w 1986636"/>
                <a:gd name="connsiteY112" fmla="*/ 1141698 h 1779772"/>
                <a:gd name="connsiteX113" fmla="*/ 905874 w 1986636"/>
                <a:gd name="connsiteY113" fmla="*/ 1143065 h 1779772"/>
                <a:gd name="connsiteX114" fmla="*/ 900409 w 1986636"/>
                <a:gd name="connsiteY114" fmla="*/ 1138966 h 1779772"/>
                <a:gd name="connsiteX115" fmla="*/ 900409 w 1986636"/>
                <a:gd name="connsiteY115" fmla="*/ 1132134 h 1779772"/>
                <a:gd name="connsiteX116" fmla="*/ 860785 w 1986636"/>
                <a:gd name="connsiteY116" fmla="*/ 1110273 h 1779772"/>
                <a:gd name="connsiteX117" fmla="*/ 867616 w 1986636"/>
                <a:gd name="connsiteY117" fmla="*/ 1110273 h 1779772"/>
                <a:gd name="connsiteX118" fmla="*/ 871715 w 1986636"/>
                <a:gd name="connsiteY118" fmla="*/ 1118471 h 1779772"/>
                <a:gd name="connsiteX119" fmla="*/ 877181 w 1986636"/>
                <a:gd name="connsiteY119" fmla="*/ 1121204 h 1779772"/>
                <a:gd name="connsiteX120" fmla="*/ 885378 w 1986636"/>
                <a:gd name="connsiteY120" fmla="*/ 1136233 h 1779772"/>
                <a:gd name="connsiteX121" fmla="*/ 882646 w 1986636"/>
                <a:gd name="connsiteY121" fmla="*/ 1143065 h 1779772"/>
                <a:gd name="connsiteX122" fmla="*/ 871715 w 1986636"/>
                <a:gd name="connsiteY122" fmla="*/ 1141698 h 1779772"/>
                <a:gd name="connsiteX123" fmla="*/ 864884 w 1986636"/>
                <a:gd name="connsiteY123" fmla="*/ 1148530 h 1779772"/>
                <a:gd name="connsiteX124" fmla="*/ 859419 w 1986636"/>
                <a:gd name="connsiteY124" fmla="*/ 1145797 h 1779772"/>
                <a:gd name="connsiteX125" fmla="*/ 856686 w 1986636"/>
                <a:gd name="connsiteY125" fmla="*/ 1140332 h 1779772"/>
                <a:gd name="connsiteX126" fmla="*/ 848488 w 1986636"/>
                <a:gd name="connsiteY126" fmla="*/ 1133501 h 1779772"/>
                <a:gd name="connsiteX127" fmla="*/ 851221 w 1986636"/>
                <a:gd name="connsiteY127" fmla="*/ 1126669 h 1779772"/>
                <a:gd name="connsiteX128" fmla="*/ 852587 w 1986636"/>
                <a:gd name="connsiteY128" fmla="*/ 1119837 h 1779772"/>
                <a:gd name="connsiteX129" fmla="*/ 15030 w 1986636"/>
                <a:gd name="connsiteY129" fmla="*/ 1091144 h 1779772"/>
                <a:gd name="connsiteX130" fmla="*/ 19129 w 1986636"/>
                <a:gd name="connsiteY130" fmla="*/ 1091144 h 1779772"/>
                <a:gd name="connsiteX131" fmla="*/ 23228 w 1986636"/>
                <a:gd name="connsiteY131" fmla="*/ 1092511 h 1779772"/>
                <a:gd name="connsiteX132" fmla="*/ 24594 w 1986636"/>
                <a:gd name="connsiteY132" fmla="*/ 1097976 h 1779772"/>
                <a:gd name="connsiteX133" fmla="*/ 13663 w 1986636"/>
                <a:gd name="connsiteY133" fmla="*/ 1100709 h 1779772"/>
                <a:gd name="connsiteX134" fmla="*/ 9564 w 1986636"/>
                <a:gd name="connsiteY134" fmla="*/ 1099342 h 1779772"/>
                <a:gd name="connsiteX135" fmla="*/ 15030 w 1986636"/>
                <a:gd name="connsiteY135" fmla="*/ 1070650 h 1779772"/>
                <a:gd name="connsiteX136" fmla="*/ 21862 w 1986636"/>
                <a:gd name="connsiteY136" fmla="*/ 1073382 h 1779772"/>
                <a:gd name="connsiteX137" fmla="*/ 21862 w 1986636"/>
                <a:gd name="connsiteY137" fmla="*/ 1082947 h 1779772"/>
                <a:gd name="connsiteX138" fmla="*/ 12298 w 1986636"/>
                <a:gd name="connsiteY138" fmla="*/ 1081580 h 1779772"/>
                <a:gd name="connsiteX139" fmla="*/ 8199 w 1986636"/>
                <a:gd name="connsiteY139" fmla="*/ 1074749 h 1779772"/>
                <a:gd name="connsiteX140" fmla="*/ 28693 w 1986636"/>
                <a:gd name="connsiteY140" fmla="*/ 938116 h 1779772"/>
                <a:gd name="connsiteX141" fmla="*/ 35525 w 1986636"/>
                <a:gd name="connsiteY141" fmla="*/ 940849 h 1779772"/>
                <a:gd name="connsiteX142" fmla="*/ 30060 w 1986636"/>
                <a:gd name="connsiteY142" fmla="*/ 946314 h 1779772"/>
                <a:gd name="connsiteX143" fmla="*/ 17763 w 1986636"/>
                <a:gd name="connsiteY143" fmla="*/ 943581 h 1779772"/>
                <a:gd name="connsiteX144" fmla="*/ 34159 w 1986636"/>
                <a:gd name="connsiteY144" fmla="*/ 924453 h 1779772"/>
                <a:gd name="connsiteX145" fmla="*/ 46455 w 1986636"/>
                <a:gd name="connsiteY145" fmla="*/ 928552 h 1779772"/>
                <a:gd name="connsiteX146" fmla="*/ 38258 w 1986636"/>
                <a:gd name="connsiteY146" fmla="*/ 932651 h 1779772"/>
                <a:gd name="connsiteX147" fmla="*/ 28693 w 1986636"/>
                <a:gd name="connsiteY147" fmla="*/ 932651 h 1779772"/>
                <a:gd name="connsiteX148" fmla="*/ 23228 w 1986636"/>
                <a:gd name="connsiteY148" fmla="*/ 929918 h 1779772"/>
                <a:gd name="connsiteX149" fmla="*/ 24594 w 1986636"/>
                <a:gd name="connsiteY149" fmla="*/ 927185 h 1779772"/>
                <a:gd name="connsiteX150" fmla="*/ 2733 w 1986636"/>
                <a:gd name="connsiteY150" fmla="*/ 923086 h 1779772"/>
                <a:gd name="connsiteX151" fmla="*/ 6832 w 1986636"/>
                <a:gd name="connsiteY151" fmla="*/ 924453 h 1779772"/>
                <a:gd name="connsiteX152" fmla="*/ 8199 w 1986636"/>
                <a:gd name="connsiteY152" fmla="*/ 928552 h 1779772"/>
                <a:gd name="connsiteX153" fmla="*/ 2733 w 1986636"/>
                <a:gd name="connsiteY153" fmla="*/ 931284 h 1779772"/>
                <a:gd name="connsiteX154" fmla="*/ 0 w 1986636"/>
                <a:gd name="connsiteY154" fmla="*/ 924453 h 1779772"/>
                <a:gd name="connsiteX155" fmla="*/ 42356 w 1986636"/>
                <a:gd name="connsiteY155" fmla="*/ 802850 h 1779772"/>
                <a:gd name="connsiteX156" fmla="*/ 49188 w 1986636"/>
                <a:gd name="connsiteY156" fmla="*/ 802850 h 1779772"/>
                <a:gd name="connsiteX157" fmla="*/ 47822 w 1986636"/>
                <a:gd name="connsiteY157" fmla="*/ 808315 h 1779772"/>
                <a:gd name="connsiteX158" fmla="*/ 40990 w 1986636"/>
                <a:gd name="connsiteY158" fmla="*/ 816513 h 1779772"/>
                <a:gd name="connsiteX159" fmla="*/ 34159 w 1986636"/>
                <a:gd name="connsiteY159" fmla="*/ 817879 h 1779772"/>
                <a:gd name="connsiteX160" fmla="*/ 31426 w 1986636"/>
                <a:gd name="connsiteY160" fmla="*/ 813780 h 1779772"/>
                <a:gd name="connsiteX161" fmla="*/ 34159 w 1986636"/>
                <a:gd name="connsiteY161" fmla="*/ 809682 h 1779772"/>
                <a:gd name="connsiteX162" fmla="*/ 153029 w 1986636"/>
                <a:gd name="connsiteY162" fmla="*/ 755029 h 1779772"/>
                <a:gd name="connsiteX163" fmla="*/ 168059 w 1986636"/>
                <a:gd name="connsiteY163" fmla="*/ 759127 h 1779772"/>
                <a:gd name="connsiteX164" fmla="*/ 169424 w 1986636"/>
                <a:gd name="connsiteY164" fmla="*/ 765959 h 1779772"/>
                <a:gd name="connsiteX165" fmla="*/ 151662 w 1986636"/>
                <a:gd name="connsiteY165" fmla="*/ 768692 h 1779772"/>
                <a:gd name="connsiteX166" fmla="*/ 142098 w 1986636"/>
                <a:gd name="connsiteY166" fmla="*/ 764593 h 1779772"/>
                <a:gd name="connsiteX167" fmla="*/ 143465 w 1986636"/>
                <a:gd name="connsiteY167" fmla="*/ 764593 h 1779772"/>
                <a:gd name="connsiteX168" fmla="*/ 143465 w 1986636"/>
                <a:gd name="connsiteY168" fmla="*/ 757761 h 1779772"/>
                <a:gd name="connsiteX169" fmla="*/ 105207 w 1986636"/>
                <a:gd name="connsiteY169" fmla="*/ 701742 h 1779772"/>
                <a:gd name="connsiteX170" fmla="*/ 117505 w 1986636"/>
                <a:gd name="connsiteY170" fmla="*/ 703108 h 1779772"/>
                <a:gd name="connsiteX171" fmla="*/ 120237 w 1986636"/>
                <a:gd name="connsiteY171" fmla="*/ 709940 h 1779772"/>
                <a:gd name="connsiteX172" fmla="*/ 101108 w 1986636"/>
                <a:gd name="connsiteY172" fmla="*/ 712672 h 1779772"/>
                <a:gd name="connsiteX173" fmla="*/ 97009 w 1986636"/>
                <a:gd name="connsiteY173" fmla="*/ 708573 h 1779772"/>
                <a:gd name="connsiteX174" fmla="*/ 98376 w 1986636"/>
                <a:gd name="connsiteY174" fmla="*/ 703108 h 1779772"/>
                <a:gd name="connsiteX175" fmla="*/ 162593 w 1986636"/>
                <a:gd name="connsiteY175" fmla="*/ 696277 h 1779772"/>
                <a:gd name="connsiteX176" fmla="*/ 173523 w 1986636"/>
                <a:gd name="connsiteY176" fmla="*/ 700376 h 1779772"/>
                <a:gd name="connsiteX177" fmla="*/ 166692 w 1986636"/>
                <a:gd name="connsiteY177" fmla="*/ 704474 h 1779772"/>
                <a:gd name="connsiteX178" fmla="*/ 155761 w 1986636"/>
                <a:gd name="connsiteY178" fmla="*/ 704474 h 1779772"/>
                <a:gd name="connsiteX179" fmla="*/ 151662 w 1986636"/>
                <a:gd name="connsiteY179" fmla="*/ 699009 h 1779772"/>
                <a:gd name="connsiteX180" fmla="*/ 1710639 w 1986636"/>
                <a:gd name="connsiteY180" fmla="*/ 690811 h 1779772"/>
                <a:gd name="connsiteX181" fmla="*/ 1712005 w 1986636"/>
                <a:gd name="connsiteY181" fmla="*/ 696277 h 1779772"/>
                <a:gd name="connsiteX182" fmla="*/ 1705173 w 1986636"/>
                <a:gd name="connsiteY182" fmla="*/ 700376 h 1779772"/>
                <a:gd name="connsiteX183" fmla="*/ 1699708 w 1986636"/>
                <a:gd name="connsiteY183" fmla="*/ 699009 h 1779772"/>
                <a:gd name="connsiteX184" fmla="*/ 1701074 w 1986636"/>
                <a:gd name="connsiteY184" fmla="*/ 694910 h 1779772"/>
                <a:gd name="connsiteX185" fmla="*/ 133900 w 1986636"/>
                <a:gd name="connsiteY185" fmla="*/ 681247 h 1779772"/>
                <a:gd name="connsiteX186" fmla="*/ 147563 w 1986636"/>
                <a:gd name="connsiteY186" fmla="*/ 683980 h 1779772"/>
                <a:gd name="connsiteX187" fmla="*/ 155761 w 1986636"/>
                <a:gd name="connsiteY187" fmla="*/ 688079 h 1779772"/>
                <a:gd name="connsiteX188" fmla="*/ 147563 w 1986636"/>
                <a:gd name="connsiteY188" fmla="*/ 694910 h 1779772"/>
                <a:gd name="connsiteX189" fmla="*/ 137999 w 1986636"/>
                <a:gd name="connsiteY189" fmla="*/ 696277 h 1779772"/>
                <a:gd name="connsiteX190" fmla="*/ 121603 w 1986636"/>
                <a:gd name="connsiteY190" fmla="*/ 689445 h 1779772"/>
                <a:gd name="connsiteX191" fmla="*/ 122969 w 1986636"/>
                <a:gd name="connsiteY191" fmla="*/ 685346 h 1779772"/>
                <a:gd name="connsiteX192" fmla="*/ 1567175 w 1986636"/>
                <a:gd name="connsiteY192" fmla="*/ 577406 h 1779772"/>
                <a:gd name="connsiteX193" fmla="*/ 1576739 w 1986636"/>
                <a:gd name="connsiteY193" fmla="*/ 578773 h 1779772"/>
                <a:gd name="connsiteX194" fmla="*/ 1576739 w 1986636"/>
                <a:gd name="connsiteY194" fmla="*/ 584238 h 1779772"/>
                <a:gd name="connsiteX195" fmla="*/ 1567175 w 1986636"/>
                <a:gd name="connsiteY195" fmla="*/ 585604 h 1779772"/>
                <a:gd name="connsiteX196" fmla="*/ 1560343 w 1986636"/>
                <a:gd name="connsiteY196" fmla="*/ 582872 h 1779772"/>
                <a:gd name="connsiteX197" fmla="*/ 1567175 w 1986636"/>
                <a:gd name="connsiteY197" fmla="*/ 577406 h 1779772"/>
                <a:gd name="connsiteX198" fmla="*/ 240474 w 1986636"/>
                <a:gd name="connsiteY198" fmla="*/ 540515 h 1779772"/>
                <a:gd name="connsiteX199" fmla="*/ 252771 w 1986636"/>
                <a:gd name="connsiteY199" fmla="*/ 541882 h 1779772"/>
                <a:gd name="connsiteX200" fmla="*/ 259602 w 1986636"/>
                <a:gd name="connsiteY200" fmla="*/ 540515 h 1779772"/>
                <a:gd name="connsiteX201" fmla="*/ 262335 w 1986636"/>
                <a:gd name="connsiteY201" fmla="*/ 545981 h 1779772"/>
                <a:gd name="connsiteX202" fmla="*/ 252771 w 1986636"/>
                <a:gd name="connsiteY202" fmla="*/ 555545 h 1779772"/>
                <a:gd name="connsiteX203" fmla="*/ 247305 w 1986636"/>
                <a:gd name="connsiteY203" fmla="*/ 574674 h 1779772"/>
                <a:gd name="connsiteX204" fmla="*/ 239107 w 1986636"/>
                <a:gd name="connsiteY204" fmla="*/ 581505 h 1779772"/>
                <a:gd name="connsiteX205" fmla="*/ 233642 w 1986636"/>
                <a:gd name="connsiteY205" fmla="*/ 576040 h 1779772"/>
                <a:gd name="connsiteX206" fmla="*/ 237741 w 1986636"/>
                <a:gd name="connsiteY206" fmla="*/ 562377 h 1779772"/>
                <a:gd name="connsiteX207" fmla="*/ 236375 w 1986636"/>
                <a:gd name="connsiteY207" fmla="*/ 554179 h 1779772"/>
                <a:gd name="connsiteX208" fmla="*/ 229543 w 1986636"/>
                <a:gd name="connsiteY208" fmla="*/ 555545 h 1779772"/>
                <a:gd name="connsiteX209" fmla="*/ 229543 w 1986636"/>
                <a:gd name="connsiteY209" fmla="*/ 551446 h 1779772"/>
                <a:gd name="connsiteX210" fmla="*/ 1515254 w 1986636"/>
                <a:gd name="connsiteY210" fmla="*/ 522753 h 1779772"/>
                <a:gd name="connsiteX211" fmla="*/ 1511156 w 1986636"/>
                <a:gd name="connsiteY211" fmla="*/ 529585 h 1779772"/>
                <a:gd name="connsiteX212" fmla="*/ 1504324 w 1986636"/>
                <a:gd name="connsiteY212" fmla="*/ 530951 h 1779772"/>
                <a:gd name="connsiteX213" fmla="*/ 1500225 w 1986636"/>
                <a:gd name="connsiteY213" fmla="*/ 529585 h 1779772"/>
                <a:gd name="connsiteX214" fmla="*/ 1507057 w 1986636"/>
                <a:gd name="connsiteY214" fmla="*/ 524120 h 1779772"/>
                <a:gd name="connsiteX215" fmla="*/ 1601333 w 1986636"/>
                <a:gd name="connsiteY215" fmla="*/ 500892 h 1779772"/>
                <a:gd name="connsiteX216" fmla="*/ 1612263 w 1986636"/>
                <a:gd name="connsiteY216" fmla="*/ 500892 h 1779772"/>
                <a:gd name="connsiteX217" fmla="*/ 1617729 w 1986636"/>
                <a:gd name="connsiteY217" fmla="*/ 513189 h 1779772"/>
                <a:gd name="connsiteX218" fmla="*/ 1627293 w 1986636"/>
                <a:gd name="connsiteY218" fmla="*/ 521387 h 1779772"/>
                <a:gd name="connsiteX219" fmla="*/ 1625926 w 1986636"/>
                <a:gd name="connsiteY219" fmla="*/ 558278 h 1779772"/>
                <a:gd name="connsiteX220" fmla="*/ 1609531 w 1986636"/>
                <a:gd name="connsiteY220" fmla="*/ 570575 h 1779772"/>
                <a:gd name="connsiteX221" fmla="*/ 1602699 w 1986636"/>
                <a:gd name="connsiteY221" fmla="*/ 569208 h 1779772"/>
                <a:gd name="connsiteX222" fmla="*/ 1587669 w 1986636"/>
                <a:gd name="connsiteY222" fmla="*/ 574674 h 1779772"/>
                <a:gd name="connsiteX223" fmla="*/ 1572640 w 1986636"/>
                <a:gd name="connsiteY223" fmla="*/ 566475 h 1779772"/>
                <a:gd name="connsiteX224" fmla="*/ 1560343 w 1986636"/>
                <a:gd name="connsiteY224" fmla="*/ 569208 h 1779772"/>
                <a:gd name="connsiteX225" fmla="*/ 1552146 w 1986636"/>
                <a:gd name="connsiteY225" fmla="*/ 578773 h 1779772"/>
                <a:gd name="connsiteX226" fmla="*/ 1523452 w 1986636"/>
                <a:gd name="connsiteY226" fmla="*/ 571941 h 1779772"/>
                <a:gd name="connsiteX227" fmla="*/ 1493394 w 1986636"/>
                <a:gd name="connsiteY227" fmla="*/ 578773 h 1779772"/>
                <a:gd name="connsiteX228" fmla="*/ 1476997 w 1986636"/>
                <a:gd name="connsiteY228" fmla="*/ 581505 h 1779772"/>
                <a:gd name="connsiteX229" fmla="*/ 1474264 w 1986636"/>
                <a:gd name="connsiteY229" fmla="*/ 574674 h 1779772"/>
                <a:gd name="connsiteX230" fmla="*/ 1476997 w 1986636"/>
                <a:gd name="connsiteY230" fmla="*/ 565109 h 1779772"/>
                <a:gd name="connsiteX231" fmla="*/ 1478363 w 1986636"/>
                <a:gd name="connsiteY231" fmla="*/ 556911 h 1779772"/>
                <a:gd name="connsiteX232" fmla="*/ 1493394 w 1986636"/>
                <a:gd name="connsiteY232" fmla="*/ 554179 h 1779772"/>
                <a:gd name="connsiteX233" fmla="*/ 1501591 w 1986636"/>
                <a:gd name="connsiteY233" fmla="*/ 540515 h 1779772"/>
                <a:gd name="connsiteX234" fmla="*/ 1515254 w 1986636"/>
                <a:gd name="connsiteY234" fmla="*/ 533684 h 1779772"/>
                <a:gd name="connsiteX235" fmla="*/ 1524819 w 1986636"/>
                <a:gd name="connsiteY235" fmla="*/ 522753 h 1779772"/>
                <a:gd name="connsiteX236" fmla="*/ 1561710 w 1986636"/>
                <a:gd name="connsiteY236" fmla="*/ 518654 h 1779772"/>
                <a:gd name="connsiteX237" fmla="*/ 1623194 w 1986636"/>
                <a:gd name="connsiteY237" fmla="*/ 492694 h 1779772"/>
                <a:gd name="connsiteX238" fmla="*/ 1628659 w 1986636"/>
                <a:gd name="connsiteY238" fmla="*/ 496793 h 1779772"/>
                <a:gd name="connsiteX239" fmla="*/ 1630025 w 1986636"/>
                <a:gd name="connsiteY239" fmla="*/ 504991 h 1779772"/>
                <a:gd name="connsiteX240" fmla="*/ 1627293 w 1986636"/>
                <a:gd name="connsiteY240" fmla="*/ 509090 h 1779772"/>
                <a:gd name="connsiteX241" fmla="*/ 1621828 w 1986636"/>
                <a:gd name="connsiteY241" fmla="*/ 503625 h 1779772"/>
                <a:gd name="connsiteX242" fmla="*/ 1621828 w 1986636"/>
                <a:gd name="connsiteY242" fmla="*/ 495427 h 1779772"/>
                <a:gd name="connsiteX243" fmla="*/ 73782 w 1986636"/>
                <a:gd name="connsiteY243" fmla="*/ 458536 h 1779772"/>
                <a:gd name="connsiteX244" fmla="*/ 88812 w 1986636"/>
                <a:gd name="connsiteY244" fmla="*/ 464001 h 1779772"/>
                <a:gd name="connsiteX245" fmla="*/ 109306 w 1986636"/>
                <a:gd name="connsiteY245" fmla="*/ 465368 h 1779772"/>
                <a:gd name="connsiteX246" fmla="*/ 121603 w 1986636"/>
                <a:gd name="connsiteY246" fmla="*/ 479031 h 1779772"/>
                <a:gd name="connsiteX247" fmla="*/ 142098 w 1986636"/>
                <a:gd name="connsiteY247" fmla="*/ 484496 h 1779772"/>
                <a:gd name="connsiteX248" fmla="*/ 154395 w 1986636"/>
                <a:gd name="connsiteY248" fmla="*/ 506357 h 1779772"/>
                <a:gd name="connsiteX249" fmla="*/ 162593 w 1986636"/>
                <a:gd name="connsiteY249" fmla="*/ 537783 h 1779772"/>
                <a:gd name="connsiteX250" fmla="*/ 174890 w 1986636"/>
                <a:gd name="connsiteY250" fmla="*/ 543248 h 1779772"/>
                <a:gd name="connsiteX251" fmla="*/ 188553 w 1986636"/>
                <a:gd name="connsiteY251" fmla="*/ 544614 h 1779772"/>
                <a:gd name="connsiteX252" fmla="*/ 196751 w 1986636"/>
                <a:gd name="connsiteY252" fmla="*/ 561010 h 1779772"/>
                <a:gd name="connsiteX253" fmla="*/ 200850 w 1986636"/>
                <a:gd name="connsiteY253" fmla="*/ 581505 h 1779772"/>
                <a:gd name="connsiteX254" fmla="*/ 177622 w 1986636"/>
                <a:gd name="connsiteY254" fmla="*/ 602000 h 1779772"/>
                <a:gd name="connsiteX255" fmla="*/ 157128 w 1986636"/>
                <a:gd name="connsiteY255" fmla="*/ 602000 h 1779772"/>
                <a:gd name="connsiteX256" fmla="*/ 121603 w 1986636"/>
                <a:gd name="connsiteY256" fmla="*/ 608832 h 1779772"/>
                <a:gd name="connsiteX257" fmla="*/ 113406 w 1986636"/>
                <a:gd name="connsiteY257" fmla="*/ 615663 h 1779772"/>
                <a:gd name="connsiteX258" fmla="*/ 101108 w 1986636"/>
                <a:gd name="connsiteY258" fmla="*/ 612931 h 1779772"/>
                <a:gd name="connsiteX259" fmla="*/ 98376 w 1986636"/>
                <a:gd name="connsiteY259" fmla="*/ 603366 h 1779772"/>
                <a:gd name="connsiteX260" fmla="*/ 77881 w 1986636"/>
                <a:gd name="connsiteY260" fmla="*/ 600634 h 1779772"/>
                <a:gd name="connsiteX261" fmla="*/ 71049 w 1986636"/>
                <a:gd name="connsiteY261" fmla="*/ 595168 h 1779772"/>
                <a:gd name="connsiteX262" fmla="*/ 71049 w 1986636"/>
                <a:gd name="connsiteY262" fmla="*/ 581505 h 1779772"/>
                <a:gd name="connsiteX263" fmla="*/ 79247 w 1986636"/>
                <a:gd name="connsiteY263" fmla="*/ 580139 h 1779772"/>
                <a:gd name="connsiteX264" fmla="*/ 98376 w 1986636"/>
                <a:gd name="connsiteY264" fmla="*/ 586971 h 1779772"/>
                <a:gd name="connsiteX265" fmla="*/ 109306 w 1986636"/>
                <a:gd name="connsiteY265" fmla="*/ 586971 h 1779772"/>
                <a:gd name="connsiteX266" fmla="*/ 124336 w 1986636"/>
                <a:gd name="connsiteY266" fmla="*/ 567842 h 1779772"/>
                <a:gd name="connsiteX267" fmla="*/ 103841 w 1986636"/>
                <a:gd name="connsiteY267" fmla="*/ 581505 h 1779772"/>
                <a:gd name="connsiteX268" fmla="*/ 95643 w 1986636"/>
                <a:gd name="connsiteY268" fmla="*/ 578773 h 1779772"/>
                <a:gd name="connsiteX269" fmla="*/ 90178 w 1986636"/>
                <a:gd name="connsiteY269" fmla="*/ 571941 h 1779772"/>
                <a:gd name="connsiteX270" fmla="*/ 58753 w 1986636"/>
                <a:gd name="connsiteY270" fmla="*/ 563743 h 1779772"/>
                <a:gd name="connsiteX271" fmla="*/ 53287 w 1986636"/>
                <a:gd name="connsiteY271" fmla="*/ 552812 h 1779772"/>
                <a:gd name="connsiteX272" fmla="*/ 57386 w 1986636"/>
                <a:gd name="connsiteY272" fmla="*/ 547347 h 1779772"/>
                <a:gd name="connsiteX273" fmla="*/ 68316 w 1986636"/>
                <a:gd name="connsiteY273" fmla="*/ 544614 h 1779772"/>
                <a:gd name="connsiteX274" fmla="*/ 50554 w 1986636"/>
                <a:gd name="connsiteY274" fmla="*/ 535050 h 1779772"/>
                <a:gd name="connsiteX275" fmla="*/ 54653 w 1986636"/>
                <a:gd name="connsiteY275" fmla="*/ 525486 h 1779772"/>
                <a:gd name="connsiteX276" fmla="*/ 54653 w 1986636"/>
                <a:gd name="connsiteY276" fmla="*/ 515922 h 1779772"/>
                <a:gd name="connsiteX277" fmla="*/ 65584 w 1986636"/>
                <a:gd name="connsiteY277" fmla="*/ 510456 h 1779772"/>
                <a:gd name="connsiteX278" fmla="*/ 77881 w 1986636"/>
                <a:gd name="connsiteY278" fmla="*/ 518654 h 1779772"/>
                <a:gd name="connsiteX279" fmla="*/ 72416 w 1986636"/>
                <a:gd name="connsiteY279" fmla="*/ 506357 h 1779772"/>
                <a:gd name="connsiteX280" fmla="*/ 57386 w 1986636"/>
                <a:gd name="connsiteY280" fmla="*/ 498159 h 1779772"/>
                <a:gd name="connsiteX281" fmla="*/ 57386 w 1986636"/>
                <a:gd name="connsiteY281" fmla="*/ 481764 h 1779772"/>
                <a:gd name="connsiteX282" fmla="*/ 72416 w 1986636"/>
                <a:gd name="connsiteY282" fmla="*/ 466734 h 1779772"/>
                <a:gd name="connsiteX283" fmla="*/ 239107 w 1986636"/>
                <a:gd name="connsiteY283" fmla="*/ 428477 h 1779772"/>
                <a:gd name="connsiteX284" fmla="*/ 244573 w 1986636"/>
                <a:gd name="connsiteY284" fmla="*/ 429843 h 1779772"/>
                <a:gd name="connsiteX285" fmla="*/ 250038 w 1986636"/>
                <a:gd name="connsiteY285" fmla="*/ 436675 h 1779772"/>
                <a:gd name="connsiteX286" fmla="*/ 247305 w 1986636"/>
                <a:gd name="connsiteY286" fmla="*/ 443506 h 1779772"/>
                <a:gd name="connsiteX287" fmla="*/ 241840 w 1986636"/>
                <a:gd name="connsiteY287" fmla="*/ 438041 h 1779772"/>
                <a:gd name="connsiteX288" fmla="*/ 72416 w 1986636"/>
                <a:gd name="connsiteY288" fmla="*/ 424378 h 1779772"/>
                <a:gd name="connsiteX289" fmla="*/ 80614 w 1986636"/>
                <a:gd name="connsiteY289" fmla="*/ 424378 h 1779772"/>
                <a:gd name="connsiteX290" fmla="*/ 87445 w 1986636"/>
                <a:gd name="connsiteY290" fmla="*/ 438041 h 1779772"/>
                <a:gd name="connsiteX291" fmla="*/ 84713 w 1986636"/>
                <a:gd name="connsiteY291" fmla="*/ 444872 h 1779772"/>
                <a:gd name="connsiteX292" fmla="*/ 75148 w 1986636"/>
                <a:gd name="connsiteY292" fmla="*/ 442140 h 1779772"/>
                <a:gd name="connsiteX293" fmla="*/ 68316 w 1986636"/>
                <a:gd name="connsiteY293" fmla="*/ 431209 h 1779772"/>
                <a:gd name="connsiteX294" fmla="*/ 230909 w 1986636"/>
                <a:gd name="connsiteY294" fmla="*/ 397051 h 1779772"/>
                <a:gd name="connsiteX295" fmla="*/ 243206 w 1986636"/>
                <a:gd name="connsiteY295" fmla="*/ 399784 h 1779772"/>
                <a:gd name="connsiteX296" fmla="*/ 247305 w 1986636"/>
                <a:gd name="connsiteY296" fmla="*/ 412081 h 1779772"/>
                <a:gd name="connsiteX297" fmla="*/ 240474 w 1986636"/>
                <a:gd name="connsiteY297" fmla="*/ 413447 h 1779772"/>
                <a:gd name="connsiteX298" fmla="*/ 226811 w 1986636"/>
                <a:gd name="connsiteY298" fmla="*/ 403883 h 1779772"/>
                <a:gd name="connsiteX299" fmla="*/ 209048 w 1986636"/>
                <a:gd name="connsiteY299" fmla="*/ 331468 h 1779772"/>
                <a:gd name="connsiteX300" fmla="*/ 221345 w 1986636"/>
                <a:gd name="connsiteY300" fmla="*/ 336933 h 1779772"/>
                <a:gd name="connsiteX301" fmla="*/ 222712 w 1986636"/>
                <a:gd name="connsiteY301" fmla="*/ 350596 h 1779772"/>
                <a:gd name="connsiteX302" fmla="*/ 213147 w 1986636"/>
                <a:gd name="connsiteY302" fmla="*/ 361527 h 1779772"/>
                <a:gd name="connsiteX303" fmla="*/ 200850 w 1986636"/>
                <a:gd name="connsiteY303" fmla="*/ 362893 h 1779772"/>
                <a:gd name="connsiteX304" fmla="*/ 195385 w 1986636"/>
                <a:gd name="connsiteY304" fmla="*/ 357428 h 1779772"/>
                <a:gd name="connsiteX305" fmla="*/ 200850 w 1986636"/>
                <a:gd name="connsiteY305" fmla="*/ 335567 h 1779772"/>
                <a:gd name="connsiteX306" fmla="*/ 174890 w 1986636"/>
                <a:gd name="connsiteY306" fmla="*/ 327369 h 1779772"/>
                <a:gd name="connsiteX307" fmla="*/ 170791 w 1986636"/>
                <a:gd name="connsiteY307" fmla="*/ 346497 h 1779772"/>
                <a:gd name="connsiteX308" fmla="*/ 172158 w 1986636"/>
                <a:gd name="connsiteY308" fmla="*/ 354695 h 1779772"/>
                <a:gd name="connsiteX309" fmla="*/ 163959 w 1986636"/>
                <a:gd name="connsiteY309" fmla="*/ 365626 h 1779772"/>
                <a:gd name="connsiteX310" fmla="*/ 153029 w 1986636"/>
                <a:gd name="connsiteY310" fmla="*/ 360161 h 1779772"/>
                <a:gd name="connsiteX311" fmla="*/ 151662 w 1986636"/>
                <a:gd name="connsiteY311" fmla="*/ 345131 h 1779772"/>
                <a:gd name="connsiteX312" fmla="*/ 157128 w 1986636"/>
                <a:gd name="connsiteY312" fmla="*/ 335567 h 1779772"/>
                <a:gd name="connsiteX313" fmla="*/ 202216 w 1986636"/>
                <a:gd name="connsiteY313" fmla="*/ 282280 h 1779772"/>
                <a:gd name="connsiteX314" fmla="*/ 211781 w 1986636"/>
                <a:gd name="connsiteY314" fmla="*/ 287745 h 1779772"/>
                <a:gd name="connsiteX315" fmla="*/ 222712 w 1986636"/>
                <a:gd name="connsiteY315" fmla="*/ 287745 h 1779772"/>
                <a:gd name="connsiteX316" fmla="*/ 222712 w 1986636"/>
                <a:gd name="connsiteY316" fmla="*/ 293211 h 1779772"/>
                <a:gd name="connsiteX317" fmla="*/ 213147 w 1986636"/>
                <a:gd name="connsiteY317" fmla="*/ 297310 h 1779772"/>
                <a:gd name="connsiteX318" fmla="*/ 203583 w 1986636"/>
                <a:gd name="connsiteY318" fmla="*/ 306874 h 1779772"/>
                <a:gd name="connsiteX319" fmla="*/ 194019 w 1986636"/>
                <a:gd name="connsiteY319" fmla="*/ 306874 h 1779772"/>
                <a:gd name="connsiteX320" fmla="*/ 189920 w 1986636"/>
                <a:gd name="connsiteY320" fmla="*/ 297310 h 1779772"/>
                <a:gd name="connsiteX321" fmla="*/ 192652 w 1986636"/>
                <a:gd name="connsiteY321" fmla="*/ 287745 h 1779772"/>
                <a:gd name="connsiteX322" fmla="*/ 1706540 w 1986636"/>
                <a:gd name="connsiteY322" fmla="*/ 235825 h 1779772"/>
                <a:gd name="connsiteX323" fmla="*/ 1721569 w 1986636"/>
                <a:gd name="connsiteY323" fmla="*/ 238558 h 1779772"/>
                <a:gd name="connsiteX324" fmla="*/ 1727034 w 1986636"/>
                <a:gd name="connsiteY324" fmla="*/ 241290 h 1779772"/>
                <a:gd name="connsiteX325" fmla="*/ 1736599 w 1986636"/>
                <a:gd name="connsiteY325" fmla="*/ 241290 h 1779772"/>
                <a:gd name="connsiteX326" fmla="*/ 1752995 w 1986636"/>
                <a:gd name="connsiteY326" fmla="*/ 252221 h 1779772"/>
                <a:gd name="connsiteX327" fmla="*/ 1765292 w 1986636"/>
                <a:gd name="connsiteY327" fmla="*/ 252221 h 1779772"/>
                <a:gd name="connsiteX328" fmla="*/ 1772123 w 1986636"/>
                <a:gd name="connsiteY328" fmla="*/ 254954 h 1779772"/>
                <a:gd name="connsiteX329" fmla="*/ 1783054 w 1986636"/>
                <a:gd name="connsiteY329" fmla="*/ 274082 h 1779772"/>
                <a:gd name="connsiteX330" fmla="*/ 1814479 w 1986636"/>
                <a:gd name="connsiteY330" fmla="*/ 289111 h 1779772"/>
                <a:gd name="connsiteX331" fmla="*/ 1819945 w 1986636"/>
                <a:gd name="connsiteY331" fmla="*/ 301409 h 1779772"/>
                <a:gd name="connsiteX332" fmla="*/ 1817212 w 1986636"/>
                <a:gd name="connsiteY332" fmla="*/ 305508 h 1779772"/>
                <a:gd name="connsiteX333" fmla="*/ 1813113 w 1986636"/>
                <a:gd name="connsiteY333" fmla="*/ 301409 h 1779772"/>
                <a:gd name="connsiteX334" fmla="*/ 1799450 w 1986636"/>
                <a:gd name="connsiteY334" fmla="*/ 300042 h 1779772"/>
                <a:gd name="connsiteX335" fmla="*/ 1788519 w 1986636"/>
                <a:gd name="connsiteY335" fmla="*/ 291844 h 1779772"/>
                <a:gd name="connsiteX336" fmla="*/ 1781687 w 1986636"/>
                <a:gd name="connsiteY336" fmla="*/ 289111 h 1779772"/>
                <a:gd name="connsiteX337" fmla="*/ 1777588 w 1986636"/>
                <a:gd name="connsiteY337" fmla="*/ 294577 h 1779772"/>
                <a:gd name="connsiteX338" fmla="*/ 1773490 w 1986636"/>
                <a:gd name="connsiteY338" fmla="*/ 298676 h 1779772"/>
                <a:gd name="connsiteX339" fmla="*/ 1780321 w 1986636"/>
                <a:gd name="connsiteY339" fmla="*/ 306874 h 1779772"/>
                <a:gd name="connsiteX340" fmla="*/ 1784420 w 1986636"/>
                <a:gd name="connsiteY340" fmla="*/ 306874 h 1779772"/>
                <a:gd name="connsiteX341" fmla="*/ 1798083 w 1986636"/>
                <a:gd name="connsiteY341" fmla="*/ 312339 h 1779772"/>
                <a:gd name="connsiteX342" fmla="*/ 1807648 w 1986636"/>
                <a:gd name="connsiteY342" fmla="*/ 326002 h 1779772"/>
                <a:gd name="connsiteX343" fmla="*/ 1800816 w 1986636"/>
                <a:gd name="connsiteY343" fmla="*/ 331468 h 1779772"/>
                <a:gd name="connsiteX344" fmla="*/ 1800816 w 1986636"/>
                <a:gd name="connsiteY344" fmla="*/ 339666 h 1779772"/>
                <a:gd name="connsiteX345" fmla="*/ 1798083 w 1986636"/>
                <a:gd name="connsiteY345" fmla="*/ 345131 h 1779772"/>
                <a:gd name="connsiteX346" fmla="*/ 1784420 w 1986636"/>
                <a:gd name="connsiteY346" fmla="*/ 339666 h 1779772"/>
                <a:gd name="connsiteX347" fmla="*/ 1781687 w 1986636"/>
                <a:gd name="connsiteY347" fmla="*/ 332834 h 1779772"/>
                <a:gd name="connsiteX348" fmla="*/ 1773490 w 1986636"/>
                <a:gd name="connsiteY348" fmla="*/ 331468 h 1779772"/>
                <a:gd name="connsiteX349" fmla="*/ 1761193 w 1986636"/>
                <a:gd name="connsiteY349" fmla="*/ 324636 h 1779772"/>
                <a:gd name="connsiteX350" fmla="*/ 1751628 w 1986636"/>
                <a:gd name="connsiteY350" fmla="*/ 310973 h 1779772"/>
                <a:gd name="connsiteX351" fmla="*/ 1736599 w 1986636"/>
                <a:gd name="connsiteY351" fmla="*/ 298676 h 1779772"/>
                <a:gd name="connsiteX352" fmla="*/ 1718837 w 1986636"/>
                <a:gd name="connsiteY352" fmla="*/ 293211 h 1779772"/>
                <a:gd name="connsiteX353" fmla="*/ 1713371 w 1986636"/>
                <a:gd name="connsiteY353" fmla="*/ 279547 h 1779772"/>
                <a:gd name="connsiteX354" fmla="*/ 1703807 w 1986636"/>
                <a:gd name="connsiteY354" fmla="*/ 263152 h 1779772"/>
                <a:gd name="connsiteX355" fmla="*/ 1705173 w 1986636"/>
                <a:gd name="connsiteY355" fmla="*/ 253587 h 1779772"/>
                <a:gd name="connsiteX356" fmla="*/ 1702441 w 1986636"/>
                <a:gd name="connsiteY356" fmla="*/ 249488 h 1779772"/>
                <a:gd name="connsiteX357" fmla="*/ 1702441 w 1986636"/>
                <a:gd name="connsiteY357" fmla="*/ 241290 h 1779772"/>
                <a:gd name="connsiteX358" fmla="*/ 1684678 w 1986636"/>
                <a:gd name="connsiteY358" fmla="*/ 227627 h 1779772"/>
                <a:gd name="connsiteX359" fmla="*/ 1677847 w 1986636"/>
                <a:gd name="connsiteY359" fmla="*/ 235825 h 1779772"/>
                <a:gd name="connsiteX360" fmla="*/ 1679213 w 1986636"/>
                <a:gd name="connsiteY360" fmla="*/ 244023 h 1779772"/>
                <a:gd name="connsiteX361" fmla="*/ 1672382 w 1986636"/>
                <a:gd name="connsiteY361" fmla="*/ 248122 h 1779772"/>
                <a:gd name="connsiteX362" fmla="*/ 1666916 w 1986636"/>
                <a:gd name="connsiteY362" fmla="*/ 244023 h 1779772"/>
                <a:gd name="connsiteX363" fmla="*/ 1668283 w 1986636"/>
                <a:gd name="connsiteY363" fmla="*/ 235825 h 1779772"/>
                <a:gd name="connsiteX364" fmla="*/ 92910 w 1986636"/>
                <a:gd name="connsiteY364" fmla="*/ 226261 h 1779772"/>
                <a:gd name="connsiteX365" fmla="*/ 102475 w 1986636"/>
                <a:gd name="connsiteY365" fmla="*/ 234459 h 1779772"/>
                <a:gd name="connsiteX366" fmla="*/ 98376 w 1986636"/>
                <a:gd name="connsiteY366" fmla="*/ 241290 h 1779772"/>
                <a:gd name="connsiteX367" fmla="*/ 91544 w 1986636"/>
                <a:gd name="connsiteY367" fmla="*/ 238558 h 1779772"/>
                <a:gd name="connsiteX368" fmla="*/ 88812 w 1986636"/>
                <a:gd name="connsiteY368" fmla="*/ 227627 h 1779772"/>
                <a:gd name="connsiteX369" fmla="*/ 1774856 w 1986636"/>
                <a:gd name="connsiteY369" fmla="*/ 212597 h 1779772"/>
                <a:gd name="connsiteX370" fmla="*/ 1789885 w 1986636"/>
                <a:gd name="connsiteY370" fmla="*/ 212597 h 1779772"/>
                <a:gd name="connsiteX371" fmla="*/ 1806281 w 1986636"/>
                <a:gd name="connsiteY371" fmla="*/ 223528 h 1779772"/>
                <a:gd name="connsiteX372" fmla="*/ 1817212 w 1986636"/>
                <a:gd name="connsiteY372" fmla="*/ 224894 h 1779772"/>
                <a:gd name="connsiteX373" fmla="*/ 1833608 w 1986636"/>
                <a:gd name="connsiteY373" fmla="*/ 237191 h 1779772"/>
                <a:gd name="connsiteX374" fmla="*/ 1828142 w 1986636"/>
                <a:gd name="connsiteY374" fmla="*/ 239924 h 1779772"/>
                <a:gd name="connsiteX375" fmla="*/ 1825410 w 1986636"/>
                <a:gd name="connsiteY375" fmla="*/ 249488 h 1779772"/>
                <a:gd name="connsiteX376" fmla="*/ 1829509 w 1986636"/>
                <a:gd name="connsiteY376" fmla="*/ 254954 h 1779772"/>
                <a:gd name="connsiteX377" fmla="*/ 1829509 w 1986636"/>
                <a:gd name="connsiteY377" fmla="*/ 261785 h 1779772"/>
                <a:gd name="connsiteX378" fmla="*/ 1819945 w 1986636"/>
                <a:gd name="connsiteY378" fmla="*/ 264518 h 1779772"/>
                <a:gd name="connsiteX379" fmla="*/ 1811747 w 1986636"/>
                <a:gd name="connsiteY379" fmla="*/ 261785 h 1779772"/>
                <a:gd name="connsiteX380" fmla="*/ 1799450 w 1986636"/>
                <a:gd name="connsiteY380" fmla="*/ 263152 h 1779772"/>
                <a:gd name="connsiteX381" fmla="*/ 1791252 w 1986636"/>
                <a:gd name="connsiteY381" fmla="*/ 257686 h 1779772"/>
                <a:gd name="connsiteX382" fmla="*/ 1791252 w 1986636"/>
                <a:gd name="connsiteY382" fmla="*/ 249488 h 1779772"/>
                <a:gd name="connsiteX383" fmla="*/ 1785786 w 1986636"/>
                <a:gd name="connsiteY383" fmla="*/ 246756 h 1779772"/>
                <a:gd name="connsiteX384" fmla="*/ 1776222 w 1986636"/>
                <a:gd name="connsiteY384" fmla="*/ 248122 h 1779772"/>
                <a:gd name="connsiteX385" fmla="*/ 1761193 w 1986636"/>
                <a:gd name="connsiteY385" fmla="*/ 239924 h 1779772"/>
                <a:gd name="connsiteX386" fmla="*/ 1743430 w 1986636"/>
                <a:gd name="connsiteY386" fmla="*/ 237191 h 1779772"/>
                <a:gd name="connsiteX387" fmla="*/ 1731133 w 1986636"/>
                <a:gd name="connsiteY387" fmla="*/ 230360 h 1779772"/>
                <a:gd name="connsiteX388" fmla="*/ 1709272 w 1986636"/>
                <a:gd name="connsiteY388" fmla="*/ 230360 h 1779772"/>
                <a:gd name="connsiteX389" fmla="*/ 1701074 w 1986636"/>
                <a:gd name="connsiteY389" fmla="*/ 223528 h 1779772"/>
                <a:gd name="connsiteX390" fmla="*/ 1706540 w 1986636"/>
                <a:gd name="connsiteY390" fmla="*/ 215330 h 1779772"/>
                <a:gd name="connsiteX391" fmla="*/ 1718837 w 1986636"/>
                <a:gd name="connsiteY391" fmla="*/ 215330 h 1779772"/>
                <a:gd name="connsiteX392" fmla="*/ 1737965 w 1986636"/>
                <a:gd name="connsiteY392" fmla="*/ 213964 h 1779772"/>
                <a:gd name="connsiteX393" fmla="*/ 1751628 w 1986636"/>
                <a:gd name="connsiteY393" fmla="*/ 218063 h 1779772"/>
                <a:gd name="connsiteX394" fmla="*/ 1865033 w 1986636"/>
                <a:gd name="connsiteY394" fmla="*/ 201667 h 1779772"/>
                <a:gd name="connsiteX395" fmla="*/ 1866400 w 1986636"/>
                <a:gd name="connsiteY395" fmla="*/ 209865 h 1779772"/>
                <a:gd name="connsiteX396" fmla="*/ 1859568 w 1986636"/>
                <a:gd name="connsiteY396" fmla="*/ 213964 h 1779772"/>
                <a:gd name="connsiteX397" fmla="*/ 1854103 w 1986636"/>
                <a:gd name="connsiteY397" fmla="*/ 209865 h 1779772"/>
                <a:gd name="connsiteX398" fmla="*/ 1856835 w 1986636"/>
                <a:gd name="connsiteY398" fmla="*/ 204399 h 1779772"/>
                <a:gd name="connsiteX399" fmla="*/ 128435 w 1986636"/>
                <a:gd name="connsiteY399" fmla="*/ 172974 h 1779772"/>
                <a:gd name="connsiteX400" fmla="*/ 133900 w 1986636"/>
                <a:gd name="connsiteY400" fmla="*/ 175707 h 1779772"/>
                <a:gd name="connsiteX401" fmla="*/ 131168 w 1986636"/>
                <a:gd name="connsiteY401" fmla="*/ 182538 h 1779772"/>
                <a:gd name="connsiteX402" fmla="*/ 117505 w 1986636"/>
                <a:gd name="connsiteY402" fmla="*/ 186637 h 1779772"/>
                <a:gd name="connsiteX403" fmla="*/ 107940 w 1986636"/>
                <a:gd name="connsiteY403" fmla="*/ 198934 h 1779772"/>
                <a:gd name="connsiteX404" fmla="*/ 99742 w 1986636"/>
                <a:gd name="connsiteY404" fmla="*/ 198934 h 1779772"/>
                <a:gd name="connsiteX405" fmla="*/ 99742 w 1986636"/>
                <a:gd name="connsiteY405" fmla="*/ 188004 h 1779772"/>
                <a:gd name="connsiteX406" fmla="*/ 105207 w 1986636"/>
                <a:gd name="connsiteY406" fmla="*/ 186637 h 1779772"/>
                <a:gd name="connsiteX407" fmla="*/ 107940 w 1986636"/>
                <a:gd name="connsiteY407" fmla="*/ 178439 h 1779772"/>
                <a:gd name="connsiteX408" fmla="*/ 121603 w 1986636"/>
                <a:gd name="connsiteY408" fmla="*/ 177073 h 1779772"/>
                <a:gd name="connsiteX409" fmla="*/ 1686045 w 1986636"/>
                <a:gd name="connsiteY409" fmla="*/ 153845 h 1779772"/>
                <a:gd name="connsiteX410" fmla="*/ 1725668 w 1986636"/>
                <a:gd name="connsiteY410" fmla="*/ 160677 h 1779772"/>
                <a:gd name="connsiteX411" fmla="*/ 1754361 w 1986636"/>
                <a:gd name="connsiteY411" fmla="*/ 181172 h 1779772"/>
                <a:gd name="connsiteX412" fmla="*/ 1761193 w 1986636"/>
                <a:gd name="connsiteY412" fmla="*/ 189370 h 1779772"/>
                <a:gd name="connsiteX413" fmla="*/ 1754361 w 1986636"/>
                <a:gd name="connsiteY413" fmla="*/ 190736 h 1779772"/>
                <a:gd name="connsiteX414" fmla="*/ 1729767 w 1986636"/>
                <a:gd name="connsiteY414" fmla="*/ 186637 h 1779772"/>
                <a:gd name="connsiteX415" fmla="*/ 1709272 w 1986636"/>
                <a:gd name="connsiteY415" fmla="*/ 171608 h 1779772"/>
                <a:gd name="connsiteX416" fmla="*/ 1699708 w 1986636"/>
                <a:gd name="connsiteY416" fmla="*/ 171608 h 1779772"/>
                <a:gd name="connsiteX417" fmla="*/ 1694243 w 1986636"/>
                <a:gd name="connsiteY417" fmla="*/ 177073 h 1779772"/>
                <a:gd name="connsiteX418" fmla="*/ 1699708 w 1986636"/>
                <a:gd name="connsiteY418" fmla="*/ 185271 h 1779772"/>
                <a:gd name="connsiteX419" fmla="*/ 1713371 w 1986636"/>
                <a:gd name="connsiteY419" fmla="*/ 186637 h 1779772"/>
                <a:gd name="connsiteX420" fmla="*/ 1731133 w 1986636"/>
                <a:gd name="connsiteY420" fmla="*/ 196202 h 1779772"/>
                <a:gd name="connsiteX421" fmla="*/ 1743430 w 1986636"/>
                <a:gd name="connsiteY421" fmla="*/ 201667 h 1779772"/>
                <a:gd name="connsiteX422" fmla="*/ 1774856 w 1986636"/>
                <a:gd name="connsiteY422" fmla="*/ 200301 h 1779772"/>
                <a:gd name="connsiteX423" fmla="*/ 1789885 w 1986636"/>
                <a:gd name="connsiteY423" fmla="*/ 203033 h 1779772"/>
                <a:gd name="connsiteX424" fmla="*/ 1789885 w 1986636"/>
                <a:gd name="connsiteY424" fmla="*/ 208498 h 1779772"/>
                <a:gd name="connsiteX425" fmla="*/ 1773490 w 1986636"/>
                <a:gd name="connsiteY425" fmla="*/ 212597 h 1779772"/>
                <a:gd name="connsiteX426" fmla="*/ 1735232 w 1986636"/>
                <a:gd name="connsiteY426" fmla="*/ 209865 h 1779772"/>
                <a:gd name="connsiteX427" fmla="*/ 1707906 w 1986636"/>
                <a:gd name="connsiteY427" fmla="*/ 212597 h 1779772"/>
                <a:gd name="connsiteX428" fmla="*/ 1690144 w 1986636"/>
                <a:gd name="connsiteY428" fmla="*/ 205766 h 1779772"/>
                <a:gd name="connsiteX429" fmla="*/ 1675114 w 1986636"/>
                <a:gd name="connsiteY429" fmla="*/ 189370 h 1779772"/>
                <a:gd name="connsiteX430" fmla="*/ 1668394 w 1986636"/>
                <a:gd name="connsiteY430" fmla="*/ 188336 h 1779772"/>
                <a:gd name="connsiteX431" fmla="*/ 1668283 w 1986636"/>
                <a:gd name="connsiteY431" fmla="*/ 188004 h 1779772"/>
                <a:gd name="connsiteX432" fmla="*/ 1660085 w 1986636"/>
                <a:gd name="connsiteY432" fmla="*/ 182538 h 1779772"/>
                <a:gd name="connsiteX433" fmla="*/ 1651735 w 1986636"/>
                <a:gd name="connsiteY433" fmla="*/ 181020 h 1779772"/>
                <a:gd name="connsiteX434" fmla="*/ 1647788 w 1986636"/>
                <a:gd name="connsiteY434" fmla="*/ 177073 h 1779772"/>
                <a:gd name="connsiteX435" fmla="*/ 1658718 w 1986636"/>
                <a:gd name="connsiteY435" fmla="*/ 170241 h 1779772"/>
                <a:gd name="connsiteX436" fmla="*/ 1676481 w 1986636"/>
                <a:gd name="connsiteY436" fmla="*/ 164776 h 1779772"/>
                <a:gd name="connsiteX437" fmla="*/ 1676481 w 1986636"/>
                <a:gd name="connsiteY437" fmla="*/ 156578 h 1779772"/>
                <a:gd name="connsiteX438" fmla="*/ 122969 w 1986636"/>
                <a:gd name="connsiteY438" fmla="*/ 131984 h 1779772"/>
                <a:gd name="connsiteX439" fmla="*/ 128435 w 1986636"/>
                <a:gd name="connsiteY439" fmla="*/ 136083 h 1779772"/>
                <a:gd name="connsiteX440" fmla="*/ 121603 w 1986636"/>
                <a:gd name="connsiteY440" fmla="*/ 142915 h 1779772"/>
                <a:gd name="connsiteX441" fmla="*/ 117505 w 1986636"/>
                <a:gd name="connsiteY441" fmla="*/ 140182 h 1779772"/>
                <a:gd name="connsiteX442" fmla="*/ 117505 w 1986636"/>
                <a:gd name="connsiteY442" fmla="*/ 134717 h 1779772"/>
                <a:gd name="connsiteX443" fmla="*/ 146197 w 1986636"/>
                <a:gd name="connsiteY443" fmla="*/ 127885 h 1779772"/>
                <a:gd name="connsiteX444" fmla="*/ 147563 w 1986636"/>
                <a:gd name="connsiteY444" fmla="*/ 134717 h 1779772"/>
                <a:gd name="connsiteX445" fmla="*/ 140732 w 1986636"/>
                <a:gd name="connsiteY445" fmla="*/ 136083 h 1779772"/>
                <a:gd name="connsiteX446" fmla="*/ 139366 w 1986636"/>
                <a:gd name="connsiteY446" fmla="*/ 130618 h 1779772"/>
                <a:gd name="connsiteX447" fmla="*/ 158494 w 1986636"/>
                <a:gd name="connsiteY447" fmla="*/ 112856 h 1779772"/>
                <a:gd name="connsiteX448" fmla="*/ 157128 w 1986636"/>
                <a:gd name="connsiteY448" fmla="*/ 118321 h 1779772"/>
                <a:gd name="connsiteX449" fmla="*/ 151662 w 1986636"/>
                <a:gd name="connsiteY449" fmla="*/ 122420 h 1779772"/>
                <a:gd name="connsiteX450" fmla="*/ 148930 w 1986636"/>
                <a:gd name="connsiteY450" fmla="*/ 122420 h 1779772"/>
                <a:gd name="connsiteX451" fmla="*/ 105207 w 1986636"/>
                <a:gd name="connsiteY451" fmla="*/ 95093 h 1779772"/>
                <a:gd name="connsiteX452" fmla="*/ 118870 w 1986636"/>
                <a:gd name="connsiteY452" fmla="*/ 95093 h 1779772"/>
                <a:gd name="connsiteX453" fmla="*/ 120237 w 1986636"/>
                <a:gd name="connsiteY453" fmla="*/ 100559 h 1779772"/>
                <a:gd name="connsiteX454" fmla="*/ 116138 w 1986636"/>
                <a:gd name="connsiteY454" fmla="*/ 100559 h 1779772"/>
                <a:gd name="connsiteX455" fmla="*/ 106573 w 1986636"/>
                <a:gd name="connsiteY455" fmla="*/ 104658 h 1779772"/>
                <a:gd name="connsiteX456" fmla="*/ 99742 w 1986636"/>
                <a:gd name="connsiteY456" fmla="*/ 100559 h 1779772"/>
                <a:gd name="connsiteX457" fmla="*/ 148930 w 1986636"/>
                <a:gd name="connsiteY457" fmla="*/ 92361 h 1779772"/>
                <a:gd name="connsiteX458" fmla="*/ 159860 w 1986636"/>
                <a:gd name="connsiteY458" fmla="*/ 92361 h 1779772"/>
                <a:gd name="connsiteX459" fmla="*/ 161226 w 1986636"/>
                <a:gd name="connsiteY459" fmla="*/ 99192 h 1779772"/>
                <a:gd name="connsiteX460" fmla="*/ 148930 w 1986636"/>
                <a:gd name="connsiteY460" fmla="*/ 110123 h 1779772"/>
                <a:gd name="connsiteX461" fmla="*/ 127069 w 1986636"/>
                <a:gd name="connsiteY461" fmla="*/ 126519 h 1779772"/>
                <a:gd name="connsiteX462" fmla="*/ 122969 w 1986636"/>
                <a:gd name="connsiteY462" fmla="*/ 127885 h 1779772"/>
                <a:gd name="connsiteX463" fmla="*/ 118870 w 1986636"/>
                <a:gd name="connsiteY463" fmla="*/ 127885 h 1779772"/>
                <a:gd name="connsiteX464" fmla="*/ 118870 w 1986636"/>
                <a:gd name="connsiteY464" fmla="*/ 122420 h 1779772"/>
                <a:gd name="connsiteX465" fmla="*/ 117505 w 1986636"/>
                <a:gd name="connsiteY465" fmla="*/ 115588 h 1779772"/>
                <a:gd name="connsiteX466" fmla="*/ 122969 w 1986636"/>
                <a:gd name="connsiteY466" fmla="*/ 111489 h 1779772"/>
                <a:gd name="connsiteX467" fmla="*/ 128435 w 1986636"/>
                <a:gd name="connsiteY467" fmla="*/ 103291 h 1779772"/>
                <a:gd name="connsiteX468" fmla="*/ 136633 w 1986636"/>
                <a:gd name="connsiteY468" fmla="*/ 101925 h 1779772"/>
                <a:gd name="connsiteX469" fmla="*/ 150296 w 1986636"/>
                <a:gd name="connsiteY469" fmla="*/ 62302 h 1779772"/>
                <a:gd name="connsiteX470" fmla="*/ 157128 w 1986636"/>
                <a:gd name="connsiteY470" fmla="*/ 65034 h 1779772"/>
                <a:gd name="connsiteX471" fmla="*/ 154395 w 1986636"/>
                <a:gd name="connsiteY471" fmla="*/ 71866 h 1779772"/>
                <a:gd name="connsiteX472" fmla="*/ 147563 w 1986636"/>
                <a:gd name="connsiteY472" fmla="*/ 71866 h 1779772"/>
                <a:gd name="connsiteX473" fmla="*/ 142098 w 1986636"/>
                <a:gd name="connsiteY473" fmla="*/ 69133 h 1779772"/>
                <a:gd name="connsiteX474" fmla="*/ 127069 w 1986636"/>
                <a:gd name="connsiteY474" fmla="*/ 55470 h 1779772"/>
                <a:gd name="connsiteX475" fmla="*/ 135267 w 1986636"/>
                <a:gd name="connsiteY475" fmla="*/ 56836 h 1779772"/>
                <a:gd name="connsiteX476" fmla="*/ 140732 w 1986636"/>
                <a:gd name="connsiteY476" fmla="*/ 56836 h 1779772"/>
                <a:gd name="connsiteX477" fmla="*/ 137999 w 1986636"/>
                <a:gd name="connsiteY477" fmla="*/ 60935 h 1779772"/>
                <a:gd name="connsiteX478" fmla="*/ 129801 w 1986636"/>
                <a:gd name="connsiteY478" fmla="*/ 60935 h 1779772"/>
                <a:gd name="connsiteX479" fmla="*/ 131168 w 1986636"/>
                <a:gd name="connsiteY479" fmla="*/ 30876 h 1779772"/>
                <a:gd name="connsiteX480" fmla="*/ 136633 w 1986636"/>
                <a:gd name="connsiteY480" fmla="*/ 30876 h 1779772"/>
                <a:gd name="connsiteX481" fmla="*/ 135267 w 1986636"/>
                <a:gd name="connsiteY481" fmla="*/ 34975 h 1779772"/>
                <a:gd name="connsiteX482" fmla="*/ 128435 w 1986636"/>
                <a:gd name="connsiteY482" fmla="*/ 37708 h 1779772"/>
                <a:gd name="connsiteX483" fmla="*/ 154395 w 1986636"/>
                <a:gd name="connsiteY483" fmla="*/ 15847 h 1779772"/>
                <a:gd name="connsiteX484" fmla="*/ 158494 w 1986636"/>
                <a:gd name="connsiteY484" fmla="*/ 17213 h 1779772"/>
                <a:gd name="connsiteX485" fmla="*/ 159860 w 1986636"/>
                <a:gd name="connsiteY485" fmla="*/ 19946 h 1779772"/>
                <a:gd name="connsiteX486" fmla="*/ 157128 w 1986636"/>
                <a:gd name="connsiteY486" fmla="*/ 19946 h 1779772"/>
                <a:gd name="connsiteX487" fmla="*/ 135267 w 1986636"/>
                <a:gd name="connsiteY487" fmla="*/ 15847 h 1779772"/>
                <a:gd name="connsiteX488" fmla="*/ 140732 w 1986636"/>
                <a:gd name="connsiteY488" fmla="*/ 18579 h 1779772"/>
                <a:gd name="connsiteX489" fmla="*/ 137999 w 1986636"/>
                <a:gd name="connsiteY489" fmla="*/ 22678 h 1779772"/>
                <a:gd name="connsiteX490" fmla="*/ 133900 w 1986636"/>
                <a:gd name="connsiteY490" fmla="*/ 19946 h 1779772"/>
                <a:gd name="connsiteX491" fmla="*/ 117505 w 1986636"/>
                <a:gd name="connsiteY491" fmla="*/ 14480 h 1779772"/>
                <a:gd name="connsiteX492" fmla="*/ 120237 w 1986636"/>
                <a:gd name="connsiteY492" fmla="*/ 19946 h 1779772"/>
                <a:gd name="connsiteX493" fmla="*/ 116138 w 1986636"/>
                <a:gd name="connsiteY493" fmla="*/ 24044 h 1779772"/>
                <a:gd name="connsiteX494" fmla="*/ 113406 w 1986636"/>
                <a:gd name="connsiteY494" fmla="*/ 19946 h 1779772"/>
                <a:gd name="connsiteX495" fmla="*/ 1901924 w 1986636"/>
                <a:gd name="connsiteY495" fmla="*/ 3550 h 1779772"/>
                <a:gd name="connsiteX496" fmla="*/ 1929251 w 1986636"/>
                <a:gd name="connsiteY496" fmla="*/ 19946 h 1779772"/>
                <a:gd name="connsiteX497" fmla="*/ 1929251 w 1986636"/>
                <a:gd name="connsiteY497" fmla="*/ 36342 h 1779772"/>
                <a:gd name="connsiteX498" fmla="*/ 1923785 w 1986636"/>
                <a:gd name="connsiteY498" fmla="*/ 44539 h 1779772"/>
                <a:gd name="connsiteX499" fmla="*/ 1921053 w 1986636"/>
                <a:gd name="connsiteY499" fmla="*/ 56836 h 1779772"/>
                <a:gd name="connsiteX500" fmla="*/ 1910122 w 1986636"/>
                <a:gd name="connsiteY500" fmla="*/ 63668 h 1779772"/>
                <a:gd name="connsiteX501" fmla="*/ 1895092 w 1986636"/>
                <a:gd name="connsiteY501" fmla="*/ 62302 h 1779772"/>
                <a:gd name="connsiteX502" fmla="*/ 1885528 w 1986636"/>
                <a:gd name="connsiteY502" fmla="*/ 62302 h 1779772"/>
                <a:gd name="connsiteX503" fmla="*/ 1873231 w 1986636"/>
                <a:gd name="connsiteY503" fmla="*/ 50005 h 1779772"/>
                <a:gd name="connsiteX504" fmla="*/ 1863667 w 1986636"/>
                <a:gd name="connsiteY504" fmla="*/ 47272 h 1779772"/>
                <a:gd name="connsiteX505" fmla="*/ 1854103 w 1986636"/>
                <a:gd name="connsiteY505" fmla="*/ 40440 h 1779772"/>
                <a:gd name="connsiteX506" fmla="*/ 1854103 w 1986636"/>
                <a:gd name="connsiteY506" fmla="*/ 29510 h 1779772"/>
                <a:gd name="connsiteX507" fmla="*/ 1865033 w 1986636"/>
                <a:gd name="connsiteY507" fmla="*/ 10381 h 1779772"/>
                <a:gd name="connsiteX508" fmla="*/ 1884162 w 1986636"/>
                <a:gd name="connsiteY508" fmla="*/ 6282 h 1779772"/>
                <a:gd name="connsiteX509" fmla="*/ 1925566 w 1986636"/>
                <a:gd name="connsiteY509" fmla="*/ 0 h 1779772"/>
                <a:gd name="connsiteX510" fmla="*/ 1983359 w 1986636"/>
                <a:gd name="connsiteY510" fmla="*/ 0 h 1779772"/>
                <a:gd name="connsiteX511" fmla="*/ 1986636 w 1986636"/>
                <a:gd name="connsiteY511" fmla="*/ 4916 h 1779772"/>
                <a:gd name="connsiteX512" fmla="*/ 1982537 w 1986636"/>
                <a:gd name="connsiteY512" fmla="*/ 15847 h 1779772"/>
                <a:gd name="connsiteX513" fmla="*/ 1970240 w 1986636"/>
                <a:gd name="connsiteY513" fmla="*/ 34975 h 1779772"/>
                <a:gd name="connsiteX514" fmla="*/ 1955211 w 1986636"/>
                <a:gd name="connsiteY514" fmla="*/ 43173 h 1779772"/>
                <a:gd name="connsiteX515" fmla="*/ 1948379 w 1986636"/>
                <a:gd name="connsiteY515" fmla="*/ 40440 h 1779772"/>
                <a:gd name="connsiteX516" fmla="*/ 1947013 w 1986636"/>
                <a:gd name="connsiteY516" fmla="*/ 32242 h 1779772"/>
                <a:gd name="connsiteX517" fmla="*/ 1940181 w 1986636"/>
                <a:gd name="connsiteY517" fmla="*/ 26777 h 1779772"/>
                <a:gd name="connsiteX518" fmla="*/ 1936082 w 1986636"/>
                <a:gd name="connsiteY518" fmla="*/ 17213 h 1779772"/>
                <a:gd name="connsiteX519" fmla="*/ 1936082 w 1986636"/>
                <a:gd name="connsiteY519" fmla="*/ 7649 h 1779772"/>
                <a:gd name="connsiteX520" fmla="*/ 168622 w 1986636"/>
                <a:gd name="connsiteY520" fmla="*/ 0 h 1779772"/>
                <a:gd name="connsiteX521" fmla="*/ 1855429 w 1986636"/>
                <a:gd name="connsiteY521" fmla="*/ 0 h 1779772"/>
                <a:gd name="connsiteX522" fmla="*/ 1852736 w 1986636"/>
                <a:gd name="connsiteY522" fmla="*/ 6282 h 1779772"/>
                <a:gd name="connsiteX523" fmla="*/ 1845905 w 1986636"/>
                <a:gd name="connsiteY523" fmla="*/ 10381 h 1779772"/>
                <a:gd name="connsiteX524" fmla="*/ 1836340 w 1986636"/>
                <a:gd name="connsiteY524" fmla="*/ 10381 h 1779772"/>
                <a:gd name="connsiteX525" fmla="*/ 1830875 w 1986636"/>
                <a:gd name="connsiteY525" fmla="*/ 13114 h 1779772"/>
                <a:gd name="connsiteX526" fmla="*/ 1837707 w 1986636"/>
                <a:gd name="connsiteY526" fmla="*/ 15847 h 1779772"/>
                <a:gd name="connsiteX527" fmla="*/ 1841806 w 1986636"/>
                <a:gd name="connsiteY527" fmla="*/ 21312 h 1779772"/>
                <a:gd name="connsiteX528" fmla="*/ 1841806 w 1986636"/>
                <a:gd name="connsiteY528" fmla="*/ 29510 h 1779772"/>
                <a:gd name="connsiteX529" fmla="*/ 1832241 w 1986636"/>
                <a:gd name="connsiteY529" fmla="*/ 43173 h 1779772"/>
                <a:gd name="connsiteX530" fmla="*/ 1825410 w 1986636"/>
                <a:gd name="connsiteY530" fmla="*/ 47272 h 1779772"/>
                <a:gd name="connsiteX531" fmla="*/ 1824044 w 1986636"/>
                <a:gd name="connsiteY531" fmla="*/ 51371 h 1779772"/>
                <a:gd name="connsiteX532" fmla="*/ 1826776 w 1986636"/>
                <a:gd name="connsiteY532" fmla="*/ 56836 h 1779772"/>
                <a:gd name="connsiteX533" fmla="*/ 1833608 w 1986636"/>
                <a:gd name="connsiteY533" fmla="*/ 60935 h 1779772"/>
                <a:gd name="connsiteX534" fmla="*/ 1837707 w 1986636"/>
                <a:gd name="connsiteY534" fmla="*/ 74599 h 1779772"/>
                <a:gd name="connsiteX535" fmla="*/ 1844538 w 1986636"/>
                <a:gd name="connsiteY535" fmla="*/ 78697 h 1779772"/>
                <a:gd name="connsiteX536" fmla="*/ 1847271 w 1986636"/>
                <a:gd name="connsiteY536" fmla="*/ 90995 h 1779772"/>
                <a:gd name="connsiteX537" fmla="*/ 1844538 w 1986636"/>
                <a:gd name="connsiteY537" fmla="*/ 106024 h 1779772"/>
                <a:gd name="connsiteX538" fmla="*/ 1845905 w 1986636"/>
                <a:gd name="connsiteY538" fmla="*/ 111489 h 1779772"/>
                <a:gd name="connsiteX539" fmla="*/ 1850004 w 1986636"/>
                <a:gd name="connsiteY539" fmla="*/ 100559 h 1779772"/>
                <a:gd name="connsiteX540" fmla="*/ 1854103 w 1986636"/>
                <a:gd name="connsiteY540" fmla="*/ 92361 h 1779772"/>
                <a:gd name="connsiteX541" fmla="*/ 1852736 w 1986636"/>
                <a:gd name="connsiteY541" fmla="*/ 82797 h 1779772"/>
                <a:gd name="connsiteX542" fmla="*/ 1848637 w 1986636"/>
                <a:gd name="connsiteY542" fmla="*/ 78697 h 1779772"/>
                <a:gd name="connsiteX543" fmla="*/ 1848637 w 1986636"/>
                <a:gd name="connsiteY543" fmla="*/ 66401 h 1779772"/>
                <a:gd name="connsiteX544" fmla="*/ 1852736 w 1986636"/>
                <a:gd name="connsiteY544" fmla="*/ 56836 h 1779772"/>
                <a:gd name="connsiteX545" fmla="*/ 1856835 w 1986636"/>
                <a:gd name="connsiteY545" fmla="*/ 56836 h 1779772"/>
                <a:gd name="connsiteX546" fmla="*/ 1860934 w 1986636"/>
                <a:gd name="connsiteY546" fmla="*/ 65034 h 1779772"/>
                <a:gd name="connsiteX547" fmla="*/ 1866400 w 1986636"/>
                <a:gd name="connsiteY547" fmla="*/ 70500 h 1779772"/>
                <a:gd name="connsiteX548" fmla="*/ 1871865 w 1986636"/>
                <a:gd name="connsiteY548" fmla="*/ 80064 h 1779772"/>
                <a:gd name="connsiteX549" fmla="*/ 1880063 w 1986636"/>
                <a:gd name="connsiteY549" fmla="*/ 86895 h 1779772"/>
                <a:gd name="connsiteX550" fmla="*/ 1884162 w 1986636"/>
                <a:gd name="connsiteY550" fmla="*/ 84163 h 1779772"/>
                <a:gd name="connsiteX551" fmla="*/ 1889627 w 1986636"/>
                <a:gd name="connsiteY551" fmla="*/ 84163 h 1779772"/>
                <a:gd name="connsiteX552" fmla="*/ 1893726 w 1986636"/>
                <a:gd name="connsiteY552" fmla="*/ 86895 h 1779772"/>
                <a:gd name="connsiteX553" fmla="*/ 1897825 w 1986636"/>
                <a:gd name="connsiteY553" fmla="*/ 82797 h 1779772"/>
                <a:gd name="connsiteX554" fmla="*/ 1908756 w 1986636"/>
                <a:gd name="connsiteY554" fmla="*/ 78697 h 1779772"/>
                <a:gd name="connsiteX555" fmla="*/ 1918320 w 1986636"/>
                <a:gd name="connsiteY555" fmla="*/ 80064 h 1779772"/>
                <a:gd name="connsiteX556" fmla="*/ 1921053 w 1986636"/>
                <a:gd name="connsiteY556" fmla="*/ 85529 h 1779772"/>
                <a:gd name="connsiteX557" fmla="*/ 1921053 w 1986636"/>
                <a:gd name="connsiteY557" fmla="*/ 95093 h 1779772"/>
                <a:gd name="connsiteX558" fmla="*/ 1911488 w 1986636"/>
                <a:gd name="connsiteY558" fmla="*/ 110123 h 1779772"/>
                <a:gd name="connsiteX559" fmla="*/ 1906023 w 1986636"/>
                <a:gd name="connsiteY559" fmla="*/ 119687 h 1779772"/>
                <a:gd name="connsiteX560" fmla="*/ 1906023 w 1986636"/>
                <a:gd name="connsiteY560" fmla="*/ 131984 h 1779772"/>
                <a:gd name="connsiteX561" fmla="*/ 1904657 w 1986636"/>
                <a:gd name="connsiteY561" fmla="*/ 147014 h 1779772"/>
                <a:gd name="connsiteX562" fmla="*/ 1901924 w 1986636"/>
                <a:gd name="connsiteY562" fmla="*/ 151113 h 1779772"/>
                <a:gd name="connsiteX563" fmla="*/ 1889627 w 1986636"/>
                <a:gd name="connsiteY563" fmla="*/ 149746 h 1779772"/>
                <a:gd name="connsiteX564" fmla="*/ 1877330 w 1986636"/>
                <a:gd name="connsiteY564" fmla="*/ 153845 h 1779772"/>
                <a:gd name="connsiteX565" fmla="*/ 1867766 w 1986636"/>
                <a:gd name="connsiteY565" fmla="*/ 151113 h 1779772"/>
                <a:gd name="connsiteX566" fmla="*/ 1859568 w 1986636"/>
                <a:gd name="connsiteY566" fmla="*/ 147014 h 1779772"/>
                <a:gd name="connsiteX567" fmla="*/ 1852736 w 1986636"/>
                <a:gd name="connsiteY567" fmla="*/ 147014 h 1779772"/>
                <a:gd name="connsiteX568" fmla="*/ 1844538 w 1986636"/>
                <a:gd name="connsiteY568" fmla="*/ 152479 h 1779772"/>
                <a:gd name="connsiteX569" fmla="*/ 1844538 w 1986636"/>
                <a:gd name="connsiteY569" fmla="*/ 160677 h 1779772"/>
                <a:gd name="connsiteX570" fmla="*/ 1837707 w 1986636"/>
                <a:gd name="connsiteY570" fmla="*/ 166142 h 1779772"/>
                <a:gd name="connsiteX571" fmla="*/ 1829509 w 1986636"/>
                <a:gd name="connsiteY571" fmla="*/ 167509 h 1779772"/>
                <a:gd name="connsiteX572" fmla="*/ 1824044 w 1986636"/>
                <a:gd name="connsiteY572" fmla="*/ 167509 h 1779772"/>
                <a:gd name="connsiteX573" fmla="*/ 1818578 w 1986636"/>
                <a:gd name="connsiteY573" fmla="*/ 175707 h 1779772"/>
                <a:gd name="connsiteX574" fmla="*/ 1817212 w 1986636"/>
                <a:gd name="connsiteY574" fmla="*/ 181172 h 1779772"/>
                <a:gd name="connsiteX575" fmla="*/ 1809014 w 1986636"/>
                <a:gd name="connsiteY575" fmla="*/ 183904 h 1779772"/>
                <a:gd name="connsiteX576" fmla="*/ 1802182 w 1986636"/>
                <a:gd name="connsiteY576" fmla="*/ 182538 h 1779772"/>
                <a:gd name="connsiteX577" fmla="*/ 1791252 w 1986636"/>
                <a:gd name="connsiteY577" fmla="*/ 174340 h 1779772"/>
                <a:gd name="connsiteX578" fmla="*/ 1773490 w 1986636"/>
                <a:gd name="connsiteY578" fmla="*/ 163410 h 1779772"/>
                <a:gd name="connsiteX579" fmla="*/ 1762559 w 1986636"/>
                <a:gd name="connsiteY579" fmla="*/ 151113 h 1779772"/>
                <a:gd name="connsiteX580" fmla="*/ 1735232 w 1986636"/>
                <a:gd name="connsiteY580" fmla="*/ 126519 h 1779772"/>
                <a:gd name="connsiteX581" fmla="*/ 1731133 w 1986636"/>
                <a:gd name="connsiteY581" fmla="*/ 115588 h 1779772"/>
                <a:gd name="connsiteX582" fmla="*/ 1731133 w 1986636"/>
                <a:gd name="connsiteY582" fmla="*/ 108757 h 1779772"/>
                <a:gd name="connsiteX583" fmla="*/ 1735232 w 1986636"/>
                <a:gd name="connsiteY583" fmla="*/ 104658 h 1779772"/>
                <a:gd name="connsiteX584" fmla="*/ 1742064 w 1986636"/>
                <a:gd name="connsiteY584" fmla="*/ 104658 h 1779772"/>
                <a:gd name="connsiteX585" fmla="*/ 1744797 w 1986636"/>
                <a:gd name="connsiteY585" fmla="*/ 107390 h 1779772"/>
                <a:gd name="connsiteX586" fmla="*/ 1751628 w 1986636"/>
                <a:gd name="connsiteY586" fmla="*/ 111489 h 1779772"/>
                <a:gd name="connsiteX587" fmla="*/ 1774856 w 1986636"/>
                <a:gd name="connsiteY587" fmla="*/ 122420 h 1779772"/>
                <a:gd name="connsiteX588" fmla="*/ 1787153 w 1986636"/>
                <a:gd name="connsiteY588" fmla="*/ 133351 h 1779772"/>
                <a:gd name="connsiteX589" fmla="*/ 1791252 w 1986636"/>
                <a:gd name="connsiteY589" fmla="*/ 131984 h 1779772"/>
                <a:gd name="connsiteX590" fmla="*/ 1809014 w 1986636"/>
                <a:gd name="connsiteY590" fmla="*/ 129251 h 1779772"/>
                <a:gd name="connsiteX591" fmla="*/ 1810380 w 1986636"/>
                <a:gd name="connsiteY591" fmla="*/ 123786 h 1779772"/>
                <a:gd name="connsiteX592" fmla="*/ 1804915 w 1986636"/>
                <a:gd name="connsiteY592" fmla="*/ 119687 h 1779772"/>
                <a:gd name="connsiteX593" fmla="*/ 1799450 w 1986636"/>
                <a:gd name="connsiteY593" fmla="*/ 121054 h 1779772"/>
                <a:gd name="connsiteX594" fmla="*/ 1792618 w 1986636"/>
                <a:gd name="connsiteY594" fmla="*/ 125153 h 1779772"/>
                <a:gd name="connsiteX595" fmla="*/ 1781687 w 1986636"/>
                <a:gd name="connsiteY595" fmla="*/ 121054 h 1779772"/>
                <a:gd name="connsiteX596" fmla="*/ 1762559 w 1986636"/>
                <a:gd name="connsiteY596" fmla="*/ 107390 h 1779772"/>
                <a:gd name="connsiteX597" fmla="*/ 1740698 w 1986636"/>
                <a:gd name="connsiteY597" fmla="*/ 97826 h 1779772"/>
                <a:gd name="connsiteX598" fmla="*/ 1733866 w 1986636"/>
                <a:gd name="connsiteY598" fmla="*/ 96460 h 1779772"/>
                <a:gd name="connsiteX599" fmla="*/ 1731133 w 1986636"/>
                <a:gd name="connsiteY599" fmla="*/ 90995 h 1779772"/>
                <a:gd name="connsiteX600" fmla="*/ 1731133 w 1986636"/>
                <a:gd name="connsiteY600" fmla="*/ 82797 h 1779772"/>
                <a:gd name="connsiteX601" fmla="*/ 1725668 w 1986636"/>
                <a:gd name="connsiteY601" fmla="*/ 80064 h 1779772"/>
                <a:gd name="connsiteX602" fmla="*/ 1720203 w 1986636"/>
                <a:gd name="connsiteY602" fmla="*/ 81430 h 1779772"/>
                <a:gd name="connsiteX603" fmla="*/ 1714738 w 1986636"/>
                <a:gd name="connsiteY603" fmla="*/ 88262 h 1779772"/>
                <a:gd name="connsiteX604" fmla="*/ 1713371 w 1986636"/>
                <a:gd name="connsiteY604" fmla="*/ 99192 h 1779772"/>
                <a:gd name="connsiteX605" fmla="*/ 1710639 w 1986636"/>
                <a:gd name="connsiteY605" fmla="*/ 119687 h 1779772"/>
                <a:gd name="connsiteX606" fmla="*/ 1710639 w 1986636"/>
                <a:gd name="connsiteY606" fmla="*/ 127885 h 1779772"/>
                <a:gd name="connsiteX607" fmla="*/ 1707906 w 1986636"/>
                <a:gd name="connsiteY607" fmla="*/ 133351 h 1779772"/>
                <a:gd name="connsiteX608" fmla="*/ 1705173 w 1986636"/>
                <a:gd name="connsiteY608" fmla="*/ 130618 h 1779772"/>
                <a:gd name="connsiteX609" fmla="*/ 1683312 w 1986636"/>
                <a:gd name="connsiteY609" fmla="*/ 106024 h 1779772"/>
                <a:gd name="connsiteX610" fmla="*/ 1669649 w 1986636"/>
                <a:gd name="connsiteY610" fmla="*/ 82797 h 1779772"/>
                <a:gd name="connsiteX611" fmla="*/ 1664184 w 1986636"/>
                <a:gd name="connsiteY611" fmla="*/ 75965 h 1779772"/>
                <a:gd name="connsiteX612" fmla="*/ 1662817 w 1986636"/>
                <a:gd name="connsiteY612" fmla="*/ 70500 h 1779772"/>
                <a:gd name="connsiteX613" fmla="*/ 1658718 w 1986636"/>
                <a:gd name="connsiteY613" fmla="*/ 65034 h 1779772"/>
                <a:gd name="connsiteX614" fmla="*/ 1653253 w 1986636"/>
                <a:gd name="connsiteY614" fmla="*/ 65034 h 1779772"/>
                <a:gd name="connsiteX615" fmla="*/ 1651887 w 1986636"/>
                <a:gd name="connsiteY615" fmla="*/ 67767 h 1779772"/>
                <a:gd name="connsiteX616" fmla="*/ 1651887 w 1986636"/>
                <a:gd name="connsiteY616" fmla="*/ 74599 h 1779772"/>
                <a:gd name="connsiteX617" fmla="*/ 1661451 w 1986636"/>
                <a:gd name="connsiteY617" fmla="*/ 81430 h 1779772"/>
                <a:gd name="connsiteX618" fmla="*/ 1675114 w 1986636"/>
                <a:gd name="connsiteY618" fmla="*/ 106024 h 1779772"/>
                <a:gd name="connsiteX619" fmla="*/ 1676481 w 1986636"/>
                <a:gd name="connsiteY619" fmla="*/ 112856 h 1779772"/>
                <a:gd name="connsiteX620" fmla="*/ 1684678 w 1986636"/>
                <a:gd name="connsiteY620" fmla="*/ 121054 h 1779772"/>
                <a:gd name="connsiteX621" fmla="*/ 1687411 w 1986636"/>
                <a:gd name="connsiteY621" fmla="*/ 127885 h 1779772"/>
                <a:gd name="connsiteX622" fmla="*/ 1686045 w 1986636"/>
                <a:gd name="connsiteY622" fmla="*/ 134717 h 1779772"/>
                <a:gd name="connsiteX623" fmla="*/ 1679213 w 1986636"/>
                <a:gd name="connsiteY623" fmla="*/ 134717 h 1779772"/>
                <a:gd name="connsiteX624" fmla="*/ 1669649 w 1986636"/>
                <a:gd name="connsiteY624" fmla="*/ 138816 h 1779772"/>
                <a:gd name="connsiteX625" fmla="*/ 1661451 w 1986636"/>
                <a:gd name="connsiteY625" fmla="*/ 145647 h 1779772"/>
                <a:gd name="connsiteX626" fmla="*/ 1655986 w 1986636"/>
                <a:gd name="connsiteY626" fmla="*/ 152479 h 1779772"/>
                <a:gd name="connsiteX627" fmla="*/ 1646421 w 1986636"/>
                <a:gd name="connsiteY627" fmla="*/ 155212 h 1779772"/>
                <a:gd name="connsiteX628" fmla="*/ 1638223 w 1986636"/>
                <a:gd name="connsiteY628" fmla="*/ 160677 h 1779772"/>
                <a:gd name="connsiteX629" fmla="*/ 1627293 w 1986636"/>
                <a:gd name="connsiteY629" fmla="*/ 163410 h 1779772"/>
                <a:gd name="connsiteX630" fmla="*/ 1617729 w 1986636"/>
                <a:gd name="connsiteY630" fmla="*/ 163410 h 1779772"/>
                <a:gd name="connsiteX631" fmla="*/ 1609531 w 1986636"/>
                <a:gd name="connsiteY631" fmla="*/ 155212 h 1779772"/>
                <a:gd name="connsiteX632" fmla="*/ 1604065 w 1986636"/>
                <a:gd name="connsiteY632" fmla="*/ 155212 h 1779772"/>
                <a:gd name="connsiteX633" fmla="*/ 1597234 w 1986636"/>
                <a:gd name="connsiteY633" fmla="*/ 151113 h 1779772"/>
                <a:gd name="connsiteX634" fmla="*/ 1594501 w 1986636"/>
                <a:gd name="connsiteY634" fmla="*/ 145647 h 1779772"/>
                <a:gd name="connsiteX635" fmla="*/ 1579471 w 1986636"/>
                <a:gd name="connsiteY635" fmla="*/ 134717 h 1779772"/>
                <a:gd name="connsiteX636" fmla="*/ 1571274 w 1986636"/>
                <a:gd name="connsiteY636" fmla="*/ 129251 h 1779772"/>
                <a:gd name="connsiteX637" fmla="*/ 1571274 w 1986636"/>
                <a:gd name="connsiteY637" fmla="*/ 122420 h 1779772"/>
                <a:gd name="connsiteX638" fmla="*/ 1568541 w 1986636"/>
                <a:gd name="connsiteY638" fmla="*/ 115588 h 1779772"/>
                <a:gd name="connsiteX639" fmla="*/ 1564442 w 1986636"/>
                <a:gd name="connsiteY639" fmla="*/ 112856 h 1779772"/>
                <a:gd name="connsiteX640" fmla="*/ 1561710 w 1986636"/>
                <a:gd name="connsiteY640" fmla="*/ 115588 h 1779772"/>
                <a:gd name="connsiteX641" fmla="*/ 1560343 w 1986636"/>
                <a:gd name="connsiteY641" fmla="*/ 126519 h 1779772"/>
                <a:gd name="connsiteX642" fmla="*/ 1564442 w 1986636"/>
                <a:gd name="connsiteY642" fmla="*/ 134717 h 1779772"/>
                <a:gd name="connsiteX643" fmla="*/ 1575372 w 1986636"/>
                <a:gd name="connsiteY643" fmla="*/ 140182 h 1779772"/>
                <a:gd name="connsiteX644" fmla="*/ 1587669 w 1986636"/>
                <a:gd name="connsiteY644" fmla="*/ 149746 h 1779772"/>
                <a:gd name="connsiteX645" fmla="*/ 1594501 w 1986636"/>
                <a:gd name="connsiteY645" fmla="*/ 160677 h 1779772"/>
                <a:gd name="connsiteX646" fmla="*/ 1595867 w 1986636"/>
                <a:gd name="connsiteY646" fmla="*/ 166142 h 1779772"/>
                <a:gd name="connsiteX647" fmla="*/ 1589036 w 1986636"/>
                <a:gd name="connsiteY647" fmla="*/ 171608 h 1779772"/>
                <a:gd name="connsiteX648" fmla="*/ 1568541 w 1986636"/>
                <a:gd name="connsiteY648" fmla="*/ 171608 h 1779772"/>
                <a:gd name="connsiteX649" fmla="*/ 1554878 w 1986636"/>
                <a:gd name="connsiteY649" fmla="*/ 168875 h 1779772"/>
                <a:gd name="connsiteX650" fmla="*/ 1543948 w 1986636"/>
                <a:gd name="connsiteY650" fmla="*/ 171608 h 1779772"/>
                <a:gd name="connsiteX651" fmla="*/ 1535750 w 1986636"/>
                <a:gd name="connsiteY651" fmla="*/ 178439 h 1779772"/>
                <a:gd name="connsiteX652" fmla="*/ 1538482 w 1986636"/>
                <a:gd name="connsiteY652" fmla="*/ 182538 h 1779772"/>
                <a:gd name="connsiteX653" fmla="*/ 1542581 w 1986636"/>
                <a:gd name="connsiteY653" fmla="*/ 183904 h 1779772"/>
                <a:gd name="connsiteX654" fmla="*/ 1546680 w 1986636"/>
                <a:gd name="connsiteY654" fmla="*/ 190736 h 1779772"/>
                <a:gd name="connsiteX655" fmla="*/ 1552146 w 1986636"/>
                <a:gd name="connsiteY655" fmla="*/ 193469 h 1779772"/>
                <a:gd name="connsiteX656" fmla="*/ 1554878 w 1986636"/>
                <a:gd name="connsiteY656" fmla="*/ 186637 h 1779772"/>
                <a:gd name="connsiteX657" fmla="*/ 1557611 w 1986636"/>
                <a:gd name="connsiteY657" fmla="*/ 178439 h 1779772"/>
                <a:gd name="connsiteX658" fmla="*/ 1569907 w 1986636"/>
                <a:gd name="connsiteY658" fmla="*/ 178439 h 1779772"/>
                <a:gd name="connsiteX659" fmla="*/ 1579471 w 1986636"/>
                <a:gd name="connsiteY659" fmla="*/ 181172 h 1779772"/>
                <a:gd name="connsiteX660" fmla="*/ 1589036 w 1986636"/>
                <a:gd name="connsiteY660" fmla="*/ 185271 h 1779772"/>
                <a:gd name="connsiteX661" fmla="*/ 1597234 w 1986636"/>
                <a:gd name="connsiteY661" fmla="*/ 179806 h 1779772"/>
                <a:gd name="connsiteX662" fmla="*/ 1598600 w 1986636"/>
                <a:gd name="connsiteY662" fmla="*/ 171608 h 1779772"/>
                <a:gd name="connsiteX663" fmla="*/ 1606798 w 1986636"/>
                <a:gd name="connsiteY663" fmla="*/ 168875 h 1779772"/>
                <a:gd name="connsiteX664" fmla="*/ 1619095 w 1986636"/>
                <a:gd name="connsiteY664" fmla="*/ 170241 h 1779772"/>
                <a:gd name="connsiteX665" fmla="*/ 1631392 w 1986636"/>
                <a:gd name="connsiteY665" fmla="*/ 170241 h 1779772"/>
                <a:gd name="connsiteX666" fmla="*/ 1636857 w 1986636"/>
                <a:gd name="connsiteY666" fmla="*/ 174340 h 1779772"/>
                <a:gd name="connsiteX667" fmla="*/ 1645055 w 1986636"/>
                <a:gd name="connsiteY667" fmla="*/ 179806 h 1779772"/>
                <a:gd name="connsiteX668" fmla="*/ 1651735 w 1986636"/>
                <a:gd name="connsiteY668" fmla="*/ 181020 h 1779772"/>
                <a:gd name="connsiteX669" fmla="*/ 1657352 w 1986636"/>
                <a:gd name="connsiteY669" fmla="*/ 186637 h 1779772"/>
                <a:gd name="connsiteX670" fmla="*/ 1668394 w 1986636"/>
                <a:gd name="connsiteY670" fmla="*/ 188336 h 1779772"/>
                <a:gd name="connsiteX671" fmla="*/ 1671015 w 1986636"/>
                <a:gd name="connsiteY671" fmla="*/ 196202 h 1779772"/>
                <a:gd name="connsiteX672" fmla="*/ 1668283 w 1986636"/>
                <a:gd name="connsiteY672" fmla="*/ 203033 h 1779772"/>
                <a:gd name="connsiteX673" fmla="*/ 1662817 w 1986636"/>
                <a:gd name="connsiteY673" fmla="*/ 204399 h 1779772"/>
                <a:gd name="connsiteX674" fmla="*/ 1655986 w 1986636"/>
                <a:gd name="connsiteY674" fmla="*/ 212597 h 1779772"/>
                <a:gd name="connsiteX675" fmla="*/ 1645055 w 1986636"/>
                <a:gd name="connsiteY675" fmla="*/ 211231 h 1779772"/>
                <a:gd name="connsiteX676" fmla="*/ 1635491 w 1986636"/>
                <a:gd name="connsiteY676" fmla="*/ 212597 h 1779772"/>
                <a:gd name="connsiteX677" fmla="*/ 1624560 w 1986636"/>
                <a:gd name="connsiteY677" fmla="*/ 222162 h 1779772"/>
                <a:gd name="connsiteX678" fmla="*/ 1614996 w 1986636"/>
                <a:gd name="connsiteY678" fmla="*/ 226261 h 1779772"/>
                <a:gd name="connsiteX679" fmla="*/ 1605432 w 1986636"/>
                <a:gd name="connsiteY679" fmla="*/ 224894 h 1779772"/>
                <a:gd name="connsiteX680" fmla="*/ 1593135 w 1986636"/>
                <a:gd name="connsiteY680" fmla="*/ 212597 h 1779772"/>
                <a:gd name="connsiteX681" fmla="*/ 1586303 w 1986636"/>
                <a:gd name="connsiteY681" fmla="*/ 209865 h 1779772"/>
                <a:gd name="connsiteX682" fmla="*/ 1580838 w 1986636"/>
                <a:gd name="connsiteY682" fmla="*/ 211231 h 1779772"/>
                <a:gd name="connsiteX683" fmla="*/ 1575372 w 1986636"/>
                <a:gd name="connsiteY683" fmla="*/ 216696 h 1779772"/>
                <a:gd name="connsiteX684" fmla="*/ 1567175 w 1986636"/>
                <a:gd name="connsiteY684" fmla="*/ 218063 h 1779772"/>
                <a:gd name="connsiteX685" fmla="*/ 1563076 w 1986636"/>
                <a:gd name="connsiteY685" fmla="*/ 215330 h 1779772"/>
                <a:gd name="connsiteX686" fmla="*/ 1556244 w 1986636"/>
                <a:gd name="connsiteY686" fmla="*/ 216696 h 1779772"/>
                <a:gd name="connsiteX687" fmla="*/ 1556244 w 1986636"/>
                <a:gd name="connsiteY687" fmla="*/ 220795 h 1779772"/>
                <a:gd name="connsiteX688" fmla="*/ 1563076 w 1986636"/>
                <a:gd name="connsiteY688" fmla="*/ 222162 h 1779772"/>
                <a:gd name="connsiteX689" fmla="*/ 1575372 w 1986636"/>
                <a:gd name="connsiteY689" fmla="*/ 222162 h 1779772"/>
                <a:gd name="connsiteX690" fmla="*/ 1580838 w 1986636"/>
                <a:gd name="connsiteY690" fmla="*/ 219429 h 1779772"/>
                <a:gd name="connsiteX691" fmla="*/ 1587669 w 1986636"/>
                <a:gd name="connsiteY691" fmla="*/ 222162 h 1779772"/>
                <a:gd name="connsiteX692" fmla="*/ 1590402 w 1986636"/>
                <a:gd name="connsiteY692" fmla="*/ 227627 h 1779772"/>
                <a:gd name="connsiteX693" fmla="*/ 1587669 w 1986636"/>
                <a:gd name="connsiteY693" fmla="*/ 233092 h 1779772"/>
                <a:gd name="connsiteX694" fmla="*/ 1575372 w 1986636"/>
                <a:gd name="connsiteY694" fmla="*/ 235825 h 1779772"/>
                <a:gd name="connsiteX695" fmla="*/ 1563076 w 1986636"/>
                <a:gd name="connsiteY695" fmla="*/ 241290 h 1779772"/>
                <a:gd name="connsiteX696" fmla="*/ 1560343 w 1986636"/>
                <a:gd name="connsiteY696" fmla="*/ 245389 h 1779772"/>
                <a:gd name="connsiteX697" fmla="*/ 1565809 w 1986636"/>
                <a:gd name="connsiteY697" fmla="*/ 246756 h 1779772"/>
                <a:gd name="connsiteX698" fmla="*/ 1572640 w 1986636"/>
                <a:gd name="connsiteY698" fmla="*/ 242656 h 1779772"/>
                <a:gd name="connsiteX699" fmla="*/ 1587669 w 1986636"/>
                <a:gd name="connsiteY699" fmla="*/ 238558 h 1779772"/>
                <a:gd name="connsiteX700" fmla="*/ 1593135 w 1986636"/>
                <a:gd name="connsiteY700" fmla="*/ 238558 h 1779772"/>
                <a:gd name="connsiteX701" fmla="*/ 1597234 w 1986636"/>
                <a:gd name="connsiteY701" fmla="*/ 244023 h 1779772"/>
                <a:gd name="connsiteX702" fmla="*/ 1597234 w 1986636"/>
                <a:gd name="connsiteY702" fmla="*/ 252221 h 1779772"/>
                <a:gd name="connsiteX703" fmla="*/ 1599966 w 1986636"/>
                <a:gd name="connsiteY703" fmla="*/ 252221 h 1779772"/>
                <a:gd name="connsiteX704" fmla="*/ 1606798 w 1986636"/>
                <a:gd name="connsiteY704" fmla="*/ 241290 h 1779772"/>
                <a:gd name="connsiteX705" fmla="*/ 1614996 w 1986636"/>
                <a:gd name="connsiteY705" fmla="*/ 239924 h 1779772"/>
                <a:gd name="connsiteX706" fmla="*/ 1620461 w 1986636"/>
                <a:gd name="connsiteY706" fmla="*/ 239924 h 1779772"/>
                <a:gd name="connsiteX707" fmla="*/ 1631392 w 1986636"/>
                <a:gd name="connsiteY707" fmla="*/ 230360 h 1779772"/>
                <a:gd name="connsiteX708" fmla="*/ 1635491 w 1986636"/>
                <a:gd name="connsiteY708" fmla="*/ 230360 h 1779772"/>
                <a:gd name="connsiteX709" fmla="*/ 1640956 w 1986636"/>
                <a:gd name="connsiteY709" fmla="*/ 233092 h 1779772"/>
                <a:gd name="connsiteX710" fmla="*/ 1657352 w 1986636"/>
                <a:gd name="connsiteY710" fmla="*/ 244023 h 1779772"/>
                <a:gd name="connsiteX711" fmla="*/ 1662817 w 1986636"/>
                <a:gd name="connsiteY711" fmla="*/ 244023 h 1779772"/>
                <a:gd name="connsiteX712" fmla="*/ 1666916 w 1986636"/>
                <a:gd name="connsiteY712" fmla="*/ 246756 h 1779772"/>
                <a:gd name="connsiteX713" fmla="*/ 1668283 w 1986636"/>
                <a:gd name="connsiteY713" fmla="*/ 254954 h 1779772"/>
                <a:gd name="connsiteX714" fmla="*/ 1665550 w 1986636"/>
                <a:gd name="connsiteY714" fmla="*/ 275448 h 1779772"/>
                <a:gd name="connsiteX715" fmla="*/ 1658718 w 1986636"/>
                <a:gd name="connsiteY715" fmla="*/ 283646 h 1779772"/>
                <a:gd name="connsiteX716" fmla="*/ 1645055 w 1986636"/>
                <a:gd name="connsiteY716" fmla="*/ 286379 h 1779772"/>
                <a:gd name="connsiteX717" fmla="*/ 1634124 w 1986636"/>
                <a:gd name="connsiteY717" fmla="*/ 285013 h 1779772"/>
                <a:gd name="connsiteX718" fmla="*/ 1624560 w 1986636"/>
                <a:gd name="connsiteY718" fmla="*/ 280913 h 1779772"/>
                <a:gd name="connsiteX719" fmla="*/ 1602699 w 1986636"/>
                <a:gd name="connsiteY719" fmla="*/ 280913 h 1779772"/>
                <a:gd name="connsiteX720" fmla="*/ 1597234 w 1986636"/>
                <a:gd name="connsiteY720" fmla="*/ 279547 h 1779772"/>
                <a:gd name="connsiteX721" fmla="*/ 1587669 w 1986636"/>
                <a:gd name="connsiteY721" fmla="*/ 287745 h 1779772"/>
                <a:gd name="connsiteX722" fmla="*/ 1591768 w 1986636"/>
                <a:gd name="connsiteY722" fmla="*/ 290478 h 1779772"/>
                <a:gd name="connsiteX723" fmla="*/ 1604065 w 1986636"/>
                <a:gd name="connsiteY723" fmla="*/ 287745 h 1779772"/>
                <a:gd name="connsiteX724" fmla="*/ 1617729 w 1986636"/>
                <a:gd name="connsiteY724" fmla="*/ 287745 h 1779772"/>
                <a:gd name="connsiteX725" fmla="*/ 1636857 w 1986636"/>
                <a:gd name="connsiteY725" fmla="*/ 294577 h 1779772"/>
                <a:gd name="connsiteX726" fmla="*/ 1639590 w 1986636"/>
                <a:gd name="connsiteY726" fmla="*/ 302775 h 1779772"/>
                <a:gd name="connsiteX727" fmla="*/ 1638223 w 1986636"/>
                <a:gd name="connsiteY727" fmla="*/ 308240 h 1779772"/>
                <a:gd name="connsiteX728" fmla="*/ 1647788 w 1986636"/>
                <a:gd name="connsiteY728" fmla="*/ 297310 h 1779772"/>
                <a:gd name="connsiteX729" fmla="*/ 1658718 w 1986636"/>
                <a:gd name="connsiteY729" fmla="*/ 294577 h 1779772"/>
                <a:gd name="connsiteX730" fmla="*/ 1671015 w 1986636"/>
                <a:gd name="connsiteY730" fmla="*/ 294577 h 1779772"/>
                <a:gd name="connsiteX731" fmla="*/ 1683312 w 1986636"/>
                <a:gd name="connsiteY731" fmla="*/ 301409 h 1779772"/>
                <a:gd name="connsiteX732" fmla="*/ 1687411 w 1986636"/>
                <a:gd name="connsiteY732" fmla="*/ 306874 h 1779772"/>
                <a:gd name="connsiteX733" fmla="*/ 1707906 w 1986636"/>
                <a:gd name="connsiteY733" fmla="*/ 321903 h 1779772"/>
                <a:gd name="connsiteX734" fmla="*/ 1710639 w 1986636"/>
                <a:gd name="connsiteY734" fmla="*/ 327369 h 1779772"/>
                <a:gd name="connsiteX735" fmla="*/ 1712005 w 1986636"/>
                <a:gd name="connsiteY735" fmla="*/ 332834 h 1779772"/>
                <a:gd name="connsiteX736" fmla="*/ 1718837 w 1986636"/>
                <a:gd name="connsiteY736" fmla="*/ 332834 h 1779772"/>
                <a:gd name="connsiteX737" fmla="*/ 1722935 w 1986636"/>
                <a:gd name="connsiteY737" fmla="*/ 336933 h 1779772"/>
                <a:gd name="connsiteX738" fmla="*/ 1728401 w 1986636"/>
                <a:gd name="connsiteY738" fmla="*/ 336933 h 1779772"/>
                <a:gd name="connsiteX739" fmla="*/ 1737965 w 1986636"/>
                <a:gd name="connsiteY739" fmla="*/ 346497 h 1779772"/>
                <a:gd name="connsiteX740" fmla="*/ 1744797 w 1986636"/>
                <a:gd name="connsiteY740" fmla="*/ 349230 h 1779772"/>
                <a:gd name="connsiteX741" fmla="*/ 1747529 w 1986636"/>
                <a:gd name="connsiteY741" fmla="*/ 357428 h 1779772"/>
                <a:gd name="connsiteX742" fmla="*/ 1752995 w 1986636"/>
                <a:gd name="connsiteY742" fmla="*/ 362893 h 1779772"/>
                <a:gd name="connsiteX743" fmla="*/ 1758460 w 1986636"/>
                <a:gd name="connsiteY743" fmla="*/ 362893 h 1779772"/>
                <a:gd name="connsiteX744" fmla="*/ 1762559 w 1986636"/>
                <a:gd name="connsiteY744" fmla="*/ 369725 h 1779772"/>
                <a:gd name="connsiteX745" fmla="*/ 1768024 w 1986636"/>
                <a:gd name="connsiteY745" fmla="*/ 375190 h 1779772"/>
                <a:gd name="connsiteX746" fmla="*/ 1766658 w 1986636"/>
                <a:gd name="connsiteY746" fmla="*/ 379289 h 1779772"/>
                <a:gd name="connsiteX747" fmla="*/ 1761193 w 1986636"/>
                <a:gd name="connsiteY747" fmla="*/ 392952 h 1779772"/>
                <a:gd name="connsiteX748" fmla="*/ 1754361 w 1986636"/>
                <a:gd name="connsiteY748" fmla="*/ 397051 h 1779772"/>
                <a:gd name="connsiteX749" fmla="*/ 1748896 w 1986636"/>
                <a:gd name="connsiteY749" fmla="*/ 405249 h 1779772"/>
                <a:gd name="connsiteX750" fmla="*/ 1746163 w 1986636"/>
                <a:gd name="connsiteY750" fmla="*/ 414813 h 1779772"/>
                <a:gd name="connsiteX751" fmla="*/ 1746163 w 1986636"/>
                <a:gd name="connsiteY751" fmla="*/ 417546 h 1779772"/>
                <a:gd name="connsiteX752" fmla="*/ 1754361 w 1986636"/>
                <a:gd name="connsiteY752" fmla="*/ 407982 h 1779772"/>
                <a:gd name="connsiteX753" fmla="*/ 1765292 w 1986636"/>
                <a:gd name="connsiteY753" fmla="*/ 398418 h 1779772"/>
                <a:gd name="connsiteX754" fmla="*/ 1772123 w 1986636"/>
                <a:gd name="connsiteY754" fmla="*/ 395685 h 1779772"/>
                <a:gd name="connsiteX755" fmla="*/ 1776222 w 1986636"/>
                <a:gd name="connsiteY755" fmla="*/ 397051 h 1779772"/>
                <a:gd name="connsiteX756" fmla="*/ 1772123 w 1986636"/>
                <a:gd name="connsiteY756" fmla="*/ 403883 h 1779772"/>
                <a:gd name="connsiteX757" fmla="*/ 1768024 w 1986636"/>
                <a:gd name="connsiteY757" fmla="*/ 414813 h 1779772"/>
                <a:gd name="connsiteX758" fmla="*/ 1772123 w 1986636"/>
                <a:gd name="connsiteY758" fmla="*/ 412081 h 1779772"/>
                <a:gd name="connsiteX759" fmla="*/ 1774856 w 1986636"/>
                <a:gd name="connsiteY759" fmla="*/ 405249 h 1779772"/>
                <a:gd name="connsiteX760" fmla="*/ 1778955 w 1986636"/>
                <a:gd name="connsiteY760" fmla="*/ 399784 h 1779772"/>
                <a:gd name="connsiteX761" fmla="*/ 1787153 w 1986636"/>
                <a:gd name="connsiteY761" fmla="*/ 401150 h 1779772"/>
                <a:gd name="connsiteX762" fmla="*/ 1793984 w 1986636"/>
                <a:gd name="connsiteY762" fmla="*/ 407982 h 1779772"/>
                <a:gd name="connsiteX763" fmla="*/ 1789885 w 1986636"/>
                <a:gd name="connsiteY763" fmla="*/ 416180 h 1779772"/>
                <a:gd name="connsiteX764" fmla="*/ 1780321 w 1986636"/>
                <a:gd name="connsiteY764" fmla="*/ 423011 h 1779772"/>
                <a:gd name="connsiteX765" fmla="*/ 1770757 w 1986636"/>
                <a:gd name="connsiteY765" fmla="*/ 431209 h 1779772"/>
                <a:gd name="connsiteX766" fmla="*/ 1768024 w 1986636"/>
                <a:gd name="connsiteY766" fmla="*/ 439407 h 1779772"/>
                <a:gd name="connsiteX767" fmla="*/ 1768024 w 1986636"/>
                <a:gd name="connsiteY767" fmla="*/ 447605 h 1779772"/>
                <a:gd name="connsiteX768" fmla="*/ 1770757 w 1986636"/>
                <a:gd name="connsiteY768" fmla="*/ 451704 h 1779772"/>
                <a:gd name="connsiteX769" fmla="*/ 1769391 w 1986636"/>
                <a:gd name="connsiteY769" fmla="*/ 458536 h 1779772"/>
                <a:gd name="connsiteX770" fmla="*/ 1766658 w 1986636"/>
                <a:gd name="connsiteY770" fmla="*/ 472199 h 1779772"/>
                <a:gd name="connsiteX771" fmla="*/ 1768024 w 1986636"/>
                <a:gd name="connsiteY771" fmla="*/ 476298 h 1779772"/>
                <a:gd name="connsiteX772" fmla="*/ 1773490 w 1986636"/>
                <a:gd name="connsiteY772" fmla="*/ 474932 h 1779772"/>
                <a:gd name="connsiteX773" fmla="*/ 1776222 w 1986636"/>
                <a:gd name="connsiteY773" fmla="*/ 458536 h 1779772"/>
                <a:gd name="connsiteX774" fmla="*/ 1784420 w 1986636"/>
                <a:gd name="connsiteY774" fmla="*/ 444872 h 1779772"/>
                <a:gd name="connsiteX775" fmla="*/ 1793984 w 1986636"/>
                <a:gd name="connsiteY775" fmla="*/ 439407 h 1779772"/>
                <a:gd name="connsiteX776" fmla="*/ 1799450 w 1986636"/>
                <a:gd name="connsiteY776" fmla="*/ 439407 h 1779772"/>
                <a:gd name="connsiteX777" fmla="*/ 1799450 w 1986636"/>
                <a:gd name="connsiteY777" fmla="*/ 444872 h 1779772"/>
                <a:gd name="connsiteX778" fmla="*/ 1792618 w 1986636"/>
                <a:gd name="connsiteY778" fmla="*/ 457170 h 1779772"/>
                <a:gd name="connsiteX779" fmla="*/ 1788519 w 1986636"/>
                <a:gd name="connsiteY779" fmla="*/ 466734 h 1779772"/>
                <a:gd name="connsiteX780" fmla="*/ 1789885 w 1986636"/>
                <a:gd name="connsiteY780" fmla="*/ 472199 h 1779772"/>
                <a:gd name="connsiteX781" fmla="*/ 1796717 w 1986636"/>
                <a:gd name="connsiteY781" fmla="*/ 469466 h 1779772"/>
                <a:gd name="connsiteX782" fmla="*/ 1800816 w 1986636"/>
                <a:gd name="connsiteY782" fmla="*/ 474932 h 1779772"/>
                <a:gd name="connsiteX783" fmla="*/ 1799450 w 1986636"/>
                <a:gd name="connsiteY783" fmla="*/ 487229 h 1779772"/>
                <a:gd name="connsiteX784" fmla="*/ 1793984 w 1986636"/>
                <a:gd name="connsiteY784" fmla="*/ 492694 h 1779772"/>
                <a:gd name="connsiteX785" fmla="*/ 1781687 w 1986636"/>
                <a:gd name="connsiteY785" fmla="*/ 494060 h 1779772"/>
                <a:gd name="connsiteX786" fmla="*/ 1778955 w 1986636"/>
                <a:gd name="connsiteY786" fmla="*/ 499526 h 1779772"/>
                <a:gd name="connsiteX787" fmla="*/ 1778955 w 1986636"/>
                <a:gd name="connsiteY787" fmla="*/ 504991 h 1779772"/>
                <a:gd name="connsiteX788" fmla="*/ 1792618 w 1986636"/>
                <a:gd name="connsiteY788" fmla="*/ 499526 h 1779772"/>
                <a:gd name="connsiteX789" fmla="*/ 1795351 w 1986636"/>
                <a:gd name="connsiteY789" fmla="*/ 503625 h 1779772"/>
                <a:gd name="connsiteX790" fmla="*/ 1807648 w 1986636"/>
                <a:gd name="connsiteY790" fmla="*/ 517288 h 1779772"/>
                <a:gd name="connsiteX791" fmla="*/ 1803549 w 1986636"/>
                <a:gd name="connsiteY791" fmla="*/ 525486 h 1779772"/>
                <a:gd name="connsiteX792" fmla="*/ 1809014 w 1986636"/>
                <a:gd name="connsiteY792" fmla="*/ 526852 h 1779772"/>
                <a:gd name="connsiteX793" fmla="*/ 1813113 w 1986636"/>
                <a:gd name="connsiteY793" fmla="*/ 533684 h 1779772"/>
                <a:gd name="connsiteX794" fmla="*/ 1810380 w 1986636"/>
                <a:gd name="connsiteY794" fmla="*/ 539149 h 1779772"/>
                <a:gd name="connsiteX795" fmla="*/ 1810380 w 1986636"/>
                <a:gd name="connsiteY795" fmla="*/ 551446 h 1779772"/>
                <a:gd name="connsiteX796" fmla="*/ 1807648 w 1986636"/>
                <a:gd name="connsiteY796" fmla="*/ 558278 h 1779772"/>
                <a:gd name="connsiteX797" fmla="*/ 1807648 w 1986636"/>
                <a:gd name="connsiteY797" fmla="*/ 578773 h 1779772"/>
                <a:gd name="connsiteX798" fmla="*/ 1809014 w 1986636"/>
                <a:gd name="connsiteY798" fmla="*/ 586971 h 1779772"/>
                <a:gd name="connsiteX799" fmla="*/ 1807648 w 1986636"/>
                <a:gd name="connsiteY799" fmla="*/ 596535 h 1779772"/>
                <a:gd name="connsiteX800" fmla="*/ 1800816 w 1986636"/>
                <a:gd name="connsiteY800" fmla="*/ 600634 h 1779772"/>
                <a:gd name="connsiteX801" fmla="*/ 1793984 w 1986636"/>
                <a:gd name="connsiteY801" fmla="*/ 599267 h 1779772"/>
                <a:gd name="connsiteX802" fmla="*/ 1789885 w 1986636"/>
                <a:gd name="connsiteY802" fmla="*/ 600634 h 1779772"/>
                <a:gd name="connsiteX803" fmla="*/ 1787153 w 1986636"/>
                <a:gd name="connsiteY803" fmla="*/ 596535 h 1779772"/>
                <a:gd name="connsiteX804" fmla="*/ 1789885 w 1986636"/>
                <a:gd name="connsiteY804" fmla="*/ 589703 h 1779772"/>
                <a:gd name="connsiteX805" fmla="*/ 1787153 w 1986636"/>
                <a:gd name="connsiteY805" fmla="*/ 584238 h 1779772"/>
                <a:gd name="connsiteX806" fmla="*/ 1781687 w 1986636"/>
                <a:gd name="connsiteY806" fmla="*/ 580139 h 1779772"/>
                <a:gd name="connsiteX807" fmla="*/ 1773490 w 1986636"/>
                <a:gd name="connsiteY807" fmla="*/ 582872 h 1779772"/>
                <a:gd name="connsiteX808" fmla="*/ 1769391 w 1986636"/>
                <a:gd name="connsiteY808" fmla="*/ 586971 h 1779772"/>
                <a:gd name="connsiteX809" fmla="*/ 1762559 w 1986636"/>
                <a:gd name="connsiteY809" fmla="*/ 584238 h 1779772"/>
                <a:gd name="connsiteX810" fmla="*/ 1763925 w 1986636"/>
                <a:gd name="connsiteY810" fmla="*/ 576040 h 1779772"/>
                <a:gd name="connsiteX811" fmla="*/ 1769391 w 1986636"/>
                <a:gd name="connsiteY811" fmla="*/ 565109 h 1779772"/>
                <a:gd name="connsiteX812" fmla="*/ 1765292 w 1986636"/>
                <a:gd name="connsiteY812" fmla="*/ 552812 h 1779772"/>
                <a:gd name="connsiteX813" fmla="*/ 1765292 w 1986636"/>
                <a:gd name="connsiteY813" fmla="*/ 543248 h 1779772"/>
                <a:gd name="connsiteX814" fmla="*/ 1768024 w 1986636"/>
                <a:gd name="connsiteY814" fmla="*/ 533684 h 1779772"/>
                <a:gd name="connsiteX815" fmla="*/ 1763925 w 1986636"/>
                <a:gd name="connsiteY815" fmla="*/ 528219 h 1779772"/>
                <a:gd name="connsiteX816" fmla="*/ 1759826 w 1986636"/>
                <a:gd name="connsiteY816" fmla="*/ 528219 h 1779772"/>
                <a:gd name="connsiteX817" fmla="*/ 1757094 w 1986636"/>
                <a:gd name="connsiteY817" fmla="*/ 536416 h 1779772"/>
                <a:gd name="connsiteX818" fmla="*/ 1754361 w 1986636"/>
                <a:gd name="connsiteY818" fmla="*/ 548713 h 1779772"/>
                <a:gd name="connsiteX819" fmla="*/ 1755727 w 1986636"/>
                <a:gd name="connsiteY819" fmla="*/ 565109 h 1779772"/>
                <a:gd name="connsiteX820" fmla="*/ 1754361 w 1986636"/>
                <a:gd name="connsiteY820" fmla="*/ 580139 h 1779772"/>
                <a:gd name="connsiteX821" fmla="*/ 1754361 w 1986636"/>
                <a:gd name="connsiteY821" fmla="*/ 588337 h 1779772"/>
                <a:gd name="connsiteX822" fmla="*/ 1750262 w 1986636"/>
                <a:gd name="connsiteY822" fmla="*/ 591070 h 1779772"/>
                <a:gd name="connsiteX823" fmla="*/ 1742064 w 1986636"/>
                <a:gd name="connsiteY823" fmla="*/ 591070 h 1779772"/>
                <a:gd name="connsiteX824" fmla="*/ 1733866 w 1986636"/>
                <a:gd name="connsiteY824" fmla="*/ 592436 h 1779772"/>
                <a:gd name="connsiteX825" fmla="*/ 1725668 w 1986636"/>
                <a:gd name="connsiteY825" fmla="*/ 595168 h 1779772"/>
                <a:gd name="connsiteX826" fmla="*/ 1718837 w 1986636"/>
                <a:gd name="connsiteY826" fmla="*/ 588337 h 1779772"/>
                <a:gd name="connsiteX827" fmla="*/ 1702441 w 1986636"/>
                <a:gd name="connsiteY827" fmla="*/ 576040 h 1779772"/>
                <a:gd name="connsiteX828" fmla="*/ 1691510 w 1986636"/>
                <a:gd name="connsiteY828" fmla="*/ 555545 h 1779772"/>
                <a:gd name="connsiteX829" fmla="*/ 1681946 w 1986636"/>
                <a:gd name="connsiteY829" fmla="*/ 545981 h 1779772"/>
                <a:gd name="connsiteX830" fmla="*/ 1676481 w 1986636"/>
                <a:gd name="connsiteY830" fmla="*/ 539149 h 1779772"/>
                <a:gd name="connsiteX831" fmla="*/ 1673748 w 1986636"/>
                <a:gd name="connsiteY831" fmla="*/ 517288 h 1779772"/>
                <a:gd name="connsiteX832" fmla="*/ 1668283 w 1986636"/>
                <a:gd name="connsiteY832" fmla="*/ 506357 h 1779772"/>
                <a:gd name="connsiteX833" fmla="*/ 1661451 w 1986636"/>
                <a:gd name="connsiteY833" fmla="*/ 498159 h 1779772"/>
                <a:gd name="connsiteX834" fmla="*/ 1658718 w 1986636"/>
                <a:gd name="connsiteY834" fmla="*/ 483130 h 1779772"/>
                <a:gd name="connsiteX835" fmla="*/ 1661451 w 1986636"/>
                <a:gd name="connsiteY835" fmla="*/ 469466 h 1779772"/>
                <a:gd name="connsiteX836" fmla="*/ 1665550 w 1986636"/>
                <a:gd name="connsiteY836" fmla="*/ 461268 h 1779772"/>
                <a:gd name="connsiteX837" fmla="*/ 1662817 w 1986636"/>
                <a:gd name="connsiteY837" fmla="*/ 454437 h 1779772"/>
                <a:gd name="connsiteX838" fmla="*/ 1658718 w 1986636"/>
                <a:gd name="connsiteY838" fmla="*/ 454437 h 1779772"/>
                <a:gd name="connsiteX839" fmla="*/ 1645055 w 1986636"/>
                <a:gd name="connsiteY839" fmla="*/ 457170 h 1779772"/>
                <a:gd name="connsiteX840" fmla="*/ 1640956 w 1986636"/>
                <a:gd name="connsiteY840" fmla="*/ 462635 h 1779772"/>
                <a:gd name="connsiteX841" fmla="*/ 1632758 w 1986636"/>
                <a:gd name="connsiteY841" fmla="*/ 455803 h 1779772"/>
                <a:gd name="connsiteX842" fmla="*/ 1610897 w 1986636"/>
                <a:gd name="connsiteY842" fmla="*/ 427111 h 1779772"/>
                <a:gd name="connsiteX843" fmla="*/ 1609531 w 1986636"/>
                <a:gd name="connsiteY843" fmla="*/ 417546 h 1779772"/>
                <a:gd name="connsiteX844" fmla="*/ 1604065 w 1986636"/>
                <a:gd name="connsiteY844" fmla="*/ 412081 h 1779772"/>
                <a:gd name="connsiteX845" fmla="*/ 1595867 w 1986636"/>
                <a:gd name="connsiteY845" fmla="*/ 416180 h 1779772"/>
                <a:gd name="connsiteX846" fmla="*/ 1583570 w 1986636"/>
                <a:gd name="connsiteY846" fmla="*/ 417546 h 1779772"/>
                <a:gd name="connsiteX847" fmla="*/ 1572640 w 1986636"/>
                <a:gd name="connsiteY847" fmla="*/ 412081 h 1779772"/>
                <a:gd name="connsiteX848" fmla="*/ 1567175 w 1986636"/>
                <a:gd name="connsiteY848" fmla="*/ 414813 h 1779772"/>
                <a:gd name="connsiteX849" fmla="*/ 1558977 w 1986636"/>
                <a:gd name="connsiteY849" fmla="*/ 418913 h 1779772"/>
                <a:gd name="connsiteX850" fmla="*/ 1553512 w 1986636"/>
                <a:gd name="connsiteY850" fmla="*/ 416180 h 1779772"/>
                <a:gd name="connsiteX851" fmla="*/ 1545314 w 1986636"/>
                <a:gd name="connsiteY851" fmla="*/ 406616 h 1779772"/>
                <a:gd name="connsiteX852" fmla="*/ 1545314 w 1986636"/>
                <a:gd name="connsiteY852" fmla="*/ 399784 h 1779772"/>
                <a:gd name="connsiteX853" fmla="*/ 1530284 w 1986636"/>
                <a:gd name="connsiteY853" fmla="*/ 386121 h 1779772"/>
                <a:gd name="connsiteX854" fmla="*/ 1530284 w 1986636"/>
                <a:gd name="connsiteY854" fmla="*/ 379289 h 1779772"/>
                <a:gd name="connsiteX855" fmla="*/ 1524819 w 1986636"/>
                <a:gd name="connsiteY855" fmla="*/ 372458 h 1779772"/>
                <a:gd name="connsiteX856" fmla="*/ 1520720 w 1986636"/>
                <a:gd name="connsiteY856" fmla="*/ 357428 h 1779772"/>
                <a:gd name="connsiteX857" fmla="*/ 1513888 w 1986636"/>
                <a:gd name="connsiteY857" fmla="*/ 349230 h 1779772"/>
                <a:gd name="connsiteX858" fmla="*/ 1509789 w 1986636"/>
                <a:gd name="connsiteY858" fmla="*/ 356061 h 1779772"/>
                <a:gd name="connsiteX859" fmla="*/ 1511156 w 1986636"/>
                <a:gd name="connsiteY859" fmla="*/ 366992 h 1779772"/>
                <a:gd name="connsiteX860" fmla="*/ 1511156 w 1986636"/>
                <a:gd name="connsiteY860" fmla="*/ 372458 h 1779772"/>
                <a:gd name="connsiteX861" fmla="*/ 1498859 w 1986636"/>
                <a:gd name="connsiteY861" fmla="*/ 379289 h 1779772"/>
                <a:gd name="connsiteX862" fmla="*/ 1494760 w 1986636"/>
                <a:gd name="connsiteY862" fmla="*/ 383388 h 1779772"/>
                <a:gd name="connsiteX863" fmla="*/ 1505690 w 1986636"/>
                <a:gd name="connsiteY863" fmla="*/ 384754 h 1779772"/>
                <a:gd name="connsiteX864" fmla="*/ 1512522 w 1986636"/>
                <a:gd name="connsiteY864" fmla="*/ 388853 h 1779772"/>
                <a:gd name="connsiteX865" fmla="*/ 1520720 w 1986636"/>
                <a:gd name="connsiteY865" fmla="*/ 401150 h 1779772"/>
                <a:gd name="connsiteX866" fmla="*/ 1527551 w 1986636"/>
                <a:gd name="connsiteY866" fmla="*/ 410715 h 1779772"/>
                <a:gd name="connsiteX867" fmla="*/ 1524819 w 1986636"/>
                <a:gd name="connsiteY867" fmla="*/ 416180 h 1779772"/>
                <a:gd name="connsiteX868" fmla="*/ 1511156 w 1986636"/>
                <a:gd name="connsiteY868" fmla="*/ 414813 h 1779772"/>
                <a:gd name="connsiteX869" fmla="*/ 1504324 w 1986636"/>
                <a:gd name="connsiteY869" fmla="*/ 420279 h 1779772"/>
                <a:gd name="connsiteX870" fmla="*/ 1494760 w 1986636"/>
                <a:gd name="connsiteY870" fmla="*/ 425744 h 1779772"/>
                <a:gd name="connsiteX871" fmla="*/ 1486561 w 1986636"/>
                <a:gd name="connsiteY871" fmla="*/ 418913 h 1779772"/>
                <a:gd name="connsiteX872" fmla="*/ 1487928 w 1986636"/>
                <a:gd name="connsiteY872" fmla="*/ 427111 h 1779772"/>
                <a:gd name="connsiteX873" fmla="*/ 1496126 w 1986636"/>
                <a:gd name="connsiteY873" fmla="*/ 432576 h 1779772"/>
                <a:gd name="connsiteX874" fmla="*/ 1504324 w 1986636"/>
                <a:gd name="connsiteY874" fmla="*/ 431209 h 1779772"/>
                <a:gd name="connsiteX875" fmla="*/ 1516621 w 1986636"/>
                <a:gd name="connsiteY875" fmla="*/ 420279 h 1779772"/>
                <a:gd name="connsiteX876" fmla="*/ 1524819 w 1986636"/>
                <a:gd name="connsiteY876" fmla="*/ 420279 h 1779772"/>
                <a:gd name="connsiteX877" fmla="*/ 1538482 w 1986636"/>
                <a:gd name="connsiteY877" fmla="*/ 414813 h 1779772"/>
                <a:gd name="connsiteX878" fmla="*/ 1541214 w 1986636"/>
                <a:gd name="connsiteY878" fmla="*/ 418913 h 1779772"/>
                <a:gd name="connsiteX879" fmla="*/ 1541214 w 1986636"/>
                <a:gd name="connsiteY879" fmla="*/ 427111 h 1779772"/>
                <a:gd name="connsiteX880" fmla="*/ 1546680 w 1986636"/>
                <a:gd name="connsiteY880" fmla="*/ 432576 h 1779772"/>
                <a:gd name="connsiteX881" fmla="*/ 1560343 w 1986636"/>
                <a:gd name="connsiteY881" fmla="*/ 425744 h 1779772"/>
                <a:gd name="connsiteX882" fmla="*/ 1565809 w 1986636"/>
                <a:gd name="connsiteY882" fmla="*/ 427111 h 1779772"/>
                <a:gd name="connsiteX883" fmla="*/ 1595867 w 1986636"/>
                <a:gd name="connsiteY883" fmla="*/ 436675 h 1779772"/>
                <a:gd name="connsiteX884" fmla="*/ 1606798 w 1986636"/>
                <a:gd name="connsiteY884" fmla="*/ 442140 h 1779772"/>
                <a:gd name="connsiteX885" fmla="*/ 1613630 w 1986636"/>
                <a:gd name="connsiteY885" fmla="*/ 442140 h 1779772"/>
                <a:gd name="connsiteX886" fmla="*/ 1616362 w 1986636"/>
                <a:gd name="connsiteY886" fmla="*/ 451704 h 1779772"/>
                <a:gd name="connsiteX887" fmla="*/ 1623194 w 1986636"/>
                <a:gd name="connsiteY887" fmla="*/ 465368 h 1779772"/>
                <a:gd name="connsiteX888" fmla="*/ 1617729 w 1986636"/>
                <a:gd name="connsiteY888" fmla="*/ 476298 h 1779772"/>
                <a:gd name="connsiteX889" fmla="*/ 1609531 w 1986636"/>
                <a:gd name="connsiteY889" fmla="*/ 480397 h 1779772"/>
                <a:gd name="connsiteX890" fmla="*/ 1602699 w 1986636"/>
                <a:gd name="connsiteY890" fmla="*/ 488595 h 1779772"/>
                <a:gd name="connsiteX891" fmla="*/ 1594501 w 1986636"/>
                <a:gd name="connsiteY891" fmla="*/ 492694 h 1779772"/>
                <a:gd name="connsiteX892" fmla="*/ 1584937 w 1986636"/>
                <a:gd name="connsiteY892" fmla="*/ 492694 h 1779772"/>
                <a:gd name="connsiteX893" fmla="*/ 1552146 w 1986636"/>
                <a:gd name="connsiteY893" fmla="*/ 509090 h 1779772"/>
                <a:gd name="connsiteX894" fmla="*/ 1535750 w 1986636"/>
                <a:gd name="connsiteY894" fmla="*/ 510456 h 1779772"/>
                <a:gd name="connsiteX895" fmla="*/ 1523452 w 1986636"/>
                <a:gd name="connsiteY895" fmla="*/ 514555 h 1779772"/>
                <a:gd name="connsiteX896" fmla="*/ 1515254 w 1986636"/>
                <a:gd name="connsiteY896" fmla="*/ 509090 h 1779772"/>
                <a:gd name="connsiteX897" fmla="*/ 1508423 w 1986636"/>
                <a:gd name="connsiteY897" fmla="*/ 496793 h 1779772"/>
                <a:gd name="connsiteX898" fmla="*/ 1508423 w 1986636"/>
                <a:gd name="connsiteY898" fmla="*/ 488595 h 1779772"/>
                <a:gd name="connsiteX899" fmla="*/ 1504324 w 1986636"/>
                <a:gd name="connsiteY899" fmla="*/ 483130 h 1779772"/>
                <a:gd name="connsiteX900" fmla="*/ 1497493 w 1986636"/>
                <a:gd name="connsiteY900" fmla="*/ 480397 h 1779772"/>
                <a:gd name="connsiteX901" fmla="*/ 1497493 w 1986636"/>
                <a:gd name="connsiteY901" fmla="*/ 492694 h 1779772"/>
                <a:gd name="connsiteX902" fmla="*/ 1501591 w 1986636"/>
                <a:gd name="connsiteY902" fmla="*/ 496793 h 1779772"/>
                <a:gd name="connsiteX903" fmla="*/ 1502958 w 1986636"/>
                <a:gd name="connsiteY903" fmla="*/ 503625 h 1779772"/>
                <a:gd name="connsiteX904" fmla="*/ 1498859 w 1986636"/>
                <a:gd name="connsiteY904" fmla="*/ 507724 h 1779772"/>
                <a:gd name="connsiteX905" fmla="*/ 1489295 w 1986636"/>
                <a:gd name="connsiteY905" fmla="*/ 504991 h 1779772"/>
                <a:gd name="connsiteX906" fmla="*/ 1487928 w 1986636"/>
                <a:gd name="connsiteY906" fmla="*/ 502258 h 1779772"/>
                <a:gd name="connsiteX907" fmla="*/ 1483829 w 1986636"/>
                <a:gd name="connsiteY907" fmla="*/ 500892 h 1779772"/>
                <a:gd name="connsiteX908" fmla="*/ 1474264 w 1986636"/>
                <a:gd name="connsiteY908" fmla="*/ 507724 h 1779772"/>
                <a:gd name="connsiteX909" fmla="*/ 1476997 w 1986636"/>
                <a:gd name="connsiteY909" fmla="*/ 511823 h 1779772"/>
                <a:gd name="connsiteX910" fmla="*/ 1487928 w 1986636"/>
                <a:gd name="connsiteY910" fmla="*/ 514555 h 1779772"/>
                <a:gd name="connsiteX911" fmla="*/ 1493394 w 1986636"/>
                <a:gd name="connsiteY911" fmla="*/ 520020 h 1779772"/>
                <a:gd name="connsiteX912" fmla="*/ 1494760 w 1986636"/>
                <a:gd name="connsiteY912" fmla="*/ 526852 h 1779772"/>
                <a:gd name="connsiteX913" fmla="*/ 1489295 w 1986636"/>
                <a:gd name="connsiteY913" fmla="*/ 535050 h 1779772"/>
                <a:gd name="connsiteX914" fmla="*/ 1483829 w 1986636"/>
                <a:gd name="connsiteY914" fmla="*/ 537783 h 1779772"/>
                <a:gd name="connsiteX915" fmla="*/ 1475631 w 1986636"/>
                <a:gd name="connsiteY915" fmla="*/ 537783 h 1779772"/>
                <a:gd name="connsiteX916" fmla="*/ 1471532 w 1986636"/>
                <a:gd name="connsiteY916" fmla="*/ 543248 h 1779772"/>
                <a:gd name="connsiteX917" fmla="*/ 1471532 w 1986636"/>
                <a:gd name="connsiteY917" fmla="*/ 552812 h 1779772"/>
                <a:gd name="connsiteX918" fmla="*/ 1463334 w 1986636"/>
                <a:gd name="connsiteY918" fmla="*/ 558278 h 1779772"/>
                <a:gd name="connsiteX919" fmla="*/ 1440107 w 1986636"/>
                <a:gd name="connsiteY919" fmla="*/ 569208 h 1779772"/>
                <a:gd name="connsiteX920" fmla="*/ 1429176 w 1986636"/>
                <a:gd name="connsiteY920" fmla="*/ 567842 h 1779772"/>
                <a:gd name="connsiteX921" fmla="*/ 1420978 w 1986636"/>
                <a:gd name="connsiteY921" fmla="*/ 566475 h 1779772"/>
                <a:gd name="connsiteX922" fmla="*/ 1410047 w 1986636"/>
                <a:gd name="connsiteY922" fmla="*/ 577406 h 1779772"/>
                <a:gd name="connsiteX923" fmla="*/ 1405948 w 1986636"/>
                <a:gd name="connsiteY923" fmla="*/ 585604 h 1779772"/>
                <a:gd name="connsiteX924" fmla="*/ 1408681 w 1986636"/>
                <a:gd name="connsiteY924" fmla="*/ 588337 h 1779772"/>
                <a:gd name="connsiteX925" fmla="*/ 1430543 w 1986636"/>
                <a:gd name="connsiteY925" fmla="*/ 577406 h 1779772"/>
                <a:gd name="connsiteX926" fmla="*/ 1445572 w 1986636"/>
                <a:gd name="connsiteY926" fmla="*/ 577406 h 1779772"/>
                <a:gd name="connsiteX927" fmla="*/ 1456503 w 1986636"/>
                <a:gd name="connsiteY927" fmla="*/ 573307 h 1779772"/>
                <a:gd name="connsiteX928" fmla="*/ 1463334 w 1986636"/>
                <a:gd name="connsiteY928" fmla="*/ 576040 h 1779772"/>
                <a:gd name="connsiteX929" fmla="*/ 1467433 w 1986636"/>
                <a:gd name="connsiteY929" fmla="*/ 581505 h 1779772"/>
                <a:gd name="connsiteX930" fmla="*/ 1481097 w 1986636"/>
                <a:gd name="connsiteY930" fmla="*/ 584238 h 1779772"/>
                <a:gd name="connsiteX931" fmla="*/ 1492027 w 1986636"/>
                <a:gd name="connsiteY931" fmla="*/ 584238 h 1779772"/>
                <a:gd name="connsiteX932" fmla="*/ 1505690 w 1986636"/>
                <a:gd name="connsiteY932" fmla="*/ 580139 h 1779772"/>
                <a:gd name="connsiteX933" fmla="*/ 1526185 w 1986636"/>
                <a:gd name="connsiteY933" fmla="*/ 580139 h 1779772"/>
                <a:gd name="connsiteX934" fmla="*/ 1535750 w 1986636"/>
                <a:gd name="connsiteY934" fmla="*/ 584238 h 1779772"/>
                <a:gd name="connsiteX935" fmla="*/ 1546680 w 1986636"/>
                <a:gd name="connsiteY935" fmla="*/ 581505 h 1779772"/>
                <a:gd name="connsiteX936" fmla="*/ 1552146 w 1986636"/>
                <a:gd name="connsiteY936" fmla="*/ 582872 h 1779772"/>
                <a:gd name="connsiteX937" fmla="*/ 1556244 w 1986636"/>
                <a:gd name="connsiteY937" fmla="*/ 586971 h 1779772"/>
                <a:gd name="connsiteX938" fmla="*/ 1561710 w 1986636"/>
                <a:gd name="connsiteY938" fmla="*/ 586971 h 1779772"/>
                <a:gd name="connsiteX939" fmla="*/ 1564442 w 1986636"/>
                <a:gd name="connsiteY939" fmla="*/ 593802 h 1779772"/>
                <a:gd name="connsiteX940" fmla="*/ 1560343 w 1986636"/>
                <a:gd name="connsiteY940" fmla="*/ 599267 h 1779772"/>
                <a:gd name="connsiteX941" fmla="*/ 1549413 w 1986636"/>
                <a:gd name="connsiteY941" fmla="*/ 602000 h 1779772"/>
                <a:gd name="connsiteX942" fmla="*/ 1535750 w 1986636"/>
                <a:gd name="connsiteY942" fmla="*/ 597901 h 1779772"/>
                <a:gd name="connsiteX943" fmla="*/ 1524819 w 1986636"/>
                <a:gd name="connsiteY943" fmla="*/ 599267 h 1779772"/>
                <a:gd name="connsiteX944" fmla="*/ 1515254 w 1986636"/>
                <a:gd name="connsiteY944" fmla="*/ 608832 h 1779772"/>
                <a:gd name="connsiteX945" fmla="*/ 1500225 w 1986636"/>
                <a:gd name="connsiteY945" fmla="*/ 610198 h 1779772"/>
                <a:gd name="connsiteX946" fmla="*/ 1489295 w 1986636"/>
                <a:gd name="connsiteY946" fmla="*/ 615663 h 1779772"/>
                <a:gd name="connsiteX947" fmla="*/ 1481097 w 1986636"/>
                <a:gd name="connsiteY947" fmla="*/ 612931 h 1779772"/>
                <a:gd name="connsiteX948" fmla="*/ 1474264 w 1986636"/>
                <a:gd name="connsiteY948" fmla="*/ 606099 h 1779772"/>
                <a:gd name="connsiteX949" fmla="*/ 1461968 w 1986636"/>
                <a:gd name="connsiteY949" fmla="*/ 607465 h 1779772"/>
                <a:gd name="connsiteX950" fmla="*/ 1455136 w 1986636"/>
                <a:gd name="connsiteY950" fmla="*/ 615663 h 1779772"/>
                <a:gd name="connsiteX951" fmla="*/ 1460601 w 1986636"/>
                <a:gd name="connsiteY951" fmla="*/ 621129 h 1779772"/>
                <a:gd name="connsiteX952" fmla="*/ 1467433 w 1986636"/>
                <a:gd name="connsiteY952" fmla="*/ 618396 h 1779772"/>
                <a:gd name="connsiteX953" fmla="*/ 1475631 w 1986636"/>
                <a:gd name="connsiteY953" fmla="*/ 622495 h 1779772"/>
                <a:gd name="connsiteX954" fmla="*/ 1497493 w 1986636"/>
                <a:gd name="connsiteY954" fmla="*/ 622495 h 1779772"/>
                <a:gd name="connsiteX955" fmla="*/ 1502958 w 1986636"/>
                <a:gd name="connsiteY955" fmla="*/ 626594 h 1779772"/>
                <a:gd name="connsiteX956" fmla="*/ 1508423 w 1986636"/>
                <a:gd name="connsiteY956" fmla="*/ 634792 h 1779772"/>
                <a:gd name="connsiteX957" fmla="*/ 1512522 w 1986636"/>
                <a:gd name="connsiteY957" fmla="*/ 626594 h 1779772"/>
                <a:gd name="connsiteX958" fmla="*/ 1528917 w 1986636"/>
                <a:gd name="connsiteY958" fmla="*/ 611564 h 1779772"/>
                <a:gd name="connsiteX959" fmla="*/ 1538482 w 1986636"/>
                <a:gd name="connsiteY959" fmla="*/ 612931 h 1779772"/>
                <a:gd name="connsiteX960" fmla="*/ 1546680 w 1986636"/>
                <a:gd name="connsiteY960" fmla="*/ 608832 h 1779772"/>
                <a:gd name="connsiteX961" fmla="*/ 1554878 w 1986636"/>
                <a:gd name="connsiteY961" fmla="*/ 611564 h 1779772"/>
                <a:gd name="connsiteX962" fmla="*/ 1560343 w 1986636"/>
                <a:gd name="connsiteY962" fmla="*/ 615663 h 1779772"/>
                <a:gd name="connsiteX963" fmla="*/ 1567175 w 1986636"/>
                <a:gd name="connsiteY963" fmla="*/ 612931 h 1779772"/>
                <a:gd name="connsiteX964" fmla="*/ 1584937 w 1986636"/>
                <a:gd name="connsiteY964" fmla="*/ 612931 h 1779772"/>
                <a:gd name="connsiteX965" fmla="*/ 1594501 w 1986636"/>
                <a:gd name="connsiteY965" fmla="*/ 607465 h 1779772"/>
                <a:gd name="connsiteX966" fmla="*/ 1612263 w 1986636"/>
                <a:gd name="connsiteY966" fmla="*/ 593802 h 1779772"/>
                <a:gd name="connsiteX967" fmla="*/ 1619095 w 1986636"/>
                <a:gd name="connsiteY967" fmla="*/ 588337 h 1779772"/>
                <a:gd name="connsiteX968" fmla="*/ 1620461 w 1986636"/>
                <a:gd name="connsiteY968" fmla="*/ 592436 h 1779772"/>
                <a:gd name="connsiteX969" fmla="*/ 1619095 w 1986636"/>
                <a:gd name="connsiteY969" fmla="*/ 599267 h 1779772"/>
                <a:gd name="connsiteX970" fmla="*/ 1621828 w 1986636"/>
                <a:gd name="connsiteY970" fmla="*/ 602000 h 1779772"/>
                <a:gd name="connsiteX971" fmla="*/ 1630025 w 1986636"/>
                <a:gd name="connsiteY971" fmla="*/ 595168 h 1779772"/>
                <a:gd name="connsiteX972" fmla="*/ 1634124 w 1986636"/>
                <a:gd name="connsiteY972" fmla="*/ 595168 h 1779772"/>
                <a:gd name="connsiteX973" fmla="*/ 1638223 w 1986636"/>
                <a:gd name="connsiteY973" fmla="*/ 600634 h 1779772"/>
                <a:gd name="connsiteX974" fmla="*/ 1655986 w 1986636"/>
                <a:gd name="connsiteY974" fmla="*/ 614297 h 1779772"/>
                <a:gd name="connsiteX975" fmla="*/ 1675114 w 1986636"/>
                <a:gd name="connsiteY975" fmla="*/ 617030 h 1779772"/>
                <a:gd name="connsiteX976" fmla="*/ 1690144 w 1986636"/>
                <a:gd name="connsiteY976" fmla="*/ 623861 h 1779772"/>
                <a:gd name="connsiteX977" fmla="*/ 1706540 w 1986636"/>
                <a:gd name="connsiteY977" fmla="*/ 627960 h 1779772"/>
                <a:gd name="connsiteX978" fmla="*/ 1716104 w 1986636"/>
                <a:gd name="connsiteY978" fmla="*/ 627960 h 1779772"/>
                <a:gd name="connsiteX979" fmla="*/ 1733866 w 1986636"/>
                <a:gd name="connsiteY979" fmla="*/ 629327 h 1779772"/>
                <a:gd name="connsiteX980" fmla="*/ 1737965 w 1986636"/>
                <a:gd name="connsiteY980" fmla="*/ 632059 h 1779772"/>
                <a:gd name="connsiteX981" fmla="*/ 1752995 w 1986636"/>
                <a:gd name="connsiteY981" fmla="*/ 633426 h 1779772"/>
                <a:gd name="connsiteX982" fmla="*/ 1769391 w 1986636"/>
                <a:gd name="connsiteY982" fmla="*/ 627960 h 1779772"/>
                <a:gd name="connsiteX983" fmla="*/ 1769391 w 1986636"/>
                <a:gd name="connsiteY983" fmla="*/ 630693 h 1779772"/>
                <a:gd name="connsiteX984" fmla="*/ 1762559 w 1986636"/>
                <a:gd name="connsiteY984" fmla="*/ 642990 h 1779772"/>
                <a:gd name="connsiteX985" fmla="*/ 1750262 w 1986636"/>
                <a:gd name="connsiteY985" fmla="*/ 651188 h 1779772"/>
                <a:gd name="connsiteX986" fmla="*/ 1736599 w 1986636"/>
                <a:gd name="connsiteY986" fmla="*/ 653920 h 1779772"/>
                <a:gd name="connsiteX987" fmla="*/ 1731133 w 1986636"/>
                <a:gd name="connsiteY987" fmla="*/ 651188 h 1779772"/>
                <a:gd name="connsiteX988" fmla="*/ 1721569 w 1986636"/>
                <a:gd name="connsiteY988" fmla="*/ 658019 h 1779772"/>
                <a:gd name="connsiteX989" fmla="*/ 1721569 w 1986636"/>
                <a:gd name="connsiteY989" fmla="*/ 663485 h 1779772"/>
                <a:gd name="connsiteX990" fmla="*/ 1728401 w 1986636"/>
                <a:gd name="connsiteY990" fmla="*/ 668950 h 1779772"/>
                <a:gd name="connsiteX991" fmla="*/ 1729767 w 1986636"/>
                <a:gd name="connsiteY991" fmla="*/ 674415 h 1779772"/>
                <a:gd name="connsiteX992" fmla="*/ 1725668 w 1986636"/>
                <a:gd name="connsiteY992" fmla="*/ 677148 h 1779772"/>
                <a:gd name="connsiteX993" fmla="*/ 1718837 w 1986636"/>
                <a:gd name="connsiteY993" fmla="*/ 675782 h 1779772"/>
                <a:gd name="connsiteX994" fmla="*/ 1713371 w 1986636"/>
                <a:gd name="connsiteY994" fmla="*/ 670316 h 1779772"/>
                <a:gd name="connsiteX995" fmla="*/ 1707906 w 1986636"/>
                <a:gd name="connsiteY995" fmla="*/ 667584 h 1779772"/>
                <a:gd name="connsiteX996" fmla="*/ 1705173 w 1986636"/>
                <a:gd name="connsiteY996" fmla="*/ 674415 h 1779772"/>
                <a:gd name="connsiteX997" fmla="*/ 1703807 w 1986636"/>
                <a:gd name="connsiteY997" fmla="*/ 679881 h 1779772"/>
                <a:gd name="connsiteX998" fmla="*/ 1698342 w 1986636"/>
                <a:gd name="connsiteY998" fmla="*/ 675782 h 1779772"/>
                <a:gd name="connsiteX999" fmla="*/ 1686045 w 1986636"/>
                <a:gd name="connsiteY999" fmla="*/ 675782 h 1779772"/>
                <a:gd name="connsiteX1000" fmla="*/ 1683312 w 1986636"/>
                <a:gd name="connsiteY1000" fmla="*/ 678514 h 1779772"/>
                <a:gd name="connsiteX1001" fmla="*/ 1684678 w 1986636"/>
                <a:gd name="connsiteY1001" fmla="*/ 685346 h 1779772"/>
                <a:gd name="connsiteX1002" fmla="*/ 1688777 w 1986636"/>
                <a:gd name="connsiteY1002" fmla="*/ 688079 h 1779772"/>
                <a:gd name="connsiteX1003" fmla="*/ 1688777 w 1986636"/>
                <a:gd name="connsiteY1003" fmla="*/ 696277 h 1779772"/>
                <a:gd name="connsiteX1004" fmla="*/ 1681946 w 1986636"/>
                <a:gd name="connsiteY1004" fmla="*/ 701742 h 1779772"/>
                <a:gd name="connsiteX1005" fmla="*/ 1673748 w 1986636"/>
                <a:gd name="connsiteY1005" fmla="*/ 704474 h 1779772"/>
                <a:gd name="connsiteX1006" fmla="*/ 1668283 w 1986636"/>
                <a:gd name="connsiteY1006" fmla="*/ 700376 h 1779772"/>
                <a:gd name="connsiteX1007" fmla="*/ 1664184 w 1986636"/>
                <a:gd name="connsiteY1007" fmla="*/ 696277 h 1779772"/>
                <a:gd name="connsiteX1008" fmla="*/ 1661451 w 1986636"/>
                <a:gd name="connsiteY1008" fmla="*/ 699009 h 1779772"/>
                <a:gd name="connsiteX1009" fmla="*/ 1662817 w 1986636"/>
                <a:gd name="connsiteY1009" fmla="*/ 704474 h 1779772"/>
                <a:gd name="connsiteX1010" fmla="*/ 1662817 w 1986636"/>
                <a:gd name="connsiteY1010" fmla="*/ 714039 h 1779772"/>
                <a:gd name="connsiteX1011" fmla="*/ 1655986 w 1986636"/>
                <a:gd name="connsiteY1011" fmla="*/ 714039 h 1779772"/>
                <a:gd name="connsiteX1012" fmla="*/ 1650520 w 1986636"/>
                <a:gd name="connsiteY1012" fmla="*/ 716771 h 1779772"/>
                <a:gd name="connsiteX1013" fmla="*/ 1643689 w 1986636"/>
                <a:gd name="connsiteY1013" fmla="*/ 723603 h 1779772"/>
                <a:gd name="connsiteX1014" fmla="*/ 1634124 w 1986636"/>
                <a:gd name="connsiteY1014" fmla="*/ 719504 h 1779772"/>
                <a:gd name="connsiteX1015" fmla="*/ 1632758 w 1986636"/>
                <a:gd name="connsiteY1015" fmla="*/ 714039 h 1779772"/>
                <a:gd name="connsiteX1016" fmla="*/ 1627293 w 1986636"/>
                <a:gd name="connsiteY1016" fmla="*/ 714039 h 1779772"/>
                <a:gd name="connsiteX1017" fmla="*/ 1627293 w 1986636"/>
                <a:gd name="connsiteY1017" fmla="*/ 723603 h 1779772"/>
                <a:gd name="connsiteX1018" fmla="*/ 1630025 w 1986636"/>
                <a:gd name="connsiteY1018" fmla="*/ 733167 h 1779772"/>
                <a:gd name="connsiteX1019" fmla="*/ 1623194 w 1986636"/>
                <a:gd name="connsiteY1019" fmla="*/ 744098 h 1779772"/>
                <a:gd name="connsiteX1020" fmla="*/ 1614996 w 1986636"/>
                <a:gd name="connsiteY1020" fmla="*/ 739999 h 1779772"/>
                <a:gd name="connsiteX1021" fmla="*/ 1612263 w 1986636"/>
                <a:gd name="connsiteY1021" fmla="*/ 733167 h 1779772"/>
                <a:gd name="connsiteX1022" fmla="*/ 1604065 w 1986636"/>
                <a:gd name="connsiteY1022" fmla="*/ 737266 h 1779772"/>
                <a:gd name="connsiteX1023" fmla="*/ 1602699 w 1986636"/>
                <a:gd name="connsiteY1023" fmla="*/ 742732 h 1779772"/>
                <a:gd name="connsiteX1024" fmla="*/ 1608164 w 1986636"/>
                <a:gd name="connsiteY1024" fmla="*/ 746830 h 1779772"/>
                <a:gd name="connsiteX1025" fmla="*/ 1608164 w 1986636"/>
                <a:gd name="connsiteY1025" fmla="*/ 755029 h 1779772"/>
                <a:gd name="connsiteX1026" fmla="*/ 1594501 w 1986636"/>
                <a:gd name="connsiteY1026" fmla="*/ 763226 h 1779772"/>
                <a:gd name="connsiteX1027" fmla="*/ 1589036 w 1986636"/>
                <a:gd name="connsiteY1027" fmla="*/ 761860 h 1779772"/>
                <a:gd name="connsiteX1028" fmla="*/ 1586303 w 1986636"/>
                <a:gd name="connsiteY1028" fmla="*/ 756395 h 1779772"/>
                <a:gd name="connsiteX1029" fmla="*/ 1578105 w 1986636"/>
                <a:gd name="connsiteY1029" fmla="*/ 752296 h 1779772"/>
                <a:gd name="connsiteX1030" fmla="*/ 1572640 w 1986636"/>
                <a:gd name="connsiteY1030" fmla="*/ 753662 h 1779772"/>
                <a:gd name="connsiteX1031" fmla="*/ 1572640 w 1986636"/>
                <a:gd name="connsiteY1031" fmla="*/ 760494 h 1779772"/>
                <a:gd name="connsiteX1032" fmla="*/ 1576739 w 1986636"/>
                <a:gd name="connsiteY1032" fmla="*/ 770058 h 1779772"/>
                <a:gd name="connsiteX1033" fmla="*/ 1576739 w 1986636"/>
                <a:gd name="connsiteY1033" fmla="*/ 775523 h 1779772"/>
                <a:gd name="connsiteX1034" fmla="*/ 1569907 w 1986636"/>
                <a:gd name="connsiteY1034" fmla="*/ 779622 h 1779772"/>
                <a:gd name="connsiteX1035" fmla="*/ 1557611 w 1986636"/>
                <a:gd name="connsiteY1035" fmla="*/ 782355 h 1779772"/>
                <a:gd name="connsiteX1036" fmla="*/ 1553512 w 1986636"/>
                <a:gd name="connsiteY1036" fmla="*/ 787820 h 1779772"/>
                <a:gd name="connsiteX1037" fmla="*/ 1539849 w 1986636"/>
                <a:gd name="connsiteY1037" fmla="*/ 789187 h 1779772"/>
                <a:gd name="connsiteX1038" fmla="*/ 1533016 w 1986636"/>
                <a:gd name="connsiteY1038" fmla="*/ 797385 h 1779772"/>
                <a:gd name="connsiteX1039" fmla="*/ 1528917 w 1986636"/>
                <a:gd name="connsiteY1039" fmla="*/ 805583 h 1779772"/>
                <a:gd name="connsiteX1040" fmla="*/ 1523452 w 1986636"/>
                <a:gd name="connsiteY1040" fmla="*/ 805583 h 1779772"/>
                <a:gd name="connsiteX1041" fmla="*/ 1519353 w 1986636"/>
                <a:gd name="connsiteY1041" fmla="*/ 797385 h 1779772"/>
                <a:gd name="connsiteX1042" fmla="*/ 1511156 w 1986636"/>
                <a:gd name="connsiteY1042" fmla="*/ 797385 h 1779772"/>
                <a:gd name="connsiteX1043" fmla="*/ 1498859 w 1986636"/>
                <a:gd name="connsiteY1043" fmla="*/ 804216 h 1779772"/>
                <a:gd name="connsiteX1044" fmla="*/ 1493394 w 1986636"/>
                <a:gd name="connsiteY1044" fmla="*/ 804216 h 1779772"/>
                <a:gd name="connsiteX1045" fmla="*/ 1487928 w 1986636"/>
                <a:gd name="connsiteY1045" fmla="*/ 806949 h 1779772"/>
                <a:gd name="connsiteX1046" fmla="*/ 1483829 w 1986636"/>
                <a:gd name="connsiteY1046" fmla="*/ 815147 h 1779772"/>
                <a:gd name="connsiteX1047" fmla="*/ 1476997 w 1986636"/>
                <a:gd name="connsiteY1047" fmla="*/ 816513 h 1779772"/>
                <a:gd name="connsiteX1048" fmla="*/ 1470166 w 1986636"/>
                <a:gd name="connsiteY1048" fmla="*/ 813780 h 1779772"/>
                <a:gd name="connsiteX1049" fmla="*/ 1467433 w 1986636"/>
                <a:gd name="connsiteY1049" fmla="*/ 808315 h 1779772"/>
                <a:gd name="connsiteX1050" fmla="*/ 1463334 w 1986636"/>
                <a:gd name="connsiteY1050" fmla="*/ 808315 h 1779772"/>
                <a:gd name="connsiteX1051" fmla="*/ 1456503 w 1986636"/>
                <a:gd name="connsiteY1051" fmla="*/ 820612 h 1779772"/>
                <a:gd name="connsiteX1052" fmla="*/ 1452404 w 1986636"/>
                <a:gd name="connsiteY1052" fmla="*/ 817879 h 1779772"/>
                <a:gd name="connsiteX1053" fmla="*/ 1446938 w 1986636"/>
                <a:gd name="connsiteY1053" fmla="*/ 809682 h 1779772"/>
                <a:gd name="connsiteX1054" fmla="*/ 1442840 w 1986636"/>
                <a:gd name="connsiteY1054" fmla="*/ 809682 h 1779772"/>
                <a:gd name="connsiteX1055" fmla="*/ 1440107 w 1986636"/>
                <a:gd name="connsiteY1055" fmla="*/ 819246 h 1779772"/>
                <a:gd name="connsiteX1056" fmla="*/ 1434642 w 1986636"/>
                <a:gd name="connsiteY1056" fmla="*/ 824711 h 1779772"/>
                <a:gd name="connsiteX1057" fmla="*/ 1427809 w 1986636"/>
                <a:gd name="connsiteY1057" fmla="*/ 820612 h 1779772"/>
                <a:gd name="connsiteX1058" fmla="*/ 1426444 w 1986636"/>
                <a:gd name="connsiteY1058" fmla="*/ 815147 h 1779772"/>
                <a:gd name="connsiteX1059" fmla="*/ 1422344 w 1986636"/>
                <a:gd name="connsiteY1059" fmla="*/ 813780 h 1779772"/>
                <a:gd name="connsiteX1060" fmla="*/ 1422344 w 1986636"/>
                <a:gd name="connsiteY1060" fmla="*/ 820612 h 1779772"/>
                <a:gd name="connsiteX1061" fmla="*/ 1418245 w 1986636"/>
                <a:gd name="connsiteY1061" fmla="*/ 823345 h 1779772"/>
                <a:gd name="connsiteX1062" fmla="*/ 1408681 w 1986636"/>
                <a:gd name="connsiteY1062" fmla="*/ 821978 h 1779772"/>
                <a:gd name="connsiteX1063" fmla="*/ 1401850 w 1986636"/>
                <a:gd name="connsiteY1063" fmla="*/ 824711 h 1779772"/>
                <a:gd name="connsiteX1064" fmla="*/ 1403216 w 1986636"/>
                <a:gd name="connsiteY1064" fmla="*/ 830176 h 1779772"/>
                <a:gd name="connsiteX1065" fmla="*/ 1401850 w 1986636"/>
                <a:gd name="connsiteY1065" fmla="*/ 835642 h 1779772"/>
                <a:gd name="connsiteX1066" fmla="*/ 1393652 w 1986636"/>
                <a:gd name="connsiteY1066" fmla="*/ 835642 h 1779772"/>
                <a:gd name="connsiteX1067" fmla="*/ 1390919 w 1986636"/>
                <a:gd name="connsiteY1067" fmla="*/ 832909 h 1779772"/>
                <a:gd name="connsiteX1068" fmla="*/ 1385454 w 1986636"/>
                <a:gd name="connsiteY1068" fmla="*/ 834275 h 1779772"/>
                <a:gd name="connsiteX1069" fmla="*/ 1384088 w 1986636"/>
                <a:gd name="connsiteY1069" fmla="*/ 841107 h 1779772"/>
                <a:gd name="connsiteX1070" fmla="*/ 1378622 w 1986636"/>
                <a:gd name="connsiteY1070" fmla="*/ 841107 h 1779772"/>
                <a:gd name="connsiteX1071" fmla="*/ 1375890 w 1986636"/>
                <a:gd name="connsiteY1071" fmla="*/ 837008 h 1779772"/>
                <a:gd name="connsiteX1072" fmla="*/ 1371791 w 1986636"/>
                <a:gd name="connsiteY1072" fmla="*/ 838374 h 1779772"/>
                <a:gd name="connsiteX1073" fmla="*/ 1370424 w 1986636"/>
                <a:gd name="connsiteY1073" fmla="*/ 849305 h 1779772"/>
                <a:gd name="connsiteX1074" fmla="*/ 1363592 w 1986636"/>
                <a:gd name="connsiteY1074" fmla="*/ 852038 h 1779772"/>
                <a:gd name="connsiteX1075" fmla="*/ 1358127 w 1986636"/>
                <a:gd name="connsiteY1075" fmla="*/ 857503 h 1779772"/>
                <a:gd name="connsiteX1076" fmla="*/ 1351295 w 1986636"/>
                <a:gd name="connsiteY1076" fmla="*/ 858869 h 1779772"/>
                <a:gd name="connsiteX1077" fmla="*/ 1348563 w 1986636"/>
                <a:gd name="connsiteY1077" fmla="*/ 852038 h 1779772"/>
                <a:gd name="connsiteX1078" fmla="*/ 1334900 w 1986636"/>
                <a:gd name="connsiteY1078" fmla="*/ 837008 h 1779772"/>
                <a:gd name="connsiteX1079" fmla="*/ 1329435 w 1986636"/>
                <a:gd name="connsiteY1079" fmla="*/ 834275 h 1779772"/>
                <a:gd name="connsiteX1080" fmla="*/ 1322602 w 1986636"/>
                <a:gd name="connsiteY1080" fmla="*/ 837008 h 1779772"/>
                <a:gd name="connsiteX1081" fmla="*/ 1322602 w 1986636"/>
                <a:gd name="connsiteY1081" fmla="*/ 842473 h 1779772"/>
                <a:gd name="connsiteX1082" fmla="*/ 1317138 w 1986636"/>
                <a:gd name="connsiteY1082" fmla="*/ 843839 h 1779772"/>
                <a:gd name="connsiteX1083" fmla="*/ 1314404 w 1986636"/>
                <a:gd name="connsiteY1083" fmla="*/ 852038 h 1779772"/>
                <a:gd name="connsiteX1084" fmla="*/ 1306207 w 1986636"/>
                <a:gd name="connsiteY1084" fmla="*/ 857503 h 1779772"/>
                <a:gd name="connsiteX1085" fmla="*/ 1299375 w 1986636"/>
                <a:gd name="connsiteY1085" fmla="*/ 857503 h 1779772"/>
                <a:gd name="connsiteX1086" fmla="*/ 1295276 w 1986636"/>
                <a:gd name="connsiteY1086" fmla="*/ 854770 h 1779772"/>
                <a:gd name="connsiteX1087" fmla="*/ 1291177 w 1986636"/>
                <a:gd name="connsiteY1087" fmla="*/ 861602 h 1779772"/>
                <a:gd name="connsiteX1088" fmla="*/ 1280247 w 1986636"/>
                <a:gd name="connsiteY1088" fmla="*/ 862968 h 1779772"/>
                <a:gd name="connsiteX1089" fmla="*/ 1270683 w 1986636"/>
                <a:gd name="connsiteY1089" fmla="*/ 861602 h 1779772"/>
                <a:gd name="connsiteX1090" fmla="*/ 1265217 w 1986636"/>
                <a:gd name="connsiteY1090" fmla="*/ 853404 h 1779772"/>
                <a:gd name="connsiteX1091" fmla="*/ 1259751 w 1986636"/>
                <a:gd name="connsiteY1091" fmla="*/ 853404 h 1779772"/>
                <a:gd name="connsiteX1092" fmla="*/ 1255652 w 1986636"/>
                <a:gd name="connsiteY1092" fmla="*/ 860236 h 1779772"/>
                <a:gd name="connsiteX1093" fmla="*/ 1254286 w 1986636"/>
                <a:gd name="connsiteY1093" fmla="*/ 865701 h 1779772"/>
                <a:gd name="connsiteX1094" fmla="*/ 1247455 w 1986636"/>
                <a:gd name="connsiteY1094" fmla="*/ 864335 h 1779772"/>
                <a:gd name="connsiteX1095" fmla="*/ 1237891 w 1986636"/>
                <a:gd name="connsiteY1095" fmla="*/ 858869 h 1779772"/>
                <a:gd name="connsiteX1096" fmla="*/ 1233792 w 1986636"/>
                <a:gd name="connsiteY1096" fmla="*/ 849305 h 1779772"/>
                <a:gd name="connsiteX1097" fmla="*/ 1236524 w 1986636"/>
                <a:gd name="connsiteY1097" fmla="*/ 839741 h 1779772"/>
                <a:gd name="connsiteX1098" fmla="*/ 1231059 w 1986636"/>
                <a:gd name="connsiteY1098" fmla="*/ 834275 h 1779772"/>
                <a:gd name="connsiteX1099" fmla="*/ 1224228 w 1986636"/>
                <a:gd name="connsiteY1099" fmla="*/ 831543 h 1779772"/>
                <a:gd name="connsiteX1100" fmla="*/ 1217395 w 1986636"/>
                <a:gd name="connsiteY1100" fmla="*/ 819246 h 1779772"/>
                <a:gd name="connsiteX1101" fmla="*/ 1217395 w 1986636"/>
                <a:gd name="connsiteY1101" fmla="*/ 809682 h 1779772"/>
                <a:gd name="connsiteX1102" fmla="*/ 1211931 w 1986636"/>
                <a:gd name="connsiteY1102" fmla="*/ 801484 h 1779772"/>
                <a:gd name="connsiteX1103" fmla="*/ 1207832 w 1986636"/>
                <a:gd name="connsiteY1103" fmla="*/ 789187 h 1779772"/>
                <a:gd name="connsiteX1104" fmla="*/ 1203732 w 1986636"/>
                <a:gd name="connsiteY1104" fmla="*/ 785088 h 1779772"/>
                <a:gd name="connsiteX1105" fmla="*/ 1198267 w 1986636"/>
                <a:gd name="connsiteY1105" fmla="*/ 786454 h 1779772"/>
                <a:gd name="connsiteX1106" fmla="*/ 1196901 w 1986636"/>
                <a:gd name="connsiteY1106" fmla="*/ 796018 h 1779772"/>
                <a:gd name="connsiteX1107" fmla="*/ 1199633 w 1986636"/>
                <a:gd name="connsiteY1107" fmla="*/ 801484 h 1779772"/>
                <a:gd name="connsiteX1108" fmla="*/ 1203732 w 1986636"/>
                <a:gd name="connsiteY1108" fmla="*/ 812414 h 1779772"/>
                <a:gd name="connsiteX1109" fmla="*/ 1209197 w 1986636"/>
                <a:gd name="connsiteY1109" fmla="*/ 817879 h 1779772"/>
                <a:gd name="connsiteX1110" fmla="*/ 1211931 w 1986636"/>
                <a:gd name="connsiteY1110" fmla="*/ 826077 h 1779772"/>
                <a:gd name="connsiteX1111" fmla="*/ 1211931 w 1986636"/>
                <a:gd name="connsiteY1111" fmla="*/ 838374 h 1779772"/>
                <a:gd name="connsiteX1112" fmla="*/ 1207832 w 1986636"/>
                <a:gd name="connsiteY1112" fmla="*/ 846572 h 1779772"/>
                <a:gd name="connsiteX1113" fmla="*/ 1210564 w 1986636"/>
                <a:gd name="connsiteY1113" fmla="*/ 849305 h 1779772"/>
                <a:gd name="connsiteX1114" fmla="*/ 1217395 w 1986636"/>
                <a:gd name="connsiteY1114" fmla="*/ 850671 h 1779772"/>
                <a:gd name="connsiteX1115" fmla="*/ 1220129 w 1986636"/>
                <a:gd name="connsiteY1115" fmla="*/ 864335 h 1779772"/>
                <a:gd name="connsiteX1116" fmla="*/ 1217395 w 1986636"/>
                <a:gd name="connsiteY1116" fmla="*/ 880730 h 1779772"/>
                <a:gd name="connsiteX1117" fmla="*/ 1210564 w 1986636"/>
                <a:gd name="connsiteY1117" fmla="*/ 888928 h 1779772"/>
                <a:gd name="connsiteX1118" fmla="*/ 1202366 w 1986636"/>
                <a:gd name="connsiteY1118" fmla="*/ 891661 h 1779772"/>
                <a:gd name="connsiteX1119" fmla="*/ 1198267 w 1986636"/>
                <a:gd name="connsiteY1119" fmla="*/ 887562 h 1779772"/>
                <a:gd name="connsiteX1120" fmla="*/ 1192802 w 1986636"/>
                <a:gd name="connsiteY1120" fmla="*/ 887562 h 1779772"/>
                <a:gd name="connsiteX1121" fmla="*/ 1183238 w 1986636"/>
                <a:gd name="connsiteY1121" fmla="*/ 893027 h 1779772"/>
                <a:gd name="connsiteX1122" fmla="*/ 1173674 w 1986636"/>
                <a:gd name="connsiteY1122" fmla="*/ 905324 h 1779772"/>
                <a:gd name="connsiteX1123" fmla="*/ 1168208 w 1986636"/>
                <a:gd name="connsiteY1123" fmla="*/ 908057 h 1779772"/>
                <a:gd name="connsiteX1124" fmla="*/ 1160010 w 1986636"/>
                <a:gd name="connsiteY1124" fmla="*/ 906691 h 1779772"/>
                <a:gd name="connsiteX1125" fmla="*/ 1157278 w 1986636"/>
                <a:gd name="connsiteY1125" fmla="*/ 910790 h 1779772"/>
                <a:gd name="connsiteX1126" fmla="*/ 1158643 w 1986636"/>
                <a:gd name="connsiteY1126" fmla="*/ 913522 h 1779772"/>
                <a:gd name="connsiteX1127" fmla="*/ 1158643 w 1986636"/>
                <a:gd name="connsiteY1127" fmla="*/ 921720 h 1779772"/>
                <a:gd name="connsiteX1128" fmla="*/ 1150445 w 1986636"/>
                <a:gd name="connsiteY1128" fmla="*/ 927185 h 1779772"/>
                <a:gd name="connsiteX1129" fmla="*/ 1142248 w 1986636"/>
                <a:gd name="connsiteY1129" fmla="*/ 928552 h 1779772"/>
                <a:gd name="connsiteX1130" fmla="*/ 1140881 w 1986636"/>
                <a:gd name="connsiteY1130" fmla="*/ 936750 h 1779772"/>
                <a:gd name="connsiteX1131" fmla="*/ 1140881 w 1986636"/>
                <a:gd name="connsiteY1131" fmla="*/ 943581 h 1779772"/>
                <a:gd name="connsiteX1132" fmla="*/ 1139515 w 1986636"/>
                <a:gd name="connsiteY1132" fmla="*/ 950413 h 1779772"/>
                <a:gd name="connsiteX1133" fmla="*/ 1132684 w 1986636"/>
                <a:gd name="connsiteY1133" fmla="*/ 943581 h 1779772"/>
                <a:gd name="connsiteX1134" fmla="*/ 1127218 w 1986636"/>
                <a:gd name="connsiteY1134" fmla="*/ 942215 h 1779772"/>
                <a:gd name="connsiteX1135" fmla="*/ 1132684 w 1986636"/>
                <a:gd name="connsiteY1135" fmla="*/ 947680 h 1779772"/>
                <a:gd name="connsiteX1136" fmla="*/ 1134050 w 1986636"/>
                <a:gd name="connsiteY1136" fmla="*/ 953146 h 1779772"/>
                <a:gd name="connsiteX1137" fmla="*/ 1131317 w 1986636"/>
                <a:gd name="connsiteY1137" fmla="*/ 961344 h 1779772"/>
                <a:gd name="connsiteX1138" fmla="*/ 1125852 w 1986636"/>
                <a:gd name="connsiteY1138" fmla="*/ 961344 h 1779772"/>
                <a:gd name="connsiteX1139" fmla="*/ 1120387 w 1986636"/>
                <a:gd name="connsiteY1139" fmla="*/ 958611 h 1779772"/>
                <a:gd name="connsiteX1140" fmla="*/ 1113555 w 1986636"/>
                <a:gd name="connsiteY1140" fmla="*/ 955878 h 1779772"/>
                <a:gd name="connsiteX1141" fmla="*/ 1112189 w 1986636"/>
                <a:gd name="connsiteY1141" fmla="*/ 958611 h 1779772"/>
                <a:gd name="connsiteX1142" fmla="*/ 1114922 w 1986636"/>
                <a:gd name="connsiteY1142" fmla="*/ 964076 h 1779772"/>
                <a:gd name="connsiteX1143" fmla="*/ 1117654 w 1986636"/>
                <a:gd name="connsiteY1143" fmla="*/ 970908 h 1779772"/>
                <a:gd name="connsiteX1144" fmla="*/ 1112189 w 1986636"/>
                <a:gd name="connsiteY1144" fmla="*/ 977739 h 1779772"/>
                <a:gd name="connsiteX1145" fmla="*/ 1101258 w 1986636"/>
                <a:gd name="connsiteY1145" fmla="*/ 980472 h 1779772"/>
                <a:gd name="connsiteX1146" fmla="*/ 1086228 w 1986636"/>
                <a:gd name="connsiteY1146" fmla="*/ 996868 h 1779772"/>
                <a:gd name="connsiteX1147" fmla="*/ 1084862 w 1986636"/>
                <a:gd name="connsiteY1147" fmla="*/ 1005066 h 1779772"/>
                <a:gd name="connsiteX1148" fmla="*/ 1086228 w 1986636"/>
                <a:gd name="connsiteY1148" fmla="*/ 1013264 h 1779772"/>
                <a:gd name="connsiteX1149" fmla="*/ 1083496 w 1986636"/>
                <a:gd name="connsiteY1149" fmla="*/ 1022828 h 1779772"/>
                <a:gd name="connsiteX1150" fmla="*/ 1073932 w 1986636"/>
                <a:gd name="connsiteY1150" fmla="*/ 1033759 h 1779772"/>
                <a:gd name="connsiteX1151" fmla="*/ 1067100 w 1986636"/>
                <a:gd name="connsiteY1151" fmla="*/ 1037858 h 1779772"/>
                <a:gd name="connsiteX1152" fmla="*/ 1064368 w 1986636"/>
                <a:gd name="connsiteY1152" fmla="*/ 1035125 h 1779772"/>
                <a:gd name="connsiteX1153" fmla="*/ 1061635 w 1986636"/>
                <a:gd name="connsiteY1153" fmla="*/ 1029660 h 1779772"/>
                <a:gd name="connsiteX1154" fmla="*/ 1064368 w 1986636"/>
                <a:gd name="connsiteY1154" fmla="*/ 1024194 h 1779772"/>
                <a:gd name="connsiteX1155" fmla="*/ 1058902 w 1986636"/>
                <a:gd name="connsiteY1155" fmla="*/ 1026927 h 1779772"/>
                <a:gd name="connsiteX1156" fmla="*/ 1054803 w 1986636"/>
                <a:gd name="connsiteY1156" fmla="*/ 1032392 h 1779772"/>
                <a:gd name="connsiteX1157" fmla="*/ 1053436 w 1986636"/>
                <a:gd name="connsiteY1157" fmla="*/ 1041957 h 1779772"/>
                <a:gd name="connsiteX1158" fmla="*/ 1053436 w 1986636"/>
                <a:gd name="connsiteY1158" fmla="*/ 1046055 h 1779772"/>
                <a:gd name="connsiteX1159" fmla="*/ 1050704 w 1986636"/>
                <a:gd name="connsiteY1159" fmla="*/ 1050155 h 1779772"/>
                <a:gd name="connsiteX1160" fmla="*/ 1034308 w 1986636"/>
                <a:gd name="connsiteY1160" fmla="*/ 1065184 h 1779772"/>
                <a:gd name="connsiteX1161" fmla="*/ 1027476 w 1986636"/>
                <a:gd name="connsiteY1161" fmla="*/ 1067917 h 1779772"/>
                <a:gd name="connsiteX1162" fmla="*/ 1023378 w 1986636"/>
                <a:gd name="connsiteY1162" fmla="*/ 1065184 h 1779772"/>
                <a:gd name="connsiteX1163" fmla="*/ 1023378 w 1986636"/>
                <a:gd name="connsiteY1163" fmla="*/ 1058353 h 1779772"/>
                <a:gd name="connsiteX1164" fmla="*/ 1019279 w 1986636"/>
                <a:gd name="connsiteY1164" fmla="*/ 1052887 h 1779772"/>
                <a:gd name="connsiteX1165" fmla="*/ 1013813 w 1986636"/>
                <a:gd name="connsiteY1165" fmla="*/ 1054254 h 1779772"/>
                <a:gd name="connsiteX1166" fmla="*/ 1013813 w 1986636"/>
                <a:gd name="connsiteY1166" fmla="*/ 1062452 h 1779772"/>
                <a:gd name="connsiteX1167" fmla="*/ 1008348 w 1986636"/>
                <a:gd name="connsiteY1167" fmla="*/ 1062452 h 1779772"/>
                <a:gd name="connsiteX1168" fmla="*/ 996051 w 1986636"/>
                <a:gd name="connsiteY1168" fmla="*/ 1055620 h 1779772"/>
                <a:gd name="connsiteX1169" fmla="*/ 991952 w 1986636"/>
                <a:gd name="connsiteY1169" fmla="*/ 1050155 h 1779772"/>
                <a:gd name="connsiteX1170" fmla="*/ 986486 w 1986636"/>
                <a:gd name="connsiteY1170" fmla="*/ 1048788 h 1779772"/>
                <a:gd name="connsiteX1171" fmla="*/ 983754 w 1986636"/>
                <a:gd name="connsiteY1171" fmla="*/ 1051521 h 1779772"/>
                <a:gd name="connsiteX1172" fmla="*/ 987853 w 1986636"/>
                <a:gd name="connsiteY1172" fmla="*/ 1058353 h 1779772"/>
                <a:gd name="connsiteX1173" fmla="*/ 993319 w 1986636"/>
                <a:gd name="connsiteY1173" fmla="*/ 1061085 h 1779772"/>
                <a:gd name="connsiteX1174" fmla="*/ 998783 w 1986636"/>
                <a:gd name="connsiteY1174" fmla="*/ 1070650 h 1779772"/>
                <a:gd name="connsiteX1175" fmla="*/ 998783 w 1986636"/>
                <a:gd name="connsiteY1175" fmla="*/ 1078848 h 1779772"/>
                <a:gd name="connsiteX1176" fmla="*/ 987853 w 1986636"/>
                <a:gd name="connsiteY1176" fmla="*/ 1091144 h 1779772"/>
                <a:gd name="connsiteX1177" fmla="*/ 982388 w 1986636"/>
                <a:gd name="connsiteY1177" fmla="*/ 1091144 h 1779772"/>
                <a:gd name="connsiteX1178" fmla="*/ 965992 w 1986636"/>
                <a:gd name="connsiteY1178" fmla="*/ 1102075 h 1779772"/>
                <a:gd name="connsiteX1179" fmla="*/ 956428 w 1986636"/>
                <a:gd name="connsiteY1179" fmla="*/ 1113006 h 1779772"/>
                <a:gd name="connsiteX1180" fmla="*/ 946864 w 1986636"/>
                <a:gd name="connsiteY1180" fmla="*/ 1114372 h 1779772"/>
                <a:gd name="connsiteX1181" fmla="*/ 940031 w 1986636"/>
                <a:gd name="connsiteY1181" fmla="*/ 1110273 h 1779772"/>
                <a:gd name="connsiteX1182" fmla="*/ 941398 w 1986636"/>
                <a:gd name="connsiteY1182" fmla="*/ 1103441 h 1779772"/>
                <a:gd name="connsiteX1183" fmla="*/ 944130 w 1986636"/>
                <a:gd name="connsiteY1183" fmla="*/ 1097976 h 1779772"/>
                <a:gd name="connsiteX1184" fmla="*/ 940031 w 1986636"/>
                <a:gd name="connsiteY1184" fmla="*/ 1095243 h 1779772"/>
                <a:gd name="connsiteX1185" fmla="*/ 935932 w 1986636"/>
                <a:gd name="connsiteY1185" fmla="*/ 1095243 h 1779772"/>
                <a:gd name="connsiteX1186" fmla="*/ 931834 w 1986636"/>
                <a:gd name="connsiteY1186" fmla="*/ 1103441 h 1779772"/>
                <a:gd name="connsiteX1187" fmla="*/ 933200 w 1986636"/>
                <a:gd name="connsiteY1187" fmla="*/ 1108907 h 1779772"/>
                <a:gd name="connsiteX1188" fmla="*/ 931834 w 1986636"/>
                <a:gd name="connsiteY1188" fmla="*/ 1115738 h 1779772"/>
                <a:gd name="connsiteX1189" fmla="*/ 923636 w 1986636"/>
                <a:gd name="connsiteY1189" fmla="*/ 1115738 h 1779772"/>
                <a:gd name="connsiteX1190" fmla="*/ 914072 w 1986636"/>
                <a:gd name="connsiteY1190" fmla="*/ 1121204 h 1779772"/>
                <a:gd name="connsiteX1191" fmla="*/ 904508 w 1986636"/>
                <a:gd name="connsiteY1191" fmla="*/ 1118471 h 1779772"/>
                <a:gd name="connsiteX1192" fmla="*/ 899042 w 1986636"/>
                <a:gd name="connsiteY1192" fmla="*/ 1107540 h 1779772"/>
                <a:gd name="connsiteX1193" fmla="*/ 900409 w 1986636"/>
                <a:gd name="connsiteY1193" fmla="*/ 1100709 h 1779772"/>
                <a:gd name="connsiteX1194" fmla="*/ 904508 w 1986636"/>
                <a:gd name="connsiteY1194" fmla="*/ 1092511 h 1779772"/>
                <a:gd name="connsiteX1195" fmla="*/ 901775 w 1986636"/>
                <a:gd name="connsiteY1195" fmla="*/ 1085679 h 1779772"/>
                <a:gd name="connsiteX1196" fmla="*/ 899042 w 1986636"/>
                <a:gd name="connsiteY1196" fmla="*/ 1085679 h 1779772"/>
                <a:gd name="connsiteX1197" fmla="*/ 896310 w 1986636"/>
                <a:gd name="connsiteY1197" fmla="*/ 1099342 h 1779772"/>
                <a:gd name="connsiteX1198" fmla="*/ 893576 w 1986636"/>
                <a:gd name="connsiteY1198" fmla="*/ 1110273 h 1779772"/>
                <a:gd name="connsiteX1199" fmla="*/ 893576 w 1986636"/>
                <a:gd name="connsiteY1199" fmla="*/ 1117105 h 1779772"/>
                <a:gd name="connsiteX1200" fmla="*/ 890844 w 1986636"/>
                <a:gd name="connsiteY1200" fmla="*/ 1125303 h 1779772"/>
                <a:gd name="connsiteX1201" fmla="*/ 885378 w 1986636"/>
                <a:gd name="connsiteY1201" fmla="*/ 1122570 h 1779772"/>
                <a:gd name="connsiteX1202" fmla="*/ 870349 w 1986636"/>
                <a:gd name="connsiteY1202" fmla="*/ 1104808 h 1779772"/>
                <a:gd name="connsiteX1203" fmla="*/ 870349 w 1986636"/>
                <a:gd name="connsiteY1203" fmla="*/ 1095243 h 1779772"/>
                <a:gd name="connsiteX1204" fmla="*/ 875814 w 1986636"/>
                <a:gd name="connsiteY1204" fmla="*/ 1082947 h 1779772"/>
                <a:gd name="connsiteX1205" fmla="*/ 884013 w 1986636"/>
                <a:gd name="connsiteY1205" fmla="*/ 1074749 h 1779772"/>
                <a:gd name="connsiteX1206" fmla="*/ 892211 w 1986636"/>
                <a:gd name="connsiteY1206" fmla="*/ 1069283 h 1779772"/>
                <a:gd name="connsiteX1207" fmla="*/ 886745 w 1986636"/>
                <a:gd name="connsiteY1207" fmla="*/ 1065184 h 1779772"/>
                <a:gd name="connsiteX1208" fmla="*/ 875814 w 1986636"/>
                <a:gd name="connsiteY1208" fmla="*/ 1062452 h 1779772"/>
                <a:gd name="connsiteX1209" fmla="*/ 868983 w 1986636"/>
                <a:gd name="connsiteY1209" fmla="*/ 1054254 h 1779772"/>
                <a:gd name="connsiteX1210" fmla="*/ 868983 w 1986636"/>
                <a:gd name="connsiteY1210" fmla="*/ 1051521 h 1779772"/>
                <a:gd name="connsiteX1211" fmla="*/ 866250 w 1986636"/>
                <a:gd name="connsiteY1211" fmla="*/ 1050155 h 1779772"/>
                <a:gd name="connsiteX1212" fmla="*/ 860785 w 1986636"/>
                <a:gd name="connsiteY1212" fmla="*/ 1052887 h 1779772"/>
                <a:gd name="connsiteX1213" fmla="*/ 856686 w 1986636"/>
                <a:gd name="connsiteY1213" fmla="*/ 1059719 h 1779772"/>
                <a:gd name="connsiteX1214" fmla="*/ 858052 w 1986636"/>
                <a:gd name="connsiteY1214" fmla="*/ 1065184 h 1779772"/>
                <a:gd name="connsiteX1215" fmla="*/ 866250 w 1986636"/>
                <a:gd name="connsiteY1215" fmla="*/ 1074749 h 1779772"/>
                <a:gd name="connsiteX1216" fmla="*/ 863517 w 1986636"/>
                <a:gd name="connsiteY1216" fmla="*/ 1081580 h 1779772"/>
                <a:gd name="connsiteX1217" fmla="*/ 858052 w 1986636"/>
                <a:gd name="connsiteY1217" fmla="*/ 1089778 h 1779772"/>
                <a:gd name="connsiteX1218" fmla="*/ 851221 w 1986636"/>
                <a:gd name="connsiteY1218" fmla="*/ 1091144 h 1779772"/>
                <a:gd name="connsiteX1219" fmla="*/ 841657 w 1986636"/>
                <a:gd name="connsiteY1219" fmla="*/ 1100709 h 1779772"/>
                <a:gd name="connsiteX1220" fmla="*/ 836191 w 1986636"/>
                <a:gd name="connsiteY1220" fmla="*/ 1100709 h 1779772"/>
                <a:gd name="connsiteX1221" fmla="*/ 834824 w 1986636"/>
                <a:gd name="connsiteY1221" fmla="*/ 1089778 h 1779772"/>
                <a:gd name="connsiteX1222" fmla="*/ 830725 w 1986636"/>
                <a:gd name="connsiteY1222" fmla="*/ 1087045 h 1779772"/>
                <a:gd name="connsiteX1223" fmla="*/ 825260 w 1986636"/>
                <a:gd name="connsiteY1223" fmla="*/ 1093877 h 1779772"/>
                <a:gd name="connsiteX1224" fmla="*/ 826626 w 1986636"/>
                <a:gd name="connsiteY1224" fmla="*/ 1102075 h 1779772"/>
                <a:gd name="connsiteX1225" fmla="*/ 833459 w 1986636"/>
                <a:gd name="connsiteY1225" fmla="*/ 1115738 h 1779772"/>
                <a:gd name="connsiteX1226" fmla="*/ 840290 w 1986636"/>
                <a:gd name="connsiteY1226" fmla="*/ 1123936 h 1779772"/>
                <a:gd name="connsiteX1227" fmla="*/ 838923 w 1986636"/>
                <a:gd name="connsiteY1227" fmla="*/ 1129402 h 1779772"/>
                <a:gd name="connsiteX1228" fmla="*/ 834824 w 1986636"/>
                <a:gd name="connsiteY1228" fmla="*/ 1130768 h 1779772"/>
                <a:gd name="connsiteX1229" fmla="*/ 832092 w 1986636"/>
                <a:gd name="connsiteY1229" fmla="*/ 1138966 h 1779772"/>
                <a:gd name="connsiteX1230" fmla="*/ 823894 w 1986636"/>
                <a:gd name="connsiteY1230" fmla="*/ 1144431 h 1779772"/>
                <a:gd name="connsiteX1231" fmla="*/ 814330 w 1986636"/>
                <a:gd name="connsiteY1231" fmla="*/ 1143065 h 1779772"/>
                <a:gd name="connsiteX1232" fmla="*/ 808865 w 1986636"/>
                <a:gd name="connsiteY1232" fmla="*/ 1137600 h 1779772"/>
                <a:gd name="connsiteX1233" fmla="*/ 803399 w 1986636"/>
                <a:gd name="connsiteY1233" fmla="*/ 1140332 h 1779772"/>
                <a:gd name="connsiteX1234" fmla="*/ 797934 w 1986636"/>
                <a:gd name="connsiteY1234" fmla="*/ 1147164 h 1779772"/>
                <a:gd name="connsiteX1235" fmla="*/ 787004 w 1986636"/>
                <a:gd name="connsiteY1235" fmla="*/ 1151263 h 1779772"/>
                <a:gd name="connsiteX1236" fmla="*/ 782905 w 1986636"/>
                <a:gd name="connsiteY1236" fmla="*/ 1147164 h 1779772"/>
                <a:gd name="connsiteX1237" fmla="*/ 778806 w 1986636"/>
                <a:gd name="connsiteY1237" fmla="*/ 1136233 h 1779772"/>
                <a:gd name="connsiteX1238" fmla="*/ 774707 w 1986636"/>
                <a:gd name="connsiteY1238" fmla="*/ 1129402 h 1779772"/>
                <a:gd name="connsiteX1239" fmla="*/ 770607 w 1986636"/>
                <a:gd name="connsiteY1239" fmla="*/ 1129402 h 1779772"/>
                <a:gd name="connsiteX1240" fmla="*/ 769241 w 1986636"/>
                <a:gd name="connsiteY1240" fmla="*/ 1134867 h 1779772"/>
                <a:gd name="connsiteX1241" fmla="*/ 769241 w 1986636"/>
                <a:gd name="connsiteY1241" fmla="*/ 1140332 h 1779772"/>
                <a:gd name="connsiteX1242" fmla="*/ 762409 w 1986636"/>
                <a:gd name="connsiteY1242" fmla="*/ 1147164 h 1779772"/>
                <a:gd name="connsiteX1243" fmla="*/ 754212 w 1986636"/>
                <a:gd name="connsiteY1243" fmla="*/ 1145797 h 1779772"/>
                <a:gd name="connsiteX1244" fmla="*/ 750113 w 1986636"/>
                <a:gd name="connsiteY1244" fmla="*/ 1136233 h 1779772"/>
                <a:gd name="connsiteX1245" fmla="*/ 746014 w 1986636"/>
                <a:gd name="connsiteY1245" fmla="*/ 1129402 h 1779772"/>
                <a:gd name="connsiteX1246" fmla="*/ 741915 w 1986636"/>
                <a:gd name="connsiteY1246" fmla="*/ 1132134 h 1779772"/>
                <a:gd name="connsiteX1247" fmla="*/ 739182 w 1986636"/>
                <a:gd name="connsiteY1247" fmla="*/ 1137600 h 1779772"/>
                <a:gd name="connsiteX1248" fmla="*/ 732351 w 1986636"/>
                <a:gd name="connsiteY1248" fmla="*/ 1137600 h 1779772"/>
                <a:gd name="connsiteX1249" fmla="*/ 726885 w 1986636"/>
                <a:gd name="connsiteY1249" fmla="*/ 1141698 h 1779772"/>
                <a:gd name="connsiteX1250" fmla="*/ 728252 w 1986636"/>
                <a:gd name="connsiteY1250" fmla="*/ 1147164 h 1779772"/>
                <a:gd name="connsiteX1251" fmla="*/ 730984 w 1986636"/>
                <a:gd name="connsiteY1251" fmla="*/ 1156728 h 1779772"/>
                <a:gd name="connsiteX1252" fmla="*/ 730984 w 1986636"/>
                <a:gd name="connsiteY1252" fmla="*/ 1171758 h 1779772"/>
                <a:gd name="connsiteX1253" fmla="*/ 724153 w 1986636"/>
                <a:gd name="connsiteY1253" fmla="*/ 1186787 h 1779772"/>
                <a:gd name="connsiteX1254" fmla="*/ 711855 w 1986636"/>
                <a:gd name="connsiteY1254" fmla="*/ 1200450 h 1779772"/>
                <a:gd name="connsiteX1255" fmla="*/ 703657 w 1986636"/>
                <a:gd name="connsiteY1255" fmla="*/ 1201817 h 1779772"/>
                <a:gd name="connsiteX1256" fmla="*/ 698192 w 1986636"/>
                <a:gd name="connsiteY1256" fmla="*/ 1197718 h 1779772"/>
                <a:gd name="connsiteX1257" fmla="*/ 694093 w 1986636"/>
                <a:gd name="connsiteY1257" fmla="*/ 1184055 h 1779772"/>
                <a:gd name="connsiteX1258" fmla="*/ 687262 w 1986636"/>
                <a:gd name="connsiteY1258" fmla="*/ 1179956 h 1779772"/>
                <a:gd name="connsiteX1259" fmla="*/ 681797 w 1986636"/>
                <a:gd name="connsiteY1259" fmla="*/ 1182688 h 1779772"/>
                <a:gd name="connsiteX1260" fmla="*/ 680430 w 1986636"/>
                <a:gd name="connsiteY1260" fmla="*/ 1188154 h 1779772"/>
                <a:gd name="connsiteX1261" fmla="*/ 669500 w 1986636"/>
                <a:gd name="connsiteY1261" fmla="*/ 1184055 h 1779772"/>
                <a:gd name="connsiteX1262" fmla="*/ 666766 w 1986636"/>
                <a:gd name="connsiteY1262" fmla="*/ 1175857 h 1779772"/>
                <a:gd name="connsiteX1263" fmla="*/ 662668 w 1986636"/>
                <a:gd name="connsiteY1263" fmla="*/ 1173124 h 1779772"/>
                <a:gd name="connsiteX1264" fmla="*/ 661301 w 1986636"/>
                <a:gd name="connsiteY1264" fmla="*/ 1178589 h 1779772"/>
                <a:gd name="connsiteX1265" fmla="*/ 661301 w 1986636"/>
                <a:gd name="connsiteY1265" fmla="*/ 1184055 h 1779772"/>
                <a:gd name="connsiteX1266" fmla="*/ 664034 w 1986636"/>
                <a:gd name="connsiteY1266" fmla="*/ 1194985 h 1779772"/>
                <a:gd name="connsiteX1267" fmla="*/ 658569 w 1986636"/>
                <a:gd name="connsiteY1267" fmla="*/ 1201817 h 1779772"/>
                <a:gd name="connsiteX1268" fmla="*/ 658569 w 1986636"/>
                <a:gd name="connsiteY1268" fmla="*/ 1207282 h 1779772"/>
                <a:gd name="connsiteX1269" fmla="*/ 661301 w 1986636"/>
                <a:gd name="connsiteY1269" fmla="*/ 1216846 h 1779772"/>
                <a:gd name="connsiteX1270" fmla="*/ 668133 w 1986636"/>
                <a:gd name="connsiteY1270" fmla="*/ 1223678 h 1779772"/>
                <a:gd name="connsiteX1271" fmla="*/ 672232 w 1986636"/>
                <a:gd name="connsiteY1271" fmla="*/ 1237341 h 1779772"/>
                <a:gd name="connsiteX1272" fmla="*/ 674964 w 1986636"/>
                <a:gd name="connsiteY1272" fmla="*/ 1256470 h 1779772"/>
                <a:gd name="connsiteX1273" fmla="*/ 672232 w 1986636"/>
                <a:gd name="connsiteY1273" fmla="*/ 1267400 h 1779772"/>
                <a:gd name="connsiteX1274" fmla="*/ 664034 w 1986636"/>
                <a:gd name="connsiteY1274" fmla="*/ 1261935 h 1779772"/>
                <a:gd name="connsiteX1275" fmla="*/ 658569 w 1986636"/>
                <a:gd name="connsiteY1275" fmla="*/ 1261935 h 1779772"/>
                <a:gd name="connsiteX1276" fmla="*/ 655837 w 1986636"/>
                <a:gd name="connsiteY1276" fmla="*/ 1268767 h 1779772"/>
                <a:gd name="connsiteX1277" fmla="*/ 644906 w 1986636"/>
                <a:gd name="connsiteY1277" fmla="*/ 1270133 h 1779772"/>
                <a:gd name="connsiteX1278" fmla="*/ 632609 w 1986636"/>
                <a:gd name="connsiteY1278" fmla="*/ 1267400 h 1779772"/>
                <a:gd name="connsiteX1279" fmla="*/ 620311 w 1986636"/>
                <a:gd name="connsiteY1279" fmla="*/ 1268767 h 1779772"/>
                <a:gd name="connsiteX1280" fmla="*/ 614847 w 1986636"/>
                <a:gd name="connsiteY1280" fmla="*/ 1275598 h 1779772"/>
                <a:gd name="connsiteX1281" fmla="*/ 617579 w 1986636"/>
                <a:gd name="connsiteY1281" fmla="*/ 1279697 h 1779772"/>
                <a:gd name="connsiteX1282" fmla="*/ 632609 w 1986636"/>
                <a:gd name="connsiteY1282" fmla="*/ 1287895 h 1779772"/>
                <a:gd name="connsiteX1283" fmla="*/ 642173 w 1986636"/>
                <a:gd name="connsiteY1283" fmla="*/ 1289262 h 1779772"/>
                <a:gd name="connsiteX1284" fmla="*/ 649004 w 1986636"/>
                <a:gd name="connsiteY1284" fmla="*/ 1294727 h 1779772"/>
                <a:gd name="connsiteX1285" fmla="*/ 653103 w 1986636"/>
                <a:gd name="connsiteY1285" fmla="*/ 1298826 h 1779772"/>
                <a:gd name="connsiteX1286" fmla="*/ 658569 w 1986636"/>
                <a:gd name="connsiteY1286" fmla="*/ 1296093 h 1779772"/>
                <a:gd name="connsiteX1287" fmla="*/ 665400 w 1986636"/>
                <a:gd name="connsiteY1287" fmla="*/ 1297460 h 1779772"/>
                <a:gd name="connsiteX1288" fmla="*/ 665400 w 1986636"/>
                <a:gd name="connsiteY1288" fmla="*/ 1302925 h 1779772"/>
                <a:gd name="connsiteX1289" fmla="*/ 662668 w 1986636"/>
                <a:gd name="connsiteY1289" fmla="*/ 1312489 h 1779772"/>
                <a:gd name="connsiteX1290" fmla="*/ 655837 w 1986636"/>
                <a:gd name="connsiteY1290" fmla="*/ 1313855 h 1779772"/>
                <a:gd name="connsiteX1291" fmla="*/ 649004 w 1986636"/>
                <a:gd name="connsiteY1291" fmla="*/ 1313855 h 1779772"/>
                <a:gd name="connsiteX1292" fmla="*/ 649004 w 1986636"/>
                <a:gd name="connsiteY1292" fmla="*/ 1317954 h 1779772"/>
                <a:gd name="connsiteX1293" fmla="*/ 654470 w 1986636"/>
                <a:gd name="connsiteY1293" fmla="*/ 1320687 h 1779772"/>
                <a:gd name="connsiteX1294" fmla="*/ 657202 w 1986636"/>
                <a:gd name="connsiteY1294" fmla="*/ 1327519 h 1779772"/>
                <a:gd name="connsiteX1295" fmla="*/ 655837 w 1986636"/>
                <a:gd name="connsiteY1295" fmla="*/ 1338449 h 1779772"/>
                <a:gd name="connsiteX1296" fmla="*/ 655837 w 1986636"/>
                <a:gd name="connsiteY1296" fmla="*/ 1345281 h 1779772"/>
                <a:gd name="connsiteX1297" fmla="*/ 653103 w 1986636"/>
                <a:gd name="connsiteY1297" fmla="*/ 1349380 h 1779772"/>
                <a:gd name="connsiteX1298" fmla="*/ 647638 w 1986636"/>
                <a:gd name="connsiteY1298" fmla="*/ 1352113 h 1779772"/>
                <a:gd name="connsiteX1299" fmla="*/ 639440 w 1986636"/>
                <a:gd name="connsiteY1299" fmla="*/ 1349380 h 1779772"/>
                <a:gd name="connsiteX1300" fmla="*/ 631243 w 1986636"/>
                <a:gd name="connsiteY1300" fmla="*/ 1337083 h 1779772"/>
                <a:gd name="connsiteX1301" fmla="*/ 624411 w 1986636"/>
                <a:gd name="connsiteY1301" fmla="*/ 1337083 h 1779772"/>
                <a:gd name="connsiteX1302" fmla="*/ 618946 w 1986636"/>
                <a:gd name="connsiteY1302" fmla="*/ 1334350 h 1779772"/>
                <a:gd name="connsiteX1303" fmla="*/ 610747 w 1986636"/>
                <a:gd name="connsiteY1303" fmla="*/ 1326152 h 1779772"/>
                <a:gd name="connsiteX1304" fmla="*/ 602549 w 1986636"/>
                <a:gd name="connsiteY1304" fmla="*/ 1326152 h 1779772"/>
                <a:gd name="connsiteX1305" fmla="*/ 599817 w 1986636"/>
                <a:gd name="connsiteY1305" fmla="*/ 1330251 h 1779772"/>
                <a:gd name="connsiteX1306" fmla="*/ 598450 w 1986636"/>
                <a:gd name="connsiteY1306" fmla="*/ 1337083 h 1779772"/>
                <a:gd name="connsiteX1307" fmla="*/ 609381 w 1986636"/>
                <a:gd name="connsiteY1307" fmla="*/ 1338449 h 1779772"/>
                <a:gd name="connsiteX1308" fmla="*/ 614847 w 1986636"/>
                <a:gd name="connsiteY1308" fmla="*/ 1339816 h 1779772"/>
                <a:gd name="connsiteX1309" fmla="*/ 627144 w 1986636"/>
                <a:gd name="connsiteY1309" fmla="*/ 1346647 h 1779772"/>
                <a:gd name="connsiteX1310" fmla="*/ 636708 w 1986636"/>
                <a:gd name="connsiteY1310" fmla="*/ 1352113 h 1779772"/>
                <a:gd name="connsiteX1311" fmla="*/ 644906 w 1986636"/>
                <a:gd name="connsiteY1311" fmla="*/ 1354845 h 1779772"/>
                <a:gd name="connsiteX1312" fmla="*/ 647638 w 1986636"/>
                <a:gd name="connsiteY1312" fmla="*/ 1358944 h 1779772"/>
                <a:gd name="connsiteX1313" fmla="*/ 643539 w 1986636"/>
                <a:gd name="connsiteY1313" fmla="*/ 1368508 h 1779772"/>
                <a:gd name="connsiteX1314" fmla="*/ 633975 w 1986636"/>
                <a:gd name="connsiteY1314" fmla="*/ 1372607 h 1779772"/>
                <a:gd name="connsiteX1315" fmla="*/ 625777 w 1986636"/>
                <a:gd name="connsiteY1315" fmla="*/ 1371241 h 1779772"/>
                <a:gd name="connsiteX1316" fmla="*/ 620311 w 1986636"/>
                <a:gd name="connsiteY1316" fmla="*/ 1375340 h 1779772"/>
                <a:gd name="connsiteX1317" fmla="*/ 612114 w 1986636"/>
                <a:gd name="connsiteY1317" fmla="*/ 1373974 h 1779772"/>
                <a:gd name="connsiteX1318" fmla="*/ 598450 w 1986636"/>
                <a:gd name="connsiteY1318" fmla="*/ 1361677 h 1779772"/>
                <a:gd name="connsiteX1319" fmla="*/ 594351 w 1986636"/>
                <a:gd name="connsiteY1319" fmla="*/ 1354845 h 1779772"/>
                <a:gd name="connsiteX1320" fmla="*/ 587520 w 1986636"/>
                <a:gd name="connsiteY1320" fmla="*/ 1353479 h 1779772"/>
                <a:gd name="connsiteX1321" fmla="*/ 583421 w 1986636"/>
                <a:gd name="connsiteY1321" fmla="*/ 1357578 h 1779772"/>
                <a:gd name="connsiteX1322" fmla="*/ 577956 w 1986636"/>
                <a:gd name="connsiteY1322" fmla="*/ 1363043 h 1779772"/>
                <a:gd name="connsiteX1323" fmla="*/ 579322 w 1986636"/>
                <a:gd name="connsiteY1323" fmla="*/ 1372607 h 1779772"/>
                <a:gd name="connsiteX1324" fmla="*/ 587520 w 1986636"/>
                <a:gd name="connsiteY1324" fmla="*/ 1379439 h 1779772"/>
                <a:gd name="connsiteX1325" fmla="*/ 601183 w 1986636"/>
                <a:gd name="connsiteY1325" fmla="*/ 1386271 h 1779772"/>
                <a:gd name="connsiteX1326" fmla="*/ 603916 w 1986636"/>
                <a:gd name="connsiteY1326" fmla="*/ 1391736 h 1779772"/>
                <a:gd name="connsiteX1327" fmla="*/ 603916 w 1986636"/>
                <a:gd name="connsiteY1327" fmla="*/ 1397201 h 1779772"/>
                <a:gd name="connsiteX1328" fmla="*/ 599817 w 1986636"/>
                <a:gd name="connsiteY1328" fmla="*/ 1401300 h 1779772"/>
                <a:gd name="connsiteX1329" fmla="*/ 591619 w 1986636"/>
                <a:gd name="connsiteY1329" fmla="*/ 1393102 h 1779772"/>
                <a:gd name="connsiteX1330" fmla="*/ 584787 w 1986636"/>
                <a:gd name="connsiteY1330" fmla="*/ 1391736 h 1779772"/>
                <a:gd name="connsiteX1331" fmla="*/ 573857 w 1986636"/>
                <a:gd name="connsiteY1331" fmla="*/ 1384904 h 1779772"/>
                <a:gd name="connsiteX1332" fmla="*/ 568392 w 1986636"/>
                <a:gd name="connsiteY1332" fmla="*/ 1378073 h 1779772"/>
                <a:gd name="connsiteX1333" fmla="*/ 565658 w 1986636"/>
                <a:gd name="connsiteY1333" fmla="*/ 1378073 h 1779772"/>
                <a:gd name="connsiteX1334" fmla="*/ 568392 w 1986636"/>
                <a:gd name="connsiteY1334" fmla="*/ 1389003 h 1779772"/>
                <a:gd name="connsiteX1335" fmla="*/ 576590 w 1986636"/>
                <a:gd name="connsiteY1335" fmla="*/ 1395835 h 1779772"/>
                <a:gd name="connsiteX1336" fmla="*/ 590253 w 1986636"/>
                <a:gd name="connsiteY1336" fmla="*/ 1402667 h 1779772"/>
                <a:gd name="connsiteX1337" fmla="*/ 592985 w 1986636"/>
                <a:gd name="connsiteY1337" fmla="*/ 1408132 h 1779772"/>
                <a:gd name="connsiteX1338" fmla="*/ 592985 w 1986636"/>
                <a:gd name="connsiteY1338" fmla="*/ 1413597 h 1779772"/>
                <a:gd name="connsiteX1339" fmla="*/ 587520 w 1986636"/>
                <a:gd name="connsiteY1339" fmla="*/ 1416330 h 1779772"/>
                <a:gd name="connsiteX1340" fmla="*/ 573857 w 1986636"/>
                <a:gd name="connsiteY1340" fmla="*/ 1414963 h 1779772"/>
                <a:gd name="connsiteX1341" fmla="*/ 567025 w 1986636"/>
                <a:gd name="connsiteY1341" fmla="*/ 1406766 h 1779772"/>
                <a:gd name="connsiteX1342" fmla="*/ 565658 w 1986636"/>
                <a:gd name="connsiteY1342" fmla="*/ 1398568 h 1779772"/>
                <a:gd name="connsiteX1343" fmla="*/ 558827 w 1986636"/>
                <a:gd name="connsiteY1343" fmla="*/ 1393102 h 1779772"/>
                <a:gd name="connsiteX1344" fmla="*/ 554728 w 1986636"/>
                <a:gd name="connsiteY1344" fmla="*/ 1393102 h 1779772"/>
                <a:gd name="connsiteX1345" fmla="*/ 549263 w 1986636"/>
                <a:gd name="connsiteY1345" fmla="*/ 1398568 h 1779772"/>
                <a:gd name="connsiteX1346" fmla="*/ 549263 w 1986636"/>
                <a:gd name="connsiteY1346" fmla="*/ 1404033 h 1779772"/>
                <a:gd name="connsiteX1347" fmla="*/ 554728 w 1986636"/>
                <a:gd name="connsiteY1347" fmla="*/ 1410865 h 1779772"/>
                <a:gd name="connsiteX1348" fmla="*/ 556094 w 1986636"/>
                <a:gd name="connsiteY1348" fmla="*/ 1419062 h 1779772"/>
                <a:gd name="connsiteX1349" fmla="*/ 554728 w 1986636"/>
                <a:gd name="connsiteY1349" fmla="*/ 1421795 h 1779772"/>
                <a:gd name="connsiteX1350" fmla="*/ 558827 w 1986636"/>
                <a:gd name="connsiteY1350" fmla="*/ 1424528 h 1779772"/>
                <a:gd name="connsiteX1351" fmla="*/ 577956 w 1986636"/>
                <a:gd name="connsiteY1351" fmla="*/ 1425894 h 1779772"/>
                <a:gd name="connsiteX1352" fmla="*/ 586154 w 1986636"/>
                <a:gd name="connsiteY1352" fmla="*/ 1428627 h 1779772"/>
                <a:gd name="connsiteX1353" fmla="*/ 588886 w 1986636"/>
                <a:gd name="connsiteY1353" fmla="*/ 1435458 h 1779772"/>
                <a:gd name="connsiteX1354" fmla="*/ 586154 w 1986636"/>
                <a:gd name="connsiteY1354" fmla="*/ 1438191 h 1779772"/>
                <a:gd name="connsiteX1355" fmla="*/ 580688 w 1986636"/>
                <a:gd name="connsiteY1355" fmla="*/ 1443656 h 1779772"/>
                <a:gd name="connsiteX1356" fmla="*/ 576590 w 1986636"/>
                <a:gd name="connsiteY1356" fmla="*/ 1449122 h 1779772"/>
                <a:gd name="connsiteX1357" fmla="*/ 569757 w 1986636"/>
                <a:gd name="connsiteY1357" fmla="*/ 1450488 h 1779772"/>
                <a:gd name="connsiteX1358" fmla="*/ 562926 w 1986636"/>
                <a:gd name="connsiteY1358" fmla="*/ 1446389 h 1779772"/>
                <a:gd name="connsiteX1359" fmla="*/ 556094 w 1986636"/>
                <a:gd name="connsiteY1359" fmla="*/ 1446389 h 1779772"/>
                <a:gd name="connsiteX1360" fmla="*/ 543797 w 1986636"/>
                <a:gd name="connsiteY1360" fmla="*/ 1440924 h 1779772"/>
                <a:gd name="connsiteX1361" fmla="*/ 543797 w 1986636"/>
                <a:gd name="connsiteY1361" fmla="*/ 1434092 h 1779772"/>
                <a:gd name="connsiteX1362" fmla="*/ 545164 w 1986636"/>
                <a:gd name="connsiteY1362" fmla="*/ 1429993 h 1779772"/>
                <a:gd name="connsiteX1363" fmla="*/ 538332 w 1986636"/>
                <a:gd name="connsiteY1363" fmla="*/ 1425894 h 1779772"/>
                <a:gd name="connsiteX1364" fmla="*/ 534233 w 1986636"/>
                <a:gd name="connsiteY1364" fmla="*/ 1427260 h 1779772"/>
                <a:gd name="connsiteX1365" fmla="*/ 534233 w 1986636"/>
                <a:gd name="connsiteY1365" fmla="*/ 1436825 h 1779772"/>
                <a:gd name="connsiteX1366" fmla="*/ 531501 w 1986636"/>
                <a:gd name="connsiteY1366" fmla="*/ 1443656 h 1779772"/>
                <a:gd name="connsiteX1367" fmla="*/ 526035 w 1986636"/>
                <a:gd name="connsiteY1367" fmla="*/ 1451854 h 1779772"/>
                <a:gd name="connsiteX1368" fmla="*/ 515104 w 1986636"/>
                <a:gd name="connsiteY1368" fmla="*/ 1451854 h 1779772"/>
                <a:gd name="connsiteX1369" fmla="*/ 509640 w 1986636"/>
                <a:gd name="connsiteY1369" fmla="*/ 1446389 h 1779772"/>
                <a:gd name="connsiteX1370" fmla="*/ 502808 w 1986636"/>
                <a:gd name="connsiteY1370" fmla="*/ 1442290 h 1779772"/>
                <a:gd name="connsiteX1371" fmla="*/ 495976 w 1986636"/>
                <a:gd name="connsiteY1371" fmla="*/ 1442290 h 1779772"/>
                <a:gd name="connsiteX1372" fmla="*/ 495976 w 1986636"/>
                <a:gd name="connsiteY1372" fmla="*/ 1449122 h 1779772"/>
                <a:gd name="connsiteX1373" fmla="*/ 501441 w 1986636"/>
                <a:gd name="connsiteY1373" fmla="*/ 1453221 h 1779772"/>
                <a:gd name="connsiteX1374" fmla="*/ 520570 w 1986636"/>
                <a:gd name="connsiteY1374" fmla="*/ 1461419 h 1779772"/>
                <a:gd name="connsiteX1375" fmla="*/ 535600 w 1986636"/>
                <a:gd name="connsiteY1375" fmla="*/ 1465518 h 1779772"/>
                <a:gd name="connsiteX1376" fmla="*/ 541065 w 1986636"/>
                <a:gd name="connsiteY1376" fmla="*/ 1476448 h 1779772"/>
                <a:gd name="connsiteX1377" fmla="*/ 545164 w 1986636"/>
                <a:gd name="connsiteY1377" fmla="*/ 1491478 h 1779772"/>
                <a:gd name="connsiteX1378" fmla="*/ 541065 w 1986636"/>
                <a:gd name="connsiteY1378" fmla="*/ 1492844 h 1779772"/>
                <a:gd name="connsiteX1379" fmla="*/ 532867 w 1986636"/>
                <a:gd name="connsiteY1379" fmla="*/ 1492844 h 1779772"/>
                <a:gd name="connsiteX1380" fmla="*/ 524669 w 1986636"/>
                <a:gd name="connsiteY1380" fmla="*/ 1484646 h 1779772"/>
                <a:gd name="connsiteX1381" fmla="*/ 509640 w 1986636"/>
                <a:gd name="connsiteY1381" fmla="*/ 1472349 h 1779772"/>
                <a:gd name="connsiteX1382" fmla="*/ 502808 w 1986636"/>
                <a:gd name="connsiteY1382" fmla="*/ 1468250 h 1779772"/>
                <a:gd name="connsiteX1383" fmla="*/ 494610 w 1986636"/>
                <a:gd name="connsiteY1383" fmla="*/ 1469616 h 1779772"/>
                <a:gd name="connsiteX1384" fmla="*/ 494610 w 1986636"/>
                <a:gd name="connsiteY1384" fmla="*/ 1473715 h 1779772"/>
                <a:gd name="connsiteX1385" fmla="*/ 501441 w 1986636"/>
                <a:gd name="connsiteY1385" fmla="*/ 1479181 h 1779772"/>
                <a:gd name="connsiteX1386" fmla="*/ 512372 w 1986636"/>
                <a:gd name="connsiteY1386" fmla="*/ 1481913 h 1779772"/>
                <a:gd name="connsiteX1387" fmla="*/ 526035 w 1986636"/>
                <a:gd name="connsiteY1387" fmla="*/ 1494210 h 1779772"/>
                <a:gd name="connsiteX1388" fmla="*/ 534233 w 1986636"/>
                <a:gd name="connsiteY1388" fmla="*/ 1505141 h 1779772"/>
                <a:gd name="connsiteX1389" fmla="*/ 532867 w 1986636"/>
                <a:gd name="connsiteY1389" fmla="*/ 1511973 h 1779772"/>
                <a:gd name="connsiteX1390" fmla="*/ 530134 w 1986636"/>
                <a:gd name="connsiteY1390" fmla="*/ 1524269 h 1779772"/>
                <a:gd name="connsiteX1391" fmla="*/ 532867 w 1986636"/>
                <a:gd name="connsiteY1391" fmla="*/ 1529735 h 1779772"/>
                <a:gd name="connsiteX1392" fmla="*/ 532867 w 1986636"/>
                <a:gd name="connsiteY1392" fmla="*/ 1535200 h 1779772"/>
                <a:gd name="connsiteX1393" fmla="*/ 526035 w 1986636"/>
                <a:gd name="connsiteY1393" fmla="*/ 1540665 h 1779772"/>
                <a:gd name="connsiteX1394" fmla="*/ 524669 w 1986636"/>
                <a:gd name="connsiteY1394" fmla="*/ 1546131 h 1779772"/>
                <a:gd name="connsiteX1395" fmla="*/ 520570 w 1986636"/>
                <a:gd name="connsiteY1395" fmla="*/ 1557061 h 1779772"/>
                <a:gd name="connsiteX1396" fmla="*/ 513739 w 1986636"/>
                <a:gd name="connsiteY1396" fmla="*/ 1557061 h 1779772"/>
                <a:gd name="connsiteX1397" fmla="*/ 506907 w 1986636"/>
                <a:gd name="connsiteY1397" fmla="*/ 1552962 h 1779772"/>
                <a:gd name="connsiteX1398" fmla="*/ 497342 w 1986636"/>
                <a:gd name="connsiteY1398" fmla="*/ 1551596 h 1779772"/>
                <a:gd name="connsiteX1399" fmla="*/ 489144 w 1986636"/>
                <a:gd name="connsiteY1399" fmla="*/ 1546131 h 1779772"/>
                <a:gd name="connsiteX1400" fmla="*/ 483679 w 1986636"/>
                <a:gd name="connsiteY1400" fmla="*/ 1546131 h 1779772"/>
                <a:gd name="connsiteX1401" fmla="*/ 486412 w 1986636"/>
                <a:gd name="connsiteY1401" fmla="*/ 1551596 h 1779772"/>
                <a:gd name="connsiteX1402" fmla="*/ 495976 w 1986636"/>
                <a:gd name="connsiteY1402" fmla="*/ 1557061 h 1779772"/>
                <a:gd name="connsiteX1403" fmla="*/ 509640 w 1986636"/>
                <a:gd name="connsiteY1403" fmla="*/ 1559794 h 1779772"/>
                <a:gd name="connsiteX1404" fmla="*/ 509640 w 1986636"/>
                <a:gd name="connsiteY1404" fmla="*/ 1562527 h 1779772"/>
                <a:gd name="connsiteX1405" fmla="*/ 501441 w 1986636"/>
                <a:gd name="connsiteY1405" fmla="*/ 1573457 h 1779772"/>
                <a:gd name="connsiteX1406" fmla="*/ 494610 w 1986636"/>
                <a:gd name="connsiteY1406" fmla="*/ 1572091 h 1779772"/>
                <a:gd name="connsiteX1407" fmla="*/ 490511 w 1986636"/>
                <a:gd name="connsiteY1407" fmla="*/ 1566626 h 1779772"/>
                <a:gd name="connsiteX1408" fmla="*/ 486412 w 1986636"/>
                <a:gd name="connsiteY1408" fmla="*/ 1567992 h 1779772"/>
                <a:gd name="connsiteX1409" fmla="*/ 485045 w 1986636"/>
                <a:gd name="connsiteY1409" fmla="*/ 1572091 h 1779772"/>
                <a:gd name="connsiteX1410" fmla="*/ 494610 w 1986636"/>
                <a:gd name="connsiteY1410" fmla="*/ 1577556 h 1779772"/>
                <a:gd name="connsiteX1411" fmla="*/ 498709 w 1986636"/>
                <a:gd name="connsiteY1411" fmla="*/ 1580289 h 1779772"/>
                <a:gd name="connsiteX1412" fmla="*/ 498709 w 1986636"/>
                <a:gd name="connsiteY1412" fmla="*/ 1585754 h 1779772"/>
                <a:gd name="connsiteX1413" fmla="*/ 493243 w 1986636"/>
                <a:gd name="connsiteY1413" fmla="*/ 1592586 h 1779772"/>
                <a:gd name="connsiteX1414" fmla="*/ 485045 w 1986636"/>
                <a:gd name="connsiteY1414" fmla="*/ 1596685 h 1779772"/>
                <a:gd name="connsiteX1415" fmla="*/ 480947 w 1986636"/>
                <a:gd name="connsiteY1415" fmla="*/ 1591219 h 1779772"/>
                <a:gd name="connsiteX1416" fmla="*/ 475481 w 1986636"/>
                <a:gd name="connsiteY1416" fmla="*/ 1587120 h 1779772"/>
                <a:gd name="connsiteX1417" fmla="*/ 468650 w 1986636"/>
                <a:gd name="connsiteY1417" fmla="*/ 1587120 h 1779772"/>
                <a:gd name="connsiteX1418" fmla="*/ 471383 w 1986636"/>
                <a:gd name="connsiteY1418" fmla="*/ 1592586 h 1779772"/>
                <a:gd name="connsiteX1419" fmla="*/ 479580 w 1986636"/>
                <a:gd name="connsiteY1419" fmla="*/ 1596685 h 1779772"/>
                <a:gd name="connsiteX1420" fmla="*/ 487778 w 1986636"/>
                <a:gd name="connsiteY1420" fmla="*/ 1602150 h 1779772"/>
                <a:gd name="connsiteX1421" fmla="*/ 486412 w 1986636"/>
                <a:gd name="connsiteY1421" fmla="*/ 1611714 h 1779772"/>
                <a:gd name="connsiteX1422" fmla="*/ 478214 w 1986636"/>
                <a:gd name="connsiteY1422" fmla="*/ 1617180 h 1779772"/>
                <a:gd name="connsiteX1423" fmla="*/ 461818 w 1986636"/>
                <a:gd name="connsiteY1423" fmla="*/ 1615813 h 1779772"/>
                <a:gd name="connsiteX1424" fmla="*/ 453620 w 1986636"/>
                <a:gd name="connsiteY1424" fmla="*/ 1611714 h 1779772"/>
                <a:gd name="connsiteX1425" fmla="*/ 448155 w 1986636"/>
                <a:gd name="connsiteY1425" fmla="*/ 1611714 h 1779772"/>
                <a:gd name="connsiteX1426" fmla="*/ 448155 w 1986636"/>
                <a:gd name="connsiteY1426" fmla="*/ 1614447 h 1779772"/>
                <a:gd name="connsiteX1427" fmla="*/ 457719 w 1986636"/>
                <a:gd name="connsiteY1427" fmla="*/ 1618546 h 1779772"/>
                <a:gd name="connsiteX1428" fmla="*/ 479580 w 1986636"/>
                <a:gd name="connsiteY1428" fmla="*/ 1621279 h 1779772"/>
                <a:gd name="connsiteX1429" fmla="*/ 490511 w 1986636"/>
                <a:gd name="connsiteY1429" fmla="*/ 1625378 h 1779772"/>
                <a:gd name="connsiteX1430" fmla="*/ 493243 w 1986636"/>
                <a:gd name="connsiteY1430" fmla="*/ 1630843 h 1779772"/>
                <a:gd name="connsiteX1431" fmla="*/ 491878 w 1986636"/>
                <a:gd name="connsiteY1431" fmla="*/ 1634942 h 1779772"/>
                <a:gd name="connsiteX1432" fmla="*/ 480947 w 1986636"/>
                <a:gd name="connsiteY1432" fmla="*/ 1639041 h 1779772"/>
                <a:gd name="connsiteX1433" fmla="*/ 463185 w 1986636"/>
                <a:gd name="connsiteY1433" fmla="*/ 1641773 h 1779772"/>
                <a:gd name="connsiteX1434" fmla="*/ 450888 w 1986636"/>
                <a:gd name="connsiteY1434" fmla="*/ 1639041 h 1779772"/>
                <a:gd name="connsiteX1435" fmla="*/ 439957 w 1986636"/>
                <a:gd name="connsiteY1435" fmla="*/ 1634942 h 1779772"/>
                <a:gd name="connsiteX1436" fmla="*/ 437224 w 1986636"/>
                <a:gd name="connsiteY1436" fmla="*/ 1637674 h 1779772"/>
                <a:gd name="connsiteX1437" fmla="*/ 442689 w 1986636"/>
                <a:gd name="connsiteY1437" fmla="*/ 1644506 h 1779772"/>
                <a:gd name="connsiteX1438" fmla="*/ 456353 w 1986636"/>
                <a:gd name="connsiteY1438" fmla="*/ 1647239 h 1779772"/>
                <a:gd name="connsiteX1439" fmla="*/ 459086 w 1986636"/>
                <a:gd name="connsiteY1439" fmla="*/ 1651338 h 1779772"/>
                <a:gd name="connsiteX1440" fmla="*/ 457719 w 1986636"/>
                <a:gd name="connsiteY1440" fmla="*/ 1654070 h 1779772"/>
                <a:gd name="connsiteX1441" fmla="*/ 452254 w 1986636"/>
                <a:gd name="connsiteY1441" fmla="*/ 1654070 h 1779772"/>
                <a:gd name="connsiteX1442" fmla="*/ 450888 w 1986636"/>
                <a:gd name="connsiteY1442" fmla="*/ 1656803 h 1779772"/>
                <a:gd name="connsiteX1443" fmla="*/ 461818 w 1986636"/>
                <a:gd name="connsiteY1443" fmla="*/ 1659536 h 1779772"/>
                <a:gd name="connsiteX1444" fmla="*/ 472749 w 1986636"/>
                <a:gd name="connsiteY1444" fmla="*/ 1663635 h 1779772"/>
                <a:gd name="connsiteX1445" fmla="*/ 474115 w 1986636"/>
                <a:gd name="connsiteY1445" fmla="*/ 1667734 h 1779772"/>
                <a:gd name="connsiteX1446" fmla="*/ 465917 w 1986636"/>
                <a:gd name="connsiteY1446" fmla="*/ 1673199 h 1779772"/>
                <a:gd name="connsiteX1447" fmla="*/ 456353 w 1986636"/>
                <a:gd name="connsiteY1447" fmla="*/ 1673199 h 1779772"/>
                <a:gd name="connsiteX1448" fmla="*/ 450888 w 1986636"/>
                <a:gd name="connsiteY1448" fmla="*/ 1671833 h 1779772"/>
                <a:gd name="connsiteX1449" fmla="*/ 449521 w 1986636"/>
                <a:gd name="connsiteY1449" fmla="*/ 1677298 h 1779772"/>
                <a:gd name="connsiteX1450" fmla="*/ 456353 w 1986636"/>
                <a:gd name="connsiteY1450" fmla="*/ 1680031 h 1779772"/>
                <a:gd name="connsiteX1451" fmla="*/ 468650 w 1986636"/>
                <a:gd name="connsiteY1451" fmla="*/ 1678664 h 1779772"/>
                <a:gd name="connsiteX1452" fmla="*/ 476848 w 1986636"/>
                <a:gd name="connsiteY1452" fmla="*/ 1680031 h 1779772"/>
                <a:gd name="connsiteX1453" fmla="*/ 475481 w 1986636"/>
                <a:gd name="connsiteY1453" fmla="*/ 1685496 h 1779772"/>
                <a:gd name="connsiteX1454" fmla="*/ 467284 w 1986636"/>
                <a:gd name="connsiteY1454" fmla="*/ 1692327 h 1779772"/>
                <a:gd name="connsiteX1455" fmla="*/ 454987 w 1986636"/>
                <a:gd name="connsiteY1455" fmla="*/ 1697793 h 1779772"/>
                <a:gd name="connsiteX1456" fmla="*/ 446788 w 1986636"/>
                <a:gd name="connsiteY1456" fmla="*/ 1697793 h 1779772"/>
                <a:gd name="connsiteX1457" fmla="*/ 438590 w 1986636"/>
                <a:gd name="connsiteY1457" fmla="*/ 1690961 h 1779772"/>
                <a:gd name="connsiteX1458" fmla="*/ 429026 w 1986636"/>
                <a:gd name="connsiteY1458" fmla="*/ 1681397 h 1779772"/>
                <a:gd name="connsiteX1459" fmla="*/ 426294 w 1986636"/>
                <a:gd name="connsiteY1459" fmla="*/ 1674565 h 1779772"/>
                <a:gd name="connsiteX1460" fmla="*/ 422195 w 1986636"/>
                <a:gd name="connsiteY1460" fmla="*/ 1674565 h 1779772"/>
                <a:gd name="connsiteX1461" fmla="*/ 416730 w 1986636"/>
                <a:gd name="connsiteY1461" fmla="*/ 1677298 h 1779772"/>
                <a:gd name="connsiteX1462" fmla="*/ 405798 w 1986636"/>
                <a:gd name="connsiteY1462" fmla="*/ 1674565 h 1779772"/>
                <a:gd name="connsiteX1463" fmla="*/ 403066 w 1986636"/>
                <a:gd name="connsiteY1463" fmla="*/ 1677298 h 1779772"/>
                <a:gd name="connsiteX1464" fmla="*/ 405798 w 1986636"/>
                <a:gd name="connsiteY1464" fmla="*/ 1682763 h 1779772"/>
                <a:gd name="connsiteX1465" fmla="*/ 426294 w 1986636"/>
                <a:gd name="connsiteY1465" fmla="*/ 1692327 h 1779772"/>
                <a:gd name="connsiteX1466" fmla="*/ 437224 w 1986636"/>
                <a:gd name="connsiteY1466" fmla="*/ 1699159 h 1779772"/>
                <a:gd name="connsiteX1467" fmla="*/ 437224 w 1986636"/>
                <a:gd name="connsiteY1467" fmla="*/ 1704624 h 1779772"/>
                <a:gd name="connsiteX1468" fmla="*/ 433125 w 1986636"/>
                <a:gd name="connsiteY1468" fmla="*/ 1708723 h 1779772"/>
                <a:gd name="connsiteX1469" fmla="*/ 434491 w 1986636"/>
                <a:gd name="connsiteY1469" fmla="*/ 1714189 h 1779772"/>
                <a:gd name="connsiteX1470" fmla="*/ 438590 w 1986636"/>
                <a:gd name="connsiteY1470" fmla="*/ 1711456 h 1779772"/>
                <a:gd name="connsiteX1471" fmla="*/ 448155 w 1986636"/>
                <a:gd name="connsiteY1471" fmla="*/ 1711456 h 1779772"/>
                <a:gd name="connsiteX1472" fmla="*/ 452254 w 1986636"/>
                <a:gd name="connsiteY1472" fmla="*/ 1714189 h 1779772"/>
                <a:gd name="connsiteX1473" fmla="*/ 457719 w 1986636"/>
                <a:gd name="connsiteY1473" fmla="*/ 1716921 h 1779772"/>
                <a:gd name="connsiteX1474" fmla="*/ 457719 w 1986636"/>
                <a:gd name="connsiteY1474" fmla="*/ 1721020 h 1779772"/>
                <a:gd name="connsiteX1475" fmla="*/ 450888 w 1986636"/>
                <a:gd name="connsiteY1475" fmla="*/ 1722387 h 1779772"/>
                <a:gd name="connsiteX1476" fmla="*/ 442689 w 1986636"/>
                <a:gd name="connsiteY1476" fmla="*/ 1727852 h 1779772"/>
                <a:gd name="connsiteX1477" fmla="*/ 442689 w 1986636"/>
                <a:gd name="connsiteY1477" fmla="*/ 1731951 h 1779772"/>
                <a:gd name="connsiteX1478" fmla="*/ 439957 w 1986636"/>
                <a:gd name="connsiteY1478" fmla="*/ 1745614 h 1779772"/>
                <a:gd name="connsiteX1479" fmla="*/ 409898 w 1986636"/>
                <a:gd name="connsiteY1479" fmla="*/ 1729218 h 1779772"/>
                <a:gd name="connsiteX1480" fmla="*/ 393502 w 1986636"/>
                <a:gd name="connsiteY1480" fmla="*/ 1729218 h 1779772"/>
                <a:gd name="connsiteX1481" fmla="*/ 392135 w 1986636"/>
                <a:gd name="connsiteY1481" fmla="*/ 1723753 h 1779772"/>
                <a:gd name="connsiteX1482" fmla="*/ 393502 w 1986636"/>
                <a:gd name="connsiteY1482" fmla="*/ 1712822 h 1779772"/>
                <a:gd name="connsiteX1483" fmla="*/ 397601 w 1986636"/>
                <a:gd name="connsiteY1483" fmla="*/ 1712822 h 1779772"/>
                <a:gd name="connsiteX1484" fmla="*/ 396235 w 1986636"/>
                <a:gd name="connsiteY1484" fmla="*/ 1707357 h 1779772"/>
                <a:gd name="connsiteX1485" fmla="*/ 390769 w 1986636"/>
                <a:gd name="connsiteY1485" fmla="*/ 1705991 h 1779772"/>
                <a:gd name="connsiteX1486" fmla="*/ 385304 w 1986636"/>
                <a:gd name="connsiteY1486" fmla="*/ 1714189 h 1779772"/>
                <a:gd name="connsiteX1487" fmla="*/ 379838 w 1986636"/>
                <a:gd name="connsiteY1487" fmla="*/ 1715555 h 1779772"/>
                <a:gd name="connsiteX1488" fmla="*/ 379838 w 1986636"/>
                <a:gd name="connsiteY1488" fmla="*/ 1733317 h 1779772"/>
                <a:gd name="connsiteX1489" fmla="*/ 370274 w 1986636"/>
                <a:gd name="connsiteY1489" fmla="*/ 1729218 h 1779772"/>
                <a:gd name="connsiteX1490" fmla="*/ 366175 w 1986636"/>
                <a:gd name="connsiteY1490" fmla="*/ 1729218 h 1779772"/>
                <a:gd name="connsiteX1491" fmla="*/ 363443 w 1986636"/>
                <a:gd name="connsiteY1491" fmla="*/ 1736050 h 1779772"/>
                <a:gd name="connsiteX1492" fmla="*/ 363443 w 1986636"/>
                <a:gd name="connsiteY1492" fmla="*/ 1745614 h 1779772"/>
                <a:gd name="connsiteX1493" fmla="*/ 357978 w 1986636"/>
                <a:gd name="connsiteY1493" fmla="*/ 1751079 h 1779772"/>
                <a:gd name="connsiteX1494" fmla="*/ 351146 w 1986636"/>
                <a:gd name="connsiteY1494" fmla="*/ 1748347 h 1779772"/>
                <a:gd name="connsiteX1495" fmla="*/ 355245 w 1986636"/>
                <a:gd name="connsiteY1495" fmla="*/ 1736050 h 1779772"/>
                <a:gd name="connsiteX1496" fmla="*/ 359344 w 1986636"/>
                <a:gd name="connsiteY1496" fmla="*/ 1727852 h 1779772"/>
                <a:gd name="connsiteX1497" fmla="*/ 357978 w 1986636"/>
                <a:gd name="connsiteY1497" fmla="*/ 1718288 h 1779772"/>
                <a:gd name="connsiteX1498" fmla="*/ 370274 w 1986636"/>
                <a:gd name="connsiteY1498" fmla="*/ 1700525 h 1779772"/>
                <a:gd name="connsiteX1499" fmla="*/ 367542 w 1986636"/>
                <a:gd name="connsiteY1499" fmla="*/ 1697793 h 1779772"/>
                <a:gd name="connsiteX1500" fmla="*/ 357978 w 1986636"/>
                <a:gd name="connsiteY1500" fmla="*/ 1703258 h 1779772"/>
                <a:gd name="connsiteX1501" fmla="*/ 348413 w 1986636"/>
                <a:gd name="connsiteY1501" fmla="*/ 1726486 h 1779772"/>
                <a:gd name="connsiteX1502" fmla="*/ 337482 w 1986636"/>
                <a:gd name="connsiteY1502" fmla="*/ 1736050 h 1779772"/>
                <a:gd name="connsiteX1503" fmla="*/ 333383 w 1986636"/>
                <a:gd name="connsiteY1503" fmla="*/ 1733317 h 1779772"/>
                <a:gd name="connsiteX1504" fmla="*/ 334750 w 1986636"/>
                <a:gd name="connsiteY1504" fmla="*/ 1725119 h 1779772"/>
                <a:gd name="connsiteX1505" fmla="*/ 347047 w 1986636"/>
                <a:gd name="connsiteY1505" fmla="*/ 1715555 h 1779772"/>
                <a:gd name="connsiteX1506" fmla="*/ 349780 w 1986636"/>
                <a:gd name="connsiteY1506" fmla="*/ 1701892 h 1779772"/>
                <a:gd name="connsiteX1507" fmla="*/ 357978 w 1986636"/>
                <a:gd name="connsiteY1507" fmla="*/ 1689595 h 1779772"/>
                <a:gd name="connsiteX1508" fmla="*/ 349780 w 1986636"/>
                <a:gd name="connsiteY1508" fmla="*/ 1692327 h 1779772"/>
                <a:gd name="connsiteX1509" fmla="*/ 344314 w 1986636"/>
                <a:gd name="connsiteY1509" fmla="*/ 1692327 h 1779772"/>
                <a:gd name="connsiteX1510" fmla="*/ 338849 w 1986636"/>
                <a:gd name="connsiteY1510" fmla="*/ 1703258 h 1779772"/>
                <a:gd name="connsiteX1511" fmla="*/ 329284 w 1986636"/>
                <a:gd name="connsiteY1511" fmla="*/ 1705991 h 1779772"/>
                <a:gd name="connsiteX1512" fmla="*/ 326552 w 1986636"/>
                <a:gd name="connsiteY1512" fmla="*/ 1701892 h 1779772"/>
                <a:gd name="connsiteX1513" fmla="*/ 330651 w 1986636"/>
                <a:gd name="connsiteY1513" fmla="*/ 1692327 h 1779772"/>
                <a:gd name="connsiteX1514" fmla="*/ 340215 w 1986636"/>
                <a:gd name="connsiteY1514" fmla="*/ 1684130 h 1779772"/>
                <a:gd name="connsiteX1515" fmla="*/ 337482 w 1986636"/>
                <a:gd name="connsiteY1515" fmla="*/ 1681397 h 1779772"/>
                <a:gd name="connsiteX1516" fmla="*/ 332018 w 1986636"/>
                <a:gd name="connsiteY1516" fmla="*/ 1678664 h 1779772"/>
                <a:gd name="connsiteX1517" fmla="*/ 327918 w 1986636"/>
                <a:gd name="connsiteY1517" fmla="*/ 1685496 h 1779772"/>
                <a:gd name="connsiteX1518" fmla="*/ 319720 w 1986636"/>
                <a:gd name="connsiteY1518" fmla="*/ 1690961 h 1779772"/>
                <a:gd name="connsiteX1519" fmla="*/ 316988 w 1986636"/>
                <a:gd name="connsiteY1519" fmla="*/ 1699159 h 1779772"/>
                <a:gd name="connsiteX1520" fmla="*/ 312889 w 1986636"/>
                <a:gd name="connsiteY1520" fmla="*/ 1686862 h 1779772"/>
                <a:gd name="connsiteX1521" fmla="*/ 311522 w 1986636"/>
                <a:gd name="connsiteY1521" fmla="*/ 1682763 h 1779772"/>
                <a:gd name="connsiteX1522" fmla="*/ 307424 w 1986636"/>
                <a:gd name="connsiteY1522" fmla="*/ 1682763 h 1779772"/>
                <a:gd name="connsiteX1523" fmla="*/ 300592 w 1986636"/>
                <a:gd name="connsiteY1523" fmla="*/ 1689595 h 1779772"/>
                <a:gd name="connsiteX1524" fmla="*/ 295127 w 1986636"/>
                <a:gd name="connsiteY1524" fmla="*/ 1689595 h 1779772"/>
                <a:gd name="connsiteX1525" fmla="*/ 296493 w 1986636"/>
                <a:gd name="connsiteY1525" fmla="*/ 1684130 h 1779772"/>
                <a:gd name="connsiteX1526" fmla="*/ 315621 w 1986636"/>
                <a:gd name="connsiteY1526" fmla="*/ 1670466 h 1779772"/>
                <a:gd name="connsiteX1527" fmla="*/ 316988 w 1986636"/>
                <a:gd name="connsiteY1527" fmla="*/ 1659536 h 1779772"/>
                <a:gd name="connsiteX1528" fmla="*/ 325185 w 1986636"/>
                <a:gd name="connsiteY1528" fmla="*/ 1656803 h 1779772"/>
                <a:gd name="connsiteX1529" fmla="*/ 338849 w 1986636"/>
                <a:gd name="connsiteY1529" fmla="*/ 1645872 h 1779772"/>
                <a:gd name="connsiteX1530" fmla="*/ 337482 w 1986636"/>
                <a:gd name="connsiteY1530" fmla="*/ 1643140 h 1779772"/>
                <a:gd name="connsiteX1531" fmla="*/ 323819 w 1986636"/>
                <a:gd name="connsiteY1531" fmla="*/ 1652704 h 1779772"/>
                <a:gd name="connsiteX1532" fmla="*/ 312889 w 1986636"/>
                <a:gd name="connsiteY1532" fmla="*/ 1656803 h 1779772"/>
                <a:gd name="connsiteX1533" fmla="*/ 310156 w 1986636"/>
                <a:gd name="connsiteY1533" fmla="*/ 1654070 h 1779772"/>
                <a:gd name="connsiteX1534" fmla="*/ 314255 w 1986636"/>
                <a:gd name="connsiteY1534" fmla="*/ 1651338 h 1779772"/>
                <a:gd name="connsiteX1535" fmla="*/ 325185 w 1986636"/>
                <a:gd name="connsiteY1535" fmla="*/ 1648605 h 1779772"/>
                <a:gd name="connsiteX1536" fmla="*/ 336116 w 1986636"/>
                <a:gd name="connsiteY1536" fmla="*/ 1640407 h 1779772"/>
                <a:gd name="connsiteX1537" fmla="*/ 347047 w 1986636"/>
                <a:gd name="connsiteY1537" fmla="*/ 1633576 h 1779772"/>
                <a:gd name="connsiteX1538" fmla="*/ 356611 w 1986636"/>
                <a:gd name="connsiteY1538" fmla="*/ 1630843 h 1779772"/>
                <a:gd name="connsiteX1539" fmla="*/ 356611 w 1986636"/>
                <a:gd name="connsiteY1539" fmla="*/ 1619912 h 1779772"/>
                <a:gd name="connsiteX1540" fmla="*/ 352512 w 1986636"/>
                <a:gd name="connsiteY1540" fmla="*/ 1611714 h 1779772"/>
                <a:gd name="connsiteX1541" fmla="*/ 347047 w 1986636"/>
                <a:gd name="connsiteY1541" fmla="*/ 1611714 h 1779772"/>
                <a:gd name="connsiteX1542" fmla="*/ 334750 w 1986636"/>
                <a:gd name="connsiteY1542" fmla="*/ 1629477 h 1779772"/>
                <a:gd name="connsiteX1543" fmla="*/ 314255 w 1986636"/>
                <a:gd name="connsiteY1543" fmla="*/ 1641773 h 1779772"/>
                <a:gd name="connsiteX1544" fmla="*/ 299226 w 1986636"/>
                <a:gd name="connsiteY1544" fmla="*/ 1645872 h 1779772"/>
                <a:gd name="connsiteX1545" fmla="*/ 297859 w 1986636"/>
                <a:gd name="connsiteY1545" fmla="*/ 1641773 h 1779772"/>
                <a:gd name="connsiteX1546" fmla="*/ 304691 w 1986636"/>
                <a:gd name="connsiteY1546" fmla="*/ 1636308 h 1779772"/>
                <a:gd name="connsiteX1547" fmla="*/ 311522 w 1986636"/>
                <a:gd name="connsiteY1547" fmla="*/ 1633576 h 1779772"/>
                <a:gd name="connsiteX1548" fmla="*/ 321087 w 1986636"/>
                <a:gd name="connsiteY1548" fmla="*/ 1624011 h 1779772"/>
                <a:gd name="connsiteX1549" fmla="*/ 322453 w 1986636"/>
                <a:gd name="connsiteY1549" fmla="*/ 1611714 h 1779772"/>
                <a:gd name="connsiteX1550" fmla="*/ 316988 w 1986636"/>
                <a:gd name="connsiteY1550" fmla="*/ 1600784 h 1779772"/>
                <a:gd name="connsiteX1551" fmla="*/ 310156 w 1986636"/>
                <a:gd name="connsiteY1551" fmla="*/ 1598051 h 1779772"/>
                <a:gd name="connsiteX1552" fmla="*/ 304691 w 1986636"/>
                <a:gd name="connsiteY1552" fmla="*/ 1602150 h 1779772"/>
                <a:gd name="connsiteX1553" fmla="*/ 304691 w 1986636"/>
                <a:gd name="connsiteY1553" fmla="*/ 1608982 h 1779772"/>
                <a:gd name="connsiteX1554" fmla="*/ 310156 w 1986636"/>
                <a:gd name="connsiteY1554" fmla="*/ 1614447 h 1779772"/>
                <a:gd name="connsiteX1555" fmla="*/ 308790 w 1986636"/>
                <a:gd name="connsiteY1555" fmla="*/ 1619912 h 1779772"/>
                <a:gd name="connsiteX1556" fmla="*/ 301958 w 1986636"/>
                <a:gd name="connsiteY1556" fmla="*/ 1626744 h 1779772"/>
                <a:gd name="connsiteX1557" fmla="*/ 293760 w 1986636"/>
                <a:gd name="connsiteY1557" fmla="*/ 1622645 h 1779772"/>
                <a:gd name="connsiteX1558" fmla="*/ 285562 w 1986636"/>
                <a:gd name="connsiteY1558" fmla="*/ 1625378 h 1779772"/>
                <a:gd name="connsiteX1559" fmla="*/ 277365 w 1986636"/>
                <a:gd name="connsiteY1559" fmla="*/ 1625378 h 1779772"/>
                <a:gd name="connsiteX1560" fmla="*/ 270532 w 1986636"/>
                <a:gd name="connsiteY1560" fmla="*/ 1629477 h 1779772"/>
                <a:gd name="connsiteX1561" fmla="*/ 265067 w 1986636"/>
                <a:gd name="connsiteY1561" fmla="*/ 1639041 h 1779772"/>
                <a:gd name="connsiteX1562" fmla="*/ 258236 w 1986636"/>
                <a:gd name="connsiteY1562" fmla="*/ 1641773 h 1779772"/>
                <a:gd name="connsiteX1563" fmla="*/ 251404 w 1986636"/>
                <a:gd name="connsiteY1563" fmla="*/ 1639041 h 1779772"/>
                <a:gd name="connsiteX1564" fmla="*/ 245939 w 1986636"/>
                <a:gd name="connsiteY1564" fmla="*/ 1633576 h 1779772"/>
                <a:gd name="connsiteX1565" fmla="*/ 236375 w 1986636"/>
                <a:gd name="connsiteY1565" fmla="*/ 1634942 h 1779772"/>
                <a:gd name="connsiteX1566" fmla="*/ 228176 w 1986636"/>
                <a:gd name="connsiteY1566" fmla="*/ 1641773 h 1779772"/>
                <a:gd name="connsiteX1567" fmla="*/ 221345 w 1986636"/>
                <a:gd name="connsiteY1567" fmla="*/ 1637674 h 1779772"/>
                <a:gd name="connsiteX1568" fmla="*/ 215879 w 1986636"/>
                <a:gd name="connsiteY1568" fmla="*/ 1640407 h 1779772"/>
                <a:gd name="connsiteX1569" fmla="*/ 215879 w 1986636"/>
                <a:gd name="connsiteY1569" fmla="*/ 1645872 h 1779772"/>
                <a:gd name="connsiteX1570" fmla="*/ 218612 w 1986636"/>
                <a:gd name="connsiteY1570" fmla="*/ 1651338 h 1779772"/>
                <a:gd name="connsiteX1571" fmla="*/ 213147 w 1986636"/>
                <a:gd name="connsiteY1571" fmla="*/ 1654070 h 1779772"/>
                <a:gd name="connsiteX1572" fmla="*/ 194019 w 1986636"/>
                <a:gd name="connsiteY1572" fmla="*/ 1649971 h 1779772"/>
                <a:gd name="connsiteX1573" fmla="*/ 192652 w 1986636"/>
                <a:gd name="connsiteY1573" fmla="*/ 1643140 h 1779772"/>
                <a:gd name="connsiteX1574" fmla="*/ 198118 w 1986636"/>
                <a:gd name="connsiteY1574" fmla="*/ 1634942 h 1779772"/>
                <a:gd name="connsiteX1575" fmla="*/ 207682 w 1986636"/>
                <a:gd name="connsiteY1575" fmla="*/ 1633576 h 1779772"/>
                <a:gd name="connsiteX1576" fmla="*/ 214513 w 1986636"/>
                <a:gd name="connsiteY1576" fmla="*/ 1626744 h 1779772"/>
                <a:gd name="connsiteX1577" fmla="*/ 213147 w 1986636"/>
                <a:gd name="connsiteY1577" fmla="*/ 1622645 h 1779772"/>
                <a:gd name="connsiteX1578" fmla="*/ 202216 w 1986636"/>
                <a:gd name="connsiteY1578" fmla="*/ 1617180 h 1779772"/>
                <a:gd name="connsiteX1579" fmla="*/ 202216 w 1986636"/>
                <a:gd name="connsiteY1579" fmla="*/ 1603516 h 1779772"/>
                <a:gd name="connsiteX1580" fmla="*/ 192652 w 1986636"/>
                <a:gd name="connsiteY1580" fmla="*/ 1595318 h 1779772"/>
                <a:gd name="connsiteX1581" fmla="*/ 189920 w 1986636"/>
                <a:gd name="connsiteY1581" fmla="*/ 1591219 h 1779772"/>
                <a:gd name="connsiteX1582" fmla="*/ 183088 w 1986636"/>
                <a:gd name="connsiteY1582" fmla="*/ 1593952 h 1779772"/>
                <a:gd name="connsiteX1583" fmla="*/ 166692 w 1986636"/>
                <a:gd name="connsiteY1583" fmla="*/ 1606249 h 1779772"/>
                <a:gd name="connsiteX1584" fmla="*/ 157128 w 1986636"/>
                <a:gd name="connsiteY1584" fmla="*/ 1602150 h 1779772"/>
                <a:gd name="connsiteX1585" fmla="*/ 154395 w 1986636"/>
                <a:gd name="connsiteY1585" fmla="*/ 1592586 h 1779772"/>
                <a:gd name="connsiteX1586" fmla="*/ 163959 w 1986636"/>
                <a:gd name="connsiteY1586" fmla="*/ 1583021 h 1779772"/>
                <a:gd name="connsiteX1587" fmla="*/ 159860 w 1986636"/>
                <a:gd name="connsiteY1587" fmla="*/ 1577556 h 1779772"/>
                <a:gd name="connsiteX1588" fmla="*/ 151662 w 1986636"/>
                <a:gd name="connsiteY1588" fmla="*/ 1577556 h 1779772"/>
                <a:gd name="connsiteX1589" fmla="*/ 153029 w 1986636"/>
                <a:gd name="connsiteY1589" fmla="*/ 1573457 h 1779772"/>
                <a:gd name="connsiteX1590" fmla="*/ 166692 w 1986636"/>
                <a:gd name="connsiteY1590" fmla="*/ 1566626 h 1779772"/>
                <a:gd name="connsiteX1591" fmla="*/ 176256 w 1986636"/>
                <a:gd name="connsiteY1591" fmla="*/ 1566626 h 1779772"/>
                <a:gd name="connsiteX1592" fmla="*/ 180355 w 1986636"/>
                <a:gd name="connsiteY1592" fmla="*/ 1561160 h 1779772"/>
                <a:gd name="connsiteX1593" fmla="*/ 177622 w 1986636"/>
                <a:gd name="connsiteY1593" fmla="*/ 1554329 h 1779772"/>
                <a:gd name="connsiteX1594" fmla="*/ 169424 w 1986636"/>
                <a:gd name="connsiteY1594" fmla="*/ 1552962 h 1779772"/>
                <a:gd name="connsiteX1595" fmla="*/ 157128 w 1986636"/>
                <a:gd name="connsiteY1595" fmla="*/ 1557061 h 1779772"/>
                <a:gd name="connsiteX1596" fmla="*/ 147563 w 1986636"/>
                <a:gd name="connsiteY1596" fmla="*/ 1563893 h 1779772"/>
                <a:gd name="connsiteX1597" fmla="*/ 132534 w 1986636"/>
                <a:gd name="connsiteY1597" fmla="*/ 1567992 h 1779772"/>
                <a:gd name="connsiteX1598" fmla="*/ 122969 w 1986636"/>
                <a:gd name="connsiteY1598" fmla="*/ 1562527 h 1779772"/>
                <a:gd name="connsiteX1599" fmla="*/ 124336 w 1986636"/>
                <a:gd name="connsiteY1599" fmla="*/ 1555695 h 1779772"/>
                <a:gd name="connsiteX1600" fmla="*/ 133900 w 1986636"/>
                <a:gd name="connsiteY1600" fmla="*/ 1552962 h 1779772"/>
                <a:gd name="connsiteX1601" fmla="*/ 140732 w 1986636"/>
                <a:gd name="connsiteY1601" fmla="*/ 1547497 h 1779772"/>
                <a:gd name="connsiteX1602" fmla="*/ 140732 w 1986636"/>
                <a:gd name="connsiteY1602" fmla="*/ 1536566 h 1779772"/>
                <a:gd name="connsiteX1603" fmla="*/ 154395 w 1986636"/>
                <a:gd name="connsiteY1603" fmla="*/ 1531101 h 1779772"/>
                <a:gd name="connsiteX1604" fmla="*/ 159860 w 1986636"/>
                <a:gd name="connsiteY1604" fmla="*/ 1525636 h 1779772"/>
                <a:gd name="connsiteX1605" fmla="*/ 157128 w 1986636"/>
                <a:gd name="connsiteY1605" fmla="*/ 1521537 h 1779772"/>
                <a:gd name="connsiteX1606" fmla="*/ 144831 w 1986636"/>
                <a:gd name="connsiteY1606" fmla="*/ 1518804 h 1779772"/>
                <a:gd name="connsiteX1607" fmla="*/ 137999 w 1986636"/>
                <a:gd name="connsiteY1607" fmla="*/ 1524269 h 1779772"/>
                <a:gd name="connsiteX1608" fmla="*/ 128435 w 1986636"/>
                <a:gd name="connsiteY1608" fmla="*/ 1528368 h 1779772"/>
                <a:gd name="connsiteX1609" fmla="*/ 121603 w 1986636"/>
                <a:gd name="connsiteY1609" fmla="*/ 1521537 h 1779772"/>
                <a:gd name="connsiteX1610" fmla="*/ 127069 w 1986636"/>
                <a:gd name="connsiteY1610" fmla="*/ 1514705 h 1779772"/>
                <a:gd name="connsiteX1611" fmla="*/ 135267 w 1986636"/>
                <a:gd name="connsiteY1611" fmla="*/ 1513339 h 1779772"/>
                <a:gd name="connsiteX1612" fmla="*/ 143465 w 1986636"/>
                <a:gd name="connsiteY1612" fmla="*/ 1514705 h 1779772"/>
                <a:gd name="connsiteX1613" fmla="*/ 148930 w 1986636"/>
                <a:gd name="connsiteY1613" fmla="*/ 1507874 h 1779772"/>
                <a:gd name="connsiteX1614" fmla="*/ 157128 w 1986636"/>
                <a:gd name="connsiteY1614" fmla="*/ 1501042 h 1779772"/>
                <a:gd name="connsiteX1615" fmla="*/ 155761 w 1986636"/>
                <a:gd name="connsiteY1615" fmla="*/ 1494210 h 1779772"/>
                <a:gd name="connsiteX1616" fmla="*/ 161226 w 1986636"/>
                <a:gd name="connsiteY1616" fmla="*/ 1488745 h 1779772"/>
                <a:gd name="connsiteX1617" fmla="*/ 157128 w 1986636"/>
                <a:gd name="connsiteY1617" fmla="*/ 1484646 h 1779772"/>
                <a:gd name="connsiteX1618" fmla="*/ 140732 w 1986636"/>
                <a:gd name="connsiteY1618" fmla="*/ 1490111 h 1779772"/>
                <a:gd name="connsiteX1619" fmla="*/ 136633 w 1986636"/>
                <a:gd name="connsiteY1619" fmla="*/ 1495577 h 1779772"/>
                <a:gd name="connsiteX1620" fmla="*/ 131168 w 1986636"/>
                <a:gd name="connsiteY1620" fmla="*/ 1501042 h 1779772"/>
                <a:gd name="connsiteX1621" fmla="*/ 118870 w 1986636"/>
                <a:gd name="connsiteY1621" fmla="*/ 1502408 h 1779772"/>
                <a:gd name="connsiteX1622" fmla="*/ 122969 w 1986636"/>
                <a:gd name="connsiteY1622" fmla="*/ 1496943 h 1779772"/>
                <a:gd name="connsiteX1623" fmla="*/ 132534 w 1986636"/>
                <a:gd name="connsiteY1623" fmla="*/ 1491478 h 1779772"/>
                <a:gd name="connsiteX1624" fmla="*/ 133900 w 1986636"/>
                <a:gd name="connsiteY1624" fmla="*/ 1483280 h 1779772"/>
                <a:gd name="connsiteX1625" fmla="*/ 128435 w 1986636"/>
                <a:gd name="connsiteY1625" fmla="*/ 1477814 h 1779772"/>
                <a:gd name="connsiteX1626" fmla="*/ 135267 w 1986636"/>
                <a:gd name="connsiteY1626" fmla="*/ 1472349 h 1779772"/>
                <a:gd name="connsiteX1627" fmla="*/ 135267 w 1986636"/>
                <a:gd name="connsiteY1627" fmla="*/ 1466884 h 1779772"/>
                <a:gd name="connsiteX1628" fmla="*/ 129801 w 1986636"/>
                <a:gd name="connsiteY1628" fmla="*/ 1464151 h 1779772"/>
                <a:gd name="connsiteX1629" fmla="*/ 120237 w 1986636"/>
                <a:gd name="connsiteY1629" fmla="*/ 1464151 h 1779772"/>
                <a:gd name="connsiteX1630" fmla="*/ 120237 w 1986636"/>
                <a:gd name="connsiteY1630" fmla="*/ 1461419 h 1779772"/>
                <a:gd name="connsiteX1631" fmla="*/ 125702 w 1986636"/>
                <a:gd name="connsiteY1631" fmla="*/ 1455953 h 1779772"/>
                <a:gd name="connsiteX1632" fmla="*/ 124336 w 1986636"/>
                <a:gd name="connsiteY1632" fmla="*/ 1447755 h 1779772"/>
                <a:gd name="connsiteX1633" fmla="*/ 116138 w 1986636"/>
                <a:gd name="connsiteY1633" fmla="*/ 1445023 h 1779772"/>
                <a:gd name="connsiteX1634" fmla="*/ 112039 w 1986636"/>
                <a:gd name="connsiteY1634" fmla="*/ 1449122 h 1779772"/>
                <a:gd name="connsiteX1635" fmla="*/ 102475 w 1986636"/>
                <a:gd name="connsiteY1635" fmla="*/ 1450488 h 1779772"/>
                <a:gd name="connsiteX1636" fmla="*/ 101108 w 1986636"/>
                <a:gd name="connsiteY1636" fmla="*/ 1446389 h 1779772"/>
                <a:gd name="connsiteX1637" fmla="*/ 106573 w 1986636"/>
                <a:gd name="connsiteY1637" fmla="*/ 1436825 h 1779772"/>
                <a:gd name="connsiteX1638" fmla="*/ 113406 w 1986636"/>
                <a:gd name="connsiteY1638" fmla="*/ 1428627 h 1779772"/>
                <a:gd name="connsiteX1639" fmla="*/ 117505 w 1986636"/>
                <a:gd name="connsiteY1639" fmla="*/ 1428627 h 1779772"/>
                <a:gd name="connsiteX1640" fmla="*/ 129801 w 1986636"/>
                <a:gd name="connsiteY1640" fmla="*/ 1413597 h 1779772"/>
                <a:gd name="connsiteX1641" fmla="*/ 124336 w 1986636"/>
                <a:gd name="connsiteY1641" fmla="*/ 1406766 h 1779772"/>
                <a:gd name="connsiteX1642" fmla="*/ 125702 w 1986636"/>
                <a:gd name="connsiteY1642" fmla="*/ 1399934 h 1779772"/>
                <a:gd name="connsiteX1643" fmla="*/ 129801 w 1986636"/>
                <a:gd name="connsiteY1643" fmla="*/ 1394469 h 1779772"/>
                <a:gd name="connsiteX1644" fmla="*/ 125702 w 1986636"/>
                <a:gd name="connsiteY1644" fmla="*/ 1390370 h 1779772"/>
                <a:gd name="connsiteX1645" fmla="*/ 121603 w 1986636"/>
                <a:gd name="connsiteY1645" fmla="*/ 1393102 h 1779772"/>
                <a:gd name="connsiteX1646" fmla="*/ 118870 w 1986636"/>
                <a:gd name="connsiteY1646" fmla="*/ 1398568 h 1779772"/>
                <a:gd name="connsiteX1647" fmla="*/ 113406 w 1986636"/>
                <a:gd name="connsiteY1647" fmla="*/ 1389003 h 1779772"/>
                <a:gd name="connsiteX1648" fmla="*/ 105207 w 1986636"/>
                <a:gd name="connsiteY1648" fmla="*/ 1390370 h 1779772"/>
                <a:gd name="connsiteX1649" fmla="*/ 102475 w 1986636"/>
                <a:gd name="connsiteY1649" fmla="*/ 1394469 h 1779772"/>
                <a:gd name="connsiteX1650" fmla="*/ 97009 w 1986636"/>
                <a:gd name="connsiteY1650" fmla="*/ 1394469 h 1779772"/>
                <a:gd name="connsiteX1651" fmla="*/ 91544 w 1986636"/>
                <a:gd name="connsiteY1651" fmla="*/ 1380805 h 1779772"/>
                <a:gd name="connsiteX1652" fmla="*/ 94277 w 1986636"/>
                <a:gd name="connsiteY1652" fmla="*/ 1373974 h 1779772"/>
                <a:gd name="connsiteX1653" fmla="*/ 112039 w 1986636"/>
                <a:gd name="connsiteY1653" fmla="*/ 1368508 h 1779772"/>
                <a:gd name="connsiteX1654" fmla="*/ 113406 w 1986636"/>
                <a:gd name="connsiteY1654" fmla="*/ 1364409 h 1779772"/>
                <a:gd name="connsiteX1655" fmla="*/ 103841 w 1986636"/>
                <a:gd name="connsiteY1655" fmla="*/ 1358944 h 1779772"/>
                <a:gd name="connsiteX1656" fmla="*/ 94277 w 1986636"/>
                <a:gd name="connsiteY1656" fmla="*/ 1358944 h 1779772"/>
                <a:gd name="connsiteX1657" fmla="*/ 84713 w 1986636"/>
                <a:gd name="connsiteY1657" fmla="*/ 1364409 h 1779772"/>
                <a:gd name="connsiteX1658" fmla="*/ 77881 w 1986636"/>
                <a:gd name="connsiteY1658" fmla="*/ 1364409 h 1779772"/>
                <a:gd name="connsiteX1659" fmla="*/ 73782 w 1986636"/>
                <a:gd name="connsiteY1659" fmla="*/ 1357578 h 1779772"/>
                <a:gd name="connsiteX1660" fmla="*/ 76515 w 1986636"/>
                <a:gd name="connsiteY1660" fmla="*/ 1350746 h 1779772"/>
                <a:gd name="connsiteX1661" fmla="*/ 86079 w 1986636"/>
                <a:gd name="connsiteY1661" fmla="*/ 1348014 h 1779772"/>
                <a:gd name="connsiteX1662" fmla="*/ 97009 w 1986636"/>
                <a:gd name="connsiteY1662" fmla="*/ 1350746 h 1779772"/>
                <a:gd name="connsiteX1663" fmla="*/ 113406 w 1986636"/>
                <a:gd name="connsiteY1663" fmla="*/ 1348014 h 1779772"/>
                <a:gd name="connsiteX1664" fmla="*/ 118870 w 1986636"/>
                <a:gd name="connsiteY1664" fmla="*/ 1342548 h 1779772"/>
                <a:gd name="connsiteX1665" fmla="*/ 113406 w 1986636"/>
                <a:gd name="connsiteY1665" fmla="*/ 1341182 h 1779772"/>
                <a:gd name="connsiteX1666" fmla="*/ 107940 w 1986636"/>
                <a:gd name="connsiteY1666" fmla="*/ 1338449 h 1779772"/>
                <a:gd name="connsiteX1667" fmla="*/ 92910 w 1986636"/>
                <a:gd name="connsiteY1667" fmla="*/ 1339816 h 1779772"/>
                <a:gd name="connsiteX1668" fmla="*/ 87445 w 1986636"/>
                <a:gd name="connsiteY1668" fmla="*/ 1343915 h 1779772"/>
                <a:gd name="connsiteX1669" fmla="*/ 80614 w 1986636"/>
                <a:gd name="connsiteY1669" fmla="*/ 1342548 h 1779772"/>
                <a:gd name="connsiteX1670" fmla="*/ 73782 w 1986636"/>
                <a:gd name="connsiteY1670" fmla="*/ 1335717 h 1779772"/>
                <a:gd name="connsiteX1671" fmla="*/ 86079 w 1986636"/>
                <a:gd name="connsiteY1671" fmla="*/ 1327519 h 1779772"/>
                <a:gd name="connsiteX1672" fmla="*/ 102475 w 1986636"/>
                <a:gd name="connsiteY1672" fmla="*/ 1326152 h 1779772"/>
                <a:gd name="connsiteX1673" fmla="*/ 107940 w 1986636"/>
                <a:gd name="connsiteY1673" fmla="*/ 1323420 h 1779772"/>
                <a:gd name="connsiteX1674" fmla="*/ 102475 w 1986636"/>
                <a:gd name="connsiteY1674" fmla="*/ 1320687 h 1779772"/>
                <a:gd name="connsiteX1675" fmla="*/ 94277 w 1986636"/>
                <a:gd name="connsiteY1675" fmla="*/ 1320687 h 1779772"/>
                <a:gd name="connsiteX1676" fmla="*/ 86079 w 1986636"/>
                <a:gd name="connsiteY1676" fmla="*/ 1315222 h 1779772"/>
                <a:gd name="connsiteX1677" fmla="*/ 90178 w 1986636"/>
                <a:gd name="connsiteY1677" fmla="*/ 1313855 h 1779772"/>
                <a:gd name="connsiteX1678" fmla="*/ 99742 w 1986636"/>
                <a:gd name="connsiteY1678" fmla="*/ 1315222 h 1779772"/>
                <a:gd name="connsiteX1679" fmla="*/ 105207 w 1986636"/>
                <a:gd name="connsiteY1679" fmla="*/ 1317954 h 1779772"/>
                <a:gd name="connsiteX1680" fmla="*/ 118870 w 1986636"/>
                <a:gd name="connsiteY1680" fmla="*/ 1312489 h 1779772"/>
                <a:gd name="connsiteX1681" fmla="*/ 124336 w 1986636"/>
                <a:gd name="connsiteY1681" fmla="*/ 1307024 h 1779772"/>
                <a:gd name="connsiteX1682" fmla="*/ 121603 w 1986636"/>
                <a:gd name="connsiteY1682" fmla="*/ 1304291 h 1779772"/>
                <a:gd name="connsiteX1683" fmla="*/ 114771 w 1986636"/>
                <a:gd name="connsiteY1683" fmla="*/ 1305657 h 1779772"/>
                <a:gd name="connsiteX1684" fmla="*/ 106573 w 1986636"/>
                <a:gd name="connsiteY1684" fmla="*/ 1308390 h 1779772"/>
                <a:gd name="connsiteX1685" fmla="*/ 98376 w 1986636"/>
                <a:gd name="connsiteY1685" fmla="*/ 1307024 h 1779772"/>
                <a:gd name="connsiteX1686" fmla="*/ 92910 w 1986636"/>
                <a:gd name="connsiteY1686" fmla="*/ 1304291 h 1779772"/>
                <a:gd name="connsiteX1687" fmla="*/ 83346 w 1986636"/>
                <a:gd name="connsiteY1687" fmla="*/ 1305657 h 1779772"/>
                <a:gd name="connsiteX1688" fmla="*/ 79247 w 1986636"/>
                <a:gd name="connsiteY1688" fmla="*/ 1313855 h 1779772"/>
                <a:gd name="connsiteX1689" fmla="*/ 72416 w 1986636"/>
                <a:gd name="connsiteY1689" fmla="*/ 1317954 h 1779772"/>
                <a:gd name="connsiteX1690" fmla="*/ 62852 w 1986636"/>
                <a:gd name="connsiteY1690" fmla="*/ 1311123 h 1779772"/>
                <a:gd name="connsiteX1691" fmla="*/ 61485 w 1986636"/>
                <a:gd name="connsiteY1691" fmla="*/ 1302925 h 1779772"/>
                <a:gd name="connsiteX1692" fmla="*/ 68316 w 1986636"/>
                <a:gd name="connsiteY1692" fmla="*/ 1293361 h 1779772"/>
                <a:gd name="connsiteX1693" fmla="*/ 81980 w 1986636"/>
                <a:gd name="connsiteY1693" fmla="*/ 1291994 h 1779772"/>
                <a:gd name="connsiteX1694" fmla="*/ 92910 w 1986636"/>
                <a:gd name="connsiteY1694" fmla="*/ 1285163 h 1779772"/>
                <a:gd name="connsiteX1695" fmla="*/ 90178 w 1986636"/>
                <a:gd name="connsiteY1695" fmla="*/ 1282430 h 1779772"/>
                <a:gd name="connsiteX1696" fmla="*/ 77881 w 1986636"/>
                <a:gd name="connsiteY1696" fmla="*/ 1285163 h 1779772"/>
                <a:gd name="connsiteX1697" fmla="*/ 65584 w 1986636"/>
                <a:gd name="connsiteY1697" fmla="*/ 1283796 h 1779772"/>
                <a:gd name="connsiteX1698" fmla="*/ 62852 w 1986636"/>
                <a:gd name="connsiteY1698" fmla="*/ 1274232 h 1779772"/>
                <a:gd name="connsiteX1699" fmla="*/ 65584 w 1986636"/>
                <a:gd name="connsiteY1699" fmla="*/ 1264668 h 1779772"/>
                <a:gd name="connsiteX1700" fmla="*/ 76515 w 1986636"/>
                <a:gd name="connsiteY1700" fmla="*/ 1261935 h 1779772"/>
                <a:gd name="connsiteX1701" fmla="*/ 102475 w 1986636"/>
                <a:gd name="connsiteY1701" fmla="*/ 1263301 h 1779772"/>
                <a:gd name="connsiteX1702" fmla="*/ 117505 w 1986636"/>
                <a:gd name="connsiteY1702" fmla="*/ 1259202 h 1779772"/>
                <a:gd name="connsiteX1703" fmla="*/ 133900 w 1986636"/>
                <a:gd name="connsiteY1703" fmla="*/ 1259202 h 1779772"/>
                <a:gd name="connsiteX1704" fmla="*/ 143465 w 1986636"/>
                <a:gd name="connsiteY1704" fmla="*/ 1251004 h 1779772"/>
                <a:gd name="connsiteX1705" fmla="*/ 144831 w 1986636"/>
                <a:gd name="connsiteY1705" fmla="*/ 1248272 h 1779772"/>
                <a:gd name="connsiteX1706" fmla="*/ 133900 w 1986636"/>
                <a:gd name="connsiteY1706" fmla="*/ 1248272 h 1779772"/>
                <a:gd name="connsiteX1707" fmla="*/ 124336 w 1986636"/>
                <a:gd name="connsiteY1707" fmla="*/ 1245539 h 1779772"/>
                <a:gd name="connsiteX1708" fmla="*/ 112039 w 1986636"/>
                <a:gd name="connsiteY1708" fmla="*/ 1252371 h 1779772"/>
                <a:gd name="connsiteX1709" fmla="*/ 92910 w 1986636"/>
                <a:gd name="connsiteY1709" fmla="*/ 1255103 h 1779772"/>
                <a:gd name="connsiteX1710" fmla="*/ 83346 w 1986636"/>
                <a:gd name="connsiteY1710" fmla="*/ 1259202 h 1779772"/>
                <a:gd name="connsiteX1711" fmla="*/ 71049 w 1986636"/>
                <a:gd name="connsiteY1711" fmla="*/ 1259202 h 1779772"/>
                <a:gd name="connsiteX1712" fmla="*/ 65584 w 1986636"/>
                <a:gd name="connsiteY1712" fmla="*/ 1255103 h 1779772"/>
                <a:gd name="connsiteX1713" fmla="*/ 68316 w 1986636"/>
                <a:gd name="connsiteY1713" fmla="*/ 1252371 h 1779772"/>
                <a:gd name="connsiteX1714" fmla="*/ 90178 w 1986636"/>
                <a:gd name="connsiteY1714" fmla="*/ 1253737 h 1779772"/>
                <a:gd name="connsiteX1715" fmla="*/ 99742 w 1986636"/>
                <a:gd name="connsiteY1715" fmla="*/ 1248272 h 1779772"/>
                <a:gd name="connsiteX1716" fmla="*/ 112039 w 1986636"/>
                <a:gd name="connsiteY1716" fmla="*/ 1231876 h 1779772"/>
                <a:gd name="connsiteX1717" fmla="*/ 122969 w 1986636"/>
                <a:gd name="connsiteY1717" fmla="*/ 1230510 h 1779772"/>
                <a:gd name="connsiteX1718" fmla="*/ 128435 w 1986636"/>
                <a:gd name="connsiteY1718" fmla="*/ 1233242 h 1779772"/>
                <a:gd name="connsiteX1719" fmla="*/ 137999 w 1986636"/>
                <a:gd name="connsiteY1719" fmla="*/ 1241440 h 1779772"/>
                <a:gd name="connsiteX1720" fmla="*/ 144831 w 1986636"/>
                <a:gd name="connsiteY1720" fmla="*/ 1241440 h 1779772"/>
                <a:gd name="connsiteX1721" fmla="*/ 147563 w 1986636"/>
                <a:gd name="connsiteY1721" fmla="*/ 1235975 h 1779772"/>
                <a:gd name="connsiteX1722" fmla="*/ 142098 w 1986636"/>
                <a:gd name="connsiteY1722" fmla="*/ 1234609 h 1779772"/>
                <a:gd name="connsiteX1723" fmla="*/ 131168 w 1986636"/>
                <a:gd name="connsiteY1723" fmla="*/ 1222312 h 1779772"/>
                <a:gd name="connsiteX1724" fmla="*/ 125702 w 1986636"/>
                <a:gd name="connsiteY1724" fmla="*/ 1222312 h 1779772"/>
                <a:gd name="connsiteX1725" fmla="*/ 120237 w 1986636"/>
                <a:gd name="connsiteY1725" fmla="*/ 1216846 h 1779772"/>
                <a:gd name="connsiteX1726" fmla="*/ 121603 w 1986636"/>
                <a:gd name="connsiteY1726" fmla="*/ 1211381 h 1779772"/>
                <a:gd name="connsiteX1727" fmla="*/ 129801 w 1986636"/>
                <a:gd name="connsiteY1727" fmla="*/ 1211381 h 1779772"/>
                <a:gd name="connsiteX1728" fmla="*/ 133900 w 1986636"/>
                <a:gd name="connsiteY1728" fmla="*/ 1207282 h 1779772"/>
                <a:gd name="connsiteX1729" fmla="*/ 139366 w 1986636"/>
                <a:gd name="connsiteY1729" fmla="*/ 1208648 h 1779772"/>
                <a:gd name="connsiteX1730" fmla="*/ 144831 w 1986636"/>
                <a:gd name="connsiteY1730" fmla="*/ 1218213 h 1779772"/>
                <a:gd name="connsiteX1731" fmla="*/ 155761 w 1986636"/>
                <a:gd name="connsiteY1731" fmla="*/ 1230510 h 1779772"/>
                <a:gd name="connsiteX1732" fmla="*/ 163959 w 1986636"/>
                <a:gd name="connsiteY1732" fmla="*/ 1234609 h 1779772"/>
                <a:gd name="connsiteX1733" fmla="*/ 168059 w 1986636"/>
                <a:gd name="connsiteY1733" fmla="*/ 1233242 h 1779772"/>
                <a:gd name="connsiteX1734" fmla="*/ 162593 w 1986636"/>
                <a:gd name="connsiteY1734" fmla="*/ 1222312 h 1779772"/>
                <a:gd name="connsiteX1735" fmla="*/ 155761 w 1986636"/>
                <a:gd name="connsiteY1735" fmla="*/ 1218213 h 1779772"/>
                <a:gd name="connsiteX1736" fmla="*/ 154395 w 1986636"/>
                <a:gd name="connsiteY1736" fmla="*/ 1196351 h 1779772"/>
                <a:gd name="connsiteX1737" fmla="*/ 162593 w 1986636"/>
                <a:gd name="connsiteY1737" fmla="*/ 1188154 h 1779772"/>
                <a:gd name="connsiteX1738" fmla="*/ 162593 w 1986636"/>
                <a:gd name="connsiteY1738" fmla="*/ 1184055 h 1779772"/>
                <a:gd name="connsiteX1739" fmla="*/ 154395 w 1986636"/>
                <a:gd name="connsiteY1739" fmla="*/ 1182688 h 1779772"/>
                <a:gd name="connsiteX1740" fmla="*/ 147563 w 1986636"/>
                <a:gd name="connsiteY1740" fmla="*/ 1189520 h 1779772"/>
                <a:gd name="connsiteX1741" fmla="*/ 142098 w 1986636"/>
                <a:gd name="connsiteY1741" fmla="*/ 1190886 h 1779772"/>
                <a:gd name="connsiteX1742" fmla="*/ 135267 w 1986636"/>
                <a:gd name="connsiteY1742" fmla="*/ 1182688 h 1779772"/>
                <a:gd name="connsiteX1743" fmla="*/ 132534 w 1986636"/>
                <a:gd name="connsiteY1743" fmla="*/ 1188154 h 1779772"/>
                <a:gd name="connsiteX1744" fmla="*/ 117505 w 1986636"/>
                <a:gd name="connsiteY1744" fmla="*/ 1203183 h 1779772"/>
                <a:gd name="connsiteX1745" fmla="*/ 107940 w 1986636"/>
                <a:gd name="connsiteY1745" fmla="*/ 1207282 h 1779772"/>
                <a:gd name="connsiteX1746" fmla="*/ 103841 w 1986636"/>
                <a:gd name="connsiteY1746" fmla="*/ 1204549 h 1779772"/>
                <a:gd name="connsiteX1747" fmla="*/ 105207 w 1986636"/>
                <a:gd name="connsiteY1747" fmla="*/ 1197718 h 1779772"/>
                <a:gd name="connsiteX1748" fmla="*/ 110672 w 1986636"/>
                <a:gd name="connsiteY1748" fmla="*/ 1192253 h 1779772"/>
                <a:gd name="connsiteX1749" fmla="*/ 109306 w 1986636"/>
                <a:gd name="connsiteY1749" fmla="*/ 1190886 h 1779772"/>
                <a:gd name="connsiteX1750" fmla="*/ 101108 w 1986636"/>
                <a:gd name="connsiteY1750" fmla="*/ 1194985 h 1779772"/>
                <a:gd name="connsiteX1751" fmla="*/ 94277 w 1986636"/>
                <a:gd name="connsiteY1751" fmla="*/ 1203183 h 1779772"/>
                <a:gd name="connsiteX1752" fmla="*/ 88812 w 1986636"/>
                <a:gd name="connsiteY1752" fmla="*/ 1204549 h 1779772"/>
                <a:gd name="connsiteX1753" fmla="*/ 73782 w 1986636"/>
                <a:gd name="connsiteY1753" fmla="*/ 1218213 h 1779772"/>
                <a:gd name="connsiteX1754" fmla="*/ 66950 w 1986636"/>
                <a:gd name="connsiteY1754" fmla="*/ 1220945 h 1779772"/>
                <a:gd name="connsiteX1755" fmla="*/ 57386 w 1986636"/>
                <a:gd name="connsiteY1755" fmla="*/ 1238708 h 1779772"/>
                <a:gd name="connsiteX1756" fmla="*/ 51920 w 1986636"/>
                <a:gd name="connsiteY1756" fmla="*/ 1238708 h 1779772"/>
                <a:gd name="connsiteX1757" fmla="*/ 47822 w 1986636"/>
                <a:gd name="connsiteY1757" fmla="*/ 1223678 h 1779772"/>
                <a:gd name="connsiteX1758" fmla="*/ 49188 w 1986636"/>
                <a:gd name="connsiteY1758" fmla="*/ 1211381 h 1779772"/>
                <a:gd name="connsiteX1759" fmla="*/ 54653 w 1986636"/>
                <a:gd name="connsiteY1759" fmla="*/ 1204549 h 1779772"/>
                <a:gd name="connsiteX1760" fmla="*/ 46455 w 1986636"/>
                <a:gd name="connsiteY1760" fmla="*/ 1197718 h 1779772"/>
                <a:gd name="connsiteX1761" fmla="*/ 47822 w 1986636"/>
                <a:gd name="connsiteY1761" fmla="*/ 1188154 h 1779772"/>
                <a:gd name="connsiteX1762" fmla="*/ 47822 w 1986636"/>
                <a:gd name="connsiteY1762" fmla="*/ 1179956 h 1779772"/>
                <a:gd name="connsiteX1763" fmla="*/ 57386 w 1986636"/>
                <a:gd name="connsiteY1763" fmla="*/ 1175857 h 1779772"/>
                <a:gd name="connsiteX1764" fmla="*/ 76515 w 1986636"/>
                <a:gd name="connsiteY1764" fmla="*/ 1169025 h 1779772"/>
                <a:gd name="connsiteX1765" fmla="*/ 86079 w 1986636"/>
                <a:gd name="connsiteY1765" fmla="*/ 1170391 h 1779772"/>
                <a:gd name="connsiteX1766" fmla="*/ 97009 w 1986636"/>
                <a:gd name="connsiteY1766" fmla="*/ 1160827 h 1779772"/>
                <a:gd name="connsiteX1767" fmla="*/ 101108 w 1986636"/>
                <a:gd name="connsiteY1767" fmla="*/ 1158094 h 1779772"/>
                <a:gd name="connsiteX1768" fmla="*/ 97009 w 1986636"/>
                <a:gd name="connsiteY1768" fmla="*/ 1152629 h 1779772"/>
                <a:gd name="connsiteX1769" fmla="*/ 90178 w 1986636"/>
                <a:gd name="connsiteY1769" fmla="*/ 1152629 h 1779772"/>
                <a:gd name="connsiteX1770" fmla="*/ 83346 w 1986636"/>
                <a:gd name="connsiteY1770" fmla="*/ 1158094 h 1779772"/>
                <a:gd name="connsiteX1771" fmla="*/ 76515 w 1986636"/>
                <a:gd name="connsiteY1771" fmla="*/ 1155362 h 1779772"/>
                <a:gd name="connsiteX1772" fmla="*/ 73782 w 1986636"/>
                <a:gd name="connsiteY1772" fmla="*/ 1163560 h 1779772"/>
                <a:gd name="connsiteX1773" fmla="*/ 65584 w 1986636"/>
                <a:gd name="connsiteY1773" fmla="*/ 1169025 h 1779772"/>
                <a:gd name="connsiteX1774" fmla="*/ 56019 w 1986636"/>
                <a:gd name="connsiteY1774" fmla="*/ 1167659 h 1779772"/>
                <a:gd name="connsiteX1775" fmla="*/ 50554 w 1986636"/>
                <a:gd name="connsiteY1775" fmla="*/ 1159461 h 1779772"/>
                <a:gd name="connsiteX1776" fmla="*/ 49188 w 1986636"/>
                <a:gd name="connsiteY1776" fmla="*/ 1141698 h 1779772"/>
                <a:gd name="connsiteX1777" fmla="*/ 57386 w 1986636"/>
                <a:gd name="connsiteY1777" fmla="*/ 1136233 h 1779772"/>
                <a:gd name="connsiteX1778" fmla="*/ 58753 w 1986636"/>
                <a:gd name="connsiteY1778" fmla="*/ 1126669 h 1779772"/>
                <a:gd name="connsiteX1779" fmla="*/ 54653 w 1986636"/>
                <a:gd name="connsiteY1779" fmla="*/ 1115738 h 1779772"/>
                <a:gd name="connsiteX1780" fmla="*/ 50554 w 1986636"/>
                <a:gd name="connsiteY1780" fmla="*/ 1115738 h 1779772"/>
                <a:gd name="connsiteX1781" fmla="*/ 43723 w 1986636"/>
                <a:gd name="connsiteY1781" fmla="*/ 1122570 h 1779772"/>
                <a:gd name="connsiteX1782" fmla="*/ 36891 w 1986636"/>
                <a:gd name="connsiteY1782" fmla="*/ 1121204 h 1779772"/>
                <a:gd name="connsiteX1783" fmla="*/ 35525 w 1986636"/>
                <a:gd name="connsiteY1783" fmla="*/ 1113006 h 1779772"/>
                <a:gd name="connsiteX1784" fmla="*/ 43723 w 1986636"/>
                <a:gd name="connsiteY1784" fmla="*/ 1104808 h 1779772"/>
                <a:gd name="connsiteX1785" fmla="*/ 57386 w 1986636"/>
                <a:gd name="connsiteY1785" fmla="*/ 1103441 h 1779772"/>
                <a:gd name="connsiteX1786" fmla="*/ 65584 w 1986636"/>
                <a:gd name="connsiteY1786" fmla="*/ 1096610 h 1779772"/>
                <a:gd name="connsiteX1787" fmla="*/ 81980 w 1986636"/>
                <a:gd name="connsiteY1787" fmla="*/ 1093877 h 1779772"/>
                <a:gd name="connsiteX1788" fmla="*/ 88812 w 1986636"/>
                <a:gd name="connsiteY1788" fmla="*/ 1087045 h 1779772"/>
                <a:gd name="connsiteX1789" fmla="*/ 95643 w 1986636"/>
                <a:gd name="connsiteY1789" fmla="*/ 1084313 h 1779772"/>
                <a:gd name="connsiteX1790" fmla="*/ 98376 w 1986636"/>
                <a:gd name="connsiteY1790" fmla="*/ 1072016 h 1779772"/>
                <a:gd name="connsiteX1791" fmla="*/ 103841 w 1986636"/>
                <a:gd name="connsiteY1791" fmla="*/ 1070650 h 1779772"/>
                <a:gd name="connsiteX1792" fmla="*/ 107940 w 1986636"/>
                <a:gd name="connsiteY1792" fmla="*/ 1076115 h 1779772"/>
                <a:gd name="connsiteX1793" fmla="*/ 113406 w 1986636"/>
                <a:gd name="connsiteY1793" fmla="*/ 1070650 h 1779772"/>
                <a:gd name="connsiteX1794" fmla="*/ 135267 w 1986636"/>
                <a:gd name="connsiteY1794" fmla="*/ 1069283 h 1779772"/>
                <a:gd name="connsiteX1795" fmla="*/ 140732 w 1986636"/>
                <a:gd name="connsiteY1795" fmla="*/ 1073382 h 1779772"/>
                <a:gd name="connsiteX1796" fmla="*/ 150296 w 1986636"/>
                <a:gd name="connsiteY1796" fmla="*/ 1073382 h 1779772"/>
                <a:gd name="connsiteX1797" fmla="*/ 147563 w 1986636"/>
                <a:gd name="connsiteY1797" fmla="*/ 1066551 h 1779772"/>
                <a:gd name="connsiteX1798" fmla="*/ 136633 w 1986636"/>
                <a:gd name="connsiteY1798" fmla="*/ 1063818 h 1779772"/>
                <a:gd name="connsiteX1799" fmla="*/ 133900 w 1986636"/>
                <a:gd name="connsiteY1799" fmla="*/ 1055620 h 1779772"/>
                <a:gd name="connsiteX1800" fmla="*/ 127069 w 1986636"/>
                <a:gd name="connsiteY1800" fmla="*/ 1054254 h 1779772"/>
                <a:gd name="connsiteX1801" fmla="*/ 101108 w 1986636"/>
                <a:gd name="connsiteY1801" fmla="*/ 1067917 h 1779772"/>
                <a:gd name="connsiteX1802" fmla="*/ 92910 w 1986636"/>
                <a:gd name="connsiteY1802" fmla="*/ 1067917 h 1779772"/>
                <a:gd name="connsiteX1803" fmla="*/ 86079 w 1986636"/>
                <a:gd name="connsiteY1803" fmla="*/ 1072016 h 1779772"/>
                <a:gd name="connsiteX1804" fmla="*/ 83346 w 1986636"/>
                <a:gd name="connsiteY1804" fmla="*/ 1081580 h 1779772"/>
                <a:gd name="connsiteX1805" fmla="*/ 76515 w 1986636"/>
                <a:gd name="connsiteY1805" fmla="*/ 1087045 h 1779772"/>
                <a:gd name="connsiteX1806" fmla="*/ 65584 w 1986636"/>
                <a:gd name="connsiteY1806" fmla="*/ 1089778 h 1779772"/>
                <a:gd name="connsiteX1807" fmla="*/ 57386 w 1986636"/>
                <a:gd name="connsiteY1807" fmla="*/ 1099342 h 1779772"/>
                <a:gd name="connsiteX1808" fmla="*/ 51920 w 1986636"/>
                <a:gd name="connsiteY1808" fmla="*/ 1099342 h 1779772"/>
                <a:gd name="connsiteX1809" fmla="*/ 49188 w 1986636"/>
                <a:gd name="connsiteY1809" fmla="*/ 1093877 h 1779772"/>
                <a:gd name="connsiteX1810" fmla="*/ 51920 w 1986636"/>
                <a:gd name="connsiteY1810" fmla="*/ 1087045 h 1779772"/>
                <a:gd name="connsiteX1811" fmla="*/ 43723 w 1986636"/>
                <a:gd name="connsiteY1811" fmla="*/ 1085679 h 1779772"/>
                <a:gd name="connsiteX1812" fmla="*/ 45089 w 1986636"/>
                <a:gd name="connsiteY1812" fmla="*/ 1080214 h 1779772"/>
                <a:gd name="connsiteX1813" fmla="*/ 53287 w 1986636"/>
                <a:gd name="connsiteY1813" fmla="*/ 1070650 h 1779772"/>
                <a:gd name="connsiteX1814" fmla="*/ 42356 w 1986636"/>
                <a:gd name="connsiteY1814" fmla="*/ 1063818 h 1779772"/>
                <a:gd name="connsiteX1815" fmla="*/ 36891 w 1986636"/>
                <a:gd name="connsiteY1815" fmla="*/ 1063818 h 1779772"/>
                <a:gd name="connsiteX1816" fmla="*/ 27327 w 1986636"/>
                <a:gd name="connsiteY1816" fmla="*/ 1056986 h 1779772"/>
                <a:gd name="connsiteX1817" fmla="*/ 28693 w 1986636"/>
                <a:gd name="connsiteY1817" fmla="*/ 1052887 h 1779772"/>
                <a:gd name="connsiteX1818" fmla="*/ 43723 w 1986636"/>
                <a:gd name="connsiteY1818" fmla="*/ 1046055 h 1779772"/>
                <a:gd name="connsiteX1819" fmla="*/ 50554 w 1986636"/>
                <a:gd name="connsiteY1819" fmla="*/ 1037858 h 1779772"/>
                <a:gd name="connsiteX1820" fmla="*/ 57386 w 1986636"/>
                <a:gd name="connsiteY1820" fmla="*/ 1036491 h 1779772"/>
                <a:gd name="connsiteX1821" fmla="*/ 61485 w 1986636"/>
                <a:gd name="connsiteY1821" fmla="*/ 1041957 h 1779772"/>
                <a:gd name="connsiteX1822" fmla="*/ 72416 w 1986636"/>
                <a:gd name="connsiteY1822" fmla="*/ 1043323 h 1779772"/>
                <a:gd name="connsiteX1823" fmla="*/ 83346 w 1986636"/>
                <a:gd name="connsiteY1823" fmla="*/ 1039224 h 1779772"/>
                <a:gd name="connsiteX1824" fmla="*/ 92910 w 1986636"/>
                <a:gd name="connsiteY1824" fmla="*/ 1031026 h 1779772"/>
                <a:gd name="connsiteX1825" fmla="*/ 101108 w 1986636"/>
                <a:gd name="connsiteY1825" fmla="*/ 1032392 h 1779772"/>
                <a:gd name="connsiteX1826" fmla="*/ 103841 w 1986636"/>
                <a:gd name="connsiteY1826" fmla="*/ 1024194 h 1779772"/>
                <a:gd name="connsiteX1827" fmla="*/ 101108 w 1986636"/>
                <a:gd name="connsiteY1827" fmla="*/ 1021462 h 1779772"/>
                <a:gd name="connsiteX1828" fmla="*/ 91544 w 1986636"/>
                <a:gd name="connsiteY1828" fmla="*/ 1020096 h 1779772"/>
                <a:gd name="connsiteX1829" fmla="*/ 79247 w 1986636"/>
                <a:gd name="connsiteY1829" fmla="*/ 1028294 h 1779772"/>
                <a:gd name="connsiteX1830" fmla="*/ 69683 w 1986636"/>
                <a:gd name="connsiteY1830" fmla="*/ 1035125 h 1779772"/>
                <a:gd name="connsiteX1831" fmla="*/ 64217 w 1986636"/>
                <a:gd name="connsiteY1831" fmla="*/ 1033759 h 1779772"/>
                <a:gd name="connsiteX1832" fmla="*/ 56019 w 1986636"/>
                <a:gd name="connsiteY1832" fmla="*/ 1024194 h 1779772"/>
                <a:gd name="connsiteX1833" fmla="*/ 50554 w 1986636"/>
                <a:gd name="connsiteY1833" fmla="*/ 1024194 h 1779772"/>
                <a:gd name="connsiteX1834" fmla="*/ 45089 w 1986636"/>
                <a:gd name="connsiteY1834" fmla="*/ 1031026 h 1779772"/>
                <a:gd name="connsiteX1835" fmla="*/ 31426 w 1986636"/>
                <a:gd name="connsiteY1835" fmla="*/ 1039224 h 1779772"/>
                <a:gd name="connsiteX1836" fmla="*/ 32792 w 1986636"/>
                <a:gd name="connsiteY1836" fmla="*/ 1033759 h 1779772"/>
                <a:gd name="connsiteX1837" fmla="*/ 25961 w 1986636"/>
                <a:gd name="connsiteY1837" fmla="*/ 1032392 h 1779772"/>
                <a:gd name="connsiteX1838" fmla="*/ 20495 w 1986636"/>
                <a:gd name="connsiteY1838" fmla="*/ 1035125 h 1779772"/>
                <a:gd name="connsiteX1839" fmla="*/ 10931 w 1986636"/>
                <a:gd name="connsiteY1839" fmla="*/ 1033759 h 1779772"/>
                <a:gd name="connsiteX1840" fmla="*/ 13663 w 1986636"/>
                <a:gd name="connsiteY1840" fmla="*/ 1029660 h 1779772"/>
                <a:gd name="connsiteX1841" fmla="*/ 21862 w 1986636"/>
                <a:gd name="connsiteY1841" fmla="*/ 1026927 h 1779772"/>
                <a:gd name="connsiteX1842" fmla="*/ 39624 w 1986636"/>
                <a:gd name="connsiteY1842" fmla="*/ 1020096 h 1779772"/>
                <a:gd name="connsiteX1843" fmla="*/ 57386 w 1986636"/>
                <a:gd name="connsiteY1843" fmla="*/ 1009165 h 1779772"/>
                <a:gd name="connsiteX1844" fmla="*/ 66950 w 1986636"/>
                <a:gd name="connsiteY1844" fmla="*/ 1005066 h 1779772"/>
                <a:gd name="connsiteX1845" fmla="*/ 86079 w 1986636"/>
                <a:gd name="connsiteY1845" fmla="*/ 1000967 h 1779772"/>
                <a:gd name="connsiteX1846" fmla="*/ 95643 w 1986636"/>
                <a:gd name="connsiteY1846" fmla="*/ 988670 h 1779772"/>
                <a:gd name="connsiteX1847" fmla="*/ 117505 w 1986636"/>
                <a:gd name="connsiteY1847" fmla="*/ 965443 h 1779772"/>
                <a:gd name="connsiteX1848" fmla="*/ 137999 w 1986636"/>
                <a:gd name="connsiteY1848" fmla="*/ 954512 h 1779772"/>
                <a:gd name="connsiteX1849" fmla="*/ 154395 w 1986636"/>
                <a:gd name="connsiteY1849" fmla="*/ 949046 h 1779772"/>
                <a:gd name="connsiteX1850" fmla="*/ 163959 w 1986636"/>
                <a:gd name="connsiteY1850" fmla="*/ 949046 h 1779772"/>
                <a:gd name="connsiteX1851" fmla="*/ 169424 w 1986636"/>
                <a:gd name="connsiteY1851" fmla="*/ 944948 h 1779772"/>
                <a:gd name="connsiteX1852" fmla="*/ 168059 w 1986636"/>
                <a:gd name="connsiteY1852" fmla="*/ 939482 h 1779772"/>
                <a:gd name="connsiteX1853" fmla="*/ 158494 w 1986636"/>
                <a:gd name="connsiteY1853" fmla="*/ 936750 h 1779772"/>
                <a:gd name="connsiteX1854" fmla="*/ 142098 w 1986636"/>
                <a:gd name="connsiteY1854" fmla="*/ 940849 h 1779772"/>
                <a:gd name="connsiteX1855" fmla="*/ 107940 w 1986636"/>
                <a:gd name="connsiteY1855" fmla="*/ 957245 h 1779772"/>
                <a:gd name="connsiteX1856" fmla="*/ 92910 w 1986636"/>
                <a:gd name="connsiteY1856" fmla="*/ 972274 h 1779772"/>
                <a:gd name="connsiteX1857" fmla="*/ 81980 w 1986636"/>
                <a:gd name="connsiteY1857" fmla="*/ 987304 h 1779772"/>
                <a:gd name="connsiteX1858" fmla="*/ 69683 w 1986636"/>
                <a:gd name="connsiteY1858" fmla="*/ 992769 h 1779772"/>
                <a:gd name="connsiteX1859" fmla="*/ 47822 w 1986636"/>
                <a:gd name="connsiteY1859" fmla="*/ 998234 h 1779772"/>
                <a:gd name="connsiteX1860" fmla="*/ 40990 w 1986636"/>
                <a:gd name="connsiteY1860" fmla="*/ 1002333 h 1779772"/>
                <a:gd name="connsiteX1861" fmla="*/ 15030 w 1986636"/>
                <a:gd name="connsiteY1861" fmla="*/ 1013264 h 1779772"/>
                <a:gd name="connsiteX1862" fmla="*/ 5465 w 1986636"/>
                <a:gd name="connsiteY1862" fmla="*/ 1013264 h 1779772"/>
                <a:gd name="connsiteX1863" fmla="*/ 2733 w 1986636"/>
                <a:gd name="connsiteY1863" fmla="*/ 1007799 h 1779772"/>
                <a:gd name="connsiteX1864" fmla="*/ 6832 w 1986636"/>
                <a:gd name="connsiteY1864" fmla="*/ 1002333 h 1779772"/>
                <a:gd name="connsiteX1865" fmla="*/ 6832 w 1986636"/>
                <a:gd name="connsiteY1865" fmla="*/ 979106 h 1779772"/>
                <a:gd name="connsiteX1866" fmla="*/ 13663 w 1986636"/>
                <a:gd name="connsiteY1866" fmla="*/ 970908 h 1779772"/>
                <a:gd name="connsiteX1867" fmla="*/ 20495 w 1986636"/>
                <a:gd name="connsiteY1867" fmla="*/ 970908 h 1779772"/>
                <a:gd name="connsiteX1868" fmla="*/ 31426 w 1986636"/>
                <a:gd name="connsiteY1868" fmla="*/ 977739 h 1779772"/>
                <a:gd name="connsiteX1869" fmla="*/ 38258 w 1986636"/>
                <a:gd name="connsiteY1869" fmla="*/ 975007 h 1779772"/>
                <a:gd name="connsiteX1870" fmla="*/ 53287 w 1986636"/>
                <a:gd name="connsiteY1870" fmla="*/ 975007 h 1779772"/>
                <a:gd name="connsiteX1871" fmla="*/ 65584 w 1986636"/>
                <a:gd name="connsiteY1871" fmla="*/ 973641 h 1779772"/>
                <a:gd name="connsiteX1872" fmla="*/ 62852 w 1986636"/>
                <a:gd name="connsiteY1872" fmla="*/ 968175 h 1779772"/>
                <a:gd name="connsiteX1873" fmla="*/ 54653 w 1986636"/>
                <a:gd name="connsiteY1873" fmla="*/ 962710 h 1779772"/>
                <a:gd name="connsiteX1874" fmla="*/ 43723 w 1986636"/>
                <a:gd name="connsiteY1874" fmla="*/ 962710 h 1779772"/>
                <a:gd name="connsiteX1875" fmla="*/ 36891 w 1986636"/>
                <a:gd name="connsiteY1875" fmla="*/ 966809 h 1779772"/>
                <a:gd name="connsiteX1876" fmla="*/ 28693 w 1986636"/>
                <a:gd name="connsiteY1876" fmla="*/ 965443 h 1779772"/>
                <a:gd name="connsiteX1877" fmla="*/ 24594 w 1986636"/>
                <a:gd name="connsiteY1877" fmla="*/ 955878 h 1779772"/>
                <a:gd name="connsiteX1878" fmla="*/ 25961 w 1986636"/>
                <a:gd name="connsiteY1878" fmla="*/ 950413 h 1779772"/>
                <a:gd name="connsiteX1879" fmla="*/ 38258 w 1986636"/>
                <a:gd name="connsiteY1879" fmla="*/ 949046 h 1779772"/>
                <a:gd name="connsiteX1880" fmla="*/ 50554 w 1986636"/>
                <a:gd name="connsiteY1880" fmla="*/ 955878 h 1779772"/>
                <a:gd name="connsiteX1881" fmla="*/ 60118 w 1986636"/>
                <a:gd name="connsiteY1881" fmla="*/ 957245 h 1779772"/>
                <a:gd name="connsiteX1882" fmla="*/ 72416 w 1986636"/>
                <a:gd name="connsiteY1882" fmla="*/ 951779 h 1779772"/>
                <a:gd name="connsiteX1883" fmla="*/ 71049 w 1986636"/>
                <a:gd name="connsiteY1883" fmla="*/ 947680 h 1779772"/>
                <a:gd name="connsiteX1884" fmla="*/ 61485 w 1986636"/>
                <a:gd name="connsiteY1884" fmla="*/ 944948 h 1779772"/>
                <a:gd name="connsiteX1885" fmla="*/ 57386 w 1986636"/>
                <a:gd name="connsiteY1885" fmla="*/ 946314 h 1779772"/>
                <a:gd name="connsiteX1886" fmla="*/ 53287 w 1986636"/>
                <a:gd name="connsiteY1886" fmla="*/ 943581 h 1779772"/>
                <a:gd name="connsiteX1887" fmla="*/ 54653 w 1986636"/>
                <a:gd name="connsiteY1887" fmla="*/ 936750 h 1779772"/>
                <a:gd name="connsiteX1888" fmla="*/ 65584 w 1986636"/>
                <a:gd name="connsiteY1888" fmla="*/ 934017 h 1779772"/>
                <a:gd name="connsiteX1889" fmla="*/ 69683 w 1986636"/>
                <a:gd name="connsiteY1889" fmla="*/ 936750 h 1779772"/>
                <a:gd name="connsiteX1890" fmla="*/ 73782 w 1986636"/>
                <a:gd name="connsiteY1890" fmla="*/ 934017 h 1779772"/>
                <a:gd name="connsiteX1891" fmla="*/ 83346 w 1986636"/>
                <a:gd name="connsiteY1891" fmla="*/ 938116 h 1779772"/>
                <a:gd name="connsiteX1892" fmla="*/ 88812 w 1986636"/>
                <a:gd name="connsiteY1892" fmla="*/ 935383 h 1779772"/>
                <a:gd name="connsiteX1893" fmla="*/ 86079 w 1986636"/>
                <a:gd name="connsiteY1893" fmla="*/ 927185 h 1779772"/>
                <a:gd name="connsiteX1894" fmla="*/ 86079 w 1986636"/>
                <a:gd name="connsiteY1894" fmla="*/ 918987 h 1779772"/>
                <a:gd name="connsiteX1895" fmla="*/ 83346 w 1986636"/>
                <a:gd name="connsiteY1895" fmla="*/ 916255 h 1779772"/>
                <a:gd name="connsiteX1896" fmla="*/ 75148 w 1986636"/>
                <a:gd name="connsiteY1896" fmla="*/ 914889 h 1779772"/>
                <a:gd name="connsiteX1897" fmla="*/ 71049 w 1986636"/>
                <a:gd name="connsiteY1897" fmla="*/ 918987 h 1779772"/>
                <a:gd name="connsiteX1898" fmla="*/ 61485 w 1986636"/>
                <a:gd name="connsiteY1898" fmla="*/ 920354 h 1779772"/>
                <a:gd name="connsiteX1899" fmla="*/ 32792 w 1986636"/>
                <a:gd name="connsiteY1899" fmla="*/ 910790 h 1779772"/>
                <a:gd name="connsiteX1900" fmla="*/ 20495 w 1986636"/>
                <a:gd name="connsiteY1900" fmla="*/ 909423 h 1779772"/>
                <a:gd name="connsiteX1901" fmla="*/ 13663 w 1986636"/>
                <a:gd name="connsiteY1901" fmla="*/ 903958 h 1779772"/>
                <a:gd name="connsiteX1902" fmla="*/ 15030 w 1986636"/>
                <a:gd name="connsiteY1902" fmla="*/ 899859 h 1779772"/>
                <a:gd name="connsiteX1903" fmla="*/ 27327 w 1986636"/>
                <a:gd name="connsiteY1903" fmla="*/ 899859 h 1779772"/>
                <a:gd name="connsiteX1904" fmla="*/ 35525 w 1986636"/>
                <a:gd name="connsiteY1904" fmla="*/ 902592 h 1779772"/>
                <a:gd name="connsiteX1905" fmla="*/ 40990 w 1986636"/>
                <a:gd name="connsiteY1905" fmla="*/ 899859 h 1779772"/>
                <a:gd name="connsiteX1906" fmla="*/ 36891 w 1986636"/>
                <a:gd name="connsiteY1906" fmla="*/ 897126 h 1779772"/>
                <a:gd name="connsiteX1907" fmla="*/ 25961 w 1986636"/>
                <a:gd name="connsiteY1907" fmla="*/ 897126 h 1779772"/>
                <a:gd name="connsiteX1908" fmla="*/ 21862 w 1986636"/>
                <a:gd name="connsiteY1908" fmla="*/ 893027 h 1779772"/>
                <a:gd name="connsiteX1909" fmla="*/ 21862 w 1986636"/>
                <a:gd name="connsiteY1909" fmla="*/ 886196 h 1779772"/>
                <a:gd name="connsiteX1910" fmla="*/ 39624 w 1986636"/>
                <a:gd name="connsiteY1910" fmla="*/ 886196 h 1779772"/>
                <a:gd name="connsiteX1911" fmla="*/ 43723 w 1986636"/>
                <a:gd name="connsiteY1911" fmla="*/ 882097 h 1779772"/>
                <a:gd name="connsiteX1912" fmla="*/ 57386 w 1986636"/>
                <a:gd name="connsiteY1912" fmla="*/ 882097 h 1779772"/>
                <a:gd name="connsiteX1913" fmla="*/ 101108 w 1986636"/>
                <a:gd name="connsiteY1913" fmla="*/ 884829 h 1779772"/>
                <a:gd name="connsiteX1914" fmla="*/ 110672 w 1986636"/>
                <a:gd name="connsiteY1914" fmla="*/ 882097 h 1779772"/>
                <a:gd name="connsiteX1915" fmla="*/ 127069 w 1986636"/>
                <a:gd name="connsiteY1915" fmla="*/ 884829 h 1779772"/>
                <a:gd name="connsiteX1916" fmla="*/ 133900 w 1986636"/>
                <a:gd name="connsiteY1916" fmla="*/ 882097 h 1779772"/>
                <a:gd name="connsiteX1917" fmla="*/ 132534 w 1986636"/>
                <a:gd name="connsiteY1917" fmla="*/ 876631 h 1779772"/>
                <a:gd name="connsiteX1918" fmla="*/ 116138 w 1986636"/>
                <a:gd name="connsiteY1918" fmla="*/ 869800 h 1779772"/>
                <a:gd name="connsiteX1919" fmla="*/ 97009 w 1986636"/>
                <a:gd name="connsiteY1919" fmla="*/ 869800 h 1779772"/>
                <a:gd name="connsiteX1920" fmla="*/ 73782 w 1986636"/>
                <a:gd name="connsiteY1920" fmla="*/ 875265 h 1779772"/>
                <a:gd name="connsiteX1921" fmla="*/ 61485 w 1986636"/>
                <a:gd name="connsiteY1921" fmla="*/ 876631 h 1779772"/>
                <a:gd name="connsiteX1922" fmla="*/ 58753 w 1986636"/>
                <a:gd name="connsiteY1922" fmla="*/ 873899 h 1779772"/>
                <a:gd name="connsiteX1923" fmla="*/ 51920 w 1986636"/>
                <a:gd name="connsiteY1923" fmla="*/ 872532 h 1779772"/>
                <a:gd name="connsiteX1924" fmla="*/ 38258 w 1986636"/>
                <a:gd name="connsiteY1924" fmla="*/ 875265 h 1779772"/>
                <a:gd name="connsiteX1925" fmla="*/ 28693 w 1986636"/>
                <a:gd name="connsiteY1925" fmla="*/ 882097 h 1779772"/>
                <a:gd name="connsiteX1926" fmla="*/ 25961 w 1986636"/>
                <a:gd name="connsiteY1926" fmla="*/ 879364 h 1779772"/>
                <a:gd name="connsiteX1927" fmla="*/ 27327 w 1986636"/>
                <a:gd name="connsiteY1927" fmla="*/ 869800 h 1779772"/>
                <a:gd name="connsiteX1928" fmla="*/ 34159 w 1986636"/>
                <a:gd name="connsiteY1928" fmla="*/ 858869 h 1779772"/>
                <a:gd name="connsiteX1929" fmla="*/ 45089 w 1986636"/>
                <a:gd name="connsiteY1929" fmla="*/ 853404 h 1779772"/>
                <a:gd name="connsiteX1930" fmla="*/ 54653 w 1986636"/>
                <a:gd name="connsiteY1930" fmla="*/ 847939 h 1779772"/>
                <a:gd name="connsiteX1931" fmla="*/ 66950 w 1986636"/>
                <a:gd name="connsiteY1931" fmla="*/ 842473 h 1779772"/>
                <a:gd name="connsiteX1932" fmla="*/ 72416 w 1986636"/>
                <a:gd name="connsiteY1932" fmla="*/ 831543 h 1779772"/>
                <a:gd name="connsiteX1933" fmla="*/ 83346 w 1986636"/>
                <a:gd name="connsiteY1933" fmla="*/ 823345 h 1779772"/>
                <a:gd name="connsiteX1934" fmla="*/ 90178 w 1986636"/>
                <a:gd name="connsiteY1934" fmla="*/ 821978 h 1779772"/>
                <a:gd name="connsiteX1935" fmla="*/ 92910 w 1986636"/>
                <a:gd name="connsiteY1935" fmla="*/ 826077 h 1779772"/>
                <a:gd name="connsiteX1936" fmla="*/ 103841 w 1986636"/>
                <a:gd name="connsiteY1936" fmla="*/ 826077 h 1779772"/>
                <a:gd name="connsiteX1937" fmla="*/ 112039 w 1986636"/>
                <a:gd name="connsiteY1937" fmla="*/ 823345 h 1779772"/>
                <a:gd name="connsiteX1938" fmla="*/ 120237 w 1986636"/>
                <a:gd name="connsiteY1938" fmla="*/ 823345 h 1779772"/>
                <a:gd name="connsiteX1939" fmla="*/ 122969 w 1986636"/>
                <a:gd name="connsiteY1939" fmla="*/ 827444 h 1779772"/>
                <a:gd name="connsiteX1940" fmla="*/ 136633 w 1986636"/>
                <a:gd name="connsiteY1940" fmla="*/ 832909 h 1779772"/>
                <a:gd name="connsiteX1941" fmla="*/ 148930 w 1986636"/>
                <a:gd name="connsiteY1941" fmla="*/ 845206 h 1779772"/>
                <a:gd name="connsiteX1942" fmla="*/ 161226 w 1986636"/>
                <a:gd name="connsiteY1942" fmla="*/ 843839 h 1779772"/>
                <a:gd name="connsiteX1943" fmla="*/ 174890 w 1986636"/>
                <a:gd name="connsiteY1943" fmla="*/ 849305 h 1779772"/>
                <a:gd name="connsiteX1944" fmla="*/ 188553 w 1986636"/>
                <a:gd name="connsiteY1944" fmla="*/ 862968 h 1779772"/>
                <a:gd name="connsiteX1945" fmla="*/ 202216 w 1986636"/>
                <a:gd name="connsiteY1945" fmla="*/ 871166 h 1779772"/>
                <a:gd name="connsiteX1946" fmla="*/ 219978 w 1986636"/>
                <a:gd name="connsiteY1946" fmla="*/ 876631 h 1779772"/>
                <a:gd name="connsiteX1947" fmla="*/ 228176 w 1986636"/>
                <a:gd name="connsiteY1947" fmla="*/ 872532 h 1779772"/>
                <a:gd name="connsiteX1948" fmla="*/ 233642 w 1986636"/>
                <a:gd name="connsiteY1948" fmla="*/ 872532 h 1779772"/>
                <a:gd name="connsiteX1949" fmla="*/ 236375 w 1986636"/>
                <a:gd name="connsiteY1949" fmla="*/ 869800 h 1779772"/>
                <a:gd name="connsiteX1950" fmla="*/ 233642 w 1986636"/>
                <a:gd name="connsiteY1950" fmla="*/ 862968 h 1779772"/>
                <a:gd name="connsiteX1951" fmla="*/ 222712 w 1986636"/>
                <a:gd name="connsiteY1951" fmla="*/ 865701 h 1779772"/>
                <a:gd name="connsiteX1952" fmla="*/ 218612 w 1986636"/>
                <a:gd name="connsiteY1952" fmla="*/ 869800 h 1779772"/>
                <a:gd name="connsiteX1953" fmla="*/ 209048 w 1986636"/>
                <a:gd name="connsiteY1953" fmla="*/ 868433 h 1779772"/>
                <a:gd name="connsiteX1954" fmla="*/ 194019 w 1986636"/>
                <a:gd name="connsiteY1954" fmla="*/ 858869 h 1779772"/>
                <a:gd name="connsiteX1955" fmla="*/ 181722 w 1986636"/>
                <a:gd name="connsiteY1955" fmla="*/ 841107 h 1779772"/>
                <a:gd name="connsiteX1956" fmla="*/ 183088 w 1986636"/>
                <a:gd name="connsiteY1956" fmla="*/ 835642 h 1779772"/>
                <a:gd name="connsiteX1957" fmla="*/ 189920 w 1986636"/>
                <a:gd name="connsiteY1957" fmla="*/ 835642 h 1779772"/>
                <a:gd name="connsiteX1958" fmla="*/ 209048 w 1986636"/>
                <a:gd name="connsiteY1958" fmla="*/ 835642 h 1779772"/>
                <a:gd name="connsiteX1959" fmla="*/ 225444 w 1986636"/>
                <a:gd name="connsiteY1959" fmla="*/ 828810 h 1779772"/>
                <a:gd name="connsiteX1960" fmla="*/ 230909 w 1986636"/>
                <a:gd name="connsiteY1960" fmla="*/ 821978 h 1779772"/>
                <a:gd name="connsiteX1961" fmla="*/ 228176 w 1986636"/>
                <a:gd name="connsiteY1961" fmla="*/ 815147 h 1779772"/>
                <a:gd name="connsiteX1962" fmla="*/ 211781 w 1986636"/>
                <a:gd name="connsiteY1962" fmla="*/ 811048 h 1779772"/>
                <a:gd name="connsiteX1963" fmla="*/ 204949 w 1986636"/>
                <a:gd name="connsiteY1963" fmla="*/ 812414 h 1779772"/>
                <a:gd name="connsiteX1964" fmla="*/ 204949 w 1986636"/>
                <a:gd name="connsiteY1964" fmla="*/ 817879 h 1779772"/>
                <a:gd name="connsiteX1965" fmla="*/ 209048 w 1986636"/>
                <a:gd name="connsiteY1965" fmla="*/ 823345 h 1779772"/>
                <a:gd name="connsiteX1966" fmla="*/ 204949 w 1986636"/>
                <a:gd name="connsiteY1966" fmla="*/ 824711 h 1779772"/>
                <a:gd name="connsiteX1967" fmla="*/ 188553 w 1986636"/>
                <a:gd name="connsiteY1967" fmla="*/ 826077 h 1779772"/>
                <a:gd name="connsiteX1968" fmla="*/ 180355 w 1986636"/>
                <a:gd name="connsiteY1968" fmla="*/ 820612 h 1779772"/>
                <a:gd name="connsiteX1969" fmla="*/ 177622 w 1986636"/>
                <a:gd name="connsiteY1969" fmla="*/ 812414 h 1779772"/>
                <a:gd name="connsiteX1970" fmla="*/ 184454 w 1986636"/>
                <a:gd name="connsiteY1970" fmla="*/ 809682 h 1779772"/>
                <a:gd name="connsiteX1971" fmla="*/ 191286 w 1986636"/>
                <a:gd name="connsiteY1971" fmla="*/ 811048 h 1779772"/>
                <a:gd name="connsiteX1972" fmla="*/ 194019 w 1986636"/>
                <a:gd name="connsiteY1972" fmla="*/ 805583 h 1779772"/>
                <a:gd name="connsiteX1973" fmla="*/ 188553 w 1986636"/>
                <a:gd name="connsiteY1973" fmla="*/ 798751 h 1779772"/>
                <a:gd name="connsiteX1974" fmla="*/ 181722 w 1986636"/>
                <a:gd name="connsiteY1974" fmla="*/ 798751 h 1779772"/>
                <a:gd name="connsiteX1975" fmla="*/ 178989 w 1986636"/>
                <a:gd name="connsiteY1975" fmla="*/ 801484 h 1779772"/>
                <a:gd name="connsiteX1976" fmla="*/ 172158 w 1986636"/>
                <a:gd name="connsiteY1976" fmla="*/ 800117 h 1779772"/>
                <a:gd name="connsiteX1977" fmla="*/ 166692 w 1986636"/>
                <a:gd name="connsiteY1977" fmla="*/ 800117 h 1779772"/>
                <a:gd name="connsiteX1978" fmla="*/ 166692 w 1986636"/>
                <a:gd name="connsiteY1978" fmla="*/ 805583 h 1779772"/>
                <a:gd name="connsiteX1979" fmla="*/ 169424 w 1986636"/>
                <a:gd name="connsiteY1979" fmla="*/ 812414 h 1779772"/>
                <a:gd name="connsiteX1980" fmla="*/ 169424 w 1986636"/>
                <a:gd name="connsiteY1980" fmla="*/ 821978 h 1779772"/>
                <a:gd name="connsiteX1981" fmla="*/ 162593 w 1986636"/>
                <a:gd name="connsiteY1981" fmla="*/ 830176 h 1779772"/>
                <a:gd name="connsiteX1982" fmla="*/ 153029 w 1986636"/>
                <a:gd name="connsiteY1982" fmla="*/ 835642 h 1779772"/>
                <a:gd name="connsiteX1983" fmla="*/ 146197 w 1986636"/>
                <a:gd name="connsiteY1983" fmla="*/ 832909 h 1779772"/>
                <a:gd name="connsiteX1984" fmla="*/ 133900 w 1986636"/>
                <a:gd name="connsiteY1984" fmla="*/ 817879 h 1779772"/>
                <a:gd name="connsiteX1985" fmla="*/ 122969 w 1986636"/>
                <a:gd name="connsiteY1985" fmla="*/ 817879 h 1779772"/>
                <a:gd name="connsiteX1986" fmla="*/ 116138 w 1986636"/>
                <a:gd name="connsiteY1986" fmla="*/ 813780 h 1779772"/>
                <a:gd name="connsiteX1987" fmla="*/ 114771 w 1986636"/>
                <a:gd name="connsiteY1987" fmla="*/ 806949 h 1779772"/>
                <a:gd name="connsiteX1988" fmla="*/ 110672 w 1986636"/>
                <a:gd name="connsiteY1988" fmla="*/ 808315 h 1779772"/>
                <a:gd name="connsiteX1989" fmla="*/ 105207 w 1986636"/>
                <a:gd name="connsiteY1989" fmla="*/ 813780 h 1779772"/>
                <a:gd name="connsiteX1990" fmla="*/ 88812 w 1986636"/>
                <a:gd name="connsiteY1990" fmla="*/ 816513 h 1779772"/>
                <a:gd name="connsiteX1991" fmla="*/ 79247 w 1986636"/>
                <a:gd name="connsiteY1991" fmla="*/ 816513 h 1779772"/>
                <a:gd name="connsiteX1992" fmla="*/ 71049 w 1986636"/>
                <a:gd name="connsiteY1992" fmla="*/ 823345 h 1779772"/>
                <a:gd name="connsiteX1993" fmla="*/ 58753 w 1986636"/>
                <a:gd name="connsiteY1993" fmla="*/ 838374 h 1779772"/>
                <a:gd name="connsiteX1994" fmla="*/ 49188 w 1986636"/>
                <a:gd name="connsiteY1994" fmla="*/ 841107 h 1779772"/>
                <a:gd name="connsiteX1995" fmla="*/ 45089 w 1986636"/>
                <a:gd name="connsiteY1995" fmla="*/ 838374 h 1779772"/>
                <a:gd name="connsiteX1996" fmla="*/ 45089 w 1986636"/>
                <a:gd name="connsiteY1996" fmla="*/ 832909 h 1779772"/>
                <a:gd name="connsiteX1997" fmla="*/ 60118 w 1986636"/>
                <a:gd name="connsiteY1997" fmla="*/ 815147 h 1779772"/>
                <a:gd name="connsiteX1998" fmla="*/ 65584 w 1986636"/>
                <a:gd name="connsiteY1998" fmla="*/ 812414 h 1779772"/>
                <a:gd name="connsiteX1999" fmla="*/ 69683 w 1986636"/>
                <a:gd name="connsiteY1999" fmla="*/ 806949 h 1779772"/>
                <a:gd name="connsiteX2000" fmla="*/ 69683 w 1986636"/>
                <a:gd name="connsiteY2000" fmla="*/ 801484 h 1779772"/>
                <a:gd name="connsiteX2001" fmla="*/ 73782 w 1986636"/>
                <a:gd name="connsiteY2001" fmla="*/ 800117 h 1779772"/>
                <a:gd name="connsiteX2002" fmla="*/ 80614 w 1986636"/>
                <a:gd name="connsiteY2002" fmla="*/ 793286 h 1779772"/>
                <a:gd name="connsiteX2003" fmla="*/ 80614 w 1986636"/>
                <a:gd name="connsiteY2003" fmla="*/ 786454 h 1779772"/>
                <a:gd name="connsiteX2004" fmla="*/ 84713 w 1986636"/>
                <a:gd name="connsiteY2004" fmla="*/ 778256 h 1779772"/>
                <a:gd name="connsiteX2005" fmla="*/ 90178 w 1986636"/>
                <a:gd name="connsiteY2005" fmla="*/ 779622 h 1779772"/>
                <a:gd name="connsiteX2006" fmla="*/ 99742 w 1986636"/>
                <a:gd name="connsiteY2006" fmla="*/ 787820 h 1779772"/>
                <a:gd name="connsiteX2007" fmla="*/ 112039 w 1986636"/>
                <a:gd name="connsiteY2007" fmla="*/ 793286 h 1779772"/>
                <a:gd name="connsiteX2008" fmla="*/ 131168 w 1986636"/>
                <a:gd name="connsiteY2008" fmla="*/ 793286 h 1779772"/>
                <a:gd name="connsiteX2009" fmla="*/ 129801 w 1986636"/>
                <a:gd name="connsiteY2009" fmla="*/ 789187 h 1779772"/>
                <a:gd name="connsiteX2010" fmla="*/ 121603 w 1986636"/>
                <a:gd name="connsiteY2010" fmla="*/ 786454 h 1779772"/>
                <a:gd name="connsiteX2011" fmla="*/ 114771 w 1986636"/>
                <a:gd name="connsiteY2011" fmla="*/ 786454 h 1779772"/>
                <a:gd name="connsiteX2012" fmla="*/ 107940 w 1986636"/>
                <a:gd name="connsiteY2012" fmla="*/ 780989 h 1779772"/>
                <a:gd name="connsiteX2013" fmla="*/ 91544 w 1986636"/>
                <a:gd name="connsiteY2013" fmla="*/ 765959 h 1779772"/>
                <a:gd name="connsiteX2014" fmla="*/ 88812 w 1986636"/>
                <a:gd name="connsiteY2014" fmla="*/ 756395 h 1779772"/>
                <a:gd name="connsiteX2015" fmla="*/ 80614 w 1986636"/>
                <a:gd name="connsiteY2015" fmla="*/ 753662 h 1779772"/>
                <a:gd name="connsiteX2016" fmla="*/ 79247 w 1986636"/>
                <a:gd name="connsiteY2016" fmla="*/ 748197 h 1779772"/>
                <a:gd name="connsiteX2017" fmla="*/ 84713 w 1986636"/>
                <a:gd name="connsiteY2017" fmla="*/ 745464 h 1779772"/>
                <a:gd name="connsiteX2018" fmla="*/ 99742 w 1986636"/>
                <a:gd name="connsiteY2018" fmla="*/ 749563 h 1779772"/>
                <a:gd name="connsiteX2019" fmla="*/ 112039 w 1986636"/>
                <a:gd name="connsiteY2019" fmla="*/ 765959 h 1779772"/>
                <a:gd name="connsiteX2020" fmla="*/ 124336 w 1986636"/>
                <a:gd name="connsiteY2020" fmla="*/ 776889 h 1779772"/>
                <a:gd name="connsiteX2021" fmla="*/ 125702 w 1986636"/>
                <a:gd name="connsiteY2021" fmla="*/ 774157 h 1779772"/>
                <a:gd name="connsiteX2022" fmla="*/ 121603 w 1986636"/>
                <a:gd name="connsiteY2022" fmla="*/ 765959 h 1779772"/>
                <a:gd name="connsiteX2023" fmla="*/ 118870 w 1986636"/>
                <a:gd name="connsiteY2023" fmla="*/ 755029 h 1779772"/>
                <a:gd name="connsiteX2024" fmla="*/ 122969 w 1986636"/>
                <a:gd name="connsiteY2024" fmla="*/ 756395 h 1779772"/>
                <a:gd name="connsiteX2025" fmla="*/ 129801 w 1986636"/>
                <a:gd name="connsiteY2025" fmla="*/ 764593 h 1779772"/>
                <a:gd name="connsiteX2026" fmla="*/ 132534 w 1986636"/>
                <a:gd name="connsiteY2026" fmla="*/ 772791 h 1779772"/>
                <a:gd name="connsiteX2027" fmla="*/ 155761 w 1986636"/>
                <a:gd name="connsiteY2027" fmla="*/ 786454 h 1779772"/>
                <a:gd name="connsiteX2028" fmla="*/ 163959 w 1986636"/>
                <a:gd name="connsiteY2028" fmla="*/ 785088 h 1779772"/>
                <a:gd name="connsiteX2029" fmla="*/ 169424 w 1986636"/>
                <a:gd name="connsiteY2029" fmla="*/ 782355 h 1779772"/>
                <a:gd name="connsiteX2030" fmla="*/ 181722 w 1986636"/>
                <a:gd name="connsiteY2030" fmla="*/ 782355 h 1779772"/>
                <a:gd name="connsiteX2031" fmla="*/ 187187 w 1986636"/>
                <a:gd name="connsiteY2031" fmla="*/ 787820 h 1779772"/>
                <a:gd name="connsiteX2032" fmla="*/ 200850 w 1986636"/>
                <a:gd name="connsiteY2032" fmla="*/ 796018 h 1779772"/>
                <a:gd name="connsiteX2033" fmla="*/ 211781 w 1986636"/>
                <a:gd name="connsiteY2033" fmla="*/ 801484 h 1779772"/>
                <a:gd name="connsiteX2034" fmla="*/ 214513 w 1986636"/>
                <a:gd name="connsiteY2034" fmla="*/ 804216 h 1779772"/>
                <a:gd name="connsiteX2035" fmla="*/ 224077 w 1986636"/>
                <a:gd name="connsiteY2035" fmla="*/ 804216 h 1779772"/>
                <a:gd name="connsiteX2036" fmla="*/ 224077 w 1986636"/>
                <a:gd name="connsiteY2036" fmla="*/ 800117 h 1779772"/>
                <a:gd name="connsiteX2037" fmla="*/ 213147 w 1986636"/>
                <a:gd name="connsiteY2037" fmla="*/ 789187 h 1779772"/>
                <a:gd name="connsiteX2038" fmla="*/ 185821 w 1986636"/>
                <a:gd name="connsiteY2038" fmla="*/ 767325 h 1779772"/>
                <a:gd name="connsiteX2039" fmla="*/ 183088 w 1986636"/>
                <a:gd name="connsiteY2039" fmla="*/ 761860 h 1779772"/>
                <a:gd name="connsiteX2040" fmla="*/ 184454 w 1986636"/>
                <a:gd name="connsiteY2040" fmla="*/ 756395 h 1779772"/>
                <a:gd name="connsiteX2041" fmla="*/ 199484 w 1986636"/>
                <a:gd name="connsiteY2041" fmla="*/ 750930 h 1779772"/>
                <a:gd name="connsiteX2042" fmla="*/ 200850 w 1986636"/>
                <a:gd name="connsiteY2042" fmla="*/ 742732 h 1779772"/>
                <a:gd name="connsiteX2043" fmla="*/ 204949 w 1986636"/>
                <a:gd name="connsiteY2043" fmla="*/ 734534 h 1779772"/>
                <a:gd name="connsiteX2044" fmla="*/ 210414 w 1986636"/>
                <a:gd name="connsiteY2044" fmla="*/ 731801 h 1779772"/>
                <a:gd name="connsiteX2045" fmla="*/ 210414 w 1986636"/>
                <a:gd name="connsiteY2045" fmla="*/ 729068 h 1779772"/>
                <a:gd name="connsiteX2046" fmla="*/ 202216 w 1986636"/>
                <a:gd name="connsiteY2046" fmla="*/ 727702 h 1779772"/>
                <a:gd name="connsiteX2047" fmla="*/ 194019 w 1986636"/>
                <a:gd name="connsiteY2047" fmla="*/ 730435 h 1779772"/>
                <a:gd name="connsiteX2048" fmla="*/ 176256 w 1986636"/>
                <a:gd name="connsiteY2048" fmla="*/ 730435 h 1779772"/>
                <a:gd name="connsiteX2049" fmla="*/ 172158 w 1986636"/>
                <a:gd name="connsiteY2049" fmla="*/ 735900 h 1779772"/>
                <a:gd name="connsiteX2050" fmla="*/ 174890 w 1986636"/>
                <a:gd name="connsiteY2050" fmla="*/ 739999 h 1779772"/>
                <a:gd name="connsiteX2051" fmla="*/ 184454 w 1986636"/>
                <a:gd name="connsiteY2051" fmla="*/ 748197 h 1779772"/>
                <a:gd name="connsiteX2052" fmla="*/ 180355 w 1986636"/>
                <a:gd name="connsiteY2052" fmla="*/ 752296 h 1779772"/>
                <a:gd name="connsiteX2053" fmla="*/ 165325 w 1986636"/>
                <a:gd name="connsiteY2053" fmla="*/ 752296 h 1779772"/>
                <a:gd name="connsiteX2054" fmla="*/ 159860 w 1986636"/>
                <a:gd name="connsiteY2054" fmla="*/ 755029 h 1779772"/>
                <a:gd name="connsiteX2055" fmla="*/ 150296 w 1986636"/>
                <a:gd name="connsiteY2055" fmla="*/ 752296 h 1779772"/>
                <a:gd name="connsiteX2056" fmla="*/ 137999 w 1986636"/>
                <a:gd name="connsiteY2056" fmla="*/ 755029 h 1779772"/>
                <a:gd name="connsiteX2057" fmla="*/ 132534 w 1986636"/>
                <a:gd name="connsiteY2057" fmla="*/ 746830 h 1779772"/>
                <a:gd name="connsiteX2058" fmla="*/ 122969 w 1986636"/>
                <a:gd name="connsiteY2058" fmla="*/ 742732 h 1779772"/>
                <a:gd name="connsiteX2059" fmla="*/ 120237 w 1986636"/>
                <a:gd name="connsiteY2059" fmla="*/ 737266 h 1779772"/>
                <a:gd name="connsiteX2060" fmla="*/ 127069 w 1986636"/>
                <a:gd name="connsiteY2060" fmla="*/ 733167 h 1779772"/>
                <a:gd name="connsiteX2061" fmla="*/ 132534 w 1986636"/>
                <a:gd name="connsiteY2061" fmla="*/ 727702 h 1779772"/>
                <a:gd name="connsiteX2062" fmla="*/ 125702 w 1986636"/>
                <a:gd name="connsiteY2062" fmla="*/ 727702 h 1779772"/>
                <a:gd name="connsiteX2063" fmla="*/ 113406 w 1986636"/>
                <a:gd name="connsiteY2063" fmla="*/ 730435 h 1779772"/>
                <a:gd name="connsiteX2064" fmla="*/ 110672 w 1986636"/>
                <a:gd name="connsiteY2064" fmla="*/ 727702 h 1779772"/>
                <a:gd name="connsiteX2065" fmla="*/ 127069 w 1986636"/>
                <a:gd name="connsiteY2065" fmla="*/ 723603 h 1779772"/>
                <a:gd name="connsiteX2066" fmla="*/ 144831 w 1986636"/>
                <a:gd name="connsiteY2066" fmla="*/ 715405 h 1779772"/>
                <a:gd name="connsiteX2067" fmla="*/ 153029 w 1986636"/>
                <a:gd name="connsiteY2067" fmla="*/ 711306 h 1779772"/>
                <a:gd name="connsiteX2068" fmla="*/ 168059 w 1986636"/>
                <a:gd name="connsiteY2068" fmla="*/ 712672 h 1779772"/>
                <a:gd name="connsiteX2069" fmla="*/ 172158 w 1986636"/>
                <a:gd name="connsiteY2069" fmla="*/ 715405 h 1779772"/>
                <a:gd name="connsiteX2070" fmla="*/ 183088 w 1986636"/>
                <a:gd name="connsiteY2070" fmla="*/ 714039 h 1779772"/>
                <a:gd name="connsiteX2071" fmla="*/ 195385 w 1986636"/>
                <a:gd name="connsiteY2071" fmla="*/ 714039 h 1779772"/>
                <a:gd name="connsiteX2072" fmla="*/ 210414 w 1986636"/>
                <a:gd name="connsiteY2072" fmla="*/ 715405 h 1779772"/>
                <a:gd name="connsiteX2073" fmla="*/ 210414 w 1986636"/>
                <a:gd name="connsiteY2073" fmla="*/ 708573 h 1779772"/>
                <a:gd name="connsiteX2074" fmla="*/ 217246 w 1986636"/>
                <a:gd name="connsiteY2074" fmla="*/ 705841 h 1779772"/>
                <a:gd name="connsiteX2075" fmla="*/ 222712 w 1986636"/>
                <a:gd name="connsiteY2075" fmla="*/ 700376 h 1779772"/>
                <a:gd name="connsiteX2076" fmla="*/ 230909 w 1986636"/>
                <a:gd name="connsiteY2076" fmla="*/ 694910 h 1779772"/>
                <a:gd name="connsiteX2077" fmla="*/ 235008 w 1986636"/>
                <a:gd name="connsiteY2077" fmla="*/ 688079 h 1779772"/>
                <a:gd name="connsiteX2078" fmla="*/ 232275 w 1986636"/>
                <a:gd name="connsiteY2078" fmla="*/ 686712 h 1779772"/>
                <a:gd name="connsiteX2079" fmla="*/ 222712 w 1986636"/>
                <a:gd name="connsiteY2079" fmla="*/ 693544 h 1779772"/>
                <a:gd name="connsiteX2080" fmla="*/ 217246 w 1986636"/>
                <a:gd name="connsiteY2080" fmla="*/ 693544 h 1779772"/>
                <a:gd name="connsiteX2081" fmla="*/ 214513 w 1986636"/>
                <a:gd name="connsiteY2081" fmla="*/ 688079 h 1779772"/>
                <a:gd name="connsiteX2082" fmla="*/ 221345 w 1986636"/>
                <a:gd name="connsiteY2082" fmla="*/ 677148 h 1779772"/>
                <a:gd name="connsiteX2083" fmla="*/ 229543 w 1986636"/>
                <a:gd name="connsiteY2083" fmla="*/ 652554 h 1779772"/>
                <a:gd name="connsiteX2084" fmla="*/ 228176 w 1986636"/>
                <a:gd name="connsiteY2084" fmla="*/ 640257 h 1779772"/>
                <a:gd name="connsiteX2085" fmla="*/ 233642 w 1986636"/>
                <a:gd name="connsiteY2085" fmla="*/ 637525 h 1779772"/>
                <a:gd name="connsiteX2086" fmla="*/ 237741 w 1986636"/>
                <a:gd name="connsiteY2086" fmla="*/ 640257 h 1779772"/>
                <a:gd name="connsiteX2087" fmla="*/ 244573 w 1986636"/>
                <a:gd name="connsiteY2087" fmla="*/ 652554 h 1779772"/>
                <a:gd name="connsiteX2088" fmla="*/ 241840 w 1986636"/>
                <a:gd name="connsiteY2088" fmla="*/ 656653 h 1779772"/>
                <a:gd name="connsiteX2089" fmla="*/ 241840 w 1986636"/>
                <a:gd name="connsiteY2089" fmla="*/ 662118 h 1779772"/>
                <a:gd name="connsiteX2090" fmla="*/ 252771 w 1986636"/>
                <a:gd name="connsiteY2090" fmla="*/ 664851 h 1779772"/>
                <a:gd name="connsiteX2091" fmla="*/ 260968 w 1986636"/>
                <a:gd name="connsiteY2091" fmla="*/ 664851 h 1779772"/>
                <a:gd name="connsiteX2092" fmla="*/ 266434 w 1986636"/>
                <a:gd name="connsiteY2092" fmla="*/ 670316 h 1779772"/>
                <a:gd name="connsiteX2093" fmla="*/ 273265 w 1986636"/>
                <a:gd name="connsiteY2093" fmla="*/ 670316 h 1779772"/>
                <a:gd name="connsiteX2094" fmla="*/ 274631 w 1986636"/>
                <a:gd name="connsiteY2094" fmla="*/ 667584 h 1779772"/>
                <a:gd name="connsiteX2095" fmla="*/ 280097 w 1986636"/>
                <a:gd name="connsiteY2095" fmla="*/ 670316 h 1779772"/>
                <a:gd name="connsiteX2096" fmla="*/ 285562 w 1986636"/>
                <a:gd name="connsiteY2096" fmla="*/ 670316 h 1779772"/>
                <a:gd name="connsiteX2097" fmla="*/ 284196 w 1986636"/>
                <a:gd name="connsiteY2097" fmla="*/ 663485 h 1779772"/>
                <a:gd name="connsiteX2098" fmla="*/ 275998 w 1986636"/>
                <a:gd name="connsiteY2098" fmla="*/ 659386 h 1779772"/>
                <a:gd name="connsiteX2099" fmla="*/ 259602 w 1986636"/>
                <a:gd name="connsiteY2099" fmla="*/ 658019 h 1779772"/>
                <a:gd name="connsiteX2100" fmla="*/ 259602 w 1986636"/>
                <a:gd name="connsiteY2100" fmla="*/ 653920 h 1779772"/>
                <a:gd name="connsiteX2101" fmla="*/ 270532 w 1986636"/>
                <a:gd name="connsiteY2101" fmla="*/ 652554 h 1779772"/>
                <a:gd name="connsiteX2102" fmla="*/ 284196 w 1986636"/>
                <a:gd name="connsiteY2102" fmla="*/ 649821 h 1779772"/>
                <a:gd name="connsiteX2103" fmla="*/ 282829 w 1986636"/>
                <a:gd name="connsiteY2103" fmla="*/ 644356 h 1779772"/>
                <a:gd name="connsiteX2104" fmla="*/ 277365 w 1986636"/>
                <a:gd name="connsiteY2104" fmla="*/ 641623 h 1779772"/>
                <a:gd name="connsiteX2105" fmla="*/ 270532 w 1986636"/>
                <a:gd name="connsiteY2105" fmla="*/ 641623 h 1779772"/>
                <a:gd name="connsiteX2106" fmla="*/ 267800 w 1986636"/>
                <a:gd name="connsiteY2106" fmla="*/ 636158 h 1779772"/>
                <a:gd name="connsiteX2107" fmla="*/ 263701 w 1986636"/>
                <a:gd name="connsiteY2107" fmla="*/ 633426 h 1779772"/>
                <a:gd name="connsiteX2108" fmla="*/ 258236 w 1986636"/>
                <a:gd name="connsiteY2108" fmla="*/ 637525 h 1779772"/>
                <a:gd name="connsiteX2109" fmla="*/ 252771 w 1986636"/>
                <a:gd name="connsiteY2109" fmla="*/ 636158 h 1779772"/>
                <a:gd name="connsiteX2110" fmla="*/ 241840 w 1986636"/>
                <a:gd name="connsiteY2110" fmla="*/ 634792 h 1779772"/>
                <a:gd name="connsiteX2111" fmla="*/ 241840 w 1986636"/>
                <a:gd name="connsiteY2111" fmla="*/ 629327 h 1779772"/>
                <a:gd name="connsiteX2112" fmla="*/ 247305 w 1986636"/>
                <a:gd name="connsiteY2112" fmla="*/ 622495 h 1779772"/>
                <a:gd name="connsiteX2113" fmla="*/ 252771 w 1986636"/>
                <a:gd name="connsiteY2113" fmla="*/ 622495 h 1779772"/>
                <a:gd name="connsiteX2114" fmla="*/ 262335 w 1986636"/>
                <a:gd name="connsiteY2114" fmla="*/ 607465 h 1779772"/>
                <a:gd name="connsiteX2115" fmla="*/ 269166 w 1986636"/>
                <a:gd name="connsiteY2115" fmla="*/ 602000 h 1779772"/>
                <a:gd name="connsiteX2116" fmla="*/ 271899 w 1986636"/>
                <a:gd name="connsiteY2116" fmla="*/ 603366 h 1779772"/>
                <a:gd name="connsiteX2117" fmla="*/ 278730 w 1986636"/>
                <a:gd name="connsiteY2117" fmla="*/ 602000 h 1779772"/>
                <a:gd name="connsiteX2118" fmla="*/ 286928 w 1986636"/>
                <a:gd name="connsiteY2118" fmla="*/ 602000 h 1779772"/>
                <a:gd name="connsiteX2119" fmla="*/ 285562 w 1986636"/>
                <a:gd name="connsiteY2119" fmla="*/ 596535 h 1779772"/>
                <a:gd name="connsiteX2120" fmla="*/ 277365 w 1986636"/>
                <a:gd name="connsiteY2120" fmla="*/ 593802 h 1779772"/>
                <a:gd name="connsiteX2121" fmla="*/ 266434 w 1986636"/>
                <a:gd name="connsiteY2121" fmla="*/ 593802 h 1779772"/>
                <a:gd name="connsiteX2122" fmla="*/ 263701 w 1986636"/>
                <a:gd name="connsiteY2122" fmla="*/ 589703 h 1779772"/>
                <a:gd name="connsiteX2123" fmla="*/ 267800 w 1986636"/>
                <a:gd name="connsiteY2123" fmla="*/ 584238 h 1779772"/>
                <a:gd name="connsiteX2124" fmla="*/ 280097 w 1986636"/>
                <a:gd name="connsiteY2124" fmla="*/ 578773 h 1779772"/>
                <a:gd name="connsiteX2125" fmla="*/ 285562 w 1986636"/>
                <a:gd name="connsiteY2125" fmla="*/ 571941 h 1779772"/>
                <a:gd name="connsiteX2126" fmla="*/ 295127 w 1986636"/>
                <a:gd name="connsiteY2126" fmla="*/ 569208 h 1779772"/>
                <a:gd name="connsiteX2127" fmla="*/ 295127 w 1986636"/>
                <a:gd name="connsiteY2127" fmla="*/ 565109 h 1779772"/>
                <a:gd name="connsiteX2128" fmla="*/ 303325 w 1986636"/>
                <a:gd name="connsiteY2128" fmla="*/ 559644 h 1779772"/>
                <a:gd name="connsiteX2129" fmla="*/ 291028 w 1986636"/>
                <a:gd name="connsiteY2129" fmla="*/ 544614 h 1779772"/>
                <a:gd name="connsiteX2130" fmla="*/ 282829 w 1986636"/>
                <a:gd name="connsiteY2130" fmla="*/ 544614 h 1779772"/>
                <a:gd name="connsiteX2131" fmla="*/ 282829 w 1986636"/>
                <a:gd name="connsiteY2131" fmla="*/ 539149 h 1779772"/>
                <a:gd name="connsiteX2132" fmla="*/ 291028 w 1986636"/>
                <a:gd name="connsiteY2132" fmla="*/ 536416 h 1779772"/>
                <a:gd name="connsiteX2133" fmla="*/ 299226 w 1986636"/>
                <a:gd name="connsiteY2133" fmla="*/ 536416 h 1779772"/>
                <a:gd name="connsiteX2134" fmla="*/ 297859 w 1986636"/>
                <a:gd name="connsiteY2134" fmla="*/ 526852 h 1779772"/>
                <a:gd name="connsiteX2135" fmla="*/ 291028 w 1986636"/>
                <a:gd name="connsiteY2135" fmla="*/ 524120 h 1779772"/>
                <a:gd name="connsiteX2136" fmla="*/ 280097 w 1986636"/>
                <a:gd name="connsiteY2136" fmla="*/ 525486 h 1779772"/>
                <a:gd name="connsiteX2137" fmla="*/ 269166 w 1986636"/>
                <a:gd name="connsiteY2137" fmla="*/ 533684 h 1779772"/>
                <a:gd name="connsiteX2138" fmla="*/ 258236 w 1986636"/>
                <a:gd name="connsiteY2138" fmla="*/ 533684 h 1779772"/>
                <a:gd name="connsiteX2139" fmla="*/ 251404 w 1986636"/>
                <a:gd name="connsiteY2139" fmla="*/ 525486 h 1779772"/>
                <a:gd name="connsiteX2140" fmla="*/ 244573 w 1986636"/>
                <a:gd name="connsiteY2140" fmla="*/ 529585 h 1779772"/>
                <a:gd name="connsiteX2141" fmla="*/ 233642 w 1986636"/>
                <a:gd name="connsiteY2141" fmla="*/ 529585 h 1779772"/>
                <a:gd name="connsiteX2142" fmla="*/ 226811 w 1986636"/>
                <a:gd name="connsiteY2142" fmla="*/ 522753 h 1779772"/>
                <a:gd name="connsiteX2143" fmla="*/ 219978 w 1986636"/>
                <a:gd name="connsiteY2143" fmla="*/ 525486 h 1779772"/>
                <a:gd name="connsiteX2144" fmla="*/ 209048 w 1986636"/>
                <a:gd name="connsiteY2144" fmla="*/ 524120 h 1779772"/>
                <a:gd name="connsiteX2145" fmla="*/ 200850 w 1986636"/>
                <a:gd name="connsiteY2145" fmla="*/ 514555 h 1779772"/>
                <a:gd name="connsiteX2146" fmla="*/ 189920 w 1986636"/>
                <a:gd name="connsiteY2146" fmla="*/ 514555 h 1779772"/>
                <a:gd name="connsiteX2147" fmla="*/ 181722 w 1986636"/>
                <a:gd name="connsiteY2147" fmla="*/ 510456 h 1779772"/>
                <a:gd name="connsiteX2148" fmla="*/ 181722 w 1986636"/>
                <a:gd name="connsiteY2148" fmla="*/ 503625 h 1779772"/>
                <a:gd name="connsiteX2149" fmla="*/ 176256 w 1986636"/>
                <a:gd name="connsiteY2149" fmla="*/ 491328 h 1779772"/>
                <a:gd name="connsiteX2150" fmla="*/ 161226 w 1986636"/>
                <a:gd name="connsiteY2150" fmla="*/ 481764 h 1779772"/>
                <a:gd name="connsiteX2151" fmla="*/ 137999 w 1986636"/>
                <a:gd name="connsiteY2151" fmla="*/ 470833 h 1779772"/>
                <a:gd name="connsiteX2152" fmla="*/ 120237 w 1986636"/>
                <a:gd name="connsiteY2152" fmla="*/ 464001 h 1779772"/>
                <a:gd name="connsiteX2153" fmla="*/ 107940 w 1986636"/>
                <a:gd name="connsiteY2153" fmla="*/ 451704 h 1779772"/>
                <a:gd name="connsiteX2154" fmla="*/ 109306 w 1986636"/>
                <a:gd name="connsiteY2154" fmla="*/ 443506 h 1779772"/>
                <a:gd name="connsiteX2155" fmla="*/ 103841 w 1986636"/>
                <a:gd name="connsiteY2155" fmla="*/ 428477 h 1779772"/>
                <a:gd name="connsiteX2156" fmla="*/ 95643 w 1986636"/>
                <a:gd name="connsiteY2156" fmla="*/ 418913 h 1779772"/>
                <a:gd name="connsiteX2157" fmla="*/ 88812 w 1986636"/>
                <a:gd name="connsiteY2157" fmla="*/ 413447 h 1779772"/>
                <a:gd name="connsiteX2158" fmla="*/ 88812 w 1986636"/>
                <a:gd name="connsiteY2158" fmla="*/ 406616 h 1779772"/>
                <a:gd name="connsiteX2159" fmla="*/ 102475 w 1986636"/>
                <a:gd name="connsiteY2159" fmla="*/ 394318 h 1779772"/>
                <a:gd name="connsiteX2160" fmla="*/ 114771 w 1986636"/>
                <a:gd name="connsiteY2160" fmla="*/ 392952 h 1779772"/>
                <a:gd name="connsiteX2161" fmla="*/ 120237 w 1986636"/>
                <a:gd name="connsiteY2161" fmla="*/ 390220 h 1779772"/>
                <a:gd name="connsiteX2162" fmla="*/ 128435 w 1986636"/>
                <a:gd name="connsiteY2162" fmla="*/ 392952 h 1779772"/>
                <a:gd name="connsiteX2163" fmla="*/ 140732 w 1986636"/>
                <a:gd name="connsiteY2163" fmla="*/ 394318 h 1779772"/>
                <a:gd name="connsiteX2164" fmla="*/ 153029 w 1986636"/>
                <a:gd name="connsiteY2164" fmla="*/ 405249 h 1779772"/>
                <a:gd name="connsiteX2165" fmla="*/ 166692 w 1986636"/>
                <a:gd name="connsiteY2165" fmla="*/ 407982 h 1779772"/>
                <a:gd name="connsiteX2166" fmla="*/ 176256 w 1986636"/>
                <a:gd name="connsiteY2166" fmla="*/ 409348 h 1779772"/>
                <a:gd name="connsiteX2167" fmla="*/ 181722 w 1986636"/>
                <a:gd name="connsiteY2167" fmla="*/ 413447 h 1779772"/>
                <a:gd name="connsiteX2168" fmla="*/ 194019 w 1986636"/>
                <a:gd name="connsiteY2168" fmla="*/ 414813 h 1779772"/>
                <a:gd name="connsiteX2169" fmla="*/ 204949 w 1986636"/>
                <a:gd name="connsiteY2169" fmla="*/ 418913 h 1779772"/>
                <a:gd name="connsiteX2170" fmla="*/ 213147 w 1986636"/>
                <a:gd name="connsiteY2170" fmla="*/ 423011 h 1779772"/>
                <a:gd name="connsiteX2171" fmla="*/ 221345 w 1986636"/>
                <a:gd name="connsiteY2171" fmla="*/ 424378 h 1779772"/>
                <a:gd name="connsiteX2172" fmla="*/ 228176 w 1986636"/>
                <a:gd name="connsiteY2172" fmla="*/ 432576 h 1779772"/>
                <a:gd name="connsiteX2173" fmla="*/ 236375 w 1986636"/>
                <a:gd name="connsiteY2173" fmla="*/ 458536 h 1779772"/>
                <a:gd name="connsiteX2174" fmla="*/ 245939 w 1986636"/>
                <a:gd name="connsiteY2174" fmla="*/ 469466 h 1779772"/>
                <a:gd name="connsiteX2175" fmla="*/ 258236 w 1986636"/>
                <a:gd name="connsiteY2175" fmla="*/ 477665 h 1779772"/>
                <a:gd name="connsiteX2176" fmla="*/ 267800 w 1986636"/>
                <a:gd name="connsiteY2176" fmla="*/ 487229 h 1779772"/>
                <a:gd name="connsiteX2177" fmla="*/ 280097 w 1986636"/>
                <a:gd name="connsiteY2177" fmla="*/ 492694 h 1779772"/>
                <a:gd name="connsiteX2178" fmla="*/ 286928 w 1986636"/>
                <a:gd name="connsiteY2178" fmla="*/ 489961 h 1779772"/>
                <a:gd name="connsiteX2179" fmla="*/ 293760 w 1986636"/>
                <a:gd name="connsiteY2179" fmla="*/ 480397 h 1779772"/>
                <a:gd name="connsiteX2180" fmla="*/ 291028 w 1986636"/>
                <a:gd name="connsiteY2180" fmla="*/ 477665 h 1779772"/>
                <a:gd name="connsiteX2181" fmla="*/ 284196 w 1986636"/>
                <a:gd name="connsiteY2181" fmla="*/ 481764 h 1779772"/>
                <a:gd name="connsiteX2182" fmla="*/ 278730 w 1986636"/>
                <a:gd name="connsiteY2182" fmla="*/ 483130 h 1779772"/>
                <a:gd name="connsiteX2183" fmla="*/ 271899 w 1986636"/>
                <a:gd name="connsiteY2183" fmla="*/ 476298 h 1779772"/>
                <a:gd name="connsiteX2184" fmla="*/ 258236 w 1986636"/>
                <a:gd name="connsiteY2184" fmla="*/ 459902 h 1779772"/>
                <a:gd name="connsiteX2185" fmla="*/ 259602 w 1986636"/>
                <a:gd name="connsiteY2185" fmla="*/ 454437 h 1779772"/>
                <a:gd name="connsiteX2186" fmla="*/ 262335 w 1986636"/>
                <a:gd name="connsiteY2186" fmla="*/ 453070 h 1779772"/>
                <a:gd name="connsiteX2187" fmla="*/ 274631 w 1986636"/>
                <a:gd name="connsiteY2187" fmla="*/ 465368 h 1779772"/>
                <a:gd name="connsiteX2188" fmla="*/ 281463 w 1986636"/>
                <a:gd name="connsiteY2188" fmla="*/ 465368 h 1779772"/>
                <a:gd name="connsiteX2189" fmla="*/ 282829 w 1986636"/>
                <a:gd name="connsiteY2189" fmla="*/ 459902 h 1779772"/>
                <a:gd name="connsiteX2190" fmla="*/ 289661 w 1986636"/>
                <a:gd name="connsiteY2190" fmla="*/ 458536 h 1779772"/>
                <a:gd name="connsiteX2191" fmla="*/ 291028 w 1986636"/>
                <a:gd name="connsiteY2191" fmla="*/ 453070 h 1779772"/>
                <a:gd name="connsiteX2192" fmla="*/ 274631 w 1986636"/>
                <a:gd name="connsiteY2192" fmla="*/ 442140 h 1779772"/>
                <a:gd name="connsiteX2193" fmla="*/ 259602 w 1986636"/>
                <a:gd name="connsiteY2193" fmla="*/ 429843 h 1779772"/>
                <a:gd name="connsiteX2194" fmla="*/ 255503 w 1986636"/>
                <a:gd name="connsiteY2194" fmla="*/ 421645 h 1779772"/>
                <a:gd name="connsiteX2195" fmla="*/ 258236 w 1986636"/>
                <a:gd name="connsiteY2195" fmla="*/ 416180 h 1779772"/>
                <a:gd name="connsiteX2196" fmla="*/ 262335 w 1986636"/>
                <a:gd name="connsiteY2196" fmla="*/ 417546 h 1779772"/>
                <a:gd name="connsiteX2197" fmla="*/ 270532 w 1986636"/>
                <a:gd name="connsiteY2197" fmla="*/ 429843 h 1779772"/>
                <a:gd name="connsiteX2198" fmla="*/ 278730 w 1986636"/>
                <a:gd name="connsiteY2198" fmla="*/ 429843 h 1779772"/>
                <a:gd name="connsiteX2199" fmla="*/ 273265 w 1986636"/>
                <a:gd name="connsiteY2199" fmla="*/ 417546 h 1779772"/>
                <a:gd name="connsiteX2200" fmla="*/ 259602 w 1986636"/>
                <a:gd name="connsiteY2200" fmla="*/ 403883 h 1779772"/>
                <a:gd name="connsiteX2201" fmla="*/ 248672 w 1986636"/>
                <a:gd name="connsiteY2201" fmla="*/ 395685 h 1779772"/>
                <a:gd name="connsiteX2202" fmla="*/ 245939 w 1986636"/>
                <a:gd name="connsiteY2202" fmla="*/ 387487 h 1779772"/>
                <a:gd name="connsiteX2203" fmla="*/ 248672 w 1986636"/>
                <a:gd name="connsiteY2203" fmla="*/ 383388 h 1779772"/>
                <a:gd name="connsiteX2204" fmla="*/ 260968 w 1986636"/>
                <a:gd name="connsiteY2204" fmla="*/ 388853 h 1779772"/>
                <a:gd name="connsiteX2205" fmla="*/ 285562 w 1986636"/>
                <a:gd name="connsiteY2205" fmla="*/ 397051 h 1779772"/>
                <a:gd name="connsiteX2206" fmla="*/ 292394 w 1986636"/>
                <a:gd name="connsiteY2206" fmla="*/ 394318 h 1779772"/>
                <a:gd name="connsiteX2207" fmla="*/ 293760 w 1986636"/>
                <a:gd name="connsiteY2207" fmla="*/ 386121 h 1779772"/>
                <a:gd name="connsiteX2208" fmla="*/ 284196 w 1986636"/>
                <a:gd name="connsiteY2208" fmla="*/ 373824 h 1779772"/>
                <a:gd name="connsiteX2209" fmla="*/ 278730 w 1986636"/>
                <a:gd name="connsiteY2209" fmla="*/ 373824 h 1779772"/>
                <a:gd name="connsiteX2210" fmla="*/ 270532 w 1986636"/>
                <a:gd name="connsiteY2210" fmla="*/ 377923 h 1779772"/>
                <a:gd name="connsiteX2211" fmla="*/ 260968 w 1986636"/>
                <a:gd name="connsiteY2211" fmla="*/ 379289 h 1779772"/>
                <a:gd name="connsiteX2212" fmla="*/ 248672 w 1986636"/>
                <a:gd name="connsiteY2212" fmla="*/ 377923 h 1779772"/>
                <a:gd name="connsiteX2213" fmla="*/ 245939 w 1986636"/>
                <a:gd name="connsiteY2213" fmla="*/ 372458 h 1779772"/>
                <a:gd name="connsiteX2214" fmla="*/ 250038 w 1986636"/>
                <a:gd name="connsiteY2214" fmla="*/ 365626 h 1779772"/>
                <a:gd name="connsiteX2215" fmla="*/ 265067 w 1986636"/>
                <a:gd name="connsiteY2215" fmla="*/ 357428 h 1779772"/>
                <a:gd name="connsiteX2216" fmla="*/ 270532 w 1986636"/>
                <a:gd name="connsiteY2216" fmla="*/ 358794 h 1779772"/>
                <a:gd name="connsiteX2217" fmla="*/ 280097 w 1986636"/>
                <a:gd name="connsiteY2217" fmla="*/ 364259 h 1779772"/>
                <a:gd name="connsiteX2218" fmla="*/ 281463 w 1986636"/>
                <a:gd name="connsiteY2218" fmla="*/ 358794 h 1779772"/>
                <a:gd name="connsiteX2219" fmla="*/ 280097 w 1986636"/>
                <a:gd name="connsiteY2219" fmla="*/ 351963 h 1779772"/>
                <a:gd name="connsiteX2220" fmla="*/ 271899 w 1986636"/>
                <a:gd name="connsiteY2220" fmla="*/ 342398 h 1779772"/>
                <a:gd name="connsiteX2221" fmla="*/ 266434 w 1986636"/>
                <a:gd name="connsiteY2221" fmla="*/ 343765 h 1779772"/>
                <a:gd name="connsiteX2222" fmla="*/ 262335 w 1986636"/>
                <a:gd name="connsiteY2222" fmla="*/ 347863 h 1779772"/>
                <a:gd name="connsiteX2223" fmla="*/ 254137 w 1986636"/>
                <a:gd name="connsiteY2223" fmla="*/ 347863 h 1779772"/>
                <a:gd name="connsiteX2224" fmla="*/ 248672 w 1986636"/>
                <a:gd name="connsiteY2224" fmla="*/ 351963 h 1779772"/>
                <a:gd name="connsiteX2225" fmla="*/ 230909 w 1986636"/>
                <a:gd name="connsiteY2225" fmla="*/ 366992 h 1779772"/>
                <a:gd name="connsiteX2226" fmla="*/ 225444 w 1986636"/>
                <a:gd name="connsiteY2226" fmla="*/ 366992 h 1779772"/>
                <a:gd name="connsiteX2227" fmla="*/ 225444 w 1986636"/>
                <a:gd name="connsiteY2227" fmla="*/ 361527 h 1779772"/>
                <a:gd name="connsiteX2228" fmla="*/ 232275 w 1986636"/>
                <a:gd name="connsiteY2228" fmla="*/ 356061 h 1779772"/>
                <a:gd name="connsiteX2229" fmla="*/ 236375 w 1986636"/>
                <a:gd name="connsiteY2229" fmla="*/ 346497 h 1779772"/>
                <a:gd name="connsiteX2230" fmla="*/ 244573 w 1986636"/>
                <a:gd name="connsiteY2230" fmla="*/ 335567 h 1779772"/>
                <a:gd name="connsiteX2231" fmla="*/ 250038 w 1986636"/>
                <a:gd name="connsiteY2231" fmla="*/ 335567 h 1779772"/>
                <a:gd name="connsiteX2232" fmla="*/ 258236 w 1986636"/>
                <a:gd name="connsiteY2232" fmla="*/ 335567 h 1779772"/>
                <a:gd name="connsiteX2233" fmla="*/ 267800 w 1986636"/>
                <a:gd name="connsiteY2233" fmla="*/ 328735 h 1779772"/>
                <a:gd name="connsiteX2234" fmla="*/ 275998 w 1986636"/>
                <a:gd name="connsiteY2234" fmla="*/ 327369 h 1779772"/>
                <a:gd name="connsiteX2235" fmla="*/ 280097 w 1986636"/>
                <a:gd name="connsiteY2235" fmla="*/ 323270 h 1779772"/>
                <a:gd name="connsiteX2236" fmla="*/ 277365 w 1986636"/>
                <a:gd name="connsiteY2236" fmla="*/ 320537 h 1779772"/>
                <a:gd name="connsiteX2237" fmla="*/ 262335 w 1986636"/>
                <a:gd name="connsiteY2237" fmla="*/ 319171 h 1779772"/>
                <a:gd name="connsiteX2238" fmla="*/ 252771 w 1986636"/>
                <a:gd name="connsiteY2238" fmla="*/ 326002 h 1779772"/>
                <a:gd name="connsiteX2239" fmla="*/ 245939 w 1986636"/>
                <a:gd name="connsiteY2239" fmla="*/ 327369 h 1779772"/>
                <a:gd name="connsiteX2240" fmla="*/ 239107 w 1986636"/>
                <a:gd name="connsiteY2240" fmla="*/ 324636 h 1779772"/>
                <a:gd name="connsiteX2241" fmla="*/ 224077 w 1986636"/>
                <a:gd name="connsiteY2241" fmla="*/ 326002 h 1779772"/>
                <a:gd name="connsiteX2242" fmla="*/ 219978 w 1986636"/>
                <a:gd name="connsiteY2242" fmla="*/ 323270 h 1779772"/>
                <a:gd name="connsiteX2243" fmla="*/ 219978 w 1986636"/>
                <a:gd name="connsiteY2243" fmla="*/ 315072 h 1779772"/>
                <a:gd name="connsiteX2244" fmla="*/ 226811 w 1986636"/>
                <a:gd name="connsiteY2244" fmla="*/ 309607 h 1779772"/>
                <a:gd name="connsiteX2245" fmla="*/ 235008 w 1986636"/>
                <a:gd name="connsiteY2245" fmla="*/ 302775 h 1779772"/>
                <a:gd name="connsiteX2246" fmla="*/ 251404 w 1986636"/>
                <a:gd name="connsiteY2246" fmla="*/ 301409 h 1779772"/>
                <a:gd name="connsiteX2247" fmla="*/ 273265 w 1986636"/>
                <a:gd name="connsiteY2247" fmla="*/ 295943 h 1779772"/>
                <a:gd name="connsiteX2248" fmla="*/ 288295 w 1986636"/>
                <a:gd name="connsiteY2248" fmla="*/ 287745 h 1779772"/>
                <a:gd name="connsiteX2249" fmla="*/ 289661 w 1986636"/>
                <a:gd name="connsiteY2249" fmla="*/ 282280 h 1779772"/>
                <a:gd name="connsiteX2250" fmla="*/ 285562 w 1986636"/>
                <a:gd name="connsiteY2250" fmla="*/ 279547 h 1779772"/>
                <a:gd name="connsiteX2251" fmla="*/ 278730 w 1986636"/>
                <a:gd name="connsiteY2251" fmla="*/ 279547 h 1779772"/>
                <a:gd name="connsiteX2252" fmla="*/ 269166 w 1986636"/>
                <a:gd name="connsiteY2252" fmla="*/ 285013 h 1779772"/>
                <a:gd name="connsiteX2253" fmla="*/ 258236 w 1986636"/>
                <a:gd name="connsiteY2253" fmla="*/ 289111 h 1779772"/>
                <a:gd name="connsiteX2254" fmla="*/ 250038 w 1986636"/>
                <a:gd name="connsiteY2254" fmla="*/ 286379 h 1779772"/>
                <a:gd name="connsiteX2255" fmla="*/ 244573 w 1986636"/>
                <a:gd name="connsiteY2255" fmla="*/ 278181 h 1779772"/>
                <a:gd name="connsiteX2256" fmla="*/ 239107 w 1986636"/>
                <a:gd name="connsiteY2256" fmla="*/ 275448 h 1779772"/>
                <a:gd name="connsiteX2257" fmla="*/ 229543 w 1986636"/>
                <a:gd name="connsiteY2257" fmla="*/ 276815 h 1779772"/>
                <a:gd name="connsiteX2258" fmla="*/ 224077 w 1986636"/>
                <a:gd name="connsiteY2258" fmla="*/ 274082 h 1779772"/>
                <a:gd name="connsiteX2259" fmla="*/ 224077 w 1986636"/>
                <a:gd name="connsiteY2259" fmla="*/ 268617 h 1779772"/>
                <a:gd name="connsiteX2260" fmla="*/ 233642 w 1986636"/>
                <a:gd name="connsiteY2260" fmla="*/ 260419 h 1779772"/>
                <a:gd name="connsiteX2261" fmla="*/ 239107 w 1986636"/>
                <a:gd name="connsiteY2261" fmla="*/ 246756 h 1779772"/>
                <a:gd name="connsiteX2262" fmla="*/ 244573 w 1986636"/>
                <a:gd name="connsiteY2262" fmla="*/ 241290 h 1779772"/>
                <a:gd name="connsiteX2263" fmla="*/ 254137 w 1986636"/>
                <a:gd name="connsiteY2263" fmla="*/ 235825 h 1779772"/>
                <a:gd name="connsiteX2264" fmla="*/ 252771 w 1986636"/>
                <a:gd name="connsiteY2264" fmla="*/ 231726 h 1779772"/>
                <a:gd name="connsiteX2265" fmla="*/ 248672 w 1986636"/>
                <a:gd name="connsiteY2265" fmla="*/ 231726 h 1779772"/>
                <a:gd name="connsiteX2266" fmla="*/ 237741 w 1986636"/>
                <a:gd name="connsiteY2266" fmla="*/ 235825 h 1779772"/>
                <a:gd name="connsiteX2267" fmla="*/ 225444 w 1986636"/>
                <a:gd name="connsiteY2267" fmla="*/ 252221 h 1779772"/>
                <a:gd name="connsiteX2268" fmla="*/ 225444 w 1986636"/>
                <a:gd name="connsiteY2268" fmla="*/ 257686 h 1779772"/>
                <a:gd name="connsiteX2269" fmla="*/ 215879 w 1986636"/>
                <a:gd name="connsiteY2269" fmla="*/ 264518 h 1779772"/>
                <a:gd name="connsiteX2270" fmla="*/ 213147 w 1986636"/>
                <a:gd name="connsiteY2270" fmla="*/ 268617 h 1779772"/>
                <a:gd name="connsiteX2271" fmla="*/ 207682 w 1986636"/>
                <a:gd name="connsiteY2271" fmla="*/ 268617 h 1779772"/>
                <a:gd name="connsiteX2272" fmla="*/ 209048 w 1986636"/>
                <a:gd name="connsiteY2272" fmla="*/ 257686 h 1779772"/>
                <a:gd name="connsiteX2273" fmla="*/ 211781 w 1986636"/>
                <a:gd name="connsiteY2273" fmla="*/ 241290 h 1779772"/>
                <a:gd name="connsiteX2274" fmla="*/ 211781 w 1986636"/>
                <a:gd name="connsiteY2274" fmla="*/ 224894 h 1779772"/>
                <a:gd name="connsiteX2275" fmla="*/ 204949 w 1986636"/>
                <a:gd name="connsiteY2275" fmla="*/ 211231 h 1779772"/>
                <a:gd name="connsiteX2276" fmla="*/ 203583 w 1986636"/>
                <a:gd name="connsiteY2276" fmla="*/ 197568 h 1779772"/>
                <a:gd name="connsiteX2277" fmla="*/ 207682 w 1986636"/>
                <a:gd name="connsiteY2277" fmla="*/ 188004 h 1779772"/>
                <a:gd name="connsiteX2278" fmla="*/ 206315 w 1986636"/>
                <a:gd name="connsiteY2278" fmla="*/ 178439 h 1779772"/>
                <a:gd name="connsiteX2279" fmla="*/ 203583 w 1986636"/>
                <a:gd name="connsiteY2279" fmla="*/ 179806 h 1779772"/>
                <a:gd name="connsiteX2280" fmla="*/ 200850 w 1986636"/>
                <a:gd name="connsiteY2280" fmla="*/ 185271 h 1779772"/>
                <a:gd name="connsiteX2281" fmla="*/ 196751 w 1986636"/>
                <a:gd name="connsiteY2281" fmla="*/ 208498 h 1779772"/>
                <a:gd name="connsiteX2282" fmla="*/ 200850 w 1986636"/>
                <a:gd name="connsiteY2282" fmla="*/ 218063 h 1779772"/>
                <a:gd name="connsiteX2283" fmla="*/ 204949 w 1986636"/>
                <a:gd name="connsiteY2283" fmla="*/ 230360 h 1779772"/>
                <a:gd name="connsiteX2284" fmla="*/ 203583 w 1986636"/>
                <a:gd name="connsiteY2284" fmla="*/ 242656 h 1779772"/>
                <a:gd name="connsiteX2285" fmla="*/ 202216 w 1986636"/>
                <a:gd name="connsiteY2285" fmla="*/ 260419 h 1779772"/>
                <a:gd name="connsiteX2286" fmla="*/ 196751 w 1986636"/>
                <a:gd name="connsiteY2286" fmla="*/ 268617 h 1779772"/>
                <a:gd name="connsiteX2287" fmla="*/ 191286 w 1986636"/>
                <a:gd name="connsiteY2287" fmla="*/ 269983 h 1779772"/>
                <a:gd name="connsiteX2288" fmla="*/ 184454 w 1986636"/>
                <a:gd name="connsiteY2288" fmla="*/ 261785 h 1779772"/>
                <a:gd name="connsiteX2289" fmla="*/ 178989 w 1986636"/>
                <a:gd name="connsiteY2289" fmla="*/ 253587 h 1779772"/>
                <a:gd name="connsiteX2290" fmla="*/ 177622 w 1986636"/>
                <a:gd name="connsiteY2290" fmla="*/ 271349 h 1779772"/>
                <a:gd name="connsiteX2291" fmla="*/ 176256 w 1986636"/>
                <a:gd name="connsiteY2291" fmla="*/ 276815 h 1779772"/>
                <a:gd name="connsiteX2292" fmla="*/ 170791 w 1986636"/>
                <a:gd name="connsiteY2292" fmla="*/ 275448 h 1779772"/>
                <a:gd name="connsiteX2293" fmla="*/ 163959 w 1986636"/>
                <a:gd name="connsiteY2293" fmla="*/ 275448 h 1779772"/>
                <a:gd name="connsiteX2294" fmla="*/ 169424 w 1986636"/>
                <a:gd name="connsiteY2294" fmla="*/ 279547 h 1779772"/>
                <a:gd name="connsiteX2295" fmla="*/ 172158 w 1986636"/>
                <a:gd name="connsiteY2295" fmla="*/ 287745 h 1779772"/>
                <a:gd name="connsiteX2296" fmla="*/ 169424 w 1986636"/>
                <a:gd name="connsiteY2296" fmla="*/ 298676 h 1779772"/>
                <a:gd name="connsiteX2297" fmla="*/ 163959 w 1986636"/>
                <a:gd name="connsiteY2297" fmla="*/ 306874 h 1779772"/>
                <a:gd name="connsiteX2298" fmla="*/ 153029 w 1986636"/>
                <a:gd name="connsiteY2298" fmla="*/ 308240 h 1779772"/>
                <a:gd name="connsiteX2299" fmla="*/ 147563 w 1986636"/>
                <a:gd name="connsiteY2299" fmla="*/ 306874 h 1779772"/>
                <a:gd name="connsiteX2300" fmla="*/ 143465 w 1986636"/>
                <a:gd name="connsiteY2300" fmla="*/ 310973 h 1779772"/>
                <a:gd name="connsiteX2301" fmla="*/ 133900 w 1986636"/>
                <a:gd name="connsiteY2301" fmla="*/ 317804 h 1779772"/>
                <a:gd name="connsiteX2302" fmla="*/ 117505 w 1986636"/>
                <a:gd name="connsiteY2302" fmla="*/ 317804 h 1779772"/>
                <a:gd name="connsiteX2303" fmla="*/ 110672 w 1986636"/>
                <a:gd name="connsiteY2303" fmla="*/ 310973 h 1779772"/>
                <a:gd name="connsiteX2304" fmla="*/ 112039 w 1986636"/>
                <a:gd name="connsiteY2304" fmla="*/ 301409 h 1779772"/>
                <a:gd name="connsiteX2305" fmla="*/ 109306 w 1986636"/>
                <a:gd name="connsiteY2305" fmla="*/ 294577 h 1779772"/>
                <a:gd name="connsiteX2306" fmla="*/ 103841 w 1986636"/>
                <a:gd name="connsiteY2306" fmla="*/ 289111 h 1779772"/>
                <a:gd name="connsiteX2307" fmla="*/ 98376 w 1986636"/>
                <a:gd name="connsiteY2307" fmla="*/ 289111 h 1779772"/>
                <a:gd name="connsiteX2308" fmla="*/ 95643 w 1986636"/>
                <a:gd name="connsiteY2308" fmla="*/ 297310 h 1779772"/>
                <a:gd name="connsiteX2309" fmla="*/ 91544 w 1986636"/>
                <a:gd name="connsiteY2309" fmla="*/ 297310 h 1779772"/>
                <a:gd name="connsiteX2310" fmla="*/ 87445 w 1986636"/>
                <a:gd name="connsiteY2310" fmla="*/ 280913 h 1779772"/>
                <a:gd name="connsiteX2311" fmla="*/ 90178 w 1986636"/>
                <a:gd name="connsiteY2311" fmla="*/ 271349 h 1779772"/>
                <a:gd name="connsiteX2312" fmla="*/ 87445 w 1986636"/>
                <a:gd name="connsiteY2312" fmla="*/ 264518 h 1779772"/>
                <a:gd name="connsiteX2313" fmla="*/ 83346 w 1986636"/>
                <a:gd name="connsiteY2313" fmla="*/ 260419 h 1779772"/>
                <a:gd name="connsiteX2314" fmla="*/ 83346 w 1986636"/>
                <a:gd name="connsiteY2314" fmla="*/ 257686 h 1779772"/>
                <a:gd name="connsiteX2315" fmla="*/ 95643 w 1986636"/>
                <a:gd name="connsiteY2315" fmla="*/ 250854 h 1779772"/>
                <a:gd name="connsiteX2316" fmla="*/ 106573 w 1986636"/>
                <a:gd name="connsiteY2316" fmla="*/ 250854 h 1779772"/>
                <a:gd name="connsiteX2317" fmla="*/ 110672 w 1986636"/>
                <a:gd name="connsiteY2317" fmla="*/ 253587 h 1779772"/>
                <a:gd name="connsiteX2318" fmla="*/ 116138 w 1986636"/>
                <a:gd name="connsiteY2318" fmla="*/ 244023 h 1779772"/>
                <a:gd name="connsiteX2319" fmla="*/ 122969 w 1986636"/>
                <a:gd name="connsiteY2319" fmla="*/ 241290 h 1779772"/>
                <a:gd name="connsiteX2320" fmla="*/ 142098 w 1986636"/>
                <a:gd name="connsiteY2320" fmla="*/ 238558 h 1779772"/>
                <a:gd name="connsiteX2321" fmla="*/ 148930 w 1986636"/>
                <a:gd name="connsiteY2321" fmla="*/ 239924 h 1779772"/>
                <a:gd name="connsiteX2322" fmla="*/ 163959 w 1986636"/>
                <a:gd name="connsiteY2322" fmla="*/ 223528 h 1779772"/>
                <a:gd name="connsiteX2323" fmla="*/ 174890 w 1986636"/>
                <a:gd name="connsiteY2323" fmla="*/ 204399 h 1779772"/>
                <a:gd name="connsiteX2324" fmla="*/ 174890 w 1986636"/>
                <a:gd name="connsiteY2324" fmla="*/ 198934 h 1779772"/>
                <a:gd name="connsiteX2325" fmla="*/ 172158 w 1986636"/>
                <a:gd name="connsiteY2325" fmla="*/ 197568 h 1779772"/>
                <a:gd name="connsiteX2326" fmla="*/ 165325 w 1986636"/>
                <a:gd name="connsiteY2326" fmla="*/ 203033 h 1779772"/>
                <a:gd name="connsiteX2327" fmla="*/ 158494 w 1986636"/>
                <a:gd name="connsiteY2327" fmla="*/ 213964 h 1779772"/>
                <a:gd name="connsiteX2328" fmla="*/ 147563 w 1986636"/>
                <a:gd name="connsiteY2328" fmla="*/ 226261 h 1779772"/>
                <a:gd name="connsiteX2329" fmla="*/ 133900 w 1986636"/>
                <a:gd name="connsiteY2329" fmla="*/ 230360 h 1779772"/>
                <a:gd name="connsiteX2330" fmla="*/ 118870 w 1986636"/>
                <a:gd name="connsiteY2330" fmla="*/ 227627 h 1779772"/>
                <a:gd name="connsiteX2331" fmla="*/ 109306 w 1986636"/>
                <a:gd name="connsiteY2331" fmla="*/ 219429 h 1779772"/>
                <a:gd name="connsiteX2332" fmla="*/ 109306 w 1986636"/>
                <a:gd name="connsiteY2332" fmla="*/ 212597 h 1779772"/>
                <a:gd name="connsiteX2333" fmla="*/ 121603 w 1986636"/>
                <a:gd name="connsiteY2333" fmla="*/ 205766 h 1779772"/>
                <a:gd name="connsiteX2334" fmla="*/ 135267 w 1986636"/>
                <a:gd name="connsiteY2334" fmla="*/ 193469 h 1779772"/>
                <a:gd name="connsiteX2335" fmla="*/ 143465 w 1986636"/>
                <a:gd name="connsiteY2335" fmla="*/ 192103 h 1779772"/>
                <a:gd name="connsiteX2336" fmla="*/ 146197 w 1986636"/>
                <a:gd name="connsiteY2336" fmla="*/ 188004 h 1779772"/>
                <a:gd name="connsiteX2337" fmla="*/ 146197 w 1986636"/>
                <a:gd name="connsiteY2337" fmla="*/ 179806 h 1779772"/>
                <a:gd name="connsiteX2338" fmla="*/ 148930 w 1986636"/>
                <a:gd name="connsiteY2338" fmla="*/ 175707 h 1779772"/>
                <a:gd name="connsiteX2339" fmla="*/ 155761 w 1986636"/>
                <a:gd name="connsiteY2339" fmla="*/ 174340 h 1779772"/>
                <a:gd name="connsiteX2340" fmla="*/ 161226 w 1986636"/>
                <a:gd name="connsiteY2340" fmla="*/ 170241 h 1779772"/>
                <a:gd name="connsiteX2341" fmla="*/ 157128 w 1986636"/>
                <a:gd name="connsiteY2341" fmla="*/ 166142 h 1779772"/>
                <a:gd name="connsiteX2342" fmla="*/ 155761 w 1986636"/>
                <a:gd name="connsiteY2342" fmla="*/ 160677 h 1779772"/>
                <a:gd name="connsiteX2343" fmla="*/ 153029 w 1986636"/>
                <a:gd name="connsiteY2343" fmla="*/ 157944 h 1779772"/>
                <a:gd name="connsiteX2344" fmla="*/ 148930 w 1986636"/>
                <a:gd name="connsiteY2344" fmla="*/ 159311 h 1779772"/>
                <a:gd name="connsiteX2345" fmla="*/ 143465 w 1986636"/>
                <a:gd name="connsiteY2345" fmla="*/ 164776 h 1779772"/>
                <a:gd name="connsiteX2346" fmla="*/ 125702 w 1986636"/>
                <a:gd name="connsiteY2346" fmla="*/ 162043 h 1779772"/>
                <a:gd name="connsiteX2347" fmla="*/ 120237 w 1986636"/>
                <a:gd name="connsiteY2347" fmla="*/ 163410 h 1779772"/>
                <a:gd name="connsiteX2348" fmla="*/ 117505 w 1986636"/>
                <a:gd name="connsiteY2348" fmla="*/ 159311 h 1779772"/>
                <a:gd name="connsiteX2349" fmla="*/ 120237 w 1986636"/>
                <a:gd name="connsiteY2349" fmla="*/ 151113 h 1779772"/>
                <a:gd name="connsiteX2350" fmla="*/ 133900 w 1986636"/>
                <a:gd name="connsiteY2350" fmla="*/ 142915 h 1779772"/>
                <a:gd name="connsiteX2351" fmla="*/ 140732 w 1986636"/>
                <a:gd name="connsiteY2351" fmla="*/ 142915 h 1779772"/>
                <a:gd name="connsiteX2352" fmla="*/ 148930 w 1986636"/>
                <a:gd name="connsiteY2352" fmla="*/ 149746 h 1779772"/>
                <a:gd name="connsiteX2353" fmla="*/ 157128 w 1986636"/>
                <a:gd name="connsiteY2353" fmla="*/ 148380 h 1779772"/>
                <a:gd name="connsiteX2354" fmla="*/ 169424 w 1986636"/>
                <a:gd name="connsiteY2354" fmla="*/ 142915 h 1779772"/>
                <a:gd name="connsiteX2355" fmla="*/ 177622 w 1986636"/>
                <a:gd name="connsiteY2355" fmla="*/ 125153 h 1779772"/>
                <a:gd name="connsiteX2356" fmla="*/ 172158 w 1986636"/>
                <a:gd name="connsiteY2356" fmla="*/ 119687 h 1779772"/>
                <a:gd name="connsiteX2357" fmla="*/ 173523 w 1986636"/>
                <a:gd name="connsiteY2357" fmla="*/ 110123 h 1779772"/>
                <a:gd name="connsiteX2358" fmla="*/ 187187 w 1986636"/>
                <a:gd name="connsiteY2358" fmla="*/ 97826 h 1779772"/>
                <a:gd name="connsiteX2359" fmla="*/ 183088 w 1986636"/>
                <a:gd name="connsiteY2359" fmla="*/ 84163 h 1779772"/>
                <a:gd name="connsiteX2360" fmla="*/ 184454 w 1986636"/>
                <a:gd name="connsiteY2360" fmla="*/ 70500 h 1779772"/>
                <a:gd name="connsiteX2361" fmla="*/ 181722 w 1986636"/>
                <a:gd name="connsiteY2361" fmla="*/ 65034 h 1779772"/>
                <a:gd name="connsiteX2362" fmla="*/ 173523 w 1986636"/>
                <a:gd name="connsiteY2362" fmla="*/ 62302 h 1779772"/>
                <a:gd name="connsiteX2363" fmla="*/ 166692 w 1986636"/>
                <a:gd name="connsiteY2363" fmla="*/ 62302 h 1779772"/>
                <a:gd name="connsiteX2364" fmla="*/ 159860 w 1986636"/>
                <a:gd name="connsiteY2364" fmla="*/ 55470 h 1779772"/>
                <a:gd name="connsiteX2365" fmla="*/ 150296 w 1986636"/>
                <a:gd name="connsiteY2365" fmla="*/ 55470 h 1779772"/>
                <a:gd name="connsiteX2366" fmla="*/ 142098 w 1986636"/>
                <a:gd name="connsiteY2366" fmla="*/ 52737 h 1779772"/>
                <a:gd name="connsiteX2367" fmla="*/ 143465 w 1986636"/>
                <a:gd name="connsiteY2367" fmla="*/ 47272 h 1779772"/>
                <a:gd name="connsiteX2368" fmla="*/ 148930 w 1986636"/>
                <a:gd name="connsiteY2368" fmla="*/ 44539 h 1779772"/>
                <a:gd name="connsiteX2369" fmla="*/ 158494 w 1986636"/>
                <a:gd name="connsiteY2369" fmla="*/ 45906 h 1779772"/>
                <a:gd name="connsiteX2370" fmla="*/ 163959 w 1986636"/>
                <a:gd name="connsiteY2370" fmla="*/ 41807 h 1779772"/>
                <a:gd name="connsiteX2371" fmla="*/ 172158 w 1986636"/>
                <a:gd name="connsiteY2371" fmla="*/ 32242 h 1779772"/>
                <a:gd name="connsiteX2372" fmla="*/ 172158 w 1986636"/>
                <a:gd name="connsiteY2372" fmla="*/ 22678 h 1779772"/>
                <a:gd name="connsiteX2373" fmla="*/ 178989 w 1986636"/>
                <a:gd name="connsiteY2373" fmla="*/ 14480 h 1779772"/>
                <a:gd name="connsiteX2374" fmla="*/ 178989 w 1986636"/>
                <a:gd name="connsiteY2374" fmla="*/ 6282 h 1779772"/>
                <a:gd name="connsiteX2375" fmla="*/ 173523 w 1986636"/>
                <a:gd name="connsiteY2375" fmla="*/ 817 h 1779772"/>
                <a:gd name="connsiteX2376" fmla="*/ 137999 w 1986636"/>
                <a:gd name="connsiteY2376" fmla="*/ 0 h 1779772"/>
                <a:gd name="connsiteX2377" fmla="*/ 144920 w 1986636"/>
                <a:gd name="connsiteY2377" fmla="*/ 0 h 1779772"/>
                <a:gd name="connsiteX2378" fmla="*/ 143465 w 1986636"/>
                <a:gd name="connsiteY2378" fmla="*/ 2183 h 1779772"/>
                <a:gd name="connsiteX2379" fmla="*/ 137999 w 1986636"/>
                <a:gd name="connsiteY2379" fmla="*/ 817 h 17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Lst>
              <a:rect l="l" t="t" r="r" b="b"/>
              <a:pathLst>
                <a:path w="1986636" h="1779772">
                  <a:moveTo>
                    <a:pt x="403066" y="1766109"/>
                  </a:moveTo>
                  <a:lnTo>
                    <a:pt x="407165" y="1770208"/>
                  </a:lnTo>
                  <a:lnTo>
                    <a:pt x="403066" y="1777040"/>
                  </a:lnTo>
                  <a:lnTo>
                    <a:pt x="394868" y="1777040"/>
                  </a:lnTo>
                  <a:lnTo>
                    <a:pt x="389403" y="1779772"/>
                  </a:lnTo>
                  <a:lnTo>
                    <a:pt x="383937" y="1778406"/>
                  </a:lnTo>
                  <a:lnTo>
                    <a:pt x="393502" y="1767475"/>
                  </a:lnTo>
                  <a:close/>
                  <a:moveTo>
                    <a:pt x="394868" y="1736050"/>
                  </a:moveTo>
                  <a:lnTo>
                    <a:pt x="404433" y="1737416"/>
                  </a:lnTo>
                  <a:lnTo>
                    <a:pt x="426294" y="1749713"/>
                  </a:lnTo>
                  <a:lnTo>
                    <a:pt x="416730" y="1753812"/>
                  </a:lnTo>
                  <a:lnTo>
                    <a:pt x="408532" y="1753812"/>
                  </a:lnTo>
                  <a:lnTo>
                    <a:pt x="394868" y="1740149"/>
                  </a:lnTo>
                  <a:close/>
                  <a:moveTo>
                    <a:pt x="319720" y="1714189"/>
                  </a:moveTo>
                  <a:lnTo>
                    <a:pt x="325185" y="1714189"/>
                  </a:lnTo>
                  <a:lnTo>
                    <a:pt x="325185" y="1722387"/>
                  </a:lnTo>
                  <a:lnTo>
                    <a:pt x="318354" y="1731951"/>
                  </a:lnTo>
                  <a:lnTo>
                    <a:pt x="318354" y="1737416"/>
                  </a:lnTo>
                  <a:lnTo>
                    <a:pt x="312889" y="1737416"/>
                  </a:lnTo>
                  <a:lnTo>
                    <a:pt x="311522" y="1725119"/>
                  </a:lnTo>
                  <a:lnTo>
                    <a:pt x="316988" y="1719654"/>
                  </a:lnTo>
                  <a:close/>
                  <a:moveTo>
                    <a:pt x="476848" y="1658169"/>
                  </a:moveTo>
                  <a:lnTo>
                    <a:pt x="483679" y="1658169"/>
                  </a:lnTo>
                  <a:lnTo>
                    <a:pt x="486412" y="1663635"/>
                  </a:lnTo>
                  <a:lnTo>
                    <a:pt x="480947" y="1666367"/>
                  </a:lnTo>
                  <a:lnTo>
                    <a:pt x="471383" y="1660902"/>
                  </a:lnTo>
                  <a:close/>
                  <a:moveTo>
                    <a:pt x="170791" y="1649971"/>
                  </a:moveTo>
                  <a:lnTo>
                    <a:pt x="180355" y="1652704"/>
                  </a:lnTo>
                  <a:lnTo>
                    <a:pt x="184454" y="1662268"/>
                  </a:lnTo>
                  <a:lnTo>
                    <a:pt x="174890" y="1666367"/>
                  </a:lnTo>
                  <a:lnTo>
                    <a:pt x="172158" y="1659536"/>
                  </a:lnTo>
                  <a:lnTo>
                    <a:pt x="166692" y="1658169"/>
                  </a:lnTo>
                  <a:lnTo>
                    <a:pt x="165325" y="1654070"/>
                  </a:lnTo>
                  <a:close/>
                  <a:moveTo>
                    <a:pt x="243206" y="1643140"/>
                  </a:moveTo>
                  <a:lnTo>
                    <a:pt x="248672" y="1647239"/>
                  </a:lnTo>
                  <a:lnTo>
                    <a:pt x="247305" y="1654070"/>
                  </a:lnTo>
                  <a:lnTo>
                    <a:pt x="239107" y="1654070"/>
                  </a:lnTo>
                  <a:lnTo>
                    <a:pt x="237741" y="1645872"/>
                  </a:lnTo>
                  <a:close/>
                  <a:moveTo>
                    <a:pt x="271899" y="1641773"/>
                  </a:moveTo>
                  <a:lnTo>
                    <a:pt x="281463" y="1641773"/>
                  </a:lnTo>
                  <a:lnTo>
                    <a:pt x="282829" y="1645872"/>
                  </a:lnTo>
                  <a:lnTo>
                    <a:pt x="274631" y="1651338"/>
                  </a:lnTo>
                  <a:lnTo>
                    <a:pt x="266434" y="1651338"/>
                  </a:lnTo>
                  <a:lnTo>
                    <a:pt x="263701" y="1648605"/>
                  </a:lnTo>
                  <a:close/>
                  <a:moveTo>
                    <a:pt x="538332" y="1527002"/>
                  </a:moveTo>
                  <a:lnTo>
                    <a:pt x="542431" y="1527002"/>
                  </a:lnTo>
                  <a:lnTo>
                    <a:pt x="541065" y="1531101"/>
                  </a:lnTo>
                  <a:close/>
                  <a:moveTo>
                    <a:pt x="549263" y="1506507"/>
                  </a:moveTo>
                  <a:lnTo>
                    <a:pt x="549263" y="1513339"/>
                  </a:lnTo>
                  <a:lnTo>
                    <a:pt x="545164" y="1516072"/>
                  </a:lnTo>
                  <a:lnTo>
                    <a:pt x="546531" y="1509240"/>
                  </a:lnTo>
                  <a:close/>
                  <a:moveTo>
                    <a:pt x="553362" y="1484646"/>
                  </a:moveTo>
                  <a:lnTo>
                    <a:pt x="557461" y="1484646"/>
                  </a:lnTo>
                  <a:lnTo>
                    <a:pt x="556094" y="1490111"/>
                  </a:lnTo>
                  <a:lnTo>
                    <a:pt x="553362" y="1490111"/>
                  </a:lnTo>
                  <a:lnTo>
                    <a:pt x="551995" y="1486012"/>
                  </a:lnTo>
                  <a:close/>
                  <a:moveTo>
                    <a:pt x="545164" y="1457320"/>
                  </a:moveTo>
                  <a:lnTo>
                    <a:pt x="551995" y="1462785"/>
                  </a:lnTo>
                  <a:lnTo>
                    <a:pt x="564293" y="1462785"/>
                  </a:lnTo>
                  <a:lnTo>
                    <a:pt x="569757" y="1468250"/>
                  </a:lnTo>
                  <a:lnTo>
                    <a:pt x="568392" y="1472349"/>
                  </a:lnTo>
                  <a:lnTo>
                    <a:pt x="554728" y="1472349"/>
                  </a:lnTo>
                  <a:lnTo>
                    <a:pt x="550629" y="1468250"/>
                  </a:lnTo>
                  <a:lnTo>
                    <a:pt x="542431" y="1466884"/>
                  </a:lnTo>
                  <a:lnTo>
                    <a:pt x="539698" y="1458686"/>
                  </a:lnTo>
                  <a:close/>
                  <a:moveTo>
                    <a:pt x="601183" y="1436825"/>
                  </a:moveTo>
                  <a:lnTo>
                    <a:pt x="602549" y="1445023"/>
                  </a:lnTo>
                  <a:lnTo>
                    <a:pt x="597084" y="1450488"/>
                  </a:lnTo>
                  <a:lnTo>
                    <a:pt x="597084" y="1440924"/>
                  </a:lnTo>
                  <a:close/>
                  <a:moveTo>
                    <a:pt x="597084" y="1365776"/>
                  </a:moveTo>
                  <a:lnTo>
                    <a:pt x="602549" y="1373974"/>
                  </a:lnTo>
                  <a:lnTo>
                    <a:pt x="617579" y="1379439"/>
                  </a:lnTo>
                  <a:lnTo>
                    <a:pt x="623045" y="1389003"/>
                  </a:lnTo>
                  <a:lnTo>
                    <a:pt x="618946" y="1391736"/>
                  </a:lnTo>
                  <a:lnTo>
                    <a:pt x="616213" y="1389003"/>
                  </a:lnTo>
                  <a:lnTo>
                    <a:pt x="602549" y="1382172"/>
                  </a:lnTo>
                  <a:lnTo>
                    <a:pt x="591619" y="1371241"/>
                  </a:lnTo>
                  <a:lnTo>
                    <a:pt x="591619" y="1367142"/>
                  </a:lnTo>
                  <a:close/>
                  <a:moveTo>
                    <a:pt x="98376" y="1219579"/>
                  </a:moveTo>
                  <a:lnTo>
                    <a:pt x="88812" y="1233242"/>
                  </a:lnTo>
                  <a:lnTo>
                    <a:pt x="77881" y="1241440"/>
                  </a:lnTo>
                  <a:lnTo>
                    <a:pt x="72416" y="1242807"/>
                  </a:lnTo>
                  <a:lnTo>
                    <a:pt x="86079" y="1230510"/>
                  </a:lnTo>
                  <a:lnTo>
                    <a:pt x="92910" y="1222312"/>
                  </a:lnTo>
                  <a:close/>
                  <a:moveTo>
                    <a:pt x="81980" y="1218213"/>
                  </a:moveTo>
                  <a:lnTo>
                    <a:pt x="87445" y="1218213"/>
                  </a:lnTo>
                  <a:lnTo>
                    <a:pt x="83346" y="1226411"/>
                  </a:lnTo>
                  <a:lnTo>
                    <a:pt x="76515" y="1231876"/>
                  </a:lnTo>
                  <a:lnTo>
                    <a:pt x="72416" y="1233242"/>
                  </a:lnTo>
                  <a:cubicBezTo>
                    <a:pt x="72416" y="1233242"/>
                    <a:pt x="72416" y="1229143"/>
                    <a:pt x="72416" y="1229143"/>
                  </a:cubicBezTo>
                  <a:close/>
                  <a:moveTo>
                    <a:pt x="676331" y="1208648"/>
                  </a:moveTo>
                  <a:lnTo>
                    <a:pt x="681797" y="1214114"/>
                  </a:lnTo>
                  <a:lnTo>
                    <a:pt x="685896" y="1226411"/>
                  </a:lnTo>
                  <a:lnTo>
                    <a:pt x="691361" y="1233242"/>
                  </a:lnTo>
                  <a:lnTo>
                    <a:pt x="689994" y="1246906"/>
                  </a:lnTo>
                  <a:lnTo>
                    <a:pt x="692727" y="1260569"/>
                  </a:lnTo>
                  <a:lnTo>
                    <a:pt x="685896" y="1259202"/>
                  </a:lnTo>
                  <a:lnTo>
                    <a:pt x="681797" y="1249638"/>
                  </a:lnTo>
                  <a:lnTo>
                    <a:pt x="683163" y="1233242"/>
                  </a:lnTo>
                  <a:lnTo>
                    <a:pt x="677698" y="1223678"/>
                  </a:lnTo>
                  <a:lnTo>
                    <a:pt x="676331" y="1214114"/>
                  </a:lnTo>
                  <a:close/>
                  <a:moveTo>
                    <a:pt x="739182" y="1173124"/>
                  </a:moveTo>
                  <a:lnTo>
                    <a:pt x="744647" y="1173124"/>
                  </a:lnTo>
                  <a:lnTo>
                    <a:pt x="750113" y="1178589"/>
                  </a:lnTo>
                  <a:lnTo>
                    <a:pt x="748746" y="1184055"/>
                  </a:lnTo>
                  <a:lnTo>
                    <a:pt x="741915" y="1179956"/>
                  </a:lnTo>
                  <a:close/>
                  <a:moveTo>
                    <a:pt x="758310" y="1153995"/>
                  </a:moveTo>
                  <a:lnTo>
                    <a:pt x="763776" y="1158094"/>
                  </a:lnTo>
                  <a:lnTo>
                    <a:pt x="762409" y="1163560"/>
                  </a:lnTo>
                  <a:lnTo>
                    <a:pt x="758310" y="1158094"/>
                  </a:lnTo>
                  <a:close/>
                  <a:moveTo>
                    <a:pt x="907240" y="1126669"/>
                  </a:moveTo>
                  <a:lnTo>
                    <a:pt x="903141" y="1133501"/>
                  </a:lnTo>
                  <a:lnTo>
                    <a:pt x="907240" y="1141698"/>
                  </a:lnTo>
                  <a:lnTo>
                    <a:pt x="905874" y="1143065"/>
                  </a:lnTo>
                  <a:lnTo>
                    <a:pt x="900409" y="1138966"/>
                  </a:lnTo>
                  <a:lnTo>
                    <a:pt x="900409" y="1132134"/>
                  </a:lnTo>
                  <a:close/>
                  <a:moveTo>
                    <a:pt x="860785" y="1110273"/>
                  </a:moveTo>
                  <a:lnTo>
                    <a:pt x="867616" y="1110273"/>
                  </a:lnTo>
                  <a:lnTo>
                    <a:pt x="871715" y="1118471"/>
                  </a:lnTo>
                  <a:lnTo>
                    <a:pt x="877181" y="1121204"/>
                  </a:lnTo>
                  <a:lnTo>
                    <a:pt x="885378" y="1136233"/>
                  </a:lnTo>
                  <a:lnTo>
                    <a:pt x="882646" y="1143065"/>
                  </a:lnTo>
                  <a:lnTo>
                    <a:pt x="871715" y="1141698"/>
                  </a:lnTo>
                  <a:lnTo>
                    <a:pt x="864884" y="1148530"/>
                  </a:lnTo>
                  <a:lnTo>
                    <a:pt x="859419" y="1145797"/>
                  </a:lnTo>
                  <a:lnTo>
                    <a:pt x="856686" y="1140332"/>
                  </a:lnTo>
                  <a:lnTo>
                    <a:pt x="848488" y="1133501"/>
                  </a:lnTo>
                  <a:lnTo>
                    <a:pt x="851221" y="1126669"/>
                  </a:lnTo>
                  <a:lnTo>
                    <a:pt x="852587" y="1119837"/>
                  </a:lnTo>
                  <a:close/>
                  <a:moveTo>
                    <a:pt x="15030" y="1091144"/>
                  </a:moveTo>
                  <a:lnTo>
                    <a:pt x="19129" y="1091144"/>
                  </a:lnTo>
                  <a:lnTo>
                    <a:pt x="23228" y="1092511"/>
                  </a:lnTo>
                  <a:lnTo>
                    <a:pt x="24594" y="1097976"/>
                  </a:lnTo>
                  <a:lnTo>
                    <a:pt x="13663" y="1100709"/>
                  </a:lnTo>
                  <a:lnTo>
                    <a:pt x="9564" y="1099342"/>
                  </a:lnTo>
                  <a:close/>
                  <a:moveTo>
                    <a:pt x="15030" y="1070650"/>
                  </a:moveTo>
                  <a:lnTo>
                    <a:pt x="21862" y="1073382"/>
                  </a:lnTo>
                  <a:lnTo>
                    <a:pt x="21862" y="1082947"/>
                  </a:lnTo>
                  <a:lnTo>
                    <a:pt x="12298" y="1081580"/>
                  </a:lnTo>
                  <a:lnTo>
                    <a:pt x="8199" y="1074749"/>
                  </a:lnTo>
                  <a:close/>
                  <a:moveTo>
                    <a:pt x="28693" y="938116"/>
                  </a:moveTo>
                  <a:lnTo>
                    <a:pt x="35525" y="940849"/>
                  </a:lnTo>
                  <a:lnTo>
                    <a:pt x="30060" y="946314"/>
                  </a:lnTo>
                  <a:lnTo>
                    <a:pt x="17763" y="943581"/>
                  </a:lnTo>
                  <a:close/>
                  <a:moveTo>
                    <a:pt x="34159" y="924453"/>
                  </a:moveTo>
                  <a:lnTo>
                    <a:pt x="46455" y="928552"/>
                  </a:lnTo>
                  <a:lnTo>
                    <a:pt x="38258" y="932651"/>
                  </a:lnTo>
                  <a:lnTo>
                    <a:pt x="28693" y="932651"/>
                  </a:lnTo>
                  <a:lnTo>
                    <a:pt x="23228" y="929918"/>
                  </a:lnTo>
                  <a:lnTo>
                    <a:pt x="24594" y="927185"/>
                  </a:lnTo>
                  <a:close/>
                  <a:moveTo>
                    <a:pt x="2733" y="923086"/>
                  </a:moveTo>
                  <a:lnTo>
                    <a:pt x="6832" y="924453"/>
                  </a:lnTo>
                  <a:lnTo>
                    <a:pt x="8199" y="928552"/>
                  </a:lnTo>
                  <a:lnTo>
                    <a:pt x="2733" y="931284"/>
                  </a:lnTo>
                  <a:lnTo>
                    <a:pt x="0" y="924453"/>
                  </a:lnTo>
                  <a:close/>
                  <a:moveTo>
                    <a:pt x="42356" y="802850"/>
                  </a:moveTo>
                  <a:lnTo>
                    <a:pt x="49188" y="802850"/>
                  </a:lnTo>
                  <a:lnTo>
                    <a:pt x="47822" y="808315"/>
                  </a:lnTo>
                  <a:lnTo>
                    <a:pt x="40990" y="816513"/>
                  </a:lnTo>
                  <a:lnTo>
                    <a:pt x="34159" y="817879"/>
                  </a:lnTo>
                  <a:lnTo>
                    <a:pt x="31426" y="813780"/>
                  </a:lnTo>
                  <a:lnTo>
                    <a:pt x="34159" y="809682"/>
                  </a:lnTo>
                  <a:close/>
                  <a:moveTo>
                    <a:pt x="153029" y="755029"/>
                  </a:moveTo>
                  <a:lnTo>
                    <a:pt x="168059" y="759127"/>
                  </a:lnTo>
                  <a:lnTo>
                    <a:pt x="169424" y="765959"/>
                  </a:lnTo>
                  <a:lnTo>
                    <a:pt x="151662" y="768692"/>
                  </a:lnTo>
                  <a:lnTo>
                    <a:pt x="142098" y="764593"/>
                  </a:lnTo>
                  <a:lnTo>
                    <a:pt x="143465" y="764593"/>
                  </a:lnTo>
                  <a:lnTo>
                    <a:pt x="143465" y="757761"/>
                  </a:lnTo>
                  <a:close/>
                  <a:moveTo>
                    <a:pt x="105207" y="701742"/>
                  </a:moveTo>
                  <a:lnTo>
                    <a:pt x="117505" y="703108"/>
                  </a:lnTo>
                  <a:lnTo>
                    <a:pt x="120237" y="709940"/>
                  </a:lnTo>
                  <a:lnTo>
                    <a:pt x="101108" y="712672"/>
                  </a:lnTo>
                  <a:lnTo>
                    <a:pt x="97009" y="708573"/>
                  </a:lnTo>
                  <a:lnTo>
                    <a:pt x="98376" y="703108"/>
                  </a:lnTo>
                  <a:close/>
                  <a:moveTo>
                    <a:pt x="162593" y="696277"/>
                  </a:moveTo>
                  <a:lnTo>
                    <a:pt x="173523" y="700376"/>
                  </a:lnTo>
                  <a:lnTo>
                    <a:pt x="166692" y="704474"/>
                  </a:lnTo>
                  <a:lnTo>
                    <a:pt x="155761" y="704474"/>
                  </a:lnTo>
                  <a:lnTo>
                    <a:pt x="151662" y="699009"/>
                  </a:lnTo>
                  <a:close/>
                  <a:moveTo>
                    <a:pt x="1710639" y="690811"/>
                  </a:moveTo>
                  <a:lnTo>
                    <a:pt x="1712005" y="696277"/>
                  </a:lnTo>
                  <a:lnTo>
                    <a:pt x="1705173" y="700376"/>
                  </a:lnTo>
                  <a:lnTo>
                    <a:pt x="1699708" y="699009"/>
                  </a:lnTo>
                  <a:lnTo>
                    <a:pt x="1701074" y="694910"/>
                  </a:lnTo>
                  <a:close/>
                  <a:moveTo>
                    <a:pt x="133900" y="681247"/>
                  </a:moveTo>
                  <a:lnTo>
                    <a:pt x="147563" y="683980"/>
                  </a:lnTo>
                  <a:lnTo>
                    <a:pt x="155761" y="688079"/>
                  </a:lnTo>
                  <a:lnTo>
                    <a:pt x="147563" y="694910"/>
                  </a:lnTo>
                  <a:lnTo>
                    <a:pt x="137999" y="696277"/>
                  </a:lnTo>
                  <a:lnTo>
                    <a:pt x="121603" y="689445"/>
                  </a:lnTo>
                  <a:lnTo>
                    <a:pt x="122969" y="685346"/>
                  </a:lnTo>
                  <a:close/>
                  <a:moveTo>
                    <a:pt x="1567175" y="577406"/>
                  </a:moveTo>
                  <a:lnTo>
                    <a:pt x="1576739" y="578773"/>
                  </a:lnTo>
                  <a:lnTo>
                    <a:pt x="1576739" y="584238"/>
                  </a:lnTo>
                  <a:lnTo>
                    <a:pt x="1567175" y="585604"/>
                  </a:lnTo>
                  <a:lnTo>
                    <a:pt x="1560343" y="582872"/>
                  </a:lnTo>
                  <a:cubicBezTo>
                    <a:pt x="1558977" y="582872"/>
                    <a:pt x="1564442" y="577406"/>
                    <a:pt x="1567175" y="577406"/>
                  </a:cubicBezTo>
                  <a:close/>
                  <a:moveTo>
                    <a:pt x="240474" y="540515"/>
                  </a:moveTo>
                  <a:lnTo>
                    <a:pt x="252771" y="541882"/>
                  </a:lnTo>
                  <a:lnTo>
                    <a:pt x="259602" y="540515"/>
                  </a:lnTo>
                  <a:lnTo>
                    <a:pt x="262335" y="545981"/>
                  </a:lnTo>
                  <a:lnTo>
                    <a:pt x="252771" y="555545"/>
                  </a:lnTo>
                  <a:lnTo>
                    <a:pt x="247305" y="574674"/>
                  </a:lnTo>
                  <a:lnTo>
                    <a:pt x="239107" y="581505"/>
                  </a:lnTo>
                  <a:lnTo>
                    <a:pt x="233642" y="576040"/>
                  </a:lnTo>
                  <a:lnTo>
                    <a:pt x="237741" y="562377"/>
                  </a:lnTo>
                  <a:lnTo>
                    <a:pt x="236375" y="554179"/>
                  </a:lnTo>
                  <a:lnTo>
                    <a:pt x="229543" y="555545"/>
                  </a:lnTo>
                  <a:lnTo>
                    <a:pt x="229543" y="551446"/>
                  </a:lnTo>
                  <a:close/>
                  <a:moveTo>
                    <a:pt x="1515254" y="522753"/>
                  </a:moveTo>
                  <a:lnTo>
                    <a:pt x="1511156" y="529585"/>
                  </a:lnTo>
                  <a:lnTo>
                    <a:pt x="1504324" y="530951"/>
                  </a:lnTo>
                  <a:lnTo>
                    <a:pt x="1500225" y="529585"/>
                  </a:lnTo>
                  <a:lnTo>
                    <a:pt x="1507057" y="524120"/>
                  </a:lnTo>
                  <a:close/>
                  <a:moveTo>
                    <a:pt x="1601333" y="500892"/>
                  </a:moveTo>
                  <a:lnTo>
                    <a:pt x="1612263" y="500892"/>
                  </a:lnTo>
                  <a:lnTo>
                    <a:pt x="1617729" y="513189"/>
                  </a:lnTo>
                  <a:lnTo>
                    <a:pt x="1627293" y="521387"/>
                  </a:lnTo>
                  <a:lnTo>
                    <a:pt x="1625926" y="558278"/>
                  </a:lnTo>
                  <a:lnTo>
                    <a:pt x="1609531" y="570575"/>
                  </a:lnTo>
                  <a:lnTo>
                    <a:pt x="1602699" y="569208"/>
                  </a:lnTo>
                  <a:lnTo>
                    <a:pt x="1587669" y="574674"/>
                  </a:lnTo>
                  <a:lnTo>
                    <a:pt x="1572640" y="566475"/>
                  </a:lnTo>
                  <a:lnTo>
                    <a:pt x="1560343" y="569208"/>
                  </a:lnTo>
                  <a:lnTo>
                    <a:pt x="1552146" y="578773"/>
                  </a:lnTo>
                  <a:lnTo>
                    <a:pt x="1523452" y="571941"/>
                  </a:lnTo>
                  <a:lnTo>
                    <a:pt x="1493394" y="578773"/>
                  </a:lnTo>
                  <a:lnTo>
                    <a:pt x="1476997" y="581505"/>
                  </a:lnTo>
                  <a:lnTo>
                    <a:pt x="1474264" y="574674"/>
                  </a:lnTo>
                  <a:lnTo>
                    <a:pt x="1476997" y="565109"/>
                  </a:lnTo>
                  <a:lnTo>
                    <a:pt x="1478363" y="556911"/>
                  </a:lnTo>
                  <a:lnTo>
                    <a:pt x="1493394" y="554179"/>
                  </a:lnTo>
                  <a:lnTo>
                    <a:pt x="1501591" y="540515"/>
                  </a:lnTo>
                  <a:lnTo>
                    <a:pt x="1515254" y="533684"/>
                  </a:lnTo>
                  <a:lnTo>
                    <a:pt x="1524819" y="522753"/>
                  </a:lnTo>
                  <a:lnTo>
                    <a:pt x="1561710" y="518654"/>
                  </a:lnTo>
                  <a:close/>
                  <a:moveTo>
                    <a:pt x="1623194" y="492694"/>
                  </a:moveTo>
                  <a:lnTo>
                    <a:pt x="1628659" y="496793"/>
                  </a:lnTo>
                  <a:lnTo>
                    <a:pt x="1630025" y="504991"/>
                  </a:lnTo>
                  <a:lnTo>
                    <a:pt x="1627293" y="509090"/>
                  </a:lnTo>
                  <a:lnTo>
                    <a:pt x="1621828" y="503625"/>
                  </a:lnTo>
                  <a:lnTo>
                    <a:pt x="1621828" y="495427"/>
                  </a:lnTo>
                  <a:close/>
                  <a:moveTo>
                    <a:pt x="73782" y="458536"/>
                  </a:moveTo>
                  <a:lnTo>
                    <a:pt x="88812" y="464001"/>
                  </a:lnTo>
                  <a:lnTo>
                    <a:pt x="109306" y="465368"/>
                  </a:lnTo>
                  <a:lnTo>
                    <a:pt x="121603" y="479031"/>
                  </a:lnTo>
                  <a:lnTo>
                    <a:pt x="142098" y="484496"/>
                  </a:lnTo>
                  <a:lnTo>
                    <a:pt x="154395" y="506357"/>
                  </a:lnTo>
                  <a:lnTo>
                    <a:pt x="162593" y="537783"/>
                  </a:lnTo>
                  <a:lnTo>
                    <a:pt x="174890" y="543248"/>
                  </a:lnTo>
                  <a:lnTo>
                    <a:pt x="188553" y="544614"/>
                  </a:lnTo>
                  <a:lnTo>
                    <a:pt x="196751" y="561010"/>
                  </a:lnTo>
                  <a:lnTo>
                    <a:pt x="200850" y="581505"/>
                  </a:lnTo>
                  <a:lnTo>
                    <a:pt x="177622" y="602000"/>
                  </a:lnTo>
                  <a:lnTo>
                    <a:pt x="157128" y="602000"/>
                  </a:lnTo>
                  <a:lnTo>
                    <a:pt x="121603" y="608832"/>
                  </a:lnTo>
                  <a:lnTo>
                    <a:pt x="113406" y="615663"/>
                  </a:lnTo>
                  <a:lnTo>
                    <a:pt x="101108" y="612931"/>
                  </a:lnTo>
                  <a:lnTo>
                    <a:pt x="98376" y="603366"/>
                  </a:lnTo>
                  <a:lnTo>
                    <a:pt x="77881" y="600634"/>
                  </a:lnTo>
                  <a:lnTo>
                    <a:pt x="71049" y="595168"/>
                  </a:lnTo>
                  <a:lnTo>
                    <a:pt x="71049" y="581505"/>
                  </a:lnTo>
                  <a:lnTo>
                    <a:pt x="79247" y="580139"/>
                  </a:lnTo>
                  <a:lnTo>
                    <a:pt x="98376" y="586971"/>
                  </a:lnTo>
                  <a:lnTo>
                    <a:pt x="109306" y="586971"/>
                  </a:lnTo>
                  <a:lnTo>
                    <a:pt x="124336" y="567842"/>
                  </a:lnTo>
                  <a:lnTo>
                    <a:pt x="103841" y="581505"/>
                  </a:lnTo>
                  <a:lnTo>
                    <a:pt x="95643" y="578773"/>
                  </a:lnTo>
                  <a:lnTo>
                    <a:pt x="90178" y="571941"/>
                  </a:lnTo>
                  <a:lnTo>
                    <a:pt x="58753" y="563743"/>
                  </a:lnTo>
                  <a:lnTo>
                    <a:pt x="53287" y="552812"/>
                  </a:lnTo>
                  <a:lnTo>
                    <a:pt x="57386" y="547347"/>
                  </a:lnTo>
                  <a:lnTo>
                    <a:pt x="68316" y="544614"/>
                  </a:lnTo>
                  <a:lnTo>
                    <a:pt x="50554" y="535050"/>
                  </a:lnTo>
                  <a:lnTo>
                    <a:pt x="54653" y="525486"/>
                  </a:lnTo>
                  <a:lnTo>
                    <a:pt x="54653" y="515922"/>
                  </a:lnTo>
                  <a:lnTo>
                    <a:pt x="65584" y="510456"/>
                  </a:lnTo>
                  <a:lnTo>
                    <a:pt x="77881" y="518654"/>
                  </a:lnTo>
                  <a:lnTo>
                    <a:pt x="72416" y="506357"/>
                  </a:lnTo>
                  <a:lnTo>
                    <a:pt x="57386" y="498159"/>
                  </a:lnTo>
                  <a:lnTo>
                    <a:pt x="57386" y="481764"/>
                  </a:lnTo>
                  <a:lnTo>
                    <a:pt x="72416" y="466734"/>
                  </a:lnTo>
                  <a:close/>
                  <a:moveTo>
                    <a:pt x="239107" y="428477"/>
                  </a:moveTo>
                  <a:lnTo>
                    <a:pt x="244573" y="429843"/>
                  </a:lnTo>
                  <a:lnTo>
                    <a:pt x="250038" y="436675"/>
                  </a:lnTo>
                  <a:lnTo>
                    <a:pt x="247305" y="443506"/>
                  </a:lnTo>
                  <a:lnTo>
                    <a:pt x="241840" y="438041"/>
                  </a:lnTo>
                  <a:close/>
                  <a:moveTo>
                    <a:pt x="72416" y="424378"/>
                  </a:moveTo>
                  <a:lnTo>
                    <a:pt x="80614" y="424378"/>
                  </a:lnTo>
                  <a:lnTo>
                    <a:pt x="87445" y="438041"/>
                  </a:lnTo>
                  <a:lnTo>
                    <a:pt x="84713" y="444872"/>
                  </a:lnTo>
                  <a:lnTo>
                    <a:pt x="75148" y="442140"/>
                  </a:lnTo>
                  <a:lnTo>
                    <a:pt x="68316" y="431209"/>
                  </a:lnTo>
                  <a:close/>
                  <a:moveTo>
                    <a:pt x="230909" y="397051"/>
                  </a:moveTo>
                  <a:cubicBezTo>
                    <a:pt x="230909" y="397051"/>
                    <a:pt x="243206" y="399784"/>
                    <a:pt x="243206" y="399784"/>
                  </a:cubicBezTo>
                  <a:lnTo>
                    <a:pt x="247305" y="412081"/>
                  </a:lnTo>
                  <a:lnTo>
                    <a:pt x="240474" y="413447"/>
                  </a:lnTo>
                  <a:lnTo>
                    <a:pt x="226811" y="403883"/>
                  </a:lnTo>
                  <a:close/>
                  <a:moveTo>
                    <a:pt x="209048" y="331468"/>
                  </a:moveTo>
                  <a:lnTo>
                    <a:pt x="221345" y="336933"/>
                  </a:lnTo>
                  <a:lnTo>
                    <a:pt x="222712" y="350596"/>
                  </a:lnTo>
                  <a:lnTo>
                    <a:pt x="213147" y="361527"/>
                  </a:lnTo>
                  <a:lnTo>
                    <a:pt x="200850" y="362893"/>
                  </a:lnTo>
                  <a:lnTo>
                    <a:pt x="195385" y="357428"/>
                  </a:lnTo>
                  <a:lnTo>
                    <a:pt x="200850" y="335567"/>
                  </a:lnTo>
                  <a:close/>
                  <a:moveTo>
                    <a:pt x="174890" y="327369"/>
                  </a:moveTo>
                  <a:lnTo>
                    <a:pt x="170791" y="346497"/>
                  </a:lnTo>
                  <a:lnTo>
                    <a:pt x="172158" y="354695"/>
                  </a:lnTo>
                  <a:lnTo>
                    <a:pt x="163959" y="365626"/>
                  </a:lnTo>
                  <a:lnTo>
                    <a:pt x="153029" y="360161"/>
                  </a:lnTo>
                  <a:lnTo>
                    <a:pt x="151662" y="345131"/>
                  </a:lnTo>
                  <a:lnTo>
                    <a:pt x="157128" y="335567"/>
                  </a:lnTo>
                  <a:close/>
                  <a:moveTo>
                    <a:pt x="202216" y="282280"/>
                  </a:moveTo>
                  <a:lnTo>
                    <a:pt x="211781" y="287745"/>
                  </a:lnTo>
                  <a:lnTo>
                    <a:pt x="222712" y="287745"/>
                  </a:lnTo>
                  <a:lnTo>
                    <a:pt x="222712" y="293211"/>
                  </a:lnTo>
                  <a:lnTo>
                    <a:pt x="213147" y="297310"/>
                  </a:lnTo>
                  <a:lnTo>
                    <a:pt x="203583" y="306874"/>
                  </a:lnTo>
                  <a:lnTo>
                    <a:pt x="194019" y="306874"/>
                  </a:lnTo>
                  <a:lnTo>
                    <a:pt x="189920" y="297310"/>
                  </a:lnTo>
                  <a:lnTo>
                    <a:pt x="192652" y="287745"/>
                  </a:lnTo>
                  <a:close/>
                  <a:moveTo>
                    <a:pt x="1706540" y="235825"/>
                  </a:moveTo>
                  <a:lnTo>
                    <a:pt x="1721569" y="238558"/>
                  </a:lnTo>
                  <a:lnTo>
                    <a:pt x="1727034" y="241290"/>
                  </a:lnTo>
                  <a:lnTo>
                    <a:pt x="1736599" y="241290"/>
                  </a:lnTo>
                  <a:lnTo>
                    <a:pt x="1752995" y="252221"/>
                  </a:lnTo>
                  <a:lnTo>
                    <a:pt x="1765292" y="252221"/>
                  </a:lnTo>
                  <a:lnTo>
                    <a:pt x="1772123" y="254954"/>
                  </a:lnTo>
                  <a:lnTo>
                    <a:pt x="1783054" y="274082"/>
                  </a:lnTo>
                  <a:lnTo>
                    <a:pt x="1814479" y="289111"/>
                  </a:lnTo>
                  <a:lnTo>
                    <a:pt x="1819945" y="301409"/>
                  </a:lnTo>
                  <a:lnTo>
                    <a:pt x="1817212" y="305508"/>
                  </a:lnTo>
                  <a:lnTo>
                    <a:pt x="1813113" y="301409"/>
                  </a:lnTo>
                  <a:lnTo>
                    <a:pt x="1799450" y="300042"/>
                  </a:lnTo>
                  <a:lnTo>
                    <a:pt x="1788519" y="291844"/>
                  </a:lnTo>
                  <a:lnTo>
                    <a:pt x="1781687" y="289111"/>
                  </a:lnTo>
                  <a:lnTo>
                    <a:pt x="1777588" y="294577"/>
                  </a:lnTo>
                  <a:lnTo>
                    <a:pt x="1773490" y="298676"/>
                  </a:lnTo>
                  <a:lnTo>
                    <a:pt x="1780321" y="306874"/>
                  </a:lnTo>
                  <a:lnTo>
                    <a:pt x="1784420" y="306874"/>
                  </a:lnTo>
                  <a:lnTo>
                    <a:pt x="1798083" y="312339"/>
                  </a:lnTo>
                  <a:lnTo>
                    <a:pt x="1807648" y="326002"/>
                  </a:lnTo>
                  <a:lnTo>
                    <a:pt x="1800816" y="331468"/>
                  </a:lnTo>
                  <a:lnTo>
                    <a:pt x="1800816" y="339666"/>
                  </a:lnTo>
                  <a:lnTo>
                    <a:pt x="1798083" y="345131"/>
                  </a:lnTo>
                  <a:lnTo>
                    <a:pt x="1784420" y="339666"/>
                  </a:lnTo>
                  <a:lnTo>
                    <a:pt x="1781687" y="332834"/>
                  </a:lnTo>
                  <a:lnTo>
                    <a:pt x="1773490" y="331468"/>
                  </a:lnTo>
                  <a:lnTo>
                    <a:pt x="1761193" y="324636"/>
                  </a:lnTo>
                  <a:lnTo>
                    <a:pt x="1751628" y="310973"/>
                  </a:lnTo>
                  <a:lnTo>
                    <a:pt x="1736599" y="298676"/>
                  </a:lnTo>
                  <a:lnTo>
                    <a:pt x="1718837" y="293211"/>
                  </a:lnTo>
                  <a:lnTo>
                    <a:pt x="1713371" y="279547"/>
                  </a:lnTo>
                  <a:lnTo>
                    <a:pt x="1703807" y="263152"/>
                  </a:lnTo>
                  <a:lnTo>
                    <a:pt x="1705173" y="253587"/>
                  </a:lnTo>
                  <a:lnTo>
                    <a:pt x="1702441" y="249488"/>
                  </a:lnTo>
                  <a:lnTo>
                    <a:pt x="1702441" y="241290"/>
                  </a:lnTo>
                  <a:close/>
                  <a:moveTo>
                    <a:pt x="1684678" y="227627"/>
                  </a:moveTo>
                  <a:lnTo>
                    <a:pt x="1677847" y="235825"/>
                  </a:lnTo>
                  <a:lnTo>
                    <a:pt x="1679213" y="244023"/>
                  </a:lnTo>
                  <a:lnTo>
                    <a:pt x="1672382" y="248122"/>
                  </a:lnTo>
                  <a:lnTo>
                    <a:pt x="1666916" y="244023"/>
                  </a:lnTo>
                  <a:lnTo>
                    <a:pt x="1668283" y="235825"/>
                  </a:lnTo>
                  <a:close/>
                  <a:moveTo>
                    <a:pt x="92910" y="226261"/>
                  </a:moveTo>
                  <a:lnTo>
                    <a:pt x="102475" y="234459"/>
                  </a:lnTo>
                  <a:lnTo>
                    <a:pt x="98376" y="241290"/>
                  </a:lnTo>
                  <a:lnTo>
                    <a:pt x="91544" y="238558"/>
                  </a:lnTo>
                  <a:lnTo>
                    <a:pt x="88812" y="227627"/>
                  </a:lnTo>
                  <a:close/>
                  <a:moveTo>
                    <a:pt x="1774856" y="212597"/>
                  </a:moveTo>
                  <a:lnTo>
                    <a:pt x="1789885" y="212597"/>
                  </a:lnTo>
                  <a:lnTo>
                    <a:pt x="1806281" y="223528"/>
                  </a:lnTo>
                  <a:lnTo>
                    <a:pt x="1817212" y="224894"/>
                  </a:lnTo>
                  <a:lnTo>
                    <a:pt x="1833608" y="237191"/>
                  </a:lnTo>
                  <a:lnTo>
                    <a:pt x="1828142" y="239924"/>
                  </a:lnTo>
                  <a:lnTo>
                    <a:pt x="1825410" y="249488"/>
                  </a:lnTo>
                  <a:lnTo>
                    <a:pt x="1829509" y="254954"/>
                  </a:lnTo>
                  <a:lnTo>
                    <a:pt x="1829509" y="261785"/>
                  </a:lnTo>
                  <a:lnTo>
                    <a:pt x="1819945" y="264518"/>
                  </a:lnTo>
                  <a:lnTo>
                    <a:pt x="1811747" y="261785"/>
                  </a:lnTo>
                  <a:lnTo>
                    <a:pt x="1799450" y="263152"/>
                  </a:lnTo>
                  <a:lnTo>
                    <a:pt x="1791252" y="257686"/>
                  </a:lnTo>
                  <a:lnTo>
                    <a:pt x="1791252" y="249488"/>
                  </a:lnTo>
                  <a:lnTo>
                    <a:pt x="1785786" y="246756"/>
                  </a:lnTo>
                  <a:lnTo>
                    <a:pt x="1776222" y="248122"/>
                  </a:lnTo>
                  <a:lnTo>
                    <a:pt x="1761193" y="239924"/>
                  </a:lnTo>
                  <a:lnTo>
                    <a:pt x="1743430" y="237191"/>
                  </a:lnTo>
                  <a:lnTo>
                    <a:pt x="1731133" y="230360"/>
                  </a:lnTo>
                  <a:lnTo>
                    <a:pt x="1709272" y="230360"/>
                  </a:lnTo>
                  <a:lnTo>
                    <a:pt x="1701074" y="223528"/>
                  </a:lnTo>
                  <a:cubicBezTo>
                    <a:pt x="1701074" y="222162"/>
                    <a:pt x="1705173" y="216696"/>
                    <a:pt x="1706540" y="215330"/>
                  </a:cubicBezTo>
                  <a:lnTo>
                    <a:pt x="1718837" y="215330"/>
                  </a:lnTo>
                  <a:lnTo>
                    <a:pt x="1737965" y="213964"/>
                  </a:lnTo>
                  <a:lnTo>
                    <a:pt x="1751628" y="218063"/>
                  </a:lnTo>
                  <a:close/>
                  <a:moveTo>
                    <a:pt x="1865033" y="201667"/>
                  </a:moveTo>
                  <a:lnTo>
                    <a:pt x="1866400" y="209865"/>
                  </a:lnTo>
                  <a:lnTo>
                    <a:pt x="1859568" y="213964"/>
                  </a:lnTo>
                  <a:lnTo>
                    <a:pt x="1854103" y="209865"/>
                  </a:lnTo>
                  <a:lnTo>
                    <a:pt x="1856835" y="204399"/>
                  </a:lnTo>
                  <a:close/>
                  <a:moveTo>
                    <a:pt x="128435" y="172974"/>
                  </a:moveTo>
                  <a:lnTo>
                    <a:pt x="133900" y="175707"/>
                  </a:lnTo>
                  <a:lnTo>
                    <a:pt x="131168" y="182538"/>
                  </a:lnTo>
                  <a:lnTo>
                    <a:pt x="117505" y="186637"/>
                  </a:lnTo>
                  <a:lnTo>
                    <a:pt x="107940" y="198934"/>
                  </a:lnTo>
                  <a:lnTo>
                    <a:pt x="99742" y="198934"/>
                  </a:lnTo>
                  <a:lnTo>
                    <a:pt x="99742" y="188004"/>
                  </a:lnTo>
                  <a:cubicBezTo>
                    <a:pt x="99742" y="188004"/>
                    <a:pt x="105207" y="185271"/>
                    <a:pt x="105207" y="186637"/>
                  </a:cubicBezTo>
                  <a:lnTo>
                    <a:pt x="107940" y="178439"/>
                  </a:lnTo>
                  <a:lnTo>
                    <a:pt x="121603" y="177073"/>
                  </a:lnTo>
                  <a:close/>
                  <a:moveTo>
                    <a:pt x="1686045" y="153845"/>
                  </a:moveTo>
                  <a:lnTo>
                    <a:pt x="1725668" y="160677"/>
                  </a:lnTo>
                  <a:lnTo>
                    <a:pt x="1754361" y="181172"/>
                  </a:lnTo>
                  <a:lnTo>
                    <a:pt x="1761193" y="189370"/>
                  </a:lnTo>
                  <a:lnTo>
                    <a:pt x="1754361" y="190736"/>
                  </a:lnTo>
                  <a:lnTo>
                    <a:pt x="1729767" y="186637"/>
                  </a:lnTo>
                  <a:lnTo>
                    <a:pt x="1709272" y="171608"/>
                  </a:lnTo>
                  <a:lnTo>
                    <a:pt x="1699708" y="171608"/>
                  </a:lnTo>
                  <a:lnTo>
                    <a:pt x="1694243" y="177073"/>
                  </a:lnTo>
                  <a:lnTo>
                    <a:pt x="1699708" y="185271"/>
                  </a:lnTo>
                  <a:lnTo>
                    <a:pt x="1713371" y="186637"/>
                  </a:lnTo>
                  <a:lnTo>
                    <a:pt x="1731133" y="196202"/>
                  </a:lnTo>
                  <a:lnTo>
                    <a:pt x="1743430" y="201667"/>
                  </a:lnTo>
                  <a:lnTo>
                    <a:pt x="1774856" y="200301"/>
                  </a:lnTo>
                  <a:lnTo>
                    <a:pt x="1789885" y="203033"/>
                  </a:lnTo>
                  <a:lnTo>
                    <a:pt x="1789885" y="208498"/>
                  </a:lnTo>
                  <a:lnTo>
                    <a:pt x="1773490" y="212597"/>
                  </a:lnTo>
                  <a:lnTo>
                    <a:pt x="1735232" y="209865"/>
                  </a:lnTo>
                  <a:lnTo>
                    <a:pt x="1707906" y="212597"/>
                  </a:lnTo>
                  <a:lnTo>
                    <a:pt x="1690144" y="205766"/>
                  </a:lnTo>
                  <a:lnTo>
                    <a:pt x="1675114" y="189370"/>
                  </a:lnTo>
                  <a:lnTo>
                    <a:pt x="1668394" y="188336"/>
                  </a:lnTo>
                  <a:lnTo>
                    <a:pt x="1668283" y="188004"/>
                  </a:lnTo>
                  <a:lnTo>
                    <a:pt x="1660085" y="182538"/>
                  </a:lnTo>
                  <a:lnTo>
                    <a:pt x="1651735" y="181020"/>
                  </a:lnTo>
                  <a:lnTo>
                    <a:pt x="1647788" y="177073"/>
                  </a:lnTo>
                  <a:lnTo>
                    <a:pt x="1658718" y="170241"/>
                  </a:lnTo>
                  <a:lnTo>
                    <a:pt x="1676481" y="164776"/>
                  </a:lnTo>
                  <a:lnTo>
                    <a:pt x="1676481" y="156578"/>
                  </a:lnTo>
                  <a:close/>
                  <a:moveTo>
                    <a:pt x="122969" y="131984"/>
                  </a:moveTo>
                  <a:lnTo>
                    <a:pt x="128435" y="136083"/>
                  </a:lnTo>
                  <a:lnTo>
                    <a:pt x="121603" y="142915"/>
                  </a:lnTo>
                  <a:lnTo>
                    <a:pt x="117505" y="140182"/>
                  </a:lnTo>
                  <a:lnTo>
                    <a:pt x="117505" y="134717"/>
                  </a:lnTo>
                  <a:close/>
                  <a:moveTo>
                    <a:pt x="146197" y="127885"/>
                  </a:moveTo>
                  <a:lnTo>
                    <a:pt x="147563" y="134717"/>
                  </a:lnTo>
                  <a:lnTo>
                    <a:pt x="140732" y="136083"/>
                  </a:lnTo>
                  <a:lnTo>
                    <a:pt x="139366" y="130618"/>
                  </a:lnTo>
                  <a:close/>
                  <a:moveTo>
                    <a:pt x="158494" y="112856"/>
                  </a:moveTo>
                  <a:lnTo>
                    <a:pt x="157128" y="118321"/>
                  </a:lnTo>
                  <a:lnTo>
                    <a:pt x="151662" y="122420"/>
                  </a:lnTo>
                  <a:lnTo>
                    <a:pt x="148930" y="122420"/>
                  </a:lnTo>
                  <a:close/>
                  <a:moveTo>
                    <a:pt x="105207" y="95093"/>
                  </a:moveTo>
                  <a:lnTo>
                    <a:pt x="118870" y="95093"/>
                  </a:lnTo>
                  <a:lnTo>
                    <a:pt x="120237" y="100559"/>
                  </a:lnTo>
                  <a:lnTo>
                    <a:pt x="116138" y="100559"/>
                  </a:lnTo>
                  <a:lnTo>
                    <a:pt x="106573" y="104658"/>
                  </a:lnTo>
                  <a:lnTo>
                    <a:pt x="99742" y="100559"/>
                  </a:lnTo>
                  <a:close/>
                  <a:moveTo>
                    <a:pt x="148930" y="92361"/>
                  </a:moveTo>
                  <a:lnTo>
                    <a:pt x="159860" y="92361"/>
                  </a:lnTo>
                  <a:lnTo>
                    <a:pt x="161226" y="99192"/>
                  </a:lnTo>
                  <a:lnTo>
                    <a:pt x="148930" y="110123"/>
                  </a:lnTo>
                  <a:lnTo>
                    <a:pt x="127069" y="126519"/>
                  </a:lnTo>
                  <a:lnTo>
                    <a:pt x="122969" y="127885"/>
                  </a:lnTo>
                  <a:lnTo>
                    <a:pt x="118870" y="127885"/>
                  </a:lnTo>
                  <a:lnTo>
                    <a:pt x="118870" y="122420"/>
                  </a:lnTo>
                  <a:lnTo>
                    <a:pt x="117505" y="115588"/>
                  </a:lnTo>
                  <a:lnTo>
                    <a:pt x="122969" y="111489"/>
                  </a:lnTo>
                  <a:lnTo>
                    <a:pt x="128435" y="103291"/>
                  </a:lnTo>
                  <a:lnTo>
                    <a:pt x="136633" y="101925"/>
                  </a:lnTo>
                  <a:close/>
                  <a:moveTo>
                    <a:pt x="150296" y="62302"/>
                  </a:moveTo>
                  <a:lnTo>
                    <a:pt x="157128" y="65034"/>
                  </a:lnTo>
                  <a:lnTo>
                    <a:pt x="154395" y="71866"/>
                  </a:lnTo>
                  <a:lnTo>
                    <a:pt x="147563" y="71866"/>
                  </a:lnTo>
                  <a:cubicBezTo>
                    <a:pt x="147563" y="71866"/>
                    <a:pt x="142098" y="67767"/>
                    <a:pt x="142098" y="69133"/>
                  </a:cubicBezTo>
                  <a:close/>
                  <a:moveTo>
                    <a:pt x="127069" y="55470"/>
                  </a:moveTo>
                  <a:lnTo>
                    <a:pt x="135267" y="56836"/>
                  </a:lnTo>
                  <a:lnTo>
                    <a:pt x="140732" y="56836"/>
                  </a:lnTo>
                  <a:lnTo>
                    <a:pt x="137999" y="60935"/>
                  </a:lnTo>
                  <a:lnTo>
                    <a:pt x="129801" y="60935"/>
                  </a:lnTo>
                  <a:close/>
                  <a:moveTo>
                    <a:pt x="131168" y="30876"/>
                  </a:moveTo>
                  <a:lnTo>
                    <a:pt x="136633" y="30876"/>
                  </a:lnTo>
                  <a:lnTo>
                    <a:pt x="135267" y="34975"/>
                  </a:lnTo>
                  <a:lnTo>
                    <a:pt x="128435" y="37708"/>
                  </a:lnTo>
                  <a:close/>
                  <a:moveTo>
                    <a:pt x="154395" y="15847"/>
                  </a:moveTo>
                  <a:lnTo>
                    <a:pt x="158494" y="17213"/>
                  </a:lnTo>
                  <a:lnTo>
                    <a:pt x="159860" y="19946"/>
                  </a:lnTo>
                  <a:lnTo>
                    <a:pt x="157128" y="19946"/>
                  </a:lnTo>
                  <a:close/>
                  <a:moveTo>
                    <a:pt x="135267" y="15847"/>
                  </a:moveTo>
                  <a:lnTo>
                    <a:pt x="140732" y="18579"/>
                  </a:lnTo>
                  <a:lnTo>
                    <a:pt x="137999" y="22678"/>
                  </a:lnTo>
                  <a:lnTo>
                    <a:pt x="133900" y="19946"/>
                  </a:lnTo>
                  <a:close/>
                  <a:moveTo>
                    <a:pt x="117505" y="14480"/>
                  </a:moveTo>
                  <a:lnTo>
                    <a:pt x="120237" y="19946"/>
                  </a:lnTo>
                  <a:lnTo>
                    <a:pt x="116138" y="24044"/>
                  </a:lnTo>
                  <a:lnTo>
                    <a:pt x="113406" y="19946"/>
                  </a:lnTo>
                  <a:close/>
                  <a:moveTo>
                    <a:pt x="1901924" y="3550"/>
                  </a:moveTo>
                  <a:lnTo>
                    <a:pt x="1929251" y="19946"/>
                  </a:lnTo>
                  <a:lnTo>
                    <a:pt x="1929251" y="36342"/>
                  </a:lnTo>
                  <a:lnTo>
                    <a:pt x="1923785" y="44539"/>
                  </a:lnTo>
                  <a:lnTo>
                    <a:pt x="1921053" y="56836"/>
                  </a:lnTo>
                  <a:lnTo>
                    <a:pt x="1910122" y="63668"/>
                  </a:lnTo>
                  <a:lnTo>
                    <a:pt x="1895092" y="62302"/>
                  </a:lnTo>
                  <a:lnTo>
                    <a:pt x="1885528" y="62302"/>
                  </a:lnTo>
                  <a:lnTo>
                    <a:pt x="1873231" y="50005"/>
                  </a:lnTo>
                  <a:lnTo>
                    <a:pt x="1863667" y="47272"/>
                  </a:lnTo>
                  <a:lnTo>
                    <a:pt x="1854103" y="40440"/>
                  </a:lnTo>
                  <a:lnTo>
                    <a:pt x="1854103" y="29510"/>
                  </a:lnTo>
                  <a:lnTo>
                    <a:pt x="1865033" y="10381"/>
                  </a:lnTo>
                  <a:lnTo>
                    <a:pt x="1884162" y="6282"/>
                  </a:lnTo>
                  <a:close/>
                  <a:moveTo>
                    <a:pt x="1925566" y="0"/>
                  </a:moveTo>
                  <a:lnTo>
                    <a:pt x="1983359" y="0"/>
                  </a:lnTo>
                  <a:lnTo>
                    <a:pt x="1986636" y="4916"/>
                  </a:lnTo>
                  <a:lnTo>
                    <a:pt x="1982537" y="15847"/>
                  </a:lnTo>
                  <a:lnTo>
                    <a:pt x="1970240" y="34975"/>
                  </a:lnTo>
                  <a:lnTo>
                    <a:pt x="1955211" y="43173"/>
                  </a:lnTo>
                  <a:lnTo>
                    <a:pt x="1948379" y="40440"/>
                  </a:lnTo>
                  <a:lnTo>
                    <a:pt x="1947013" y="32242"/>
                  </a:lnTo>
                  <a:lnTo>
                    <a:pt x="1940181" y="26777"/>
                  </a:lnTo>
                  <a:lnTo>
                    <a:pt x="1936082" y="17213"/>
                  </a:lnTo>
                  <a:lnTo>
                    <a:pt x="1936082" y="7649"/>
                  </a:lnTo>
                  <a:close/>
                  <a:moveTo>
                    <a:pt x="168622" y="0"/>
                  </a:moveTo>
                  <a:lnTo>
                    <a:pt x="1855429" y="0"/>
                  </a:lnTo>
                  <a:lnTo>
                    <a:pt x="1852736" y="6282"/>
                  </a:lnTo>
                  <a:lnTo>
                    <a:pt x="1845905" y="10381"/>
                  </a:lnTo>
                  <a:lnTo>
                    <a:pt x="1836340" y="10381"/>
                  </a:lnTo>
                  <a:lnTo>
                    <a:pt x="1830875" y="13114"/>
                  </a:lnTo>
                  <a:lnTo>
                    <a:pt x="1837707" y="15847"/>
                  </a:lnTo>
                  <a:lnTo>
                    <a:pt x="1841806" y="21312"/>
                  </a:lnTo>
                  <a:lnTo>
                    <a:pt x="1841806" y="29510"/>
                  </a:lnTo>
                  <a:lnTo>
                    <a:pt x="1832241" y="43173"/>
                  </a:lnTo>
                  <a:lnTo>
                    <a:pt x="1825410" y="47272"/>
                  </a:lnTo>
                  <a:lnTo>
                    <a:pt x="1824044" y="51371"/>
                  </a:lnTo>
                  <a:lnTo>
                    <a:pt x="1826776" y="56836"/>
                  </a:lnTo>
                  <a:lnTo>
                    <a:pt x="1833608" y="60935"/>
                  </a:lnTo>
                  <a:lnTo>
                    <a:pt x="1837707" y="74599"/>
                  </a:lnTo>
                  <a:lnTo>
                    <a:pt x="1844538" y="78697"/>
                  </a:lnTo>
                  <a:lnTo>
                    <a:pt x="1847271" y="90995"/>
                  </a:lnTo>
                  <a:lnTo>
                    <a:pt x="1844538" y="106024"/>
                  </a:lnTo>
                  <a:lnTo>
                    <a:pt x="1845905" y="111489"/>
                  </a:lnTo>
                  <a:lnTo>
                    <a:pt x="1850004" y="100559"/>
                  </a:lnTo>
                  <a:lnTo>
                    <a:pt x="1854103" y="92361"/>
                  </a:lnTo>
                  <a:lnTo>
                    <a:pt x="1852736" y="82797"/>
                  </a:lnTo>
                  <a:lnTo>
                    <a:pt x="1848637" y="78697"/>
                  </a:lnTo>
                  <a:lnTo>
                    <a:pt x="1848637" y="66401"/>
                  </a:lnTo>
                  <a:lnTo>
                    <a:pt x="1852736" y="56836"/>
                  </a:lnTo>
                  <a:lnTo>
                    <a:pt x="1856835" y="56836"/>
                  </a:lnTo>
                  <a:lnTo>
                    <a:pt x="1860934" y="65034"/>
                  </a:lnTo>
                  <a:lnTo>
                    <a:pt x="1866400" y="70500"/>
                  </a:lnTo>
                  <a:lnTo>
                    <a:pt x="1871865" y="80064"/>
                  </a:lnTo>
                  <a:lnTo>
                    <a:pt x="1880063" y="86895"/>
                  </a:lnTo>
                  <a:lnTo>
                    <a:pt x="1884162" y="84163"/>
                  </a:lnTo>
                  <a:lnTo>
                    <a:pt x="1889627" y="84163"/>
                  </a:lnTo>
                  <a:lnTo>
                    <a:pt x="1893726" y="86895"/>
                  </a:lnTo>
                  <a:lnTo>
                    <a:pt x="1897825" y="82797"/>
                  </a:lnTo>
                  <a:lnTo>
                    <a:pt x="1908756" y="78697"/>
                  </a:lnTo>
                  <a:lnTo>
                    <a:pt x="1918320" y="80064"/>
                  </a:lnTo>
                  <a:lnTo>
                    <a:pt x="1921053" y="85529"/>
                  </a:lnTo>
                  <a:lnTo>
                    <a:pt x="1921053" y="95093"/>
                  </a:lnTo>
                  <a:lnTo>
                    <a:pt x="1911488" y="110123"/>
                  </a:lnTo>
                  <a:lnTo>
                    <a:pt x="1906023" y="119687"/>
                  </a:lnTo>
                  <a:lnTo>
                    <a:pt x="1906023" y="131984"/>
                  </a:lnTo>
                  <a:lnTo>
                    <a:pt x="1904657" y="147014"/>
                  </a:lnTo>
                  <a:lnTo>
                    <a:pt x="1901924" y="151113"/>
                  </a:lnTo>
                  <a:lnTo>
                    <a:pt x="1889627" y="149746"/>
                  </a:lnTo>
                  <a:lnTo>
                    <a:pt x="1877330" y="153845"/>
                  </a:lnTo>
                  <a:lnTo>
                    <a:pt x="1867766" y="151113"/>
                  </a:lnTo>
                  <a:lnTo>
                    <a:pt x="1859568" y="147014"/>
                  </a:lnTo>
                  <a:lnTo>
                    <a:pt x="1852736" y="147014"/>
                  </a:lnTo>
                  <a:lnTo>
                    <a:pt x="1844538" y="152479"/>
                  </a:lnTo>
                  <a:lnTo>
                    <a:pt x="1844538" y="160677"/>
                  </a:lnTo>
                  <a:lnTo>
                    <a:pt x="1837707" y="166142"/>
                  </a:lnTo>
                  <a:lnTo>
                    <a:pt x="1829509" y="167509"/>
                  </a:lnTo>
                  <a:lnTo>
                    <a:pt x="1824044" y="167509"/>
                  </a:lnTo>
                  <a:lnTo>
                    <a:pt x="1818578" y="175707"/>
                  </a:lnTo>
                  <a:lnTo>
                    <a:pt x="1817212" y="181172"/>
                  </a:lnTo>
                  <a:lnTo>
                    <a:pt x="1809014" y="183904"/>
                  </a:lnTo>
                  <a:lnTo>
                    <a:pt x="1802182" y="182538"/>
                  </a:lnTo>
                  <a:lnTo>
                    <a:pt x="1791252" y="174340"/>
                  </a:lnTo>
                  <a:lnTo>
                    <a:pt x="1773490" y="163410"/>
                  </a:lnTo>
                  <a:lnTo>
                    <a:pt x="1762559" y="151113"/>
                  </a:lnTo>
                  <a:lnTo>
                    <a:pt x="1735232" y="126519"/>
                  </a:lnTo>
                  <a:lnTo>
                    <a:pt x="1731133" y="115588"/>
                  </a:lnTo>
                  <a:lnTo>
                    <a:pt x="1731133" y="108757"/>
                  </a:lnTo>
                  <a:lnTo>
                    <a:pt x="1735232" y="104658"/>
                  </a:lnTo>
                  <a:lnTo>
                    <a:pt x="1742064" y="104658"/>
                  </a:lnTo>
                  <a:lnTo>
                    <a:pt x="1744797" y="107390"/>
                  </a:lnTo>
                  <a:lnTo>
                    <a:pt x="1751628" y="111489"/>
                  </a:lnTo>
                  <a:lnTo>
                    <a:pt x="1774856" y="122420"/>
                  </a:lnTo>
                  <a:lnTo>
                    <a:pt x="1787153" y="133351"/>
                  </a:lnTo>
                  <a:lnTo>
                    <a:pt x="1791252" y="131984"/>
                  </a:lnTo>
                  <a:lnTo>
                    <a:pt x="1809014" y="129251"/>
                  </a:lnTo>
                  <a:lnTo>
                    <a:pt x="1810380" y="123786"/>
                  </a:lnTo>
                  <a:lnTo>
                    <a:pt x="1804915" y="119687"/>
                  </a:lnTo>
                  <a:lnTo>
                    <a:pt x="1799450" y="121054"/>
                  </a:lnTo>
                  <a:lnTo>
                    <a:pt x="1792618" y="125153"/>
                  </a:lnTo>
                  <a:lnTo>
                    <a:pt x="1781687" y="121054"/>
                  </a:lnTo>
                  <a:lnTo>
                    <a:pt x="1762559" y="107390"/>
                  </a:lnTo>
                  <a:lnTo>
                    <a:pt x="1740698" y="97826"/>
                  </a:lnTo>
                  <a:lnTo>
                    <a:pt x="1733866" y="96460"/>
                  </a:lnTo>
                  <a:lnTo>
                    <a:pt x="1731133" y="90995"/>
                  </a:lnTo>
                  <a:lnTo>
                    <a:pt x="1731133" y="82797"/>
                  </a:lnTo>
                  <a:lnTo>
                    <a:pt x="1725668" y="80064"/>
                  </a:lnTo>
                  <a:lnTo>
                    <a:pt x="1720203" y="81430"/>
                  </a:lnTo>
                  <a:lnTo>
                    <a:pt x="1714738" y="88262"/>
                  </a:lnTo>
                  <a:lnTo>
                    <a:pt x="1713371" y="99192"/>
                  </a:lnTo>
                  <a:lnTo>
                    <a:pt x="1710639" y="119687"/>
                  </a:lnTo>
                  <a:lnTo>
                    <a:pt x="1710639" y="127885"/>
                  </a:lnTo>
                  <a:lnTo>
                    <a:pt x="1707906" y="133351"/>
                  </a:lnTo>
                  <a:lnTo>
                    <a:pt x="1705173" y="130618"/>
                  </a:lnTo>
                  <a:lnTo>
                    <a:pt x="1683312" y="106024"/>
                  </a:lnTo>
                  <a:lnTo>
                    <a:pt x="1669649" y="82797"/>
                  </a:lnTo>
                  <a:lnTo>
                    <a:pt x="1664184" y="75965"/>
                  </a:lnTo>
                  <a:lnTo>
                    <a:pt x="1662817" y="70500"/>
                  </a:lnTo>
                  <a:lnTo>
                    <a:pt x="1658718" y="65034"/>
                  </a:lnTo>
                  <a:lnTo>
                    <a:pt x="1653253" y="65034"/>
                  </a:lnTo>
                  <a:lnTo>
                    <a:pt x="1651887" y="67767"/>
                  </a:lnTo>
                  <a:lnTo>
                    <a:pt x="1651887" y="74599"/>
                  </a:lnTo>
                  <a:lnTo>
                    <a:pt x="1661451" y="81430"/>
                  </a:lnTo>
                  <a:lnTo>
                    <a:pt x="1675114" y="106024"/>
                  </a:lnTo>
                  <a:lnTo>
                    <a:pt x="1676481" y="112856"/>
                  </a:lnTo>
                  <a:lnTo>
                    <a:pt x="1684678" y="121054"/>
                  </a:lnTo>
                  <a:lnTo>
                    <a:pt x="1687411" y="127885"/>
                  </a:lnTo>
                  <a:lnTo>
                    <a:pt x="1686045" y="134717"/>
                  </a:lnTo>
                  <a:lnTo>
                    <a:pt x="1679213" y="134717"/>
                  </a:lnTo>
                  <a:lnTo>
                    <a:pt x="1669649" y="138816"/>
                  </a:lnTo>
                  <a:lnTo>
                    <a:pt x="1661451" y="145647"/>
                  </a:lnTo>
                  <a:lnTo>
                    <a:pt x="1655986" y="152479"/>
                  </a:lnTo>
                  <a:lnTo>
                    <a:pt x="1646421" y="155212"/>
                  </a:lnTo>
                  <a:lnTo>
                    <a:pt x="1638223" y="160677"/>
                  </a:lnTo>
                  <a:lnTo>
                    <a:pt x="1627293" y="163410"/>
                  </a:lnTo>
                  <a:lnTo>
                    <a:pt x="1617729" y="163410"/>
                  </a:lnTo>
                  <a:lnTo>
                    <a:pt x="1609531" y="155212"/>
                  </a:lnTo>
                  <a:lnTo>
                    <a:pt x="1604065" y="155212"/>
                  </a:lnTo>
                  <a:lnTo>
                    <a:pt x="1597234" y="151113"/>
                  </a:lnTo>
                  <a:lnTo>
                    <a:pt x="1594501" y="145647"/>
                  </a:lnTo>
                  <a:lnTo>
                    <a:pt x="1579471" y="134717"/>
                  </a:lnTo>
                  <a:lnTo>
                    <a:pt x="1571274" y="129251"/>
                  </a:lnTo>
                  <a:lnTo>
                    <a:pt x="1571274" y="122420"/>
                  </a:lnTo>
                  <a:lnTo>
                    <a:pt x="1568541" y="115588"/>
                  </a:lnTo>
                  <a:lnTo>
                    <a:pt x="1564442" y="112856"/>
                  </a:lnTo>
                  <a:lnTo>
                    <a:pt x="1561710" y="115588"/>
                  </a:lnTo>
                  <a:lnTo>
                    <a:pt x="1560343" y="126519"/>
                  </a:lnTo>
                  <a:lnTo>
                    <a:pt x="1564442" y="134717"/>
                  </a:lnTo>
                  <a:lnTo>
                    <a:pt x="1575372" y="140182"/>
                  </a:lnTo>
                  <a:lnTo>
                    <a:pt x="1587669" y="149746"/>
                  </a:lnTo>
                  <a:lnTo>
                    <a:pt x="1594501" y="160677"/>
                  </a:lnTo>
                  <a:lnTo>
                    <a:pt x="1595867" y="166142"/>
                  </a:lnTo>
                  <a:lnTo>
                    <a:pt x="1589036" y="171608"/>
                  </a:lnTo>
                  <a:lnTo>
                    <a:pt x="1568541" y="171608"/>
                  </a:lnTo>
                  <a:lnTo>
                    <a:pt x="1554878" y="168875"/>
                  </a:lnTo>
                  <a:lnTo>
                    <a:pt x="1543948" y="171608"/>
                  </a:lnTo>
                  <a:lnTo>
                    <a:pt x="1535750" y="178439"/>
                  </a:lnTo>
                  <a:lnTo>
                    <a:pt x="1538482" y="182538"/>
                  </a:lnTo>
                  <a:lnTo>
                    <a:pt x="1542581" y="183904"/>
                  </a:lnTo>
                  <a:lnTo>
                    <a:pt x="1546680" y="190736"/>
                  </a:lnTo>
                  <a:lnTo>
                    <a:pt x="1552146" y="193469"/>
                  </a:lnTo>
                  <a:lnTo>
                    <a:pt x="1554878" y="186637"/>
                  </a:lnTo>
                  <a:lnTo>
                    <a:pt x="1557611" y="178439"/>
                  </a:lnTo>
                  <a:lnTo>
                    <a:pt x="1569907" y="178439"/>
                  </a:lnTo>
                  <a:cubicBezTo>
                    <a:pt x="1569907" y="178439"/>
                    <a:pt x="1579471" y="181172"/>
                    <a:pt x="1579471" y="181172"/>
                  </a:cubicBezTo>
                  <a:cubicBezTo>
                    <a:pt x="1579471" y="181172"/>
                    <a:pt x="1589036" y="185271"/>
                    <a:pt x="1589036" y="185271"/>
                  </a:cubicBezTo>
                  <a:lnTo>
                    <a:pt x="1597234" y="179806"/>
                  </a:lnTo>
                  <a:lnTo>
                    <a:pt x="1598600" y="171608"/>
                  </a:lnTo>
                  <a:lnTo>
                    <a:pt x="1606798" y="168875"/>
                  </a:lnTo>
                  <a:lnTo>
                    <a:pt x="1619095" y="170241"/>
                  </a:lnTo>
                  <a:lnTo>
                    <a:pt x="1631392" y="170241"/>
                  </a:lnTo>
                  <a:lnTo>
                    <a:pt x="1636857" y="174340"/>
                  </a:lnTo>
                  <a:lnTo>
                    <a:pt x="1645055" y="179806"/>
                  </a:lnTo>
                  <a:lnTo>
                    <a:pt x="1651735" y="181020"/>
                  </a:lnTo>
                  <a:lnTo>
                    <a:pt x="1657352" y="186637"/>
                  </a:lnTo>
                  <a:lnTo>
                    <a:pt x="1668394" y="188336"/>
                  </a:lnTo>
                  <a:lnTo>
                    <a:pt x="1671015" y="196202"/>
                  </a:lnTo>
                  <a:lnTo>
                    <a:pt x="1668283" y="203033"/>
                  </a:lnTo>
                  <a:lnTo>
                    <a:pt x="1662817" y="204399"/>
                  </a:lnTo>
                  <a:lnTo>
                    <a:pt x="1655986" y="212597"/>
                  </a:lnTo>
                  <a:lnTo>
                    <a:pt x="1645055" y="211231"/>
                  </a:lnTo>
                  <a:lnTo>
                    <a:pt x="1635491" y="212597"/>
                  </a:lnTo>
                  <a:lnTo>
                    <a:pt x="1624560" y="222162"/>
                  </a:lnTo>
                  <a:lnTo>
                    <a:pt x="1614996" y="226261"/>
                  </a:lnTo>
                  <a:lnTo>
                    <a:pt x="1605432" y="224894"/>
                  </a:lnTo>
                  <a:lnTo>
                    <a:pt x="1593135" y="212597"/>
                  </a:lnTo>
                  <a:lnTo>
                    <a:pt x="1586303" y="209865"/>
                  </a:lnTo>
                  <a:lnTo>
                    <a:pt x="1580838" y="211231"/>
                  </a:lnTo>
                  <a:lnTo>
                    <a:pt x="1575372" y="216696"/>
                  </a:lnTo>
                  <a:lnTo>
                    <a:pt x="1567175" y="218063"/>
                  </a:lnTo>
                  <a:lnTo>
                    <a:pt x="1563076" y="215330"/>
                  </a:lnTo>
                  <a:lnTo>
                    <a:pt x="1556244" y="216696"/>
                  </a:lnTo>
                  <a:lnTo>
                    <a:pt x="1556244" y="220795"/>
                  </a:lnTo>
                  <a:lnTo>
                    <a:pt x="1563076" y="222162"/>
                  </a:lnTo>
                  <a:lnTo>
                    <a:pt x="1575372" y="222162"/>
                  </a:lnTo>
                  <a:lnTo>
                    <a:pt x="1580838" y="219429"/>
                  </a:lnTo>
                  <a:lnTo>
                    <a:pt x="1587669" y="222162"/>
                  </a:lnTo>
                  <a:lnTo>
                    <a:pt x="1590402" y="227627"/>
                  </a:lnTo>
                  <a:lnTo>
                    <a:pt x="1587669" y="233092"/>
                  </a:lnTo>
                  <a:lnTo>
                    <a:pt x="1575372" y="235825"/>
                  </a:lnTo>
                  <a:lnTo>
                    <a:pt x="1563076" y="241290"/>
                  </a:lnTo>
                  <a:lnTo>
                    <a:pt x="1560343" y="245389"/>
                  </a:lnTo>
                  <a:lnTo>
                    <a:pt x="1565809" y="246756"/>
                  </a:lnTo>
                  <a:lnTo>
                    <a:pt x="1572640" y="242656"/>
                  </a:lnTo>
                  <a:lnTo>
                    <a:pt x="1587669" y="238558"/>
                  </a:lnTo>
                  <a:lnTo>
                    <a:pt x="1593135" y="238558"/>
                  </a:lnTo>
                  <a:lnTo>
                    <a:pt x="1597234" y="244023"/>
                  </a:lnTo>
                  <a:lnTo>
                    <a:pt x="1597234" y="252221"/>
                  </a:lnTo>
                  <a:lnTo>
                    <a:pt x="1599966" y="252221"/>
                  </a:lnTo>
                  <a:lnTo>
                    <a:pt x="1606798" y="241290"/>
                  </a:lnTo>
                  <a:lnTo>
                    <a:pt x="1614996" y="239924"/>
                  </a:lnTo>
                  <a:lnTo>
                    <a:pt x="1620461" y="239924"/>
                  </a:lnTo>
                  <a:lnTo>
                    <a:pt x="1631392" y="230360"/>
                  </a:lnTo>
                  <a:lnTo>
                    <a:pt x="1635491" y="230360"/>
                  </a:lnTo>
                  <a:lnTo>
                    <a:pt x="1640956" y="233092"/>
                  </a:lnTo>
                  <a:lnTo>
                    <a:pt x="1657352" y="244023"/>
                  </a:lnTo>
                  <a:lnTo>
                    <a:pt x="1662817" y="244023"/>
                  </a:lnTo>
                  <a:lnTo>
                    <a:pt x="1666916" y="246756"/>
                  </a:lnTo>
                  <a:lnTo>
                    <a:pt x="1668283" y="254954"/>
                  </a:lnTo>
                  <a:lnTo>
                    <a:pt x="1665550" y="275448"/>
                  </a:lnTo>
                  <a:lnTo>
                    <a:pt x="1658718" y="283646"/>
                  </a:lnTo>
                  <a:lnTo>
                    <a:pt x="1645055" y="286379"/>
                  </a:lnTo>
                  <a:lnTo>
                    <a:pt x="1634124" y="285013"/>
                  </a:lnTo>
                  <a:lnTo>
                    <a:pt x="1624560" y="280913"/>
                  </a:lnTo>
                  <a:lnTo>
                    <a:pt x="1602699" y="280913"/>
                  </a:lnTo>
                  <a:lnTo>
                    <a:pt x="1597234" y="279547"/>
                  </a:lnTo>
                  <a:lnTo>
                    <a:pt x="1587669" y="287745"/>
                  </a:lnTo>
                  <a:lnTo>
                    <a:pt x="1591768" y="290478"/>
                  </a:lnTo>
                  <a:lnTo>
                    <a:pt x="1604065" y="287745"/>
                  </a:lnTo>
                  <a:lnTo>
                    <a:pt x="1617729" y="287745"/>
                  </a:lnTo>
                  <a:lnTo>
                    <a:pt x="1636857" y="294577"/>
                  </a:lnTo>
                  <a:lnTo>
                    <a:pt x="1639590" y="302775"/>
                  </a:lnTo>
                  <a:lnTo>
                    <a:pt x="1638223" y="308240"/>
                  </a:lnTo>
                  <a:lnTo>
                    <a:pt x="1647788" y="297310"/>
                  </a:lnTo>
                  <a:lnTo>
                    <a:pt x="1658718" y="294577"/>
                  </a:lnTo>
                  <a:lnTo>
                    <a:pt x="1671015" y="294577"/>
                  </a:lnTo>
                  <a:lnTo>
                    <a:pt x="1683312" y="301409"/>
                  </a:lnTo>
                  <a:lnTo>
                    <a:pt x="1687411" y="306874"/>
                  </a:lnTo>
                  <a:lnTo>
                    <a:pt x="1707906" y="321903"/>
                  </a:lnTo>
                  <a:lnTo>
                    <a:pt x="1710639" y="327369"/>
                  </a:lnTo>
                  <a:lnTo>
                    <a:pt x="1712005" y="332834"/>
                  </a:lnTo>
                  <a:lnTo>
                    <a:pt x="1718837" y="332834"/>
                  </a:lnTo>
                  <a:lnTo>
                    <a:pt x="1722935" y="336933"/>
                  </a:lnTo>
                  <a:lnTo>
                    <a:pt x="1728401" y="336933"/>
                  </a:lnTo>
                  <a:lnTo>
                    <a:pt x="1737965" y="346497"/>
                  </a:lnTo>
                  <a:lnTo>
                    <a:pt x="1744797" y="349230"/>
                  </a:lnTo>
                  <a:lnTo>
                    <a:pt x="1747529" y="357428"/>
                  </a:lnTo>
                  <a:lnTo>
                    <a:pt x="1752995" y="362893"/>
                  </a:lnTo>
                  <a:lnTo>
                    <a:pt x="1758460" y="362893"/>
                  </a:lnTo>
                  <a:lnTo>
                    <a:pt x="1762559" y="369725"/>
                  </a:lnTo>
                  <a:lnTo>
                    <a:pt x="1768024" y="375190"/>
                  </a:lnTo>
                  <a:lnTo>
                    <a:pt x="1766658" y="379289"/>
                  </a:lnTo>
                  <a:lnTo>
                    <a:pt x="1761193" y="392952"/>
                  </a:lnTo>
                  <a:lnTo>
                    <a:pt x="1754361" y="397051"/>
                  </a:lnTo>
                  <a:lnTo>
                    <a:pt x="1748896" y="405249"/>
                  </a:lnTo>
                  <a:lnTo>
                    <a:pt x="1746163" y="414813"/>
                  </a:lnTo>
                  <a:lnTo>
                    <a:pt x="1746163" y="417546"/>
                  </a:lnTo>
                  <a:lnTo>
                    <a:pt x="1754361" y="407982"/>
                  </a:lnTo>
                  <a:lnTo>
                    <a:pt x="1765292" y="398418"/>
                  </a:lnTo>
                  <a:lnTo>
                    <a:pt x="1772123" y="395685"/>
                  </a:lnTo>
                  <a:lnTo>
                    <a:pt x="1776222" y="397051"/>
                  </a:lnTo>
                  <a:lnTo>
                    <a:pt x="1772123" y="403883"/>
                  </a:lnTo>
                  <a:lnTo>
                    <a:pt x="1768024" y="414813"/>
                  </a:lnTo>
                  <a:lnTo>
                    <a:pt x="1772123" y="412081"/>
                  </a:lnTo>
                  <a:lnTo>
                    <a:pt x="1774856" y="405249"/>
                  </a:lnTo>
                  <a:lnTo>
                    <a:pt x="1778955" y="399784"/>
                  </a:lnTo>
                  <a:lnTo>
                    <a:pt x="1787153" y="401150"/>
                  </a:lnTo>
                  <a:lnTo>
                    <a:pt x="1793984" y="407982"/>
                  </a:lnTo>
                  <a:lnTo>
                    <a:pt x="1789885" y="416180"/>
                  </a:lnTo>
                  <a:lnTo>
                    <a:pt x="1780321" y="423011"/>
                  </a:lnTo>
                  <a:lnTo>
                    <a:pt x="1770757" y="431209"/>
                  </a:lnTo>
                  <a:lnTo>
                    <a:pt x="1768024" y="439407"/>
                  </a:lnTo>
                  <a:lnTo>
                    <a:pt x="1768024" y="447605"/>
                  </a:lnTo>
                  <a:lnTo>
                    <a:pt x="1770757" y="451704"/>
                  </a:lnTo>
                  <a:lnTo>
                    <a:pt x="1769391" y="458536"/>
                  </a:lnTo>
                  <a:lnTo>
                    <a:pt x="1766658" y="472199"/>
                  </a:lnTo>
                  <a:lnTo>
                    <a:pt x="1768024" y="476298"/>
                  </a:lnTo>
                  <a:lnTo>
                    <a:pt x="1773490" y="474932"/>
                  </a:lnTo>
                  <a:lnTo>
                    <a:pt x="1776222" y="458536"/>
                  </a:lnTo>
                  <a:lnTo>
                    <a:pt x="1784420" y="444872"/>
                  </a:lnTo>
                  <a:lnTo>
                    <a:pt x="1793984" y="439407"/>
                  </a:lnTo>
                  <a:lnTo>
                    <a:pt x="1799450" y="439407"/>
                  </a:lnTo>
                  <a:lnTo>
                    <a:pt x="1799450" y="444872"/>
                  </a:lnTo>
                  <a:lnTo>
                    <a:pt x="1792618" y="457170"/>
                  </a:lnTo>
                  <a:lnTo>
                    <a:pt x="1788519" y="466734"/>
                  </a:lnTo>
                  <a:lnTo>
                    <a:pt x="1789885" y="472199"/>
                  </a:lnTo>
                  <a:lnTo>
                    <a:pt x="1796717" y="469466"/>
                  </a:lnTo>
                  <a:lnTo>
                    <a:pt x="1800816" y="474932"/>
                  </a:lnTo>
                  <a:lnTo>
                    <a:pt x="1799450" y="487229"/>
                  </a:lnTo>
                  <a:lnTo>
                    <a:pt x="1793984" y="492694"/>
                  </a:lnTo>
                  <a:lnTo>
                    <a:pt x="1781687" y="494060"/>
                  </a:lnTo>
                  <a:lnTo>
                    <a:pt x="1778955" y="499526"/>
                  </a:lnTo>
                  <a:lnTo>
                    <a:pt x="1778955" y="504991"/>
                  </a:lnTo>
                  <a:lnTo>
                    <a:pt x="1792618" y="499526"/>
                  </a:lnTo>
                  <a:lnTo>
                    <a:pt x="1795351" y="503625"/>
                  </a:lnTo>
                  <a:lnTo>
                    <a:pt x="1807648" y="517288"/>
                  </a:lnTo>
                  <a:lnTo>
                    <a:pt x="1803549" y="525486"/>
                  </a:lnTo>
                  <a:lnTo>
                    <a:pt x="1809014" y="526852"/>
                  </a:lnTo>
                  <a:lnTo>
                    <a:pt x="1813113" y="533684"/>
                  </a:lnTo>
                  <a:lnTo>
                    <a:pt x="1810380" y="539149"/>
                  </a:lnTo>
                  <a:lnTo>
                    <a:pt x="1810380" y="551446"/>
                  </a:lnTo>
                  <a:lnTo>
                    <a:pt x="1807648" y="558278"/>
                  </a:lnTo>
                  <a:lnTo>
                    <a:pt x="1807648" y="578773"/>
                  </a:lnTo>
                  <a:lnTo>
                    <a:pt x="1809014" y="586971"/>
                  </a:lnTo>
                  <a:lnTo>
                    <a:pt x="1807648" y="596535"/>
                  </a:lnTo>
                  <a:lnTo>
                    <a:pt x="1800816" y="600634"/>
                  </a:lnTo>
                  <a:lnTo>
                    <a:pt x="1793984" y="599267"/>
                  </a:lnTo>
                  <a:lnTo>
                    <a:pt x="1789885" y="600634"/>
                  </a:lnTo>
                  <a:lnTo>
                    <a:pt x="1787153" y="596535"/>
                  </a:lnTo>
                  <a:lnTo>
                    <a:pt x="1789885" y="589703"/>
                  </a:lnTo>
                  <a:lnTo>
                    <a:pt x="1787153" y="584238"/>
                  </a:lnTo>
                  <a:lnTo>
                    <a:pt x="1781687" y="580139"/>
                  </a:lnTo>
                  <a:lnTo>
                    <a:pt x="1773490" y="582872"/>
                  </a:lnTo>
                  <a:lnTo>
                    <a:pt x="1769391" y="586971"/>
                  </a:lnTo>
                  <a:lnTo>
                    <a:pt x="1762559" y="584238"/>
                  </a:lnTo>
                  <a:lnTo>
                    <a:pt x="1763925" y="576040"/>
                  </a:lnTo>
                  <a:lnTo>
                    <a:pt x="1769391" y="565109"/>
                  </a:lnTo>
                  <a:lnTo>
                    <a:pt x="1765292" y="552812"/>
                  </a:lnTo>
                  <a:lnTo>
                    <a:pt x="1765292" y="543248"/>
                  </a:lnTo>
                  <a:lnTo>
                    <a:pt x="1768024" y="533684"/>
                  </a:lnTo>
                  <a:lnTo>
                    <a:pt x="1763925" y="528219"/>
                  </a:lnTo>
                  <a:lnTo>
                    <a:pt x="1759826" y="528219"/>
                  </a:lnTo>
                  <a:lnTo>
                    <a:pt x="1757094" y="536416"/>
                  </a:lnTo>
                  <a:lnTo>
                    <a:pt x="1754361" y="548713"/>
                  </a:lnTo>
                  <a:lnTo>
                    <a:pt x="1755727" y="565109"/>
                  </a:lnTo>
                  <a:lnTo>
                    <a:pt x="1754361" y="580139"/>
                  </a:lnTo>
                  <a:lnTo>
                    <a:pt x="1754361" y="588337"/>
                  </a:lnTo>
                  <a:lnTo>
                    <a:pt x="1750262" y="591070"/>
                  </a:lnTo>
                  <a:lnTo>
                    <a:pt x="1742064" y="591070"/>
                  </a:lnTo>
                  <a:lnTo>
                    <a:pt x="1733866" y="592436"/>
                  </a:lnTo>
                  <a:lnTo>
                    <a:pt x="1725668" y="595168"/>
                  </a:lnTo>
                  <a:lnTo>
                    <a:pt x="1718837" y="588337"/>
                  </a:lnTo>
                  <a:lnTo>
                    <a:pt x="1702441" y="576040"/>
                  </a:lnTo>
                  <a:lnTo>
                    <a:pt x="1691510" y="555545"/>
                  </a:lnTo>
                  <a:lnTo>
                    <a:pt x="1681946" y="545981"/>
                  </a:lnTo>
                  <a:lnTo>
                    <a:pt x="1676481" y="539149"/>
                  </a:lnTo>
                  <a:lnTo>
                    <a:pt x="1673748" y="517288"/>
                  </a:lnTo>
                  <a:lnTo>
                    <a:pt x="1668283" y="506357"/>
                  </a:lnTo>
                  <a:lnTo>
                    <a:pt x="1661451" y="498159"/>
                  </a:lnTo>
                  <a:lnTo>
                    <a:pt x="1658718" y="483130"/>
                  </a:lnTo>
                  <a:lnTo>
                    <a:pt x="1661451" y="469466"/>
                  </a:lnTo>
                  <a:lnTo>
                    <a:pt x="1665550" y="461268"/>
                  </a:lnTo>
                  <a:lnTo>
                    <a:pt x="1662817" y="454437"/>
                  </a:lnTo>
                  <a:lnTo>
                    <a:pt x="1658718" y="454437"/>
                  </a:lnTo>
                  <a:lnTo>
                    <a:pt x="1645055" y="457170"/>
                  </a:lnTo>
                  <a:lnTo>
                    <a:pt x="1640956" y="462635"/>
                  </a:lnTo>
                  <a:lnTo>
                    <a:pt x="1632758" y="455803"/>
                  </a:lnTo>
                  <a:lnTo>
                    <a:pt x="1610897" y="427111"/>
                  </a:lnTo>
                  <a:lnTo>
                    <a:pt x="1609531" y="417546"/>
                  </a:lnTo>
                  <a:lnTo>
                    <a:pt x="1604065" y="412081"/>
                  </a:lnTo>
                  <a:lnTo>
                    <a:pt x="1595867" y="416180"/>
                  </a:lnTo>
                  <a:lnTo>
                    <a:pt x="1583570" y="417546"/>
                  </a:lnTo>
                  <a:lnTo>
                    <a:pt x="1572640" y="412081"/>
                  </a:lnTo>
                  <a:lnTo>
                    <a:pt x="1567175" y="414813"/>
                  </a:lnTo>
                  <a:lnTo>
                    <a:pt x="1558977" y="418913"/>
                  </a:lnTo>
                  <a:lnTo>
                    <a:pt x="1553512" y="416180"/>
                  </a:lnTo>
                  <a:lnTo>
                    <a:pt x="1545314" y="406616"/>
                  </a:lnTo>
                  <a:lnTo>
                    <a:pt x="1545314" y="399784"/>
                  </a:lnTo>
                  <a:lnTo>
                    <a:pt x="1530284" y="386121"/>
                  </a:lnTo>
                  <a:lnTo>
                    <a:pt x="1530284" y="379289"/>
                  </a:lnTo>
                  <a:lnTo>
                    <a:pt x="1524819" y="372458"/>
                  </a:lnTo>
                  <a:lnTo>
                    <a:pt x="1520720" y="357428"/>
                  </a:lnTo>
                  <a:lnTo>
                    <a:pt x="1513888" y="349230"/>
                  </a:lnTo>
                  <a:lnTo>
                    <a:pt x="1509789" y="356061"/>
                  </a:lnTo>
                  <a:lnTo>
                    <a:pt x="1511156" y="366992"/>
                  </a:lnTo>
                  <a:lnTo>
                    <a:pt x="1511156" y="372458"/>
                  </a:lnTo>
                  <a:lnTo>
                    <a:pt x="1498859" y="379289"/>
                  </a:lnTo>
                  <a:lnTo>
                    <a:pt x="1494760" y="383388"/>
                  </a:lnTo>
                  <a:lnTo>
                    <a:pt x="1505690" y="384754"/>
                  </a:lnTo>
                  <a:lnTo>
                    <a:pt x="1512522" y="388853"/>
                  </a:lnTo>
                  <a:lnTo>
                    <a:pt x="1520720" y="401150"/>
                  </a:lnTo>
                  <a:lnTo>
                    <a:pt x="1527551" y="410715"/>
                  </a:lnTo>
                  <a:lnTo>
                    <a:pt x="1524819" y="416180"/>
                  </a:lnTo>
                  <a:lnTo>
                    <a:pt x="1511156" y="414813"/>
                  </a:lnTo>
                  <a:lnTo>
                    <a:pt x="1504324" y="420279"/>
                  </a:lnTo>
                  <a:lnTo>
                    <a:pt x="1494760" y="425744"/>
                  </a:lnTo>
                  <a:lnTo>
                    <a:pt x="1486561" y="418913"/>
                  </a:lnTo>
                  <a:lnTo>
                    <a:pt x="1487928" y="427111"/>
                  </a:lnTo>
                  <a:lnTo>
                    <a:pt x="1496126" y="432576"/>
                  </a:lnTo>
                  <a:lnTo>
                    <a:pt x="1504324" y="431209"/>
                  </a:lnTo>
                  <a:lnTo>
                    <a:pt x="1516621" y="420279"/>
                  </a:lnTo>
                  <a:lnTo>
                    <a:pt x="1524819" y="420279"/>
                  </a:lnTo>
                  <a:lnTo>
                    <a:pt x="1538482" y="414813"/>
                  </a:lnTo>
                  <a:lnTo>
                    <a:pt x="1541214" y="418913"/>
                  </a:lnTo>
                  <a:lnTo>
                    <a:pt x="1541214" y="427111"/>
                  </a:lnTo>
                  <a:lnTo>
                    <a:pt x="1546680" y="432576"/>
                  </a:lnTo>
                  <a:lnTo>
                    <a:pt x="1560343" y="425744"/>
                  </a:lnTo>
                  <a:lnTo>
                    <a:pt x="1565809" y="427111"/>
                  </a:lnTo>
                  <a:lnTo>
                    <a:pt x="1595867" y="436675"/>
                  </a:lnTo>
                  <a:lnTo>
                    <a:pt x="1606798" y="442140"/>
                  </a:lnTo>
                  <a:lnTo>
                    <a:pt x="1613630" y="442140"/>
                  </a:lnTo>
                  <a:lnTo>
                    <a:pt x="1616362" y="451704"/>
                  </a:lnTo>
                  <a:lnTo>
                    <a:pt x="1623194" y="465368"/>
                  </a:lnTo>
                  <a:lnTo>
                    <a:pt x="1617729" y="476298"/>
                  </a:lnTo>
                  <a:lnTo>
                    <a:pt x="1609531" y="480397"/>
                  </a:lnTo>
                  <a:lnTo>
                    <a:pt x="1602699" y="488595"/>
                  </a:lnTo>
                  <a:lnTo>
                    <a:pt x="1594501" y="492694"/>
                  </a:lnTo>
                  <a:lnTo>
                    <a:pt x="1584937" y="492694"/>
                  </a:lnTo>
                  <a:lnTo>
                    <a:pt x="1552146" y="509090"/>
                  </a:lnTo>
                  <a:lnTo>
                    <a:pt x="1535750" y="510456"/>
                  </a:lnTo>
                  <a:lnTo>
                    <a:pt x="1523452" y="514555"/>
                  </a:lnTo>
                  <a:lnTo>
                    <a:pt x="1515254" y="509090"/>
                  </a:lnTo>
                  <a:lnTo>
                    <a:pt x="1508423" y="496793"/>
                  </a:lnTo>
                  <a:lnTo>
                    <a:pt x="1508423" y="488595"/>
                  </a:lnTo>
                  <a:lnTo>
                    <a:pt x="1504324" y="483130"/>
                  </a:lnTo>
                  <a:lnTo>
                    <a:pt x="1497493" y="480397"/>
                  </a:lnTo>
                  <a:lnTo>
                    <a:pt x="1497493" y="492694"/>
                  </a:lnTo>
                  <a:lnTo>
                    <a:pt x="1501591" y="496793"/>
                  </a:lnTo>
                  <a:lnTo>
                    <a:pt x="1502958" y="503625"/>
                  </a:lnTo>
                  <a:lnTo>
                    <a:pt x="1498859" y="507724"/>
                  </a:lnTo>
                  <a:lnTo>
                    <a:pt x="1489295" y="504991"/>
                  </a:lnTo>
                  <a:lnTo>
                    <a:pt x="1487928" y="502258"/>
                  </a:lnTo>
                  <a:lnTo>
                    <a:pt x="1483829" y="500892"/>
                  </a:lnTo>
                  <a:lnTo>
                    <a:pt x="1474264" y="507724"/>
                  </a:lnTo>
                  <a:lnTo>
                    <a:pt x="1476997" y="511823"/>
                  </a:lnTo>
                  <a:lnTo>
                    <a:pt x="1487928" y="514555"/>
                  </a:lnTo>
                  <a:lnTo>
                    <a:pt x="1493394" y="520020"/>
                  </a:lnTo>
                  <a:lnTo>
                    <a:pt x="1494760" y="526852"/>
                  </a:lnTo>
                  <a:lnTo>
                    <a:pt x="1489295" y="535050"/>
                  </a:lnTo>
                  <a:lnTo>
                    <a:pt x="1483829" y="537783"/>
                  </a:lnTo>
                  <a:lnTo>
                    <a:pt x="1475631" y="537783"/>
                  </a:lnTo>
                  <a:lnTo>
                    <a:pt x="1471532" y="543248"/>
                  </a:lnTo>
                  <a:lnTo>
                    <a:pt x="1471532" y="552812"/>
                  </a:lnTo>
                  <a:lnTo>
                    <a:pt x="1463334" y="558278"/>
                  </a:lnTo>
                  <a:lnTo>
                    <a:pt x="1440107" y="569208"/>
                  </a:lnTo>
                  <a:lnTo>
                    <a:pt x="1429176" y="567842"/>
                  </a:lnTo>
                  <a:lnTo>
                    <a:pt x="1420978" y="566475"/>
                  </a:lnTo>
                  <a:lnTo>
                    <a:pt x="1410047" y="577406"/>
                  </a:lnTo>
                  <a:lnTo>
                    <a:pt x="1405948" y="585604"/>
                  </a:lnTo>
                  <a:lnTo>
                    <a:pt x="1408681" y="588337"/>
                  </a:lnTo>
                  <a:lnTo>
                    <a:pt x="1430543" y="577406"/>
                  </a:lnTo>
                  <a:lnTo>
                    <a:pt x="1445572" y="577406"/>
                  </a:lnTo>
                  <a:lnTo>
                    <a:pt x="1456503" y="573307"/>
                  </a:lnTo>
                  <a:lnTo>
                    <a:pt x="1463334" y="576040"/>
                  </a:lnTo>
                  <a:lnTo>
                    <a:pt x="1467433" y="581505"/>
                  </a:lnTo>
                  <a:lnTo>
                    <a:pt x="1481097" y="584238"/>
                  </a:lnTo>
                  <a:lnTo>
                    <a:pt x="1492027" y="584238"/>
                  </a:lnTo>
                  <a:lnTo>
                    <a:pt x="1505690" y="580139"/>
                  </a:lnTo>
                  <a:lnTo>
                    <a:pt x="1526185" y="580139"/>
                  </a:lnTo>
                  <a:lnTo>
                    <a:pt x="1535750" y="584238"/>
                  </a:lnTo>
                  <a:lnTo>
                    <a:pt x="1546680" y="581505"/>
                  </a:lnTo>
                  <a:lnTo>
                    <a:pt x="1552146" y="582872"/>
                  </a:lnTo>
                  <a:lnTo>
                    <a:pt x="1556244" y="586971"/>
                  </a:lnTo>
                  <a:lnTo>
                    <a:pt x="1561710" y="586971"/>
                  </a:lnTo>
                  <a:lnTo>
                    <a:pt x="1564442" y="593802"/>
                  </a:lnTo>
                  <a:lnTo>
                    <a:pt x="1560343" y="599267"/>
                  </a:lnTo>
                  <a:lnTo>
                    <a:pt x="1549413" y="602000"/>
                  </a:lnTo>
                  <a:lnTo>
                    <a:pt x="1535750" y="597901"/>
                  </a:lnTo>
                  <a:lnTo>
                    <a:pt x="1524819" y="599267"/>
                  </a:lnTo>
                  <a:lnTo>
                    <a:pt x="1515254" y="608832"/>
                  </a:lnTo>
                  <a:lnTo>
                    <a:pt x="1500225" y="610198"/>
                  </a:lnTo>
                  <a:lnTo>
                    <a:pt x="1489295" y="615663"/>
                  </a:lnTo>
                  <a:lnTo>
                    <a:pt x="1481097" y="612931"/>
                  </a:lnTo>
                  <a:lnTo>
                    <a:pt x="1474264" y="606099"/>
                  </a:lnTo>
                  <a:lnTo>
                    <a:pt x="1461968" y="607465"/>
                  </a:lnTo>
                  <a:lnTo>
                    <a:pt x="1455136" y="615663"/>
                  </a:lnTo>
                  <a:lnTo>
                    <a:pt x="1460601" y="621129"/>
                  </a:lnTo>
                  <a:lnTo>
                    <a:pt x="1467433" y="618396"/>
                  </a:lnTo>
                  <a:lnTo>
                    <a:pt x="1475631" y="622495"/>
                  </a:lnTo>
                  <a:lnTo>
                    <a:pt x="1497493" y="622495"/>
                  </a:lnTo>
                  <a:lnTo>
                    <a:pt x="1502958" y="626594"/>
                  </a:lnTo>
                  <a:lnTo>
                    <a:pt x="1508423" y="634792"/>
                  </a:lnTo>
                  <a:lnTo>
                    <a:pt x="1512522" y="626594"/>
                  </a:lnTo>
                  <a:lnTo>
                    <a:pt x="1528917" y="611564"/>
                  </a:lnTo>
                  <a:cubicBezTo>
                    <a:pt x="1528917" y="611564"/>
                    <a:pt x="1537115" y="612931"/>
                    <a:pt x="1538482" y="612931"/>
                  </a:cubicBezTo>
                  <a:cubicBezTo>
                    <a:pt x="1539849" y="612931"/>
                    <a:pt x="1546680" y="608832"/>
                    <a:pt x="1546680" y="608832"/>
                  </a:cubicBezTo>
                  <a:lnTo>
                    <a:pt x="1554878" y="611564"/>
                  </a:lnTo>
                  <a:lnTo>
                    <a:pt x="1560343" y="615663"/>
                  </a:lnTo>
                  <a:lnTo>
                    <a:pt x="1567175" y="612931"/>
                  </a:lnTo>
                  <a:lnTo>
                    <a:pt x="1584937" y="612931"/>
                  </a:lnTo>
                  <a:lnTo>
                    <a:pt x="1594501" y="607465"/>
                  </a:lnTo>
                  <a:lnTo>
                    <a:pt x="1612263" y="593802"/>
                  </a:lnTo>
                  <a:lnTo>
                    <a:pt x="1619095" y="588337"/>
                  </a:lnTo>
                  <a:lnTo>
                    <a:pt x="1620461" y="592436"/>
                  </a:lnTo>
                  <a:lnTo>
                    <a:pt x="1619095" y="599267"/>
                  </a:lnTo>
                  <a:lnTo>
                    <a:pt x="1621828" y="602000"/>
                  </a:lnTo>
                  <a:lnTo>
                    <a:pt x="1630025" y="595168"/>
                  </a:lnTo>
                  <a:lnTo>
                    <a:pt x="1634124" y="595168"/>
                  </a:lnTo>
                  <a:lnTo>
                    <a:pt x="1638223" y="600634"/>
                  </a:lnTo>
                  <a:lnTo>
                    <a:pt x="1655986" y="614297"/>
                  </a:lnTo>
                  <a:lnTo>
                    <a:pt x="1675114" y="617030"/>
                  </a:lnTo>
                  <a:lnTo>
                    <a:pt x="1690144" y="623861"/>
                  </a:lnTo>
                  <a:lnTo>
                    <a:pt x="1706540" y="627960"/>
                  </a:lnTo>
                  <a:lnTo>
                    <a:pt x="1716104" y="627960"/>
                  </a:lnTo>
                  <a:lnTo>
                    <a:pt x="1733866" y="629327"/>
                  </a:lnTo>
                  <a:lnTo>
                    <a:pt x="1737965" y="632059"/>
                  </a:lnTo>
                  <a:lnTo>
                    <a:pt x="1752995" y="633426"/>
                  </a:lnTo>
                  <a:lnTo>
                    <a:pt x="1769391" y="627960"/>
                  </a:lnTo>
                  <a:lnTo>
                    <a:pt x="1769391" y="630693"/>
                  </a:lnTo>
                  <a:lnTo>
                    <a:pt x="1762559" y="642990"/>
                  </a:lnTo>
                  <a:lnTo>
                    <a:pt x="1750262" y="651188"/>
                  </a:lnTo>
                  <a:lnTo>
                    <a:pt x="1736599" y="653920"/>
                  </a:lnTo>
                  <a:lnTo>
                    <a:pt x="1731133" y="651188"/>
                  </a:lnTo>
                  <a:lnTo>
                    <a:pt x="1721569" y="658019"/>
                  </a:lnTo>
                  <a:lnTo>
                    <a:pt x="1721569" y="663485"/>
                  </a:lnTo>
                  <a:lnTo>
                    <a:pt x="1728401" y="668950"/>
                  </a:lnTo>
                  <a:lnTo>
                    <a:pt x="1729767" y="674415"/>
                  </a:lnTo>
                  <a:lnTo>
                    <a:pt x="1725668" y="677148"/>
                  </a:lnTo>
                  <a:lnTo>
                    <a:pt x="1718837" y="675782"/>
                  </a:lnTo>
                  <a:lnTo>
                    <a:pt x="1713371" y="670316"/>
                  </a:lnTo>
                  <a:lnTo>
                    <a:pt x="1707906" y="667584"/>
                  </a:lnTo>
                  <a:lnTo>
                    <a:pt x="1705173" y="674415"/>
                  </a:lnTo>
                  <a:lnTo>
                    <a:pt x="1703807" y="679881"/>
                  </a:lnTo>
                  <a:lnTo>
                    <a:pt x="1698342" y="675782"/>
                  </a:lnTo>
                  <a:lnTo>
                    <a:pt x="1686045" y="675782"/>
                  </a:lnTo>
                  <a:lnTo>
                    <a:pt x="1683312" y="678514"/>
                  </a:lnTo>
                  <a:lnTo>
                    <a:pt x="1684678" y="685346"/>
                  </a:lnTo>
                  <a:lnTo>
                    <a:pt x="1688777" y="688079"/>
                  </a:lnTo>
                  <a:lnTo>
                    <a:pt x="1688777" y="696277"/>
                  </a:lnTo>
                  <a:lnTo>
                    <a:pt x="1681946" y="701742"/>
                  </a:lnTo>
                  <a:lnTo>
                    <a:pt x="1673748" y="704474"/>
                  </a:lnTo>
                  <a:lnTo>
                    <a:pt x="1668283" y="700376"/>
                  </a:lnTo>
                  <a:lnTo>
                    <a:pt x="1664184" y="696277"/>
                  </a:lnTo>
                  <a:lnTo>
                    <a:pt x="1661451" y="699009"/>
                  </a:lnTo>
                  <a:lnTo>
                    <a:pt x="1662817" y="704474"/>
                  </a:lnTo>
                  <a:lnTo>
                    <a:pt x="1662817" y="714039"/>
                  </a:lnTo>
                  <a:lnTo>
                    <a:pt x="1655986" y="714039"/>
                  </a:lnTo>
                  <a:lnTo>
                    <a:pt x="1650520" y="716771"/>
                  </a:lnTo>
                  <a:lnTo>
                    <a:pt x="1643689" y="723603"/>
                  </a:lnTo>
                  <a:lnTo>
                    <a:pt x="1634124" y="719504"/>
                  </a:lnTo>
                  <a:lnTo>
                    <a:pt x="1632758" y="714039"/>
                  </a:lnTo>
                  <a:lnTo>
                    <a:pt x="1627293" y="714039"/>
                  </a:lnTo>
                  <a:lnTo>
                    <a:pt x="1627293" y="723603"/>
                  </a:lnTo>
                  <a:lnTo>
                    <a:pt x="1630025" y="733167"/>
                  </a:lnTo>
                  <a:lnTo>
                    <a:pt x="1623194" y="744098"/>
                  </a:lnTo>
                  <a:lnTo>
                    <a:pt x="1614996" y="739999"/>
                  </a:lnTo>
                  <a:lnTo>
                    <a:pt x="1612263" y="733167"/>
                  </a:lnTo>
                  <a:lnTo>
                    <a:pt x="1604065" y="737266"/>
                  </a:lnTo>
                  <a:lnTo>
                    <a:pt x="1602699" y="742732"/>
                  </a:lnTo>
                  <a:lnTo>
                    <a:pt x="1608164" y="746830"/>
                  </a:lnTo>
                  <a:lnTo>
                    <a:pt x="1608164" y="755029"/>
                  </a:lnTo>
                  <a:lnTo>
                    <a:pt x="1594501" y="763226"/>
                  </a:lnTo>
                  <a:lnTo>
                    <a:pt x="1589036" y="761860"/>
                  </a:lnTo>
                  <a:lnTo>
                    <a:pt x="1586303" y="756395"/>
                  </a:lnTo>
                  <a:lnTo>
                    <a:pt x="1578105" y="752296"/>
                  </a:lnTo>
                  <a:lnTo>
                    <a:pt x="1572640" y="753662"/>
                  </a:lnTo>
                  <a:lnTo>
                    <a:pt x="1572640" y="760494"/>
                  </a:lnTo>
                  <a:lnTo>
                    <a:pt x="1576739" y="770058"/>
                  </a:lnTo>
                  <a:lnTo>
                    <a:pt x="1576739" y="775523"/>
                  </a:lnTo>
                  <a:lnTo>
                    <a:pt x="1569907" y="779622"/>
                  </a:lnTo>
                  <a:lnTo>
                    <a:pt x="1557611" y="782355"/>
                  </a:lnTo>
                  <a:lnTo>
                    <a:pt x="1553512" y="787820"/>
                  </a:lnTo>
                  <a:lnTo>
                    <a:pt x="1539849" y="789187"/>
                  </a:lnTo>
                  <a:lnTo>
                    <a:pt x="1533016" y="797385"/>
                  </a:lnTo>
                  <a:lnTo>
                    <a:pt x="1528917" y="805583"/>
                  </a:lnTo>
                  <a:lnTo>
                    <a:pt x="1523452" y="805583"/>
                  </a:lnTo>
                  <a:lnTo>
                    <a:pt x="1519353" y="797385"/>
                  </a:lnTo>
                  <a:lnTo>
                    <a:pt x="1511156" y="797385"/>
                  </a:lnTo>
                  <a:lnTo>
                    <a:pt x="1498859" y="804216"/>
                  </a:lnTo>
                  <a:lnTo>
                    <a:pt x="1493394" y="804216"/>
                  </a:lnTo>
                  <a:lnTo>
                    <a:pt x="1487928" y="806949"/>
                  </a:lnTo>
                  <a:lnTo>
                    <a:pt x="1483829" y="815147"/>
                  </a:lnTo>
                  <a:lnTo>
                    <a:pt x="1476997" y="816513"/>
                  </a:lnTo>
                  <a:lnTo>
                    <a:pt x="1470166" y="813780"/>
                  </a:lnTo>
                  <a:lnTo>
                    <a:pt x="1467433" y="808315"/>
                  </a:lnTo>
                  <a:lnTo>
                    <a:pt x="1463334" y="808315"/>
                  </a:lnTo>
                  <a:lnTo>
                    <a:pt x="1456503" y="820612"/>
                  </a:lnTo>
                  <a:lnTo>
                    <a:pt x="1452404" y="817879"/>
                  </a:lnTo>
                  <a:lnTo>
                    <a:pt x="1446938" y="809682"/>
                  </a:lnTo>
                  <a:lnTo>
                    <a:pt x="1442840" y="809682"/>
                  </a:lnTo>
                  <a:lnTo>
                    <a:pt x="1440107" y="819246"/>
                  </a:lnTo>
                  <a:lnTo>
                    <a:pt x="1434642" y="824711"/>
                  </a:lnTo>
                  <a:lnTo>
                    <a:pt x="1427809" y="820612"/>
                  </a:lnTo>
                  <a:lnTo>
                    <a:pt x="1426444" y="815147"/>
                  </a:lnTo>
                  <a:lnTo>
                    <a:pt x="1422344" y="813780"/>
                  </a:lnTo>
                  <a:lnTo>
                    <a:pt x="1422344" y="820612"/>
                  </a:lnTo>
                  <a:lnTo>
                    <a:pt x="1418245" y="823345"/>
                  </a:lnTo>
                  <a:lnTo>
                    <a:pt x="1408681" y="821978"/>
                  </a:lnTo>
                  <a:lnTo>
                    <a:pt x="1401850" y="824711"/>
                  </a:lnTo>
                  <a:lnTo>
                    <a:pt x="1403216" y="830176"/>
                  </a:lnTo>
                  <a:lnTo>
                    <a:pt x="1401850" y="835642"/>
                  </a:lnTo>
                  <a:lnTo>
                    <a:pt x="1393652" y="835642"/>
                  </a:lnTo>
                  <a:lnTo>
                    <a:pt x="1390919" y="832909"/>
                  </a:lnTo>
                  <a:lnTo>
                    <a:pt x="1385454" y="834275"/>
                  </a:lnTo>
                  <a:lnTo>
                    <a:pt x="1384088" y="841107"/>
                  </a:lnTo>
                  <a:lnTo>
                    <a:pt x="1378622" y="841107"/>
                  </a:lnTo>
                  <a:lnTo>
                    <a:pt x="1375890" y="837008"/>
                  </a:lnTo>
                  <a:lnTo>
                    <a:pt x="1371791" y="838374"/>
                  </a:lnTo>
                  <a:lnTo>
                    <a:pt x="1370424" y="849305"/>
                  </a:lnTo>
                  <a:lnTo>
                    <a:pt x="1363592" y="852038"/>
                  </a:lnTo>
                  <a:lnTo>
                    <a:pt x="1358127" y="857503"/>
                  </a:lnTo>
                  <a:lnTo>
                    <a:pt x="1351295" y="858869"/>
                  </a:lnTo>
                  <a:lnTo>
                    <a:pt x="1348563" y="852038"/>
                  </a:lnTo>
                  <a:lnTo>
                    <a:pt x="1334900" y="837008"/>
                  </a:lnTo>
                  <a:lnTo>
                    <a:pt x="1329435" y="834275"/>
                  </a:lnTo>
                  <a:lnTo>
                    <a:pt x="1322602" y="837008"/>
                  </a:lnTo>
                  <a:lnTo>
                    <a:pt x="1322602" y="842473"/>
                  </a:lnTo>
                  <a:lnTo>
                    <a:pt x="1317138" y="843839"/>
                  </a:lnTo>
                  <a:lnTo>
                    <a:pt x="1314404" y="852038"/>
                  </a:lnTo>
                  <a:lnTo>
                    <a:pt x="1306207" y="857503"/>
                  </a:lnTo>
                  <a:lnTo>
                    <a:pt x="1299375" y="857503"/>
                  </a:lnTo>
                  <a:lnTo>
                    <a:pt x="1295276" y="854770"/>
                  </a:lnTo>
                  <a:lnTo>
                    <a:pt x="1291177" y="861602"/>
                  </a:lnTo>
                  <a:lnTo>
                    <a:pt x="1280247" y="862968"/>
                  </a:lnTo>
                  <a:lnTo>
                    <a:pt x="1270683" y="861602"/>
                  </a:lnTo>
                  <a:lnTo>
                    <a:pt x="1265217" y="853404"/>
                  </a:lnTo>
                  <a:lnTo>
                    <a:pt x="1259751" y="853404"/>
                  </a:lnTo>
                  <a:lnTo>
                    <a:pt x="1255652" y="860236"/>
                  </a:lnTo>
                  <a:lnTo>
                    <a:pt x="1254286" y="865701"/>
                  </a:lnTo>
                  <a:lnTo>
                    <a:pt x="1247455" y="864335"/>
                  </a:lnTo>
                  <a:lnTo>
                    <a:pt x="1237891" y="858869"/>
                  </a:lnTo>
                  <a:lnTo>
                    <a:pt x="1233792" y="849305"/>
                  </a:lnTo>
                  <a:lnTo>
                    <a:pt x="1236524" y="839741"/>
                  </a:lnTo>
                  <a:lnTo>
                    <a:pt x="1231059" y="834275"/>
                  </a:lnTo>
                  <a:lnTo>
                    <a:pt x="1224228" y="831543"/>
                  </a:lnTo>
                  <a:lnTo>
                    <a:pt x="1217395" y="819246"/>
                  </a:lnTo>
                  <a:lnTo>
                    <a:pt x="1217395" y="809682"/>
                  </a:lnTo>
                  <a:lnTo>
                    <a:pt x="1211931" y="801484"/>
                  </a:lnTo>
                  <a:lnTo>
                    <a:pt x="1207832" y="789187"/>
                  </a:lnTo>
                  <a:lnTo>
                    <a:pt x="1203732" y="785088"/>
                  </a:lnTo>
                  <a:lnTo>
                    <a:pt x="1198267" y="786454"/>
                  </a:lnTo>
                  <a:lnTo>
                    <a:pt x="1196901" y="796018"/>
                  </a:lnTo>
                  <a:lnTo>
                    <a:pt x="1199633" y="801484"/>
                  </a:lnTo>
                  <a:lnTo>
                    <a:pt x="1203732" y="812414"/>
                  </a:lnTo>
                  <a:lnTo>
                    <a:pt x="1209197" y="817879"/>
                  </a:lnTo>
                  <a:lnTo>
                    <a:pt x="1211931" y="826077"/>
                  </a:lnTo>
                  <a:lnTo>
                    <a:pt x="1211931" y="838374"/>
                  </a:lnTo>
                  <a:lnTo>
                    <a:pt x="1207832" y="846572"/>
                  </a:lnTo>
                  <a:lnTo>
                    <a:pt x="1210564" y="849305"/>
                  </a:lnTo>
                  <a:lnTo>
                    <a:pt x="1217395" y="850671"/>
                  </a:lnTo>
                  <a:lnTo>
                    <a:pt x="1220129" y="864335"/>
                  </a:lnTo>
                  <a:lnTo>
                    <a:pt x="1217395" y="880730"/>
                  </a:lnTo>
                  <a:lnTo>
                    <a:pt x="1210564" y="888928"/>
                  </a:lnTo>
                  <a:lnTo>
                    <a:pt x="1202366" y="891661"/>
                  </a:lnTo>
                  <a:lnTo>
                    <a:pt x="1198267" y="887562"/>
                  </a:lnTo>
                  <a:lnTo>
                    <a:pt x="1192802" y="887562"/>
                  </a:lnTo>
                  <a:lnTo>
                    <a:pt x="1183238" y="893027"/>
                  </a:lnTo>
                  <a:lnTo>
                    <a:pt x="1173674" y="905324"/>
                  </a:lnTo>
                  <a:lnTo>
                    <a:pt x="1168208" y="908057"/>
                  </a:lnTo>
                  <a:lnTo>
                    <a:pt x="1160010" y="906691"/>
                  </a:lnTo>
                  <a:lnTo>
                    <a:pt x="1157278" y="910790"/>
                  </a:lnTo>
                  <a:lnTo>
                    <a:pt x="1158643" y="913522"/>
                  </a:lnTo>
                  <a:lnTo>
                    <a:pt x="1158643" y="921720"/>
                  </a:lnTo>
                  <a:lnTo>
                    <a:pt x="1150445" y="927185"/>
                  </a:lnTo>
                  <a:lnTo>
                    <a:pt x="1142248" y="928552"/>
                  </a:lnTo>
                  <a:lnTo>
                    <a:pt x="1140881" y="936750"/>
                  </a:lnTo>
                  <a:lnTo>
                    <a:pt x="1140881" y="943581"/>
                  </a:lnTo>
                  <a:lnTo>
                    <a:pt x="1139515" y="950413"/>
                  </a:lnTo>
                  <a:lnTo>
                    <a:pt x="1132684" y="943581"/>
                  </a:lnTo>
                  <a:lnTo>
                    <a:pt x="1127218" y="942215"/>
                  </a:lnTo>
                  <a:lnTo>
                    <a:pt x="1132684" y="947680"/>
                  </a:lnTo>
                  <a:lnTo>
                    <a:pt x="1134050" y="953146"/>
                  </a:lnTo>
                  <a:lnTo>
                    <a:pt x="1131317" y="961344"/>
                  </a:lnTo>
                  <a:lnTo>
                    <a:pt x="1125852" y="961344"/>
                  </a:lnTo>
                  <a:lnTo>
                    <a:pt x="1120387" y="958611"/>
                  </a:lnTo>
                  <a:lnTo>
                    <a:pt x="1113555" y="955878"/>
                  </a:lnTo>
                  <a:lnTo>
                    <a:pt x="1112189" y="958611"/>
                  </a:lnTo>
                  <a:lnTo>
                    <a:pt x="1114922" y="964076"/>
                  </a:lnTo>
                  <a:lnTo>
                    <a:pt x="1117654" y="970908"/>
                  </a:lnTo>
                  <a:lnTo>
                    <a:pt x="1112189" y="977739"/>
                  </a:lnTo>
                  <a:lnTo>
                    <a:pt x="1101258" y="980472"/>
                  </a:lnTo>
                  <a:lnTo>
                    <a:pt x="1086228" y="996868"/>
                  </a:lnTo>
                  <a:lnTo>
                    <a:pt x="1084862" y="1005066"/>
                  </a:lnTo>
                  <a:lnTo>
                    <a:pt x="1086228" y="1013264"/>
                  </a:lnTo>
                  <a:lnTo>
                    <a:pt x="1083496" y="1022828"/>
                  </a:lnTo>
                  <a:lnTo>
                    <a:pt x="1073932" y="1033759"/>
                  </a:lnTo>
                  <a:lnTo>
                    <a:pt x="1067100" y="1037858"/>
                  </a:lnTo>
                  <a:lnTo>
                    <a:pt x="1064368" y="1035125"/>
                  </a:lnTo>
                  <a:lnTo>
                    <a:pt x="1061635" y="1029660"/>
                  </a:lnTo>
                  <a:lnTo>
                    <a:pt x="1064368" y="1024194"/>
                  </a:lnTo>
                  <a:lnTo>
                    <a:pt x="1058902" y="1026927"/>
                  </a:lnTo>
                  <a:lnTo>
                    <a:pt x="1054803" y="1032392"/>
                  </a:lnTo>
                  <a:lnTo>
                    <a:pt x="1053436" y="1041957"/>
                  </a:lnTo>
                  <a:lnTo>
                    <a:pt x="1053436" y="1046055"/>
                  </a:lnTo>
                  <a:lnTo>
                    <a:pt x="1050704" y="1050155"/>
                  </a:lnTo>
                  <a:lnTo>
                    <a:pt x="1034308" y="1065184"/>
                  </a:lnTo>
                  <a:lnTo>
                    <a:pt x="1027476" y="1067917"/>
                  </a:lnTo>
                  <a:lnTo>
                    <a:pt x="1023378" y="1065184"/>
                  </a:lnTo>
                  <a:lnTo>
                    <a:pt x="1023378" y="1058353"/>
                  </a:lnTo>
                  <a:lnTo>
                    <a:pt x="1019279" y="1052887"/>
                  </a:lnTo>
                  <a:lnTo>
                    <a:pt x="1013813" y="1054254"/>
                  </a:lnTo>
                  <a:lnTo>
                    <a:pt x="1013813" y="1062452"/>
                  </a:lnTo>
                  <a:lnTo>
                    <a:pt x="1008348" y="1062452"/>
                  </a:lnTo>
                  <a:lnTo>
                    <a:pt x="996051" y="1055620"/>
                  </a:lnTo>
                  <a:lnTo>
                    <a:pt x="991952" y="1050155"/>
                  </a:lnTo>
                  <a:lnTo>
                    <a:pt x="986486" y="1048788"/>
                  </a:lnTo>
                  <a:lnTo>
                    <a:pt x="983754" y="1051521"/>
                  </a:lnTo>
                  <a:lnTo>
                    <a:pt x="987853" y="1058353"/>
                  </a:lnTo>
                  <a:lnTo>
                    <a:pt x="993319" y="1061085"/>
                  </a:lnTo>
                  <a:lnTo>
                    <a:pt x="998783" y="1070650"/>
                  </a:lnTo>
                  <a:lnTo>
                    <a:pt x="998783" y="1078848"/>
                  </a:lnTo>
                  <a:lnTo>
                    <a:pt x="987853" y="1091144"/>
                  </a:lnTo>
                  <a:lnTo>
                    <a:pt x="982388" y="1091144"/>
                  </a:lnTo>
                  <a:lnTo>
                    <a:pt x="965992" y="1102075"/>
                  </a:lnTo>
                  <a:lnTo>
                    <a:pt x="956428" y="1113006"/>
                  </a:lnTo>
                  <a:lnTo>
                    <a:pt x="946864" y="1114372"/>
                  </a:lnTo>
                  <a:lnTo>
                    <a:pt x="940031" y="1110273"/>
                  </a:lnTo>
                  <a:lnTo>
                    <a:pt x="941398" y="1103441"/>
                  </a:lnTo>
                  <a:lnTo>
                    <a:pt x="944130" y="1097976"/>
                  </a:lnTo>
                  <a:lnTo>
                    <a:pt x="940031" y="1095243"/>
                  </a:lnTo>
                  <a:lnTo>
                    <a:pt x="935932" y="1095243"/>
                  </a:lnTo>
                  <a:lnTo>
                    <a:pt x="931834" y="1103441"/>
                  </a:lnTo>
                  <a:lnTo>
                    <a:pt x="933200" y="1108907"/>
                  </a:lnTo>
                  <a:lnTo>
                    <a:pt x="931834" y="1115738"/>
                  </a:lnTo>
                  <a:lnTo>
                    <a:pt x="923636" y="1115738"/>
                  </a:lnTo>
                  <a:lnTo>
                    <a:pt x="914072" y="1121204"/>
                  </a:lnTo>
                  <a:lnTo>
                    <a:pt x="904508" y="1118471"/>
                  </a:lnTo>
                  <a:lnTo>
                    <a:pt x="899042" y="1107540"/>
                  </a:lnTo>
                  <a:lnTo>
                    <a:pt x="900409" y="1100709"/>
                  </a:lnTo>
                  <a:lnTo>
                    <a:pt x="904508" y="1092511"/>
                  </a:lnTo>
                  <a:lnTo>
                    <a:pt x="901775" y="1085679"/>
                  </a:lnTo>
                  <a:lnTo>
                    <a:pt x="899042" y="1085679"/>
                  </a:lnTo>
                  <a:lnTo>
                    <a:pt x="896310" y="1099342"/>
                  </a:lnTo>
                  <a:lnTo>
                    <a:pt x="893576" y="1110273"/>
                  </a:lnTo>
                  <a:lnTo>
                    <a:pt x="893576" y="1117105"/>
                  </a:lnTo>
                  <a:lnTo>
                    <a:pt x="890844" y="1125303"/>
                  </a:lnTo>
                  <a:lnTo>
                    <a:pt x="885378" y="1122570"/>
                  </a:lnTo>
                  <a:lnTo>
                    <a:pt x="870349" y="1104808"/>
                  </a:lnTo>
                  <a:lnTo>
                    <a:pt x="870349" y="1095243"/>
                  </a:lnTo>
                  <a:lnTo>
                    <a:pt x="875814" y="1082947"/>
                  </a:lnTo>
                  <a:lnTo>
                    <a:pt x="884013" y="1074749"/>
                  </a:lnTo>
                  <a:lnTo>
                    <a:pt x="892211" y="1069283"/>
                  </a:lnTo>
                  <a:lnTo>
                    <a:pt x="886745" y="1065184"/>
                  </a:lnTo>
                  <a:lnTo>
                    <a:pt x="875814" y="1062452"/>
                  </a:lnTo>
                  <a:lnTo>
                    <a:pt x="868983" y="1054254"/>
                  </a:lnTo>
                  <a:lnTo>
                    <a:pt x="868983" y="1051521"/>
                  </a:lnTo>
                  <a:lnTo>
                    <a:pt x="866250" y="1050155"/>
                  </a:lnTo>
                  <a:lnTo>
                    <a:pt x="860785" y="1052887"/>
                  </a:lnTo>
                  <a:lnTo>
                    <a:pt x="856686" y="1059719"/>
                  </a:lnTo>
                  <a:lnTo>
                    <a:pt x="858052" y="1065184"/>
                  </a:lnTo>
                  <a:lnTo>
                    <a:pt x="866250" y="1074749"/>
                  </a:lnTo>
                  <a:lnTo>
                    <a:pt x="863517" y="1081580"/>
                  </a:lnTo>
                  <a:lnTo>
                    <a:pt x="858052" y="1089778"/>
                  </a:lnTo>
                  <a:lnTo>
                    <a:pt x="851221" y="1091144"/>
                  </a:lnTo>
                  <a:lnTo>
                    <a:pt x="841657" y="1100709"/>
                  </a:lnTo>
                  <a:lnTo>
                    <a:pt x="836191" y="1100709"/>
                  </a:lnTo>
                  <a:lnTo>
                    <a:pt x="834824" y="1089778"/>
                  </a:lnTo>
                  <a:lnTo>
                    <a:pt x="830725" y="1087045"/>
                  </a:lnTo>
                  <a:lnTo>
                    <a:pt x="825260" y="1093877"/>
                  </a:lnTo>
                  <a:lnTo>
                    <a:pt x="826626" y="1102075"/>
                  </a:lnTo>
                  <a:lnTo>
                    <a:pt x="833459" y="1115738"/>
                  </a:lnTo>
                  <a:lnTo>
                    <a:pt x="840290" y="1123936"/>
                  </a:lnTo>
                  <a:lnTo>
                    <a:pt x="838923" y="1129402"/>
                  </a:lnTo>
                  <a:lnTo>
                    <a:pt x="834824" y="1130768"/>
                  </a:lnTo>
                  <a:lnTo>
                    <a:pt x="832092" y="1138966"/>
                  </a:lnTo>
                  <a:lnTo>
                    <a:pt x="823894" y="1144431"/>
                  </a:lnTo>
                  <a:lnTo>
                    <a:pt x="814330" y="1143065"/>
                  </a:lnTo>
                  <a:lnTo>
                    <a:pt x="808865" y="1137600"/>
                  </a:lnTo>
                  <a:lnTo>
                    <a:pt x="803399" y="1140332"/>
                  </a:lnTo>
                  <a:lnTo>
                    <a:pt x="797934" y="1147164"/>
                  </a:lnTo>
                  <a:lnTo>
                    <a:pt x="787004" y="1151263"/>
                  </a:lnTo>
                  <a:lnTo>
                    <a:pt x="782905" y="1147164"/>
                  </a:lnTo>
                  <a:lnTo>
                    <a:pt x="778806" y="1136233"/>
                  </a:lnTo>
                  <a:lnTo>
                    <a:pt x="774707" y="1129402"/>
                  </a:lnTo>
                  <a:lnTo>
                    <a:pt x="770607" y="1129402"/>
                  </a:lnTo>
                  <a:lnTo>
                    <a:pt x="769241" y="1134867"/>
                  </a:lnTo>
                  <a:lnTo>
                    <a:pt x="769241" y="1140332"/>
                  </a:lnTo>
                  <a:lnTo>
                    <a:pt x="762409" y="1147164"/>
                  </a:lnTo>
                  <a:lnTo>
                    <a:pt x="754212" y="1145797"/>
                  </a:lnTo>
                  <a:lnTo>
                    <a:pt x="750113" y="1136233"/>
                  </a:lnTo>
                  <a:lnTo>
                    <a:pt x="746014" y="1129402"/>
                  </a:lnTo>
                  <a:lnTo>
                    <a:pt x="741915" y="1132134"/>
                  </a:lnTo>
                  <a:lnTo>
                    <a:pt x="739182" y="1137600"/>
                  </a:lnTo>
                  <a:lnTo>
                    <a:pt x="732351" y="1137600"/>
                  </a:lnTo>
                  <a:lnTo>
                    <a:pt x="726885" y="1141698"/>
                  </a:lnTo>
                  <a:lnTo>
                    <a:pt x="728252" y="1147164"/>
                  </a:lnTo>
                  <a:lnTo>
                    <a:pt x="730984" y="1156728"/>
                  </a:lnTo>
                  <a:lnTo>
                    <a:pt x="730984" y="1171758"/>
                  </a:lnTo>
                  <a:lnTo>
                    <a:pt x="724153" y="1186787"/>
                  </a:lnTo>
                  <a:lnTo>
                    <a:pt x="711855" y="1200450"/>
                  </a:lnTo>
                  <a:lnTo>
                    <a:pt x="703657" y="1201817"/>
                  </a:lnTo>
                  <a:lnTo>
                    <a:pt x="698192" y="1197718"/>
                  </a:lnTo>
                  <a:lnTo>
                    <a:pt x="694093" y="1184055"/>
                  </a:lnTo>
                  <a:lnTo>
                    <a:pt x="687262" y="1179956"/>
                  </a:lnTo>
                  <a:lnTo>
                    <a:pt x="681797" y="1182688"/>
                  </a:lnTo>
                  <a:lnTo>
                    <a:pt x="680430" y="1188154"/>
                  </a:lnTo>
                  <a:lnTo>
                    <a:pt x="669500" y="1184055"/>
                  </a:lnTo>
                  <a:lnTo>
                    <a:pt x="666766" y="1175857"/>
                  </a:lnTo>
                  <a:lnTo>
                    <a:pt x="662668" y="1173124"/>
                  </a:lnTo>
                  <a:lnTo>
                    <a:pt x="661301" y="1178589"/>
                  </a:lnTo>
                  <a:lnTo>
                    <a:pt x="661301" y="1184055"/>
                  </a:lnTo>
                  <a:lnTo>
                    <a:pt x="664034" y="1194985"/>
                  </a:lnTo>
                  <a:lnTo>
                    <a:pt x="658569" y="1201817"/>
                  </a:lnTo>
                  <a:lnTo>
                    <a:pt x="658569" y="1207282"/>
                  </a:lnTo>
                  <a:lnTo>
                    <a:pt x="661301" y="1216846"/>
                  </a:lnTo>
                  <a:lnTo>
                    <a:pt x="668133" y="1223678"/>
                  </a:lnTo>
                  <a:lnTo>
                    <a:pt x="672232" y="1237341"/>
                  </a:lnTo>
                  <a:lnTo>
                    <a:pt x="674964" y="1256470"/>
                  </a:lnTo>
                  <a:lnTo>
                    <a:pt x="672232" y="1267400"/>
                  </a:lnTo>
                  <a:lnTo>
                    <a:pt x="664034" y="1261935"/>
                  </a:lnTo>
                  <a:lnTo>
                    <a:pt x="658569" y="1261935"/>
                  </a:lnTo>
                  <a:lnTo>
                    <a:pt x="655837" y="1268767"/>
                  </a:lnTo>
                  <a:lnTo>
                    <a:pt x="644906" y="1270133"/>
                  </a:lnTo>
                  <a:lnTo>
                    <a:pt x="632609" y="1267400"/>
                  </a:lnTo>
                  <a:lnTo>
                    <a:pt x="620311" y="1268767"/>
                  </a:lnTo>
                  <a:lnTo>
                    <a:pt x="614847" y="1275598"/>
                  </a:lnTo>
                  <a:lnTo>
                    <a:pt x="617579" y="1279697"/>
                  </a:lnTo>
                  <a:lnTo>
                    <a:pt x="632609" y="1287895"/>
                  </a:lnTo>
                  <a:lnTo>
                    <a:pt x="642173" y="1289262"/>
                  </a:lnTo>
                  <a:lnTo>
                    <a:pt x="649004" y="1294727"/>
                  </a:lnTo>
                  <a:lnTo>
                    <a:pt x="653103" y="1298826"/>
                  </a:lnTo>
                  <a:lnTo>
                    <a:pt x="658569" y="1296093"/>
                  </a:lnTo>
                  <a:lnTo>
                    <a:pt x="665400" y="1297460"/>
                  </a:lnTo>
                  <a:lnTo>
                    <a:pt x="665400" y="1302925"/>
                  </a:lnTo>
                  <a:lnTo>
                    <a:pt x="662668" y="1312489"/>
                  </a:lnTo>
                  <a:lnTo>
                    <a:pt x="655837" y="1313855"/>
                  </a:lnTo>
                  <a:lnTo>
                    <a:pt x="649004" y="1313855"/>
                  </a:lnTo>
                  <a:lnTo>
                    <a:pt x="649004" y="1317954"/>
                  </a:lnTo>
                  <a:lnTo>
                    <a:pt x="654470" y="1320687"/>
                  </a:lnTo>
                  <a:lnTo>
                    <a:pt x="657202" y="1327519"/>
                  </a:lnTo>
                  <a:lnTo>
                    <a:pt x="655837" y="1338449"/>
                  </a:lnTo>
                  <a:lnTo>
                    <a:pt x="655837" y="1345281"/>
                  </a:lnTo>
                  <a:lnTo>
                    <a:pt x="653103" y="1349380"/>
                  </a:lnTo>
                  <a:lnTo>
                    <a:pt x="647638" y="1352113"/>
                  </a:lnTo>
                  <a:lnTo>
                    <a:pt x="639440" y="1349380"/>
                  </a:lnTo>
                  <a:lnTo>
                    <a:pt x="631243" y="1337083"/>
                  </a:lnTo>
                  <a:lnTo>
                    <a:pt x="624411" y="1337083"/>
                  </a:lnTo>
                  <a:lnTo>
                    <a:pt x="618946" y="1334350"/>
                  </a:lnTo>
                  <a:lnTo>
                    <a:pt x="610747" y="1326152"/>
                  </a:lnTo>
                  <a:lnTo>
                    <a:pt x="602549" y="1326152"/>
                  </a:lnTo>
                  <a:lnTo>
                    <a:pt x="599817" y="1330251"/>
                  </a:lnTo>
                  <a:lnTo>
                    <a:pt x="598450" y="1337083"/>
                  </a:lnTo>
                  <a:lnTo>
                    <a:pt x="609381" y="1338449"/>
                  </a:lnTo>
                  <a:lnTo>
                    <a:pt x="614847" y="1339816"/>
                  </a:lnTo>
                  <a:lnTo>
                    <a:pt x="627144" y="1346647"/>
                  </a:lnTo>
                  <a:lnTo>
                    <a:pt x="636708" y="1352113"/>
                  </a:lnTo>
                  <a:lnTo>
                    <a:pt x="644906" y="1354845"/>
                  </a:lnTo>
                  <a:lnTo>
                    <a:pt x="647638" y="1358944"/>
                  </a:lnTo>
                  <a:lnTo>
                    <a:pt x="643539" y="1368508"/>
                  </a:lnTo>
                  <a:lnTo>
                    <a:pt x="633975" y="1372607"/>
                  </a:lnTo>
                  <a:lnTo>
                    <a:pt x="625777" y="1371241"/>
                  </a:lnTo>
                  <a:lnTo>
                    <a:pt x="620311" y="1375340"/>
                  </a:lnTo>
                  <a:lnTo>
                    <a:pt x="612114" y="1373974"/>
                  </a:lnTo>
                  <a:lnTo>
                    <a:pt x="598450" y="1361677"/>
                  </a:lnTo>
                  <a:lnTo>
                    <a:pt x="594351" y="1354845"/>
                  </a:lnTo>
                  <a:lnTo>
                    <a:pt x="587520" y="1353479"/>
                  </a:lnTo>
                  <a:lnTo>
                    <a:pt x="583421" y="1357578"/>
                  </a:lnTo>
                  <a:lnTo>
                    <a:pt x="577956" y="1363043"/>
                  </a:lnTo>
                  <a:lnTo>
                    <a:pt x="579322" y="1372607"/>
                  </a:lnTo>
                  <a:lnTo>
                    <a:pt x="587520" y="1379439"/>
                  </a:lnTo>
                  <a:lnTo>
                    <a:pt x="601183" y="1386271"/>
                  </a:lnTo>
                  <a:lnTo>
                    <a:pt x="603916" y="1391736"/>
                  </a:lnTo>
                  <a:lnTo>
                    <a:pt x="603916" y="1397201"/>
                  </a:lnTo>
                  <a:lnTo>
                    <a:pt x="599817" y="1401300"/>
                  </a:lnTo>
                  <a:lnTo>
                    <a:pt x="591619" y="1393102"/>
                  </a:lnTo>
                  <a:lnTo>
                    <a:pt x="584787" y="1391736"/>
                  </a:lnTo>
                  <a:lnTo>
                    <a:pt x="573857" y="1384904"/>
                  </a:lnTo>
                  <a:lnTo>
                    <a:pt x="568392" y="1378073"/>
                  </a:lnTo>
                  <a:lnTo>
                    <a:pt x="565658" y="1378073"/>
                  </a:lnTo>
                  <a:lnTo>
                    <a:pt x="568392" y="1389003"/>
                  </a:lnTo>
                  <a:lnTo>
                    <a:pt x="576590" y="1395835"/>
                  </a:lnTo>
                  <a:lnTo>
                    <a:pt x="590253" y="1402667"/>
                  </a:lnTo>
                  <a:lnTo>
                    <a:pt x="592985" y="1408132"/>
                  </a:lnTo>
                  <a:lnTo>
                    <a:pt x="592985" y="1413597"/>
                  </a:lnTo>
                  <a:lnTo>
                    <a:pt x="587520" y="1416330"/>
                  </a:lnTo>
                  <a:lnTo>
                    <a:pt x="573857" y="1414963"/>
                  </a:lnTo>
                  <a:lnTo>
                    <a:pt x="567025" y="1406766"/>
                  </a:lnTo>
                  <a:lnTo>
                    <a:pt x="565658" y="1398568"/>
                  </a:lnTo>
                  <a:lnTo>
                    <a:pt x="558827" y="1393102"/>
                  </a:lnTo>
                  <a:lnTo>
                    <a:pt x="554728" y="1393102"/>
                  </a:lnTo>
                  <a:lnTo>
                    <a:pt x="549263" y="1398568"/>
                  </a:lnTo>
                  <a:lnTo>
                    <a:pt x="549263" y="1404033"/>
                  </a:lnTo>
                  <a:lnTo>
                    <a:pt x="554728" y="1410865"/>
                  </a:lnTo>
                  <a:lnTo>
                    <a:pt x="556094" y="1419062"/>
                  </a:lnTo>
                  <a:lnTo>
                    <a:pt x="554728" y="1421795"/>
                  </a:lnTo>
                  <a:lnTo>
                    <a:pt x="558827" y="1424528"/>
                  </a:lnTo>
                  <a:lnTo>
                    <a:pt x="577956" y="1425894"/>
                  </a:lnTo>
                  <a:lnTo>
                    <a:pt x="586154" y="1428627"/>
                  </a:lnTo>
                  <a:lnTo>
                    <a:pt x="588886" y="1435458"/>
                  </a:lnTo>
                  <a:lnTo>
                    <a:pt x="586154" y="1438191"/>
                  </a:lnTo>
                  <a:lnTo>
                    <a:pt x="580688" y="1443656"/>
                  </a:lnTo>
                  <a:lnTo>
                    <a:pt x="576590" y="1449122"/>
                  </a:lnTo>
                  <a:lnTo>
                    <a:pt x="569757" y="1450488"/>
                  </a:lnTo>
                  <a:lnTo>
                    <a:pt x="562926" y="1446389"/>
                  </a:lnTo>
                  <a:lnTo>
                    <a:pt x="556094" y="1446389"/>
                  </a:lnTo>
                  <a:lnTo>
                    <a:pt x="543797" y="1440924"/>
                  </a:lnTo>
                  <a:lnTo>
                    <a:pt x="543797" y="1434092"/>
                  </a:lnTo>
                  <a:lnTo>
                    <a:pt x="545164" y="1429993"/>
                  </a:lnTo>
                  <a:lnTo>
                    <a:pt x="538332" y="1425894"/>
                  </a:lnTo>
                  <a:lnTo>
                    <a:pt x="534233" y="1427260"/>
                  </a:lnTo>
                  <a:lnTo>
                    <a:pt x="534233" y="1436825"/>
                  </a:lnTo>
                  <a:lnTo>
                    <a:pt x="531501" y="1443656"/>
                  </a:lnTo>
                  <a:lnTo>
                    <a:pt x="526035" y="1451854"/>
                  </a:lnTo>
                  <a:lnTo>
                    <a:pt x="515104" y="1451854"/>
                  </a:lnTo>
                  <a:lnTo>
                    <a:pt x="509640" y="1446389"/>
                  </a:lnTo>
                  <a:lnTo>
                    <a:pt x="502808" y="1442290"/>
                  </a:lnTo>
                  <a:lnTo>
                    <a:pt x="495976" y="1442290"/>
                  </a:lnTo>
                  <a:lnTo>
                    <a:pt x="495976" y="1449122"/>
                  </a:lnTo>
                  <a:lnTo>
                    <a:pt x="501441" y="1453221"/>
                  </a:lnTo>
                  <a:lnTo>
                    <a:pt x="520570" y="1461419"/>
                  </a:lnTo>
                  <a:lnTo>
                    <a:pt x="535600" y="1465518"/>
                  </a:lnTo>
                  <a:lnTo>
                    <a:pt x="541065" y="1476448"/>
                  </a:lnTo>
                  <a:lnTo>
                    <a:pt x="545164" y="1491478"/>
                  </a:lnTo>
                  <a:lnTo>
                    <a:pt x="541065" y="1492844"/>
                  </a:lnTo>
                  <a:lnTo>
                    <a:pt x="532867" y="1492844"/>
                  </a:lnTo>
                  <a:lnTo>
                    <a:pt x="524669" y="1484646"/>
                  </a:lnTo>
                  <a:lnTo>
                    <a:pt x="509640" y="1472349"/>
                  </a:lnTo>
                  <a:lnTo>
                    <a:pt x="502808" y="1468250"/>
                  </a:lnTo>
                  <a:lnTo>
                    <a:pt x="494610" y="1469616"/>
                  </a:lnTo>
                  <a:lnTo>
                    <a:pt x="494610" y="1473715"/>
                  </a:lnTo>
                  <a:lnTo>
                    <a:pt x="501441" y="1479181"/>
                  </a:lnTo>
                  <a:lnTo>
                    <a:pt x="512372" y="1481913"/>
                  </a:lnTo>
                  <a:lnTo>
                    <a:pt x="526035" y="1494210"/>
                  </a:lnTo>
                  <a:lnTo>
                    <a:pt x="534233" y="1505141"/>
                  </a:lnTo>
                  <a:lnTo>
                    <a:pt x="532867" y="1511973"/>
                  </a:lnTo>
                  <a:lnTo>
                    <a:pt x="530134" y="1524269"/>
                  </a:lnTo>
                  <a:lnTo>
                    <a:pt x="532867" y="1529735"/>
                  </a:lnTo>
                  <a:lnTo>
                    <a:pt x="532867" y="1535200"/>
                  </a:lnTo>
                  <a:lnTo>
                    <a:pt x="526035" y="1540665"/>
                  </a:lnTo>
                  <a:lnTo>
                    <a:pt x="524669" y="1546131"/>
                  </a:lnTo>
                  <a:lnTo>
                    <a:pt x="520570" y="1557061"/>
                  </a:lnTo>
                  <a:lnTo>
                    <a:pt x="513739" y="1557061"/>
                  </a:lnTo>
                  <a:lnTo>
                    <a:pt x="506907" y="1552962"/>
                  </a:lnTo>
                  <a:lnTo>
                    <a:pt x="497342" y="1551596"/>
                  </a:lnTo>
                  <a:lnTo>
                    <a:pt x="489144" y="1546131"/>
                  </a:lnTo>
                  <a:lnTo>
                    <a:pt x="483679" y="1546131"/>
                  </a:lnTo>
                  <a:lnTo>
                    <a:pt x="486412" y="1551596"/>
                  </a:lnTo>
                  <a:lnTo>
                    <a:pt x="495976" y="1557061"/>
                  </a:lnTo>
                  <a:lnTo>
                    <a:pt x="509640" y="1559794"/>
                  </a:lnTo>
                  <a:lnTo>
                    <a:pt x="509640" y="1562527"/>
                  </a:lnTo>
                  <a:lnTo>
                    <a:pt x="501441" y="1573457"/>
                  </a:lnTo>
                  <a:lnTo>
                    <a:pt x="494610" y="1572091"/>
                  </a:lnTo>
                  <a:lnTo>
                    <a:pt x="490511" y="1566626"/>
                  </a:lnTo>
                  <a:lnTo>
                    <a:pt x="486412" y="1567992"/>
                  </a:lnTo>
                  <a:lnTo>
                    <a:pt x="485045" y="1572091"/>
                  </a:lnTo>
                  <a:lnTo>
                    <a:pt x="494610" y="1577556"/>
                  </a:lnTo>
                  <a:lnTo>
                    <a:pt x="498709" y="1580289"/>
                  </a:lnTo>
                  <a:lnTo>
                    <a:pt x="498709" y="1585754"/>
                  </a:lnTo>
                  <a:lnTo>
                    <a:pt x="493243" y="1592586"/>
                  </a:lnTo>
                  <a:lnTo>
                    <a:pt x="485045" y="1596685"/>
                  </a:lnTo>
                  <a:lnTo>
                    <a:pt x="480947" y="1591219"/>
                  </a:lnTo>
                  <a:lnTo>
                    <a:pt x="475481" y="1587120"/>
                  </a:lnTo>
                  <a:lnTo>
                    <a:pt x="468650" y="1587120"/>
                  </a:lnTo>
                  <a:lnTo>
                    <a:pt x="471383" y="1592586"/>
                  </a:lnTo>
                  <a:lnTo>
                    <a:pt x="479580" y="1596685"/>
                  </a:lnTo>
                  <a:lnTo>
                    <a:pt x="487778" y="1602150"/>
                  </a:lnTo>
                  <a:lnTo>
                    <a:pt x="486412" y="1611714"/>
                  </a:lnTo>
                  <a:lnTo>
                    <a:pt x="478214" y="1617180"/>
                  </a:lnTo>
                  <a:lnTo>
                    <a:pt x="461818" y="1615813"/>
                  </a:lnTo>
                  <a:lnTo>
                    <a:pt x="453620" y="1611714"/>
                  </a:lnTo>
                  <a:lnTo>
                    <a:pt x="448155" y="1611714"/>
                  </a:lnTo>
                  <a:lnTo>
                    <a:pt x="448155" y="1614447"/>
                  </a:lnTo>
                  <a:lnTo>
                    <a:pt x="457719" y="1618546"/>
                  </a:lnTo>
                  <a:lnTo>
                    <a:pt x="479580" y="1621279"/>
                  </a:lnTo>
                  <a:lnTo>
                    <a:pt x="490511" y="1625378"/>
                  </a:lnTo>
                  <a:lnTo>
                    <a:pt x="493243" y="1630843"/>
                  </a:lnTo>
                  <a:lnTo>
                    <a:pt x="491878" y="1634942"/>
                  </a:lnTo>
                  <a:lnTo>
                    <a:pt x="480947" y="1639041"/>
                  </a:lnTo>
                  <a:lnTo>
                    <a:pt x="463185" y="1641773"/>
                  </a:lnTo>
                  <a:lnTo>
                    <a:pt x="450888" y="1639041"/>
                  </a:lnTo>
                  <a:lnTo>
                    <a:pt x="439957" y="1634942"/>
                  </a:lnTo>
                  <a:lnTo>
                    <a:pt x="437224" y="1637674"/>
                  </a:lnTo>
                  <a:lnTo>
                    <a:pt x="442689" y="1644506"/>
                  </a:lnTo>
                  <a:lnTo>
                    <a:pt x="456353" y="1647239"/>
                  </a:lnTo>
                  <a:lnTo>
                    <a:pt x="459086" y="1651338"/>
                  </a:lnTo>
                  <a:lnTo>
                    <a:pt x="457719" y="1654070"/>
                  </a:lnTo>
                  <a:lnTo>
                    <a:pt x="452254" y="1654070"/>
                  </a:lnTo>
                  <a:lnTo>
                    <a:pt x="450888" y="1656803"/>
                  </a:lnTo>
                  <a:lnTo>
                    <a:pt x="461818" y="1659536"/>
                  </a:lnTo>
                  <a:lnTo>
                    <a:pt x="472749" y="1663635"/>
                  </a:lnTo>
                  <a:lnTo>
                    <a:pt x="474115" y="1667734"/>
                  </a:lnTo>
                  <a:lnTo>
                    <a:pt x="465917" y="1673199"/>
                  </a:lnTo>
                  <a:lnTo>
                    <a:pt x="456353" y="1673199"/>
                  </a:lnTo>
                  <a:lnTo>
                    <a:pt x="450888" y="1671833"/>
                  </a:lnTo>
                  <a:lnTo>
                    <a:pt x="449521" y="1677298"/>
                  </a:lnTo>
                  <a:lnTo>
                    <a:pt x="456353" y="1680031"/>
                  </a:lnTo>
                  <a:lnTo>
                    <a:pt x="468650" y="1678664"/>
                  </a:lnTo>
                  <a:lnTo>
                    <a:pt x="476848" y="1680031"/>
                  </a:lnTo>
                  <a:lnTo>
                    <a:pt x="475481" y="1685496"/>
                  </a:lnTo>
                  <a:lnTo>
                    <a:pt x="467284" y="1692327"/>
                  </a:lnTo>
                  <a:lnTo>
                    <a:pt x="454987" y="1697793"/>
                  </a:lnTo>
                  <a:lnTo>
                    <a:pt x="446788" y="1697793"/>
                  </a:lnTo>
                  <a:lnTo>
                    <a:pt x="438590" y="1690961"/>
                  </a:lnTo>
                  <a:lnTo>
                    <a:pt x="429026" y="1681397"/>
                  </a:lnTo>
                  <a:lnTo>
                    <a:pt x="426294" y="1674565"/>
                  </a:lnTo>
                  <a:lnTo>
                    <a:pt x="422195" y="1674565"/>
                  </a:lnTo>
                  <a:lnTo>
                    <a:pt x="416730" y="1677298"/>
                  </a:lnTo>
                  <a:lnTo>
                    <a:pt x="405798" y="1674565"/>
                  </a:lnTo>
                  <a:lnTo>
                    <a:pt x="403066" y="1677298"/>
                  </a:lnTo>
                  <a:lnTo>
                    <a:pt x="405798" y="1682763"/>
                  </a:lnTo>
                  <a:lnTo>
                    <a:pt x="426294" y="1692327"/>
                  </a:lnTo>
                  <a:lnTo>
                    <a:pt x="437224" y="1699159"/>
                  </a:lnTo>
                  <a:lnTo>
                    <a:pt x="437224" y="1704624"/>
                  </a:lnTo>
                  <a:lnTo>
                    <a:pt x="433125" y="1708723"/>
                  </a:lnTo>
                  <a:lnTo>
                    <a:pt x="434491" y="1714189"/>
                  </a:lnTo>
                  <a:lnTo>
                    <a:pt x="438590" y="1711456"/>
                  </a:lnTo>
                  <a:lnTo>
                    <a:pt x="448155" y="1711456"/>
                  </a:lnTo>
                  <a:lnTo>
                    <a:pt x="452254" y="1714189"/>
                  </a:lnTo>
                  <a:lnTo>
                    <a:pt x="457719" y="1716921"/>
                  </a:lnTo>
                  <a:lnTo>
                    <a:pt x="457719" y="1721020"/>
                  </a:lnTo>
                  <a:lnTo>
                    <a:pt x="450888" y="1722387"/>
                  </a:lnTo>
                  <a:lnTo>
                    <a:pt x="442689" y="1727852"/>
                  </a:lnTo>
                  <a:lnTo>
                    <a:pt x="442689" y="1731951"/>
                  </a:lnTo>
                  <a:lnTo>
                    <a:pt x="439957" y="1745614"/>
                  </a:lnTo>
                  <a:lnTo>
                    <a:pt x="409898" y="1729218"/>
                  </a:lnTo>
                  <a:lnTo>
                    <a:pt x="393502" y="1729218"/>
                  </a:lnTo>
                  <a:lnTo>
                    <a:pt x="392135" y="1723753"/>
                  </a:lnTo>
                  <a:lnTo>
                    <a:pt x="393502" y="1712822"/>
                  </a:lnTo>
                  <a:lnTo>
                    <a:pt x="397601" y="1712822"/>
                  </a:lnTo>
                  <a:lnTo>
                    <a:pt x="396235" y="1707357"/>
                  </a:lnTo>
                  <a:lnTo>
                    <a:pt x="390769" y="1705991"/>
                  </a:lnTo>
                  <a:lnTo>
                    <a:pt x="385304" y="1714189"/>
                  </a:lnTo>
                  <a:lnTo>
                    <a:pt x="379838" y="1715555"/>
                  </a:lnTo>
                  <a:lnTo>
                    <a:pt x="379838" y="1733317"/>
                  </a:lnTo>
                  <a:lnTo>
                    <a:pt x="370274" y="1729218"/>
                  </a:lnTo>
                  <a:lnTo>
                    <a:pt x="366175" y="1729218"/>
                  </a:lnTo>
                  <a:lnTo>
                    <a:pt x="363443" y="1736050"/>
                  </a:lnTo>
                  <a:lnTo>
                    <a:pt x="363443" y="1745614"/>
                  </a:lnTo>
                  <a:lnTo>
                    <a:pt x="357978" y="1751079"/>
                  </a:lnTo>
                  <a:lnTo>
                    <a:pt x="351146" y="1748347"/>
                  </a:lnTo>
                  <a:lnTo>
                    <a:pt x="355245" y="1736050"/>
                  </a:lnTo>
                  <a:lnTo>
                    <a:pt x="359344" y="1727852"/>
                  </a:lnTo>
                  <a:lnTo>
                    <a:pt x="357978" y="1718288"/>
                  </a:lnTo>
                  <a:lnTo>
                    <a:pt x="370274" y="1700525"/>
                  </a:lnTo>
                  <a:lnTo>
                    <a:pt x="367542" y="1697793"/>
                  </a:lnTo>
                  <a:lnTo>
                    <a:pt x="357978" y="1703258"/>
                  </a:lnTo>
                  <a:lnTo>
                    <a:pt x="348413" y="1726486"/>
                  </a:lnTo>
                  <a:lnTo>
                    <a:pt x="337482" y="1736050"/>
                  </a:lnTo>
                  <a:lnTo>
                    <a:pt x="333383" y="1733317"/>
                  </a:lnTo>
                  <a:lnTo>
                    <a:pt x="334750" y="1725119"/>
                  </a:lnTo>
                  <a:lnTo>
                    <a:pt x="347047" y="1715555"/>
                  </a:lnTo>
                  <a:lnTo>
                    <a:pt x="349780" y="1701892"/>
                  </a:lnTo>
                  <a:lnTo>
                    <a:pt x="357978" y="1689595"/>
                  </a:lnTo>
                  <a:lnTo>
                    <a:pt x="349780" y="1692327"/>
                  </a:lnTo>
                  <a:lnTo>
                    <a:pt x="344314" y="1692327"/>
                  </a:lnTo>
                  <a:lnTo>
                    <a:pt x="338849" y="1703258"/>
                  </a:lnTo>
                  <a:lnTo>
                    <a:pt x="329284" y="1705991"/>
                  </a:lnTo>
                  <a:lnTo>
                    <a:pt x="326552" y="1701892"/>
                  </a:lnTo>
                  <a:lnTo>
                    <a:pt x="330651" y="1692327"/>
                  </a:lnTo>
                  <a:lnTo>
                    <a:pt x="340215" y="1684130"/>
                  </a:lnTo>
                  <a:lnTo>
                    <a:pt x="337482" y="1681397"/>
                  </a:lnTo>
                  <a:lnTo>
                    <a:pt x="332018" y="1678664"/>
                  </a:lnTo>
                  <a:lnTo>
                    <a:pt x="327918" y="1685496"/>
                  </a:lnTo>
                  <a:lnTo>
                    <a:pt x="319720" y="1690961"/>
                  </a:lnTo>
                  <a:lnTo>
                    <a:pt x="316988" y="1699159"/>
                  </a:lnTo>
                  <a:lnTo>
                    <a:pt x="312889" y="1686862"/>
                  </a:lnTo>
                  <a:lnTo>
                    <a:pt x="311522" y="1682763"/>
                  </a:lnTo>
                  <a:lnTo>
                    <a:pt x="307424" y="1682763"/>
                  </a:lnTo>
                  <a:lnTo>
                    <a:pt x="300592" y="1689595"/>
                  </a:lnTo>
                  <a:lnTo>
                    <a:pt x="295127" y="1689595"/>
                  </a:lnTo>
                  <a:lnTo>
                    <a:pt x="296493" y="1684130"/>
                  </a:lnTo>
                  <a:lnTo>
                    <a:pt x="315621" y="1670466"/>
                  </a:lnTo>
                  <a:lnTo>
                    <a:pt x="316988" y="1659536"/>
                  </a:lnTo>
                  <a:lnTo>
                    <a:pt x="325185" y="1656803"/>
                  </a:lnTo>
                  <a:lnTo>
                    <a:pt x="338849" y="1645872"/>
                  </a:lnTo>
                  <a:lnTo>
                    <a:pt x="337482" y="1643140"/>
                  </a:lnTo>
                  <a:lnTo>
                    <a:pt x="323819" y="1652704"/>
                  </a:lnTo>
                  <a:lnTo>
                    <a:pt x="312889" y="1656803"/>
                  </a:lnTo>
                  <a:lnTo>
                    <a:pt x="310156" y="1654070"/>
                  </a:lnTo>
                  <a:lnTo>
                    <a:pt x="314255" y="1651338"/>
                  </a:lnTo>
                  <a:lnTo>
                    <a:pt x="325185" y="1648605"/>
                  </a:lnTo>
                  <a:lnTo>
                    <a:pt x="336116" y="1640407"/>
                  </a:lnTo>
                  <a:lnTo>
                    <a:pt x="347047" y="1633576"/>
                  </a:lnTo>
                  <a:lnTo>
                    <a:pt x="356611" y="1630843"/>
                  </a:lnTo>
                  <a:lnTo>
                    <a:pt x="356611" y="1619912"/>
                  </a:lnTo>
                  <a:lnTo>
                    <a:pt x="352512" y="1611714"/>
                  </a:lnTo>
                  <a:lnTo>
                    <a:pt x="347047" y="1611714"/>
                  </a:lnTo>
                  <a:lnTo>
                    <a:pt x="334750" y="1629477"/>
                  </a:lnTo>
                  <a:lnTo>
                    <a:pt x="314255" y="1641773"/>
                  </a:lnTo>
                  <a:lnTo>
                    <a:pt x="299226" y="1645872"/>
                  </a:lnTo>
                  <a:lnTo>
                    <a:pt x="297859" y="1641773"/>
                  </a:lnTo>
                  <a:lnTo>
                    <a:pt x="304691" y="1636308"/>
                  </a:lnTo>
                  <a:lnTo>
                    <a:pt x="311522" y="1633576"/>
                  </a:lnTo>
                  <a:lnTo>
                    <a:pt x="321087" y="1624011"/>
                  </a:lnTo>
                  <a:lnTo>
                    <a:pt x="322453" y="1611714"/>
                  </a:lnTo>
                  <a:lnTo>
                    <a:pt x="316988" y="1600784"/>
                  </a:lnTo>
                  <a:lnTo>
                    <a:pt x="310156" y="1598051"/>
                  </a:lnTo>
                  <a:lnTo>
                    <a:pt x="304691" y="1602150"/>
                  </a:lnTo>
                  <a:lnTo>
                    <a:pt x="304691" y="1608982"/>
                  </a:lnTo>
                  <a:lnTo>
                    <a:pt x="310156" y="1614447"/>
                  </a:lnTo>
                  <a:lnTo>
                    <a:pt x="308790" y="1619912"/>
                  </a:lnTo>
                  <a:lnTo>
                    <a:pt x="301958" y="1626744"/>
                  </a:lnTo>
                  <a:lnTo>
                    <a:pt x="293760" y="1622645"/>
                  </a:lnTo>
                  <a:lnTo>
                    <a:pt x="285562" y="1625378"/>
                  </a:lnTo>
                  <a:lnTo>
                    <a:pt x="277365" y="1625378"/>
                  </a:lnTo>
                  <a:lnTo>
                    <a:pt x="270532" y="1629477"/>
                  </a:lnTo>
                  <a:lnTo>
                    <a:pt x="265067" y="1639041"/>
                  </a:lnTo>
                  <a:lnTo>
                    <a:pt x="258236" y="1641773"/>
                  </a:lnTo>
                  <a:lnTo>
                    <a:pt x="251404" y="1639041"/>
                  </a:lnTo>
                  <a:lnTo>
                    <a:pt x="245939" y="1633576"/>
                  </a:lnTo>
                  <a:lnTo>
                    <a:pt x="236375" y="1634942"/>
                  </a:lnTo>
                  <a:lnTo>
                    <a:pt x="228176" y="1641773"/>
                  </a:lnTo>
                  <a:lnTo>
                    <a:pt x="221345" y="1637674"/>
                  </a:lnTo>
                  <a:lnTo>
                    <a:pt x="215879" y="1640407"/>
                  </a:lnTo>
                  <a:lnTo>
                    <a:pt x="215879" y="1645872"/>
                  </a:lnTo>
                  <a:lnTo>
                    <a:pt x="218612" y="1651338"/>
                  </a:lnTo>
                  <a:lnTo>
                    <a:pt x="213147" y="1654070"/>
                  </a:lnTo>
                  <a:lnTo>
                    <a:pt x="194019" y="1649971"/>
                  </a:lnTo>
                  <a:lnTo>
                    <a:pt x="192652" y="1643140"/>
                  </a:lnTo>
                  <a:lnTo>
                    <a:pt x="198118" y="1634942"/>
                  </a:lnTo>
                  <a:lnTo>
                    <a:pt x="207682" y="1633576"/>
                  </a:lnTo>
                  <a:lnTo>
                    <a:pt x="214513" y="1626744"/>
                  </a:lnTo>
                  <a:lnTo>
                    <a:pt x="213147" y="1622645"/>
                  </a:lnTo>
                  <a:lnTo>
                    <a:pt x="202216" y="1617180"/>
                  </a:lnTo>
                  <a:lnTo>
                    <a:pt x="202216" y="1603516"/>
                  </a:lnTo>
                  <a:lnTo>
                    <a:pt x="192652" y="1595318"/>
                  </a:lnTo>
                  <a:lnTo>
                    <a:pt x="189920" y="1591219"/>
                  </a:lnTo>
                  <a:lnTo>
                    <a:pt x="183088" y="1593952"/>
                  </a:lnTo>
                  <a:lnTo>
                    <a:pt x="166692" y="1606249"/>
                  </a:lnTo>
                  <a:lnTo>
                    <a:pt x="157128" y="1602150"/>
                  </a:lnTo>
                  <a:lnTo>
                    <a:pt x="154395" y="1592586"/>
                  </a:lnTo>
                  <a:lnTo>
                    <a:pt x="163959" y="1583021"/>
                  </a:lnTo>
                  <a:lnTo>
                    <a:pt x="159860" y="1577556"/>
                  </a:lnTo>
                  <a:lnTo>
                    <a:pt x="151662" y="1577556"/>
                  </a:lnTo>
                  <a:lnTo>
                    <a:pt x="153029" y="1573457"/>
                  </a:lnTo>
                  <a:lnTo>
                    <a:pt x="166692" y="1566626"/>
                  </a:lnTo>
                  <a:lnTo>
                    <a:pt x="176256" y="1566626"/>
                  </a:lnTo>
                  <a:lnTo>
                    <a:pt x="180355" y="1561160"/>
                  </a:lnTo>
                  <a:lnTo>
                    <a:pt x="177622" y="1554329"/>
                  </a:lnTo>
                  <a:lnTo>
                    <a:pt x="169424" y="1552962"/>
                  </a:lnTo>
                  <a:lnTo>
                    <a:pt x="157128" y="1557061"/>
                  </a:lnTo>
                  <a:lnTo>
                    <a:pt x="147563" y="1563893"/>
                  </a:lnTo>
                  <a:lnTo>
                    <a:pt x="132534" y="1567992"/>
                  </a:lnTo>
                  <a:lnTo>
                    <a:pt x="122969" y="1562527"/>
                  </a:lnTo>
                  <a:lnTo>
                    <a:pt x="124336" y="1555695"/>
                  </a:lnTo>
                  <a:lnTo>
                    <a:pt x="133900" y="1552962"/>
                  </a:lnTo>
                  <a:lnTo>
                    <a:pt x="140732" y="1547497"/>
                  </a:lnTo>
                  <a:lnTo>
                    <a:pt x="140732" y="1536566"/>
                  </a:lnTo>
                  <a:lnTo>
                    <a:pt x="154395" y="1531101"/>
                  </a:lnTo>
                  <a:lnTo>
                    <a:pt x="159860" y="1525636"/>
                  </a:lnTo>
                  <a:lnTo>
                    <a:pt x="157128" y="1521537"/>
                  </a:lnTo>
                  <a:lnTo>
                    <a:pt x="144831" y="1518804"/>
                  </a:lnTo>
                  <a:lnTo>
                    <a:pt x="137999" y="1524269"/>
                  </a:lnTo>
                  <a:lnTo>
                    <a:pt x="128435" y="1528368"/>
                  </a:lnTo>
                  <a:lnTo>
                    <a:pt x="121603" y="1521537"/>
                  </a:lnTo>
                  <a:lnTo>
                    <a:pt x="127069" y="1514705"/>
                  </a:lnTo>
                  <a:lnTo>
                    <a:pt x="135267" y="1513339"/>
                  </a:lnTo>
                  <a:lnTo>
                    <a:pt x="143465" y="1514705"/>
                  </a:lnTo>
                  <a:lnTo>
                    <a:pt x="148930" y="1507874"/>
                  </a:lnTo>
                  <a:lnTo>
                    <a:pt x="157128" y="1501042"/>
                  </a:lnTo>
                  <a:lnTo>
                    <a:pt x="155761" y="1494210"/>
                  </a:lnTo>
                  <a:lnTo>
                    <a:pt x="161226" y="1488745"/>
                  </a:lnTo>
                  <a:lnTo>
                    <a:pt x="157128" y="1484646"/>
                  </a:lnTo>
                  <a:lnTo>
                    <a:pt x="140732" y="1490111"/>
                  </a:lnTo>
                  <a:lnTo>
                    <a:pt x="136633" y="1495577"/>
                  </a:lnTo>
                  <a:lnTo>
                    <a:pt x="131168" y="1501042"/>
                  </a:lnTo>
                  <a:lnTo>
                    <a:pt x="118870" y="1502408"/>
                  </a:lnTo>
                  <a:lnTo>
                    <a:pt x="122969" y="1496943"/>
                  </a:lnTo>
                  <a:lnTo>
                    <a:pt x="132534" y="1491478"/>
                  </a:lnTo>
                  <a:lnTo>
                    <a:pt x="133900" y="1483280"/>
                  </a:lnTo>
                  <a:lnTo>
                    <a:pt x="128435" y="1477814"/>
                  </a:lnTo>
                  <a:lnTo>
                    <a:pt x="135267" y="1472349"/>
                  </a:lnTo>
                  <a:lnTo>
                    <a:pt x="135267" y="1466884"/>
                  </a:lnTo>
                  <a:lnTo>
                    <a:pt x="129801" y="1464151"/>
                  </a:lnTo>
                  <a:lnTo>
                    <a:pt x="120237" y="1464151"/>
                  </a:lnTo>
                  <a:lnTo>
                    <a:pt x="120237" y="1461419"/>
                  </a:lnTo>
                  <a:lnTo>
                    <a:pt x="125702" y="1455953"/>
                  </a:lnTo>
                  <a:lnTo>
                    <a:pt x="124336" y="1447755"/>
                  </a:lnTo>
                  <a:lnTo>
                    <a:pt x="116138" y="1445023"/>
                  </a:lnTo>
                  <a:lnTo>
                    <a:pt x="112039" y="1449122"/>
                  </a:lnTo>
                  <a:lnTo>
                    <a:pt x="102475" y="1450488"/>
                  </a:lnTo>
                  <a:lnTo>
                    <a:pt x="101108" y="1446389"/>
                  </a:lnTo>
                  <a:lnTo>
                    <a:pt x="106573" y="1436825"/>
                  </a:lnTo>
                  <a:lnTo>
                    <a:pt x="113406" y="1428627"/>
                  </a:lnTo>
                  <a:lnTo>
                    <a:pt x="117505" y="1428627"/>
                  </a:lnTo>
                  <a:lnTo>
                    <a:pt x="129801" y="1413597"/>
                  </a:lnTo>
                  <a:lnTo>
                    <a:pt x="124336" y="1406766"/>
                  </a:lnTo>
                  <a:lnTo>
                    <a:pt x="125702" y="1399934"/>
                  </a:lnTo>
                  <a:lnTo>
                    <a:pt x="129801" y="1394469"/>
                  </a:lnTo>
                  <a:lnTo>
                    <a:pt x="125702" y="1390370"/>
                  </a:lnTo>
                  <a:lnTo>
                    <a:pt x="121603" y="1393102"/>
                  </a:lnTo>
                  <a:lnTo>
                    <a:pt x="118870" y="1398568"/>
                  </a:lnTo>
                  <a:lnTo>
                    <a:pt x="113406" y="1389003"/>
                  </a:lnTo>
                  <a:lnTo>
                    <a:pt x="105207" y="1390370"/>
                  </a:lnTo>
                  <a:lnTo>
                    <a:pt x="102475" y="1394469"/>
                  </a:lnTo>
                  <a:lnTo>
                    <a:pt x="97009" y="1394469"/>
                  </a:lnTo>
                  <a:lnTo>
                    <a:pt x="91544" y="1380805"/>
                  </a:lnTo>
                  <a:lnTo>
                    <a:pt x="94277" y="1373974"/>
                  </a:lnTo>
                  <a:lnTo>
                    <a:pt x="112039" y="1368508"/>
                  </a:lnTo>
                  <a:lnTo>
                    <a:pt x="113406" y="1364409"/>
                  </a:lnTo>
                  <a:lnTo>
                    <a:pt x="103841" y="1358944"/>
                  </a:lnTo>
                  <a:lnTo>
                    <a:pt x="94277" y="1358944"/>
                  </a:lnTo>
                  <a:lnTo>
                    <a:pt x="84713" y="1364409"/>
                  </a:lnTo>
                  <a:lnTo>
                    <a:pt x="77881" y="1364409"/>
                  </a:lnTo>
                  <a:lnTo>
                    <a:pt x="73782" y="1357578"/>
                  </a:lnTo>
                  <a:lnTo>
                    <a:pt x="76515" y="1350746"/>
                  </a:lnTo>
                  <a:lnTo>
                    <a:pt x="86079" y="1348014"/>
                  </a:lnTo>
                  <a:lnTo>
                    <a:pt x="97009" y="1350746"/>
                  </a:lnTo>
                  <a:lnTo>
                    <a:pt x="113406" y="1348014"/>
                  </a:lnTo>
                  <a:lnTo>
                    <a:pt x="118870" y="1342548"/>
                  </a:lnTo>
                  <a:lnTo>
                    <a:pt x="113406" y="1341182"/>
                  </a:lnTo>
                  <a:lnTo>
                    <a:pt x="107940" y="1338449"/>
                  </a:lnTo>
                  <a:lnTo>
                    <a:pt x="92910" y="1339816"/>
                  </a:lnTo>
                  <a:lnTo>
                    <a:pt x="87445" y="1343915"/>
                  </a:lnTo>
                  <a:lnTo>
                    <a:pt x="80614" y="1342548"/>
                  </a:lnTo>
                  <a:lnTo>
                    <a:pt x="73782" y="1335717"/>
                  </a:lnTo>
                  <a:lnTo>
                    <a:pt x="86079" y="1327519"/>
                  </a:lnTo>
                  <a:lnTo>
                    <a:pt x="102475" y="1326152"/>
                  </a:lnTo>
                  <a:lnTo>
                    <a:pt x="107940" y="1323420"/>
                  </a:lnTo>
                  <a:lnTo>
                    <a:pt x="102475" y="1320687"/>
                  </a:lnTo>
                  <a:lnTo>
                    <a:pt x="94277" y="1320687"/>
                  </a:lnTo>
                  <a:lnTo>
                    <a:pt x="86079" y="1315222"/>
                  </a:lnTo>
                  <a:lnTo>
                    <a:pt x="90178" y="1313855"/>
                  </a:lnTo>
                  <a:lnTo>
                    <a:pt x="99742" y="1315222"/>
                  </a:lnTo>
                  <a:lnTo>
                    <a:pt x="105207" y="1317954"/>
                  </a:lnTo>
                  <a:lnTo>
                    <a:pt x="118870" y="1312489"/>
                  </a:lnTo>
                  <a:lnTo>
                    <a:pt x="124336" y="1307024"/>
                  </a:lnTo>
                  <a:lnTo>
                    <a:pt x="121603" y="1304291"/>
                  </a:lnTo>
                  <a:lnTo>
                    <a:pt x="114771" y="1305657"/>
                  </a:lnTo>
                  <a:lnTo>
                    <a:pt x="106573" y="1308390"/>
                  </a:lnTo>
                  <a:lnTo>
                    <a:pt x="98376" y="1307024"/>
                  </a:lnTo>
                  <a:lnTo>
                    <a:pt x="92910" y="1304291"/>
                  </a:lnTo>
                  <a:lnTo>
                    <a:pt x="83346" y="1305657"/>
                  </a:lnTo>
                  <a:lnTo>
                    <a:pt x="79247" y="1313855"/>
                  </a:lnTo>
                  <a:lnTo>
                    <a:pt x="72416" y="1317954"/>
                  </a:lnTo>
                  <a:lnTo>
                    <a:pt x="62852" y="1311123"/>
                  </a:lnTo>
                  <a:lnTo>
                    <a:pt x="61485" y="1302925"/>
                  </a:lnTo>
                  <a:lnTo>
                    <a:pt x="68316" y="1293361"/>
                  </a:lnTo>
                  <a:lnTo>
                    <a:pt x="81980" y="1291994"/>
                  </a:lnTo>
                  <a:lnTo>
                    <a:pt x="92910" y="1285163"/>
                  </a:lnTo>
                  <a:lnTo>
                    <a:pt x="90178" y="1282430"/>
                  </a:lnTo>
                  <a:lnTo>
                    <a:pt x="77881" y="1285163"/>
                  </a:lnTo>
                  <a:lnTo>
                    <a:pt x="65584" y="1283796"/>
                  </a:lnTo>
                  <a:lnTo>
                    <a:pt x="62852" y="1274232"/>
                  </a:lnTo>
                  <a:lnTo>
                    <a:pt x="65584" y="1264668"/>
                  </a:lnTo>
                  <a:lnTo>
                    <a:pt x="76515" y="1261935"/>
                  </a:lnTo>
                  <a:lnTo>
                    <a:pt x="102475" y="1263301"/>
                  </a:lnTo>
                  <a:lnTo>
                    <a:pt x="117505" y="1259202"/>
                  </a:lnTo>
                  <a:lnTo>
                    <a:pt x="133900" y="1259202"/>
                  </a:lnTo>
                  <a:lnTo>
                    <a:pt x="143465" y="1251004"/>
                  </a:lnTo>
                  <a:lnTo>
                    <a:pt x="144831" y="1248272"/>
                  </a:lnTo>
                  <a:lnTo>
                    <a:pt x="133900" y="1248272"/>
                  </a:lnTo>
                  <a:lnTo>
                    <a:pt x="124336" y="1245539"/>
                  </a:lnTo>
                  <a:lnTo>
                    <a:pt x="112039" y="1252371"/>
                  </a:lnTo>
                  <a:lnTo>
                    <a:pt x="92910" y="1255103"/>
                  </a:lnTo>
                  <a:lnTo>
                    <a:pt x="83346" y="1259202"/>
                  </a:lnTo>
                  <a:lnTo>
                    <a:pt x="71049" y="1259202"/>
                  </a:lnTo>
                  <a:lnTo>
                    <a:pt x="65584" y="1255103"/>
                  </a:lnTo>
                  <a:lnTo>
                    <a:pt x="68316" y="1252371"/>
                  </a:lnTo>
                  <a:lnTo>
                    <a:pt x="90178" y="1253737"/>
                  </a:lnTo>
                  <a:lnTo>
                    <a:pt x="99742" y="1248272"/>
                  </a:lnTo>
                  <a:lnTo>
                    <a:pt x="112039" y="1231876"/>
                  </a:lnTo>
                  <a:lnTo>
                    <a:pt x="122969" y="1230510"/>
                  </a:lnTo>
                  <a:lnTo>
                    <a:pt x="128435" y="1233242"/>
                  </a:lnTo>
                  <a:lnTo>
                    <a:pt x="137999" y="1241440"/>
                  </a:lnTo>
                  <a:lnTo>
                    <a:pt x="144831" y="1241440"/>
                  </a:lnTo>
                  <a:lnTo>
                    <a:pt x="147563" y="1235975"/>
                  </a:lnTo>
                  <a:lnTo>
                    <a:pt x="142098" y="1234609"/>
                  </a:lnTo>
                  <a:lnTo>
                    <a:pt x="131168" y="1222312"/>
                  </a:lnTo>
                  <a:lnTo>
                    <a:pt x="125702" y="1222312"/>
                  </a:lnTo>
                  <a:lnTo>
                    <a:pt x="120237" y="1216846"/>
                  </a:lnTo>
                  <a:lnTo>
                    <a:pt x="121603" y="1211381"/>
                  </a:lnTo>
                  <a:lnTo>
                    <a:pt x="129801" y="1211381"/>
                  </a:lnTo>
                  <a:lnTo>
                    <a:pt x="133900" y="1207282"/>
                  </a:lnTo>
                  <a:lnTo>
                    <a:pt x="139366" y="1208648"/>
                  </a:lnTo>
                  <a:lnTo>
                    <a:pt x="144831" y="1218213"/>
                  </a:lnTo>
                  <a:lnTo>
                    <a:pt x="155761" y="1230510"/>
                  </a:lnTo>
                  <a:lnTo>
                    <a:pt x="163959" y="1234609"/>
                  </a:lnTo>
                  <a:lnTo>
                    <a:pt x="168059" y="1233242"/>
                  </a:lnTo>
                  <a:lnTo>
                    <a:pt x="162593" y="1222312"/>
                  </a:lnTo>
                  <a:lnTo>
                    <a:pt x="155761" y="1218213"/>
                  </a:lnTo>
                  <a:lnTo>
                    <a:pt x="154395" y="1196351"/>
                  </a:lnTo>
                  <a:lnTo>
                    <a:pt x="162593" y="1188154"/>
                  </a:lnTo>
                  <a:lnTo>
                    <a:pt x="162593" y="1184055"/>
                  </a:lnTo>
                  <a:lnTo>
                    <a:pt x="154395" y="1182688"/>
                  </a:lnTo>
                  <a:lnTo>
                    <a:pt x="147563" y="1189520"/>
                  </a:lnTo>
                  <a:lnTo>
                    <a:pt x="142098" y="1190886"/>
                  </a:lnTo>
                  <a:lnTo>
                    <a:pt x="135267" y="1182688"/>
                  </a:lnTo>
                  <a:lnTo>
                    <a:pt x="132534" y="1188154"/>
                  </a:lnTo>
                  <a:lnTo>
                    <a:pt x="117505" y="1203183"/>
                  </a:lnTo>
                  <a:lnTo>
                    <a:pt x="107940" y="1207282"/>
                  </a:lnTo>
                  <a:lnTo>
                    <a:pt x="103841" y="1204549"/>
                  </a:lnTo>
                  <a:lnTo>
                    <a:pt x="105207" y="1197718"/>
                  </a:lnTo>
                  <a:lnTo>
                    <a:pt x="110672" y="1192253"/>
                  </a:lnTo>
                  <a:lnTo>
                    <a:pt x="109306" y="1190886"/>
                  </a:lnTo>
                  <a:lnTo>
                    <a:pt x="101108" y="1194985"/>
                  </a:lnTo>
                  <a:lnTo>
                    <a:pt x="94277" y="1203183"/>
                  </a:lnTo>
                  <a:lnTo>
                    <a:pt x="88812" y="1204549"/>
                  </a:lnTo>
                  <a:lnTo>
                    <a:pt x="73782" y="1218213"/>
                  </a:lnTo>
                  <a:lnTo>
                    <a:pt x="66950" y="1220945"/>
                  </a:lnTo>
                  <a:lnTo>
                    <a:pt x="57386" y="1238708"/>
                  </a:lnTo>
                  <a:lnTo>
                    <a:pt x="51920" y="1238708"/>
                  </a:lnTo>
                  <a:lnTo>
                    <a:pt x="47822" y="1223678"/>
                  </a:lnTo>
                  <a:lnTo>
                    <a:pt x="49188" y="1211381"/>
                  </a:lnTo>
                  <a:lnTo>
                    <a:pt x="54653" y="1204549"/>
                  </a:lnTo>
                  <a:lnTo>
                    <a:pt x="46455" y="1197718"/>
                  </a:lnTo>
                  <a:lnTo>
                    <a:pt x="47822" y="1188154"/>
                  </a:lnTo>
                  <a:lnTo>
                    <a:pt x="47822" y="1179956"/>
                  </a:lnTo>
                  <a:lnTo>
                    <a:pt x="57386" y="1175857"/>
                  </a:lnTo>
                  <a:lnTo>
                    <a:pt x="76515" y="1169025"/>
                  </a:lnTo>
                  <a:lnTo>
                    <a:pt x="86079" y="1170391"/>
                  </a:lnTo>
                  <a:lnTo>
                    <a:pt x="97009" y="1160827"/>
                  </a:lnTo>
                  <a:lnTo>
                    <a:pt x="101108" y="1158094"/>
                  </a:lnTo>
                  <a:lnTo>
                    <a:pt x="97009" y="1152629"/>
                  </a:lnTo>
                  <a:lnTo>
                    <a:pt x="90178" y="1152629"/>
                  </a:lnTo>
                  <a:lnTo>
                    <a:pt x="83346" y="1158094"/>
                  </a:lnTo>
                  <a:lnTo>
                    <a:pt x="76515" y="1155362"/>
                  </a:lnTo>
                  <a:lnTo>
                    <a:pt x="73782" y="1163560"/>
                  </a:lnTo>
                  <a:lnTo>
                    <a:pt x="65584" y="1169025"/>
                  </a:lnTo>
                  <a:lnTo>
                    <a:pt x="56019" y="1167659"/>
                  </a:lnTo>
                  <a:lnTo>
                    <a:pt x="50554" y="1159461"/>
                  </a:lnTo>
                  <a:lnTo>
                    <a:pt x="49188" y="1141698"/>
                  </a:lnTo>
                  <a:lnTo>
                    <a:pt x="57386" y="1136233"/>
                  </a:lnTo>
                  <a:lnTo>
                    <a:pt x="58753" y="1126669"/>
                  </a:lnTo>
                  <a:lnTo>
                    <a:pt x="54653" y="1115738"/>
                  </a:lnTo>
                  <a:lnTo>
                    <a:pt x="50554" y="1115738"/>
                  </a:lnTo>
                  <a:lnTo>
                    <a:pt x="43723" y="1122570"/>
                  </a:lnTo>
                  <a:lnTo>
                    <a:pt x="36891" y="1121204"/>
                  </a:lnTo>
                  <a:lnTo>
                    <a:pt x="35525" y="1113006"/>
                  </a:lnTo>
                  <a:lnTo>
                    <a:pt x="43723" y="1104808"/>
                  </a:lnTo>
                  <a:lnTo>
                    <a:pt x="57386" y="1103441"/>
                  </a:lnTo>
                  <a:lnTo>
                    <a:pt x="65584" y="1096610"/>
                  </a:lnTo>
                  <a:lnTo>
                    <a:pt x="81980" y="1093877"/>
                  </a:lnTo>
                  <a:lnTo>
                    <a:pt x="88812" y="1087045"/>
                  </a:lnTo>
                  <a:lnTo>
                    <a:pt x="95643" y="1084313"/>
                  </a:lnTo>
                  <a:lnTo>
                    <a:pt x="98376" y="1072016"/>
                  </a:lnTo>
                  <a:lnTo>
                    <a:pt x="103841" y="1070650"/>
                  </a:lnTo>
                  <a:lnTo>
                    <a:pt x="107940" y="1076115"/>
                  </a:lnTo>
                  <a:lnTo>
                    <a:pt x="113406" y="1070650"/>
                  </a:lnTo>
                  <a:lnTo>
                    <a:pt x="135267" y="1069283"/>
                  </a:lnTo>
                  <a:lnTo>
                    <a:pt x="140732" y="1073382"/>
                  </a:lnTo>
                  <a:lnTo>
                    <a:pt x="150296" y="1073382"/>
                  </a:lnTo>
                  <a:lnTo>
                    <a:pt x="147563" y="1066551"/>
                  </a:lnTo>
                  <a:lnTo>
                    <a:pt x="136633" y="1063818"/>
                  </a:lnTo>
                  <a:lnTo>
                    <a:pt x="133900" y="1055620"/>
                  </a:lnTo>
                  <a:lnTo>
                    <a:pt x="127069" y="1054254"/>
                  </a:lnTo>
                  <a:lnTo>
                    <a:pt x="101108" y="1067917"/>
                  </a:lnTo>
                  <a:lnTo>
                    <a:pt x="92910" y="1067917"/>
                  </a:lnTo>
                  <a:lnTo>
                    <a:pt x="86079" y="1072016"/>
                  </a:lnTo>
                  <a:lnTo>
                    <a:pt x="83346" y="1081580"/>
                  </a:lnTo>
                  <a:lnTo>
                    <a:pt x="76515" y="1087045"/>
                  </a:lnTo>
                  <a:lnTo>
                    <a:pt x="65584" y="1089778"/>
                  </a:lnTo>
                  <a:lnTo>
                    <a:pt x="57386" y="1099342"/>
                  </a:lnTo>
                  <a:lnTo>
                    <a:pt x="51920" y="1099342"/>
                  </a:lnTo>
                  <a:lnTo>
                    <a:pt x="49188" y="1093877"/>
                  </a:lnTo>
                  <a:lnTo>
                    <a:pt x="51920" y="1087045"/>
                  </a:lnTo>
                  <a:lnTo>
                    <a:pt x="43723" y="1085679"/>
                  </a:lnTo>
                  <a:lnTo>
                    <a:pt x="45089" y="1080214"/>
                  </a:lnTo>
                  <a:lnTo>
                    <a:pt x="53287" y="1070650"/>
                  </a:lnTo>
                  <a:lnTo>
                    <a:pt x="42356" y="1063818"/>
                  </a:lnTo>
                  <a:lnTo>
                    <a:pt x="36891" y="1063818"/>
                  </a:lnTo>
                  <a:lnTo>
                    <a:pt x="27327" y="1056986"/>
                  </a:lnTo>
                  <a:lnTo>
                    <a:pt x="28693" y="1052887"/>
                  </a:lnTo>
                  <a:lnTo>
                    <a:pt x="43723" y="1046055"/>
                  </a:lnTo>
                  <a:lnTo>
                    <a:pt x="50554" y="1037858"/>
                  </a:lnTo>
                  <a:lnTo>
                    <a:pt x="57386" y="1036491"/>
                  </a:lnTo>
                  <a:lnTo>
                    <a:pt x="61485" y="1041957"/>
                  </a:lnTo>
                  <a:lnTo>
                    <a:pt x="72416" y="1043323"/>
                  </a:lnTo>
                  <a:lnTo>
                    <a:pt x="83346" y="1039224"/>
                  </a:lnTo>
                  <a:lnTo>
                    <a:pt x="92910" y="1031026"/>
                  </a:lnTo>
                  <a:lnTo>
                    <a:pt x="101108" y="1032392"/>
                  </a:lnTo>
                  <a:lnTo>
                    <a:pt x="103841" y="1024194"/>
                  </a:lnTo>
                  <a:lnTo>
                    <a:pt x="101108" y="1021462"/>
                  </a:lnTo>
                  <a:lnTo>
                    <a:pt x="91544" y="1020096"/>
                  </a:lnTo>
                  <a:lnTo>
                    <a:pt x="79247" y="1028294"/>
                  </a:lnTo>
                  <a:lnTo>
                    <a:pt x="69683" y="1035125"/>
                  </a:lnTo>
                  <a:lnTo>
                    <a:pt x="64217" y="1033759"/>
                  </a:lnTo>
                  <a:lnTo>
                    <a:pt x="56019" y="1024194"/>
                  </a:lnTo>
                  <a:lnTo>
                    <a:pt x="50554" y="1024194"/>
                  </a:lnTo>
                  <a:lnTo>
                    <a:pt x="45089" y="1031026"/>
                  </a:lnTo>
                  <a:lnTo>
                    <a:pt x="31426" y="1039224"/>
                  </a:lnTo>
                  <a:lnTo>
                    <a:pt x="32792" y="1033759"/>
                  </a:lnTo>
                  <a:lnTo>
                    <a:pt x="25961" y="1032392"/>
                  </a:lnTo>
                  <a:lnTo>
                    <a:pt x="20495" y="1035125"/>
                  </a:lnTo>
                  <a:lnTo>
                    <a:pt x="10931" y="1033759"/>
                  </a:lnTo>
                  <a:lnTo>
                    <a:pt x="13663" y="1029660"/>
                  </a:lnTo>
                  <a:lnTo>
                    <a:pt x="21862" y="1026927"/>
                  </a:lnTo>
                  <a:lnTo>
                    <a:pt x="39624" y="1020096"/>
                  </a:lnTo>
                  <a:lnTo>
                    <a:pt x="57386" y="1009165"/>
                  </a:lnTo>
                  <a:lnTo>
                    <a:pt x="66950" y="1005066"/>
                  </a:lnTo>
                  <a:lnTo>
                    <a:pt x="86079" y="1000967"/>
                  </a:lnTo>
                  <a:lnTo>
                    <a:pt x="95643" y="988670"/>
                  </a:lnTo>
                  <a:lnTo>
                    <a:pt x="117505" y="965443"/>
                  </a:lnTo>
                  <a:lnTo>
                    <a:pt x="137999" y="954512"/>
                  </a:lnTo>
                  <a:lnTo>
                    <a:pt x="154395" y="949046"/>
                  </a:lnTo>
                  <a:lnTo>
                    <a:pt x="163959" y="949046"/>
                  </a:lnTo>
                  <a:lnTo>
                    <a:pt x="169424" y="944948"/>
                  </a:lnTo>
                  <a:lnTo>
                    <a:pt x="168059" y="939482"/>
                  </a:lnTo>
                  <a:lnTo>
                    <a:pt x="158494" y="936750"/>
                  </a:lnTo>
                  <a:lnTo>
                    <a:pt x="142098" y="940849"/>
                  </a:lnTo>
                  <a:lnTo>
                    <a:pt x="107940" y="957245"/>
                  </a:lnTo>
                  <a:lnTo>
                    <a:pt x="92910" y="972274"/>
                  </a:lnTo>
                  <a:lnTo>
                    <a:pt x="81980" y="987304"/>
                  </a:lnTo>
                  <a:lnTo>
                    <a:pt x="69683" y="992769"/>
                  </a:lnTo>
                  <a:lnTo>
                    <a:pt x="47822" y="998234"/>
                  </a:lnTo>
                  <a:lnTo>
                    <a:pt x="40990" y="1002333"/>
                  </a:lnTo>
                  <a:lnTo>
                    <a:pt x="15030" y="1013264"/>
                  </a:lnTo>
                  <a:lnTo>
                    <a:pt x="5465" y="1013264"/>
                  </a:lnTo>
                  <a:lnTo>
                    <a:pt x="2733" y="1007799"/>
                  </a:lnTo>
                  <a:lnTo>
                    <a:pt x="6832" y="1002333"/>
                  </a:lnTo>
                  <a:lnTo>
                    <a:pt x="6832" y="979106"/>
                  </a:lnTo>
                  <a:lnTo>
                    <a:pt x="13663" y="970908"/>
                  </a:lnTo>
                  <a:lnTo>
                    <a:pt x="20495" y="970908"/>
                  </a:lnTo>
                  <a:lnTo>
                    <a:pt x="31426" y="977739"/>
                  </a:lnTo>
                  <a:lnTo>
                    <a:pt x="38258" y="975007"/>
                  </a:lnTo>
                  <a:lnTo>
                    <a:pt x="53287" y="975007"/>
                  </a:lnTo>
                  <a:lnTo>
                    <a:pt x="65584" y="973641"/>
                  </a:lnTo>
                  <a:lnTo>
                    <a:pt x="62852" y="968175"/>
                  </a:lnTo>
                  <a:lnTo>
                    <a:pt x="54653" y="962710"/>
                  </a:lnTo>
                  <a:lnTo>
                    <a:pt x="43723" y="962710"/>
                  </a:lnTo>
                  <a:lnTo>
                    <a:pt x="36891" y="966809"/>
                  </a:lnTo>
                  <a:lnTo>
                    <a:pt x="28693" y="965443"/>
                  </a:lnTo>
                  <a:lnTo>
                    <a:pt x="24594" y="955878"/>
                  </a:lnTo>
                  <a:lnTo>
                    <a:pt x="25961" y="950413"/>
                  </a:lnTo>
                  <a:lnTo>
                    <a:pt x="38258" y="949046"/>
                  </a:lnTo>
                  <a:lnTo>
                    <a:pt x="50554" y="955878"/>
                  </a:lnTo>
                  <a:lnTo>
                    <a:pt x="60118" y="957245"/>
                  </a:lnTo>
                  <a:lnTo>
                    <a:pt x="72416" y="951779"/>
                  </a:lnTo>
                  <a:lnTo>
                    <a:pt x="71049" y="947680"/>
                  </a:lnTo>
                  <a:lnTo>
                    <a:pt x="61485" y="944948"/>
                  </a:lnTo>
                  <a:lnTo>
                    <a:pt x="57386" y="946314"/>
                  </a:lnTo>
                  <a:lnTo>
                    <a:pt x="53287" y="943581"/>
                  </a:lnTo>
                  <a:lnTo>
                    <a:pt x="54653" y="936750"/>
                  </a:lnTo>
                  <a:lnTo>
                    <a:pt x="65584" y="934017"/>
                  </a:lnTo>
                  <a:lnTo>
                    <a:pt x="69683" y="936750"/>
                  </a:lnTo>
                  <a:lnTo>
                    <a:pt x="73782" y="934017"/>
                  </a:lnTo>
                  <a:lnTo>
                    <a:pt x="83346" y="938116"/>
                  </a:lnTo>
                  <a:lnTo>
                    <a:pt x="88812" y="935383"/>
                  </a:lnTo>
                  <a:lnTo>
                    <a:pt x="86079" y="927185"/>
                  </a:lnTo>
                  <a:lnTo>
                    <a:pt x="86079" y="918987"/>
                  </a:lnTo>
                  <a:lnTo>
                    <a:pt x="83346" y="916255"/>
                  </a:lnTo>
                  <a:lnTo>
                    <a:pt x="75148" y="914889"/>
                  </a:lnTo>
                  <a:lnTo>
                    <a:pt x="71049" y="918987"/>
                  </a:lnTo>
                  <a:lnTo>
                    <a:pt x="61485" y="920354"/>
                  </a:lnTo>
                  <a:lnTo>
                    <a:pt x="32792" y="910790"/>
                  </a:lnTo>
                  <a:lnTo>
                    <a:pt x="20495" y="909423"/>
                  </a:lnTo>
                  <a:lnTo>
                    <a:pt x="13663" y="903958"/>
                  </a:lnTo>
                  <a:lnTo>
                    <a:pt x="15030" y="899859"/>
                  </a:lnTo>
                  <a:lnTo>
                    <a:pt x="27327" y="899859"/>
                  </a:lnTo>
                  <a:lnTo>
                    <a:pt x="35525" y="902592"/>
                  </a:lnTo>
                  <a:lnTo>
                    <a:pt x="40990" y="899859"/>
                  </a:lnTo>
                  <a:lnTo>
                    <a:pt x="36891" y="897126"/>
                  </a:lnTo>
                  <a:lnTo>
                    <a:pt x="25961" y="897126"/>
                  </a:lnTo>
                  <a:lnTo>
                    <a:pt x="21862" y="893027"/>
                  </a:lnTo>
                  <a:lnTo>
                    <a:pt x="21862" y="886196"/>
                  </a:lnTo>
                  <a:lnTo>
                    <a:pt x="39624" y="886196"/>
                  </a:lnTo>
                  <a:lnTo>
                    <a:pt x="43723" y="882097"/>
                  </a:lnTo>
                  <a:lnTo>
                    <a:pt x="57386" y="882097"/>
                  </a:lnTo>
                  <a:lnTo>
                    <a:pt x="101108" y="884829"/>
                  </a:lnTo>
                  <a:lnTo>
                    <a:pt x="110672" y="882097"/>
                  </a:lnTo>
                  <a:lnTo>
                    <a:pt x="127069" y="884829"/>
                  </a:lnTo>
                  <a:lnTo>
                    <a:pt x="133900" y="882097"/>
                  </a:lnTo>
                  <a:lnTo>
                    <a:pt x="132534" y="876631"/>
                  </a:lnTo>
                  <a:lnTo>
                    <a:pt x="116138" y="869800"/>
                  </a:lnTo>
                  <a:lnTo>
                    <a:pt x="97009" y="869800"/>
                  </a:lnTo>
                  <a:lnTo>
                    <a:pt x="73782" y="875265"/>
                  </a:lnTo>
                  <a:lnTo>
                    <a:pt x="61485" y="876631"/>
                  </a:lnTo>
                  <a:lnTo>
                    <a:pt x="58753" y="873899"/>
                  </a:lnTo>
                  <a:lnTo>
                    <a:pt x="51920" y="872532"/>
                  </a:lnTo>
                  <a:lnTo>
                    <a:pt x="38258" y="875265"/>
                  </a:lnTo>
                  <a:lnTo>
                    <a:pt x="28693" y="882097"/>
                  </a:lnTo>
                  <a:lnTo>
                    <a:pt x="25961" y="879364"/>
                  </a:lnTo>
                  <a:lnTo>
                    <a:pt x="27327" y="869800"/>
                  </a:lnTo>
                  <a:lnTo>
                    <a:pt x="34159" y="858869"/>
                  </a:lnTo>
                  <a:lnTo>
                    <a:pt x="45089" y="853404"/>
                  </a:lnTo>
                  <a:lnTo>
                    <a:pt x="54653" y="847939"/>
                  </a:lnTo>
                  <a:lnTo>
                    <a:pt x="66950" y="842473"/>
                  </a:lnTo>
                  <a:lnTo>
                    <a:pt x="72416" y="831543"/>
                  </a:lnTo>
                  <a:lnTo>
                    <a:pt x="83346" y="823345"/>
                  </a:lnTo>
                  <a:lnTo>
                    <a:pt x="90178" y="821978"/>
                  </a:lnTo>
                  <a:lnTo>
                    <a:pt x="92910" y="826077"/>
                  </a:lnTo>
                  <a:lnTo>
                    <a:pt x="103841" y="826077"/>
                  </a:lnTo>
                  <a:lnTo>
                    <a:pt x="112039" y="823345"/>
                  </a:lnTo>
                  <a:lnTo>
                    <a:pt x="120237" y="823345"/>
                  </a:lnTo>
                  <a:lnTo>
                    <a:pt x="122969" y="827444"/>
                  </a:lnTo>
                  <a:lnTo>
                    <a:pt x="136633" y="832909"/>
                  </a:lnTo>
                  <a:lnTo>
                    <a:pt x="148930" y="845206"/>
                  </a:lnTo>
                  <a:lnTo>
                    <a:pt x="161226" y="843839"/>
                  </a:lnTo>
                  <a:lnTo>
                    <a:pt x="174890" y="849305"/>
                  </a:lnTo>
                  <a:lnTo>
                    <a:pt x="188553" y="862968"/>
                  </a:lnTo>
                  <a:lnTo>
                    <a:pt x="202216" y="871166"/>
                  </a:lnTo>
                  <a:lnTo>
                    <a:pt x="219978" y="876631"/>
                  </a:lnTo>
                  <a:lnTo>
                    <a:pt x="228176" y="872532"/>
                  </a:lnTo>
                  <a:lnTo>
                    <a:pt x="233642" y="872532"/>
                  </a:lnTo>
                  <a:lnTo>
                    <a:pt x="236375" y="869800"/>
                  </a:lnTo>
                  <a:lnTo>
                    <a:pt x="233642" y="862968"/>
                  </a:lnTo>
                  <a:lnTo>
                    <a:pt x="222712" y="865701"/>
                  </a:lnTo>
                  <a:lnTo>
                    <a:pt x="218612" y="869800"/>
                  </a:lnTo>
                  <a:lnTo>
                    <a:pt x="209048" y="868433"/>
                  </a:lnTo>
                  <a:lnTo>
                    <a:pt x="194019" y="858869"/>
                  </a:lnTo>
                  <a:lnTo>
                    <a:pt x="181722" y="841107"/>
                  </a:lnTo>
                  <a:lnTo>
                    <a:pt x="183088" y="835642"/>
                  </a:lnTo>
                  <a:lnTo>
                    <a:pt x="189920" y="835642"/>
                  </a:lnTo>
                  <a:lnTo>
                    <a:pt x="209048" y="835642"/>
                  </a:lnTo>
                  <a:lnTo>
                    <a:pt x="225444" y="828810"/>
                  </a:lnTo>
                  <a:lnTo>
                    <a:pt x="230909" y="821978"/>
                  </a:lnTo>
                  <a:lnTo>
                    <a:pt x="228176" y="815147"/>
                  </a:lnTo>
                  <a:lnTo>
                    <a:pt x="211781" y="811048"/>
                  </a:lnTo>
                  <a:lnTo>
                    <a:pt x="204949" y="812414"/>
                  </a:lnTo>
                  <a:lnTo>
                    <a:pt x="204949" y="817879"/>
                  </a:lnTo>
                  <a:lnTo>
                    <a:pt x="209048" y="823345"/>
                  </a:lnTo>
                  <a:lnTo>
                    <a:pt x="204949" y="824711"/>
                  </a:lnTo>
                  <a:lnTo>
                    <a:pt x="188553" y="826077"/>
                  </a:lnTo>
                  <a:lnTo>
                    <a:pt x="180355" y="820612"/>
                  </a:lnTo>
                  <a:lnTo>
                    <a:pt x="177622" y="812414"/>
                  </a:lnTo>
                  <a:lnTo>
                    <a:pt x="184454" y="809682"/>
                  </a:lnTo>
                  <a:lnTo>
                    <a:pt x="191286" y="811048"/>
                  </a:lnTo>
                  <a:lnTo>
                    <a:pt x="194019" y="805583"/>
                  </a:lnTo>
                  <a:lnTo>
                    <a:pt x="188553" y="798751"/>
                  </a:lnTo>
                  <a:lnTo>
                    <a:pt x="181722" y="798751"/>
                  </a:lnTo>
                  <a:lnTo>
                    <a:pt x="178989" y="801484"/>
                  </a:lnTo>
                  <a:lnTo>
                    <a:pt x="172158" y="800117"/>
                  </a:lnTo>
                  <a:lnTo>
                    <a:pt x="166692" y="800117"/>
                  </a:lnTo>
                  <a:lnTo>
                    <a:pt x="166692" y="805583"/>
                  </a:lnTo>
                  <a:lnTo>
                    <a:pt x="169424" y="812414"/>
                  </a:lnTo>
                  <a:lnTo>
                    <a:pt x="169424" y="821978"/>
                  </a:lnTo>
                  <a:lnTo>
                    <a:pt x="162593" y="830176"/>
                  </a:lnTo>
                  <a:lnTo>
                    <a:pt x="153029" y="835642"/>
                  </a:lnTo>
                  <a:lnTo>
                    <a:pt x="146197" y="832909"/>
                  </a:lnTo>
                  <a:lnTo>
                    <a:pt x="133900" y="817879"/>
                  </a:lnTo>
                  <a:lnTo>
                    <a:pt x="122969" y="817879"/>
                  </a:lnTo>
                  <a:lnTo>
                    <a:pt x="116138" y="813780"/>
                  </a:lnTo>
                  <a:lnTo>
                    <a:pt x="114771" y="806949"/>
                  </a:lnTo>
                  <a:lnTo>
                    <a:pt x="110672" y="808315"/>
                  </a:lnTo>
                  <a:lnTo>
                    <a:pt x="105207" y="813780"/>
                  </a:lnTo>
                  <a:lnTo>
                    <a:pt x="88812" y="816513"/>
                  </a:lnTo>
                  <a:lnTo>
                    <a:pt x="79247" y="816513"/>
                  </a:lnTo>
                  <a:lnTo>
                    <a:pt x="71049" y="823345"/>
                  </a:lnTo>
                  <a:lnTo>
                    <a:pt x="58753" y="838374"/>
                  </a:lnTo>
                  <a:lnTo>
                    <a:pt x="49188" y="841107"/>
                  </a:lnTo>
                  <a:lnTo>
                    <a:pt x="45089" y="838374"/>
                  </a:lnTo>
                  <a:lnTo>
                    <a:pt x="45089" y="832909"/>
                  </a:lnTo>
                  <a:lnTo>
                    <a:pt x="60118" y="815147"/>
                  </a:lnTo>
                  <a:lnTo>
                    <a:pt x="65584" y="812414"/>
                  </a:lnTo>
                  <a:lnTo>
                    <a:pt x="69683" y="806949"/>
                  </a:lnTo>
                  <a:lnTo>
                    <a:pt x="69683" y="801484"/>
                  </a:lnTo>
                  <a:lnTo>
                    <a:pt x="73782" y="800117"/>
                  </a:lnTo>
                  <a:lnTo>
                    <a:pt x="80614" y="793286"/>
                  </a:lnTo>
                  <a:lnTo>
                    <a:pt x="80614" y="786454"/>
                  </a:lnTo>
                  <a:lnTo>
                    <a:pt x="84713" y="778256"/>
                  </a:lnTo>
                  <a:lnTo>
                    <a:pt x="90178" y="779622"/>
                  </a:lnTo>
                  <a:lnTo>
                    <a:pt x="99742" y="787820"/>
                  </a:lnTo>
                  <a:lnTo>
                    <a:pt x="112039" y="793286"/>
                  </a:lnTo>
                  <a:lnTo>
                    <a:pt x="131168" y="793286"/>
                  </a:lnTo>
                  <a:lnTo>
                    <a:pt x="129801" y="789187"/>
                  </a:lnTo>
                  <a:lnTo>
                    <a:pt x="121603" y="786454"/>
                  </a:lnTo>
                  <a:lnTo>
                    <a:pt x="114771" y="786454"/>
                  </a:lnTo>
                  <a:lnTo>
                    <a:pt x="107940" y="780989"/>
                  </a:lnTo>
                  <a:lnTo>
                    <a:pt x="91544" y="765959"/>
                  </a:lnTo>
                  <a:lnTo>
                    <a:pt x="88812" y="756395"/>
                  </a:lnTo>
                  <a:lnTo>
                    <a:pt x="80614" y="753662"/>
                  </a:lnTo>
                  <a:lnTo>
                    <a:pt x="79247" y="748197"/>
                  </a:lnTo>
                  <a:lnTo>
                    <a:pt x="84713" y="745464"/>
                  </a:lnTo>
                  <a:lnTo>
                    <a:pt x="99742" y="749563"/>
                  </a:lnTo>
                  <a:lnTo>
                    <a:pt x="112039" y="765959"/>
                  </a:lnTo>
                  <a:lnTo>
                    <a:pt x="124336" y="776889"/>
                  </a:lnTo>
                  <a:lnTo>
                    <a:pt x="125702" y="774157"/>
                  </a:lnTo>
                  <a:lnTo>
                    <a:pt x="121603" y="765959"/>
                  </a:lnTo>
                  <a:lnTo>
                    <a:pt x="118870" y="755029"/>
                  </a:lnTo>
                  <a:lnTo>
                    <a:pt x="122969" y="756395"/>
                  </a:lnTo>
                  <a:lnTo>
                    <a:pt x="129801" y="764593"/>
                  </a:lnTo>
                  <a:lnTo>
                    <a:pt x="132534" y="772791"/>
                  </a:lnTo>
                  <a:lnTo>
                    <a:pt x="155761" y="786454"/>
                  </a:lnTo>
                  <a:lnTo>
                    <a:pt x="163959" y="785088"/>
                  </a:lnTo>
                  <a:lnTo>
                    <a:pt x="169424" y="782355"/>
                  </a:lnTo>
                  <a:lnTo>
                    <a:pt x="181722" y="782355"/>
                  </a:lnTo>
                  <a:lnTo>
                    <a:pt x="187187" y="787820"/>
                  </a:lnTo>
                  <a:lnTo>
                    <a:pt x="200850" y="796018"/>
                  </a:lnTo>
                  <a:lnTo>
                    <a:pt x="211781" y="801484"/>
                  </a:lnTo>
                  <a:lnTo>
                    <a:pt x="214513" y="804216"/>
                  </a:lnTo>
                  <a:lnTo>
                    <a:pt x="224077" y="804216"/>
                  </a:lnTo>
                  <a:lnTo>
                    <a:pt x="224077" y="800117"/>
                  </a:lnTo>
                  <a:lnTo>
                    <a:pt x="213147" y="789187"/>
                  </a:lnTo>
                  <a:lnTo>
                    <a:pt x="185821" y="767325"/>
                  </a:lnTo>
                  <a:lnTo>
                    <a:pt x="183088" y="761860"/>
                  </a:lnTo>
                  <a:lnTo>
                    <a:pt x="184454" y="756395"/>
                  </a:lnTo>
                  <a:lnTo>
                    <a:pt x="199484" y="750930"/>
                  </a:lnTo>
                  <a:lnTo>
                    <a:pt x="200850" y="742732"/>
                  </a:lnTo>
                  <a:lnTo>
                    <a:pt x="204949" y="734534"/>
                  </a:lnTo>
                  <a:lnTo>
                    <a:pt x="210414" y="731801"/>
                  </a:lnTo>
                  <a:lnTo>
                    <a:pt x="210414" y="729068"/>
                  </a:lnTo>
                  <a:lnTo>
                    <a:pt x="202216" y="727702"/>
                  </a:lnTo>
                  <a:lnTo>
                    <a:pt x="194019" y="730435"/>
                  </a:lnTo>
                  <a:lnTo>
                    <a:pt x="176256" y="730435"/>
                  </a:lnTo>
                  <a:lnTo>
                    <a:pt x="172158" y="735900"/>
                  </a:lnTo>
                  <a:lnTo>
                    <a:pt x="174890" y="739999"/>
                  </a:lnTo>
                  <a:lnTo>
                    <a:pt x="184454" y="748197"/>
                  </a:lnTo>
                  <a:lnTo>
                    <a:pt x="180355" y="752296"/>
                  </a:lnTo>
                  <a:lnTo>
                    <a:pt x="165325" y="752296"/>
                  </a:lnTo>
                  <a:lnTo>
                    <a:pt x="159860" y="755029"/>
                  </a:lnTo>
                  <a:lnTo>
                    <a:pt x="150296" y="752296"/>
                  </a:lnTo>
                  <a:lnTo>
                    <a:pt x="137999" y="755029"/>
                  </a:lnTo>
                  <a:lnTo>
                    <a:pt x="132534" y="746830"/>
                  </a:lnTo>
                  <a:lnTo>
                    <a:pt x="122969" y="742732"/>
                  </a:lnTo>
                  <a:lnTo>
                    <a:pt x="120237" y="737266"/>
                  </a:lnTo>
                  <a:lnTo>
                    <a:pt x="127069" y="733167"/>
                  </a:lnTo>
                  <a:lnTo>
                    <a:pt x="132534" y="727702"/>
                  </a:lnTo>
                  <a:lnTo>
                    <a:pt x="125702" y="727702"/>
                  </a:lnTo>
                  <a:lnTo>
                    <a:pt x="113406" y="730435"/>
                  </a:lnTo>
                  <a:lnTo>
                    <a:pt x="110672" y="727702"/>
                  </a:lnTo>
                  <a:lnTo>
                    <a:pt x="127069" y="723603"/>
                  </a:lnTo>
                  <a:lnTo>
                    <a:pt x="144831" y="715405"/>
                  </a:lnTo>
                  <a:lnTo>
                    <a:pt x="153029" y="711306"/>
                  </a:lnTo>
                  <a:lnTo>
                    <a:pt x="168059" y="712672"/>
                  </a:lnTo>
                  <a:lnTo>
                    <a:pt x="172158" y="715405"/>
                  </a:lnTo>
                  <a:lnTo>
                    <a:pt x="183088" y="714039"/>
                  </a:lnTo>
                  <a:lnTo>
                    <a:pt x="195385" y="714039"/>
                  </a:lnTo>
                  <a:lnTo>
                    <a:pt x="210414" y="715405"/>
                  </a:lnTo>
                  <a:lnTo>
                    <a:pt x="210414" y="708573"/>
                  </a:lnTo>
                  <a:lnTo>
                    <a:pt x="217246" y="705841"/>
                  </a:lnTo>
                  <a:lnTo>
                    <a:pt x="222712" y="700376"/>
                  </a:lnTo>
                  <a:lnTo>
                    <a:pt x="230909" y="694910"/>
                  </a:lnTo>
                  <a:lnTo>
                    <a:pt x="235008" y="688079"/>
                  </a:lnTo>
                  <a:lnTo>
                    <a:pt x="232275" y="686712"/>
                  </a:lnTo>
                  <a:lnTo>
                    <a:pt x="222712" y="693544"/>
                  </a:lnTo>
                  <a:lnTo>
                    <a:pt x="217246" y="693544"/>
                  </a:lnTo>
                  <a:lnTo>
                    <a:pt x="214513" y="688079"/>
                  </a:lnTo>
                  <a:lnTo>
                    <a:pt x="221345" y="677148"/>
                  </a:lnTo>
                  <a:lnTo>
                    <a:pt x="229543" y="652554"/>
                  </a:lnTo>
                  <a:lnTo>
                    <a:pt x="228176" y="640257"/>
                  </a:lnTo>
                  <a:lnTo>
                    <a:pt x="233642" y="637525"/>
                  </a:lnTo>
                  <a:lnTo>
                    <a:pt x="237741" y="640257"/>
                  </a:lnTo>
                  <a:lnTo>
                    <a:pt x="244573" y="652554"/>
                  </a:lnTo>
                  <a:lnTo>
                    <a:pt x="241840" y="656653"/>
                  </a:lnTo>
                  <a:lnTo>
                    <a:pt x="241840" y="662118"/>
                  </a:lnTo>
                  <a:lnTo>
                    <a:pt x="252771" y="664851"/>
                  </a:lnTo>
                  <a:lnTo>
                    <a:pt x="260968" y="664851"/>
                  </a:lnTo>
                  <a:lnTo>
                    <a:pt x="266434" y="670316"/>
                  </a:lnTo>
                  <a:lnTo>
                    <a:pt x="273265" y="670316"/>
                  </a:lnTo>
                  <a:lnTo>
                    <a:pt x="274631" y="667584"/>
                  </a:lnTo>
                  <a:lnTo>
                    <a:pt x="280097" y="670316"/>
                  </a:lnTo>
                  <a:lnTo>
                    <a:pt x="285562" y="670316"/>
                  </a:lnTo>
                  <a:lnTo>
                    <a:pt x="284196" y="663485"/>
                  </a:lnTo>
                  <a:lnTo>
                    <a:pt x="275998" y="659386"/>
                  </a:lnTo>
                  <a:lnTo>
                    <a:pt x="259602" y="658019"/>
                  </a:lnTo>
                  <a:lnTo>
                    <a:pt x="259602" y="653920"/>
                  </a:lnTo>
                  <a:lnTo>
                    <a:pt x="270532" y="652554"/>
                  </a:lnTo>
                  <a:lnTo>
                    <a:pt x="284196" y="649821"/>
                  </a:lnTo>
                  <a:lnTo>
                    <a:pt x="282829" y="644356"/>
                  </a:lnTo>
                  <a:lnTo>
                    <a:pt x="277365" y="641623"/>
                  </a:lnTo>
                  <a:lnTo>
                    <a:pt x="270532" y="641623"/>
                  </a:lnTo>
                  <a:lnTo>
                    <a:pt x="267800" y="636158"/>
                  </a:lnTo>
                  <a:lnTo>
                    <a:pt x="263701" y="633426"/>
                  </a:lnTo>
                  <a:lnTo>
                    <a:pt x="258236" y="637525"/>
                  </a:lnTo>
                  <a:lnTo>
                    <a:pt x="252771" y="636158"/>
                  </a:lnTo>
                  <a:lnTo>
                    <a:pt x="241840" y="634792"/>
                  </a:lnTo>
                  <a:lnTo>
                    <a:pt x="241840" y="629327"/>
                  </a:lnTo>
                  <a:lnTo>
                    <a:pt x="247305" y="622495"/>
                  </a:lnTo>
                  <a:lnTo>
                    <a:pt x="252771" y="622495"/>
                  </a:lnTo>
                  <a:lnTo>
                    <a:pt x="262335" y="607465"/>
                  </a:lnTo>
                  <a:lnTo>
                    <a:pt x="269166" y="602000"/>
                  </a:lnTo>
                  <a:lnTo>
                    <a:pt x="271899" y="603366"/>
                  </a:lnTo>
                  <a:lnTo>
                    <a:pt x="278730" y="602000"/>
                  </a:lnTo>
                  <a:lnTo>
                    <a:pt x="286928" y="602000"/>
                  </a:lnTo>
                  <a:lnTo>
                    <a:pt x="285562" y="596535"/>
                  </a:lnTo>
                  <a:lnTo>
                    <a:pt x="277365" y="593802"/>
                  </a:lnTo>
                  <a:lnTo>
                    <a:pt x="266434" y="593802"/>
                  </a:lnTo>
                  <a:lnTo>
                    <a:pt x="263701" y="589703"/>
                  </a:lnTo>
                  <a:lnTo>
                    <a:pt x="267800" y="584238"/>
                  </a:lnTo>
                  <a:lnTo>
                    <a:pt x="280097" y="578773"/>
                  </a:lnTo>
                  <a:lnTo>
                    <a:pt x="285562" y="571941"/>
                  </a:lnTo>
                  <a:lnTo>
                    <a:pt x="295127" y="569208"/>
                  </a:lnTo>
                  <a:lnTo>
                    <a:pt x="295127" y="565109"/>
                  </a:lnTo>
                  <a:lnTo>
                    <a:pt x="303325" y="559644"/>
                  </a:lnTo>
                  <a:lnTo>
                    <a:pt x="291028" y="544614"/>
                  </a:lnTo>
                  <a:lnTo>
                    <a:pt x="282829" y="544614"/>
                  </a:lnTo>
                  <a:lnTo>
                    <a:pt x="282829" y="539149"/>
                  </a:lnTo>
                  <a:lnTo>
                    <a:pt x="291028" y="536416"/>
                  </a:lnTo>
                  <a:lnTo>
                    <a:pt x="299226" y="536416"/>
                  </a:lnTo>
                  <a:lnTo>
                    <a:pt x="297859" y="526852"/>
                  </a:lnTo>
                  <a:lnTo>
                    <a:pt x="291028" y="524120"/>
                  </a:lnTo>
                  <a:lnTo>
                    <a:pt x="280097" y="525486"/>
                  </a:lnTo>
                  <a:lnTo>
                    <a:pt x="269166" y="533684"/>
                  </a:lnTo>
                  <a:lnTo>
                    <a:pt x="258236" y="533684"/>
                  </a:lnTo>
                  <a:lnTo>
                    <a:pt x="251404" y="525486"/>
                  </a:lnTo>
                  <a:lnTo>
                    <a:pt x="244573" y="529585"/>
                  </a:lnTo>
                  <a:lnTo>
                    <a:pt x="233642" y="529585"/>
                  </a:lnTo>
                  <a:lnTo>
                    <a:pt x="226811" y="522753"/>
                  </a:lnTo>
                  <a:lnTo>
                    <a:pt x="219978" y="525486"/>
                  </a:lnTo>
                  <a:lnTo>
                    <a:pt x="209048" y="524120"/>
                  </a:lnTo>
                  <a:lnTo>
                    <a:pt x="200850" y="514555"/>
                  </a:lnTo>
                  <a:lnTo>
                    <a:pt x="189920" y="514555"/>
                  </a:lnTo>
                  <a:lnTo>
                    <a:pt x="181722" y="510456"/>
                  </a:lnTo>
                  <a:lnTo>
                    <a:pt x="181722" y="503625"/>
                  </a:lnTo>
                  <a:lnTo>
                    <a:pt x="176256" y="491328"/>
                  </a:lnTo>
                  <a:lnTo>
                    <a:pt x="161226" y="481764"/>
                  </a:lnTo>
                  <a:lnTo>
                    <a:pt x="137999" y="470833"/>
                  </a:lnTo>
                  <a:lnTo>
                    <a:pt x="120237" y="464001"/>
                  </a:lnTo>
                  <a:lnTo>
                    <a:pt x="107940" y="451704"/>
                  </a:lnTo>
                  <a:lnTo>
                    <a:pt x="109306" y="443506"/>
                  </a:lnTo>
                  <a:lnTo>
                    <a:pt x="103841" y="428477"/>
                  </a:lnTo>
                  <a:lnTo>
                    <a:pt x="95643" y="418913"/>
                  </a:lnTo>
                  <a:lnTo>
                    <a:pt x="88812" y="413447"/>
                  </a:lnTo>
                  <a:lnTo>
                    <a:pt x="88812" y="406616"/>
                  </a:lnTo>
                  <a:lnTo>
                    <a:pt x="102475" y="394318"/>
                  </a:lnTo>
                  <a:lnTo>
                    <a:pt x="114771" y="392952"/>
                  </a:lnTo>
                  <a:lnTo>
                    <a:pt x="120237" y="390220"/>
                  </a:lnTo>
                  <a:lnTo>
                    <a:pt x="128435" y="392952"/>
                  </a:lnTo>
                  <a:lnTo>
                    <a:pt x="140732" y="394318"/>
                  </a:lnTo>
                  <a:lnTo>
                    <a:pt x="153029" y="405249"/>
                  </a:lnTo>
                  <a:lnTo>
                    <a:pt x="166692" y="407982"/>
                  </a:lnTo>
                  <a:lnTo>
                    <a:pt x="176256" y="409348"/>
                  </a:lnTo>
                  <a:lnTo>
                    <a:pt x="181722" y="413447"/>
                  </a:lnTo>
                  <a:lnTo>
                    <a:pt x="194019" y="414813"/>
                  </a:lnTo>
                  <a:lnTo>
                    <a:pt x="204949" y="418913"/>
                  </a:lnTo>
                  <a:lnTo>
                    <a:pt x="213147" y="423011"/>
                  </a:lnTo>
                  <a:lnTo>
                    <a:pt x="221345" y="424378"/>
                  </a:lnTo>
                  <a:lnTo>
                    <a:pt x="228176" y="432576"/>
                  </a:lnTo>
                  <a:lnTo>
                    <a:pt x="236375" y="458536"/>
                  </a:lnTo>
                  <a:lnTo>
                    <a:pt x="245939" y="469466"/>
                  </a:lnTo>
                  <a:lnTo>
                    <a:pt x="258236" y="477665"/>
                  </a:lnTo>
                  <a:lnTo>
                    <a:pt x="267800" y="487229"/>
                  </a:lnTo>
                  <a:lnTo>
                    <a:pt x="280097" y="492694"/>
                  </a:lnTo>
                  <a:lnTo>
                    <a:pt x="286928" y="489961"/>
                  </a:lnTo>
                  <a:lnTo>
                    <a:pt x="293760" y="480397"/>
                  </a:lnTo>
                  <a:lnTo>
                    <a:pt x="291028" y="477665"/>
                  </a:lnTo>
                  <a:lnTo>
                    <a:pt x="284196" y="481764"/>
                  </a:lnTo>
                  <a:lnTo>
                    <a:pt x="278730" y="483130"/>
                  </a:lnTo>
                  <a:lnTo>
                    <a:pt x="271899" y="476298"/>
                  </a:lnTo>
                  <a:lnTo>
                    <a:pt x="258236" y="459902"/>
                  </a:lnTo>
                  <a:lnTo>
                    <a:pt x="259602" y="454437"/>
                  </a:lnTo>
                  <a:lnTo>
                    <a:pt x="262335" y="453070"/>
                  </a:lnTo>
                  <a:lnTo>
                    <a:pt x="274631" y="465368"/>
                  </a:lnTo>
                  <a:lnTo>
                    <a:pt x="281463" y="465368"/>
                  </a:lnTo>
                  <a:lnTo>
                    <a:pt x="282829" y="459902"/>
                  </a:lnTo>
                  <a:lnTo>
                    <a:pt x="289661" y="458536"/>
                  </a:lnTo>
                  <a:lnTo>
                    <a:pt x="291028" y="453070"/>
                  </a:lnTo>
                  <a:lnTo>
                    <a:pt x="274631" y="442140"/>
                  </a:lnTo>
                  <a:lnTo>
                    <a:pt x="259602" y="429843"/>
                  </a:lnTo>
                  <a:lnTo>
                    <a:pt x="255503" y="421645"/>
                  </a:lnTo>
                  <a:lnTo>
                    <a:pt x="258236" y="416180"/>
                  </a:lnTo>
                  <a:lnTo>
                    <a:pt x="262335" y="417546"/>
                  </a:lnTo>
                  <a:lnTo>
                    <a:pt x="270532" y="429843"/>
                  </a:lnTo>
                  <a:lnTo>
                    <a:pt x="278730" y="429843"/>
                  </a:lnTo>
                  <a:lnTo>
                    <a:pt x="273265" y="417546"/>
                  </a:lnTo>
                  <a:lnTo>
                    <a:pt x="259602" y="403883"/>
                  </a:lnTo>
                  <a:lnTo>
                    <a:pt x="248672" y="395685"/>
                  </a:lnTo>
                  <a:lnTo>
                    <a:pt x="245939" y="387487"/>
                  </a:lnTo>
                  <a:lnTo>
                    <a:pt x="248672" y="383388"/>
                  </a:lnTo>
                  <a:lnTo>
                    <a:pt x="260968" y="388853"/>
                  </a:lnTo>
                  <a:lnTo>
                    <a:pt x="285562" y="397051"/>
                  </a:lnTo>
                  <a:lnTo>
                    <a:pt x="292394" y="394318"/>
                  </a:lnTo>
                  <a:lnTo>
                    <a:pt x="293760" y="386121"/>
                  </a:lnTo>
                  <a:lnTo>
                    <a:pt x="284196" y="373824"/>
                  </a:lnTo>
                  <a:lnTo>
                    <a:pt x="278730" y="373824"/>
                  </a:lnTo>
                  <a:lnTo>
                    <a:pt x="270532" y="377923"/>
                  </a:lnTo>
                  <a:lnTo>
                    <a:pt x="260968" y="379289"/>
                  </a:lnTo>
                  <a:lnTo>
                    <a:pt x="248672" y="377923"/>
                  </a:lnTo>
                  <a:lnTo>
                    <a:pt x="245939" y="372458"/>
                  </a:lnTo>
                  <a:lnTo>
                    <a:pt x="250038" y="365626"/>
                  </a:lnTo>
                  <a:lnTo>
                    <a:pt x="265067" y="357428"/>
                  </a:lnTo>
                  <a:lnTo>
                    <a:pt x="270532" y="358794"/>
                  </a:lnTo>
                  <a:lnTo>
                    <a:pt x="280097" y="364259"/>
                  </a:lnTo>
                  <a:lnTo>
                    <a:pt x="281463" y="358794"/>
                  </a:lnTo>
                  <a:lnTo>
                    <a:pt x="280097" y="351963"/>
                  </a:lnTo>
                  <a:lnTo>
                    <a:pt x="271899" y="342398"/>
                  </a:lnTo>
                  <a:lnTo>
                    <a:pt x="266434" y="343765"/>
                  </a:lnTo>
                  <a:lnTo>
                    <a:pt x="262335" y="347863"/>
                  </a:lnTo>
                  <a:lnTo>
                    <a:pt x="254137" y="347863"/>
                  </a:lnTo>
                  <a:lnTo>
                    <a:pt x="248672" y="351963"/>
                  </a:lnTo>
                  <a:lnTo>
                    <a:pt x="230909" y="366992"/>
                  </a:lnTo>
                  <a:lnTo>
                    <a:pt x="225444" y="366992"/>
                  </a:lnTo>
                  <a:lnTo>
                    <a:pt x="225444" y="361527"/>
                  </a:lnTo>
                  <a:lnTo>
                    <a:pt x="232275" y="356061"/>
                  </a:lnTo>
                  <a:lnTo>
                    <a:pt x="236375" y="346497"/>
                  </a:lnTo>
                  <a:lnTo>
                    <a:pt x="244573" y="335567"/>
                  </a:lnTo>
                  <a:lnTo>
                    <a:pt x="250038" y="335567"/>
                  </a:lnTo>
                  <a:lnTo>
                    <a:pt x="258236" y="335567"/>
                  </a:lnTo>
                  <a:lnTo>
                    <a:pt x="267800" y="328735"/>
                  </a:lnTo>
                  <a:lnTo>
                    <a:pt x="275998" y="327369"/>
                  </a:lnTo>
                  <a:lnTo>
                    <a:pt x="280097" y="323270"/>
                  </a:lnTo>
                  <a:lnTo>
                    <a:pt x="277365" y="320537"/>
                  </a:lnTo>
                  <a:lnTo>
                    <a:pt x="262335" y="319171"/>
                  </a:lnTo>
                  <a:lnTo>
                    <a:pt x="252771" y="326002"/>
                  </a:lnTo>
                  <a:lnTo>
                    <a:pt x="245939" y="327369"/>
                  </a:lnTo>
                  <a:lnTo>
                    <a:pt x="239107" y="324636"/>
                  </a:lnTo>
                  <a:lnTo>
                    <a:pt x="224077" y="326002"/>
                  </a:lnTo>
                  <a:lnTo>
                    <a:pt x="219978" y="323270"/>
                  </a:lnTo>
                  <a:lnTo>
                    <a:pt x="219978" y="315072"/>
                  </a:lnTo>
                  <a:lnTo>
                    <a:pt x="226811" y="309607"/>
                  </a:lnTo>
                  <a:lnTo>
                    <a:pt x="235008" y="302775"/>
                  </a:lnTo>
                  <a:lnTo>
                    <a:pt x="251404" y="301409"/>
                  </a:lnTo>
                  <a:lnTo>
                    <a:pt x="273265" y="295943"/>
                  </a:lnTo>
                  <a:lnTo>
                    <a:pt x="288295" y="287745"/>
                  </a:lnTo>
                  <a:lnTo>
                    <a:pt x="289661" y="282280"/>
                  </a:lnTo>
                  <a:lnTo>
                    <a:pt x="285562" y="279547"/>
                  </a:lnTo>
                  <a:lnTo>
                    <a:pt x="278730" y="279547"/>
                  </a:lnTo>
                  <a:lnTo>
                    <a:pt x="269166" y="285013"/>
                  </a:lnTo>
                  <a:lnTo>
                    <a:pt x="258236" y="289111"/>
                  </a:lnTo>
                  <a:lnTo>
                    <a:pt x="250038" y="286379"/>
                  </a:lnTo>
                  <a:lnTo>
                    <a:pt x="244573" y="278181"/>
                  </a:lnTo>
                  <a:lnTo>
                    <a:pt x="239107" y="275448"/>
                  </a:lnTo>
                  <a:lnTo>
                    <a:pt x="229543" y="276815"/>
                  </a:lnTo>
                  <a:lnTo>
                    <a:pt x="224077" y="274082"/>
                  </a:lnTo>
                  <a:lnTo>
                    <a:pt x="224077" y="268617"/>
                  </a:lnTo>
                  <a:lnTo>
                    <a:pt x="233642" y="260419"/>
                  </a:lnTo>
                  <a:lnTo>
                    <a:pt x="239107" y="246756"/>
                  </a:lnTo>
                  <a:lnTo>
                    <a:pt x="244573" y="241290"/>
                  </a:lnTo>
                  <a:lnTo>
                    <a:pt x="254137" y="235825"/>
                  </a:lnTo>
                  <a:lnTo>
                    <a:pt x="252771" y="231726"/>
                  </a:lnTo>
                  <a:lnTo>
                    <a:pt x="248672" y="231726"/>
                  </a:lnTo>
                  <a:lnTo>
                    <a:pt x="237741" y="235825"/>
                  </a:lnTo>
                  <a:lnTo>
                    <a:pt x="225444" y="252221"/>
                  </a:lnTo>
                  <a:lnTo>
                    <a:pt x="225444" y="257686"/>
                  </a:lnTo>
                  <a:lnTo>
                    <a:pt x="215879" y="264518"/>
                  </a:lnTo>
                  <a:lnTo>
                    <a:pt x="213147" y="268617"/>
                  </a:lnTo>
                  <a:lnTo>
                    <a:pt x="207682" y="268617"/>
                  </a:lnTo>
                  <a:lnTo>
                    <a:pt x="209048" y="257686"/>
                  </a:lnTo>
                  <a:lnTo>
                    <a:pt x="211781" y="241290"/>
                  </a:lnTo>
                  <a:lnTo>
                    <a:pt x="211781" y="224894"/>
                  </a:lnTo>
                  <a:lnTo>
                    <a:pt x="204949" y="211231"/>
                  </a:lnTo>
                  <a:lnTo>
                    <a:pt x="203583" y="197568"/>
                  </a:lnTo>
                  <a:lnTo>
                    <a:pt x="207682" y="188004"/>
                  </a:lnTo>
                  <a:lnTo>
                    <a:pt x="206315" y="178439"/>
                  </a:lnTo>
                  <a:lnTo>
                    <a:pt x="203583" y="179806"/>
                  </a:lnTo>
                  <a:lnTo>
                    <a:pt x="200850" y="185271"/>
                  </a:lnTo>
                  <a:lnTo>
                    <a:pt x="196751" y="208498"/>
                  </a:lnTo>
                  <a:lnTo>
                    <a:pt x="200850" y="218063"/>
                  </a:lnTo>
                  <a:lnTo>
                    <a:pt x="204949" y="230360"/>
                  </a:lnTo>
                  <a:lnTo>
                    <a:pt x="203583" y="242656"/>
                  </a:lnTo>
                  <a:lnTo>
                    <a:pt x="202216" y="260419"/>
                  </a:lnTo>
                  <a:lnTo>
                    <a:pt x="196751" y="268617"/>
                  </a:lnTo>
                  <a:lnTo>
                    <a:pt x="191286" y="269983"/>
                  </a:lnTo>
                  <a:lnTo>
                    <a:pt x="184454" y="261785"/>
                  </a:lnTo>
                  <a:lnTo>
                    <a:pt x="178989" y="253587"/>
                  </a:lnTo>
                  <a:lnTo>
                    <a:pt x="177622" y="271349"/>
                  </a:lnTo>
                  <a:lnTo>
                    <a:pt x="176256" y="276815"/>
                  </a:lnTo>
                  <a:lnTo>
                    <a:pt x="170791" y="275448"/>
                  </a:lnTo>
                  <a:lnTo>
                    <a:pt x="163959" y="275448"/>
                  </a:lnTo>
                  <a:lnTo>
                    <a:pt x="169424" y="279547"/>
                  </a:lnTo>
                  <a:lnTo>
                    <a:pt x="172158" y="287745"/>
                  </a:lnTo>
                  <a:lnTo>
                    <a:pt x="169424" y="298676"/>
                  </a:lnTo>
                  <a:lnTo>
                    <a:pt x="163959" y="306874"/>
                  </a:lnTo>
                  <a:lnTo>
                    <a:pt x="153029" y="308240"/>
                  </a:lnTo>
                  <a:lnTo>
                    <a:pt x="147563" y="306874"/>
                  </a:lnTo>
                  <a:lnTo>
                    <a:pt x="143465" y="310973"/>
                  </a:lnTo>
                  <a:lnTo>
                    <a:pt x="133900" y="317804"/>
                  </a:lnTo>
                  <a:lnTo>
                    <a:pt x="117505" y="317804"/>
                  </a:lnTo>
                  <a:lnTo>
                    <a:pt x="110672" y="310973"/>
                  </a:lnTo>
                  <a:lnTo>
                    <a:pt x="112039" y="301409"/>
                  </a:lnTo>
                  <a:lnTo>
                    <a:pt x="109306" y="294577"/>
                  </a:lnTo>
                  <a:lnTo>
                    <a:pt x="103841" y="289111"/>
                  </a:lnTo>
                  <a:lnTo>
                    <a:pt x="98376" y="289111"/>
                  </a:lnTo>
                  <a:lnTo>
                    <a:pt x="95643" y="297310"/>
                  </a:lnTo>
                  <a:lnTo>
                    <a:pt x="91544" y="297310"/>
                  </a:lnTo>
                  <a:lnTo>
                    <a:pt x="87445" y="280913"/>
                  </a:lnTo>
                  <a:lnTo>
                    <a:pt x="90178" y="271349"/>
                  </a:lnTo>
                  <a:lnTo>
                    <a:pt x="87445" y="264518"/>
                  </a:lnTo>
                  <a:lnTo>
                    <a:pt x="83346" y="260419"/>
                  </a:lnTo>
                  <a:lnTo>
                    <a:pt x="83346" y="257686"/>
                  </a:lnTo>
                  <a:lnTo>
                    <a:pt x="95643" y="250854"/>
                  </a:lnTo>
                  <a:lnTo>
                    <a:pt x="106573" y="250854"/>
                  </a:lnTo>
                  <a:lnTo>
                    <a:pt x="110672" y="253587"/>
                  </a:lnTo>
                  <a:lnTo>
                    <a:pt x="116138" y="244023"/>
                  </a:lnTo>
                  <a:lnTo>
                    <a:pt x="122969" y="241290"/>
                  </a:lnTo>
                  <a:lnTo>
                    <a:pt x="142098" y="238558"/>
                  </a:lnTo>
                  <a:lnTo>
                    <a:pt x="148930" y="239924"/>
                  </a:lnTo>
                  <a:lnTo>
                    <a:pt x="163959" y="223528"/>
                  </a:lnTo>
                  <a:lnTo>
                    <a:pt x="174890" y="204399"/>
                  </a:lnTo>
                  <a:lnTo>
                    <a:pt x="174890" y="198934"/>
                  </a:lnTo>
                  <a:lnTo>
                    <a:pt x="172158" y="197568"/>
                  </a:lnTo>
                  <a:lnTo>
                    <a:pt x="165325" y="203033"/>
                  </a:lnTo>
                  <a:lnTo>
                    <a:pt x="158494" y="213964"/>
                  </a:lnTo>
                  <a:lnTo>
                    <a:pt x="147563" y="226261"/>
                  </a:lnTo>
                  <a:lnTo>
                    <a:pt x="133900" y="230360"/>
                  </a:lnTo>
                  <a:lnTo>
                    <a:pt x="118870" y="227627"/>
                  </a:lnTo>
                  <a:lnTo>
                    <a:pt x="109306" y="219429"/>
                  </a:lnTo>
                  <a:lnTo>
                    <a:pt x="109306" y="212597"/>
                  </a:lnTo>
                  <a:lnTo>
                    <a:pt x="121603" y="205766"/>
                  </a:lnTo>
                  <a:lnTo>
                    <a:pt x="135267" y="193469"/>
                  </a:lnTo>
                  <a:lnTo>
                    <a:pt x="143465" y="192103"/>
                  </a:lnTo>
                  <a:lnTo>
                    <a:pt x="146197" y="188004"/>
                  </a:lnTo>
                  <a:lnTo>
                    <a:pt x="146197" y="179806"/>
                  </a:lnTo>
                  <a:lnTo>
                    <a:pt x="148930" y="175707"/>
                  </a:lnTo>
                  <a:lnTo>
                    <a:pt x="155761" y="174340"/>
                  </a:lnTo>
                  <a:lnTo>
                    <a:pt x="161226" y="170241"/>
                  </a:lnTo>
                  <a:lnTo>
                    <a:pt x="157128" y="166142"/>
                  </a:lnTo>
                  <a:lnTo>
                    <a:pt x="155761" y="160677"/>
                  </a:lnTo>
                  <a:lnTo>
                    <a:pt x="153029" y="157944"/>
                  </a:lnTo>
                  <a:lnTo>
                    <a:pt x="148930" y="159311"/>
                  </a:lnTo>
                  <a:lnTo>
                    <a:pt x="143465" y="164776"/>
                  </a:lnTo>
                  <a:lnTo>
                    <a:pt x="125702" y="162043"/>
                  </a:lnTo>
                  <a:lnTo>
                    <a:pt x="120237" y="163410"/>
                  </a:lnTo>
                  <a:lnTo>
                    <a:pt x="117505" y="159311"/>
                  </a:lnTo>
                  <a:lnTo>
                    <a:pt x="120237" y="151113"/>
                  </a:lnTo>
                  <a:lnTo>
                    <a:pt x="133900" y="142915"/>
                  </a:lnTo>
                  <a:lnTo>
                    <a:pt x="140732" y="142915"/>
                  </a:lnTo>
                  <a:lnTo>
                    <a:pt x="148930" y="149746"/>
                  </a:lnTo>
                  <a:lnTo>
                    <a:pt x="157128" y="148380"/>
                  </a:lnTo>
                  <a:lnTo>
                    <a:pt x="169424" y="142915"/>
                  </a:lnTo>
                  <a:lnTo>
                    <a:pt x="177622" y="125153"/>
                  </a:lnTo>
                  <a:lnTo>
                    <a:pt x="172158" y="119687"/>
                  </a:lnTo>
                  <a:lnTo>
                    <a:pt x="173523" y="110123"/>
                  </a:lnTo>
                  <a:lnTo>
                    <a:pt x="187187" y="97826"/>
                  </a:lnTo>
                  <a:lnTo>
                    <a:pt x="183088" y="84163"/>
                  </a:lnTo>
                  <a:lnTo>
                    <a:pt x="184454" y="70500"/>
                  </a:lnTo>
                  <a:lnTo>
                    <a:pt x="181722" y="65034"/>
                  </a:lnTo>
                  <a:lnTo>
                    <a:pt x="173523" y="62302"/>
                  </a:lnTo>
                  <a:lnTo>
                    <a:pt x="166692" y="62302"/>
                  </a:lnTo>
                  <a:lnTo>
                    <a:pt x="159860" y="55470"/>
                  </a:lnTo>
                  <a:lnTo>
                    <a:pt x="150296" y="55470"/>
                  </a:lnTo>
                  <a:lnTo>
                    <a:pt x="142098" y="52737"/>
                  </a:lnTo>
                  <a:lnTo>
                    <a:pt x="143465" y="47272"/>
                  </a:lnTo>
                  <a:lnTo>
                    <a:pt x="148930" y="44539"/>
                  </a:lnTo>
                  <a:lnTo>
                    <a:pt x="158494" y="45906"/>
                  </a:lnTo>
                  <a:lnTo>
                    <a:pt x="163959" y="41807"/>
                  </a:lnTo>
                  <a:lnTo>
                    <a:pt x="172158" y="32242"/>
                  </a:lnTo>
                  <a:lnTo>
                    <a:pt x="172158" y="22678"/>
                  </a:lnTo>
                  <a:lnTo>
                    <a:pt x="178989" y="14480"/>
                  </a:lnTo>
                  <a:lnTo>
                    <a:pt x="178989" y="6282"/>
                  </a:lnTo>
                  <a:lnTo>
                    <a:pt x="173523" y="817"/>
                  </a:lnTo>
                  <a:close/>
                  <a:moveTo>
                    <a:pt x="137999" y="0"/>
                  </a:moveTo>
                  <a:lnTo>
                    <a:pt x="144920" y="0"/>
                  </a:lnTo>
                  <a:lnTo>
                    <a:pt x="143465" y="2183"/>
                  </a:lnTo>
                  <a:lnTo>
                    <a:pt x="137999" y="81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108">
              <a:extLst>
                <a:ext uri="{FF2B5EF4-FFF2-40B4-BE49-F238E27FC236}">
                  <a16:creationId xmlns:a16="http://schemas.microsoft.com/office/drawing/2014/main" id="{1A9FC07A-B898-E93D-FF69-F68BC92CF808}"/>
                </a:ext>
              </a:extLst>
            </p:cNvPr>
            <p:cNvSpPr/>
            <p:nvPr/>
          </p:nvSpPr>
          <p:spPr>
            <a:xfrm>
              <a:off x="3373368" y="263149"/>
              <a:ext cx="30059" cy="31425"/>
            </a:xfrm>
            <a:custGeom>
              <a:avLst/>
              <a:gdLst>
                <a:gd name="connsiteX0" fmla="*/ 12700 w 13970"/>
                <a:gd name="connsiteY0" fmla="*/ 0 h 14605"/>
                <a:gd name="connsiteX1" fmla="*/ 8255 w 13970"/>
                <a:gd name="connsiteY1" fmla="*/ 2540 h 14605"/>
                <a:gd name="connsiteX2" fmla="*/ 7620 w 13970"/>
                <a:gd name="connsiteY2" fmla="*/ 4445 h 14605"/>
                <a:gd name="connsiteX3" fmla="*/ 1270 w 13970"/>
                <a:gd name="connsiteY3" fmla="*/ 4445 h 14605"/>
                <a:gd name="connsiteX4" fmla="*/ 0 w 13970"/>
                <a:gd name="connsiteY4" fmla="*/ 6985 h 14605"/>
                <a:gd name="connsiteX5" fmla="*/ 4445 w 13970"/>
                <a:gd name="connsiteY5" fmla="*/ 12700 h 14605"/>
                <a:gd name="connsiteX6" fmla="*/ 6985 w 13970"/>
                <a:gd name="connsiteY6" fmla="*/ 14605 h 14605"/>
                <a:gd name="connsiteX7" fmla="*/ 12065 w 13970"/>
                <a:gd name="connsiteY7" fmla="*/ 11430 h 14605"/>
                <a:gd name="connsiteX8" fmla="*/ 13335 w 13970"/>
                <a:gd name="connsiteY8" fmla="*/ 7620 h 14605"/>
                <a:gd name="connsiteX9" fmla="*/ 12700 w 13970"/>
                <a:gd name="connsiteY9" fmla="*/ 4445 h 14605"/>
                <a:gd name="connsiteX10" fmla="*/ 13970 w 13970"/>
                <a:gd name="connsiteY10" fmla="*/ 635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 h="14605">
                  <a:moveTo>
                    <a:pt x="12700" y="0"/>
                  </a:moveTo>
                  <a:lnTo>
                    <a:pt x="8255" y="2540"/>
                  </a:lnTo>
                  <a:lnTo>
                    <a:pt x="7620" y="4445"/>
                  </a:lnTo>
                  <a:lnTo>
                    <a:pt x="1270" y="4445"/>
                  </a:lnTo>
                  <a:lnTo>
                    <a:pt x="0" y="6985"/>
                  </a:lnTo>
                  <a:lnTo>
                    <a:pt x="4445" y="12700"/>
                  </a:lnTo>
                  <a:lnTo>
                    <a:pt x="6985" y="14605"/>
                  </a:lnTo>
                  <a:lnTo>
                    <a:pt x="12065" y="11430"/>
                  </a:lnTo>
                  <a:lnTo>
                    <a:pt x="13335" y="7620"/>
                  </a:lnTo>
                  <a:lnTo>
                    <a:pt x="12700" y="4445"/>
                  </a:lnTo>
                  <a:lnTo>
                    <a:pt x="139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 name="Freeform 109">
              <a:extLst>
                <a:ext uri="{FF2B5EF4-FFF2-40B4-BE49-F238E27FC236}">
                  <a16:creationId xmlns:a16="http://schemas.microsoft.com/office/drawing/2014/main" id="{E337E03A-E20E-36FE-EF3F-EA6A72372FFD}"/>
                </a:ext>
              </a:extLst>
            </p:cNvPr>
            <p:cNvSpPr/>
            <p:nvPr/>
          </p:nvSpPr>
          <p:spPr>
            <a:xfrm>
              <a:off x="3459444" y="119685"/>
              <a:ext cx="6832" cy="13663"/>
            </a:xfrm>
            <a:custGeom>
              <a:avLst/>
              <a:gdLst>
                <a:gd name="connsiteX0" fmla="*/ 0 w 3175"/>
                <a:gd name="connsiteY0" fmla="*/ 5715 h 6350"/>
                <a:gd name="connsiteX1" fmla="*/ 1905 w 3175"/>
                <a:gd name="connsiteY1" fmla="*/ 6350 h 6350"/>
                <a:gd name="connsiteX2" fmla="*/ 3175 w 3175"/>
                <a:gd name="connsiteY2" fmla="*/ 3175 h 6350"/>
                <a:gd name="connsiteX3" fmla="*/ 2540 w 3175"/>
                <a:gd name="connsiteY3" fmla="*/ 0 h 6350"/>
                <a:gd name="connsiteX4" fmla="*/ 635 w 3175"/>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 h="6350">
                  <a:moveTo>
                    <a:pt x="0" y="5715"/>
                  </a:moveTo>
                  <a:lnTo>
                    <a:pt x="1905" y="6350"/>
                  </a:lnTo>
                  <a:lnTo>
                    <a:pt x="3175" y="3175"/>
                  </a:lnTo>
                  <a:lnTo>
                    <a:pt x="2540" y="0"/>
                  </a:lnTo>
                  <a:lnTo>
                    <a:pt x="63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 name="Freeform 110">
              <a:extLst>
                <a:ext uri="{FF2B5EF4-FFF2-40B4-BE49-F238E27FC236}">
                  <a16:creationId xmlns:a16="http://schemas.microsoft.com/office/drawing/2014/main" id="{2802201D-A00D-E4A6-1004-D22315CF34F7}"/>
                </a:ext>
              </a:extLst>
            </p:cNvPr>
            <p:cNvSpPr/>
            <p:nvPr/>
          </p:nvSpPr>
          <p:spPr>
            <a:xfrm>
              <a:off x="3494971" y="237191"/>
              <a:ext cx="35522" cy="54653"/>
            </a:xfrm>
            <a:custGeom>
              <a:avLst/>
              <a:gdLst>
                <a:gd name="connsiteX0" fmla="*/ 0 w 16509"/>
                <a:gd name="connsiteY0" fmla="*/ 19685 h 25400"/>
                <a:gd name="connsiteX1" fmla="*/ 3810 w 16509"/>
                <a:gd name="connsiteY1" fmla="*/ 25400 h 25400"/>
                <a:gd name="connsiteX2" fmla="*/ 6350 w 16509"/>
                <a:gd name="connsiteY2" fmla="*/ 22225 h 25400"/>
                <a:gd name="connsiteX3" fmla="*/ 6985 w 16509"/>
                <a:gd name="connsiteY3" fmla="*/ 19050 h 25400"/>
                <a:gd name="connsiteX4" fmla="*/ 12700 w 16509"/>
                <a:gd name="connsiteY4" fmla="*/ 15240 h 25400"/>
                <a:gd name="connsiteX5" fmla="*/ 16510 w 16509"/>
                <a:gd name="connsiteY5" fmla="*/ 8890 h 25400"/>
                <a:gd name="connsiteX6" fmla="*/ 12065 w 16509"/>
                <a:gd name="connsiteY6" fmla="*/ 3810 h 25400"/>
                <a:gd name="connsiteX7" fmla="*/ 12065 w 16509"/>
                <a:gd name="connsiteY7" fmla="*/ 635 h 25400"/>
                <a:gd name="connsiteX8" fmla="*/ 8255 w 16509"/>
                <a:gd name="connsiteY8" fmla="*/ 0 h 25400"/>
                <a:gd name="connsiteX9" fmla="*/ 5715 w 16509"/>
                <a:gd name="connsiteY9" fmla="*/ 3175 h 25400"/>
                <a:gd name="connsiteX10" fmla="*/ 5715 w 16509"/>
                <a:gd name="connsiteY10" fmla="*/ 7620 h 25400"/>
                <a:gd name="connsiteX11" fmla="*/ 0 w 16509"/>
                <a:gd name="connsiteY11" fmla="*/ 1651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9" h="25400">
                  <a:moveTo>
                    <a:pt x="0" y="19685"/>
                  </a:moveTo>
                  <a:lnTo>
                    <a:pt x="3810" y="25400"/>
                  </a:lnTo>
                  <a:lnTo>
                    <a:pt x="6350" y="22225"/>
                  </a:lnTo>
                  <a:lnTo>
                    <a:pt x="6985" y="19050"/>
                  </a:lnTo>
                  <a:lnTo>
                    <a:pt x="12700" y="15240"/>
                  </a:lnTo>
                  <a:lnTo>
                    <a:pt x="16510" y="8890"/>
                  </a:lnTo>
                  <a:lnTo>
                    <a:pt x="12065" y="3810"/>
                  </a:lnTo>
                  <a:lnTo>
                    <a:pt x="12065" y="635"/>
                  </a:lnTo>
                  <a:lnTo>
                    <a:pt x="8255" y="0"/>
                  </a:lnTo>
                  <a:lnTo>
                    <a:pt x="5715" y="3175"/>
                  </a:lnTo>
                  <a:lnTo>
                    <a:pt x="5715" y="7620"/>
                  </a:lnTo>
                  <a:lnTo>
                    <a:pt x="0"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 name="Freeform 111">
              <a:extLst>
                <a:ext uri="{FF2B5EF4-FFF2-40B4-BE49-F238E27FC236}">
                  <a16:creationId xmlns:a16="http://schemas.microsoft.com/office/drawing/2014/main" id="{8FC8527F-63E4-D6FE-FB5F-BE3C21A45C35}"/>
                </a:ext>
              </a:extLst>
            </p:cNvPr>
            <p:cNvSpPr/>
            <p:nvPr/>
          </p:nvSpPr>
          <p:spPr>
            <a:xfrm>
              <a:off x="3531860" y="220795"/>
              <a:ext cx="21861" cy="32790"/>
            </a:xfrm>
            <a:custGeom>
              <a:avLst/>
              <a:gdLst>
                <a:gd name="connsiteX0" fmla="*/ 6985 w 10160"/>
                <a:gd name="connsiteY0" fmla="*/ 9525 h 15239"/>
                <a:gd name="connsiteX1" fmla="*/ 10160 w 10160"/>
                <a:gd name="connsiteY1" fmla="*/ 5715 h 15239"/>
                <a:gd name="connsiteX2" fmla="*/ 6985 w 10160"/>
                <a:gd name="connsiteY2" fmla="*/ 0 h 15239"/>
                <a:gd name="connsiteX3" fmla="*/ 4445 w 10160"/>
                <a:gd name="connsiteY3" fmla="*/ 635 h 15239"/>
                <a:gd name="connsiteX4" fmla="*/ 0 w 10160"/>
                <a:gd name="connsiteY4" fmla="*/ 8890 h 15239"/>
                <a:gd name="connsiteX5" fmla="*/ 1905 w 10160"/>
                <a:gd name="connsiteY5" fmla="*/ 11430 h 15239"/>
                <a:gd name="connsiteX6" fmla="*/ 2540 w 10160"/>
                <a:gd name="connsiteY6" fmla="*/ 15240 h 15239"/>
                <a:gd name="connsiteX7" fmla="*/ 5715 w 10160"/>
                <a:gd name="connsiteY7" fmla="*/ 13970 h 15239"/>
                <a:gd name="connsiteX8" fmla="*/ 6985 w 10160"/>
                <a:gd name="connsiteY8" fmla="*/ 952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 h="15239">
                  <a:moveTo>
                    <a:pt x="6985" y="9525"/>
                  </a:moveTo>
                  <a:lnTo>
                    <a:pt x="10160" y="5715"/>
                  </a:lnTo>
                  <a:lnTo>
                    <a:pt x="6985" y="0"/>
                  </a:lnTo>
                  <a:lnTo>
                    <a:pt x="4445" y="635"/>
                  </a:lnTo>
                  <a:lnTo>
                    <a:pt x="0" y="8890"/>
                  </a:lnTo>
                  <a:lnTo>
                    <a:pt x="1905" y="11430"/>
                  </a:lnTo>
                  <a:lnTo>
                    <a:pt x="2540" y="15240"/>
                  </a:lnTo>
                  <a:cubicBezTo>
                    <a:pt x="2540" y="15240"/>
                    <a:pt x="5715" y="13970"/>
                    <a:pt x="5715" y="13970"/>
                  </a:cubicBezTo>
                  <a:lnTo>
                    <a:pt x="698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Freeform 112">
              <a:extLst>
                <a:ext uri="{FF2B5EF4-FFF2-40B4-BE49-F238E27FC236}">
                  <a16:creationId xmlns:a16="http://schemas.microsoft.com/office/drawing/2014/main" id="{2897EF5A-5865-71B2-B31C-8EEFF6EC78F6}"/>
                </a:ext>
              </a:extLst>
            </p:cNvPr>
            <p:cNvSpPr/>
            <p:nvPr/>
          </p:nvSpPr>
          <p:spPr>
            <a:xfrm>
              <a:off x="3527761" y="390217"/>
              <a:ext cx="12297" cy="15030"/>
            </a:xfrm>
            <a:custGeom>
              <a:avLst/>
              <a:gdLst>
                <a:gd name="connsiteX0" fmla="*/ 1905 w 5715"/>
                <a:gd name="connsiteY0" fmla="*/ 6985 h 6985"/>
                <a:gd name="connsiteX1" fmla="*/ 5715 w 5715"/>
                <a:gd name="connsiteY1" fmla="*/ 5080 h 6985"/>
                <a:gd name="connsiteX2" fmla="*/ 5715 w 5715"/>
                <a:gd name="connsiteY2" fmla="*/ 0 h 6985"/>
                <a:gd name="connsiteX3" fmla="*/ 0 w 5715"/>
                <a:gd name="connsiteY3" fmla="*/ 0 h 6985"/>
                <a:gd name="connsiteX4" fmla="*/ 0 w 5715"/>
                <a:gd name="connsiteY4" fmla="*/ 508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 h="6985">
                  <a:moveTo>
                    <a:pt x="1905" y="6985"/>
                  </a:moveTo>
                  <a:lnTo>
                    <a:pt x="5715" y="5080"/>
                  </a:lnTo>
                  <a:lnTo>
                    <a:pt x="5715" y="0"/>
                  </a:lnTo>
                  <a:lnTo>
                    <a:pt x="0" y="0"/>
                  </a:lnTo>
                  <a:lnTo>
                    <a:pt x="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Freeform 113">
              <a:extLst>
                <a:ext uri="{FF2B5EF4-FFF2-40B4-BE49-F238E27FC236}">
                  <a16:creationId xmlns:a16="http://schemas.microsoft.com/office/drawing/2014/main" id="{CB677E4C-0BAF-B707-7F09-E1AC54700FDD}"/>
                </a:ext>
              </a:extLst>
            </p:cNvPr>
            <p:cNvSpPr/>
            <p:nvPr/>
          </p:nvSpPr>
          <p:spPr>
            <a:xfrm>
              <a:off x="2938877" y="264518"/>
              <a:ext cx="15027" cy="6832"/>
            </a:xfrm>
            <a:custGeom>
              <a:avLst/>
              <a:gdLst>
                <a:gd name="connsiteX0" fmla="*/ 5715 w 6984"/>
                <a:gd name="connsiteY0" fmla="*/ 635 h 3175"/>
                <a:gd name="connsiteX1" fmla="*/ 1905 w 6984"/>
                <a:gd name="connsiteY1" fmla="*/ 0 h 3175"/>
                <a:gd name="connsiteX2" fmla="*/ 0 w 6984"/>
                <a:gd name="connsiteY2" fmla="*/ 3175 h 3175"/>
                <a:gd name="connsiteX3" fmla="*/ 6985 w 6984"/>
                <a:gd name="connsiteY3" fmla="*/ 3175 h 3175"/>
              </a:gdLst>
              <a:ahLst/>
              <a:cxnLst>
                <a:cxn ang="0">
                  <a:pos x="connsiteX0" y="connsiteY0"/>
                </a:cxn>
                <a:cxn ang="0">
                  <a:pos x="connsiteX1" y="connsiteY1"/>
                </a:cxn>
                <a:cxn ang="0">
                  <a:pos x="connsiteX2" y="connsiteY2"/>
                </a:cxn>
                <a:cxn ang="0">
                  <a:pos x="connsiteX3" y="connsiteY3"/>
                </a:cxn>
              </a:cxnLst>
              <a:rect l="l" t="t" r="r" b="b"/>
              <a:pathLst>
                <a:path w="6984" h="3175">
                  <a:moveTo>
                    <a:pt x="5715" y="635"/>
                  </a:moveTo>
                  <a:lnTo>
                    <a:pt x="1905" y="0"/>
                  </a:lnTo>
                  <a:lnTo>
                    <a:pt x="0" y="3175"/>
                  </a:lnTo>
                  <a:lnTo>
                    <a:pt x="698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Freeform 114">
              <a:extLst>
                <a:ext uri="{FF2B5EF4-FFF2-40B4-BE49-F238E27FC236}">
                  <a16:creationId xmlns:a16="http://schemas.microsoft.com/office/drawing/2014/main" id="{B6E7348F-2AAB-117D-309C-158E91D079FD}"/>
                </a:ext>
              </a:extLst>
            </p:cNvPr>
            <p:cNvSpPr/>
            <p:nvPr/>
          </p:nvSpPr>
          <p:spPr>
            <a:xfrm>
              <a:off x="2956639" y="309606"/>
              <a:ext cx="6832" cy="10931"/>
            </a:xfrm>
            <a:custGeom>
              <a:avLst/>
              <a:gdLst>
                <a:gd name="connsiteX0" fmla="*/ 1270 w 3175"/>
                <a:gd name="connsiteY0" fmla="*/ 0 h 5080"/>
                <a:gd name="connsiteX1" fmla="*/ 0 w 3175"/>
                <a:gd name="connsiteY1" fmla="*/ 1270 h 5080"/>
                <a:gd name="connsiteX2" fmla="*/ 635 w 3175"/>
                <a:gd name="connsiteY2" fmla="*/ 5080 h 5080"/>
                <a:gd name="connsiteX3" fmla="*/ 3175 w 3175"/>
                <a:gd name="connsiteY3" fmla="*/ 5080 h 5080"/>
              </a:gdLst>
              <a:ahLst/>
              <a:cxnLst>
                <a:cxn ang="0">
                  <a:pos x="connsiteX0" y="connsiteY0"/>
                </a:cxn>
                <a:cxn ang="0">
                  <a:pos x="connsiteX1" y="connsiteY1"/>
                </a:cxn>
                <a:cxn ang="0">
                  <a:pos x="connsiteX2" y="connsiteY2"/>
                </a:cxn>
                <a:cxn ang="0">
                  <a:pos x="connsiteX3" y="connsiteY3"/>
                </a:cxn>
              </a:cxnLst>
              <a:rect l="l" t="t" r="r" b="b"/>
              <a:pathLst>
                <a:path w="3175" h="5080">
                  <a:moveTo>
                    <a:pt x="1270" y="0"/>
                  </a:moveTo>
                  <a:lnTo>
                    <a:pt x="0" y="1270"/>
                  </a:lnTo>
                  <a:lnTo>
                    <a:pt x="635" y="5080"/>
                  </a:lnTo>
                  <a:lnTo>
                    <a:pt x="31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Freeform 115">
              <a:extLst>
                <a:ext uri="{FF2B5EF4-FFF2-40B4-BE49-F238E27FC236}">
                  <a16:creationId xmlns:a16="http://schemas.microsoft.com/office/drawing/2014/main" id="{AEE9DC0B-EF29-E349-242E-FD6A4BB4C60D}"/>
                </a:ext>
              </a:extLst>
            </p:cNvPr>
            <p:cNvSpPr/>
            <p:nvPr/>
          </p:nvSpPr>
          <p:spPr>
            <a:xfrm>
              <a:off x="2947072" y="308238"/>
              <a:ext cx="12297" cy="17762"/>
            </a:xfrm>
            <a:custGeom>
              <a:avLst/>
              <a:gdLst>
                <a:gd name="connsiteX0" fmla="*/ 5715 w 5715"/>
                <a:gd name="connsiteY0" fmla="*/ 8255 h 8255"/>
                <a:gd name="connsiteX1" fmla="*/ 1270 w 5715"/>
                <a:gd name="connsiteY1" fmla="*/ 0 h 8255"/>
                <a:gd name="connsiteX2" fmla="*/ 0 w 5715"/>
                <a:gd name="connsiteY2" fmla="*/ 3175 h 8255"/>
                <a:gd name="connsiteX3" fmla="*/ 1905 w 5715"/>
                <a:gd name="connsiteY3" fmla="*/ 6350 h 8255"/>
              </a:gdLst>
              <a:ahLst/>
              <a:cxnLst>
                <a:cxn ang="0">
                  <a:pos x="connsiteX0" y="connsiteY0"/>
                </a:cxn>
                <a:cxn ang="0">
                  <a:pos x="connsiteX1" y="connsiteY1"/>
                </a:cxn>
                <a:cxn ang="0">
                  <a:pos x="connsiteX2" y="connsiteY2"/>
                </a:cxn>
                <a:cxn ang="0">
                  <a:pos x="connsiteX3" y="connsiteY3"/>
                </a:cxn>
              </a:cxnLst>
              <a:rect l="l" t="t" r="r" b="b"/>
              <a:pathLst>
                <a:path w="5715" h="8255">
                  <a:moveTo>
                    <a:pt x="5715" y="8255"/>
                  </a:moveTo>
                  <a:lnTo>
                    <a:pt x="1270" y="0"/>
                  </a:lnTo>
                  <a:lnTo>
                    <a:pt x="0" y="3175"/>
                  </a:lnTo>
                  <a:lnTo>
                    <a:pt x="190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Freeform 116">
              <a:extLst>
                <a:ext uri="{FF2B5EF4-FFF2-40B4-BE49-F238E27FC236}">
                  <a16:creationId xmlns:a16="http://schemas.microsoft.com/office/drawing/2014/main" id="{D3092365-0517-CDDB-2F03-8BF034530339}"/>
                </a:ext>
              </a:extLst>
            </p:cNvPr>
            <p:cNvSpPr/>
            <p:nvPr/>
          </p:nvSpPr>
          <p:spPr>
            <a:xfrm>
              <a:off x="2958005" y="383386"/>
              <a:ext cx="21861" cy="53287"/>
            </a:xfrm>
            <a:custGeom>
              <a:avLst/>
              <a:gdLst>
                <a:gd name="connsiteX0" fmla="*/ 7620 w 10160"/>
                <a:gd name="connsiteY0" fmla="*/ 7620 h 24765"/>
                <a:gd name="connsiteX1" fmla="*/ 8890 w 10160"/>
                <a:gd name="connsiteY1" fmla="*/ 3810 h 24765"/>
                <a:gd name="connsiteX2" fmla="*/ 6985 w 10160"/>
                <a:gd name="connsiteY2" fmla="*/ 0 h 24765"/>
                <a:gd name="connsiteX3" fmla="*/ 3175 w 10160"/>
                <a:gd name="connsiteY3" fmla="*/ 6985 h 24765"/>
                <a:gd name="connsiteX4" fmla="*/ 2540 w 10160"/>
                <a:gd name="connsiteY4" fmla="*/ 12065 h 24765"/>
                <a:gd name="connsiteX5" fmla="*/ 0 w 10160"/>
                <a:gd name="connsiteY5" fmla="*/ 15240 h 24765"/>
                <a:gd name="connsiteX6" fmla="*/ 1905 w 10160"/>
                <a:gd name="connsiteY6" fmla="*/ 24765 h 24765"/>
                <a:gd name="connsiteX7" fmla="*/ 4445 w 10160"/>
                <a:gd name="connsiteY7" fmla="*/ 23495 h 24765"/>
                <a:gd name="connsiteX8" fmla="*/ 6350 w 10160"/>
                <a:gd name="connsiteY8" fmla="*/ 19685 h 24765"/>
                <a:gd name="connsiteX9" fmla="*/ 10160 w 10160"/>
                <a:gd name="connsiteY9" fmla="*/ 17145 h 24765"/>
                <a:gd name="connsiteX10" fmla="*/ 8255 w 10160"/>
                <a:gd name="connsiteY10" fmla="*/ 13335 h 24765"/>
                <a:gd name="connsiteX11" fmla="*/ 10160 w 10160"/>
                <a:gd name="connsiteY11" fmla="*/ 10160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60" h="24765">
                  <a:moveTo>
                    <a:pt x="7620" y="7620"/>
                  </a:moveTo>
                  <a:lnTo>
                    <a:pt x="8890" y="3810"/>
                  </a:lnTo>
                  <a:lnTo>
                    <a:pt x="6985" y="0"/>
                  </a:lnTo>
                  <a:lnTo>
                    <a:pt x="3175" y="6985"/>
                  </a:lnTo>
                  <a:lnTo>
                    <a:pt x="2540" y="12065"/>
                  </a:lnTo>
                  <a:lnTo>
                    <a:pt x="0" y="15240"/>
                  </a:lnTo>
                  <a:lnTo>
                    <a:pt x="1905" y="24765"/>
                  </a:lnTo>
                  <a:lnTo>
                    <a:pt x="4445" y="23495"/>
                  </a:lnTo>
                  <a:lnTo>
                    <a:pt x="6350" y="19685"/>
                  </a:lnTo>
                  <a:lnTo>
                    <a:pt x="10160" y="17145"/>
                  </a:lnTo>
                  <a:lnTo>
                    <a:pt x="8255" y="13335"/>
                  </a:lnTo>
                  <a:lnTo>
                    <a:pt x="10160"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Freeform 117">
              <a:extLst>
                <a:ext uri="{FF2B5EF4-FFF2-40B4-BE49-F238E27FC236}">
                  <a16:creationId xmlns:a16="http://schemas.microsoft.com/office/drawing/2014/main" id="{089C28FC-CBC5-785F-E575-235B400D9707}"/>
                </a:ext>
              </a:extLst>
            </p:cNvPr>
            <p:cNvSpPr/>
            <p:nvPr/>
          </p:nvSpPr>
          <p:spPr>
            <a:xfrm>
              <a:off x="2982464" y="245389"/>
              <a:ext cx="16529" cy="6832"/>
            </a:xfrm>
            <a:custGeom>
              <a:avLst/>
              <a:gdLst>
                <a:gd name="connsiteX0" fmla="*/ 7682 w 7682"/>
                <a:gd name="connsiteY0" fmla="*/ 0 h 3175"/>
                <a:gd name="connsiteX1" fmla="*/ 3237 w 7682"/>
                <a:gd name="connsiteY1" fmla="*/ 0 h 3175"/>
                <a:gd name="connsiteX2" fmla="*/ 62 w 7682"/>
                <a:gd name="connsiteY2" fmla="*/ 3175 h 3175"/>
                <a:gd name="connsiteX3" fmla="*/ 3872 w 7682"/>
                <a:gd name="connsiteY3" fmla="*/ 3175 h 3175"/>
                <a:gd name="connsiteX4" fmla="*/ 7682 w 7682"/>
                <a:gd name="connsiteY4" fmla="*/ 0 h 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 h="3175">
                  <a:moveTo>
                    <a:pt x="7682" y="0"/>
                  </a:moveTo>
                  <a:lnTo>
                    <a:pt x="3237" y="0"/>
                  </a:lnTo>
                  <a:lnTo>
                    <a:pt x="62" y="3175"/>
                  </a:lnTo>
                  <a:cubicBezTo>
                    <a:pt x="-573" y="3175"/>
                    <a:pt x="3872" y="3175"/>
                    <a:pt x="3872" y="3175"/>
                  </a:cubicBezTo>
                  <a:lnTo>
                    <a:pt x="7682"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Freeform 118">
              <a:extLst>
                <a:ext uri="{FF2B5EF4-FFF2-40B4-BE49-F238E27FC236}">
                  <a16:creationId xmlns:a16="http://schemas.microsoft.com/office/drawing/2014/main" id="{FA56D108-ED4F-4306-48EB-F7FB2782CEB0}"/>
                </a:ext>
              </a:extLst>
            </p:cNvPr>
            <p:cNvSpPr/>
            <p:nvPr/>
          </p:nvSpPr>
          <p:spPr>
            <a:xfrm>
              <a:off x="2979866" y="351960"/>
              <a:ext cx="23225" cy="23228"/>
            </a:xfrm>
            <a:custGeom>
              <a:avLst/>
              <a:gdLst>
                <a:gd name="connsiteX0" fmla="*/ 6985 w 10794"/>
                <a:gd name="connsiteY0" fmla="*/ 0 h 10795"/>
                <a:gd name="connsiteX1" fmla="*/ 5080 w 10794"/>
                <a:gd name="connsiteY1" fmla="*/ 3175 h 10795"/>
                <a:gd name="connsiteX2" fmla="*/ 3175 w 10794"/>
                <a:gd name="connsiteY2" fmla="*/ 1270 h 10795"/>
                <a:gd name="connsiteX3" fmla="*/ 0 w 10794"/>
                <a:gd name="connsiteY3" fmla="*/ 1905 h 10795"/>
                <a:gd name="connsiteX4" fmla="*/ 2540 w 10794"/>
                <a:gd name="connsiteY4" fmla="*/ 10160 h 10795"/>
                <a:gd name="connsiteX5" fmla="*/ 5080 w 10794"/>
                <a:gd name="connsiteY5" fmla="*/ 10795 h 10795"/>
                <a:gd name="connsiteX6" fmla="*/ 9525 w 10794"/>
                <a:gd name="connsiteY6" fmla="*/ 5080 h 10795"/>
                <a:gd name="connsiteX7" fmla="*/ 7620 w 10794"/>
                <a:gd name="connsiteY7" fmla="*/ 3175 h 10795"/>
                <a:gd name="connsiteX8" fmla="*/ 10795 w 10794"/>
                <a:gd name="connsiteY8" fmla="*/ 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 h="10795">
                  <a:moveTo>
                    <a:pt x="6985" y="0"/>
                  </a:moveTo>
                  <a:lnTo>
                    <a:pt x="5080" y="3175"/>
                  </a:lnTo>
                  <a:lnTo>
                    <a:pt x="3175" y="1270"/>
                  </a:lnTo>
                  <a:lnTo>
                    <a:pt x="0" y="1905"/>
                  </a:lnTo>
                  <a:lnTo>
                    <a:pt x="2540" y="10160"/>
                  </a:lnTo>
                  <a:lnTo>
                    <a:pt x="5080" y="10795"/>
                  </a:lnTo>
                  <a:lnTo>
                    <a:pt x="9525" y="5080"/>
                  </a:lnTo>
                  <a:lnTo>
                    <a:pt x="7620" y="3175"/>
                  </a:lnTo>
                  <a:lnTo>
                    <a:pt x="1079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Freeform 119">
              <a:extLst>
                <a:ext uri="{FF2B5EF4-FFF2-40B4-BE49-F238E27FC236}">
                  <a16:creationId xmlns:a16="http://schemas.microsoft.com/office/drawing/2014/main" id="{B6032CC3-89DC-2244-C6FF-A966F5DE865A}"/>
                </a:ext>
              </a:extLst>
            </p:cNvPr>
            <p:cNvSpPr/>
            <p:nvPr/>
          </p:nvSpPr>
          <p:spPr>
            <a:xfrm>
              <a:off x="4176765" y="492692"/>
              <a:ext cx="31423" cy="47821"/>
            </a:xfrm>
            <a:custGeom>
              <a:avLst/>
              <a:gdLst>
                <a:gd name="connsiteX0" fmla="*/ 13335 w 14604"/>
                <a:gd name="connsiteY0" fmla="*/ 14605 h 22225"/>
                <a:gd name="connsiteX1" fmla="*/ 14605 w 14604"/>
                <a:gd name="connsiteY1" fmla="*/ 8255 h 22225"/>
                <a:gd name="connsiteX2" fmla="*/ 14605 w 14604"/>
                <a:gd name="connsiteY2" fmla="*/ 1905 h 22225"/>
                <a:gd name="connsiteX3" fmla="*/ 13970 w 14604"/>
                <a:gd name="connsiteY3" fmla="*/ 0 h 22225"/>
                <a:gd name="connsiteX4" fmla="*/ 9525 w 14604"/>
                <a:gd name="connsiteY4" fmla="*/ 3810 h 22225"/>
                <a:gd name="connsiteX5" fmla="*/ 2540 w 14604"/>
                <a:gd name="connsiteY5" fmla="*/ 10160 h 22225"/>
                <a:gd name="connsiteX6" fmla="*/ 3175 w 14604"/>
                <a:gd name="connsiteY6" fmla="*/ 16510 h 22225"/>
                <a:gd name="connsiteX7" fmla="*/ 0 w 14604"/>
                <a:gd name="connsiteY7" fmla="*/ 21590 h 22225"/>
                <a:gd name="connsiteX8" fmla="*/ 8255 w 14604"/>
                <a:gd name="connsiteY8" fmla="*/ 22225 h 22225"/>
                <a:gd name="connsiteX9" fmla="*/ 13335 w 14604"/>
                <a:gd name="connsiteY9" fmla="*/ 20320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4" h="22225">
                  <a:moveTo>
                    <a:pt x="13335" y="14605"/>
                  </a:moveTo>
                  <a:lnTo>
                    <a:pt x="14605" y="8255"/>
                  </a:lnTo>
                  <a:lnTo>
                    <a:pt x="14605" y="1905"/>
                  </a:lnTo>
                  <a:lnTo>
                    <a:pt x="13970" y="0"/>
                  </a:lnTo>
                  <a:lnTo>
                    <a:pt x="9525" y="3810"/>
                  </a:lnTo>
                  <a:lnTo>
                    <a:pt x="2540" y="10160"/>
                  </a:lnTo>
                  <a:lnTo>
                    <a:pt x="3175" y="16510"/>
                  </a:lnTo>
                  <a:lnTo>
                    <a:pt x="0" y="21590"/>
                  </a:lnTo>
                  <a:lnTo>
                    <a:pt x="8255" y="22225"/>
                  </a:lnTo>
                  <a:lnTo>
                    <a:pt x="133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 name="Freeform 120">
              <a:extLst>
                <a:ext uri="{FF2B5EF4-FFF2-40B4-BE49-F238E27FC236}">
                  <a16:creationId xmlns:a16="http://schemas.microsoft.com/office/drawing/2014/main" id="{183982A0-DF93-AD69-AA68-C1501A1F6839}"/>
                </a:ext>
              </a:extLst>
            </p:cNvPr>
            <p:cNvSpPr/>
            <p:nvPr/>
          </p:nvSpPr>
          <p:spPr>
            <a:xfrm>
              <a:off x="4277875" y="224894"/>
              <a:ext cx="50554" cy="32790"/>
            </a:xfrm>
            <a:custGeom>
              <a:avLst/>
              <a:gdLst>
                <a:gd name="connsiteX0" fmla="*/ 12700 w 23495"/>
                <a:gd name="connsiteY0" fmla="*/ 635 h 15239"/>
                <a:gd name="connsiteX1" fmla="*/ 7620 w 23495"/>
                <a:gd name="connsiteY1" fmla="*/ 0 h 15239"/>
                <a:gd name="connsiteX2" fmla="*/ 6350 w 23495"/>
                <a:gd name="connsiteY2" fmla="*/ 1905 h 15239"/>
                <a:gd name="connsiteX3" fmla="*/ 0 w 23495"/>
                <a:gd name="connsiteY3" fmla="*/ 3175 h 15239"/>
                <a:gd name="connsiteX4" fmla="*/ 2540 w 23495"/>
                <a:gd name="connsiteY4" fmla="*/ 5080 h 15239"/>
                <a:gd name="connsiteX5" fmla="*/ 2540 w 23495"/>
                <a:gd name="connsiteY5" fmla="*/ 10795 h 15239"/>
                <a:gd name="connsiteX6" fmla="*/ 6350 w 23495"/>
                <a:gd name="connsiteY6" fmla="*/ 11430 h 15239"/>
                <a:gd name="connsiteX7" fmla="*/ 7620 w 23495"/>
                <a:gd name="connsiteY7" fmla="*/ 8890 h 15239"/>
                <a:gd name="connsiteX8" fmla="*/ 11430 w 23495"/>
                <a:gd name="connsiteY8" fmla="*/ 12700 h 15239"/>
                <a:gd name="connsiteX9" fmla="*/ 15875 w 23495"/>
                <a:gd name="connsiteY9" fmla="*/ 12700 h 15239"/>
                <a:gd name="connsiteX10" fmla="*/ 17780 w 23495"/>
                <a:gd name="connsiteY10" fmla="*/ 15240 h 15239"/>
                <a:gd name="connsiteX11" fmla="*/ 21590 w 23495"/>
                <a:gd name="connsiteY11" fmla="*/ 14605 h 15239"/>
                <a:gd name="connsiteX12" fmla="*/ 23495 w 23495"/>
                <a:gd name="connsiteY12" fmla="*/ 10795 h 15239"/>
                <a:gd name="connsiteX13" fmla="*/ 22225 w 23495"/>
                <a:gd name="connsiteY13" fmla="*/ 5715 h 15239"/>
                <a:gd name="connsiteX14" fmla="*/ 15875 w 23495"/>
                <a:gd name="connsiteY14" fmla="*/ 4445 h 15239"/>
                <a:gd name="connsiteX15" fmla="*/ 12700 w 23495"/>
                <a:gd name="connsiteY15" fmla="*/ 63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95" h="15239">
                  <a:moveTo>
                    <a:pt x="12700" y="635"/>
                  </a:moveTo>
                  <a:lnTo>
                    <a:pt x="7620" y="0"/>
                  </a:lnTo>
                  <a:lnTo>
                    <a:pt x="6350" y="1905"/>
                  </a:lnTo>
                  <a:lnTo>
                    <a:pt x="0" y="3175"/>
                  </a:lnTo>
                  <a:lnTo>
                    <a:pt x="2540" y="5080"/>
                  </a:lnTo>
                  <a:lnTo>
                    <a:pt x="2540" y="10795"/>
                  </a:lnTo>
                  <a:lnTo>
                    <a:pt x="6350" y="11430"/>
                  </a:lnTo>
                  <a:lnTo>
                    <a:pt x="7620" y="8890"/>
                  </a:lnTo>
                  <a:lnTo>
                    <a:pt x="11430" y="12700"/>
                  </a:lnTo>
                  <a:lnTo>
                    <a:pt x="15875" y="12700"/>
                  </a:lnTo>
                  <a:lnTo>
                    <a:pt x="17780" y="15240"/>
                  </a:lnTo>
                  <a:cubicBezTo>
                    <a:pt x="17780" y="15240"/>
                    <a:pt x="21590" y="14605"/>
                    <a:pt x="21590" y="14605"/>
                  </a:cubicBezTo>
                  <a:lnTo>
                    <a:pt x="23495" y="10795"/>
                  </a:lnTo>
                  <a:lnTo>
                    <a:pt x="22225" y="5715"/>
                  </a:lnTo>
                  <a:lnTo>
                    <a:pt x="15875" y="4445"/>
                  </a:lnTo>
                  <a:lnTo>
                    <a:pt x="1270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 name="Freeform 121">
              <a:extLst>
                <a:ext uri="{FF2B5EF4-FFF2-40B4-BE49-F238E27FC236}">
                  <a16:creationId xmlns:a16="http://schemas.microsoft.com/office/drawing/2014/main" id="{A90AD772-B460-B8AC-1E94-AC6D59B12623}"/>
                </a:ext>
              </a:extLst>
            </p:cNvPr>
            <p:cNvSpPr/>
            <p:nvPr/>
          </p:nvSpPr>
          <p:spPr>
            <a:xfrm>
              <a:off x="4172668" y="544614"/>
              <a:ext cx="25960" cy="15030"/>
            </a:xfrm>
            <a:custGeom>
              <a:avLst/>
              <a:gdLst>
                <a:gd name="connsiteX0" fmla="*/ 635 w 12065"/>
                <a:gd name="connsiteY0" fmla="*/ 0 h 6985"/>
                <a:gd name="connsiteX1" fmla="*/ 0 w 12065"/>
                <a:gd name="connsiteY1" fmla="*/ 5715 h 6985"/>
                <a:gd name="connsiteX2" fmla="*/ 1905 w 12065"/>
                <a:gd name="connsiteY2" fmla="*/ 6985 h 6985"/>
                <a:gd name="connsiteX3" fmla="*/ 8255 w 12065"/>
                <a:gd name="connsiteY3" fmla="*/ 6985 h 6985"/>
                <a:gd name="connsiteX4" fmla="*/ 12065 w 12065"/>
                <a:gd name="connsiteY4" fmla="*/ 3175 h 6985"/>
                <a:gd name="connsiteX5" fmla="*/ 11430 w 12065"/>
                <a:gd name="connsiteY5" fmla="*/ 635 h 6985"/>
                <a:gd name="connsiteX6" fmla="*/ 5080 w 12065"/>
                <a:gd name="connsiteY6" fmla="*/ 0 h 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 h="6985">
                  <a:moveTo>
                    <a:pt x="635" y="0"/>
                  </a:moveTo>
                  <a:lnTo>
                    <a:pt x="0" y="5715"/>
                  </a:lnTo>
                  <a:lnTo>
                    <a:pt x="1905" y="6985"/>
                  </a:lnTo>
                  <a:lnTo>
                    <a:pt x="8255" y="6985"/>
                  </a:lnTo>
                  <a:lnTo>
                    <a:pt x="12065" y="3175"/>
                  </a:lnTo>
                  <a:lnTo>
                    <a:pt x="11430" y="63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 name="Freeform 122">
              <a:extLst>
                <a:ext uri="{FF2B5EF4-FFF2-40B4-BE49-F238E27FC236}">
                  <a16:creationId xmlns:a16="http://schemas.microsoft.com/office/drawing/2014/main" id="{FA219946-366A-EA38-EF06-BD1F899AB481}"/>
                </a:ext>
              </a:extLst>
            </p:cNvPr>
            <p:cNvSpPr/>
            <p:nvPr/>
          </p:nvSpPr>
          <p:spPr>
            <a:xfrm>
              <a:off x="4477356" y="316438"/>
              <a:ext cx="10928" cy="6832"/>
            </a:xfrm>
            <a:custGeom>
              <a:avLst/>
              <a:gdLst>
                <a:gd name="connsiteX0" fmla="*/ 5080 w 5079"/>
                <a:gd name="connsiteY0" fmla="*/ 3175 h 3175"/>
                <a:gd name="connsiteX1" fmla="*/ 3175 w 5079"/>
                <a:gd name="connsiteY1" fmla="*/ 0 h 3175"/>
                <a:gd name="connsiteX2" fmla="*/ 0 w 5079"/>
                <a:gd name="connsiteY2" fmla="*/ 1905 h 3175"/>
              </a:gdLst>
              <a:ahLst/>
              <a:cxnLst>
                <a:cxn ang="0">
                  <a:pos x="connsiteX0" y="connsiteY0"/>
                </a:cxn>
                <a:cxn ang="0">
                  <a:pos x="connsiteX1" y="connsiteY1"/>
                </a:cxn>
                <a:cxn ang="0">
                  <a:pos x="connsiteX2" y="connsiteY2"/>
                </a:cxn>
              </a:cxnLst>
              <a:rect l="l" t="t" r="r" b="b"/>
              <a:pathLst>
                <a:path w="5079" h="3175">
                  <a:moveTo>
                    <a:pt x="5080" y="3175"/>
                  </a:moveTo>
                  <a:lnTo>
                    <a:pt x="3175" y="0"/>
                  </a:lnTo>
                  <a:lnTo>
                    <a:pt x="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 name="Freeform 123">
              <a:extLst>
                <a:ext uri="{FF2B5EF4-FFF2-40B4-BE49-F238E27FC236}">
                  <a16:creationId xmlns:a16="http://schemas.microsoft.com/office/drawing/2014/main" id="{A9ED56AF-CE28-26BE-303F-DAE0192B8605}"/>
                </a:ext>
              </a:extLst>
            </p:cNvPr>
            <p:cNvSpPr/>
            <p:nvPr/>
          </p:nvSpPr>
          <p:spPr>
            <a:xfrm>
              <a:off x="4448666" y="304139"/>
              <a:ext cx="17760" cy="13663"/>
            </a:xfrm>
            <a:custGeom>
              <a:avLst/>
              <a:gdLst>
                <a:gd name="connsiteX0" fmla="*/ 0 w 8254"/>
                <a:gd name="connsiteY0" fmla="*/ 0 h 6350"/>
                <a:gd name="connsiteX1" fmla="*/ 2540 w 8254"/>
                <a:gd name="connsiteY1" fmla="*/ 6350 h 6350"/>
                <a:gd name="connsiteX2" fmla="*/ 6350 w 8254"/>
                <a:gd name="connsiteY2" fmla="*/ 6350 h 6350"/>
                <a:gd name="connsiteX3" fmla="*/ 8255 w 8254"/>
                <a:gd name="connsiteY3" fmla="*/ 5080 h 6350"/>
                <a:gd name="connsiteX4" fmla="*/ 6985 w 8254"/>
                <a:gd name="connsiteY4" fmla="*/ 1905 h 6350"/>
                <a:gd name="connsiteX5" fmla="*/ 3175 w 8254"/>
                <a:gd name="connsiteY5" fmla="*/ 1905 h 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6350">
                  <a:moveTo>
                    <a:pt x="0" y="0"/>
                  </a:moveTo>
                  <a:lnTo>
                    <a:pt x="2540" y="6350"/>
                  </a:lnTo>
                  <a:lnTo>
                    <a:pt x="6350" y="6350"/>
                  </a:lnTo>
                  <a:lnTo>
                    <a:pt x="8255" y="5080"/>
                  </a:lnTo>
                  <a:lnTo>
                    <a:pt x="6985" y="190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 name="Freeform 124">
              <a:extLst>
                <a:ext uri="{FF2B5EF4-FFF2-40B4-BE49-F238E27FC236}">
                  <a16:creationId xmlns:a16="http://schemas.microsoft.com/office/drawing/2014/main" id="{451ACE75-F4C4-6B96-7E47-C2C21C8B5966}"/>
                </a:ext>
              </a:extLst>
            </p:cNvPr>
            <p:cNvSpPr/>
            <p:nvPr/>
          </p:nvSpPr>
          <p:spPr>
            <a:xfrm>
              <a:off x="3568750" y="145647"/>
              <a:ext cx="224077" cy="228174"/>
            </a:xfrm>
            <a:custGeom>
              <a:avLst/>
              <a:gdLst>
                <a:gd name="connsiteX0" fmla="*/ 34925 w 104140"/>
                <a:gd name="connsiteY0" fmla="*/ 86360 h 106044"/>
                <a:gd name="connsiteX1" fmla="*/ 40640 w 104140"/>
                <a:gd name="connsiteY1" fmla="*/ 87630 h 106044"/>
                <a:gd name="connsiteX2" fmla="*/ 43815 w 104140"/>
                <a:gd name="connsiteY2" fmla="*/ 97155 h 106044"/>
                <a:gd name="connsiteX3" fmla="*/ 47625 w 104140"/>
                <a:gd name="connsiteY3" fmla="*/ 101600 h 106044"/>
                <a:gd name="connsiteX4" fmla="*/ 52705 w 104140"/>
                <a:gd name="connsiteY4" fmla="*/ 93980 h 106044"/>
                <a:gd name="connsiteX5" fmla="*/ 53340 w 104140"/>
                <a:gd name="connsiteY5" fmla="*/ 99695 h 106044"/>
                <a:gd name="connsiteX6" fmla="*/ 60960 w 104140"/>
                <a:gd name="connsiteY6" fmla="*/ 106045 h 106044"/>
                <a:gd name="connsiteX7" fmla="*/ 65405 w 104140"/>
                <a:gd name="connsiteY7" fmla="*/ 106045 h 106044"/>
                <a:gd name="connsiteX8" fmla="*/ 71755 w 104140"/>
                <a:gd name="connsiteY8" fmla="*/ 106045 h 106044"/>
                <a:gd name="connsiteX9" fmla="*/ 78105 w 104140"/>
                <a:gd name="connsiteY9" fmla="*/ 99695 h 106044"/>
                <a:gd name="connsiteX10" fmla="*/ 82550 w 104140"/>
                <a:gd name="connsiteY10" fmla="*/ 98425 h 106044"/>
                <a:gd name="connsiteX11" fmla="*/ 89535 w 104140"/>
                <a:gd name="connsiteY11" fmla="*/ 93345 h 106044"/>
                <a:gd name="connsiteX12" fmla="*/ 92075 w 104140"/>
                <a:gd name="connsiteY12" fmla="*/ 98425 h 106044"/>
                <a:gd name="connsiteX13" fmla="*/ 95250 w 104140"/>
                <a:gd name="connsiteY13" fmla="*/ 95250 h 106044"/>
                <a:gd name="connsiteX14" fmla="*/ 103505 w 104140"/>
                <a:gd name="connsiteY14" fmla="*/ 89535 h 106044"/>
                <a:gd name="connsiteX15" fmla="*/ 104140 w 104140"/>
                <a:gd name="connsiteY15" fmla="*/ 84455 h 106044"/>
                <a:gd name="connsiteX16" fmla="*/ 97155 w 104140"/>
                <a:gd name="connsiteY16" fmla="*/ 86995 h 106044"/>
                <a:gd name="connsiteX17" fmla="*/ 93980 w 104140"/>
                <a:gd name="connsiteY17" fmla="*/ 82550 h 106044"/>
                <a:gd name="connsiteX18" fmla="*/ 99695 w 104140"/>
                <a:gd name="connsiteY18" fmla="*/ 69215 h 106044"/>
                <a:gd name="connsiteX19" fmla="*/ 101600 w 104140"/>
                <a:gd name="connsiteY19" fmla="*/ 63500 h 106044"/>
                <a:gd name="connsiteX20" fmla="*/ 94615 w 104140"/>
                <a:gd name="connsiteY20" fmla="*/ 67310 h 106044"/>
                <a:gd name="connsiteX21" fmla="*/ 90170 w 104140"/>
                <a:gd name="connsiteY21" fmla="*/ 76835 h 106044"/>
                <a:gd name="connsiteX22" fmla="*/ 90170 w 104140"/>
                <a:gd name="connsiteY22" fmla="*/ 70485 h 106044"/>
                <a:gd name="connsiteX23" fmla="*/ 94615 w 104140"/>
                <a:gd name="connsiteY23" fmla="*/ 56515 h 106044"/>
                <a:gd name="connsiteX24" fmla="*/ 91440 w 104140"/>
                <a:gd name="connsiteY24" fmla="*/ 35560 h 106044"/>
                <a:gd name="connsiteX25" fmla="*/ 82550 w 104140"/>
                <a:gd name="connsiteY25" fmla="*/ 29845 h 106044"/>
                <a:gd name="connsiteX26" fmla="*/ 82550 w 104140"/>
                <a:gd name="connsiteY26" fmla="*/ 23495 h 106044"/>
                <a:gd name="connsiteX27" fmla="*/ 78105 w 104140"/>
                <a:gd name="connsiteY27" fmla="*/ 22860 h 106044"/>
                <a:gd name="connsiteX28" fmla="*/ 73025 w 104140"/>
                <a:gd name="connsiteY28" fmla="*/ 29210 h 106044"/>
                <a:gd name="connsiteX29" fmla="*/ 73025 w 104140"/>
                <a:gd name="connsiteY29" fmla="*/ 22225 h 106044"/>
                <a:gd name="connsiteX30" fmla="*/ 78105 w 104140"/>
                <a:gd name="connsiteY30" fmla="*/ 18415 h 106044"/>
                <a:gd name="connsiteX31" fmla="*/ 74930 w 104140"/>
                <a:gd name="connsiteY31" fmla="*/ 12065 h 106044"/>
                <a:gd name="connsiteX32" fmla="*/ 76200 w 104140"/>
                <a:gd name="connsiteY32" fmla="*/ 6985 h 106044"/>
                <a:gd name="connsiteX33" fmla="*/ 76200 w 104140"/>
                <a:gd name="connsiteY33" fmla="*/ 0 h 106044"/>
                <a:gd name="connsiteX34" fmla="*/ 67310 w 104140"/>
                <a:gd name="connsiteY34" fmla="*/ 2540 h 106044"/>
                <a:gd name="connsiteX35" fmla="*/ 57785 w 104140"/>
                <a:gd name="connsiteY35" fmla="*/ 10160 h 106044"/>
                <a:gd name="connsiteX36" fmla="*/ 53975 w 104140"/>
                <a:gd name="connsiteY36" fmla="*/ 20955 h 106044"/>
                <a:gd name="connsiteX37" fmla="*/ 56515 w 104140"/>
                <a:gd name="connsiteY37" fmla="*/ 30480 h 106044"/>
                <a:gd name="connsiteX38" fmla="*/ 51435 w 104140"/>
                <a:gd name="connsiteY38" fmla="*/ 29210 h 106044"/>
                <a:gd name="connsiteX39" fmla="*/ 48895 w 104140"/>
                <a:gd name="connsiteY39" fmla="*/ 20955 h 106044"/>
                <a:gd name="connsiteX40" fmla="*/ 46355 w 104140"/>
                <a:gd name="connsiteY40" fmla="*/ 20320 h 106044"/>
                <a:gd name="connsiteX41" fmla="*/ 45085 w 104140"/>
                <a:gd name="connsiteY41" fmla="*/ 27305 h 106044"/>
                <a:gd name="connsiteX42" fmla="*/ 40640 w 104140"/>
                <a:gd name="connsiteY42" fmla="*/ 27940 h 106044"/>
                <a:gd name="connsiteX43" fmla="*/ 43815 w 104140"/>
                <a:gd name="connsiteY43" fmla="*/ 33655 h 106044"/>
                <a:gd name="connsiteX44" fmla="*/ 40640 w 104140"/>
                <a:gd name="connsiteY44" fmla="*/ 39370 h 106044"/>
                <a:gd name="connsiteX45" fmla="*/ 35560 w 104140"/>
                <a:gd name="connsiteY45" fmla="*/ 39370 h 106044"/>
                <a:gd name="connsiteX46" fmla="*/ 31750 w 104140"/>
                <a:gd name="connsiteY46" fmla="*/ 44450 h 106044"/>
                <a:gd name="connsiteX47" fmla="*/ 22225 w 104140"/>
                <a:gd name="connsiteY47" fmla="*/ 43815 h 106044"/>
                <a:gd name="connsiteX48" fmla="*/ 17780 w 104140"/>
                <a:gd name="connsiteY48" fmla="*/ 45720 h 106044"/>
                <a:gd name="connsiteX49" fmla="*/ 13970 w 104140"/>
                <a:gd name="connsiteY49" fmla="*/ 44450 h 106044"/>
                <a:gd name="connsiteX50" fmla="*/ 0 w 104140"/>
                <a:gd name="connsiteY50" fmla="*/ 53340 h 106044"/>
                <a:gd name="connsiteX51" fmla="*/ 1270 w 104140"/>
                <a:gd name="connsiteY51" fmla="*/ 59690 h 106044"/>
                <a:gd name="connsiteX52" fmla="*/ 7620 w 104140"/>
                <a:gd name="connsiteY52" fmla="*/ 67310 h 106044"/>
                <a:gd name="connsiteX53" fmla="*/ 13335 w 104140"/>
                <a:gd name="connsiteY53" fmla="*/ 64770 h 106044"/>
                <a:gd name="connsiteX54" fmla="*/ 11430 w 104140"/>
                <a:gd name="connsiteY54" fmla="*/ 60960 h 106044"/>
                <a:gd name="connsiteX55" fmla="*/ 13335 w 104140"/>
                <a:gd name="connsiteY55" fmla="*/ 56515 h 106044"/>
                <a:gd name="connsiteX56" fmla="*/ 19050 w 104140"/>
                <a:gd name="connsiteY56" fmla="*/ 61595 h 106044"/>
                <a:gd name="connsiteX57" fmla="*/ 17145 w 104140"/>
                <a:gd name="connsiteY57" fmla="*/ 69850 h 106044"/>
                <a:gd name="connsiteX58" fmla="*/ 24130 w 104140"/>
                <a:gd name="connsiteY58" fmla="*/ 75565 h 106044"/>
                <a:gd name="connsiteX59" fmla="*/ 27305 w 104140"/>
                <a:gd name="connsiteY59" fmla="*/ 69215 h 106044"/>
                <a:gd name="connsiteX60" fmla="*/ 29845 w 104140"/>
                <a:gd name="connsiteY60" fmla="*/ 73025 h 106044"/>
                <a:gd name="connsiteX61" fmla="*/ 27305 w 104140"/>
                <a:gd name="connsiteY61" fmla="*/ 78105 h 10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4140" h="106044">
                  <a:moveTo>
                    <a:pt x="34925" y="86360"/>
                  </a:moveTo>
                  <a:lnTo>
                    <a:pt x="40640" y="87630"/>
                  </a:lnTo>
                  <a:lnTo>
                    <a:pt x="43815" y="97155"/>
                  </a:lnTo>
                  <a:lnTo>
                    <a:pt x="47625" y="101600"/>
                  </a:lnTo>
                  <a:lnTo>
                    <a:pt x="52705" y="93980"/>
                  </a:lnTo>
                  <a:lnTo>
                    <a:pt x="53340" y="99695"/>
                  </a:lnTo>
                  <a:lnTo>
                    <a:pt x="60960" y="106045"/>
                  </a:lnTo>
                  <a:lnTo>
                    <a:pt x="65405" y="106045"/>
                  </a:lnTo>
                  <a:lnTo>
                    <a:pt x="71755" y="106045"/>
                  </a:lnTo>
                  <a:lnTo>
                    <a:pt x="78105" y="99695"/>
                  </a:lnTo>
                  <a:lnTo>
                    <a:pt x="82550" y="98425"/>
                  </a:lnTo>
                  <a:lnTo>
                    <a:pt x="89535" y="93345"/>
                  </a:lnTo>
                  <a:lnTo>
                    <a:pt x="92075" y="98425"/>
                  </a:lnTo>
                  <a:lnTo>
                    <a:pt x="95250" y="95250"/>
                  </a:lnTo>
                  <a:lnTo>
                    <a:pt x="103505" y="89535"/>
                  </a:lnTo>
                  <a:lnTo>
                    <a:pt x="104140" y="84455"/>
                  </a:lnTo>
                  <a:lnTo>
                    <a:pt x="97155" y="86995"/>
                  </a:lnTo>
                  <a:lnTo>
                    <a:pt x="93980" y="82550"/>
                  </a:lnTo>
                  <a:lnTo>
                    <a:pt x="99695" y="69215"/>
                  </a:lnTo>
                  <a:lnTo>
                    <a:pt x="101600" y="63500"/>
                  </a:lnTo>
                  <a:lnTo>
                    <a:pt x="94615" y="67310"/>
                  </a:lnTo>
                  <a:lnTo>
                    <a:pt x="90170" y="76835"/>
                  </a:lnTo>
                  <a:lnTo>
                    <a:pt x="90170" y="70485"/>
                  </a:lnTo>
                  <a:lnTo>
                    <a:pt x="94615" y="56515"/>
                  </a:lnTo>
                  <a:lnTo>
                    <a:pt x="91440" y="35560"/>
                  </a:lnTo>
                  <a:lnTo>
                    <a:pt x="82550" y="29845"/>
                  </a:lnTo>
                  <a:lnTo>
                    <a:pt x="82550" y="23495"/>
                  </a:lnTo>
                  <a:lnTo>
                    <a:pt x="78105" y="22860"/>
                  </a:lnTo>
                  <a:lnTo>
                    <a:pt x="73025" y="29210"/>
                  </a:lnTo>
                  <a:lnTo>
                    <a:pt x="73025" y="22225"/>
                  </a:lnTo>
                  <a:lnTo>
                    <a:pt x="78105" y="18415"/>
                  </a:lnTo>
                  <a:lnTo>
                    <a:pt x="74930" y="12065"/>
                  </a:lnTo>
                  <a:lnTo>
                    <a:pt x="76200" y="6985"/>
                  </a:lnTo>
                  <a:lnTo>
                    <a:pt x="76200" y="0"/>
                  </a:lnTo>
                  <a:lnTo>
                    <a:pt x="67310" y="2540"/>
                  </a:lnTo>
                  <a:lnTo>
                    <a:pt x="57785" y="10160"/>
                  </a:lnTo>
                  <a:lnTo>
                    <a:pt x="53975" y="20955"/>
                  </a:lnTo>
                  <a:lnTo>
                    <a:pt x="56515" y="30480"/>
                  </a:lnTo>
                  <a:lnTo>
                    <a:pt x="51435" y="29210"/>
                  </a:lnTo>
                  <a:lnTo>
                    <a:pt x="48895" y="20955"/>
                  </a:lnTo>
                  <a:lnTo>
                    <a:pt x="46355" y="20320"/>
                  </a:lnTo>
                  <a:lnTo>
                    <a:pt x="45085" y="27305"/>
                  </a:lnTo>
                  <a:lnTo>
                    <a:pt x="40640" y="27940"/>
                  </a:lnTo>
                  <a:lnTo>
                    <a:pt x="43815" y="33655"/>
                  </a:lnTo>
                  <a:lnTo>
                    <a:pt x="40640" y="39370"/>
                  </a:lnTo>
                  <a:lnTo>
                    <a:pt x="35560" y="39370"/>
                  </a:lnTo>
                  <a:lnTo>
                    <a:pt x="31750" y="44450"/>
                  </a:lnTo>
                  <a:lnTo>
                    <a:pt x="22225" y="43815"/>
                  </a:lnTo>
                  <a:lnTo>
                    <a:pt x="17780" y="45720"/>
                  </a:lnTo>
                  <a:lnTo>
                    <a:pt x="13970" y="44450"/>
                  </a:lnTo>
                  <a:lnTo>
                    <a:pt x="0" y="53340"/>
                  </a:lnTo>
                  <a:lnTo>
                    <a:pt x="1270" y="59690"/>
                  </a:lnTo>
                  <a:lnTo>
                    <a:pt x="7620" y="67310"/>
                  </a:lnTo>
                  <a:lnTo>
                    <a:pt x="13335" y="64770"/>
                  </a:lnTo>
                  <a:lnTo>
                    <a:pt x="11430" y="60960"/>
                  </a:lnTo>
                  <a:lnTo>
                    <a:pt x="13335" y="56515"/>
                  </a:lnTo>
                  <a:lnTo>
                    <a:pt x="19050" y="61595"/>
                  </a:lnTo>
                  <a:lnTo>
                    <a:pt x="17145" y="69850"/>
                  </a:lnTo>
                  <a:lnTo>
                    <a:pt x="24130" y="75565"/>
                  </a:lnTo>
                  <a:lnTo>
                    <a:pt x="27305" y="69215"/>
                  </a:lnTo>
                  <a:lnTo>
                    <a:pt x="29845" y="73025"/>
                  </a:lnTo>
                  <a:lnTo>
                    <a:pt x="27305" y="781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125">
              <a:extLst>
                <a:ext uri="{FF2B5EF4-FFF2-40B4-BE49-F238E27FC236}">
                  <a16:creationId xmlns:a16="http://schemas.microsoft.com/office/drawing/2014/main" id="{16C3C804-6EED-461F-463D-07E9A8F17523}"/>
                </a:ext>
              </a:extLst>
            </p:cNvPr>
            <p:cNvSpPr/>
            <p:nvPr/>
          </p:nvSpPr>
          <p:spPr>
            <a:xfrm>
              <a:off x="3500434" y="155212"/>
              <a:ext cx="21861" cy="35524"/>
            </a:xfrm>
            <a:custGeom>
              <a:avLst/>
              <a:gdLst>
                <a:gd name="connsiteX0" fmla="*/ 0 w 10160"/>
                <a:gd name="connsiteY0" fmla="*/ 13335 h 16510"/>
                <a:gd name="connsiteX1" fmla="*/ 1270 w 10160"/>
                <a:gd name="connsiteY1" fmla="*/ 15875 h 16510"/>
                <a:gd name="connsiteX2" fmla="*/ 3175 w 10160"/>
                <a:gd name="connsiteY2" fmla="*/ 16510 h 16510"/>
                <a:gd name="connsiteX3" fmla="*/ 5080 w 10160"/>
                <a:gd name="connsiteY3" fmla="*/ 13335 h 16510"/>
                <a:gd name="connsiteX4" fmla="*/ 7620 w 10160"/>
                <a:gd name="connsiteY4" fmla="*/ 13970 h 16510"/>
                <a:gd name="connsiteX5" fmla="*/ 10160 w 10160"/>
                <a:gd name="connsiteY5" fmla="*/ 10160 h 16510"/>
                <a:gd name="connsiteX6" fmla="*/ 10160 w 10160"/>
                <a:gd name="connsiteY6" fmla="*/ 6350 h 16510"/>
                <a:gd name="connsiteX7" fmla="*/ 6985 w 10160"/>
                <a:gd name="connsiteY7" fmla="*/ 3810 h 16510"/>
                <a:gd name="connsiteX8" fmla="*/ 6985 w 10160"/>
                <a:gd name="connsiteY8" fmla="*/ 0 h 16510"/>
                <a:gd name="connsiteX9" fmla="*/ 3810 w 10160"/>
                <a:gd name="connsiteY9" fmla="*/ 0 h 16510"/>
                <a:gd name="connsiteX10" fmla="*/ 1905 w 10160"/>
                <a:gd name="connsiteY10" fmla="*/ 3810 h 16510"/>
                <a:gd name="connsiteX11" fmla="*/ 5080 w 10160"/>
                <a:gd name="connsiteY11" fmla="*/ 8255 h 16510"/>
                <a:gd name="connsiteX12" fmla="*/ 1270 w 10160"/>
                <a:gd name="connsiteY12" fmla="*/ 9525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6510">
                  <a:moveTo>
                    <a:pt x="0" y="13335"/>
                  </a:moveTo>
                  <a:lnTo>
                    <a:pt x="1270" y="15875"/>
                  </a:lnTo>
                  <a:lnTo>
                    <a:pt x="3175" y="16510"/>
                  </a:lnTo>
                  <a:lnTo>
                    <a:pt x="5080" y="13335"/>
                  </a:lnTo>
                  <a:lnTo>
                    <a:pt x="7620" y="13970"/>
                  </a:lnTo>
                  <a:lnTo>
                    <a:pt x="10160" y="10160"/>
                  </a:lnTo>
                  <a:lnTo>
                    <a:pt x="10160" y="6350"/>
                  </a:lnTo>
                  <a:lnTo>
                    <a:pt x="6985" y="3810"/>
                  </a:lnTo>
                  <a:lnTo>
                    <a:pt x="6985" y="0"/>
                  </a:lnTo>
                  <a:lnTo>
                    <a:pt x="3810" y="0"/>
                  </a:lnTo>
                  <a:lnTo>
                    <a:pt x="1905" y="3810"/>
                  </a:lnTo>
                  <a:lnTo>
                    <a:pt x="5080" y="8255"/>
                  </a:lnTo>
                  <a:lnTo>
                    <a:pt x="127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 name="Freeform 126">
              <a:extLst>
                <a:ext uri="{FF2B5EF4-FFF2-40B4-BE49-F238E27FC236}">
                  <a16:creationId xmlns:a16="http://schemas.microsoft.com/office/drawing/2014/main" id="{3A0AAD08-C849-AC62-CB7B-67E19E33A3E2}"/>
                </a:ext>
              </a:extLst>
            </p:cNvPr>
            <p:cNvSpPr/>
            <p:nvPr/>
          </p:nvSpPr>
          <p:spPr>
            <a:xfrm>
              <a:off x="2701867" y="0"/>
              <a:ext cx="864150" cy="244022"/>
            </a:xfrm>
            <a:custGeom>
              <a:avLst/>
              <a:gdLst>
                <a:gd name="connsiteX0" fmla="*/ 0 w 864150"/>
                <a:gd name="connsiteY0" fmla="*/ 0 h 244022"/>
                <a:gd name="connsiteX1" fmla="*/ 805655 w 864150"/>
                <a:gd name="connsiteY1" fmla="*/ 0 h 244022"/>
                <a:gd name="connsiteX2" fmla="*/ 814963 w 864150"/>
                <a:gd name="connsiteY2" fmla="*/ 19945 h 244022"/>
                <a:gd name="connsiteX3" fmla="*/ 814963 w 864150"/>
                <a:gd name="connsiteY3" fmla="*/ 29509 h 244022"/>
                <a:gd name="connsiteX4" fmla="*/ 827260 w 864150"/>
                <a:gd name="connsiteY4" fmla="*/ 39073 h 244022"/>
                <a:gd name="connsiteX5" fmla="*/ 828626 w 864150"/>
                <a:gd name="connsiteY5" fmla="*/ 45905 h 244022"/>
                <a:gd name="connsiteX6" fmla="*/ 842289 w 864150"/>
                <a:gd name="connsiteY6" fmla="*/ 43172 h 244022"/>
                <a:gd name="connsiteX7" fmla="*/ 845022 w 864150"/>
                <a:gd name="connsiteY7" fmla="*/ 50004 h 244022"/>
                <a:gd name="connsiteX8" fmla="*/ 839557 w 864150"/>
                <a:gd name="connsiteY8" fmla="*/ 54103 h 244022"/>
                <a:gd name="connsiteX9" fmla="*/ 839557 w 864150"/>
                <a:gd name="connsiteY9" fmla="*/ 69133 h 244022"/>
                <a:gd name="connsiteX10" fmla="*/ 847755 w 864150"/>
                <a:gd name="connsiteY10" fmla="*/ 63667 h 244022"/>
                <a:gd name="connsiteX11" fmla="*/ 854586 w 864150"/>
                <a:gd name="connsiteY11" fmla="*/ 66400 h 244022"/>
                <a:gd name="connsiteX12" fmla="*/ 862784 w 864150"/>
                <a:gd name="connsiteY12" fmla="*/ 65034 h 244022"/>
                <a:gd name="connsiteX13" fmla="*/ 864150 w 864150"/>
                <a:gd name="connsiteY13" fmla="*/ 71865 h 244022"/>
                <a:gd name="connsiteX14" fmla="*/ 860052 w 864150"/>
                <a:gd name="connsiteY14" fmla="*/ 78697 h 244022"/>
                <a:gd name="connsiteX15" fmla="*/ 862784 w 864150"/>
                <a:gd name="connsiteY15" fmla="*/ 92360 h 244022"/>
                <a:gd name="connsiteX16" fmla="*/ 857319 w 864150"/>
                <a:gd name="connsiteY16" fmla="*/ 106023 h 244022"/>
                <a:gd name="connsiteX17" fmla="*/ 851854 w 864150"/>
                <a:gd name="connsiteY17" fmla="*/ 126518 h 244022"/>
                <a:gd name="connsiteX18" fmla="*/ 836824 w 864150"/>
                <a:gd name="connsiteY18" fmla="*/ 138815 h 244022"/>
                <a:gd name="connsiteX19" fmla="*/ 831359 w 864150"/>
                <a:gd name="connsiteY19" fmla="*/ 148379 h 244022"/>
                <a:gd name="connsiteX20" fmla="*/ 823161 w 864150"/>
                <a:gd name="connsiteY20" fmla="*/ 142914 h 244022"/>
                <a:gd name="connsiteX21" fmla="*/ 813596 w 864150"/>
                <a:gd name="connsiteY21" fmla="*/ 142914 h 244022"/>
                <a:gd name="connsiteX22" fmla="*/ 810864 w 864150"/>
                <a:gd name="connsiteY22" fmla="*/ 121053 h 244022"/>
                <a:gd name="connsiteX23" fmla="*/ 820428 w 864150"/>
                <a:gd name="connsiteY23" fmla="*/ 108756 h 244022"/>
                <a:gd name="connsiteX24" fmla="*/ 823161 w 864150"/>
                <a:gd name="connsiteY24" fmla="*/ 95093 h 244022"/>
                <a:gd name="connsiteX25" fmla="*/ 814963 w 864150"/>
                <a:gd name="connsiteY25" fmla="*/ 97825 h 244022"/>
                <a:gd name="connsiteX26" fmla="*/ 805399 w 864150"/>
                <a:gd name="connsiteY26" fmla="*/ 118320 h 244022"/>
                <a:gd name="connsiteX27" fmla="*/ 798567 w 864150"/>
                <a:gd name="connsiteY27" fmla="*/ 122419 h 244022"/>
                <a:gd name="connsiteX28" fmla="*/ 793102 w 864150"/>
                <a:gd name="connsiteY28" fmla="*/ 137449 h 244022"/>
                <a:gd name="connsiteX29" fmla="*/ 784904 w 864150"/>
                <a:gd name="connsiteY29" fmla="*/ 137449 h 244022"/>
                <a:gd name="connsiteX30" fmla="*/ 790369 w 864150"/>
                <a:gd name="connsiteY30" fmla="*/ 126518 h 244022"/>
                <a:gd name="connsiteX31" fmla="*/ 784904 w 864150"/>
                <a:gd name="connsiteY31" fmla="*/ 123786 h 244022"/>
                <a:gd name="connsiteX32" fmla="*/ 779438 w 864150"/>
                <a:gd name="connsiteY32" fmla="*/ 126518 h 244022"/>
                <a:gd name="connsiteX33" fmla="*/ 778072 w 864150"/>
                <a:gd name="connsiteY33" fmla="*/ 110122 h 244022"/>
                <a:gd name="connsiteX34" fmla="*/ 787636 w 864150"/>
                <a:gd name="connsiteY34" fmla="*/ 88261 h 244022"/>
                <a:gd name="connsiteX35" fmla="*/ 776706 w 864150"/>
                <a:gd name="connsiteY35" fmla="*/ 97825 h 244022"/>
                <a:gd name="connsiteX36" fmla="*/ 772607 w 864150"/>
                <a:gd name="connsiteY36" fmla="*/ 97825 h 244022"/>
                <a:gd name="connsiteX37" fmla="*/ 769874 w 864150"/>
                <a:gd name="connsiteY37" fmla="*/ 86895 h 244022"/>
                <a:gd name="connsiteX38" fmla="*/ 765775 w 864150"/>
                <a:gd name="connsiteY38" fmla="*/ 100558 h 244022"/>
                <a:gd name="connsiteX39" fmla="*/ 754845 w 864150"/>
                <a:gd name="connsiteY39" fmla="*/ 110122 h 244022"/>
                <a:gd name="connsiteX40" fmla="*/ 748013 w 864150"/>
                <a:gd name="connsiteY40" fmla="*/ 112855 h 244022"/>
                <a:gd name="connsiteX41" fmla="*/ 743914 w 864150"/>
                <a:gd name="connsiteY41" fmla="*/ 107390 h 244022"/>
                <a:gd name="connsiteX42" fmla="*/ 734350 w 864150"/>
                <a:gd name="connsiteY42" fmla="*/ 108756 h 244022"/>
                <a:gd name="connsiteX43" fmla="*/ 734350 w 864150"/>
                <a:gd name="connsiteY43" fmla="*/ 112855 h 244022"/>
                <a:gd name="connsiteX44" fmla="*/ 741181 w 864150"/>
                <a:gd name="connsiteY44" fmla="*/ 119687 h 244022"/>
                <a:gd name="connsiteX45" fmla="*/ 734350 w 864150"/>
                <a:gd name="connsiteY45" fmla="*/ 134716 h 244022"/>
                <a:gd name="connsiteX46" fmla="*/ 720686 w 864150"/>
                <a:gd name="connsiteY46" fmla="*/ 134716 h 244022"/>
                <a:gd name="connsiteX47" fmla="*/ 715221 w 864150"/>
                <a:gd name="connsiteY47" fmla="*/ 137449 h 244022"/>
                <a:gd name="connsiteX48" fmla="*/ 707023 w 864150"/>
                <a:gd name="connsiteY48" fmla="*/ 129251 h 244022"/>
                <a:gd name="connsiteX49" fmla="*/ 700192 w 864150"/>
                <a:gd name="connsiteY49" fmla="*/ 111489 h 244022"/>
                <a:gd name="connsiteX50" fmla="*/ 702924 w 864150"/>
                <a:gd name="connsiteY50" fmla="*/ 103291 h 244022"/>
                <a:gd name="connsiteX51" fmla="*/ 693360 w 864150"/>
                <a:gd name="connsiteY51" fmla="*/ 103291 h 244022"/>
                <a:gd name="connsiteX52" fmla="*/ 685162 w 864150"/>
                <a:gd name="connsiteY52" fmla="*/ 112855 h 244022"/>
                <a:gd name="connsiteX53" fmla="*/ 694726 w 864150"/>
                <a:gd name="connsiteY53" fmla="*/ 129251 h 244022"/>
                <a:gd name="connsiteX54" fmla="*/ 683796 w 864150"/>
                <a:gd name="connsiteY54" fmla="*/ 137449 h 244022"/>
                <a:gd name="connsiteX55" fmla="*/ 683796 w 864150"/>
                <a:gd name="connsiteY55" fmla="*/ 148379 h 244022"/>
                <a:gd name="connsiteX56" fmla="*/ 689261 w 864150"/>
                <a:gd name="connsiteY56" fmla="*/ 151112 h 244022"/>
                <a:gd name="connsiteX57" fmla="*/ 694726 w 864150"/>
                <a:gd name="connsiteY57" fmla="*/ 142914 h 244022"/>
                <a:gd name="connsiteX58" fmla="*/ 694726 w 864150"/>
                <a:gd name="connsiteY58" fmla="*/ 157944 h 244022"/>
                <a:gd name="connsiteX59" fmla="*/ 687895 w 864150"/>
                <a:gd name="connsiteY59" fmla="*/ 167508 h 244022"/>
                <a:gd name="connsiteX60" fmla="*/ 672865 w 864150"/>
                <a:gd name="connsiteY60" fmla="*/ 175706 h 244022"/>
                <a:gd name="connsiteX61" fmla="*/ 672865 w 864150"/>
                <a:gd name="connsiteY61" fmla="*/ 182538 h 244022"/>
                <a:gd name="connsiteX62" fmla="*/ 686528 w 864150"/>
                <a:gd name="connsiteY62" fmla="*/ 174340 h 244022"/>
                <a:gd name="connsiteX63" fmla="*/ 701558 w 864150"/>
                <a:gd name="connsiteY63" fmla="*/ 157944 h 244022"/>
                <a:gd name="connsiteX64" fmla="*/ 717954 w 864150"/>
                <a:gd name="connsiteY64" fmla="*/ 157944 h 244022"/>
                <a:gd name="connsiteX65" fmla="*/ 726152 w 864150"/>
                <a:gd name="connsiteY65" fmla="*/ 162043 h 244022"/>
                <a:gd name="connsiteX66" fmla="*/ 730251 w 864150"/>
                <a:gd name="connsiteY66" fmla="*/ 157944 h 244022"/>
                <a:gd name="connsiteX67" fmla="*/ 731617 w 864150"/>
                <a:gd name="connsiteY67" fmla="*/ 149746 h 244022"/>
                <a:gd name="connsiteX68" fmla="*/ 739815 w 864150"/>
                <a:gd name="connsiteY68" fmla="*/ 147013 h 244022"/>
                <a:gd name="connsiteX69" fmla="*/ 753478 w 864150"/>
                <a:gd name="connsiteY69" fmla="*/ 153845 h 244022"/>
                <a:gd name="connsiteX70" fmla="*/ 752112 w 864150"/>
                <a:gd name="connsiteY70" fmla="*/ 164775 h 244022"/>
                <a:gd name="connsiteX71" fmla="*/ 742548 w 864150"/>
                <a:gd name="connsiteY71" fmla="*/ 167508 h 244022"/>
                <a:gd name="connsiteX72" fmla="*/ 738449 w 864150"/>
                <a:gd name="connsiteY72" fmla="*/ 178439 h 244022"/>
                <a:gd name="connsiteX73" fmla="*/ 739815 w 864150"/>
                <a:gd name="connsiteY73" fmla="*/ 188003 h 244022"/>
                <a:gd name="connsiteX74" fmla="*/ 750746 w 864150"/>
                <a:gd name="connsiteY74" fmla="*/ 188003 h 244022"/>
                <a:gd name="connsiteX75" fmla="*/ 750746 w 864150"/>
                <a:gd name="connsiteY75" fmla="*/ 197567 h 244022"/>
                <a:gd name="connsiteX76" fmla="*/ 745280 w 864150"/>
                <a:gd name="connsiteY76" fmla="*/ 204399 h 244022"/>
                <a:gd name="connsiteX77" fmla="*/ 745280 w 864150"/>
                <a:gd name="connsiteY77" fmla="*/ 211230 h 244022"/>
                <a:gd name="connsiteX78" fmla="*/ 737082 w 864150"/>
                <a:gd name="connsiteY78" fmla="*/ 219428 h 244022"/>
                <a:gd name="connsiteX79" fmla="*/ 739815 w 864150"/>
                <a:gd name="connsiteY79" fmla="*/ 227626 h 244022"/>
                <a:gd name="connsiteX80" fmla="*/ 738449 w 864150"/>
                <a:gd name="connsiteY80" fmla="*/ 231725 h 244022"/>
                <a:gd name="connsiteX81" fmla="*/ 732983 w 864150"/>
                <a:gd name="connsiteY81" fmla="*/ 234458 h 244022"/>
                <a:gd name="connsiteX82" fmla="*/ 727518 w 864150"/>
                <a:gd name="connsiteY82" fmla="*/ 233092 h 244022"/>
                <a:gd name="connsiteX83" fmla="*/ 724785 w 864150"/>
                <a:gd name="connsiteY83" fmla="*/ 227626 h 244022"/>
                <a:gd name="connsiteX84" fmla="*/ 715221 w 864150"/>
                <a:gd name="connsiteY84" fmla="*/ 227626 h 244022"/>
                <a:gd name="connsiteX85" fmla="*/ 708389 w 864150"/>
                <a:gd name="connsiteY85" fmla="*/ 234458 h 244022"/>
                <a:gd name="connsiteX86" fmla="*/ 705657 w 864150"/>
                <a:gd name="connsiteY86" fmla="*/ 235824 h 244022"/>
                <a:gd name="connsiteX87" fmla="*/ 700192 w 864150"/>
                <a:gd name="connsiteY87" fmla="*/ 242656 h 244022"/>
                <a:gd name="connsiteX88" fmla="*/ 694726 w 864150"/>
                <a:gd name="connsiteY88" fmla="*/ 242656 h 244022"/>
                <a:gd name="connsiteX89" fmla="*/ 693360 w 864150"/>
                <a:gd name="connsiteY89" fmla="*/ 234458 h 244022"/>
                <a:gd name="connsiteX90" fmla="*/ 687895 w 864150"/>
                <a:gd name="connsiteY90" fmla="*/ 230359 h 244022"/>
                <a:gd name="connsiteX91" fmla="*/ 681063 w 864150"/>
                <a:gd name="connsiteY91" fmla="*/ 241289 h 244022"/>
                <a:gd name="connsiteX92" fmla="*/ 670132 w 864150"/>
                <a:gd name="connsiteY92" fmla="*/ 244022 h 244022"/>
                <a:gd name="connsiteX93" fmla="*/ 666033 w 864150"/>
                <a:gd name="connsiteY93" fmla="*/ 241289 h 244022"/>
                <a:gd name="connsiteX94" fmla="*/ 666033 w 864150"/>
                <a:gd name="connsiteY94" fmla="*/ 231725 h 244022"/>
                <a:gd name="connsiteX95" fmla="*/ 661934 w 864150"/>
                <a:gd name="connsiteY95" fmla="*/ 227626 h 244022"/>
                <a:gd name="connsiteX96" fmla="*/ 652370 w 864150"/>
                <a:gd name="connsiteY96" fmla="*/ 230359 h 244022"/>
                <a:gd name="connsiteX97" fmla="*/ 645539 w 864150"/>
                <a:gd name="connsiteY97" fmla="*/ 230359 h 244022"/>
                <a:gd name="connsiteX98" fmla="*/ 646905 w 864150"/>
                <a:gd name="connsiteY98" fmla="*/ 241289 h 244022"/>
                <a:gd name="connsiteX99" fmla="*/ 641440 w 864150"/>
                <a:gd name="connsiteY99" fmla="*/ 241289 h 244022"/>
                <a:gd name="connsiteX100" fmla="*/ 635974 w 864150"/>
                <a:gd name="connsiteY100" fmla="*/ 234458 h 244022"/>
                <a:gd name="connsiteX101" fmla="*/ 626410 w 864150"/>
                <a:gd name="connsiteY101" fmla="*/ 234458 h 244022"/>
                <a:gd name="connsiteX102" fmla="*/ 620945 w 864150"/>
                <a:gd name="connsiteY102" fmla="*/ 226260 h 244022"/>
                <a:gd name="connsiteX103" fmla="*/ 610014 w 864150"/>
                <a:gd name="connsiteY103" fmla="*/ 223527 h 244022"/>
                <a:gd name="connsiteX104" fmla="*/ 603182 w 864150"/>
                <a:gd name="connsiteY104" fmla="*/ 227626 h 244022"/>
                <a:gd name="connsiteX105" fmla="*/ 594985 w 864150"/>
                <a:gd name="connsiteY105" fmla="*/ 226260 h 244022"/>
                <a:gd name="connsiteX106" fmla="*/ 586787 w 864150"/>
                <a:gd name="connsiteY106" fmla="*/ 212597 h 244022"/>
                <a:gd name="connsiteX107" fmla="*/ 588153 w 864150"/>
                <a:gd name="connsiteY107" fmla="*/ 201666 h 244022"/>
                <a:gd name="connsiteX108" fmla="*/ 584054 w 864150"/>
                <a:gd name="connsiteY108" fmla="*/ 201666 h 244022"/>
                <a:gd name="connsiteX109" fmla="*/ 574490 w 864150"/>
                <a:gd name="connsiteY109" fmla="*/ 215329 h 244022"/>
                <a:gd name="connsiteX110" fmla="*/ 566292 w 864150"/>
                <a:gd name="connsiteY110" fmla="*/ 218062 h 244022"/>
                <a:gd name="connsiteX111" fmla="*/ 555361 w 864150"/>
                <a:gd name="connsiteY111" fmla="*/ 208498 h 244022"/>
                <a:gd name="connsiteX112" fmla="*/ 547163 w 864150"/>
                <a:gd name="connsiteY112" fmla="*/ 207131 h 244022"/>
                <a:gd name="connsiteX113" fmla="*/ 540332 w 864150"/>
                <a:gd name="connsiteY113" fmla="*/ 207131 h 244022"/>
                <a:gd name="connsiteX114" fmla="*/ 538965 w 864150"/>
                <a:gd name="connsiteY114" fmla="*/ 200300 h 244022"/>
                <a:gd name="connsiteX115" fmla="*/ 545797 w 864150"/>
                <a:gd name="connsiteY115" fmla="*/ 192102 h 244022"/>
                <a:gd name="connsiteX116" fmla="*/ 556727 w 864150"/>
                <a:gd name="connsiteY116" fmla="*/ 192102 h 244022"/>
                <a:gd name="connsiteX117" fmla="*/ 564925 w 864150"/>
                <a:gd name="connsiteY117" fmla="*/ 183904 h 244022"/>
                <a:gd name="connsiteX118" fmla="*/ 563559 w 864150"/>
                <a:gd name="connsiteY118" fmla="*/ 175706 h 244022"/>
                <a:gd name="connsiteX119" fmla="*/ 556727 w 864150"/>
                <a:gd name="connsiteY119" fmla="*/ 171607 h 244022"/>
                <a:gd name="connsiteX120" fmla="*/ 552628 w 864150"/>
                <a:gd name="connsiteY120" fmla="*/ 175706 h 244022"/>
                <a:gd name="connsiteX121" fmla="*/ 551262 w 864150"/>
                <a:gd name="connsiteY121" fmla="*/ 181171 h 244022"/>
                <a:gd name="connsiteX122" fmla="*/ 545797 w 864150"/>
                <a:gd name="connsiteY122" fmla="*/ 175706 h 244022"/>
                <a:gd name="connsiteX123" fmla="*/ 541698 w 864150"/>
                <a:gd name="connsiteY123" fmla="*/ 163409 h 244022"/>
                <a:gd name="connsiteX124" fmla="*/ 530767 w 864150"/>
                <a:gd name="connsiteY124" fmla="*/ 159310 h 244022"/>
                <a:gd name="connsiteX125" fmla="*/ 522570 w 864150"/>
                <a:gd name="connsiteY125" fmla="*/ 159310 h 244022"/>
                <a:gd name="connsiteX126" fmla="*/ 518470 w 864150"/>
                <a:gd name="connsiteY126" fmla="*/ 163409 h 244022"/>
                <a:gd name="connsiteX127" fmla="*/ 508906 w 864150"/>
                <a:gd name="connsiteY127" fmla="*/ 155211 h 244022"/>
                <a:gd name="connsiteX128" fmla="*/ 499342 w 864150"/>
                <a:gd name="connsiteY128" fmla="*/ 152478 h 244022"/>
                <a:gd name="connsiteX129" fmla="*/ 499342 w 864150"/>
                <a:gd name="connsiteY129" fmla="*/ 148379 h 244022"/>
                <a:gd name="connsiteX130" fmla="*/ 504807 w 864150"/>
                <a:gd name="connsiteY130" fmla="*/ 144280 h 244022"/>
                <a:gd name="connsiteX131" fmla="*/ 511639 w 864150"/>
                <a:gd name="connsiteY131" fmla="*/ 134716 h 244022"/>
                <a:gd name="connsiteX132" fmla="*/ 511639 w 864150"/>
                <a:gd name="connsiteY132" fmla="*/ 126518 h 244022"/>
                <a:gd name="connsiteX133" fmla="*/ 521203 w 864150"/>
                <a:gd name="connsiteY133" fmla="*/ 121053 h 244022"/>
                <a:gd name="connsiteX134" fmla="*/ 515738 w 864150"/>
                <a:gd name="connsiteY134" fmla="*/ 114221 h 244022"/>
                <a:gd name="connsiteX135" fmla="*/ 515738 w 864150"/>
                <a:gd name="connsiteY135" fmla="*/ 107390 h 244022"/>
                <a:gd name="connsiteX136" fmla="*/ 511639 w 864150"/>
                <a:gd name="connsiteY136" fmla="*/ 100558 h 244022"/>
                <a:gd name="connsiteX137" fmla="*/ 506173 w 864150"/>
                <a:gd name="connsiteY137" fmla="*/ 101924 h 244022"/>
                <a:gd name="connsiteX138" fmla="*/ 500708 w 864150"/>
                <a:gd name="connsiteY138" fmla="*/ 99192 h 244022"/>
                <a:gd name="connsiteX139" fmla="*/ 500708 w 864150"/>
                <a:gd name="connsiteY139" fmla="*/ 106023 h 244022"/>
                <a:gd name="connsiteX140" fmla="*/ 496609 w 864150"/>
                <a:gd name="connsiteY140" fmla="*/ 112855 h 244022"/>
                <a:gd name="connsiteX141" fmla="*/ 488411 w 864150"/>
                <a:gd name="connsiteY141" fmla="*/ 114221 h 244022"/>
                <a:gd name="connsiteX142" fmla="*/ 482946 w 864150"/>
                <a:gd name="connsiteY142" fmla="*/ 111489 h 244022"/>
                <a:gd name="connsiteX143" fmla="*/ 478847 w 864150"/>
                <a:gd name="connsiteY143" fmla="*/ 116954 h 244022"/>
                <a:gd name="connsiteX144" fmla="*/ 480213 w 864150"/>
                <a:gd name="connsiteY144" fmla="*/ 125152 h 244022"/>
                <a:gd name="connsiteX145" fmla="*/ 469283 w 864150"/>
                <a:gd name="connsiteY145" fmla="*/ 130617 h 244022"/>
                <a:gd name="connsiteX146" fmla="*/ 465184 w 864150"/>
                <a:gd name="connsiteY146" fmla="*/ 138815 h 244022"/>
                <a:gd name="connsiteX147" fmla="*/ 461085 w 864150"/>
                <a:gd name="connsiteY147" fmla="*/ 133350 h 244022"/>
                <a:gd name="connsiteX148" fmla="*/ 456986 w 864150"/>
                <a:gd name="connsiteY148" fmla="*/ 134716 h 244022"/>
                <a:gd name="connsiteX149" fmla="*/ 451520 w 864150"/>
                <a:gd name="connsiteY149" fmla="*/ 142914 h 244022"/>
                <a:gd name="connsiteX150" fmla="*/ 425560 w 864150"/>
                <a:gd name="connsiteY150" fmla="*/ 159310 h 244022"/>
                <a:gd name="connsiteX151" fmla="*/ 399600 w 864150"/>
                <a:gd name="connsiteY151" fmla="*/ 159310 h 244022"/>
                <a:gd name="connsiteX152" fmla="*/ 391402 w 864150"/>
                <a:gd name="connsiteY152" fmla="*/ 155211 h 244022"/>
                <a:gd name="connsiteX153" fmla="*/ 381838 w 864150"/>
                <a:gd name="connsiteY153" fmla="*/ 156577 h 244022"/>
                <a:gd name="connsiteX154" fmla="*/ 368175 w 864150"/>
                <a:gd name="connsiteY154" fmla="*/ 153845 h 244022"/>
                <a:gd name="connsiteX155" fmla="*/ 359977 w 864150"/>
                <a:gd name="connsiteY155" fmla="*/ 153845 h 244022"/>
                <a:gd name="connsiteX156" fmla="*/ 355878 w 864150"/>
                <a:gd name="connsiteY156" fmla="*/ 159310 h 244022"/>
                <a:gd name="connsiteX157" fmla="*/ 344947 w 864150"/>
                <a:gd name="connsiteY157" fmla="*/ 162043 h 244022"/>
                <a:gd name="connsiteX158" fmla="*/ 328551 w 864150"/>
                <a:gd name="connsiteY158" fmla="*/ 168874 h 244022"/>
                <a:gd name="connsiteX159" fmla="*/ 314888 w 864150"/>
                <a:gd name="connsiteY159" fmla="*/ 182538 h 244022"/>
                <a:gd name="connsiteX160" fmla="*/ 305324 w 864150"/>
                <a:gd name="connsiteY160" fmla="*/ 182538 h 244022"/>
                <a:gd name="connsiteX161" fmla="*/ 294393 w 864150"/>
                <a:gd name="connsiteY161" fmla="*/ 186637 h 244022"/>
                <a:gd name="connsiteX162" fmla="*/ 287561 w 864150"/>
                <a:gd name="connsiteY162" fmla="*/ 194834 h 244022"/>
                <a:gd name="connsiteX163" fmla="*/ 271166 w 864150"/>
                <a:gd name="connsiteY163" fmla="*/ 196201 h 244022"/>
                <a:gd name="connsiteX164" fmla="*/ 265700 w 864150"/>
                <a:gd name="connsiteY164" fmla="*/ 201666 h 244022"/>
                <a:gd name="connsiteX165" fmla="*/ 258869 w 864150"/>
                <a:gd name="connsiteY165" fmla="*/ 201666 h 244022"/>
                <a:gd name="connsiteX166" fmla="*/ 256136 w 864150"/>
                <a:gd name="connsiteY166" fmla="*/ 192102 h 244022"/>
                <a:gd name="connsiteX167" fmla="*/ 249304 w 864150"/>
                <a:gd name="connsiteY167" fmla="*/ 188003 h 244022"/>
                <a:gd name="connsiteX168" fmla="*/ 245205 w 864150"/>
                <a:gd name="connsiteY168" fmla="*/ 192102 h 244022"/>
                <a:gd name="connsiteX169" fmla="*/ 237007 w 864150"/>
                <a:gd name="connsiteY169" fmla="*/ 193468 h 244022"/>
                <a:gd name="connsiteX170" fmla="*/ 235641 w 864150"/>
                <a:gd name="connsiteY170" fmla="*/ 185270 h 244022"/>
                <a:gd name="connsiteX171" fmla="*/ 230176 w 864150"/>
                <a:gd name="connsiteY171" fmla="*/ 182538 h 244022"/>
                <a:gd name="connsiteX172" fmla="*/ 219245 w 864150"/>
                <a:gd name="connsiteY172" fmla="*/ 185270 h 244022"/>
                <a:gd name="connsiteX173" fmla="*/ 215146 w 864150"/>
                <a:gd name="connsiteY173" fmla="*/ 188003 h 244022"/>
                <a:gd name="connsiteX174" fmla="*/ 211047 w 864150"/>
                <a:gd name="connsiteY174" fmla="*/ 186637 h 244022"/>
                <a:gd name="connsiteX175" fmla="*/ 208315 w 864150"/>
                <a:gd name="connsiteY175" fmla="*/ 181171 h 244022"/>
                <a:gd name="connsiteX176" fmla="*/ 190552 w 864150"/>
                <a:gd name="connsiteY176" fmla="*/ 179805 h 244022"/>
                <a:gd name="connsiteX177" fmla="*/ 182354 w 864150"/>
                <a:gd name="connsiteY177" fmla="*/ 189369 h 244022"/>
                <a:gd name="connsiteX178" fmla="*/ 161860 w 864150"/>
                <a:gd name="connsiteY178" fmla="*/ 179805 h 244022"/>
                <a:gd name="connsiteX179" fmla="*/ 145464 w 864150"/>
                <a:gd name="connsiteY179" fmla="*/ 179805 h 244022"/>
                <a:gd name="connsiteX180" fmla="*/ 138632 w 864150"/>
                <a:gd name="connsiteY180" fmla="*/ 175706 h 244022"/>
                <a:gd name="connsiteX181" fmla="*/ 131800 w 864150"/>
                <a:gd name="connsiteY181" fmla="*/ 177072 h 244022"/>
                <a:gd name="connsiteX182" fmla="*/ 126335 w 864150"/>
                <a:gd name="connsiteY182" fmla="*/ 185270 h 244022"/>
                <a:gd name="connsiteX183" fmla="*/ 122236 w 864150"/>
                <a:gd name="connsiteY183" fmla="*/ 179805 h 244022"/>
                <a:gd name="connsiteX184" fmla="*/ 115405 w 864150"/>
                <a:gd name="connsiteY184" fmla="*/ 179805 h 244022"/>
                <a:gd name="connsiteX185" fmla="*/ 107207 w 864150"/>
                <a:gd name="connsiteY185" fmla="*/ 182538 h 244022"/>
                <a:gd name="connsiteX186" fmla="*/ 85345 w 864150"/>
                <a:gd name="connsiteY186" fmla="*/ 178439 h 244022"/>
                <a:gd name="connsiteX187" fmla="*/ 79880 w 864150"/>
                <a:gd name="connsiteY187" fmla="*/ 172973 h 244022"/>
                <a:gd name="connsiteX188" fmla="*/ 96276 w 864150"/>
                <a:gd name="connsiteY188" fmla="*/ 168874 h 244022"/>
                <a:gd name="connsiteX189" fmla="*/ 96276 w 864150"/>
                <a:gd name="connsiteY189" fmla="*/ 160676 h 244022"/>
                <a:gd name="connsiteX190" fmla="*/ 89445 w 864150"/>
                <a:gd name="connsiteY190" fmla="*/ 145647 h 244022"/>
                <a:gd name="connsiteX191" fmla="*/ 89445 w 864150"/>
                <a:gd name="connsiteY191" fmla="*/ 129251 h 244022"/>
                <a:gd name="connsiteX192" fmla="*/ 78514 w 864150"/>
                <a:gd name="connsiteY192" fmla="*/ 122419 h 244022"/>
                <a:gd name="connsiteX193" fmla="*/ 83979 w 864150"/>
                <a:gd name="connsiteY193" fmla="*/ 112855 h 244022"/>
                <a:gd name="connsiteX194" fmla="*/ 83979 w 864150"/>
                <a:gd name="connsiteY194" fmla="*/ 107390 h 244022"/>
                <a:gd name="connsiteX195" fmla="*/ 100375 w 864150"/>
                <a:gd name="connsiteY195" fmla="*/ 99192 h 244022"/>
                <a:gd name="connsiteX196" fmla="*/ 105840 w 864150"/>
                <a:gd name="connsiteY196" fmla="*/ 89628 h 244022"/>
                <a:gd name="connsiteX197" fmla="*/ 104474 w 864150"/>
                <a:gd name="connsiteY197" fmla="*/ 82796 h 244022"/>
                <a:gd name="connsiteX198" fmla="*/ 111306 w 864150"/>
                <a:gd name="connsiteY198" fmla="*/ 75964 h 244022"/>
                <a:gd name="connsiteX199" fmla="*/ 109939 w 864150"/>
                <a:gd name="connsiteY199" fmla="*/ 69133 h 244022"/>
                <a:gd name="connsiteX200" fmla="*/ 123602 w 864150"/>
                <a:gd name="connsiteY200" fmla="*/ 63667 h 244022"/>
                <a:gd name="connsiteX201" fmla="*/ 120870 w 864150"/>
                <a:gd name="connsiteY201" fmla="*/ 56836 h 244022"/>
                <a:gd name="connsiteX202" fmla="*/ 112672 w 864150"/>
                <a:gd name="connsiteY202" fmla="*/ 54103 h 244022"/>
                <a:gd name="connsiteX203" fmla="*/ 104474 w 864150"/>
                <a:gd name="connsiteY203" fmla="*/ 39073 h 244022"/>
                <a:gd name="connsiteX204" fmla="*/ 90811 w 864150"/>
                <a:gd name="connsiteY204" fmla="*/ 39073 h 244022"/>
                <a:gd name="connsiteX205" fmla="*/ 81246 w 864150"/>
                <a:gd name="connsiteY205" fmla="*/ 29509 h 244022"/>
                <a:gd name="connsiteX206" fmla="*/ 73048 w 864150"/>
                <a:gd name="connsiteY206" fmla="*/ 29509 h 244022"/>
                <a:gd name="connsiteX207" fmla="*/ 59385 w 864150"/>
                <a:gd name="connsiteY207" fmla="*/ 34974 h 244022"/>
                <a:gd name="connsiteX208" fmla="*/ 49821 w 864150"/>
                <a:gd name="connsiteY208" fmla="*/ 33608 h 244022"/>
                <a:gd name="connsiteX209" fmla="*/ 42989 w 864150"/>
                <a:gd name="connsiteY209" fmla="*/ 25410 h 244022"/>
                <a:gd name="connsiteX210" fmla="*/ 32059 w 864150"/>
                <a:gd name="connsiteY210" fmla="*/ 28143 h 244022"/>
                <a:gd name="connsiteX211" fmla="*/ 26593 w 864150"/>
                <a:gd name="connsiteY211" fmla="*/ 21311 h 244022"/>
                <a:gd name="connsiteX212" fmla="*/ 7465 w 864150"/>
                <a:gd name="connsiteY212" fmla="*/ 10381 h 244022"/>
                <a:gd name="connsiteX213" fmla="*/ 4732 w 864150"/>
                <a:gd name="connsiteY213" fmla="*/ 3549 h 24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864150" h="244022">
                  <a:moveTo>
                    <a:pt x="0" y="0"/>
                  </a:moveTo>
                  <a:lnTo>
                    <a:pt x="805655" y="0"/>
                  </a:lnTo>
                  <a:lnTo>
                    <a:pt x="814963" y="19945"/>
                  </a:lnTo>
                  <a:lnTo>
                    <a:pt x="814963" y="29509"/>
                  </a:lnTo>
                  <a:lnTo>
                    <a:pt x="827260" y="39073"/>
                  </a:lnTo>
                  <a:lnTo>
                    <a:pt x="828626" y="45905"/>
                  </a:lnTo>
                  <a:lnTo>
                    <a:pt x="842289" y="43172"/>
                  </a:lnTo>
                  <a:lnTo>
                    <a:pt x="845022" y="50004"/>
                  </a:lnTo>
                  <a:lnTo>
                    <a:pt x="839557" y="54103"/>
                  </a:lnTo>
                  <a:lnTo>
                    <a:pt x="839557" y="69133"/>
                  </a:lnTo>
                  <a:lnTo>
                    <a:pt x="847755" y="63667"/>
                  </a:lnTo>
                  <a:lnTo>
                    <a:pt x="854586" y="66400"/>
                  </a:lnTo>
                  <a:lnTo>
                    <a:pt x="862784" y="65034"/>
                  </a:lnTo>
                  <a:lnTo>
                    <a:pt x="864150" y="71865"/>
                  </a:lnTo>
                  <a:lnTo>
                    <a:pt x="860052" y="78697"/>
                  </a:lnTo>
                  <a:lnTo>
                    <a:pt x="862784" y="92360"/>
                  </a:lnTo>
                  <a:lnTo>
                    <a:pt x="857319" y="106023"/>
                  </a:lnTo>
                  <a:lnTo>
                    <a:pt x="851854" y="126518"/>
                  </a:lnTo>
                  <a:lnTo>
                    <a:pt x="836824" y="138815"/>
                  </a:lnTo>
                  <a:lnTo>
                    <a:pt x="831359" y="148379"/>
                  </a:lnTo>
                  <a:lnTo>
                    <a:pt x="823161" y="142914"/>
                  </a:lnTo>
                  <a:lnTo>
                    <a:pt x="813596" y="142914"/>
                  </a:lnTo>
                  <a:lnTo>
                    <a:pt x="810864" y="121053"/>
                  </a:lnTo>
                  <a:lnTo>
                    <a:pt x="820428" y="108756"/>
                  </a:lnTo>
                  <a:lnTo>
                    <a:pt x="823161" y="95093"/>
                  </a:lnTo>
                  <a:lnTo>
                    <a:pt x="814963" y="97825"/>
                  </a:lnTo>
                  <a:lnTo>
                    <a:pt x="805399" y="118320"/>
                  </a:lnTo>
                  <a:lnTo>
                    <a:pt x="798567" y="122419"/>
                  </a:lnTo>
                  <a:lnTo>
                    <a:pt x="793102" y="137449"/>
                  </a:lnTo>
                  <a:lnTo>
                    <a:pt x="784904" y="137449"/>
                  </a:lnTo>
                  <a:lnTo>
                    <a:pt x="790369" y="126518"/>
                  </a:lnTo>
                  <a:lnTo>
                    <a:pt x="784904" y="123786"/>
                  </a:lnTo>
                  <a:lnTo>
                    <a:pt x="779438" y="126518"/>
                  </a:lnTo>
                  <a:lnTo>
                    <a:pt x="778072" y="110122"/>
                  </a:lnTo>
                  <a:lnTo>
                    <a:pt x="787636" y="88261"/>
                  </a:lnTo>
                  <a:lnTo>
                    <a:pt x="776706" y="97825"/>
                  </a:lnTo>
                  <a:lnTo>
                    <a:pt x="772607" y="97825"/>
                  </a:lnTo>
                  <a:lnTo>
                    <a:pt x="769874" y="86895"/>
                  </a:lnTo>
                  <a:lnTo>
                    <a:pt x="765775" y="100558"/>
                  </a:lnTo>
                  <a:lnTo>
                    <a:pt x="754845" y="110122"/>
                  </a:lnTo>
                  <a:lnTo>
                    <a:pt x="748013" y="112855"/>
                  </a:lnTo>
                  <a:lnTo>
                    <a:pt x="743914" y="107390"/>
                  </a:lnTo>
                  <a:lnTo>
                    <a:pt x="734350" y="108756"/>
                  </a:lnTo>
                  <a:lnTo>
                    <a:pt x="734350" y="112855"/>
                  </a:lnTo>
                  <a:lnTo>
                    <a:pt x="741181" y="119687"/>
                  </a:lnTo>
                  <a:lnTo>
                    <a:pt x="734350" y="134716"/>
                  </a:lnTo>
                  <a:lnTo>
                    <a:pt x="720686" y="134716"/>
                  </a:lnTo>
                  <a:lnTo>
                    <a:pt x="715221" y="137449"/>
                  </a:lnTo>
                  <a:lnTo>
                    <a:pt x="707023" y="129251"/>
                  </a:lnTo>
                  <a:lnTo>
                    <a:pt x="700192" y="111489"/>
                  </a:lnTo>
                  <a:lnTo>
                    <a:pt x="702924" y="103291"/>
                  </a:lnTo>
                  <a:lnTo>
                    <a:pt x="693360" y="103291"/>
                  </a:lnTo>
                  <a:lnTo>
                    <a:pt x="685162" y="112855"/>
                  </a:lnTo>
                  <a:lnTo>
                    <a:pt x="694726" y="129251"/>
                  </a:lnTo>
                  <a:lnTo>
                    <a:pt x="683796" y="137449"/>
                  </a:lnTo>
                  <a:lnTo>
                    <a:pt x="683796" y="148379"/>
                  </a:lnTo>
                  <a:lnTo>
                    <a:pt x="689261" y="151112"/>
                  </a:lnTo>
                  <a:lnTo>
                    <a:pt x="694726" y="142914"/>
                  </a:lnTo>
                  <a:lnTo>
                    <a:pt x="694726" y="157944"/>
                  </a:lnTo>
                  <a:lnTo>
                    <a:pt x="687895" y="167508"/>
                  </a:lnTo>
                  <a:lnTo>
                    <a:pt x="672865" y="175706"/>
                  </a:lnTo>
                  <a:lnTo>
                    <a:pt x="672865" y="182538"/>
                  </a:lnTo>
                  <a:lnTo>
                    <a:pt x="686528" y="174340"/>
                  </a:lnTo>
                  <a:lnTo>
                    <a:pt x="701558" y="157944"/>
                  </a:lnTo>
                  <a:lnTo>
                    <a:pt x="717954" y="157944"/>
                  </a:lnTo>
                  <a:lnTo>
                    <a:pt x="726152" y="162043"/>
                  </a:lnTo>
                  <a:lnTo>
                    <a:pt x="730251" y="157944"/>
                  </a:lnTo>
                  <a:lnTo>
                    <a:pt x="731617" y="149746"/>
                  </a:lnTo>
                  <a:lnTo>
                    <a:pt x="739815" y="147013"/>
                  </a:lnTo>
                  <a:lnTo>
                    <a:pt x="753478" y="153845"/>
                  </a:lnTo>
                  <a:lnTo>
                    <a:pt x="752112" y="164775"/>
                  </a:lnTo>
                  <a:lnTo>
                    <a:pt x="742548" y="167508"/>
                  </a:lnTo>
                  <a:lnTo>
                    <a:pt x="738449" y="178439"/>
                  </a:lnTo>
                  <a:lnTo>
                    <a:pt x="739815" y="188003"/>
                  </a:lnTo>
                  <a:lnTo>
                    <a:pt x="750746" y="188003"/>
                  </a:lnTo>
                  <a:lnTo>
                    <a:pt x="750746" y="197567"/>
                  </a:lnTo>
                  <a:lnTo>
                    <a:pt x="745280" y="204399"/>
                  </a:lnTo>
                  <a:lnTo>
                    <a:pt x="745280" y="211230"/>
                  </a:lnTo>
                  <a:lnTo>
                    <a:pt x="737082" y="219428"/>
                  </a:lnTo>
                  <a:lnTo>
                    <a:pt x="739815" y="227626"/>
                  </a:lnTo>
                  <a:lnTo>
                    <a:pt x="738449" y="231725"/>
                  </a:lnTo>
                  <a:lnTo>
                    <a:pt x="732983" y="234458"/>
                  </a:lnTo>
                  <a:lnTo>
                    <a:pt x="727518" y="233092"/>
                  </a:lnTo>
                  <a:lnTo>
                    <a:pt x="724785" y="227626"/>
                  </a:lnTo>
                  <a:lnTo>
                    <a:pt x="715221" y="227626"/>
                  </a:lnTo>
                  <a:lnTo>
                    <a:pt x="708389" y="234458"/>
                  </a:lnTo>
                  <a:lnTo>
                    <a:pt x="705657" y="235824"/>
                  </a:lnTo>
                  <a:lnTo>
                    <a:pt x="700192" y="242656"/>
                  </a:lnTo>
                  <a:lnTo>
                    <a:pt x="694726" y="242656"/>
                  </a:lnTo>
                  <a:lnTo>
                    <a:pt x="693360" y="234458"/>
                  </a:lnTo>
                  <a:lnTo>
                    <a:pt x="687895" y="230359"/>
                  </a:lnTo>
                  <a:lnTo>
                    <a:pt x="681063" y="241289"/>
                  </a:lnTo>
                  <a:lnTo>
                    <a:pt x="670132" y="244022"/>
                  </a:lnTo>
                  <a:lnTo>
                    <a:pt x="666033" y="241289"/>
                  </a:lnTo>
                  <a:lnTo>
                    <a:pt x="666033" y="231725"/>
                  </a:lnTo>
                  <a:lnTo>
                    <a:pt x="661934" y="227626"/>
                  </a:lnTo>
                  <a:lnTo>
                    <a:pt x="652370" y="230359"/>
                  </a:lnTo>
                  <a:lnTo>
                    <a:pt x="645539" y="230359"/>
                  </a:lnTo>
                  <a:lnTo>
                    <a:pt x="646905" y="241289"/>
                  </a:lnTo>
                  <a:lnTo>
                    <a:pt x="641440" y="241289"/>
                  </a:lnTo>
                  <a:lnTo>
                    <a:pt x="635974" y="234458"/>
                  </a:lnTo>
                  <a:lnTo>
                    <a:pt x="626410" y="234458"/>
                  </a:lnTo>
                  <a:lnTo>
                    <a:pt x="620945" y="226260"/>
                  </a:lnTo>
                  <a:lnTo>
                    <a:pt x="610014" y="223527"/>
                  </a:lnTo>
                  <a:lnTo>
                    <a:pt x="603182" y="227626"/>
                  </a:lnTo>
                  <a:lnTo>
                    <a:pt x="594985" y="226260"/>
                  </a:lnTo>
                  <a:lnTo>
                    <a:pt x="586787" y="212597"/>
                  </a:lnTo>
                  <a:lnTo>
                    <a:pt x="588153" y="201666"/>
                  </a:lnTo>
                  <a:lnTo>
                    <a:pt x="584054" y="201666"/>
                  </a:lnTo>
                  <a:lnTo>
                    <a:pt x="574490" y="215329"/>
                  </a:lnTo>
                  <a:lnTo>
                    <a:pt x="566292" y="218062"/>
                  </a:lnTo>
                  <a:lnTo>
                    <a:pt x="555361" y="208498"/>
                  </a:lnTo>
                  <a:lnTo>
                    <a:pt x="547163" y="207131"/>
                  </a:lnTo>
                  <a:lnTo>
                    <a:pt x="540332" y="207131"/>
                  </a:lnTo>
                  <a:lnTo>
                    <a:pt x="538965" y="200300"/>
                  </a:lnTo>
                  <a:lnTo>
                    <a:pt x="545797" y="192102"/>
                  </a:lnTo>
                  <a:lnTo>
                    <a:pt x="556727" y="192102"/>
                  </a:lnTo>
                  <a:lnTo>
                    <a:pt x="564925" y="183904"/>
                  </a:lnTo>
                  <a:lnTo>
                    <a:pt x="563559" y="175706"/>
                  </a:lnTo>
                  <a:lnTo>
                    <a:pt x="556727" y="171607"/>
                  </a:lnTo>
                  <a:lnTo>
                    <a:pt x="552628" y="175706"/>
                  </a:lnTo>
                  <a:lnTo>
                    <a:pt x="551262" y="181171"/>
                  </a:lnTo>
                  <a:lnTo>
                    <a:pt x="545797" y="175706"/>
                  </a:lnTo>
                  <a:lnTo>
                    <a:pt x="541698" y="163409"/>
                  </a:lnTo>
                  <a:lnTo>
                    <a:pt x="530767" y="159310"/>
                  </a:lnTo>
                  <a:lnTo>
                    <a:pt x="522570" y="159310"/>
                  </a:lnTo>
                  <a:lnTo>
                    <a:pt x="518470" y="163409"/>
                  </a:lnTo>
                  <a:lnTo>
                    <a:pt x="508906" y="155211"/>
                  </a:lnTo>
                  <a:lnTo>
                    <a:pt x="499342" y="152478"/>
                  </a:lnTo>
                  <a:lnTo>
                    <a:pt x="499342" y="148379"/>
                  </a:lnTo>
                  <a:lnTo>
                    <a:pt x="504807" y="144280"/>
                  </a:lnTo>
                  <a:lnTo>
                    <a:pt x="511639" y="134716"/>
                  </a:lnTo>
                  <a:lnTo>
                    <a:pt x="511639" y="126518"/>
                  </a:lnTo>
                  <a:lnTo>
                    <a:pt x="521203" y="121053"/>
                  </a:lnTo>
                  <a:lnTo>
                    <a:pt x="515738" y="114221"/>
                  </a:lnTo>
                  <a:lnTo>
                    <a:pt x="515738" y="107390"/>
                  </a:lnTo>
                  <a:lnTo>
                    <a:pt x="511639" y="100558"/>
                  </a:lnTo>
                  <a:lnTo>
                    <a:pt x="506173" y="101924"/>
                  </a:lnTo>
                  <a:lnTo>
                    <a:pt x="500708" y="99192"/>
                  </a:lnTo>
                  <a:lnTo>
                    <a:pt x="500708" y="106023"/>
                  </a:lnTo>
                  <a:lnTo>
                    <a:pt x="496609" y="112855"/>
                  </a:lnTo>
                  <a:lnTo>
                    <a:pt x="488411" y="114221"/>
                  </a:lnTo>
                  <a:lnTo>
                    <a:pt x="482946" y="111489"/>
                  </a:lnTo>
                  <a:lnTo>
                    <a:pt x="478847" y="116954"/>
                  </a:lnTo>
                  <a:lnTo>
                    <a:pt x="480213" y="125152"/>
                  </a:lnTo>
                  <a:lnTo>
                    <a:pt x="469283" y="130617"/>
                  </a:lnTo>
                  <a:lnTo>
                    <a:pt x="465184" y="138815"/>
                  </a:lnTo>
                  <a:lnTo>
                    <a:pt x="461085" y="133350"/>
                  </a:lnTo>
                  <a:lnTo>
                    <a:pt x="456986" y="134716"/>
                  </a:lnTo>
                  <a:lnTo>
                    <a:pt x="451520" y="142914"/>
                  </a:lnTo>
                  <a:lnTo>
                    <a:pt x="425560" y="159310"/>
                  </a:lnTo>
                  <a:lnTo>
                    <a:pt x="399600" y="159310"/>
                  </a:lnTo>
                  <a:lnTo>
                    <a:pt x="391402" y="155211"/>
                  </a:lnTo>
                  <a:lnTo>
                    <a:pt x="381838" y="156577"/>
                  </a:lnTo>
                  <a:lnTo>
                    <a:pt x="368175" y="153845"/>
                  </a:lnTo>
                  <a:lnTo>
                    <a:pt x="359977" y="153845"/>
                  </a:lnTo>
                  <a:lnTo>
                    <a:pt x="355878" y="159310"/>
                  </a:lnTo>
                  <a:lnTo>
                    <a:pt x="344947" y="162043"/>
                  </a:lnTo>
                  <a:lnTo>
                    <a:pt x="328551" y="168874"/>
                  </a:lnTo>
                  <a:lnTo>
                    <a:pt x="314888" y="182538"/>
                  </a:lnTo>
                  <a:lnTo>
                    <a:pt x="305324" y="182538"/>
                  </a:lnTo>
                  <a:lnTo>
                    <a:pt x="294393" y="186637"/>
                  </a:lnTo>
                  <a:lnTo>
                    <a:pt x="287561" y="194834"/>
                  </a:lnTo>
                  <a:lnTo>
                    <a:pt x="271166" y="196201"/>
                  </a:lnTo>
                  <a:lnTo>
                    <a:pt x="265700" y="201666"/>
                  </a:lnTo>
                  <a:lnTo>
                    <a:pt x="258869" y="201666"/>
                  </a:lnTo>
                  <a:lnTo>
                    <a:pt x="256136" y="192102"/>
                  </a:lnTo>
                  <a:lnTo>
                    <a:pt x="249304" y="188003"/>
                  </a:lnTo>
                  <a:lnTo>
                    <a:pt x="245205" y="192102"/>
                  </a:lnTo>
                  <a:lnTo>
                    <a:pt x="237007" y="193468"/>
                  </a:lnTo>
                  <a:lnTo>
                    <a:pt x="235641" y="185270"/>
                  </a:lnTo>
                  <a:lnTo>
                    <a:pt x="230176" y="182538"/>
                  </a:lnTo>
                  <a:lnTo>
                    <a:pt x="219245" y="185270"/>
                  </a:lnTo>
                  <a:lnTo>
                    <a:pt x="215146" y="188003"/>
                  </a:lnTo>
                  <a:lnTo>
                    <a:pt x="211047" y="186637"/>
                  </a:lnTo>
                  <a:lnTo>
                    <a:pt x="208315" y="181171"/>
                  </a:lnTo>
                  <a:lnTo>
                    <a:pt x="190552" y="179805"/>
                  </a:lnTo>
                  <a:lnTo>
                    <a:pt x="182354" y="189369"/>
                  </a:lnTo>
                  <a:lnTo>
                    <a:pt x="161860" y="179805"/>
                  </a:lnTo>
                  <a:lnTo>
                    <a:pt x="145464" y="179805"/>
                  </a:lnTo>
                  <a:lnTo>
                    <a:pt x="138632" y="175706"/>
                  </a:lnTo>
                  <a:lnTo>
                    <a:pt x="131800" y="177072"/>
                  </a:lnTo>
                  <a:lnTo>
                    <a:pt x="126335" y="185270"/>
                  </a:lnTo>
                  <a:lnTo>
                    <a:pt x="122236" y="179805"/>
                  </a:lnTo>
                  <a:lnTo>
                    <a:pt x="115405" y="179805"/>
                  </a:lnTo>
                  <a:lnTo>
                    <a:pt x="107207" y="182538"/>
                  </a:lnTo>
                  <a:lnTo>
                    <a:pt x="85345" y="178439"/>
                  </a:lnTo>
                  <a:lnTo>
                    <a:pt x="79880" y="172973"/>
                  </a:lnTo>
                  <a:lnTo>
                    <a:pt x="96276" y="168874"/>
                  </a:lnTo>
                  <a:lnTo>
                    <a:pt x="96276" y="160676"/>
                  </a:lnTo>
                  <a:lnTo>
                    <a:pt x="89445" y="145647"/>
                  </a:lnTo>
                  <a:lnTo>
                    <a:pt x="89445" y="129251"/>
                  </a:lnTo>
                  <a:lnTo>
                    <a:pt x="78514" y="122419"/>
                  </a:lnTo>
                  <a:lnTo>
                    <a:pt x="83979" y="112855"/>
                  </a:lnTo>
                  <a:lnTo>
                    <a:pt x="83979" y="107390"/>
                  </a:lnTo>
                  <a:lnTo>
                    <a:pt x="100375" y="99192"/>
                  </a:lnTo>
                  <a:lnTo>
                    <a:pt x="105840" y="89628"/>
                  </a:lnTo>
                  <a:lnTo>
                    <a:pt x="104474" y="82796"/>
                  </a:lnTo>
                  <a:lnTo>
                    <a:pt x="111306" y="75964"/>
                  </a:lnTo>
                  <a:lnTo>
                    <a:pt x="109939" y="69133"/>
                  </a:lnTo>
                  <a:lnTo>
                    <a:pt x="123602" y="63667"/>
                  </a:lnTo>
                  <a:lnTo>
                    <a:pt x="120870" y="56836"/>
                  </a:lnTo>
                  <a:lnTo>
                    <a:pt x="112672" y="54103"/>
                  </a:lnTo>
                  <a:lnTo>
                    <a:pt x="104474" y="39073"/>
                  </a:lnTo>
                  <a:lnTo>
                    <a:pt x="90811" y="39073"/>
                  </a:lnTo>
                  <a:lnTo>
                    <a:pt x="81246" y="29509"/>
                  </a:lnTo>
                  <a:lnTo>
                    <a:pt x="73048" y="29509"/>
                  </a:lnTo>
                  <a:lnTo>
                    <a:pt x="59385" y="34974"/>
                  </a:lnTo>
                  <a:lnTo>
                    <a:pt x="49821" y="33608"/>
                  </a:lnTo>
                  <a:lnTo>
                    <a:pt x="42989" y="25410"/>
                  </a:lnTo>
                  <a:lnTo>
                    <a:pt x="32059" y="28143"/>
                  </a:lnTo>
                  <a:lnTo>
                    <a:pt x="26593" y="21311"/>
                  </a:lnTo>
                  <a:lnTo>
                    <a:pt x="7465" y="10381"/>
                  </a:lnTo>
                  <a:lnTo>
                    <a:pt x="4732" y="3549"/>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975C7464-AD91-78DC-2C56-C21CFDFB5025}"/>
                </a:ext>
              </a:extLst>
            </p:cNvPr>
            <p:cNvSpPr/>
            <p:nvPr/>
          </p:nvSpPr>
          <p:spPr>
            <a:xfrm>
              <a:off x="3870710" y="-64769"/>
              <a:ext cx="9562" cy="15030"/>
            </a:xfrm>
            <a:custGeom>
              <a:avLst/>
              <a:gdLst>
                <a:gd name="connsiteX0" fmla="*/ 0 w 4444"/>
                <a:gd name="connsiteY0" fmla="*/ 5080 h 6985"/>
                <a:gd name="connsiteX1" fmla="*/ 2540 w 4444"/>
                <a:gd name="connsiteY1" fmla="*/ 6985 h 6985"/>
                <a:gd name="connsiteX2" fmla="*/ 4445 w 4444"/>
                <a:gd name="connsiteY2" fmla="*/ 5715 h 6985"/>
                <a:gd name="connsiteX3" fmla="*/ 4445 w 4444"/>
                <a:gd name="connsiteY3" fmla="*/ 0 h 6985"/>
                <a:gd name="connsiteX4" fmla="*/ 1905 w 4444"/>
                <a:gd name="connsiteY4" fmla="*/ 127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6985">
                  <a:moveTo>
                    <a:pt x="0" y="5080"/>
                  </a:moveTo>
                  <a:lnTo>
                    <a:pt x="2540" y="6985"/>
                  </a:lnTo>
                  <a:lnTo>
                    <a:pt x="4445" y="5715"/>
                  </a:lnTo>
                  <a:lnTo>
                    <a:pt x="4445" y="0"/>
                  </a:lnTo>
                  <a:lnTo>
                    <a:pt x="190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5571EDBE-7B06-1878-91CC-DE3862898FC5}"/>
                </a:ext>
              </a:extLst>
            </p:cNvPr>
            <p:cNvSpPr/>
            <p:nvPr/>
          </p:nvSpPr>
          <p:spPr>
            <a:xfrm>
              <a:off x="3787362" y="220795"/>
              <a:ext cx="36891" cy="42354"/>
            </a:xfrm>
            <a:custGeom>
              <a:avLst/>
              <a:gdLst>
                <a:gd name="connsiteX0" fmla="*/ 10795 w 17145"/>
                <a:gd name="connsiteY0" fmla="*/ 18415 h 19684"/>
                <a:gd name="connsiteX1" fmla="*/ 17145 w 17145"/>
                <a:gd name="connsiteY1" fmla="*/ 8255 h 19684"/>
                <a:gd name="connsiteX2" fmla="*/ 17145 w 17145"/>
                <a:gd name="connsiteY2" fmla="*/ 2540 h 19684"/>
                <a:gd name="connsiteX3" fmla="*/ 9525 w 17145"/>
                <a:gd name="connsiteY3" fmla="*/ 0 h 19684"/>
                <a:gd name="connsiteX4" fmla="*/ 3175 w 17145"/>
                <a:gd name="connsiteY4" fmla="*/ 6350 h 19684"/>
                <a:gd name="connsiteX5" fmla="*/ 0 w 17145"/>
                <a:gd name="connsiteY5" fmla="*/ 16510 h 19684"/>
                <a:gd name="connsiteX6" fmla="*/ 3810 w 17145"/>
                <a:gd name="connsiteY6" fmla="*/ 17145 h 19684"/>
                <a:gd name="connsiteX7" fmla="*/ 4445 w 17145"/>
                <a:gd name="connsiteY7" fmla="*/ 13335 h 19684"/>
                <a:gd name="connsiteX8" fmla="*/ 6985 w 17145"/>
                <a:gd name="connsiteY8" fmla="*/ 10160 h 19684"/>
                <a:gd name="connsiteX9" fmla="*/ 7620 w 17145"/>
                <a:gd name="connsiteY9" fmla="*/ 15240 h 19684"/>
                <a:gd name="connsiteX10" fmla="*/ 6985 w 17145"/>
                <a:gd name="connsiteY10" fmla="*/ 19685 h 19684"/>
                <a:gd name="connsiteX11" fmla="*/ 10795 w 17145"/>
                <a:gd name="connsiteY11" fmla="*/ 18415 h 1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 h="19684">
                  <a:moveTo>
                    <a:pt x="10795" y="18415"/>
                  </a:moveTo>
                  <a:lnTo>
                    <a:pt x="17145" y="8255"/>
                  </a:lnTo>
                  <a:lnTo>
                    <a:pt x="17145" y="2540"/>
                  </a:lnTo>
                  <a:lnTo>
                    <a:pt x="9525" y="0"/>
                  </a:lnTo>
                  <a:lnTo>
                    <a:pt x="3175" y="6350"/>
                  </a:lnTo>
                  <a:lnTo>
                    <a:pt x="0" y="16510"/>
                  </a:lnTo>
                  <a:cubicBezTo>
                    <a:pt x="0" y="16510"/>
                    <a:pt x="3810" y="17145"/>
                    <a:pt x="3810" y="17145"/>
                  </a:cubicBezTo>
                  <a:lnTo>
                    <a:pt x="4445" y="13335"/>
                  </a:lnTo>
                  <a:lnTo>
                    <a:pt x="6985" y="10160"/>
                  </a:lnTo>
                  <a:lnTo>
                    <a:pt x="7620" y="15240"/>
                  </a:lnTo>
                  <a:lnTo>
                    <a:pt x="6985" y="19685"/>
                  </a:lnTo>
                  <a:lnTo>
                    <a:pt x="10795" y="18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245F5494-78A7-C597-09E2-2C795AF9A7C9}"/>
                </a:ext>
              </a:extLst>
            </p:cNvPr>
            <p:cNvSpPr/>
            <p:nvPr/>
          </p:nvSpPr>
          <p:spPr>
            <a:xfrm>
              <a:off x="4495119" y="316438"/>
              <a:ext cx="24594" cy="16394"/>
            </a:xfrm>
            <a:custGeom>
              <a:avLst/>
              <a:gdLst>
                <a:gd name="connsiteX0" fmla="*/ 6350 w 11430"/>
                <a:gd name="connsiteY0" fmla="*/ 0 h 7619"/>
                <a:gd name="connsiteX1" fmla="*/ 1270 w 11430"/>
                <a:gd name="connsiteY1" fmla="*/ 0 h 7619"/>
                <a:gd name="connsiteX2" fmla="*/ 0 w 11430"/>
                <a:gd name="connsiteY2" fmla="*/ 3175 h 7619"/>
                <a:gd name="connsiteX3" fmla="*/ 1905 w 11430"/>
                <a:gd name="connsiteY3" fmla="*/ 5080 h 7619"/>
                <a:gd name="connsiteX4" fmla="*/ 5715 w 11430"/>
                <a:gd name="connsiteY4" fmla="*/ 5080 h 7619"/>
                <a:gd name="connsiteX5" fmla="*/ 8255 w 11430"/>
                <a:gd name="connsiteY5" fmla="*/ 7620 h 7619"/>
                <a:gd name="connsiteX6" fmla="*/ 11430 w 11430"/>
                <a:gd name="connsiteY6" fmla="*/ 6985 h 7619"/>
                <a:gd name="connsiteX7" fmla="*/ 11430 w 11430"/>
                <a:gd name="connsiteY7" fmla="*/ 4445 h 7619"/>
                <a:gd name="connsiteX8" fmla="*/ 6985 w 11430"/>
                <a:gd name="connsiteY8" fmla="*/ 190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7619">
                  <a:moveTo>
                    <a:pt x="6350" y="0"/>
                  </a:moveTo>
                  <a:lnTo>
                    <a:pt x="1270" y="0"/>
                  </a:lnTo>
                  <a:lnTo>
                    <a:pt x="0" y="3175"/>
                  </a:lnTo>
                  <a:lnTo>
                    <a:pt x="1905" y="5080"/>
                  </a:lnTo>
                  <a:lnTo>
                    <a:pt x="5715" y="5080"/>
                  </a:lnTo>
                  <a:lnTo>
                    <a:pt x="8255" y="7620"/>
                  </a:lnTo>
                  <a:lnTo>
                    <a:pt x="11430" y="6985"/>
                  </a:lnTo>
                  <a:lnTo>
                    <a:pt x="11430" y="4445"/>
                  </a:lnTo>
                  <a:lnTo>
                    <a:pt x="698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Freeform 130">
              <a:extLst>
                <a:ext uri="{FF2B5EF4-FFF2-40B4-BE49-F238E27FC236}">
                  <a16:creationId xmlns:a16="http://schemas.microsoft.com/office/drawing/2014/main" id="{F087E007-04E9-124C-FC48-84052E59AC8D}"/>
                </a:ext>
              </a:extLst>
            </p:cNvPr>
            <p:cNvSpPr/>
            <p:nvPr/>
          </p:nvSpPr>
          <p:spPr>
            <a:xfrm>
              <a:off x="3775068" y="212595"/>
              <a:ext cx="13663" cy="30057"/>
            </a:xfrm>
            <a:custGeom>
              <a:avLst/>
              <a:gdLst>
                <a:gd name="connsiteX0" fmla="*/ 6350 w 6350"/>
                <a:gd name="connsiteY0" fmla="*/ 7620 h 13969"/>
                <a:gd name="connsiteX1" fmla="*/ 3175 w 6350"/>
                <a:gd name="connsiteY1" fmla="*/ 0 h 13969"/>
                <a:gd name="connsiteX2" fmla="*/ 0 w 6350"/>
                <a:gd name="connsiteY2" fmla="*/ 4445 h 13969"/>
                <a:gd name="connsiteX3" fmla="*/ 635 w 6350"/>
                <a:gd name="connsiteY3" fmla="*/ 13335 h 13969"/>
                <a:gd name="connsiteX4" fmla="*/ 3175 w 6350"/>
                <a:gd name="connsiteY4" fmla="*/ 13970 h 1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13969">
                  <a:moveTo>
                    <a:pt x="6350" y="7620"/>
                  </a:moveTo>
                  <a:lnTo>
                    <a:pt x="3175" y="0"/>
                  </a:lnTo>
                  <a:lnTo>
                    <a:pt x="0" y="4445"/>
                  </a:lnTo>
                  <a:lnTo>
                    <a:pt x="635" y="13335"/>
                  </a:lnTo>
                  <a:lnTo>
                    <a:pt x="3175"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 name="Freeform 131">
              <a:extLst>
                <a:ext uri="{FF2B5EF4-FFF2-40B4-BE49-F238E27FC236}">
                  <a16:creationId xmlns:a16="http://schemas.microsoft.com/office/drawing/2014/main" id="{4BCB18BC-4F3F-8176-9E04-4503B53A8CC1}"/>
                </a:ext>
              </a:extLst>
            </p:cNvPr>
            <p:cNvSpPr/>
            <p:nvPr/>
          </p:nvSpPr>
          <p:spPr>
            <a:xfrm>
              <a:off x="3619307" y="-10116"/>
              <a:ext cx="20495" cy="40990"/>
            </a:xfrm>
            <a:custGeom>
              <a:avLst/>
              <a:gdLst>
                <a:gd name="connsiteX0" fmla="*/ 5080 w 9525"/>
                <a:gd name="connsiteY0" fmla="*/ 0 h 19050"/>
                <a:gd name="connsiteX1" fmla="*/ 1270 w 9525"/>
                <a:gd name="connsiteY1" fmla="*/ 1270 h 19050"/>
                <a:gd name="connsiteX2" fmla="*/ 0 w 9525"/>
                <a:gd name="connsiteY2" fmla="*/ 8890 h 19050"/>
                <a:gd name="connsiteX3" fmla="*/ 1905 w 9525"/>
                <a:gd name="connsiteY3" fmla="*/ 10795 h 19050"/>
                <a:gd name="connsiteX4" fmla="*/ 3175 w 9525"/>
                <a:gd name="connsiteY4" fmla="*/ 19050 h 19050"/>
                <a:gd name="connsiteX5" fmla="*/ 5715 w 9525"/>
                <a:gd name="connsiteY5" fmla="*/ 18415 h 19050"/>
                <a:gd name="connsiteX6" fmla="*/ 6350 w 9525"/>
                <a:gd name="connsiteY6" fmla="*/ 12065 h 19050"/>
                <a:gd name="connsiteX7" fmla="*/ 9525 w 9525"/>
                <a:gd name="connsiteY7" fmla="*/ 8890 h 19050"/>
                <a:gd name="connsiteX8" fmla="*/ 6350 w 9525"/>
                <a:gd name="connsiteY8" fmla="*/ 5080 h 19050"/>
                <a:gd name="connsiteX9" fmla="*/ 6985 w 9525"/>
                <a:gd name="connsiteY9" fmla="*/ 254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5080" y="0"/>
                  </a:moveTo>
                  <a:lnTo>
                    <a:pt x="1270" y="1270"/>
                  </a:lnTo>
                  <a:lnTo>
                    <a:pt x="0" y="8890"/>
                  </a:lnTo>
                  <a:lnTo>
                    <a:pt x="1905" y="10795"/>
                  </a:lnTo>
                  <a:lnTo>
                    <a:pt x="3175" y="19050"/>
                  </a:lnTo>
                  <a:lnTo>
                    <a:pt x="5715" y="18415"/>
                  </a:lnTo>
                  <a:lnTo>
                    <a:pt x="6350" y="12065"/>
                  </a:lnTo>
                  <a:lnTo>
                    <a:pt x="9525" y="8890"/>
                  </a:lnTo>
                  <a:lnTo>
                    <a:pt x="6350" y="5080"/>
                  </a:lnTo>
                  <a:lnTo>
                    <a:pt x="698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 name="Freeform 132">
              <a:extLst>
                <a:ext uri="{FF2B5EF4-FFF2-40B4-BE49-F238E27FC236}">
                  <a16:creationId xmlns:a16="http://schemas.microsoft.com/office/drawing/2014/main" id="{01B2A1DC-C05C-494E-1C6A-CD6C0140BCDD}"/>
                </a:ext>
              </a:extLst>
            </p:cNvPr>
            <p:cNvSpPr/>
            <p:nvPr/>
          </p:nvSpPr>
          <p:spPr>
            <a:xfrm>
              <a:off x="4719198" y="372455"/>
              <a:ext cx="40990" cy="28693"/>
            </a:xfrm>
            <a:custGeom>
              <a:avLst/>
              <a:gdLst>
                <a:gd name="connsiteX0" fmla="*/ 13970 w 19050"/>
                <a:gd name="connsiteY0" fmla="*/ 0 h 13335"/>
                <a:gd name="connsiteX1" fmla="*/ 11430 w 19050"/>
                <a:gd name="connsiteY1" fmla="*/ 4445 h 13335"/>
                <a:gd name="connsiteX2" fmla="*/ 6985 w 19050"/>
                <a:gd name="connsiteY2" fmla="*/ 4445 h 13335"/>
                <a:gd name="connsiteX3" fmla="*/ 3810 w 19050"/>
                <a:gd name="connsiteY3" fmla="*/ 9525 h 13335"/>
                <a:gd name="connsiteX4" fmla="*/ 0 w 19050"/>
                <a:gd name="connsiteY4" fmla="*/ 13335 h 13335"/>
                <a:gd name="connsiteX5" fmla="*/ 3175 w 19050"/>
                <a:gd name="connsiteY5" fmla="*/ 12700 h 13335"/>
                <a:gd name="connsiteX6" fmla="*/ 7620 w 19050"/>
                <a:gd name="connsiteY6" fmla="*/ 12700 h 13335"/>
                <a:gd name="connsiteX7" fmla="*/ 12700 w 19050"/>
                <a:gd name="connsiteY7" fmla="*/ 8890 h 13335"/>
                <a:gd name="connsiteX8" fmla="*/ 18415 w 19050"/>
                <a:gd name="connsiteY8" fmla="*/ 5715 h 13335"/>
                <a:gd name="connsiteX9" fmla="*/ 19050 w 19050"/>
                <a:gd name="connsiteY9" fmla="*/ 3175 h 13335"/>
                <a:gd name="connsiteX10" fmla="*/ 16510 w 19050"/>
                <a:gd name="connsiteY10" fmla="*/ 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 h="13335">
                  <a:moveTo>
                    <a:pt x="13970" y="0"/>
                  </a:moveTo>
                  <a:lnTo>
                    <a:pt x="11430" y="4445"/>
                  </a:lnTo>
                  <a:lnTo>
                    <a:pt x="6985" y="4445"/>
                  </a:lnTo>
                  <a:lnTo>
                    <a:pt x="3810" y="9525"/>
                  </a:lnTo>
                  <a:lnTo>
                    <a:pt x="0" y="13335"/>
                  </a:lnTo>
                  <a:lnTo>
                    <a:pt x="3175" y="12700"/>
                  </a:lnTo>
                  <a:lnTo>
                    <a:pt x="7620" y="12700"/>
                  </a:lnTo>
                  <a:lnTo>
                    <a:pt x="12700" y="8890"/>
                  </a:lnTo>
                  <a:lnTo>
                    <a:pt x="18415" y="5715"/>
                  </a:lnTo>
                  <a:lnTo>
                    <a:pt x="19050" y="3175"/>
                  </a:lnTo>
                  <a:lnTo>
                    <a:pt x="165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 name="Freeform 133">
              <a:extLst>
                <a:ext uri="{FF2B5EF4-FFF2-40B4-BE49-F238E27FC236}">
                  <a16:creationId xmlns:a16="http://schemas.microsoft.com/office/drawing/2014/main" id="{2BCEC2A1-46FA-6B73-B2FD-128D4CFFD6C6}"/>
                </a:ext>
              </a:extLst>
            </p:cNvPr>
            <p:cNvSpPr/>
            <p:nvPr/>
          </p:nvSpPr>
          <p:spPr>
            <a:xfrm>
              <a:off x="5242498" y="1246903"/>
              <a:ext cx="13663" cy="46453"/>
            </a:xfrm>
            <a:custGeom>
              <a:avLst/>
              <a:gdLst>
                <a:gd name="connsiteX0" fmla="*/ 5080 w 6350"/>
                <a:gd name="connsiteY0" fmla="*/ 1905 h 21589"/>
                <a:gd name="connsiteX1" fmla="*/ 3175 w 6350"/>
                <a:gd name="connsiteY1" fmla="*/ 0 h 21589"/>
                <a:gd name="connsiteX2" fmla="*/ 1905 w 6350"/>
                <a:gd name="connsiteY2" fmla="*/ 9525 h 21589"/>
                <a:gd name="connsiteX3" fmla="*/ 0 w 6350"/>
                <a:gd name="connsiteY3" fmla="*/ 16510 h 21589"/>
                <a:gd name="connsiteX4" fmla="*/ 3175 w 6350"/>
                <a:gd name="connsiteY4" fmla="*/ 21590 h 21589"/>
                <a:gd name="connsiteX5" fmla="*/ 5080 w 6350"/>
                <a:gd name="connsiteY5" fmla="*/ 19050 h 21589"/>
                <a:gd name="connsiteX6" fmla="*/ 3810 w 6350"/>
                <a:gd name="connsiteY6" fmla="*/ 15240 h 21589"/>
                <a:gd name="connsiteX7" fmla="*/ 6350 w 6350"/>
                <a:gd name="connsiteY7" fmla="*/ 8255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 h="21589">
                  <a:moveTo>
                    <a:pt x="5080" y="1905"/>
                  </a:moveTo>
                  <a:lnTo>
                    <a:pt x="3175" y="0"/>
                  </a:lnTo>
                  <a:lnTo>
                    <a:pt x="1905" y="9525"/>
                  </a:lnTo>
                  <a:lnTo>
                    <a:pt x="0" y="16510"/>
                  </a:lnTo>
                  <a:lnTo>
                    <a:pt x="3175" y="21590"/>
                  </a:lnTo>
                  <a:lnTo>
                    <a:pt x="5080" y="19050"/>
                  </a:lnTo>
                  <a:lnTo>
                    <a:pt x="3810" y="15240"/>
                  </a:lnTo>
                  <a:lnTo>
                    <a:pt x="6350"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 name="Freeform 134">
              <a:extLst>
                <a:ext uri="{FF2B5EF4-FFF2-40B4-BE49-F238E27FC236}">
                  <a16:creationId xmlns:a16="http://schemas.microsoft.com/office/drawing/2014/main" id="{D1CA295B-7B97-10F7-E818-192B1FB50D6C}"/>
                </a:ext>
              </a:extLst>
            </p:cNvPr>
            <p:cNvSpPr/>
            <p:nvPr/>
          </p:nvSpPr>
          <p:spPr>
            <a:xfrm>
              <a:off x="5455647" y="815144"/>
              <a:ext cx="21859" cy="22139"/>
            </a:xfrm>
            <a:custGeom>
              <a:avLst/>
              <a:gdLst>
                <a:gd name="connsiteX0" fmla="*/ 6985 w 10159"/>
                <a:gd name="connsiteY0" fmla="*/ 7620 h 10289"/>
                <a:gd name="connsiteX1" fmla="*/ 10160 w 10159"/>
                <a:gd name="connsiteY1" fmla="*/ 1905 h 10289"/>
                <a:gd name="connsiteX2" fmla="*/ 6985 w 10159"/>
                <a:gd name="connsiteY2" fmla="*/ 0 h 10289"/>
                <a:gd name="connsiteX3" fmla="*/ 5080 w 10159"/>
                <a:gd name="connsiteY3" fmla="*/ 1905 h 10289"/>
                <a:gd name="connsiteX4" fmla="*/ 635 w 10159"/>
                <a:gd name="connsiteY4" fmla="*/ 4445 h 10289"/>
                <a:gd name="connsiteX5" fmla="*/ 0 w 10159"/>
                <a:gd name="connsiteY5" fmla="*/ 10160 h 10289"/>
                <a:gd name="connsiteX6" fmla="*/ 2540 w 10159"/>
                <a:gd name="connsiteY6" fmla="*/ 8890 h 10289"/>
                <a:gd name="connsiteX7" fmla="*/ 6985 w 10159"/>
                <a:gd name="connsiteY7" fmla="*/ 7620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9" h="10289">
                  <a:moveTo>
                    <a:pt x="6985" y="7620"/>
                  </a:moveTo>
                  <a:lnTo>
                    <a:pt x="10160" y="1905"/>
                  </a:lnTo>
                  <a:lnTo>
                    <a:pt x="6985" y="0"/>
                  </a:lnTo>
                  <a:lnTo>
                    <a:pt x="5080" y="1905"/>
                  </a:lnTo>
                  <a:lnTo>
                    <a:pt x="635" y="4445"/>
                  </a:lnTo>
                  <a:lnTo>
                    <a:pt x="0" y="10160"/>
                  </a:lnTo>
                  <a:cubicBezTo>
                    <a:pt x="0" y="10795"/>
                    <a:pt x="2540" y="8890"/>
                    <a:pt x="2540" y="8890"/>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 name="Freeform 135">
              <a:extLst>
                <a:ext uri="{FF2B5EF4-FFF2-40B4-BE49-F238E27FC236}">
                  <a16:creationId xmlns:a16="http://schemas.microsoft.com/office/drawing/2014/main" id="{204A1F2B-B2F3-4CC5-8AEF-2523D71B75D1}"/>
                </a:ext>
              </a:extLst>
            </p:cNvPr>
            <p:cNvSpPr/>
            <p:nvPr/>
          </p:nvSpPr>
          <p:spPr>
            <a:xfrm>
              <a:off x="5508932" y="2730734"/>
              <a:ext cx="20495" cy="21861"/>
            </a:xfrm>
            <a:custGeom>
              <a:avLst/>
              <a:gdLst>
                <a:gd name="connsiteX0" fmla="*/ 0 w 9525"/>
                <a:gd name="connsiteY0" fmla="*/ 5715 h 10160"/>
                <a:gd name="connsiteX1" fmla="*/ 0 w 9525"/>
                <a:gd name="connsiteY1" fmla="*/ 8255 h 10160"/>
                <a:gd name="connsiteX2" fmla="*/ 2540 w 9525"/>
                <a:gd name="connsiteY2" fmla="*/ 10160 h 10160"/>
                <a:gd name="connsiteX3" fmla="*/ 6985 w 9525"/>
                <a:gd name="connsiteY3" fmla="*/ 8255 h 10160"/>
                <a:gd name="connsiteX4" fmla="*/ 9525 w 9525"/>
                <a:gd name="connsiteY4" fmla="*/ 3810 h 10160"/>
                <a:gd name="connsiteX5" fmla="*/ 8890 w 9525"/>
                <a:gd name="connsiteY5" fmla="*/ 0 h 10160"/>
                <a:gd name="connsiteX6" fmla="*/ 7620 w 9525"/>
                <a:gd name="connsiteY6" fmla="*/ 0 h 10160"/>
                <a:gd name="connsiteX7" fmla="*/ 8255 w 9525"/>
                <a:gd name="connsiteY7" fmla="*/ 1905 h 10160"/>
                <a:gd name="connsiteX8" fmla="*/ 6350 w 9525"/>
                <a:gd name="connsiteY8" fmla="*/ 5080 h 10160"/>
                <a:gd name="connsiteX9" fmla="*/ 4445 w 9525"/>
                <a:gd name="connsiteY9" fmla="*/ 5715 h 10160"/>
                <a:gd name="connsiteX10" fmla="*/ 1270 w 9525"/>
                <a:gd name="connsiteY10" fmla="*/ 4445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0160">
                  <a:moveTo>
                    <a:pt x="0" y="5715"/>
                  </a:moveTo>
                  <a:lnTo>
                    <a:pt x="0" y="8255"/>
                  </a:lnTo>
                  <a:lnTo>
                    <a:pt x="2540" y="10160"/>
                  </a:lnTo>
                  <a:lnTo>
                    <a:pt x="6985" y="8255"/>
                  </a:lnTo>
                  <a:lnTo>
                    <a:pt x="9525" y="3810"/>
                  </a:lnTo>
                  <a:lnTo>
                    <a:pt x="8890" y="0"/>
                  </a:lnTo>
                  <a:lnTo>
                    <a:pt x="7620" y="0"/>
                  </a:lnTo>
                  <a:lnTo>
                    <a:pt x="8255" y="1905"/>
                  </a:lnTo>
                  <a:lnTo>
                    <a:pt x="6350" y="5080"/>
                  </a:lnTo>
                  <a:lnTo>
                    <a:pt x="4445" y="5715"/>
                  </a:lnTo>
                  <a:lnTo>
                    <a:pt x="127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eform 136">
              <a:extLst>
                <a:ext uri="{FF2B5EF4-FFF2-40B4-BE49-F238E27FC236}">
                  <a16:creationId xmlns:a16="http://schemas.microsoft.com/office/drawing/2014/main" id="{7BED8073-D7F2-6551-47E2-4DC92206589E}"/>
                </a:ext>
              </a:extLst>
            </p:cNvPr>
            <p:cNvSpPr/>
            <p:nvPr/>
          </p:nvSpPr>
          <p:spPr>
            <a:xfrm>
              <a:off x="5232934" y="1163557"/>
              <a:ext cx="9564" cy="12297"/>
            </a:xfrm>
            <a:custGeom>
              <a:avLst/>
              <a:gdLst>
                <a:gd name="connsiteX0" fmla="*/ 0 w 4445"/>
                <a:gd name="connsiteY0" fmla="*/ 2540 h 5715"/>
                <a:gd name="connsiteX1" fmla="*/ 1905 w 4445"/>
                <a:gd name="connsiteY1" fmla="*/ 5080 h 5715"/>
                <a:gd name="connsiteX2" fmla="*/ 3810 w 4445"/>
                <a:gd name="connsiteY2" fmla="*/ 5715 h 5715"/>
                <a:gd name="connsiteX3" fmla="*/ 4445 w 4445"/>
                <a:gd name="connsiteY3" fmla="*/ 1270 h 5715"/>
                <a:gd name="connsiteX4" fmla="*/ 2540 w 4445"/>
                <a:gd name="connsiteY4" fmla="*/ 0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 h="5715">
                  <a:moveTo>
                    <a:pt x="0" y="2540"/>
                  </a:moveTo>
                  <a:lnTo>
                    <a:pt x="1905" y="5080"/>
                  </a:lnTo>
                  <a:lnTo>
                    <a:pt x="3810" y="5715"/>
                  </a:lnTo>
                  <a:lnTo>
                    <a:pt x="4445" y="127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 name="Freeform 137">
              <a:extLst>
                <a:ext uri="{FF2B5EF4-FFF2-40B4-BE49-F238E27FC236}">
                  <a16:creationId xmlns:a16="http://schemas.microsoft.com/office/drawing/2014/main" id="{FB36FC5D-1C36-C643-332D-D59B869400DC}"/>
                </a:ext>
              </a:extLst>
            </p:cNvPr>
            <p:cNvSpPr/>
            <p:nvPr/>
          </p:nvSpPr>
          <p:spPr>
            <a:xfrm>
              <a:off x="5514399" y="2513489"/>
              <a:ext cx="13663" cy="21861"/>
            </a:xfrm>
            <a:custGeom>
              <a:avLst/>
              <a:gdLst>
                <a:gd name="connsiteX0" fmla="*/ 4445 w 6350"/>
                <a:gd name="connsiteY0" fmla="*/ 7620 h 10160"/>
                <a:gd name="connsiteX1" fmla="*/ 6350 w 6350"/>
                <a:gd name="connsiteY1" fmla="*/ 3810 h 10160"/>
                <a:gd name="connsiteX2" fmla="*/ 6350 w 6350"/>
                <a:gd name="connsiteY2" fmla="*/ 0 h 10160"/>
                <a:gd name="connsiteX3" fmla="*/ 2540 w 6350"/>
                <a:gd name="connsiteY3" fmla="*/ 3175 h 10160"/>
                <a:gd name="connsiteX4" fmla="*/ 0 w 6350"/>
                <a:gd name="connsiteY4" fmla="*/ 8890 h 10160"/>
                <a:gd name="connsiteX5" fmla="*/ 1270 w 6350"/>
                <a:gd name="connsiteY5" fmla="*/ 10160 h 10160"/>
                <a:gd name="connsiteX6" fmla="*/ 4445 w 6350"/>
                <a:gd name="connsiteY6" fmla="*/ 762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10160">
                  <a:moveTo>
                    <a:pt x="4445" y="7620"/>
                  </a:moveTo>
                  <a:lnTo>
                    <a:pt x="6350" y="3810"/>
                  </a:lnTo>
                  <a:lnTo>
                    <a:pt x="6350" y="0"/>
                  </a:lnTo>
                  <a:lnTo>
                    <a:pt x="2540" y="3175"/>
                  </a:lnTo>
                  <a:lnTo>
                    <a:pt x="0" y="8890"/>
                  </a:lnTo>
                  <a:cubicBezTo>
                    <a:pt x="0" y="8890"/>
                    <a:pt x="1270" y="10160"/>
                    <a:pt x="1270" y="10160"/>
                  </a:cubicBezTo>
                  <a:lnTo>
                    <a:pt x="444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 name="Freeform 138">
              <a:extLst>
                <a:ext uri="{FF2B5EF4-FFF2-40B4-BE49-F238E27FC236}">
                  <a16:creationId xmlns:a16="http://schemas.microsoft.com/office/drawing/2014/main" id="{FC5026A4-6BCC-F19C-3882-C16F81BD3AA1}"/>
                </a:ext>
              </a:extLst>
            </p:cNvPr>
            <p:cNvSpPr/>
            <p:nvPr/>
          </p:nvSpPr>
          <p:spPr>
            <a:xfrm>
              <a:off x="5126361" y="1477812"/>
              <a:ext cx="45087" cy="40990"/>
            </a:xfrm>
            <a:custGeom>
              <a:avLst/>
              <a:gdLst>
                <a:gd name="connsiteX0" fmla="*/ 2540 w 20954"/>
                <a:gd name="connsiteY0" fmla="*/ 1905 h 19050"/>
                <a:gd name="connsiteX1" fmla="*/ 0 w 20954"/>
                <a:gd name="connsiteY1" fmla="*/ 2540 h 19050"/>
                <a:gd name="connsiteX2" fmla="*/ 0 w 20954"/>
                <a:gd name="connsiteY2" fmla="*/ 5715 h 19050"/>
                <a:gd name="connsiteX3" fmla="*/ 3810 w 20954"/>
                <a:gd name="connsiteY3" fmla="*/ 10160 h 19050"/>
                <a:gd name="connsiteX4" fmla="*/ 6985 w 20954"/>
                <a:gd name="connsiteY4" fmla="*/ 10795 h 19050"/>
                <a:gd name="connsiteX5" fmla="*/ 10160 w 20954"/>
                <a:gd name="connsiteY5" fmla="*/ 12700 h 19050"/>
                <a:gd name="connsiteX6" fmla="*/ 10160 w 20954"/>
                <a:gd name="connsiteY6" fmla="*/ 16510 h 19050"/>
                <a:gd name="connsiteX7" fmla="*/ 12700 w 20954"/>
                <a:gd name="connsiteY7" fmla="*/ 19050 h 19050"/>
                <a:gd name="connsiteX8" fmla="*/ 13970 w 20954"/>
                <a:gd name="connsiteY8" fmla="*/ 18415 h 19050"/>
                <a:gd name="connsiteX9" fmla="*/ 15240 w 20954"/>
                <a:gd name="connsiteY9" fmla="*/ 15240 h 19050"/>
                <a:gd name="connsiteX10" fmla="*/ 17145 w 20954"/>
                <a:gd name="connsiteY10" fmla="*/ 13335 h 19050"/>
                <a:gd name="connsiteX11" fmla="*/ 17780 w 20954"/>
                <a:gd name="connsiteY11" fmla="*/ 9525 h 19050"/>
                <a:gd name="connsiteX12" fmla="*/ 20955 w 20954"/>
                <a:gd name="connsiteY12" fmla="*/ 7620 h 19050"/>
                <a:gd name="connsiteX13" fmla="*/ 20320 w 20954"/>
                <a:gd name="connsiteY13" fmla="*/ 5080 h 19050"/>
                <a:gd name="connsiteX14" fmla="*/ 14605 w 20954"/>
                <a:gd name="connsiteY14" fmla="*/ 1270 h 19050"/>
                <a:gd name="connsiteX15" fmla="*/ 5715 w 20954"/>
                <a:gd name="connsiteY1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4" h="19050">
                  <a:moveTo>
                    <a:pt x="2540" y="1905"/>
                  </a:moveTo>
                  <a:lnTo>
                    <a:pt x="0" y="2540"/>
                  </a:lnTo>
                  <a:lnTo>
                    <a:pt x="0" y="5715"/>
                  </a:lnTo>
                  <a:lnTo>
                    <a:pt x="3810" y="10160"/>
                  </a:lnTo>
                  <a:lnTo>
                    <a:pt x="6985" y="10795"/>
                  </a:lnTo>
                  <a:lnTo>
                    <a:pt x="10160" y="12700"/>
                  </a:lnTo>
                  <a:lnTo>
                    <a:pt x="10160" y="16510"/>
                  </a:lnTo>
                  <a:lnTo>
                    <a:pt x="12700" y="19050"/>
                  </a:lnTo>
                  <a:lnTo>
                    <a:pt x="13970" y="18415"/>
                  </a:lnTo>
                  <a:lnTo>
                    <a:pt x="15240" y="15240"/>
                  </a:lnTo>
                  <a:lnTo>
                    <a:pt x="17145" y="13335"/>
                  </a:lnTo>
                  <a:lnTo>
                    <a:pt x="17780" y="9525"/>
                  </a:lnTo>
                  <a:lnTo>
                    <a:pt x="20955" y="7620"/>
                  </a:lnTo>
                  <a:lnTo>
                    <a:pt x="20320" y="5080"/>
                  </a:lnTo>
                  <a:lnTo>
                    <a:pt x="14605" y="1270"/>
                  </a:lnTo>
                  <a:lnTo>
                    <a:pt x="571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 name="Freeform 139">
              <a:extLst>
                <a:ext uri="{FF2B5EF4-FFF2-40B4-BE49-F238E27FC236}">
                  <a16:creationId xmlns:a16="http://schemas.microsoft.com/office/drawing/2014/main" id="{CF34383E-05AB-0897-18D3-8C0C1981F381}"/>
                </a:ext>
              </a:extLst>
            </p:cNvPr>
            <p:cNvSpPr/>
            <p:nvPr/>
          </p:nvSpPr>
          <p:spPr>
            <a:xfrm>
              <a:off x="5216540" y="1113005"/>
              <a:ext cx="20495" cy="21861"/>
            </a:xfrm>
            <a:custGeom>
              <a:avLst/>
              <a:gdLst>
                <a:gd name="connsiteX0" fmla="*/ 4445 w 9525"/>
                <a:gd name="connsiteY0" fmla="*/ 2540 h 10160"/>
                <a:gd name="connsiteX1" fmla="*/ 0 w 9525"/>
                <a:gd name="connsiteY1" fmla="*/ 8890 h 10160"/>
                <a:gd name="connsiteX2" fmla="*/ 3175 w 9525"/>
                <a:gd name="connsiteY2" fmla="*/ 10160 h 10160"/>
                <a:gd name="connsiteX3" fmla="*/ 5080 w 9525"/>
                <a:gd name="connsiteY3" fmla="*/ 6985 h 10160"/>
                <a:gd name="connsiteX4" fmla="*/ 9525 w 9525"/>
                <a:gd name="connsiteY4" fmla="*/ 3810 h 10160"/>
                <a:gd name="connsiteX5" fmla="*/ 8890 w 952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60">
                  <a:moveTo>
                    <a:pt x="4445" y="2540"/>
                  </a:moveTo>
                  <a:lnTo>
                    <a:pt x="0" y="8890"/>
                  </a:lnTo>
                  <a:lnTo>
                    <a:pt x="3175" y="10160"/>
                  </a:lnTo>
                  <a:lnTo>
                    <a:pt x="5080" y="6985"/>
                  </a:lnTo>
                  <a:lnTo>
                    <a:pt x="9525" y="381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 name="Freeform 140">
              <a:extLst>
                <a:ext uri="{FF2B5EF4-FFF2-40B4-BE49-F238E27FC236}">
                  <a16:creationId xmlns:a16="http://schemas.microsoft.com/office/drawing/2014/main" id="{761AA4A1-629F-FD2C-BBB0-F95517EA0D24}"/>
                </a:ext>
              </a:extLst>
            </p:cNvPr>
            <p:cNvSpPr/>
            <p:nvPr/>
          </p:nvSpPr>
          <p:spPr>
            <a:xfrm>
              <a:off x="4921412" y="1576190"/>
              <a:ext cx="42356" cy="43722"/>
            </a:xfrm>
            <a:custGeom>
              <a:avLst/>
              <a:gdLst>
                <a:gd name="connsiteX0" fmla="*/ 18415 w 19685"/>
                <a:gd name="connsiteY0" fmla="*/ 0 h 20320"/>
                <a:gd name="connsiteX1" fmla="*/ 10795 w 19685"/>
                <a:gd name="connsiteY1" fmla="*/ 635 h 20320"/>
                <a:gd name="connsiteX2" fmla="*/ 4445 w 19685"/>
                <a:gd name="connsiteY2" fmla="*/ 5715 h 20320"/>
                <a:gd name="connsiteX3" fmla="*/ 4445 w 19685"/>
                <a:gd name="connsiteY3" fmla="*/ 8890 h 20320"/>
                <a:gd name="connsiteX4" fmla="*/ 1905 w 19685"/>
                <a:gd name="connsiteY4" fmla="*/ 11430 h 20320"/>
                <a:gd name="connsiteX5" fmla="*/ 0 w 19685"/>
                <a:gd name="connsiteY5" fmla="*/ 16510 h 20320"/>
                <a:gd name="connsiteX6" fmla="*/ 635 w 19685"/>
                <a:gd name="connsiteY6" fmla="*/ 20320 h 20320"/>
                <a:gd name="connsiteX7" fmla="*/ 3175 w 19685"/>
                <a:gd name="connsiteY7" fmla="*/ 20320 h 20320"/>
                <a:gd name="connsiteX8" fmla="*/ 8890 w 19685"/>
                <a:gd name="connsiteY8" fmla="*/ 15875 h 20320"/>
                <a:gd name="connsiteX9" fmla="*/ 12700 w 19685"/>
                <a:gd name="connsiteY9" fmla="*/ 15875 h 20320"/>
                <a:gd name="connsiteX10" fmla="*/ 15240 w 19685"/>
                <a:gd name="connsiteY10" fmla="*/ 12700 h 20320"/>
                <a:gd name="connsiteX11" fmla="*/ 19685 w 19685"/>
                <a:gd name="connsiteY11" fmla="*/ 8890 h 20320"/>
                <a:gd name="connsiteX12" fmla="*/ 19685 w 19685"/>
                <a:gd name="connsiteY12" fmla="*/ 6350 h 20320"/>
                <a:gd name="connsiteX13" fmla="*/ 18415 w 19685"/>
                <a:gd name="connsiteY13" fmla="*/ 5080 h 20320"/>
                <a:gd name="connsiteX14" fmla="*/ 19050 w 19685"/>
                <a:gd name="connsiteY14" fmla="*/ 190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5" h="20320">
                  <a:moveTo>
                    <a:pt x="18415" y="0"/>
                  </a:moveTo>
                  <a:lnTo>
                    <a:pt x="10795" y="635"/>
                  </a:lnTo>
                  <a:lnTo>
                    <a:pt x="4445" y="5715"/>
                  </a:lnTo>
                  <a:lnTo>
                    <a:pt x="4445" y="8890"/>
                  </a:lnTo>
                  <a:lnTo>
                    <a:pt x="1905" y="11430"/>
                  </a:lnTo>
                  <a:lnTo>
                    <a:pt x="0" y="16510"/>
                  </a:lnTo>
                  <a:lnTo>
                    <a:pt x="635" y="20320"/>
                  </a:lnTo>
                  <a:lnTo>
                    <a:pt x="3175" y="20320"/>
                  </a:lnTo>
                  <a:lnTo>
                    <a:pt x="8890" y="15875"/>
                  </a:lnTo>
                  <a:lnTo>
                    <a:pt x="12700" y="15875"/>
                  </a:lnTo>
                  <a:lnTo>
                    <a:pt x="15240" y="12700"/>
                  </a:lnTo>
                  <a:lnTo>
                    <a:pt x="19685" y="8890"/>
                  </a:lnTo>
                  <a:lnTo>
                    <a:pt x="19685" y="6350"/>
                  </a:lnTo>
                  <a:lnTo>
                    <a:pt x="18415" y="5080"/>
                  </a:lnTo>
                  <a:lnTo>
                    <a:pt x="1905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 name="Freeform 141">
              <a:extLst>
                <a:ext uri="{FF2B5EF4-FFF2-40B4-BE49-F238E27FC236}">
                  <a16:creationId xmlns:a16="http://schemas.microsoft.com/office/drawing/2014/main" id="{999A20E1-C226-0742-A2A0-3707856D37A2}"/>
                </a:ext>
              </a:extLst>
            </p:cNvPr>
            <p:cNvSpPr/>
            <p:nvPr/>
          </p:nvSpPr>
          <p:spPr>
            <a:xfrm>
              <a:off x="5148224" y="1443654"/>
              <a:ext cx="20495" cy="34158"/>
            </a:xfrm>
            <a:custGeom>
              <a:avLst/>
              <a:gdLst>
                <a:gd name="connsiteX0" fmla="*/ 8255 w 9525"/>
                <a:gd name="connsiteY0" fmla="*/ 15875 h 15875"/>
                <a:gd name="connsiteX1" fmla="*/ 9525 w 9525"/>
                <a:gd name="connsiteY1" fmla="*/ 14605 h 15875"/>
                <a:gd name="connsiteX2" fmla="*/ 8890 w 9525"/>
                <a:gd name="connsiteY2" fmla="*/ 10160 h 15875"/>
                <a:gd name="connsiteX3" fmla="*/ 6350 w 9525"/>
                <a:gd name="connsiteY3" fmla="*/ 6985 h 15875"/>
                <a:gd name="connsiteX4" fmla="*/ 5080 w 9525"/>
                <a:gd name="connsiteY4" fmla="*/ 3810 h 15875"/>
                <a:gd name="connsiteX5" fmla="*/ 2540 w 9525"/>
                <a:gd name="connsiteY5" fmla="*/ 0 h 15875"/>
                <a:gd name="connsiteX6" fmla="*/ 0 w 9525"/>
                <a:gd name="connsiteY6" fmla="*/ 2540 h 15875"/>
                <a:gd name="connsiteX7" fmla="*/ 0 w 9525"/>
                <a:gd name="connsiteY7" fmla="*/ 5080 h 15875"/>
                <a:gd name="connsiteX8" fmla="*/ 2540 w 9525"/>
                <a:gd name="connsiteY8" fmla="*/ 7620 h 15875"/>
                <a:gd name="connsiteX9" fmla="*/ 2540 w 9525"/>
                <a:gd name="connsiteY9" fmla="*/ 11430 h 1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5875">
                  <a:moveTo>
                    <a:pt x="8255" y="15875"/>
                  </a:moveTo>
                  <a:lnTo>
                    <a:pt x="9525" y="14605"/>
                  </a:lnTo>
                  <a:lnTo>
                    <a:pt x="8890" y="10160"/>
                  </a:lnTo>
                  <a:lnTo>
                    <a:pt x="6350" y="6985"/>
                  </a:lnTo>
                  <a:lnTo>
                    <a:pt x="5080" y="3810"/>
                  </a:lnTo>
                  <a:lnTo>
                    <a:pt x="2540" y="0"/>
                  </a:lnTo>
                  <a:lnTo>
                    <a:pt x="0" y="2540"/>
                  </a:lnTo>
                  <a:lnTo>
                    <a:pt x="0" y="5080"/>
                  </a:lnTo>
                  <a:lnTo>
                    <a:pt x="2540" y="762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 name="Freeform 142">
              <a:extLst>
                <a:ext uri="{FF2B5EF4-FFF2-40B4-BE49-F238E27FC236}">
                  <a16:creationId xmlns:a16="http://schemas.microsoft.com/office/drawing/2014/main" id="{E22A8E18-44FB-8239-8376-4AFC5030F80C}"/>
                </a:ext>
              </a:extLst>
            </p:cNvPr>
            <p:cNvSpPr/>
            <p:nvPr/>
          </p:nvSpPr>
          <p:spPr>
            <a:xfrm>
              <a:off x="5179650" y="1378072"/>
              <a:ext cx="36891" cy="27327"/>
            </a:xfrm>
            <a:custGeom>
              <a:avLst/>
              <a:gdLst>
                <a:gd name="connsiteX0" fmla="*/ 9525 w 17145"/>
                <a:gd name="connsiteY0" fmla="*/ 1905 h 12700"/>
                <a:gd name="connsiteX1" fmla="*/ 4445 w 17145"/>
                <a:gd name="connsiteY1" fmla="*/ 3175 h 12700"/>
                <a:gd name="connsiteX2" fmla="*/ 0 w 17145"/>
                <a:gd name="connsiteY2" fmla="*/ 6350 h 12700"/>
                <a:gd name="connsiteX3" fmla="*/ 1270 w 17145"/>
                <a:gd name="connsiteY3" fmla="*/ 7620 h 12700"/>
                <a:gd name="connsiteX4" fmla="*/ 5715 w 17145"/>
                <a:gd name="connsiteY4" fmla="*/ 7620 h 12700"/>
                <a:gd name="connsiteX5" fmla="*/ 11430 w 17145"/>
                <a:gd name="connsiteY5" fmla="*/ 12700 h 12700"/>
                <a:gd name="connsiteX6" fmla="*/ 13970 w 17145"/>
                <a:gd name="connsiteY6" fmla="*/ 10795 h 12700"/>
                <a:gd name="connsiteX7" fmla="*/ 15240 w 17145"/>
                <a:gd name="connsiteY7" fmla="*/ 6985 h 12700"/>
                <a:gd name="connsiteX8" fmla="*/ 17145 w 17145"/>
                <a:gd name="connsiteY8" fmla="*/ 4445 h 12700"/>
                <a:gd name="connsiteX9" fmla="*/ 17145 w 17145"/>
                <a:gd name="connsiteY9" fmla="*/ 1270 h 12700"/>
                <a:gd name="connsiteX10" fmla="*/ 13970 w 17145"/>
                <a:gd name="connsiteY10" fmla="*/ 0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 h="12700">
                  <a:moveTo>
                    <a:pt x="9525" y="1905"/>
                  </a:moveTo>
                  <a:lnTo>
                    <a:pt x="4445" y="3175"/>
                  </a:lnTo>
                  <a:lnTo>
                    <a:pt x="0" y="6350"/>
                  </a:lnTo>
                  <a:lnTo>
                    <a:pt x="1270" y="7620"/>
                  </a:lnTo>
                  <a:lnTo>
                    <a:pt x="5715" y="7620"/>
                  </a:lnTo>
                  <a:lnTo>
                    <a:pt x="11430" y="12700"/>
                  </a:lnTo>
                  <a:lnTo>
                    <a:pt x="13970" y="10795"/>
                  </a:lnTo>
                  <a:lnTo>
                    <a:pt x="15240" y="6985"/>
                  </a:lnTo>
                  <a:lnTo>
                    <a:pt x="17145" y="4445"/>
                  </a:lnTo>
                  <a:lnTo>
                    <a:pt x="17145" y="1270"/>
                  </a:lnTo>
                  <a:lnTo>
                    <a:pt x="1397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 name="Freeform 143">
              <a:extLst>
                <a:ext uri="{FF2B5EF4-FFF2-40B4-BE49-F238E27FC236}">
                  <a16:creationId xmlns:a16="http://schemas.microsoft.com/office/drawing/2014/main" id="{B025A407-8DD1-4B05-235C-858FF49199A4}"/>
                </a:ext>
              </a:extLst>
            </p:cNvPr>
            <p:cNvSpPr/>
            <p:nvPr/>
          </p:nvSpPr>
          <p:spPr>
            <a:xfrm>
              <a:off x="5284857" y="457169"/>
              <a:ext cx="21859" cy="19126"/>
            </a:xfrm>
            <a:custGeom>
              <a:avLst/>
              <a:gdLst>
                <a:gd name="connsiteX0" fmla="*/ 0 w 10159"/>
                <a:gd name="connsiteY0" fmla="*/ 2540 h 8889"/>
                <a:gd name="connsiteX1" fmla="*/ 0 w 10159"/>
                <a:gd name="connsiteY1" fmla="*/ 6350 h 8889"/>
                <a:gd name="connsiteX2" fmla="*/ 1270 w 10159"/>
                <a:gd name="connsiteY2" fmla="*/ 8890 h 8889"/>
                <a:gd name="connsiteX3" fmla="*/ 5715 w 10159"/>
                <a:gd name="connsiteY3" fmla="*/ 8255 h 8889"/>
                <a:gd name="connsiteX4" fmla="*/ 10160 w 10159"/>
                <a:gd name="connsiteY4" fmla="*/ 2540 h 8889"/>
                <a:gd name="connsiteX5" fmla="*/ 8255 w 10159"/>
                <a:gd name="connsiteY5" fmla="*/ 0 h 8889"/>
                <a:gd name="connsiteX6" fmla="*/ 6350 w 10159"/>
                <a:gd name="connsiteY6" fmla="*/ 127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9" h="8889">
                  <a:moveTo>
                    <a:pt x="0" y="2540"/>
                  </a:moveTo>
                  <a:lnTo>
                    <a:pt x="0" y="6350"/>
                  </a:lnTo>
                  <a:lnTo>
                    <a:pt x="1270" y="8890"/>
                  </a:lnTo>
                  <a:lnTo>
                    <a:pt x="5715" y="8255"/>
                  </a:lnTo>
                  <a:lnTo>
                    <a:pt x="10160" y="2540"/>
                  </a:lnTo>
                  <a:lnTo>
                    <a:pt x="8255" y="0"/>
                  </a:lnTo>
                  <a:lnTo>
                    <a:pt x="635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 name="Freeform 144">
              <a:extLst>
                <a:ext uri="{FF2B5EF4-FFF2-40B4-BE49-F238E27FC236}">
                  <a16:creationId xmlns:a16="http://schemas.microsoft.com/office/drawing/2014/main" id="{B704D169-1A6E-51E1-D8BE-A90B65A0558C}"/>
                </a:ext>
              </a:extLst>
            </p:cNvPr>
            <p:cNvSpPr/>
            <p:nvPr/>
          </p:nvSpPr>
          <p:spPr>
            <a:xfrm>
              <a:off x="5126361" y="121053"/>
              <a:ext cx="12297" cy="21861"/>
            </a:xfrm>
            <a:custGeom>
              <a:avLst/>
              <a:gdLst>
                <a:gd name="connsiteX0" fmla="*/ 0 w 5715"/>
                <a:gd name="connsiteY0" fmla="*/ 1905 h 10160"/>
                <a:gd name="connsiteX1" fmla="*/ 0 w 5715"/>
                <a:gd name="connsiteY1" fmla="*/ 6350 h 10160"/>
                <a:gd name="connsiteX2" fmla="*/ 1270 w 5715"/>
                <a:gd name="connsiteY2" fmla="*/ 10160 h 10160"/>
                <a:gd name="connsiteX3" fmla="*/ 3810 w 5715"/>
                <a:gd name="connsiteY3" fmla="*/ 8890 h 10160"/>
                <a:gd name="connsiteX4" fmla="*/ 5715 w 5715"/>
                <a:gd name="connsiteY4" fmla="*/ 4445 h 10160"/>
                <a:gd name="connsiteX5" fmla="*/ 3175 w 571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160">
                  <a:moveTo>
                    <a:pt x="0" y="1905"/>
                  </a:moveTo>
                  <a:lnTo>
                    <a:pt x="0" y="6350"/>
                  </a:lnTo>
                  <a:lnTo>
                    <a:pt x="1270" y="10160"/>
                  </a:lnTo>
                  <a:lnTo>
                    <a:pt x="3810" y="8890"/>
                  </a:lnTo>
                  <a:lnTo>
                    <a:pt x="5715" y="444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 name="Freeform 145">
              <a:extLst>
                <a:ext uri="{FF2B5EF4-FFF2-40B4-BE49-F238E27FC236}">
                  <a16:creationId xmlns:a16="http://schemas.microsoft.com/office/drawing/2014/main" id="{015C9C16-DF70-40FE-5C5A-CE4F7EA6CDFE}"/>
                </a:ext>
              </a:extLst>
            </p:cNvPr>
            <p:cNvSpPr/>
            <p:nvPr/>
          </p:nvSpPr>
          <p:spPr>
            <a:xfrm>
              <a:off x="5133192" y="228991"/>
              <a:ext cx="45087" cy="38257"/>
            </a:xfrm>
            <a:custGeom>
              <a:avLst/>
              <a:gdLst>
                <a:gd name="connsiteX0" fmla="*/ 14605 w 20954"/>
                <a:gd name="connsiteY0" fmla="*/ 5715 h 17780"/>
                <a:gd name="connsiteX1" fmla="*/ 13335 w 20954"/>
                <a:gd name="connsiteY1" fmla="*/ 1270 h 17780"/>
                <a:gd name="connsiteX2" fmla="*/ 8890 w 20954"/>
                <a:gd name="connsiteY2" fmla="*/ 0 h 17780"/>
                <a:gd name="connsiteX3" fmla="*/ 3175 w 20954"/>
                <a:gd name="connsiteY3" fmla="*/ 3175 h 17780"/>
                <a:gd name="connsiteX4" fmla="*/ 0 w 20954"/>
                <a:gd name="connsiteY4" fmla="*/ 8255 h 17780"/>
                <a:gd name="connsiteX5" fmla="*/ 1905 w 20954"/>
                <a:gd name="connsiteY5" fmla="*/ 11430 h 17780"/>
                <a:gd name="connsiteX6" fmla="*/ 2540 w 20954"/>
                <a:gd name="connsiteY6" fmla="*/ 16510 h 17780"/>
                <a:gd name="connsiteX7" fmla="*/ 4445 w 20954"/>
                <a:gd name="connsiteY7" fmla="*/ 17780 h 17780"/>
                <a:gd name="connsiteX8" fmla="*/ 6350 w 20954"/>
                <a:gd name="connsiteY8" fmla="*/ 14605 h 17780"/>
                <a:gd name="connsiteX9" fmla="*/ 10160 w 20954"/>
                <a:gd name="connsiteY9" fmla="*/ 12700 h 17780"/>
                <a:gd name="connsiteX10" fmla="*/ 12700 w 20954"/>
                <a:gd name="connsiteY10" fmla="*/ 14605 h 17780"/>
                <a:gd name="connsiteX11" fmla="*/ 17780 w 20954"/>
                <a:gd name="connsiteY11" fmla="*/ 13335 h 17780"/>
                <a:gd name="connsiteX12" fmla="*/ 20955 w 20954"/>
                <a:gd name="connsiteY12" fmla="*/ 8255 h 17780"/>
                <a:gd name="connsiteX13" fmla="*/ 18415 w 20954"/>
                <a:gd name="connsiteY13" fmla="*/ 5715 h 17780"/>
                <a:gd name="connsiteX14" fmla="*/ 14605 w 20954"/>
                <a:gd name="connsiteY14" fmla="*/ 5715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17780">
                  <a:moveTo>
                    <a:pt x="14605" y="5715"/>
                  </a:moveTo>
                  <a:lnTo>
                    <a:pt x="13335" y="1270"/>
                  </a:lnTo>
                  <a:lnTo>
                    <a:pt x="8890" y="0"/>
                  </a:lnTo>
                  <a:lnTo>
                    <a:pt x="3175" y="3175"/>
                  </a:lnTo>
                  <a:lnTo>
                    <a:pt x="0" y="8255"/>
                  </a:lnTo>
                  <a:lnTo>
                    <a:pt x="1905" y="11430"/>
                  </a:lnTo>
                  <a:lnTo>
                    <a:pt x="2540" y="16510"/>
                  </a:lnTo>
                  <a:cubicBezTo>
                    <a:pt x="1905" y="16510"/>
                    <a:pt x="4445" y="17780"/>
                    <a:pt x="4445" y="17780"/>
                  </a:cubicBezTo>
                  <a:lnTo>
                    <a:pt x="6350" y="14605"/>
                  </a:lnTo>
                  <a:lnTo>
                    <a:pt x="10160" y="12700"/>
                  </a:lnTo>
                  <a:lnTo>
                    <a:pt x="12700" y="14605"/>
                  </a:lnTo>
                  <a:lnTo>
                    <a:pt x="17780" y="13335"/>
                  </a:lnTo>
                  <a:lnTo>
                    <a:pt x="20955" y="8255"/>
                  </a:lnTo>
                  <a:lnTo>
                    <a:pt x="18415" y="5715"/>
                  </a:lnTo>
                  <a:lnTo>
                    <a:pt x="1460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 name="Freeform 146">
              <a:extLst>
                <a:ext uri="{FF2B5EF4-FFF2-40B4-BE49-F238E27FC236}">
                  <a16:creationId xmlns:a16="http://schemas.microsoft.com/office/drawing/2014/main" id="{6FF3E2BE-4D76-D57C-C79C-60F6DFF57B62}"/>
                </a:ext>
              </a:extLst>
            </p:cNvPr>
            <p:cNvSpPr/>
            <p:nvPr/>
          </p:nvSpPr>
          <p:spPr>
            <a:xfrm>
              <a:off x="5109965" y="115588"/>
              <a:ext cx="5465" cy="15027"/>
            </a:xfrm>
            <a:custGeom>
              <a:avLst/>
              <a:gdLst>
                <a:gd name="connsiteX0" fmla="*/ 2540 w 2540"/>
                <a:gd name="connsiteY0" fmla="*/ 6350 h 6984"/>
                <a:gd name="connsiteX1" fmla="*/ 1905 w 2540"/>
                <a:gd name="connsiteY1" fmla="*/ 0 h 6984"/>
                <a:gd name="connsiteX2" fmla="*/ 0 w 2540"/>
                <a:gd name="connsiteY2" fmla="*/ 2540 h 6984"/>
                <a:gd name="connsiteX3" fmla="*/ 0 w 2540"/>
                <a:gd name="connsiteY3" fmla="*/ 6985 h 6984"/>
              </a:gdLst>
              <a:ahLst/>
              <a:cxnLst>
                <a:cxn ang="0">
                  <a:pos x="connsiteX0" y="connsiteY0"/>
                </a:cxn>
                <a:cxn ang="0">
                  <a:pos x="connsiteX1" y="connsiteY1"/>
                </a:cxn>
                <a:cxn ang="0">
                  <a:pos x="connsiteX2" y="connsiteY2"/>
                </a:cxn>
                <a:cxn ang="0">
                  <a:pos x="connsiteX3" y="connsiteY3"/>
                </a:cxn>
              </a:cxnLst>
              <a:rect l="l" t="t" r="r" b="b"/>
              <a:pathLst>
                <a:path w="2540" h="6984">
                  <a:moveTo>
                    <a:pt x="2540" y="6350"/>
                  </a:moveTo>
                  <a:lnTo>
                    <a:pt x="1905" y="0"/>
                  </a:lnTo>
                  <a:lnTo>
                    <a:pt x="0" y="2540"/>
                  </a:lnTo>
                  <a:lnTo>
                    <a:pt x="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 name="Freeform 147">
              <a:extLst>
                <a:ext uri="{FF2B5EF4-FFF2-40B4-BE49-F238E27FC236}">
                  <a16:creationId xmlns:a16="http://schemas.microsoft.com/office/drawing/2014/main" id="{3ECD5DB4-5B8E-C1EB-1B5D-87F2B9C35C9D}"/>
                </a:ext>
              </a:extLst>
            </p:cNvPr>
            <p:cNvSpPr/>
            <p:nvPr/>
          </p:nvSpPr>
          <p:spPr>
            <a:xfrm>
              <a:off x="5101769" y="141548"/>
              <a:ext cx="23228" cy="35524"/>
            </a:xfrm>
            <a:custGeom>
              <a:avLst/>
              <a:gdLst>
                <a:gd name="connsiteX0" fmla="*/ 1905 w 10795"/>
                <a:gd name="connsiteY0" fmla="*/ 16510 h 16510"/>
                <a:gd name="connsiteX1" fmla="*/ 3810 w 10795"/>
                <a:gd name="connsiteY1" fmla="*/ 15240 h 16510"/>
                <a:gd name="connsiteX2" fmla="*/ 6350 w 10795"/>
                <a:gd name="connsiteY2" fmla="*/ 9525 h 16510"/>
                <a:gd name="connsiteX3" fmla="*/ 10795 w 10795"/>
                <a:gd name="connsiteY3" fmla="*/ 6350 h 16510"/>
                <a:gd name="connsiteX4" fmla="*/ 7620 w 10795"/>
                <a:gd name="connsiteY4" fmla="*/ 3810 h 16510"/>
                <a:gd name="connsiteX5" fmla="*/ 5715 w 10795"/>
                <a:gd name="connsiteY5" fmla="*/ 4445 h 16510"/>
                <a:gd name="connsiteX6" fmla="*/ 3810 w 10795"/>
                <a:gd name="connsiteY6" fmla="*/ 0 h 16510"/>
                <a:gd name="connsiteX7" fmla="*/ 635 w 10795"/>
                <a:gd name="connsiteY7" fmla="*/ 2540 h 16510"/>
                <a:gd name="connsiteX8" fmla="*/ 1270 w 10795"/>
                <a:gd name="connsiteY8" fmla="*/ 8890 h 16510"/>
                <a:gd name="connsiteX9" fmla="*/ 0 w 10795"/>
                <a:gd name="connsiteY9" fmla="*/ 11430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 h="16510">
                  <a:moveTo>
                    <a:pt x="1905" y="16510"/>
                  </a:moveTo>
                  <a:lnTo>
                    <a:pt x="3810" y="15240"/>
                  </a:lnTo>
                  <a:lnTo>
                    <a:pt x="6350" y="9525"/>
                  </a:lnTo>
                  <a:lnTo>
                    <a:pt x="10795" y="6350"/>
                  </a:lnTo>
                  <a:lnTo>
                    <a:pt x="7620" y="3810"/>
                  </a:lnTo>
                  <a:lnTo>
                    <a:pt x="5715" y="4445"/>
                  </a:lnTo>
                  <a:lnTo>
                    <a:pt x="3810" y="0"/>
                  </a:lnTo>
                  <a:lnTo>
                    <a:pt x="635" y="2540"/>
                  </a:lnTo>
                  <a:lnTo>
                    <a:pt x="1270" y="8890"/>
                  </a:lnTo>
                  <a:lnTo>
                    <a:pt x="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 name="Freeform 148">
              <a:extLst>
                <a:ext uri="{FF2B5EF4-FFF2-40B4-BE49-F238E27FC236}">
                  <a16:creationId xmlns:a16="http://schemas.microsoft.com/office/drawing/2014/main" id="{FD96D558-1685-68EC-43F0-5D94ACA85B13}"/>
                </a:ext>
              </a:extLst>
            </p:cNvPr>
            <p:cNvSpPr/>
            <p:nvPr/>
          </p:nvSpPr>
          <p:spPr>
            <a:xfrm>
              <a:off x="5400994" y="748194"/>
              <a:ext cx="16394" cy="24594"/>
            </a:xfrm>
            <a:custGeom>
              <a:avLst/>
              <a:gdLst>
                <a:gd name="connsiteX0" fmla="*/ 4445 w 7619"/>
                <a:gd name="connsiteY0" fmla="*/ 11430 h 11430"/>
                <a:gd name="connsiteX1" fmla="*/ 7620 w 7619"/>
                <a:gd name="connsiteY1" fmla="*/ 10160 h 11430"/>
                <a:gd name="connsiteX2" fmla="*/ 7620 w 7619"/>
                <a:gd name="connsiteY2" fmla="*/ 3810 h 11430"/>
                <a:gd name="connsiteX3" fmla="*/ 3810 w 7619"/>
                <a:gd name="connsiteY3" fmla="*/ 0 h 11430"/>
                <a:gd name="connsiteX4" fmla="*/ 0 w 7619"/>
                <a:gd name="connsiteY4" fmla="*/ 4445 h 11430"/>
                <a:gd name="connsiteX5" fmla="*/ 1270 w 7619"/>
                <a:gd name="connsiteY5"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9" h="11430">
                  <a:moveTo>
                    <a:pt x="4445" y="11430"/>
                  </a:moveTo>
                  <a:lnTo>
                    <a:pt x="7620" y="10160"/>
                  </a:lnTo>
                  <a:lnTo>
                    <a:pt x="7620" y="3810"/>
                  </a:lnTo>
                  <a:lnTo>
                    <a:pt x="3810" y="0"/>
                  </a:lnTo>
                  <a:lnTo>
                    <a:pt x="0" y="444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 name="Freeform 149">
              <a:extLst>
                <a:ext uri="{FF2B5EF4-FFF2-40B4-BE49-F238E27FC236}">
                  <a16:creationId xmlns:a16="http://schemas.microsoft.com/office/drawing/2014/main" id="{4060FB76-EFA0-4B1F-6D94-04AC860923DA}"/>
                </a:ext>
              </a:extLst>
            </p:cNvPr>
            <p:cNvSpPr/>
            <p:nvPr/>
          </p:nvSpPr>
          <p:spPr>
            <a:xfrm>
              <a:off x="4217756" y="1"/>
              <a:ext cx="1311672" cy="1440923"/>
            </a:xfrm>
            <a:custGeom>
              <a:avLst/>
              <a:gdLst>
                <a:gd name="connsiteX0" fmla="*/ 5865 w 1311672"/>
                <a:gd name="connsiteY0" fmla="*/ 0 h 1440923"/>
                <a:gd name="connsiteX1" fmla="*/ 236648 w 1311672"/>
                <a:gd name="connsiteY1" fmla="*/ 0 h 1440923"/>
                <a:gd name="connsiteX2" fmla="*/ 240473 w 1311672"/>
                <a:gd name="connsiteY2" fmla="*/ 7648 h 1440923"/>
                <a:gd name="connsiteX3" fmla="*/ 240473 w 1311672"/>
                <a:gd name="connsiteY3" fmla="*/ 25411 h 1440923"/>
                <a:gd name="connsiteX4" fmla="*/ 252769 w 1311672"/>
                <a:gd name="connsiteY4" fmla="*/ 40440 h 1440923"/>
                <a:gd name="connsiteX5" fmla="*/ 255502 w 1311672"/>
                <a:gd name="connsiteY5" fmla="*/ 47272 h 1440923"/>
                <a:gd name="connsiteX6" fmla="*/ 267799 w 1311672"/>
                <a:gd name="connsiteY6" fmla="*/ 54103 h 1440923"/>
                <a:gd name="connsiteX7" fmla="*/ 267799 w 1311672"/>
                <a:gd name="connsiteY7" fmla="*/ 67767 h 1440923"/>
                <a:gd name="connsiteX8" fmla="*/ 262334 w 1311672"/>
                <a:gd name="connsiteY8" fmla="*/ 80064 h 1440923"/>
                <a:gd name="connsiteX9" fmla="*/ 258235 w 1311672"/>
                <a:gd name="connsiteY9" fmla="*/ 69133 h 1440923"/>
                <a:gd name="connsiteX10" fmla="*/ 251403 w 1311672"/>
                <a:gd name="connsiteY10" fmla="*/ 69133 h 1440923"/>
                <a:gd name="connsiteX11" fmla="*/ 250037 w 1311672"/>
                <a:gd name="connsiteY11" fmla="*/ 74598 h 1440923"/>
                <a:gd name="connsiteX12" fmla="*/ 241839 w 1311672"/>
                <a:gd name="connsiteY12" fmla="*/ 75965 h 1440923"/>
                <a:gd name="connsiteX13" fmla="*/ 233641 w 1311672"/>
                <a:gd name="connsiteY13" fmla="*/ 80064 h 1440923"/>
                <a:gd name="connsiteX14" fmla="*/ 226810 w 1311672"/>
                <a:gd name="connsiteY14" fmla="*/ 82796 h 1440923"/>
                <a:gd name="connsiteX15" fmla="*/ 232275 w 1311672"/>
                <a:gd name="connsiteY15" fmla="*/ 85529 h 1440923"/>
                <a:gd name="connsiteX16" fmla="*/ 240473 w 1311672"/>
                <a:gd name="connsiteY16" fmla="*/ 95093 h 1440923"/>
                <a:gd name="connsiteX17" fmla="*/ 250037 w 1311672"/>
                <a:gd name="connsiteY17" fmla="*/ 93727 h 1440923"/>
                <a:gd name="connsiteX18" fmla="*/ 252769 w 1311672"/>
                <a:gd name="connsiteY18" fmla="*/ 92361 h 1440923"/>
                <a:gd name="connsiteX19" fmla="*/ 256868 w 1311672"/>
                <a:gd name="connsiteY19" fmla="*/ 96460 h 1440923"/>
                <a:gd name="connsiteX20" fmla="*/ 245938 w 1311672"/>
                <a:gd name="connsiteY20" fmla="*/ 106024 h 1440923"/>
                <a:gd name="connsiteX21" fmla="*/ 241839 w 1311672"/>
                <a:gd name="connsiteY21" fmla="*/ 125152 h 1440923"/>
                <a:gd name="connsiteX22" fmla="*/ 240473 w 1311672"/>
                <a:gd name="connsiteY22" fmla="*/ 137449 h 1440923"/>
                <a:gd name="connsiteX23" fmla="*/ 237740 w 1311672"/>
                <a:gd name="connsiteY23" fmla="*/ 145647 h 1440923"/>
                <a:gd name="connsiteX24" fmla="*/ 254136 w 1311672"/>
                <a:gd name="connsiteY24" fmla="*/ 129251 h 1440923"/>
                <a:gd name="connsiteX25" fmla="*/ 254136 w 1311672"/>
                <a:gd name="connsiteY25" fmla="*/ 121053 h 1440923"/>
                <a:gd name="connsiteX26" fmla="*/ 267799 w 1311672"/>
                <a:gd name="connsiteY26" fmla="*/ 96460 h 1440923"/>
                <a:gd name="connsiteX27" fmla="*/ 274631 w 1311672"/>
                <a:gd name="connsiteY27" fmla="*/ 89628 h 1440923"/>
                <a:gd name="connsiteX28" fmla="*/ 278730 w 1311672"/>
                <a:gd name="connsiteY28" fmla="*/ 65034 h 1440923"/>
                <a:gd name="connsiteX29" fmla="*/ 284195 w 1311672"/>
                <a:gd name="connsiteY29" fmla="*/ 56836 h 1440923"/>
                <a:gd name="connsiteX30" fmla="*/ 295126 w 1311672"/>
                <a:gd name="connsiteY30" fmla="*/ 48638 h 1440923"/>
                <a:gd name="connsiteX31" fmla="*/ 295126 w 1311672"/>
                <a:gd name="connsiteY31" fmla="*/ 36341 h 1440923"/>
                <a:gd name="connsiteX32" fmla="*/ 292393 w 1311672"/>
                <a:gd name="connsiteY32" fmla="*/ 28143 h 1440923"/>
                <a:gd name="connsiteX33" fmla="*/ 293759 w 1311672"/>
                <a:gd name="connsiteY33" fmla="*/ 19945 h 1440923"/>
                <a:gd name="connsiteX34" fmla="*/ 285562 w 1311672"/>
                <a:gd name="connsiteY34" fmla="*/ 13114 h 1440923"/>
                <a:gd name="connsiteX35" fmla="*/ 277364 w 1311672"/>
                <a:gd name="connsiteY35" fmla="*/ 11747 h 1440923"/>
                <a:gd name="connsiteX36" fmla="*/ 277364 w 1311672"/>
                <a:gd name="connsiteY36" fmla="*/ 0 h 1440923"/>
                <a:gd name="connsiteX37" fmla="*/ 531226 w 1311672"/>
                <a:gd name="connsiteY37" fmla="*/ 0 h 1440923"/>
                <a:gd name="connsiteX38" fmla="*/ 530133 w 1311672"/>
                <a:gd name="connsiteY38" fmla="*/ 7648 h 1440923"/>
                <a:gd name="connsiteX39" fmla="*/ 519203 w 1311672"/>
                <a:gd name="connsiteY39" fmla="*/ 15846 h 1440923"/>
                <a:gd name="connsiteX40" fmla="*/ 530133 w 1311672"/>
                <a:gd name="connsiteY40" fmla="*/ 15846 h 1440923"/>
                <a:gd name="connsiteX41" fmla="*/ 536966 w 1311672"/>
                <a:gd name="connsiteY41" fmla="*/ 7648 h 1440923"/>
                <a:gd name="connsiteX42" fmla="*/ 545163 w 1311672"/>
                <a:gd name="connsiteY42" fmla="*/ 4916 h 1440923"/>
                <a:gd name="connsiteX43" fmla="*/ 548987 w 1311672"/>
                <a:gd name="connsiteY43" fmla="*/ 0 h 1440923"/>
                <a:gd name="connsiteX44" fmla="*/ 622575 w 1311672"/>
                <a:gd name="connsiteY44" fmla="*/ 0 h 1440923"/>
                <a:gd name="connsiteX45" fmla="*/ 616212 w 1311672"/>
                <a:gd name="connsiteY45" fmla="*/ 9015 h 1440923"/>
                <a:gd name="connsiteX46" fmla="*/ 602549 w 1311672"/>
                <a:gd name="connsiteY46" fmla="*/ 18579 h 1440923"/>
                <a:gd name="connsiteX47" fmla="*/ 597084 w 1311672"/>
                <a:gd name="connsiteY47" fmla="*/ 28143 h 1440923"/>
                <a:gd name="connsiteX48" fmla="*/ 609381 w 1311672"/>
                <a:gd name="connsiteY48" fmla="*/ 30876 h 1440923"/>
                <a:gd name="connsiteX49" fmla="*/ 621677 w 1311672"/>
                <a:gd name="connsiteY49" fmla="*/ 36341 h 1440923"/>
                <a:gd name="connsiteX50" fmla="*/ 629875 w 1311672"/>
                <a:gd name="connsiteY50" fmla="*/ 30876 h 1440923"/>
                <a:gd name="connsiteX51" fmla="*/ 623044 w 1311672"/>
                <a:gd name="connsiteY51" fmla="*/ 22678 h 1440923"/>
                <a:gd name="connsiteX52" fmla="*/ 628509 w 1311672"/>
                <a:gd name="connsiteY52" fmla="*/ 9015 h 1440923"/>
                <a:gd name="connsiteX53" fmla="*/ 636522 w 1311672"/>
                <a:gd name="connsiteY53" fmla="*/ 0 h 1440923"/>
                <a:gd name="connsiteX54" fmla="*/ 640954 w 1311672"/>
                <a:gd name="connsiteY54" fmla="*/ 0 h 1440923"/>
                <a:gd name="connsiteX55" fmla="*/ 647637 w 1311672"/>
                <a:gd name="connsiteY55" fmla="*/ 14480 h 1440923"/>
                <a:gd name="connsiteX56" fmla="*/ 649004 w 1311672"/>
                <a:gd name="connsiteY56" fmla="*/ 25411 h 1440923"/>
                <a:gd name="connsiteX57" fmla="*/ 651737 w 1311672"/>
                <a:gd name="connsiteY57" fmla="*/ 17213 h 1440923"/>
                <a:gd name="connsiteX58" fmla="*/ 650370 w 1311672"/>
                <a:gd name="connsiteY58" fmla="*/ 817 h 1440923"/>
                <a:gd name="connsiteX59" fmla="*/ 649916 w 1311672"/>
                <a:gd name="connsiteY59" fmla="*/ 0 h 1440923"/>
                <a:gd name="connsiteX60" fmla="*/ 688849 w 1311672"/>
                <a:gd name="connsiteY60" fmla="*/ 0 h 1440923"/>
                <a:gd name="connsiteX61" fmla="*/ 694092 w 1311672"/>
                <a:gd name="connsiteY61" fmla="*/ 4916 h 1440923"/>
                <a:gd name="connsiteX62" fmla="*/ 694092 w 1311672"/>
                <a:gd name="connsiteY62" fmla="*/ 14480 h 1440923"/>
                <a:gd name="connsiteX63" fmla="*/ 709122 w 1311672"/>
                <a:gd name="connsiteY63" fmla="*/ 14480 h 1440923"/>
                <a:gd name="connsiteX64" fmla="*/ 718687 w 1311672"/>
                <a:gd name="connsiteY64" fmla="*/ 19945 h 1440923"/>
                <a:gd name="connsiteX65" fmla="*/ 725518 w 1311672"/>
                <a:gd name="connsiteY65" fmla="*/ 19945 h 1440923"/>
                <a:gd name="connsiteX66" fmla="*/ 718687 w 1311672"/>
                <a:gd name="connsiteY66" fmla="*/ 6282 h 1440923"/>
                <a:gd name="connsiteX67" fmla="*/ 710489 w 1311672"/>
                <a:gd name="connsiteY67" fmla="*/ 3549 h 1440923"/>
                <a:gd name="connsiteX68" fmla="*/ 707827 w 1311672"/>
                <a:gd name="connsiteY68" fmla="*/ 0 h 1440923"/>
                <a:gd name="connsiteX69" fmla="*/ 837557 w 1311672"/>
                <a:gd name="connsiteY69" fmla="*/ 0 h 1440923"/>
                <a:gd name="connsiteX70" fmla="*/ 837557 w 1311672"/>
                <a:gd name="connsiteY70" fmla="*/ 817 h 1440923"/>
                <a:gd name="connsiteX71" fmla="*/ 836190 w 1311672"/>
                <a:gd name="connsiteY71" fmla="*/ 10381 h 1440923"/>
                <a:gd name="connsiteX72" fmla="*/ 840289 w 1311672"/>
                <a:gd name="connsiteY72" fmla="*/ 17213 h 1440923"/>
                <a:gd name="connsiteX73" fmla="*/ 841656 w 1311672"/>
                <a:gd name="connsiteY73" fmla="*/ 25411 h 1440923"/>
                <a:gd name="connsiteX74" fmla="*/ 829359 w 1311672"/>
                <a:gd name="connsiteY74" fmla="*/ 39074 h 1440923"/>
                <a:gd name="connsiteX75" fmla="*/ 819795 w 1311672"/>
                <a:gd name="connsiteY75" fmla="*/ 36341 h 1440923"/>
                <a:gd name="connsiteX76" fmla="*/ 807497 w 1311672"/>
                <a:gd name="connsiteY76" fmla="*/ 33609 h 1440923"/>
                <a:gd name="connsiteX77" fmla="*/ 788369 w 1311672"/>
                <a:gd name="connsiteY77" fmla="*/ 39074 h 1440923"/>
                <a:gd name="connsiteX78" fmla="*/ 767874 w 1311672"/>
                <a:gd name="connsiteY78" fmla="*/ 58202 h 1440923"/>
                <a:gd name="connsiteX79" fmla="*/ 791101 w 1311672"/>
                <a:gd name="connsiteY79" fmla="*/ 43173 h 1440923"/>
                <a:gd name="connsiteX80" fmla="*/ 812963 w 1311672"/>
                <a:gd name="connsiteY80" fmla="*/ 41807 h 1440923"/>
                <a:gd name="connsiteX81" fmla="*/ 817062 w 1311672"/>
                <a:gd name="connsiteY81" fmla="*/ 48638 h 1440923"/>
                <a:gd name="connsiteX82" fmla="*/ 807497 w 1311672"/>
                <a:gd name="connsiteY82" fmla="*/ 58202 h 1440923"/>
                <a:gd name="connsiteX83" fmla="*/ 793834 w 1311672"/>
                <a:gd name="connsiteY83" fmla="*/ 66400 h 1440923"/>
                <a:gd name="connsiteX84" fmla="*/ 778805 w 1311672"/>
                <a:gd name="connsiteY84" fmla="*/ 88262 h 1440923"/>
                <a:gd name="connsiteX85" fmla="*/ 767874 w 1311672"/>
                <a:gd name="connsiteY85" fmla="*/ 96460 h 1440923"/>
                <a:gd name="connsiteX86" fmla="*/ 759676 w 1311672"/>
                <a:gd name="connsiteY86" fmla="*/ 97826 h 1440923"/>
                <a:gd name="connsiteX87" fmla="*/ 758310 w 1311672"/>
                <a:gd name="connsiteY87" fmla="*/ 108757 h 1440923"/>
                <a:gd name="connsiteX88" fmla="*/ 765142 w 1311672"/>
                <a:gd name="connsiteY88" fmla="*/ 108757 h 1440923"/>
                <a:gd name="connsiteX89" fmla="*/ 789735 w 1311672"/>
                <a:gd name="connsiteY89" fmla="*/ 84163 h 1440923"/>
                <a:gd name="connsiteX90" fmla="*/ 799299 w 1311672"/>
                <a:gd name="connsiteY90" fmla="*/ 67767 h 1440923"/>
                <a:gd name="connsiteX91" fmla="*/ 817062 w 1311672"/>
                <a:gd name="connsiteY91" fmla="*/ 62301 h 1440923"/>
                <a:gd name="connsiteX92" fmla="*/ 830725 w 1311672"/>
                <a:gd name="connsiteY92" fmla="*/ 48638 h 1440923"/>
                <a:gd name="connsiteX93" fmla="*/ 844388 w 1311672"/>
                <a:gd name="connsiteY93" fmla="*/ 52737 h 1440923"/>
                <a:gd name="connsiteX94" fmla="*/ 849853 w 1311672"/>
                <a:gd name="connsiteY94" fmla="*/ 58202 h 1440923"/>
                <a:gd name="connsiteX95" fmla="*/ 859418 w 1311672"/>
                <a:gd name="connsiteY95" fmla="*/ 59569 h 1440923"/>
                <a:gd name="connsiteX96" fmla="*/ 859418 w 1311672"/>
                <a:gd name="connsiteY96" fmla="*/ 69133 h 1440923"/>
                <a:gd name="connsiteX97" fmla="*/ 853952 w 1311672"/>
                <a:gd name="connsiteY97" fmla="*/ 80064 h 1440923"/>
                <a:gd name="connsiteX98" fmla="*/ 855319 w 1311672"/>
                <a:gd name="connsiteY98" fmla="*/ 89628 h 1440923"/>
                <a:gd name="connsiteX99" fmla="*/ 840289 w 1311672"/>
                <a:gd name="connsiteY99" fmla="*/ 95093 h 1440923"/>
                <a:gd name="connsiteX100" fmla="*/ 833458 w 1311672"/>
                <a:gd name="connsiteY100" fmla="*/ 108757 h 1440923"/>
                <a:gd name="connsiteX101" fmla="*/ 819795 w 1311672"/>
                <a:gd name="connsiteY101" fmla="*/ 108757 h 1440923"/>
                <a:gd name="connsiteX102" fmla="*/ 812963 w 1311672"/>
                <a:gd name="connsiteY102" fmla="*/ 104658 h 1440923"/>
                <a:gd name="connsiteX103" fmla="*/ 802033 w 1311672"/>
                <a:gd name="connsiteY103" fmla="*/ 104658 h 1440923"/>
                <a:gd name="connsiteX104" fmla="*/ 795200 w 1311672"/>
                <a:gd name="connsiteY104" fmla="*/ 112855 h 1440923"/>
                <a:gd name="connsiteX105" fmla="*/ 807497 w 1311672"/>
                <a:gd name="connsiteY105" fmla="*/ 112855 h 1440923"/>
                <a:gd name="connsiteX106" fmla="*/ 811597 w 1311672"/>
                <a:gd name="connsiteY106" fmla="*/ 119687 h 1440923"/>
                <a:gd name="connsiteX107" fmla="*/ 788369 w 1311672"/>
                <a:gd name="connsiteY107" fmla="*/ 133350 h 1440923"/>
                <a:gd name="connsiteX108" fmla="*/ 796567 w 1311672"/>
                <a:gd name="connsiteY108" fmla="*/ 134717 h 1440923"/>
                <a:gd name="connsiteX109" fmla="*/ 804765 w 1311672"/>
                <a:gd name="connsiteY109" fmla="*/ 126519 h 1440923"/>
                <a:gd name="connsiteX110" fmla="*/ 818428 w 1311672"/>
                <a:gd name="connsiteY110" fmla="*/ 122420 h 1440923"/>
                <a:gd name="connsiteX111" fmla="*/ 826626 w 1311672"/>
                <a:gd name="connsiteY111" fmla="*/ 118321 h 1440923"/>
                <a:gd name="connsiteX112" fmla="*/ 827993 w 1311672"/>
                <a:gd name="connsiteY112" fmla="*/ 125152 h 1440923"/>
                <a:gd name="connsiteX113" fmla="*/ 822527 w 1311672"/>
                <a:gd name="connsiteY113" fmla="*/ 131984 h 1440923"/>
                <a:gd name="connsiteX114" fmla="*/ 808864 w 1311672"/>
                <a:gd name="connsiteY114" fmla="*/ 134717 h 1440923"/>
                <a:gd name="connsiteX115" fmla="*/ 796567 w 1311672"/>
                <a:gd name="connsiteY115" fmla="*/ 144281 h 1440923"/>
                <a:gd name="connsiteX116" fmla="*/ 806132 w 1311672"/>
                <a:gd name="connsiteY116" fmla="*/ 142915 h 1440923"/>
                <a:gd name="connsiteX117" fmla="*/ 810231 w 1311672"/>
                <a:gd name="connsiteY117" fmla="*/ 145647 h 1440923"/>
                <a:gd name="connsiteX118" fmla="*/ 803398 w 1311672"/>
                <a:gd name="connsiteY118" fmla="*/ 157944 h 1440923"/>
                <a:gd name="connsiteX119" fmla="*/ 788369 w 1311672"/>
                <a:gd name="connsiteY119" fmla="*/ 170241 h 1440923"/>
                <a:gd name="connsiteX120" fmla="*/ 778805 w 1311672"/>
                <a:gd name="connsiteY120" fmla="*/ 178439 h 1440923"/>
                <a:gd name="connsiteX121" fmla="*/ 788369 w 1311672"/>
                <a:gd name="connsiteY121" fmla="*/ 179805 h 1440923"/>
                <a:gd name="connsiteX122" fmla="*/ 803398 w 1311672"/>
                <a:gd name="connsiteY122" fmla="*/ 168875 h 1440923"/>
                <a:gd name="connsiteX123" fmla="*/ 814329 w 1311672"/>
                <a:gd name="connsiteY123" fmla="*/ 148380 h 1440923"/>
                <a:gd name="connsiteX124" fmla="*/ 822527 w 1311672"/>
                <a:gd name="connsiteY124" fmla="*/ 137449 h 1440923"/>
                <a:gd name="connsiteX125" fmla="*/ 843022 w 1311672"/>
                <a:gd name="connsiteY125" fmla="*/ 122420 h 1440923"/>
                <a:gd name="connsiteX126" fmla="*/ 845754 w 1311672"/>
                <a:gd name="connsiteY126" fmla="*/ 127885 h 1440923"/>
                <a:gd name="connsiteX127" fmla="*/ 845754 w 1311672"/>
                <a:gd name="connsiteY127" fmla="*/ 134717 h 1440923"/>
                <a:gd name="connsiteX128" fmla="*/ 858051 w 1311672"/>
                <a:gd name="connsiteY128" fmla="*/ 129251 h 1440923"/>
                <a:gd name="connsiteX129" fmla="*/ 859418 w 1311672"/>
                <a:gd name="connsiteY129" fmla="*/ 119687 h 1440923"/>
                <a:gd name="connsiteX130" fmla="*/ 875814 w 1311672"/>
                <a:gd name="connsiteY130" fmla="*/ 110123 h 1440923"/>
                <a:gd name="connsiteX131" fmla="*/ 884012 w 1311672"/>
                <a:gd name="connsiteY131" fmla="*/ 110123 h 1440923"/>
                <a:gd name="connsiteX132" fmla="*/ 884012 w 1311672"/>
                <a:gd name="connsiteY132" fmla="*/ 118321 h 1440923"/>
                <a:gd name="connsiteX133" fmla="*/ 863517 w 1311672"/>
                <a:gd name="connsiteY133" fmla="*/ 136083 h 1440923"/>
                <a:gd name="connsiteX134" fmla="*/ 840289 w 1311672"/>
                <a:gd name="connsiteY134" fmla="*/ 151113 h 1440923"/>
                <a:gd name="connsiteX135" fmla="*/ 830725 w 1311672"/>
                <a:gd name="connsiteY135" fmla="*/ 153845 h 1440923"/>
                <a:gd name="connsiteX136" fmla="*/ 830725 w 1311672"/>
                <a:gd name="connsiteY136" fmla="*/ 159310 h 1440923"/>
                <a:gd name="connsiteX137" fmla="*/ 837557 w 1311672"/>
                <a:gd name="connsiteY137" fmla="*/ 163409 h 1440923"/>
                <a:gd name="connsiteX138" fmla="*/ 830725 w 1311672"/>
                <a:gd name="connsiteY138" fmla="*/ 174340 h 1440923"/>
                <a:gd name="connsiteX139" fmla="*/ 827993 w 1311672"/>
                <a:gd name="connsiteY139" fmla="*/ 186637 h 1440923"/>
                <a:gd name="connsiteX140" fmla="*/ 832092 w 1311672"/>
                <a:gd name="connsiteY140" fmla="*/ 188003 h 1440923"/>
                <a:gd name="connsiteX141" fmla="*/ 838923 w 1311672"/>
                <a:gd name="connsiteY141" fmla="*/ 177073 h 1440923"/>
                <a:gd name="connsiteX142" fmla="*/ 841656 w 1311672"/>
                <a:gd name="connsiteY142" fmla="*/ 164776 h 1440923"/>
                <a:gd name="connsiteX143" fmla="*/ 860785 w 1311672"/>
                <a:gd name="connsiteY143" fmla="*/ 149746 h 1440923"/>
                <a:gd name="connsiteX144" fmla="*/ 874448 w 1311672"/>
                <a:gd name="connsiteY144" fmla="*/ 141548 h 1440923"/>
                <a:gd name="connsiteX145" fmla="*/ 874448 w 1311672"/>
                <a:gd name="connsiteY145" fmla="*/ 149746 h 1440923"/>
                <a:gd name="connsiteX146" fmla="*/ 875814 w 1311672"/>
                <a:gd name="connsiteY146" fmla="*/ 157944 h 1440923"/>
                <a:gd name="connsiteX147" fmla="*/ 868982 w 1311672"/>
                <a:gd name="connsiteY147" fmla="*/ 166142 h 1440923"/>
                <a:gd name="connsiteX148" fmla="*/ 852587 w 1311672"/>
                <a:gd name="connsiteY148" fmla="*/ 181172 h 1440923"/>
                <a:gd name="connsiteX149" fmla="*/ 851220 w 1311672"/>
                <a:gd name="connsiteY149" fmla="*/ 189370 h 1440923"/>
                <a:gd name="connsiteX150" fmla="*/ 840289 w 1311672"/>
                <a:gd name="connsiteY150" fmla="*/ 208498 h 1440923"/>
                <a:gd name="connsiteX151" fmla="*/ 833458 w 1311672"/>
                <a:gd name="connsiteY151" fmla="*/ 213963 h 1440923"/>
                <a:gd name="connsiteX152" fmla="*/ 834824 w 1311672"/>
                <a:gd name="connsiteY152" fmla="*/ 216696 h 1440923"/>
                <a:gd name="connsiteX153" fmla="*/ 847121 w 1311672"/>
                <a:gd name="connsiteY153" fmla="*/ 213963 h 1440923"/>
                <a:gd name="connsiteX154" fmla="*/ 851220 w 1311672"/>
                <a:gd name="connsiteY154" fmla="*/ 204399 h 1440923"/>
                <a:gd name="connsiteX155" fmla="*/ 867616 w 1311672"/>
                <a:gd name="connsiteY155" fmla="*/ 181172 h 1440923"/>
                <a:gd name="connsiteX156" fmla="*/ 878547 w 1311672"/>
                <a:gd name="connsiteY156" fmla="*/ 177073 h 1440923"/>
                <a:gd name="connsiteX157" fmla="*/ 884012 w 1311672"/>
                <a:gd name="connsiteY157" fmla="*/ 185271 h 1440923"/>
                <a:gd name="connsiteX158" fmla="*/ 886745 w 1311672"/>
                <a:gd name="connsiteY158" fmla="*/ 188003 h 1440923"/>
                <a:gd name="connsiteX159" fmla="*/ 886745 w 1311672"/>
                <a:gd name="connsiteY159" fmla="*/ 194835 h 1440923"/>
                <a:gd name="connsiteX160" fmla="*/ 878547 w 1311672"/>
                <a:gd name="connsiteY160" fmla="*/ 198934 h 1440923"/>
                <a:gd name="connsiteX161" fmla="*/ 866250 w 1311672"/>
                <a:gd name="connsiteY161" fmla="*/ 215330 h 1440923"/>
                <a:gd name="connsiteX162" fmla="*/ 863517 w 1311672"/>
                <a:gd name="connsiteY162" fmla="*/ 233092 h 1440923"/>
                <a:gd name="connsiteX163" fmla="*/ 867616 w 1311672"/>
                <a:gd name="connsiteY163" fmla="*/ 234458 h 1440923"/>
                <a:gd name="connsiteX164" fmla="*/ 873081 w 1311672"/>
                <a:gd name="connsiteY164" fmla="*/ 226260 h 1440923"/>
                <a:gd name="connsiteX165" fmla="*/ 875814 w 1311672"/>
                <a:gd name="connsiteY165" fmla="*/ 215330 h 1440923"/>
                <a:gd name="connsiteX166" fmla="*/ 884012 w 1311672"/>
                <a:gd name="connsiteY166" fmla="*/ 201667 h 1440923"/>
                <a:gd name="connsiteX167" fmla="*/ 897675 w 1311672"/>
                <a:gd name="connsiteY167" fmla="*/ 196201 h 1440923"/>
                <a:gd name="connsiteX168" fmla="*/ 897675 w 1311672"/>
                <a:gd name="connsiteY168" fmla="*/ 182538 h 1440923"/>
                <a:gd name="connsiteX169" fmla="*/ 903140 w 1311672"/>
                <a:gd name="connsiteY169" fmla="*/ 172974 h 1440923"/>
                <a:gd name="connsiteX170" fmla="*/ 914071 w 1311672"/>
                <a:gd name="connsiteY170" fmla="*/ 167508 h 1440923"/>
                <a:gd name="connsiteX171" fmla="*/ 915438 w 1311672"/>
                <a:gd name="connsiteY171" fmla="*/ 157944 h 1440923"/>
                <a:gd name="connsiteX172" fmla="*/ 918170 w 1311672"/>
                <a:gd name="connsiteY172" fmla="*/ 151113 h 1440923"/>
                <a:gd name="connsiteX173" fmla="*/ 925002 w 1311672"/>
                <a:gd name="connsiteY173" fmla="*/ 148380 h 1440923"/>
                <a:gd name="connsiteX174" fmla="*/ 930467 w 1311672"/>
                <a:gd name="connsiteY174" fmla="*/ 138816 h 1440923"/>
                <a:gd name="connsiteX175" fmla="*/ 931833 w 1311672"/>
                <a:gd name="connsiteY175" fmla="*/ 129251 h 1440923"/>
                <a:gd name="connsiteX176" fmla="*/ 937299 w 1311672"/>
                <a:gd name="connsiteY176" fmla="*/ 126519 h 1440923"/>
                <a:gd name="connsiteX177" fmla="*/ 946863 w 1311672"/>
                <a:gd name="connsiteY177" fmla="*/ 148380 h 1440923"/>
                <a:gd name="connsiteX178" fmla="*/ 956427 w 1311672"/>
                <a:gd name="connsiteY178" fmla="*/ 153845 h 1440923"/>
                <a:gd name="connsiteX179" fmla="*/ 968724 w 1311672"/>
                <a:gd name="connsiteY179" fmla="*/ 164776 h 1440923"/>
                <a:gd name="connsiteX180" fmla="*/ 971456 w 1311672"/>
                <a:gd name="connsiteY180" fmla="*/ 177073 h 1440923"/>
                <a:gd name="connsiteX181" fmla="*/ 974190 w 1311672"/>
                <a:gd name="connsiteY181" fmla="*/ 190736 h 1440923"/>
                <a:gd name="connsiteX182" fmla="*/ 986486 w 1311672"/>
                <a:gd name="connsiteY182" fmla="*/ 204399 h 1440923"/>
                <a:gd name="connsiteX183" fmla="*/ 986486 w 1311672"/>
                <a:gd name="connsiteY183" fmla="*/ 209864 h 1440923"/>
                <a:gd name="connsiteX184" fmla="*/ 978288 w 1311672"/>
                <a:gd name="connsiteY184" fmla="*/ 218062 h 1440923"/>
                <a:gd name="connsiteX185" fmla="*/ 965992 w 1311672"/>
                <a:gd name="connsiteY185" fmla="*/ 234458 h 1440923"/>
                <a:gd name="connsiteX186" fmla="*/ 957793 w 1311672"/>
                <a:gd name="connsiteY186" fmla="*/ 234458 h 1440923"/>
                <a:gd name="connsiteX187" fmla="*/ 948229 w 1311672"/>
                <a:gd name="connsiteY187" fmla="*/ 227627 h 1440923"/>
                <a:gd name="connsiteX188" fmla="*/ 937299 w 1311672"/>
                <a:gd name="connsiteY188" fmla="*/ 218062 h 1440923"/>
                <a:gd name="connsiteX189" fmla="*/ 931833 w 1311672"/>
                <a:gd name="connsiteY189" fmla="*/ 218062 h 1440923"/>
                <a:gd name="connsiteX190" fmla="*/ 925002 w 1311672"/>
                <a:gd name="connsiteY190" fmla="*/ 223528 h 1440923"/>
                <a:gd name="connsiteX191" fmla="*/ 916803 w 1311672"/>
                <a:gd name="connsiteY191" fmla="*/ 226260 h 1440923"/>
                <a:gd name="connsiteX192" fmla="*/ 911339 w 1311672"/>
                <a:gd name="connsiteY192" fmla="*/ 238557 h 1440923"/>
                <a:gd name="connsiteX193" fmla="*/ 901774 w 1311672"/>
                <a:gd name="connsiteY193" fmla="*/ 244023 h 1440923"/>
                <a:gd name="connsiteX194" fmla="*/ 893576 w 1311672"/>
                <a:gd name="connsiteY194" fmla="*/ 244023 h 1440923"/>
                <a:gd name="connsiteX195" fmla="*/ 886745 w 1311672"/>
                <a:gd name="connsiteY195" fmla="*/ 252221 h 1440923"/>
                <a:gd name="connsiteX196" fmla="*/ 900407 w 1311672"/>
                <a:gd name="connsiteY196" fmla="*/ 250854 h 1440923"/>
                <a:gd name="connsiteX197" fmla="*/ 907240 w 1311672"/>
                <a:gd name="connsiteY197" fmla="*/ 250854 h 1440923"/>
                <a:gd name="connsiteX198" fmla="*/ 911339 w 1311672"/>
                <a:gd name="connsiteY198" fmla="*/ 259052 h 1440923"/>
                <a:gd name="connsiteX199" fmla="*/ 900407 w 1311672"/>
                <a:gd name="connsiteY199" fmla="*/ 269983 h 1440923"/>
                <a:gd name="connsiteX200" fmla="*/ 889477 w 1311672"/>
                <a:gd name="connsiteY200" fmla="*/ 275448 h 1440923"/>
                <a:gd name="connsiteX201" fmla="*/ 878547 w 1311672"/>
                <a:gd name="connsiteY201" fmla="*/ 280913 h 1440923"/>
                <a:gd name="connsiteX202" fmla="*/ 894942 w 1311672"/>
                <a:gd name="connsiteY202" fmla="*/ 280913 h 1440923"/>
                <a:gd name="connsiteX203" fmla="*/ 905873 w 1311672"/>
                <a:gd name="connsiteY203" fmla="*/ 275448 h 1440923"/>
                <a:gd name="connsiteX204" fmla="*/ 919537 w 1311672"/>
                <a:gd name="connsiteY204" fmla="*/ 272715 h 1440923"/>
                <a:gd name="connsiteX205" fmla="*/ 930467 w 1311672"/>
                <a:gd name="connsiteY205" fmla="*/ 274082 h 1440923"/>
                <a:gd name="connsiteX206" fmla="*/ 941397 w 1311672"/>
                <a:gd name="connsiteY206" fmla="*/ 264518 h 1440923"/>
                <a:gd name="connsiteX207" fmla="*/ 953694 w 1311672"/>
                <a:gd name="connsiteY207" fmla="*/ 265884 h 1440923"/>
                <a:gd name="connsiteX208" fmla="*/ 961893 w 1311672"/>
                <a:gd name="connsiteY208" fmla="*/ 271349 h 1440923"/>
                <a:gd name="connsiteX209" fmla="*/ 963258 w 1311672"/>
                <a:gd name="connsiteY209" fmla="*/ 278181 h 1440923"/>
                <a:gd name="connsiteX210" fmla="*/ 960526 w 1311672"/>
                <a:gd name="connsiteY210" fmla="*/ 282280 h 1440923"/>
                <a:gd name="connsiteX211" fmla="*/ 965992 w 1311672"/>
                <a:gd name="connsiteY211" fmla="*/ 278181 h 1440923"/>
                <a:gd name="connsiteX212" fmla="*/ 968724 w 1311672"/>
                <a:gd name="connsiteY212" fmla="*/ 264518 h 1440923"/>
                <a:gd name="connsiteX213" fmla="*/ 968724 w 1311672"/>
                <a:gd name="connsiteY213" fmla="*/ 252221 h 1440923"/>
                <a:gd name="connsiteX214" fmla="*/ 975556 w 1311672"/>
                <a:gd name="connsiteY214" fmla="*/ 242656 h 1440923"/>
                <a:gd name="connsiteX215" fmla="*/ 994684 w 1311672"/>
                <a:gd name="connsiteY215" fmla="*/ 234458 h 1440923"/>
                <a:gd name="connsiteX216" fmla="*/ 998783 w 1311672"/>
                <a:gd name="connsiteY216" fmla="*/ 237191 h 1440923"/>
                <a:gd name="connsiteX217" fmla="*/ 996050 w 1311672"/>
                <a:gd name="connsiteY217" fmla="*/ 245389 h 1440923"/>
                <a:gd name="connsiteX218" fmla="*/ 1000149 w 1311672"/>
                <a:gd name="connsiteY218" fmla="*/ 256319 h 1440923"/>
                <a:gd name="connsiteX219" fmla="*/ 994684 w 1311672"/>
                <a:gd name="connsiteY219" fmla="*/ 268616 h 1440923"/>
                <a:gd name="connsiteX220" fmla="*/ 982387 w 1311672"/>
                <a:gd name="connsiteY220" fmla="*/ 283646 h 1440923"/>
                <a:gd name="connsiteX221" fmla="*/ 968724 w 1311672"/>
                <a:gd name="connsiteY221" fmla="*/ 289111 h 1440923"/>
                <a:gd name="connsiteX222" fmla="*/ 959159 w 1311672"/>
                <a:gd name="connsiteY222" fmla="*/ 297309 h 1440923"/>
                <a:gd name="connsiteX223" fmla="*/ 956427 w 1311672"/>
                <a:gd name="connsiteY223" fmla="*/ 304141 h 1440923"/>
                <a:gd name="connsiteX224" fmla="*/ 945496 w 1311672"/>
                <a:gd name="connsiteY224" fmla="*/ 302775 h 1440923"/>
                <a:gd name="connsiteX225" fmla="*/ 937299 w 1311672"/>
                <a:gd name="connsiteY225" fmla="*/ 300042 h 1440923"/>
                <a:gd name="connsiteX226" fmla="*/ 929101 w 1311672"/>
                <a:gd name="connsiteY226" fmla="*/ 300042 h 1440923"/>
                <a:gd name="connsiteX227" fmla="*/ 922269 w 1311672"/>
                <a:gd name="connsiteY227" fmla="*/ 308240 h 1440923"/>
                <a:gd name="connsiteX228" fmla="*/ 920903 w 1311672"/>
                <a:gd name="connsiteY228" fmla="*/ 317804 h 1440923"/>
                <a:gd name="connsiteX229" fmla="*/ 908605 w 1311672"/>
                <a:gd name="connsiteY229" fmla="*/ 330101 h 1440923"/>
                <a:gd name="connsiteX230" fmla="*/ 907240 w 1311672"/>
                <a:gd name="connsiteY230" fmla="*/ 336933 h 1440923"/>
                <a:gd name="connsiteX231" fmla="*/ 903140 w 1311672"/>
                <a:gd name="connsiteY231" fmla="*/ 345131 h 1440923"/>
                <a:gd name="connsiteX232" fmla="*/ 909972 w 1311672"/>
                <a:gd name="connsiteY232" fmla="*/ 343764 h 1440923"/>
                <a:gd name="connsiteX233" fmla="*/ 925002 w 1311672"/>
                <a:gd name="connsiteY233" fmla="*/ 327368 h 1440923"/>
                <a:gd name="connsiteX234" fmla="*/ 934566 w 1311672"/>
                <a:gd name="connsiteY234" fmla="*/ 310973 h 1440923"/>
                <a:gd name="connsiteX235" fmla="*/ 942764 w 1311672"/>
                <a:gd name="connsiteY235" fmla="*/ 306874 h 1440923"/>
                <a:gd name="connsiteX236" fmla="*/ 945496 w 1311672"/>
                <a:gd name="connsiteY236" fmla="*/ 310973 h 1440923"/>
                <a:gd name="connsiteX237" fmla="*/ 950962 w 1311672"/>
                <a:gd name="connsiteY237" fmla="*/ 312339 h 1440923"/>
                <a:gd name="connsiteX238" fmla="*/ 952328 w 1311672"/>
                <a:gd name="connsiteY238" fmla="*/ 316438 h 1440923"/>
                <a:gd name="connsiteX239" fmla="*/ 945496 w 1311672"/>
                <a:gd name="connsiteY239" fmla="*/ 323269 h 1440923"/>
                <a:gd name="connsiteX240" fmla="*/ 938665 w 1311672"/>
                <a:gd name="connsiteY240" fmla="*/ 338299 h 1440923"/>
                <a:gd name="connsiteX241" fmla="*/ 922269 w 1311672"/>
                <a:gd name="connsiteY241" fmla="*/ 354695 h 1440923"/>
                <a:gd name="connsiteX242" fmla="*/ 911339 w 1311672"/>
                <a:gd name="connsiteY242" fmla="*/ 364259 h 1440923"/>
                <a:gd name="connsiteX243" fmla="*/ 912704 w 1311672"/>
                <a:gd name="connsiteY243" fmla="*/ 368358 h 1440923"/>
                <a:gd name="connsiteX244" fmla="*/ 933200 w 1311672"/>
                <a:gd name="connsiteY244" fmla="*/ 357428 h 1440923"/>
                <a:gd name="connsiteX245" fmla="*/ 955060 w 1311672"/>
                <a:gd name="connsiteY245" fmla="*/ 331467 h 1440923"/>
                <a:gd name="connsiteX246" fmla="*/ 964625 w 1311672"/>
                <a:gd name="connsiteY246" fmla="*/ 310973 h 1440923"/>
                <a:gd name="connsiteX247" fmla="*/ 965992 w 1311672"/>
                <a:gd name="connsiteY247" fmla="*/ 302775 h 1440923"/>
                <a:gd name="connsiteX248" fmla="*/ 971456 w 1311672"/>
                <a:gd name="connsiteY248" fmla="*/ 295943 h 1440923"/>
                <a:gd name="connsiteX249" fmla="*/ 979655 w 1311672"/>
                <a:gd name="connsiteY249" fmla="*/ 295943 h 1440923"/>
                <a:gd name="connsiteX250" fmla="*/ 998783 w 1311672"/>
                <a:gd name="connsiteY250" fmla="*/ 282280 h 1440923"/>
                <a:gd name="connsiteX251" fmla="*/ 1015179 w 1311672"/>
                <a:gd name="connsiteY251" fmla="*/ 275448 h 1440923"/>
                <a:gd name="connsiteX252" fmla="*/ 1024744 w 1311672"/>
                <a:gd name="connsiteY252" fmla="*/ 272715 h 1440923"/>
                <a:gd name="connsiteX253" fmla="*/ 1024744 w 1311672"/>
                <a:gd name="connsiteY253" fmla="*/ 276814 h 1440923"/>
                <a:gd name="connsiteX254" fmla="*/ 1020645 w 1311672"/>
                <a:gd name="connsiteY254" fmla="*/ 285012 h 1440923"/>
                <a:gd name="connsiteX255" fmla="*/ 1006981 w 1311672"/>
                <a:gd name="connsiteY255" fmla="*/ 298676 h 1440923"/>
                <a:gd name="connsiteX256" fmla="*/ 993318 w 1311672"/>
                <a:gd name="connsiteY256" fmla="*/ 298676 h 1440923"/>
                <a:gd name="connsiteX257" fmla="*/ 986486 w 1311672"/>
                <a:gd name="connsiteY257" fmla="*/ 305507 h 1440923"/>
                <a:gd name="connsiteX258" fmla="*/ 983754 w 1311672"/>
                <a:gd name="connsiteY258" fmla="*/ 316438 h 1440923"/>
                <a:gd name="connsiteX259" fmla="*/ 987853 w 1311672"/>
                <a:gd name="connsiteY259" fmla="*/ 319170 h 1440923"/>
                <a:gd name="connsiteX260" fmla="*/ 996050 w 1311672"/>
                <a:gd name="connsiteY260" fmla="*/ 309606 h 1440923"/>
                <a:gd name="connsiteX261" fmla="*/ 1009713 w 1311672"/>
                <a:gd name="connsiteY261" fmla="*/ 308240 h 1440923"/>
                <a:gd name="connsiteX262" fmla="*/ 1020645 w 1311672"/>
                <a:gd name="connsiteY262" fmla="*/ 298676 h 1440923"/>
                <a:gd name="connsiteX263" fmla="*/ 1031575 w 1311672"/>
                <a:gd name="connsiteY263" fmla="*/ 294577 h 1440923"/>
                <a:gd name="connsiteX264" fmla="*/ 1037040 w 1311672"/>
                <a:gd name="connsiteY264" fmla="*/ 290478 h 1440923"/>
                <a:gd name="connsiteX265" fmla="*/ 1046605 w 1311672"/>
                <a:gd name="connsiteY265" fmla="*/ 283646 h 1440923"/>
                <a:gd name="connsiteX266" fmla="*/ 1056169 w 1311672"/>
                <a:gd name="connsiteY266" fmla="*/ 285012 h 1440923"/>
                <a:gd name="connsiteX267" fmla="*/ 1061634 w 1311672"/>
                <a:gd name="connsiteY267" fmla="*/ 297309 h 1440923"/>
                <a:gd name="connsiteX268" fmla="*/ 1075298 w 1311672"/>
                <a:gd name="connsiteY268" fmla="*/ 313705 h 1440923"/>
                <a:gd name="connsiteX269" fmla="*/ 1083496 w 1311672"/>
                <a:gd name="connsiteY269" fmla="*/ 324636 h 1440923"/>
                <a:gd name="connsiteX270" fmla="*/ 1093060 w 1311672"/>
                <a:gd name="connsiteY270" fmla="*/ 330101 h 1440923"/>
                <a:gd name="connsiteX271" fmla="*/ 1095792 w 1311672"/>
                <a:gd name="connsiteY271" fmla="*/ 336933 h 1440923"/>
                <a:gd name="connsiteX272" fmla="*/ 1094426 w 1311672"/>
                <a:gd name="connsiteY272" fmla="*/ 347863 h 1440923"/>
                <a:gd name="connsiteX273" fmla="*/ 1080762 w 1311672"/>
                <a:gd name="connsiteY273" fmla="*/ 360160 h 1440923"/>
                <a:gd name="connsiteX274" fmla="*/ 1075298 w 1311672"/>
                <a:gd name="connsiteY274" fmla="*/ 357428 h 1440923"/>
                <a:gd name="connsiteX275" fmla="*/ 1076663 w 1311672"/>
                <a:gd name="connsiteY275" fmla="*/ 345131 h 1440923"/>
                <a:gd name="connsiteX276" fmla="*/ 1068465 w 1311672"/>
                <a:gd name="connsiteY276" fmla="*/ 346497 h 1440923"/>
                <a:gd name="connsiteX277" fmla="*/ 1067099 w 1311672"/>
                <a:gd name="connsiteY277" fmla="*/ 353329 h 1440923"/>
                <a:gd name="connsiteX278" fmla="*/ 1060268 w 1311672"/>
                <a:gd name="connsiteY278" fmla="*/ 360160 h 1440923"/>
                <a:gd name="connsiteX279" fmla="*/ 1052070 w 1311672"/>
                <a:gd name="connsiteY279" fmla="*/ 368358 h 1440923"/>
                <a:gd name="connsiteX280" fmla="*/ 1031575 w 1311672"/>
                <a:gd name="connsiteY280" fmla="*/ 369725 h 1440923"/>
                <a:gd name="connsiteX281" fmla="*/ 1022010 w 1311672"/>
                <a:gd name="connsiteY281" fmla="*/ 373823 h 1440923"/>
                <a:gd name="connsiteX282" fmla="*/ 1008347 w 1311672"/>
                <a:gd name="connsiteY282" fmla="*/ 373823 h 1440923"/>
                <a:gd name="connsiteX283" fmla="*/ 989219 w 1311672"/>
                <a:gd name="connsiteY283" fmla="*/ 386120 h 1440923"/>
                <a:gd name="connsiteX284" fmla="*/ 978288 w 1311672"/>
                <a:gd name="connsiteY284" fmla="*/ 386120 h 1440923"/>
                <a:gd name="connsiteX285" fmla="*/ 960526 w 1311672"/>
                <a:gd name="connsiteY285" fmla="*/ 397051 h 1440923"/>
                <a:gd name="connsiteX286" fmla="*/ 971456 w 1311672"/>
                <a:gd name="connsiteY286" fmla="*/ 395685 h 1440923"/>
                <a:gd name="connsiteX287" fmla="*/ 978288 w 1311672"/>
                <a:gd name="connsiteY287" fmla="*/ 398417 h 1440923"/>
                <a:gd name="connsiteX288" fmla="*/ 974190 w 1311672"/>
                <a:gd name="connsiteY288" fmla="*/ 407982 h 1440923"/>
                <a:gd name="connsiteX289" fmla="*/ 957793 w 1311672"/>
                <a:gd name="connsiteY289" fmla="*/ 412081 h 1440923"/>
                <a:gd name="connsiteX290" fmla="*/ 953694 w 1311672"/>
                <a:gd name="connsiteY290" fmla="*/ 417546 h 1440923"/>
                <a:gd name="connsiteX291" fmla="*/ 975556 w 1311672"/>
                <a:gd name="connsiteY291" fmla="*/ 414813 h 1440923"/>
                <a:gd name="connsiteX292" fmla="*/ 989219 w 1311672"/>
                <a:gd name="connsiteY292" fmla="*/ 401150 h 1440923"/>
                <a:gd name="connsiteX293" fmla="*/ 1008347 w 1311672"/>
                <a:gd name="connsiteY293" fmla="*/ 383388 h 1440923"/>
                <a:gd name="connsiteX294" fmla="*/ 1022010 w 1311672"/>
                <a:gd name="connsiteY294" fmla="*/ 382021 h 1440923"/>
                <a:gd name="connsiteX295" fmla="*/ 1032941 w 1311672"/>
                <a:gd name="connsiteY295" fmla="*/ 386120 h 1440923"/>
                <a:gd name="connsiteX296" fmla="*/ 1042506 w 1311672"/>
                <a:gd name="connsiteY296" fmla="*/ 382021 h 1440923"/>
                <a:gd name="connsiteX297" fmla="*/ 1050703 w 1311672"/>
                <a:gd name="connsiteY297" fmla="*/ 382021 h 1440923"/>
                <a:gd name="connsiteX298" fmla="*/ 1050703 w 1311672"/>
                <a:gd name="connsiteY298" fmla="*/ 386120 h 1440923"/>
                <a:gd name="connsiteX299" fmla="*/ 1049337 w 1311672"/>
                <a:gd name="connsiteY299" fmla="*/ 399784 h 1440923"/>
                <a:gd name="connsiteX300" fmla="*/ 1041139 w 1311672"/>
                <a:gd name="connsiteY300" fmla="*/ 406615 h 1440923"/>
                <a:gd name="connsiteX301" fmla="*/ 1028843 w 1311672"/>
                <a:gd name="connsiteY301" fmla="*/ 413447 h 1440923"/>
                <a:gd name="connsiteX302" fmla="*/ 1022010 w 1311672"/>
                <a:gd name="connsiteY302" fmla="*/ 413447 h 1440923"/>
                <a:gd name="connsiteX303" fmla="*/ 1012446 w 1311672"/>
                <a:gd name="connsiteY303" fmla="*/ 417546 h 1440923"/>
                <a:gd name="connsiteX304" fmla="*/ 1004248 w 1311672"/>
                <a:gd name="connsiteY304" fmla="*/ 429843 h 1440923"/>
                <a:gd name="connsiteX305" fmla="*/ 993318 w 1311672"/>
                <a:gd name="connsiteY305" fmla="*/ 433942 h 1440923"/>
                <a:gd name="connsiteX306" fmla="*/ 983754 w 1311672"/>
                <a:gd name="connsiteY306" fmla="*/ 428476 h 1440923"/>
                <a:gd name="connsiteX307" fmla="*/ 975556 w 1311672"/>
                <a:gd name="connsiteY307" fmla="*/ 432575 h 1440923"/>
                <a:gd name="connsiteX308" fmla="*/ 964625 w 1311672"/>
                <a:gd name="connsiteY308" fmla="*/ 443506 h 1440923"/>
                <a:gd name="connsiteX309" fmla="*/ 971456 w 1311672"/>
                <a:gd name="connsiteY309" fmla="*/ 442140 h 1440923"/>
                <a:gd name="connsiteX310" fmla="*/ 982387 w 1311672"/>
                <a:gd name="connsiteY310" fmla="*/ 438041 h 1440923"/>
                <a:gd name="connsiteX311" fmla="*/ 991952 w 1311672"/>
                <a:gd name="connsiteY311" fmla="*/ 439407 h 1440923"/>
                <a:gd name="connsiteX312" fmla="*/ 998783 w 1311672"/>
                <a:gd name="connsiteY312" fmla="*/ 443506 h 1440923"/>
                <a:gd name="connsiteX313" fmla="*/ 1012446 w 1311672"/>
                <a:gd name="connsiteY313" fmla="*/ 432575 h 1440923"/>
                <a:gd name="connsiteX314" fmla="*/ 1020645 w 1311672"/>
                <a:gd name="connsiteY314" fmla="*/ 420279 h 1440923"/>
                <a:gd name="connsiteX315" fmla="*/ 1031575 w 1311672"/>
                <a:gd name="connsiteY315" fmla="*/ 416180 h 1440923"/>
                <a:gd name="connsiteX316" fmla="*/ 1041139 w 1311672"/>
                <a:gd name="connsiteY316" fmla="*/ 420279 h 1440923"/>
                <a:gd name="connsiteX317" fmla="*/ 1052070 w 1311672"/>
                <a:gd name="connsiteY317" fmla="*/ 423011 h 1440923"/>
                <a:gd name="connsiteX318" fmla="*/ 1061634 w 1311672"/>
                <a:gd name="connsiteY318" fmla="*/ 412081 h 1440923"/>
                <a:gd name="connsiteX319" fmla="*/ 1073931 w 1311672"/>
                <a:gd name="connsiteY319" fmla="*/ 406615 h 1440923"/>
                <a:gd name="connsiteX320" fmla="*/ 1078030 w 1311672"/>
                <a:gd name="connsiteY320" fmla="*/ 402516 h 1440923"/>
                <a:gd name="connsiteX321" fmla="*/ 1078030 w 1311672"/>
                <a:gd name="connsiteY321" fmla="*/ 394318 h 1440923"/>
                <a:gd name="connsiteX322" fmla="*/ 1073931 w 1311672"/>
                <a:gd name="connsiteY322" fmla="*/ 390219 h 1440923"/>
                <a:gd name="connsiteX323" fmla="*/ 1082129 w 1311672"/>
                <a:gd name="connsiteY323" fmla="*/ 379289 h 1440923"/>
                <a:gd name="connsiteX324" fmla="*/ 1082129 w 1311672"/>
                <a:gd name="connsiteY324" fmla="*/ 372457 h 1440923"/>
                <a:gd name="connsiteX325" fmla="*/ 1090327 w 1311672"/>
                <a:gd name="connsiteY325" fmla="*/ 369725 h 1440923"/>
                <a:gd name="connsiteX326" fmla="*/ 1093060 w 1311672"/>
                <a:gd name="connsiteY326" fmla="*/ 372457 h 1440923"/>
                <a:gd name="connsiteX327" fmla="*/ 1098525 w 1311672"/>
                <a:gd name="connsiteY327" fmla="*/ 371091 h 1440923"/>
                <a:gd name="connsiteX328" fmla="*/ 1102624 w 1311672"/>
                <a:gd name="connsiteY328" fmla="*/ 384754 h 1440923"/>
                <a:gd name="connsiteX329" fmla="*/ 1114921 w 1311672"/>
                <a:gd name="connsiteY329" fmla="*/ 412081 h 1440923"/>
                <a:gd name="connsiteX330" fmla="*/ 1117653 w 1311672"/>
                <a:gd name="connsiteY330" fmla="*/ 428476 h 1440923"/>
                <a:gd name="connsiteX331" fmla="*/ 1125852 w 1311672"/>
                <a:gd name="connsiteY331" fmla="*/ 438041 h 1440923"/>
                <a:gd name="connsiteX332" fmla="*/ 1123118 w 1311672"/>
                <a:gd name="connsiteY332" fmla="*/ 447605 h 1440923"/>
                <a:gd name="connsiteX333" fmla="*/ 1117653 w 1311672"/>
                <a:gd name="connsiteY333" fmla="*/ 457169 h 1440923"/>
                <a:gd name="connsiteX334" fmla="*/ 1102624 w 1311672"/>
                <a:gd name="connsiteY334" fmla="*/ 455803 h 1440923"/>
                <a:gd name="connsiteX335" fmla="*/ 1094426 w 1311672"/>
                <a:gd name="connsiteY335" fmla="*/ 450338 h 1440923"/>
                <a:gd name="connsiteX336" fmla="*/ 1075298 w 1311672"/>
                <a:gd name="connsiteY336" fmla="*/ 448971 h 1440923"/>
                <a:gd name="connsiteX337" fmla="*/ 1065733 w 1311672"/>
                <a:gd name="connsiteY337" fmla="*/ 453070 h 1440923"/>
                <a:gd name="connsiteX338" fmla="*/ 1056169 w 1311672"/>
                <a:gd name="connsiteY338" fmla="*/ 461268 h 1440923"/>
                <a:gd name="connsiteX339" fmla="*/ 1047971 w 1311672"/>
                <a:gd name="connsiteY339" fmla="*/ 461268 h 1440923"/>
                <a:gd name="connsiteX340" fmla="*/ 1043872 w 1311672"/>
                <a:gd name="connsiteY340" fmla="*/ 457169 h 1440923"/>
                <a:gd name="connsiteX341" fmla="*/ 1032941 w 1311672"/>
                <a:gd name="connsiteY341" fmla="*/ 458536 h 1440923"/>
                <a:gd name="connsiteX342" fmla="*/ 1024744 w 1311672"/>
                <a:gd name="connsiteY342" fmla="*/ 465367 h 1440923"/>
                <a:gd name="connsiteX343" fmla="*/ 1004248 w 1311672"/>
                <a:gd name="connsiteY343" fmla="*/ 469466 h 1440923"/>
                <a:gd name="connsiteX344" fmla="*/ 1013812 w 1311672"/>
                <a:gd name="connsiteY344" fmla="*/ 472199 h 1440923"/>
                <a:gd name="connsiteX345" fmla="*/ 1037040 w 1311672"/>
                <a:gd name="connsiteY345" fmla="*/ 469466 h 1440923"/>
                <a:gd name="connsiteX346" fmla="*/ 1047971 w 1311672"/>
                <a:gd name="connsiteY346" fmla="*/ 472199 h 1440923"/>
                <a:gd name="connsiteX347" fmla="*/ 1065733 w 1311672"/>
                <a:gd name="connsiteY347" fmla="*/ 489961 h 1440923"/>
                <a:gd name="connsiteX348" fmla="*/ 1075298 w 1311672"/>
                <a:gd name="connsiteY348" fmla="*/ 494060 h 1440923"/>
                <a:gd name="connsiteX349" fmla="*/ 1082129 w 1311672"/>
                <a:gd name="connsiteY349" fmla="*/ 491327 h 1440923"/>
                <a:gd name="connsiteX350" fmla="*/ 1090327 w 1311672"/>
                <a:gd name="connsiteY350" fmla="*/ 488595 h 1440923"/>
                <a:gd name="connsiteX351" fmla="*/ 1097159 w 1311672"/>
                <a:gd name="connsiteY351" fmla="*/ 494060 h 1440923"/>
                <a:gd name="connsiteX352" fmla="*/ 1106723 w 1311672"/>
                <a:gd name="connsiteY352" fmla="*/ 500892 h 1440923"/>
                <a:gd name="connsiteX353" fmla="*/ 1120386 w 1311672"/>
                <a:gd name="connsiteY353" fmla="*/ 504991 h 1440923"/>
                <a:gd name="connsiteX354" fmla="*/ 1121752 w 1311672"/>
                <a:gd name="connsiteY354" fmla="*/ 514555 h 1440923"/>
                <a:gd name="connsiteX355" fmla="*/ 1128584 w 1311672"/>
                <a:gd name="connsiteY355" fmla="*/ 525486 h 1440923"/>
                <a:gd name="connsiteX356" fmla="*/ 1128584 w 1311672"/>
                <a:gd name="connsiteY356" fmla="*/ 539149 h 1440923"/>
                <a:gd name="connsiteX357" fmla="*/ 1124485 w 1311672"/>
                <a:gd name="connsiteY357" fmla="*/ 544614 h 1440923"/>
                <a:gd name="connsiteX358" fmla="*/ 1114921 w 1311672"/>
                <a:gd name="connsiteY358" fmla="*/ 543248 h 1440923"/>
                <a:gd name="connsiteX359" fmla="*/ 1108089 w 1311672"/>
                <a:gd name="connsiteY359" fmla="*/ 533683 h 1440923"/>
                <a:gd name="connsiteX360" fmla="*/ 1103990 w 1311672"/>
                <a:gd name="connsiteY360" fmla="*/ 533683 h 1440923"/>
                <a:gd name="connsiteX361" fmla="*/ 1098525 w 1311672"/>
                <a:gd name="connsiteY361" fmla="*/ 540515 h 1440923"/>
                <a:gd name="connsiteX362" fmla="*/ 1091693 w 1311672"/>
                <a:gd name="connsiteY362" fmla="*/ 537782 h 1440923"/>
                <a:gd name="connsiteX363" fmla="*/ 1087595 w 1311672"/>
                <a:gd name="connsiteY363" fmla="*/ 530951 h 1440923"/>
                <a:gd name="connsiteX364" fmla="*/ 1080762 w 1311672"/>
                <a:gd name="connsiteY364" fmla="*/ 535050 h 1440923"/>
                <a:gd name="connsiteX365" fmla="*/ 1072564 w 1311672"/>
                <a:gd name="connsiteY365" fmla="*/ 532317 h 1440923"/>
                <a:gd name="connsiteX366" fmla="*/ 1057535 w 1311672"/>
                <a:gd name="connsiteY366" fmla="*/ 515921 h 1440923"/>
                <a:gd name="connsiteX367" fmla="*/ 1050703 w 1311672"/>
                <a:gd name="connsiteY367" fmla="*/ 513189 h 1440923"/>
                <a:gd name="connsiteX368" fmla="*/ 1042506 w 1311672"/>
                <a:gd name="connsiteY368" fmla="*/ 514555 h 1440923"/>
                <a:gd name="connsiteX369" fmla="*/ 1030209 w 1311672"/>
                <a:gd name="connsiteY369" fmla="*/ 515921 h 1440923"/>
                <a:gd name="connsiteX370" fmla="*/ 1020645 w 1311672"/>
                <a:gd name="connsiteY370" fmla="*/ 510456 h 1440923"/>
                <a:gd name="connsiteX371" fmla="*/ 1024744 w 1311672"/>
                <a:gd name="connsiteY371" fmla="*/ 515921 h 1440923"/>
                <a:gd name="connsiteX372" fmla="*/ 1037040 w 1311672"/>
                <a:gd name="connsiteY372" fmla="*/ 520020 h 1440923"/>
                <a:gd name="connsiteX373" fmla="*/ 1047971 w 1311672"/>
                <a:gd name="connsiteY373" fmla="*/ 522753 h 1440923"/>
                <a:gd name="connsiteX374" fmla="*/ 1043872 w 1311672"/>
                <a:gd name="connsiteY374" fmla="*/ 528218 h 1440923"/>
                <a:gd name="connsiteX375" fmla="*/ 1028843 w 1311672"/>
                <a:gd name="connsiteY375" fmla="*/ 529584 h 1440923"/>
                <a:gd name="connsiteX376" fmla="*/ 1022010 w 1311672"/>
                <a:gd name="connsiteY376" fmla="*/ 532317 h 1440923"/>
                <a:gd name="connsiteX377" fmla="*/ 1006981 w 1311672"/>
                <a:gd name="connsiteY377" fmla="*/ 532317 h 1440923"/>
                <a:gd name="connsiteX378" fmla="*/ 996050 w 1311672"/>
                <a:gd name="connsiteY378" fmla="*/ 539149 h 1440923"/>
                <a:gd name="connsiteX379" fmla="*/ 998783 w 1311672"/>
                <a:gd name="connsiteY379" fmla="*/ 548713 h 1440923"/>
                <a:gd name="connsiteX380" fmla="*/ 1004248 w 1311672"/>
                <a:gd name="connsiteY380" fmla="*/ 547347 h 1440923"/>
                <a:gd name="connsiteX381" fmla="*/ 1008347 w 1311672"/>
                <a:gd name="connsiteY381" fmla="*/ 541881 h 1440923"/>
                <a:gd name="connsiteX382" fmla="*/ 1024744 w 1311672"/>
                <a:gd name="connsiteY382" fmla="*/ 541881 h 1440923"/>
                <a:gd name="connsiteX383" fmla="*/ 1034308 w 1311672"/>
                <a:gd name="connsiteY383" fmla="*/ 536416 h 1440923"/>
                <a:gd name="connsiteX384" fmla="*/ 1045238 w 1311672"/>
                <a:gd name="connsiteY384" fmla="*/ 533683 h 1440923"/>
                <a:gd name="connsiteX385" fmla="*/ 1052070 w 1311672"/>
                <a:gd name="connsiteY385" fmla="*/ 543248 h 1440923"/>
                <a:gd name="connsiteX386" fmla="*/ 1052070 w 1311672"/>
                <a:gd name="connsiteY386" fmla="*/ 548713 h 1440923"/>
                <a:gd name="connsiteX387" fmla="*/ 1060268 w 1311672"/>
                <a:gd name="connsiteY387" fmla="*/ 551446 h 1440923"/>
                <a:gd name="connsiteX388" fmla="*/ 1061634 w 1311672"/>
                <a:gd name="connsiteY388" fmla="*/ 556911 h 1440923"/>
                <a:gd name="connsiteX389" fmla="*/ 1057535 w 1311672"/>
                <a:gd name="connsiteY389" fmla="*/ 558277 h 1440923"/>
                <a:gd name="connsiteX390" fmla="*/ 1045238 w 1311672"/>
                <a:gd name="connsiteY390" fmla="*/ 558277 h 1440923"/>
                <a:gd name="connsiteX391" fmla="*/ 1039773 w 1311672"/>
                <a:gd name="connsiteY391" fmla="*/ 562376 h 1440923"/>
                <a:gd name="connsiteX392" fmla="*/ 1034308 w 1311672"/>
                <a:gd name="connsiteY392" fmla="*/ 559644 h 1440923"/>
                <a:gd name="connsiteX393" fmla="*/ 1030209 w 1311672"/>
                <a:gd name="connsiteY393" fmla="*/ 554178 h 1440923"/>
                <a:gd name="connsiteX394" fmla="*/ 1023377 w 1311672"/>
                <a:gd name="connsiteY394" fmla="*/ 554178 h 1440923"/>
                <a:gd name="connsiteX395" fmla="*/ 1019278 w 1311672"/>
                <a:gd name="connsiteY395" fmla="*/ 556911 h 1440923"/>
                <a:gd name="connsiteX396" fmla="*/ 1028843 w 1311672"/>
                <a:gd name="connsiteY396" fmla="*/ 565109 h 1440923"/>
                <a:gd name="connsiteX397" fmla="*/ 1038407 w 1311672"/>
                <a:gd name="connsiteY397" fmla="*/ 569208 h 1440923"/>
                <a:gd name="connsiteX398" fmla="*/ 1043872 w 1311672"/>
                <a:gd name="connsiteY398" fmla="*/ 574673 h 1440923"/>
                <a:gd name="connsiteX399" fmla="*/ 1043872 w 1311672"/>
                <a:gd name="connsiteY399" fmla="*/ 582871 h 1440923"/>
                <a:gd name="connsiteX400" fmla="*/ 1047971 w 1311672"/>
                <a:gd name="connsiteY400" fmla="*/ 588336 h 1440923"/>
                <a:gd name="connsiteX401" fmla="*/ 1041139 w 1311672"/>
                <a:gd name="connsiteY401" fmla="*/ 589703 h 1440923"/>
                <a:gd name="connsiteX402" fmla="*/ 1015179 w 1311672"/>
                <a:gd name="connsiteY402" fmla="*/ 582871 h 1440923"/>
                <a:gd name="connsiteX403" fmla="*/ 1000149 w 1311672"/>
                <a:gd name="connsiteY403" fmla="*/ 581505 h 1440923"/>
                <a:gd name="connsiteX404" fmla="*/ 975556 w 1311672"/>
                <a:gd name="connsiteY404" fmla="*/ 573307 h 1440923"/>
                <a:gd name="connsiteX405" fmla="*/ 964625 w 1311672"/>
                <a:gd name="connsiteY405" fmla="*/ 574673 h 1440923"/>
                <a:gd name="connsiteX406" fmla="*/ 968724 w 1311672"/>
                <a:gd name="connsiteY406" fmla="*/ 578772 h 1440923"/>
                <a:gd name="connsiteX407" fmla="*/ 982387 w 1311672"/>
                <a:gd name="connsiteY407" fmla="*/ 582871 h 1440923"/>
                <a:gd name="connsiteX408" fmla="*/ 1016546 w 1311672"/>
                <a:gd name="connsiteY408" fmla="*/ 599267 h 1440923"/>
                <a:gd name="connsiteX409" fmla="*/ 1019278 w 1311672"/>
                <a:gd name="connsiteY409" fmla="*/ 606099 h 1440923"/>
                <a:gd name="connsiteX410" fmla="*/ 1013812 w 1311672"/>
                <a:gd name="connsiteY410" fmla="*/ 607465 h 1440923"/>
                <a:gd name="connsiteX411" fmla="*/ 994684 w 1311672"/>
                <a:gd name="connsiteY411" fmla="*/ 596534 h 1440923"/>
                <a:gd name="connsiteX412" fmla="*/ 987853 w 1311672"/>
                <a:gd name="connsiteY412" fmla="*/ 597901 h 1440923"/>
                <a:gd name="connsiteX413" fmla="*/ 979655 w 1311672"/>
                <a:gd name="connsiteY413" fmla="*/ 607465 h 1440923"/>
                <a:gd name="connsiteX414" fmla="*/ 987853 w 1311672"/>
                <a:gd name="connsiteY414" fmla="*/ 606099 h 1440923"/>
                <a:gd name="connsiteX415" fmla="*/ 993318 w 1311672"/>
                <a:gd name="connsiteY415" fmla="*/ 610198 h 1440923"/>
                <a:gd name="connsiteX416" fmla="*/ 1001516 w 1311672"/>
                <a:gd name="connsiteY416" fmla="*/ 617029 h 1440923"/>
                <a:gd name="connsiteX417" fmla="*/ 1005615 w 1311672"/>
                <a:gd name="connsiteY417" fmla="*/ 614297 h 1440923"/>
                <a:gd name="connsiteX418" fmla="*/ 1011080 w 1311672"/>
                <a:gd name="connsiteY418" fmla="*/ 617029 h 1440923"/>
                <a:gd name="connsiteX419" fmla="*/ 1012446 w 1311672"/>
                <a:gd name="connsiteY419" fmla="*/ 625227 h 1440923"/>
                <a:gd name="connsiteX420" fmla="*/ 1016546 w 1311672"/>
                <a:gd name="connsiteY420" fmla="*/ 633425 h 1440923"/>
                <a:gd name="connsiteX421" fmla="*/ 1022010 w 1311672"/>
                <a:gd name="connsiteY421" fmla="*/ 629326 h 1440923"/>
                <a:gd name="connsiteX422" fmla="*/ 1023377 w 1311672"/>
                <a:gd name="connsiteY422" fmla="*/ 622495 h 1440923"/>
                <a:gd name="connsiteX423" fmla="*/ 1034308 w 1311672"/>
                <a:gd name="connsiteY423" fmla="*/ 622495 h 1440923"/>
                <a:gd name="connsiteX424" fmla="*/ 1032941 w 1311672"/>
                <a:gd name="connsiteY424" fmla="*/ 629326 h 1440923"/>
                <a:gd name="connsiteX425" fmla="*/ 1028843 w 1311672"/>
                <a:gd name="connsiteY425" fmla="*/ 634792 h 1440923"/>
                <a:gd name="connsiteX426" fmla="*/ 1028843 w 1311672"/>
                <a:gd name="connsiteY426" fmla="*/ 640257 h 1440923"/>
                <a:gd name="connsiteX427" fmla="*/ 1035674 w 1311672"/>
                <a:gd name="connsiteY427" fmla="*/ 638890 h 1440923"/>
                <a:gd name="connsiteX428" fmla="*/ 1037040 w 1311672"/>
                <a:gd name="connsiteY428" fmla="*/ 627960 h 1440923"/>
                <a:gd name="connsiteX429" fmla="*/ 1045238 w 1311672"/>
                <a:gd name="connsiteY429" fmla="*/ 627960 h 1440923"/>
                <a:gd name="connsiteX430" fmla="*/ 1058901 w 1311672"/>
                <a:gd name="connsiteY430" fmla="*/ 634792 h 1440923"/>
                <a:gd name="connsiteX431" fmla="*/ 1071199 w 1311672"/>
                <a:gd name="connsiteY431" fmla="*/ 637524 h 1440923"/>
                <a:gd name="connsiteX432" fmla="*/ 1080762 w 1311672"/>
                <a:gd name="connsiteY432" fmla="*/ 637524 h 1440923"/>
                <a:gd name="connsiteX433" fmla="*/ 1076663 w 1311672"/>
                <a:gd name="connsiteY433" fmla="*/ 648455 h 1440923"/>
                <a:gd name="connsiteX434" fmla="*/ 1073931 w 1311672"/>
                <a:gd name="connsiteY434" fmla="*/ 653920 h 1440923"/>
                <a:gd name="connsiteX435" fmla="*/ 1063000 w 1311672"/>
                <a:gd name="connsiteY435" fmla="*/ 649821 h 1440923"/>
                <a:gd name="connsiteX436" fmla="*/ 1056169 w 1311672"/>
                <a:gd name="connsiteY436" fmla="*/ 645722 h 1440923"/>
                <a:gd name="connsiteX437" fmla="*/ 1041139 w 1311672"/>
                <a:gd name="connsiteY437" fmla="*/ 647088 h 1440923"/>
                <a:gd name="connsiteX438" fmla="*/ 1020645 w 1311672"/>
                <a:gd name="connsiteY438" fmla="*/ 656653 h 1440923"/>
                <a:gd name="connsiteX439" fmla="*/ 1019278 w 1311672"/>
                <a:gd name="connsiteY439" fmla="*/ 667583 h 1440923"/>
                <a:gd name="connsiteX440" fmla="*/ 1028843 w 1311672"/>
                <a:gd name="connsiteY440" fmla="*/ 658019 h 1440923"/>
                <a:gd name="connsiteX441" fmla="*/ 1045238 w 1311672"/>
                <a:gd name="connsiteY441" fmla="*/ 658019 h 1440923"/>
                <a:gd name="connsiteX442" fmla="*/ 1056169 w 1311672"/>
                <a:gd name="connsiteY442" fmla="*/ 660752 h 1440923"/>
                <a:gd name="connsiteX443" fmla="*/ 1045238 w 1311672"/>
                <a:gd name="connsiteY443" fmla="*/ 663484 h 1440923"/>
                <a:gd name="connsiteX444" fmla="*/ 1041139 w 1311672"/>
                <a:gd name="connsiteY444" fmla="*/ 671682 h 1440923"/>
                <a:gd name="connsiteX445" fmla="*/ 1049337 w 1311672"/>
                <a:gd name="connsiteY445" fmla="*/ 667583 h 1440923"/>
                <a:gd name="connsiteX446" fmla="*/ 1065733 w 1311672"/>
                <a:gd name="connsiteY446" fmla="*/ 667583 h 1440923"/>
                <a:gd name="connsiteX447" fmla="*/ 1072564 w 1311672"/>
                <a:gd name="connsiteY447" fmla="*/ 674415 h 1440923"/>
                <a:gd name="connsiteX448" fmla="*/ 1068465 w 1311672"/>
                <a:gd name="connsiteY448" fmla="*/ 677148 h 1440923"/>
                <a:gd name="connsiteX449" fmla="*/ 1079397 w 1311672"/>
                <a:gd name="connsiteY449" fmla="*/ 682613 h 1440923"/>
                <a:gd name="connsiteX450" fmla="*/ 1084862 w 1311672"/>
                <a:gd name="connsiteY450" fmla="*/ 690811 h 1440923"/>
                <a:gd name="connsiteX451" fmla="*/ 1080762 w 1311672"/>
                <a:gd name="connsiteY451" fmla="*/ 697642 h 1440923"/>
                <a:gd name="connsiteX452" fmla="*/ 1073931 w 1311672"/>
                <a:gd name="connsiteY452" fmla="*/ 712672 h 1440923"/>
                <a:gd name="connsiteX453" fmla="*/ 1076663 w 1311672"/>
                <a:gd name="connsiteY453" fmla="*/ 720870 h 1440923"/>
                <a:gd name="connsiteX454" fmla="*/ 1080762 w 1311672"/>
                <a:gd name="connsiteY454" fmla="*/ 716771 h 1440923"/>
                <a:gd name="connsiteX455" fmla="*/ 1082129 w 1311672"/>
                <a:gd name="connsiteY455" fmla="*/ 707207 h 1440923"/>
                <a:gd name="connsiteX456" fmla="*/ 1090327 w 1311672"/>
                <a:gd name="connsiteY456" fmla="*/ 699009 h 1440923"/>
                <a:gd name="connsiteX457" fmla="*/ 1099891 w 1311672"/>
                <a:gd name="connsiteY457" fmla="*/ 697642 h 1440923"/>
                <a:gd name="connsiteX458" fmla="*/ 1101258 w 1311672"/>
                <a:gd name="connsiteY458" fmla="*/ 707207 h 1440923"/>
                <a:gd name="connsiteX459" fmla="*/ 1097159 w 1311672"/>
                <a:gd name="connsiteY459" fmla="*/ 715405 h 1440923"/>
                <a:gd name="connsiteX460" fmla="*/ 1084862 w 1311672"/>
                <a:gd name="connsiteY460" fmla="*/ 735900 h 1440923"/>
                <a:gd name="connsiteX461" fmla="*/ 1079397 w 1311672"/>
                <a:gd name="connsiteY461" fmla="*/ 748196 h 1440923"/>
                <a:gd name="connsiteX462" fmla="*/ 1079397 w 1311672"/>
                <a:gd name="connsiteY462" fmla="*/ 757761 h 1440923"/>
                <a:gd name="connsiteX463" fmla="*/ 1084862 w 1311672"/>
                <a:gd name="connsiteY463" fmla="*/ 753662 h 1440923"/>
                <a:gd name="connsiteX464" fmla="*/ 1094426 w 1311672"/>
                <a:gd name="connsiteY464" fmla="*/ 737266 h 1440923"/>
                <a:gd name="connsiteX465" fmla="*/ 1094426 w 1311672"/>
                <a:gd name="connsiteY465" fmla="*/ 730434 h 1440923"/>
                <a:gd name="connsiteX466" fmla="*/ 1101258 w 1311672"/>
                <a:gd name="connsiteY466" fmla="*/ 720870 h 1440923"/>
                <a:gd name="connsiteX467" fmla="*/ 1113554 w 1311672"/>
                <a:gd name="connsiteY467" fmla="*/ 715405 h 1440923"/>
                <a:gd name="connsiteX468" fmla="*/ 1112188 w 1311672"/>
                <a:gd name="connsiteY468" fmla="*/ 712672 h 1440923"/>
                <a:gd name="connsiteX469" fmla="*/ 1116287 w 1311672"/>
                <a:gd name="connsiteY469" fmla="*/ 703108 h 1440923"/>
                <a:gd name="connsiteX470" fmla="*/ 1125852 w 1311672"/>
                <a:gd name="connsiteY470" fmla="*/ 696276 h 1440923"/>
                <a:gd name="connsiteX471" fmla="*/ 1129951 w 1311672"/>
                <a:gd name="connsiteY471" fmla="*/ 699009 h 1440923"/>
                <a:gd name="connsiteX472" fmla="*/ 1125852 w 1311672"/>
                <a:gd name="connsiteY472" fmla="*/ 708573 h 1440923"/>
                <a:gd name="connsiteX473" fmla="*/ 1113554 w 1311672"/>
                <a:gd name="connsiteY473" fmla="*/ 724969 h 1440923"/>
                <a:gd name="connsiteX474" fmla="*/ 1108089 w 1311672"/>
                <a:gd name="connsiteY474" fmla="*/ 734533 h 1440923"/>
                <a:gd name="connsiteX475" fmla="*/ 1108089 w 1311672"/>
                <a:gd name="connsiteY475" fmla="*/ 746830 h 1440923"/>
                <a:gd name="connsiteX476" fmla="*/ 1109455 w 1311672"/>
                <a:gd name="connsiteY476" fmla="*/ 759127 h 1440923"/>
                <a:gd name="connsiteX477" fmla="*/ 1114921 w 1311672"/>
                <a:gd name="connsiteY477" fmla="*/ 755028 h 1440923"/>
                <a:gd name="connsiteX478" fmla="*/ 1113554 w 1311672"/>
                <a:gd name="connsiteY478" fmla="*/ 746830 h 1440923"/>
                <a:gd name="connsiteX479" fmla="*/ 1114921 w 1311672"/>
                <a:gd name="connsiteY479" fmla="*/ 734533 h 1440923"/>
                <a:gd name="connsiteX480" fmla="*/ 1123118 w 1311672"/>
                <a:gd name="connsiteY480" fmla="*/ 727702 h 1440923"/>
                <a:gd name="connsiteX481" fmla="*/ 1129951 w 1311672"/>
                <a:gd name="connsiteY481" fmla="*/ 718137 h 1440923"/>
                <a:gd name="connsiteX482" fmla="*/ 1146346 w 1311672"/>
                <a:gd name="connsiteY482" fmla="*/ 705840 h 1440923"/>
                <a:gd name="connsiteX483" fmla="*/ 1155911 w 1311672"/>
                <a:gd name="connsiteY483" fmla="*/ 697642 h 1440923"/>
                <a:gd name="connsiteX484" fmla="*/ 1158643 w 1311672"/>
                <a:gd name="connsiteY484" fmla="*/ 701741 h 1440923"/>
                <a:gd name="connsiteX485" fmla="*/ 1158643 w 1311672"/>
                <a:gd name="connsiteY485" fmla="*/ 716771 h 1440923"/>
                <a:gd name="connsiteX486" fmla="*/ 1153178 w 1311672"/>
                <a:gd name="connsiteY486" fmla="*/ 722236 h 1440923"/>
                <a:gd name="connsiteX487" fmla="*/ 1138149 w 1311672"/>
                <a:gd name="connsiteY487" fmla="*/ 726335 h 1440923"/>
                <a:gd name="connsiteX488" fmla="*/ 1135416 w 1311672"/>
                <a:gd name="connsiteY488" fmla="*/ 737266 h 1440923"/>
                <a:gd name="connsiteX489" fmla="*/ 1131316 w 1311672"/>
                <a:gd name="connsiteY489" fmla="*/ 746830 h 1440923"/>
                <a:gd name="connsiteX490" fmla="*/ 1135416 w 1311672"/>
                <a:gd name="connsiteY490" fmla="*/ 749563 h 1440923"/>
                <a:gd name="connsiteX491" fmla="*/ 1139515 w 1311672"/>
                <a:gd name="connsiteY491" fmla="*/ 745464 h 1440923"/>
                <a:gd name="connsiteX492" fmla="*/ 1144980 w 1311672"/>
                <a:gd name="connsiteY492" fmla="*/ 749563 h 1440923"/>
                <a:gd name="connsiteX493" fmla="*/ 1151812 w 1311672"/>
                <a:gd name="connsiteY493" fmla="*/ 745464 h 1440923"/>
                <a:gd name="connsiteX494" fmla="*/ 1166841 w 1311672"/>
                <a:gd name="connsiteY494" fmla="*/ 739999 h 1440923"/>
                <a:gd name="connsiteX495" fmla="*/ 1172306 w 1311672"/>
                <a:gd name="connsiteY495" fmla="*/ 746830 h 1440923"/>
                <a:gd name="connsiteX496" fmla="*/ 1176405 w 1311672"/>
                <a:gd name="connsiteY496" fmla="*/ 763226 h 1440923"/>
                <a:gd name="connsiteX497" fmla="*/ 1175039 w 1311672"/>
                <a:gd name="connsiteY497" fmla="*/ 770058 h 1440923"/>
                <a:gd name="connsiteX498" fmla="*/ 1164108 w 1311672"/>
                <a:gd name="connsiteY498" fmla="*/ 775523 h 1440923"/>
                <a:gd name="connsiteX499" fmla="*/ 1165475 w 1311672"/>
                <a:gd name="connsiteY499" fmla="*/ 779622 h 1440923"/>
                <a:gd name="connsiteX500" fmla="*/ 1172306 w 1311672"/>
                <a:gd name="connsiteY500" fmla="*/ 780988 h 1440923"/>
                <a:gd name="connsiteX501" fmla="*/ 1179138 w 1311672"/>
                <a:gd name="connsiteY501" fmla="*/ 791919 h 1440923"/>
                <a:gd name="connsiteX502" fmla="*/ 1169574 w 1311672"/>
                <a:gd name="connsiteY502" fmla="*/ 794652 h 1440923"/>
                <a:gd name="connsiteX503" fmla="*/ 1161376 w 1311672"/>
                <a:gd name="connsiteY503" fmla="*/ 793285 h 1440923"/>
                <a:gd name="connsiteX504" fmla="*/ 1169574 w 1311672"/>
                <a:gd name="connsiteY504" fmla="*/ 798750 h 1440923"/>
                <a:gd name="connsiteX505" fmla="*/ 1180505 w 1311672"/>
                <a:gd name="connsiteY505" fmla="*/ 802849 h 1440923"/>
                <a:gd name="connsiteX506" fmla="*/ 1154544 w 1311672"/>
                <a:gd name="connsiteY506" fmla="*/ 809681 h 1440923"/>
                <a:gd name="connsiteX507" fmla="*/ 1142248 w 1311672"/>
                <a:gd name="connsiteY507" fmla="*/ 808315 h 1440923"/>
                <a:gd name="connsiteX508" fmla="*/ 1147713 w 1311672"/>
                <a:gd name="connsiteY508" fmla="*/ 815146 h 1440923"/>
                <a:gd name="connsiteX509" fmla="*/ 1160009 w 1311672"/>
                <a:gd name="connsiteY509" fmla="*/ 813780 h 1440923"/>
                <a:gd name="connsiteX510" fmla="*/ 1177771 w 1311672"/>
                <a:gd name="connsiteY510" fmla="*/ 817879 h 1440923"/>
                <a:gd name="connsiteX511" fmla="*/ 1183237 w 1311672"/>
                <a:gd name="connsiteY511" fmla="*/ 811047 h 1440923"/>
                <a:gd name="connsiteX512" fmla="*/ 1195534 w 1311672"/>
                <a:gd name="connsiteY512" fmla="*/ 809681 h 1440923"/>
                <a:gd name="connsiteX513" fmla="*/ 1198267 w 1311672"/>
                <a:gd name="connsiteY513" fmla="*/ 809681 h 1440923"/>
                <a:gd name="connsiteX514" fmla="*/ 1188703 w 1311672"/>
                <a:gd name="connsiteY514" fmla="*/ 823344 h 1440923"/>
                <a:gd name="connsiteX515" fmla="*/ 1183237 w 1311672"/>
                <a:gd name="connsiteY515" fmla="*/ 835641 h 1440923"/>
                <a:gd name="connsiteX516" fmla="*/ 1195534 w 1311672"/>
                <a:gd name="connsiteY516" fmla="*/ 824711 h 1440923"/>
                <a:gd name="connsiteX517" fmla="*/ 1205098 w 1311672"/>
                <a:gd name="connsiteY517" fmla="*/ 820612 h 1440923"/>
                <a:gd name="connsiteX518" fmla="*/ 1213296 w 1311672"/>
                <a:gd name="connsiteY518" fmla="*/ 812414 h 1440923"/>
                <a:gd name="connsiteX519" fmla="*/ 1225593 w 1311672"/>
                <a:gd name="connsiteY519" fmla="*/ 802849 h 1440923"/>
                <a:gd name="connsiteX520" fmla="*/ 1235158 w 1311672"/>
                <a:gd name="connsiteY520" fmla="*/ 805582 h 1440923"/>
                <a:gd name="connsiteX521" fmla="*/ 1232424 w 1311672"/>
                <a:gd name="connsiteY521" fmla="*/ 812414 h 1440923"/>
                <a:gd name="connsiteX522" fmla="*/ 1225593 w 1311672"/>
                <a:gd name="connsiteY522" fmla="*/ 820612 h 1440923"/>
                <a:gd name="connsiteX523" fmla="*/ 1220128 w 1311672"/>
                <a:gd name="connsiteY523" fmla="*/ 821978 h 1440923"/>
                <a:gd name="connsiteX524" fmla="*/ 1213296 w 1311672"/>
                <a:gd name="connsiteY524" fmla="*/ 831542 h 1440923"/>
                <a:gd name="connsiteX525" fmla="*/ 1207831 w 1311672"/>
                <a:gd name="connsiteY525" fmla="*/ 845206 h 1440923"/>
                <a:gd name="connsiteX526" fmla="*/ 1192802 w 1311672"/>
                <a:gd name="connsiteY526" fmla="*/ 850671 h 1440923"/>
                <a:gd name="connsiteX527" fmla="*/ 1187336 w 1311672"/>
                <a:gd name="connsiteY527" fmla="*/ 862968 h 1440923"/>
                <a:gd name="connsiteX528" fmla="*/ 1187336 w 1311672"/>
                <a:gd name="connsiteY528" fmla="*/ 871166 h 1440923"/>
                <a:gd name="connsiteX529" fmla="*/ 1195534 w 1311672"/>
                <a:gd name="connsiteY529" fmla="*/ 872532 h 1440923"/>
                <a:gd name="connsiteX530" fmla="*/ 1205098 w 1311672"/>
                <a:gd name="connsiteY530" fmla="*/ 861601 h 1440923"/>
                <a:gd name="connsiteX531" fmla="*/ 1205098 w 1311672"/>
                <a:gd name="connsiteY531" fmla="*/ 856136 h 1440923"/>
                <a:gd name="connsiteX532" fmla="*/ 1217395 w 1311672"/>
                <a:gd name="connsiteY532" fmla="*/ 841107 h 1440923"/>
                <a:gd name="connsiteX533" fmla="*/ 1229692 w 1311672"/>
                <a:gd name="connsiteY533" fmla="*/ 835641 h 1440923"/>
                <a:gd name="connsiteX534" fmla="*/ 1228325 w 1311672"/>
                <a:gd name="connsiteY534" fmla="*/ 845206 h 1440923"/>
                <a:gd name="connsiteX535" fmla="*/ 1220128 w 1311672"/>
                <a:gd name="connsiteY535" fmla="*/ 860235 h 1440923"/>
                <a:gd name="connsiteX536" fmla="*/ 1218761 w 1311672"/>
                <a:gd name="connsiteY536" fmla="*/ 873898 h 1440923"/>
                <a:gd name="connsiteX537" fmla="*/ 1214662 w 1311672"/>
                <a:gd name="connsiteY537" fmla="*/ 882096 h 1440923"/>
                <a:gd name="connsiteX538" fmla="*/ 1221494 w 1311672"/>
                <a:gd name="connsiteY538" fmla="*/ 877997 h 1440923"/>
                <a:gd name="connsiteX539" fmla="*/ 1231058 w 1311672"/>
                <a:gd name="connsiteY539" fmla="*/ 860235 h 1440923"/>
                <a:gd name="connsiteX540" fmla="*/ 1231058 w 1311672"/>
                <a:gd name="connsiteY540" fmla="*/ 852037 h 1440923"/>
                <a:gd name="connsiteX541" fmla="*/ 1236523 w 1311672"/>
                <a:gd name="connsiteY541" fmla="*/ 850671 h 1440923"/>
                <a:gd name="connsiteX542" fmla="*/ 1240622 w 1311672"/>
                <a:gd name="connsiteY542" fmla="*/ 853403 h 1440923"/>
                <a:gd name="connsiteX543" fmla="*/ 1241989 w 1311672"/>
                <a:gd name="connsiteY543" fmla="*/ 871166 h 1440923"/>
                <a:gd name="connsiteX544" fmla="*/ 1248821 w 1311672"/>
                <a:gd name="connsiteY544" fmla="*/ 877997 h 1440923"/>
                <a:gd name="connsiteX545" fmla="*/ 1252920 w 1311672"/>
                <a:gd name="connsiteY545" fmla="*/ 876631 h 1440923"/>
                <a:gd name="connsiteX546" fmla="*/ 1250187 w 1311672"/>
                <a:gd name="connsiteY546" fmla="*/ 862968 h 1440923"/>
                <a:gd name="connsiteX547" fmla="*/ 1255652 w 1311672"/>
                <a:gd name="connsiteY547" fmla="*/ 854770 h 1440923"/>
                <a:gd name="connsiteX548" fmla="*/ 1272048 w 1311672"/>
                <a:gd name="connsiteY548" fmla="*/ 846572 h 1440923"/>
                <a:gd name="connsiteX549" fmla="*/ 1274781 w 1311672"/>
                <a:gd name="connsiteY549" fmla="*/ 850671 h 1440923"/>
                <a:gd name="connsiteX550" fmla="*/ 1269315 w 1311672"/>
                <a:gd name="connsiteY550" fmla="*/ 857502 h 1440923"/>
                <a:gd name="connsiteX551" fmla="*/ 1273414 w 1311672"/>
                <a:gd name="connsiteY551" fmla="*/ 858869 h 1440923"/>
                <a:gd name="connsiteX552" fmla="*/ 1284345 w 1311672"/>
                <a:gd name="connsiteY552" fmla="*/ 858869 h 1440923"/>
                <a:gd name="connsiteX553" fmla="*/ 1289811 w 1311672"/>
                <a:gd name="connsiteY553" fmla="*/ 867067 h 1440923"/>
                <a:gd name="connsiteX554" fmla="*/ 1285712 w 1311672"/>
                <a:gd name="connsiteY554" fmla="*/ 880730 h 1440923"/>
                <a:gd name="connsiteX555" fmla="*/ 1296642 w 1311672"/>
                <a:gd name="connsiteY555" fmla="*/ 879364 h 1440923"/>
                <a:gd name="connsiteX556" fmla="*/ 1300741 w 1311672"/>
                <a:gd name="connsiteY556" fmla="*/ 886195 h 1440923"/>
                <a:gd name="connsiteX557" fmla="*/ 1302108 w 1311672"/>
                <a:gd name="connsiteY557" fmla="*/ 894393 h 1440923"/>
                <a:gd name="connsiteX558" fmla="*/ 1308939 w 1311672"/>
                <a:gd name="connsiteY558" fmla="*/ 901225 h 1440923"/>
                <a:gd name="connsiteX559" fmla="*/ 1311672 w 1311672"/>
                <a:gd name="connsiteY559" fmla="*/ 909423 h 1440923"/>
                <a:gd name="connsiteX560" fmla="*/ 1307573 w 1311672"/>
                <a:gd name="connsiteY560" fmla="*/ 913522 h 1440923"/>
                <a:gd name="connsiteX561" fmla="*/ 1302108 w 1311672"/>
                <a:gd name="connsiteY561" fmla="*/ 917621 h 1440923"/>
                <a:gd name="connsiteX562" fmla="*/ 1288444 w 1311672"/>
                <a:gd name="connsiteY562" fmla="*/ 917621 h 1440923"/>
                <a:gd name="connsiteX563" fmla="*/ 1289811 w 1311672"/>
                <a:gd name="connsiteY563" fmla="*/ 909423 h 1440923"/>
                <a:gd name="connsiteX564" fmla="*/ 1284345 w 1311672"/>
                <a:gd name="connsiteY564" fmla="*/ 899858 h 1440923"/>
                <a:gd name="connsiteX565" fmla="*/ 1276147 w 1311672"/>
                <a:gd name="connsiteY565" fmla="*/ 897126 h 1440923"/>
                <a:gd name="connsiteX566" fmla="*/ 1272048 w 1311672"/>
                <a:gd name="connsiteY566" fmla="*/ 893027 h 1440923"/>
                <a:gd name="connsiteX567" fmla="*/ 1266583 w 1311672"/>
                <a:gd name="connsiteY567" fmla="*/ 898492 h 1440923"/>
                <a:gd name="connsiteX568" fmla="*/ 1259751 w 1311672"/>
                <a:gd name="connsiteY568" fmla="*/ 908056 h 1440923"/>
                <a:gd name="connsiteX569" fmla="*/ 1267949 w 1311672"/>
                <a:gd name="connsiteY569" fmla="*/ 903957 h 1440923"/>
                <a:gd name="connsiteX570" fmla="*/ 1274781 w 1311672"/>
                <a:gd name="connsiteY570" fmla="*/ 905324 h 1440923"/>
                <a:gd name="connsiteX571" fmla="*/ 1278879 w 1311672"/>
                <a:gd name="connsiteY571" fmla="*/ 910789 h 1440923"/>
                <a:gd name="connsiteX572" fmla="*/ 1274781 w 1311672"/>
                <a:gd name="connsiteY572" fmla="*/ 913522 h 1440923"/>
                <a:gd name="connsiteX573" fmla="*/ 1280246 w 1311672"/>
                <a:gd name="connsiteY573" fmla="*/ 916254 h 1440923"/>
                <a:gd name="connsiteX574" fmla="*/ 1282978 w 1311672"/>
                <a:gd name="connsiteY574" fmla="*/ 924452 h 1440923"/>
                <a:gd name="connsiteX575" fmla="*/ 1277513 w 1311672"/>
                <a:gd name="connsiteY575" fmla="*/ 925819 h 1440923"/>
                <a:gd name="connsiteX576" fmla="*/ 1267949 w 1311672"/>
                <a:gd name="connsiteY576" fmla="*/ 924452 h 1440923"/>
                <a:gd name="connsiteX577" fmla="*/ 1261118 w 1311672"/>
                <a:gd name="connsiteY577" fmla="*/ 928551 h 1440923"/>
                <a:gd name="connsiteX578" fmla="*/ 1265217 w 1311672"/>
                <a:gd name="connsiteY578" fmla="*/ 932650 h 1440923"/>
                <a:gd name="connsiteX579" fmla="*/ 1281612 w 1311672"/>
                <a:gd name="connsiteY579" fmla="*/ 932650 h 1440923"/>
                <a:gd name="connsiteX580" fmla="*/ 1288444 w 1311672"/>
                <a:gd name="connsiteY580" fmla="*/ 932650 h 1440923"/>
                <a:gd name="connsiteX581" fmla="*/ 1289811 w 1311672"/>
                <a:gd name="connsiteY581" fmla="*/ 936749 h 1440923"/>
                <a:gd name="connsiteX582" fmla="*/ 1282978 w 1311672"/>
                <a:gd name="connsiteY582" fmla="*/ 944947 h 1440923"/>
                <a:gd name="connsiteX583" fmla="*/ 1272048 w 1311672"/>
                <a:gd name="connsiteY583" fmla="*/ 944947 h 1440923"/>
                <a:gd name="connsiteX584" fmla="*/ 1263850 w 1311672"/>
                <a:gd name="connsiteY584" fmla="*/ 947680 h 1440923"/>
                <a:gd name="connsiteX585" fmla="*/ 1250187 w 1311672"/>
                <a:gd name="connsiteY585" fmla="*/ 944947 h 1440923"/>
                <a:gd name="connsiteX586" fmla="*/ 1239257 w 1311672"/>
                <a:gd name="connsiteY586" fmla="*/ 943581 h 1440923"/>
                <a:gd name="connsiteX587" fmla="*/ 1241989 w 1311672"/>
                <a:gd name="connsiteY587" fmla="*/ 934017 h 1440923"/>
                <a:gd name="connsiteX588" fmla="*/ 1241989 w 1311672"/>
                <a:gd name="connsiteY588" fmla="*/ 928551 h 1440923"/>
                <a:gd name="connsiteX589" fmla="*/ 1232424 w 1311672"/>
                <a:gd name="connsiteY589" fmla="*/ 923086 h 1440923"/>
                <a:gd name="connsiteX590" fmla="*/ 1229692 w 1311672"/>
                <a:gd name="connsiteY590" fmla="*/ 918987 h 1440923"/>
                <a:gd name="connsiteX591" fmla="*/ 1224226 w 1311672"/>
                <a:gd name="connsiteY591" fmla="*/ 920353 h 1440923"/>
                <a:gd name="connsiteX592" fmla="*/ 1225593 w 1311672"/>
                <a:gd name="connsiteY592" fmla="*/ 927185 h 1440923"/>
                <a:gd name="connsiteX593" fmla="*/ 1231058 w 1311672"/>
                <a:gd name="connsiteY593" fmla="*/ 931284 h 1440923"/>
                <a:gd name="connsiteX594" fmla="*/ 1233791 w 1311672"/>
                <a:gd name="connsiteY594" fmla="*/ 942215 h 1440923"/>
                <a:gd name="connsiteX595" fmla="*/ 1232424 w 1311672"/>
                <a:gd name="connsiteY595" fmla="*/ 947680 h 1440923"/>
                <a:gd name="connsiteX596" fmla="*/ 1222860 w 1311672"/>
                <a:gd name="connsiteY596" fmla="*/ 947680 h 1440923"/>
                <a:gd name="connsiteX597" fmla="*/ 1213296 w 1311672"/>
                <a:gd name="connsiteY597" fmla="*/ 942215 h 1440923"/>
                <a:gd name="connsiteX598" fmla="*/ 1211930 w 1311672"/>
                <a:gd name="connsiteY598" fmla="*/ 935383 h 1440923"/>
                <a:gd name="connsiteX599" fmla="*/ 1209197 w 1311672"/>
                <a:gd name="connsiteY599" fmla="*/ 946313 h 1440923"/>
                <a:gd name="connsiteX600" fmla="*/ 1216029 w 1311672"/>
                <a:gd name="connsiteY600" fmla="*/ 954511 h 1440923"/>
                <a:gd name="connsiteX601" fmla="*/ 1229692 w 1311672"/>
                <a:gd name="connsiteY601" fmla="*/ 954511 h 1440923"/>
                <a:gd name="connsiteX602" fmla="*/ 1236523 w 1311672"/>
                <a:gd name="connsiteY602" fmla="*/ 959977 h 1440923"/>
                <a:gd name="connsiteX603" fmla="*/ 1243356 w 1311672"/>
                <a:gd name="connsiteY603" fmla="*/ 962709 h 1440923"/>
                <a:gd name="connsiteX604" fmla="*/ 1244722 w 1311672"/>
                <a:gd name="connsiteY604" fmla="*/ 969541 h 1440923"/>
                <a:gd name="connsiteX605" fmla="*/ 1241989 w 1311672"/>
                <a:gd name="connsiteY605" fmla="*/ 979105 h 1440923"/>
                <a:gd name="connsiteX606" fmla="*/ 1222860 w 1311672"/>
                <a:gd name="connsiteY606" fmla="*/ 979105 h 1440923"/>
                <a:gd name="connsiteX607" fmla="*/ 1218761 w 1311672"/>
                <a:gd name="connsiteY607" fmla="*/ 970907 h 1440923"/>
                <a:gd name="connsiteX608" fmla="*/ 1206465 w 1311672"/>
                <a:gd name="connsiteY608" fmla="*/ 962709 h 1440923"/>
                <a:gd name="connsiteX609" fmla="*/ 1200999 w 1311672"/>
                <a:gd name="connsiteY609" fmla="*/ 957244 h 1440923"/>
                <a:gd name="connsiteX610" fmla="*/ 1196901 w 1311672"/>
                <a:gd name="connsiteY610" fmla="*/ 957244 h 1440923"/>
                <a:gd name="connsiteX611" fmla="*/ 1199633 w 1311672"/>
                <a:gd name="connsiteY611" fmla="*/ 962709 h 1440923"/>
                <a:gd name="connsiteX612" fmla="*/ 1213296 w 1311672"/>
                <a:gd name="connsiteY612" fmla="*/ 972274 h 1440923"/>
                <a:gd name="connsiteX613" fmla="*/ 1218761 w 1311672"/>
                <a:gd name="connsiteY613" fmla="*/ 983204 h 1440923"/>
                <a:gd name="connsiteX614" fmla="*/ 1218761 w 1311672"/>
                <a:gd name="connsiteY614" fmla="*/ 996868 h 1440923"/>
                <a:gd name="connsiteX615" fmla="*/ 1213296 w 1311672"/>
                <a:gd name="connsiteY615" fmla="*/ 1005065 h 1440923"/>
                <a:gd name="connsiteX616" fmla="*/ 1207831 w 1311672"/>
                <a:gd name="connsiteY616" fmla="*/ 1003699 h 1440923"/>
                <a:gd name="connsiteX617" fmla="*/ 1203732 w 1311672"/>
                <a:gd name="connsiteY617" fmla="*/ 995501 h 1440923"/>
                <a:gd name="connsiteX618" fmla="*/ 1196901 w 1311672"/>
                <a:gd name="connsiteY618" fmla="*/ 988670 h 1440923"/>
                <a:gd name="connsiteX619" fmla="*/ 1187336 w 1311672"/>
                <a:gd name="connsiteY619" fmla="*/ 984571 h 1440923"/>
                <a:gd name="connsiteX620" fmla="*/ 1188703 w 1311672"/>
                <a:gd name="connsiteY620" fmla="*/ 988670 h 1440923"/>
                <a:gd name="connsiteX621" fmla="*/ 1194168 w 1311672"/>
                <a:gd name="connsiteY621" fmla="*/ 992769 h 1440923"/>
                <a:gd name="connsiteX622" fmla="*/ 1194168 w 1311672"/>
                <a:gd name="connsiteY622" fmla="*/ 1005065 h 1440923"/>
                <a:gd name="connsiteX623" fmla="*/ 1192802 w 1311672"/>
                <a:gd name="connsiteY623" fmla="*/ 1020095 h 1440923"/>
                <a:gd name="connsiteX624" fmla="*/ 1190069 w 1311672"/>
                <a:gd name="connsiteY624" fmla="*/ 1022828 h 1440923"/>
                <a:gd name="connsiteX625" fmla="*/ 1183237 w 1311672"/>
                <a:gd name="connsiteY625" fmla="*/ 1022828 h 1440923"/>
                <a:gd name="connsiteX626" fmla="*/ 1179138 w 1311672"/>
                <a:gd name="connsiteY626" fmla="*/ 1018729 h 1440923"/>
                <a:gd name="connsiteX627" fmla="*/ 1179138 w 1311672"/>
                <a:gd name="connsiteY627" fmla="*/ 1006432 h 1440923"/>
                <a:gd name="connsiteX628" fmla="*/ 1175039 w 1311672"/>
                <a:gd name="connsiteY628" fmla="*/ 1009164 h 1440923"/>
                <a:gd name="connsiteX629" fmla="*/ 1172306 w 1311672"/>
                <a:gd name="connsiteY629" fmla="*/ 1015996 h 1440923"/>
                <a:gd name="connsiteX630" fmla="*/ 1164108 w 1311672"/>
                <a:gd name="connsiteY630" fmla="*/ 1018729 h 1440923"/>
                <a:gd name="connsiteX631" fmla="*/ 1158643 w 1311672"/>
                <a:gd name="connsiteY631" fmla="*/ 1015996 h 1440923"/>
                <a:gd name="connsiteX632" fmla="*/ 1160009 w 1311672"/>
                <a:gd name="connsiteY632" fmla="*/ 1006432 h 1440923"/>
                <a:gd name="connsiteX633" fmla="*/ 1157277 w 1311672"/>
                <a:gd name="connsiteY633" fmla="*/ 998234 h 1440923"/>
                <a:gd name="connsiteX634" fmla="*/ 1155911 w 1311672"/>
                <a:gd name="connsiteY634" fmla="*/ 987303 h 1440923"/>
                <a:gd name="connsiteX635" fmla="*/ 1151812 w 1311672"/>
                <a:gd name="connsiteY635" fmla="*/ 981838 h 1440923"/>
                <a:gd name="connsiteX636" fmla="*/ 1150445 w 1311672"/>
                <a:gd name="connsiteY636" fmla="*/ 990036 h 1440923"/>
                <a:gd name="connsiteX637" fmla="*/ 1150445 w 1311672"/>
                <a:gd name="connsiteY637" fmla="*/ 1007798 h 1440923"/>
                <a:gd name="connsiteX638" fmla="*/ 1143614 w 1311672"/>
                <a:gd name="connsiteY638" fmla="*/ 1011897 h 1440923"/>
                <a:gd name="connsiteX639" fmla="*/ 1135416 w 1311672"/>
                <a:gd name="connsiteY639" fmla="*/ 1013263 h 1440923"/>
                <a:gd name="connsiteX640" fmla="*/ 1138149 w 1311672"/>
                <a:gd name="connsiteY640" fmla="*/ 1015996 h 1440923"/>
                <a:gd name="connsiteX641" fmla="*/ 1146346 w 1311672"/>
                <a:gd name="connsiteY641" fmla="*/ 1017362 h 1440923"/>
                <a:gd name="connsiteX642" fmla="*/ 1147713 w 1311672"/>
                <a:gd name="connsiteY642" fmla="*/ 1022828 h 1440923"/>
                <a:gd name="connsiteX643" fmla="*/ 1142248 w 1311672"/>
                <a:gd name="connsiteY643" fmla="*/ 1029659 h 1440923"/>
                <a:gd name="connsiteX644" fmla="*/ 1134050 w 1311672"/>
                <a:gd name="connsiteY644" fmla="*/ 1028293 h 1440923"/>
                <a:gd name="connsiteX645" fmla="*/ 1131316 w 1311672"/>
                <a:gd name="connsiteY645" fmla="*/ 1025560 h 1440923"/>
                <a:gd name="connsiteX646" fmla="*/ 1129951 w 1311672"/>
                <a:gd name="connsiteY646" fmla="*/ 1029659 h 1440923"/>
                <a:gd name="connsiteX647" fmla="*/ 1136782 w 1311672"/>
                <a:gd name="connsiteY647" fmla="*/ 1035125 h 1440923"/>
                <a:gd name="connsiteX648" fmla="*/ 1142248 w 1311672"/>
                <a:gd name="connsiteY648" fmla="*/ 1035125 h 1440923"/>
                <a:gd name="connsiteX649" fmla="*/ 1143614 w 1311672"/>
                <a:gd name="connsiteY649" fmla="*/ 1040590 h 1440923"/>
                <a:gd name="connsiteX650" fmla="*/ 1142248 w 1311672"/>
                <a:gd name="connsiteY650" fmla="*/ 1048788 h 1440923"/>
                <a:gd name="connsiteX651" fmla="*/ 1138149 w 1311672"/>
                <a:gd name="connsiteY651" fmla="*/ 1051521 h 1440923"/>
                <a:gd name="connsiteX652" fmla="*/ 1135416 w 1311672"/>
                <a:gd name="connsiteY652" fmla="*/ 1056986 h 1440923"/>
                <a:gd name="connsiteX653" fmla="*/ 1139515 w 1311672"/>
                <a:gd name="connsiteY653" fmla="*/ 1066550 h 1440923"/>
                <a:gd name="connsiteX654" fmla="*/ 1139515 w 1311672"/>
                <a:gd name="connsiteY654" fmla="*/ 1073382 h 1440923"/>
                <a:gd name="connsiteX655" fmla="*/ 1135416 w 1311672"/>
                <a:gd name="connsiteY655" fmla="*/ 1073382 h 1440923"/>
                <a:gd name="connsiteX656" fmla="*/ 1131316 w 1311672"/>
                <a:gd name="connsiteY656" fmla="*/ 1069283 h 1440923"/>
                <a:gd name="connsiteX657" fmla="*/ 1128584 w 1311672"/>
                <a:gd name="connsiteY657" fmla="*/ 1070649 h 1440923"/>
                <a:gd name="connsiteX658" fmla="*/ 1136782 w 1311672"/>
                <a:gd name="connsiteY658" fmla="*/ 1080213 h 1440923"/>
                <a:gd name="connsiteX659" fmla="*/ 1138149 w 1311672"/>
                <a:gd name="connsiteY659" fmla="*/ 1087045 h 1440923"/>
                <a:gd name="connsiteX660" fmla="*/ 1135416 w 1311672"/>
                <a:gd name="connsiteY660" fmla="*/ 1097976 h 1440923"/>
                <a:gd name="connsiteX661" fmla="*/ 1123118 w 1311672"/>
                <a:gd name="connsiteY661" fmla="*/ 1102075 h 1440923"/>
                <a:gd name="connsiteX662" fmla="*/ 1120386 w 1311672"/>
                <a:gd name="connsiteY662" fmla="*/ 1107540 h 1440923"/>
                <a:gd name="connsiteX663" fmla="*/ 1114921 w 1311672"/>
                <a:gd name="connsiteY663" fmla="*/ 1104807 h 1440923"/>
                <a:gd name="connsiteX664" fmla="*/ 1113554 w 1311672"/>
                <a:gd name="connsiteY664" fmla="*/ 1099342 h 1440923"/>
                <a:gd name="connsiteX665" fmla="*/ 1110822 w 1311672"/>
                <a:gd name="connsiteY665" fmla="*/ 1096609 h 1440923"/>
                <a:gd name="connsiteX666" fmla="*/ 1110822 w 1311672"/>
                <a:gd name="connsiteY666" fmla="*/ 1091144 h 1440923"/>
                <a:gd name="connsiteX667" fmla="*/ 1103990 w 1311672"/>
                <a:gd name="connsiteY667" fmla="*/ 1088411 h 1440923"/>
                <a:gd name="connsiteX668" fmla="*/ 1102624 w 1311672"/>
                <a:gd name="connsiteY668" fmla="*/ 1084312 h 1440923"/>
                <a:gd name="connsiteX669" fmla="*/ 1108089 w 1311672"/>
                <a:gd name="connsiteY669" fmla="*/ 1077481 h 1440923"/>
                <a:gd name="connsiteX670" fmla="*/ 1108089 w 1311672"/>
                <a:gd name="connsiteY670" fmla="*/ 1072015 h 1440923"/>
                <a:gd name="connsiteX671" fmla="*/ 1103990 w 1311672"/>
                <a:gd name="connsiteY671" fmla="*/ 1072015 h 1440923"/>
                <a:gd name="connsiteX672" fmla="*/ 1094426 w 1311672"/>
                <a:gd name="connsiteY672" fmla="*/ 1076114 h 1440923"/>
                <a:gd name="connsiteX673" fmla="*/ 1091693 w 1311672"/>
                <a:gd name="connsiteY673" fmla="*/ 1082946 h 1440923"/>
                <a:gd name="connsiteX674" fmla="*/ 1087595 w 1311672"/>
                <a:gd name="connsiteY674" fmla="*/ 1082946 h 1440923"/>
                <a:gd name="connsiteX675" fmla="*/ 1080762 w 1311672"/>
                <a:gd name="connsiteY675" fmla="*/ 1074748 h 1440923"/>
                <a:gd name="connsiteX676" fmla="*/ 1084862 w 1311672"/>
                <a:gd name="connsiteY676" fmla="*/ 1069283 h 1440923"/>
                <a:gd name="connsiteX677" fmla="*/ 1080762 w 1311672"/>
                <a:gd name="connsiteY677" fmla="*/ 1062451 h 1440923"/>
                <a:gd name="connsiteX678" fmla="*/ 1080762 w 1311672"/>
                <a:gd name="connsiteY678" fmla="*/ 1058352 h 1440923"/>
                <a:gd name="connsiteX679" fmla="*/ 1084862 w 1311672"/>
                <a:gd name="connsiteY679" fmla="*/ 1054253 h 1440923"/>
                <a:gd name="connsiteX680" fmla="*/ 1086228 w 1311672"/>
                <a:gd name="connsiteY680" fmla="*/ 1048788 h 1440923"/>
                <a:gd name="connsiteX681" fmla="*/ 1087595 w 1311672"/>
                <a:gd name="connsiteY681" fmla="*/ 1043322 h 1440923"/>
                <a:gd name="connsiteX682" fmla="*/ 1084862 w 1311672"/>
                <a:gd name="connsiteY682" fmla="*/ 1041956 h 1440923"/>
                <a:gd name="connsiteX683" fmla="*/ 1078030 w 1311672"/>
                <a:gd name="connsiteY683" fmla="*/ 1048788 h 1440923"/>
                <a:gd name="connsiteX684" fmla="*/ 1072564 w 1311672"/>
                <a:gd name="connsiteY684" fmla="*/ 1062451 h 1440923"/>
                <a:gd name="connsiteX685" fmla="*/ 1065733 w 1311672"/>
                <a:gd name="connsiteY685" fmla="*/ 1070649 h 1440923"/>
                <a:gd name="connsiteX686" fmla="*/ 1063000 w 1311672"/>
                <a:gd name="connsiteY686" fmla="*/ 1067916 h 1440923"/>
                <a:gd name="connsiteX687" fmla="*/ 1063000 w 1311672"/>
                <a:gd name="connsiteY687" fmla="*/ 1059718 h 1440923"/>
                <a:gd name="connsiteX688" fmla="*/ 1058901 w 1311672"/>
                <a:gd name="connsiteY688" fmla="*/ 1051521 h 1440923"/>
                <a:gd name="connsiteX689" fmla="*/ 1056169 w 1311672"/>
                <a:gd name="connsiteY689" fmla="*/ 1043322 h 1440923"/>
                <a:gd name="connsiteX690" fmla="*/ 1060268 w 1311672"/>
                <a:gd name="connsiteY690" fmla="*/ 1039224 h 1440923"/>
                <a:gd name="connsiteX691" fmla="*/ 1072564 w 1311672"/>
                <a:gd name="connsiteY691" fmla="*/ 1033758 h 1440923"/>
                <a:gd name="connsiteX692" fmla="*/ 1072564 w 1311672"/>
                <a:gd name="connsiteY692" fmla="*/ 1031026 h 1440923"/>
                <a:gd name="connsiteX693" fmla="*/ 1079397 w 1311672"/>
                <a:gd name="connsiteY693" fmla="*/ 1028293 h 1440923"/>
                <a:gd name="connsiteX694" fmla="*/ 1076663 w 1311672"/>
                <a:gd name="connsiteY694" fmla="*/ 1025560 h 1440923"/>
                <a:gd name="connsiteX695" fmla="*/ 1067099 w 1311672"/>
                <a:gd name="connsiteY695" fmla="*/ 1024194 h 1440923"/>
                <a:gd name="connsiteX696" fmla="*/ 1058901 w 1311672"/>
                <a:gd name="connsiteY696" fmla="*/ 1025560 h 1440923"/>
                <a:gd name="connsiteX697" fmla="*/ 1050703 w 1311672"/>
                <a:gd name="connsiteY697" fmla="*/ 1024194 h 1440923"/>
                <a:gd name="connsiteX698" fmla="*/ 1047971 w 1311672"/>
                <a:gd name="connsiteY698" fmla="*/ 1020095 h 1440923"/>
                <a:gd name="connsiteX699" fmla="*/ 1050703 w 1311672"/>
                <a:gd name="connsiteY699" fmla="*/ 1013263 h 1440923"/>
                <a:gd name="connsiteX700" fmla="*/ 1060268 w 1311672"/>
                <a:gd name="connsiteY700" fmla="*/ 1010531 h 1440923"/>
                <a:gd name="connsiteX701" fmla="*/ 1069832 w 1311672"/>
                <a:gd name="connsiteY701" fmla="*/ 999600 h 1440923"/>
                <a:gd name="connsiteX702" fmla="*/ 1063000 w 1311672"/>
                <a:gd name="connsiteY702" fmla="*/ 1002333 h 1440923"/>
                <a:gd name="connsiteX703" fmla="*/ 1056169 w 1311672"/>
                <a:gd name="connsiteY703" fmla="*/ 1005065 h 1440923"/>
                <a:gd name="connsiteX704" fmla="*/ 1050703 w 1311672"/>
                <a:gd name="connsiteY704" fmla="*/ 1002333 h 1440923"/>
                <a:gd name="connsiteX705" fmla="*/ 1049337 w 1311672"/>
                <a:gd name="connsiteY705" fmla="*/ 995501 h 1440923"/>
                <a:gd name="connsiteX706" fmla="*/ 1056169 w 1311672"/>
                <a:gd name="connsiteY706" fmla="*/ 992769 h 1440923"/>
                <a:gd name="connsiteX707" fmla="*/ 1064366 w 1311672"/>
                <a:gd name="connsiteY707" fmla="*/ 990036 h 1440923"/>
                <a:gd name="connsiteX708" fmla="*/ 1073931 w 1311672"/>
                <a:gd name="connsiteY708" fmla="*/ 987303 h 1440923"/>
                <a:gd name="connsiteX709" fmla="*/ 1065733 w 1311672"/>
                <a:gd name="connsiteY709" fmla="*/ 983204 h 1440923"/>
                <a:gd name="connsiteX710" fmla="*/ 1056169 w 1311672"/>
                <a:gd name="connsiteY710" fmla="*/ 983204 h 1440923"/>
                <a:gd name="connsiteX711" fmla="*/ 1049337 w 1311672"/>
                <a:gd name="connsiteY711" fmla="*/ 988670 h 1440923"/>
                <a:gd name="connsiteX712" fmla="*/ 1045238 w 1311672"/>
                <a:gd name="connsiteY712" fmla="*/ 984571 h 1440923"/>
                <a:gd name="connsiteX713" fmla="*/ 1046605 w 1311672"/>
                <a:gd name="connsiteY713" fmla="*/ 979105 h 1440923"/>
                <a:gd name="connsiteX714" fmla="*/ 1056169 w 1311672"/>
                <a:gd name="connsiteY714" fmla="*/ 965442 h 1440923"/>
                <a:gd name="connsiteX715" fmla="*/ 1063000 w 1311672"/>
                <a:gd name="connsiteY715" fmla="*/ 962709 h 1440923"/>
                <a:gd name="connsiteX716" fmla="*/ 1076663 w 1311672"/>
                <a:gd name="connsiteY716" fmla="*/ 959977 h 1440923"/>
                <a:gd name="connsiteX717" fmla="*/ 1086228 w 1311672"/>
                <a:gd name="connsiteY717" fmla="*/ 951779 h 1440923"/>
                <a:gd name="connsiteX718" fmla="*/ 1095792 w 1311672"/>
                <a:gd name="connsiteY718" fmla="*/ 946313 h 1440923"/>
                <a:gd name="connsiteX719" fmla="*/ 1099891 w 1311672"/>
                <a:gd name="connsiteY719" fmla="*/ 935383 h 1440923"/>
                <a:gd name="connsiteX720" fmla="*/ 1110822 w 1311672"/>
                <a:gd name="connsiteY720" fmla="*/ 924452 h 1440923"/>
                <a:gd name="connsiteX721" fmla="*/ 1116287 w 1311672"/>
                <a:gd name="connsiteY721" fmla="*/ 921720 h 1440923"/>
                <a:gd name="connsiteX722" fmla="*/ 1114921 w 1311672"/>
                <a:gd name="connsiteY722" fmla="*/ 916254 h 1440923"/>
                <a:gd name="connsiteX723" fmla="*/ 1109455 w 1311672"/>
                <a:gd name="connsiteY723" fmla="*/ 917621 h 1440923"/>
                <a:gd name="connsiteX724" fmla="*/ 1097159 w 1311672"/>
                <a:gd name="connsiteY724" fmla="*/ 927185 h 1440923"/>
                <a:gd name="connsiteX725" fmla="*/ 1090327 w 1311672"/>
                <a:gd name="connsiteY725" fmla="*/ 931284 h 1440923"/>
                <a:gd name="connsiteX726" fmla="*/ 1084862 w 1311672"/>
                <a:gd name="connsiteY726" fmla="*/ 940848 h 1440923"/>
                <a:gd name="connsiteX727" fmla="*/ 1068465 w 1311672"/>
                <a:gd name="connsiteY727" fmla="*/ 947680 h 1440923"/>
                <a:gd name="connsiteX728" fmla="*/ 1060268 w 1311672"/>
                <a:gd name="connsiteY728" fmla="*/ 947680 h 1440923"/>
                <a:gd name="connsiteX729" fmla="*/ 1043872 w 1311672"/>
                <a:gd name="connsiteY729" fmla="*/ 959977 h 1440923"/>
                <a:gd name="connsiteX730" fmla="*/ 1030209 w 1311672"/>
                <a:gd name="connsiteY730" fmla="*/ 961343 h 1440923"/>
                <a:gd name="connsiteX731" fmla="*/ 1022010 w 1311672"/>
                <a:gd name="connsiteY731" fmla="*/ 958610 h 1440923"/>
                <a:gd name="connsiteX732" fmla="*/ 1023377 w 1311672"/>
                <a:gd name="connsiteY732" fmla="*/ 953145 h 1440923"/>
                <a:gd name="connsiteX733" fmla="*/ 1039773 w 1311672"/>
                <a:gd name="connsiteY733" fmla="*/ 935383 h 1440923"/>
                <a:gd name="connsiteX734" fmla="*/ 1053436 w 1311672"/>
                <a:gd name="connsiteY734" fmla="*/ 927185 h 1440923"/>
                <a:gd name="connsiteX735" fmla="*/ 1057535 w 1311672"/>
                <a:gd name="connsiteY735" fmla="*/ 921720 h 1440923"/>
                <a:gd name="connsiteX736" fmla="*/ 1063000 w 1311672"/>
                <a:gd name="connsiteY736" fmla="*/ 914888 h 1440923"/>
                <a:gd name="connsiteX737" fmla="*/ 1061634 w 1311672"/>
                <a:gd name="connsiteY737" fmla="*/ 906690 h 1440923"/>
                <a:gd name="connsiteX738" fmla="*/ 1052070 w 1311672"/>
                <a:gd name="connsiteY738" fmla="*/ 920353 h 1440923"/>
                <a:gd name="connsiteX739" fmla="*/ 1027476 w 1311672"/>
                <a:gd name="connsiteY739" fmla="*/ 935383 h 1440923"/>
                <a:gd name="connsiteX740" fmla="*/ 1019278 w 1311672"/>
                <a:gd name="connsiteY740" fmla="*/ 939482 h 1440923"/>
                <a:gd name="connsiteX741" fmla="*/ 1012446 w 1311672"/>
                <a:gd name="connsiteY741" fmla="*/ 938116 h 1440923"/>
                <a:gd name="connsiteX742" fmla="*/ 1009713 w 1311672"/>
                <a:gd name="connsiteY742" fmla="*/ 932650 h 1440923"/>
                <a:gd name="connsiteX743" fmla="*/ 1011080 w 1311672"/>
                <a:gd name="connsiteY743" fmla="*/ 924452 h 1440923"/>
                <a:gd name="connsiteX744" fmla="*/ 1008347 w 1311672"/>
                <a:gd name="connsiteY744" fmla="*/ 918987 h 1440923"/>
                <a:gd name="connsiteX745" fmla="*/ 1000149 w 1311672"/>
                <a:gd name="connsiteY745" fmla="*/ 921720 h 1440923"/>
                <a:gd name="connsiteX746" fmla="*/ 994684 w 1311672"/>
                <a:gd name="connsiteY746" fmla="*/ 917621 h 1440923"/>
                <a:gd name="connsiteX747" fmla="*/ 997417 w 1311672"/>
                <a:gd name="connsiteY747" fmla="*/ 912155 h 1440923"/>
                <a:gd name="connsiteX748" fmla="*/ 1004248 w 1311672"/>
                <a:gd name="connsiteY748" fmla="*/ 910789 h 1440923"/>
                <a:gd name="connsiteX749" fmla="*/ 1004248 w 1311672"/>
                <a:gd name="connsiteY749" fmla="*/ 903957 h 1440923"/>
                <a:gd name="connsiteX750" fmla="*/ 998783 w 1311672"/>
                <a:gd name="connsiteY750" fmla="*/ 899858 h 1440923"/>
                <a:gd name="connsiteX751" fmla="*/ 993318 w 1311672"/>
                <a:gd name="connsiteY751" fmla="*/ 899858 h 1440923"/>
                <a:gd name="connsiteX752" fmla="*/ 991952 w 1311672"/>
                <a:gd name="connsiteY752" fmla="*/ 897126 h 1440923"/>
                <a:gd name="connsiteX753" fmla="*/ 993318 w 1311672"/>
                <a:gd name="connsiteY753" fmla="*/ 884829 h 1440923"/>
                <a:gd name="connsiteX754" fmla="*/ 997417 w 1311672"/>
                <a:gd name="connsiteY754" fmla="*/ 882096 h 1440923"/>
                <a:gd name="connsiteX755" fmla="*/ 997417 w 1311672"/>
                <a:gd name="connsiteY755" fmla="*/ 873898 h 1440923"/>
                <a:gd name="connsiteX756" fmla="*/ 990585 w 1311672"/>
                <a:gd name="connsiteY756" fmla="*/ 871166 h 1440923"/>
                <a:gd name="connsiteX757" fmla="*/ 985120 w 1311672"/>
                <a:gd name="connsiteY757" fmla="*/ 864334 h 1440923"/>
                <a:gd name="connsiteX758" fmla="*/ 982387 w 1311672"/>
                <a:gd name="connsiteY758" fmla="*/ 864334 h 1440923"/>
                <a:gd name="connsiteX759" fmla="*/ 982387 w 1311672"/>
                <a:gd name="connsiteY759" fmla="*/ 873898 h 1440923"/>
                <a:gd name="connsiteX760" fmla="*/ 985120 w 1311672"/>
                <a:gd name="connsiteY760" fmla="*/ 880730 h 1440923"/>
                <a:gd name="connsiteX761" fmla="*/ 974190 w 1311672"/>
                <a:gd name="connsiteY761" fmla="*/ 884829 h 1440923"/>
                <a:gd name="connsiteX762" fmla="*/ 968724 w 1311672"/>
                <a:gd name="connsiteY762" fmla="*/ 879364 h 1440923"/>
                <a:gd name="connsiteX763" fmla="*/ 961893 w 1311672"/>
                <a:gd name="connsiteY763" fmla="*/ 872532 h 1440923"/>
                <a:gd name="connsiteX764" fmla="*/ 950962 w 1311672"/>
                <a:gd name="connsiteY764" fmla="*/ 872532 h 1440923"/>
                <a:gd name="connsiteX765" fmla="*/ 963258 w 1311672"/>
                <a:gd name="connsiteY765" fmla="*/ 880730 h 1440923"/>
                <a:gd name="connsiteX766" fmla="*/ 970091 w 1311672"/>
                <a:gd name="connsiteY766" fmla="*/ 893027 h 1440923"/>
                <a:gd name="connsiteX767" fmla="*/ 971456 w 1311672"/>
                <a:gd name="connsiteY767" fmla="*/ 903957 h 1440923"/>
                <a:gd name="connsiteX768" fmla="*/ 963258 w 1311672"/>
                <a:gd name="connsiteY768" fmla="*/ 902591 h 1440923"/>
                <a:gd name="connsiteX769" fmla="*/ 961893 w 1311672"/>
                <a:gd name="connsiteY769" fmla="*/ 905324 h 1440923"/>
                <a:gd name="connsiteX770" fmla="*/ 963258 w 1311672"/>
                <a:gd name="connsiteY770" fmla="*/ 909423 h 1440923"/>
                <a:gd name="connsiteX771" fmla="*/ 953694 w 1311672"/>
                <a:gd name="connsiteY771" fmla="*/ 910789 h 1440923"/>
                <a:gd name="connsiteX772" fmla="*/ 946863 w 1311672"/>
                <a:gd name="connsiteY772" fmla="*/ 902591 h 1440923"/>
                <a:gd name="connsiteX773" fmla="*/ 944130 w 1311672"/>
                <a:gd name="connsiteY773" fmla="*/ 890294 h 1440923"/>
                <a:gd name="connsiteX774" fmla="*/ 938665 w 1311672"/>
                <a:gd name="connsiteY774" fmla="*/ 886195 h 1440923"/>
                <a:gd name="connsiteX775" fmla="*/ 934566 w 1311672"/>
                <a:gd name="connsiteY775" fmla="*/ 890294 h 1440923"/>
                <a:gd name="connsiteX776" fmla="*/ 941397 w 1311672"/>
                <a:gd name="connsiteY776" fmla="*/ 897126 h 1440923"/>
                <a:gd name="connsiteX777" fmla="*/ 942764 w 1311672"/>
                <a:gd name="connsiteY777" fmla="*/ 905324 h 1440923"/>
                <a:gd name="connsiteX778" fmla="*/ 940031 w 1311672"/>
                <a:gd name="connsiteY778" fmla="*/ 914888 h 1440923"/>
                <a:gd name="connsiteX779" fmla="*/ 948229 w 1311672"/>
                <a:gd name="connsiteY779" fmla="*/ 916254 h 1440923"/>
                <a:gd name="connsiteX780" fmla="*/ 956427 w 1311672"/>
                <a:gd name="connsiteY780" fmla="*/ 927185 h 1440923"/>
                <a:gd name="connsiteX781" fmla="*/ 960526 w 1311672"/>
                <a:gd name="connsiteY781" fmla="*/ 938116 h 1440923"/>
                <a:gd name="connsiteX782" fmla="*/ 959159 w 1311672"/>
                <a:gd name="connsiteY782" fmla="*/ 946313 h 1440923"/>
                <a:gd name="connsiteX783" fmla="*/ 964625 w 1311672"/>
                <a:gd name="connsiteY783" fmla="*/ 947680 h 1440923"/>
                <a:gd name="connsiteX784" fmla="*/ 963258 w 1311672"/>
                <a:gd name="connsiteY784" fmla="*/ 954511 h 1440923"/>
                <a:gd name="connsiteX785" fmla="*/ 956427 w 1311672"/>
                <a:gd name="connsiteY785" fmla="*/ 955878 h 1440923"/>
                <a:gd name="connsiteX786" fmla="*/ 941397 w 1311672"/>
                <a:gd name="connsiteY786" fmla="*/ 954511 h 1440923"/>
                <a:gd name="connsiteX787" fmla="*/ 935932 w 1311672"/>
                <a:gd name="connsiteY787" fmla="*/ 947680 h 1440923"/>
                <a:gd name="connsiteX788" fmla="*/ 933200 w 1311672"/>
                <a:gd name="connsiteY788" fmla="*/ 958610 h 1440923"/>
                <a:gd name="connsiteX789" fmla="*/ 929101 w 1311672"/>
                <a:gd name="connsiteY789" fmla="*/ 958610 h 1440923"/>
                <a:gd name="connsiteX790" fmla="*/ 915438 w 1311672"/>
                <a:gd name="connsiteY790" fmla="*/ 944947 h 1440923"/>
                <a:gd name="connsiteX791" fmla="*/ 914071 w 1311672"/>
                <a:gd name="connsiteY791" fmla="*/ 936749 h 1440923"/>
                <a:gd name="connsiteX792" fmla="*/ 918170 w 1311672"/>
                <a:gd name="connsiteY792" fmla="*/ 928551 h 1440923"/>
                <a:gd name="connsiteX793" fmla="*/ 916803 w 1311672"/>
                <a:gd name="connsiteY793" fmla="*/ 920353 h 1440923"/>
                <a:gd name="connsiteX794" fmla="*/ 905873 w 1311672"/>
                <a:gd name="connsiteY794" fmla="*/ 913522 h 1440923"/>
                <a:gd name="connsiteX795" fmla="*/ 894942 w 1311672"/>
                <a:gd name="connsiteY795" fmla="*/ 914888 h 1440923"/>
                <a:gd name="connsiteX796" fmla="*/ 892210 w 1311672"/>
                <a:gd name="connsiteY796" fmla="*/ 906690 h 1440923"/>
                <a:gd name="connsiteX797" fmla="*/ 888111 w 1311672"/>
                <a:gd name="connsiteY797" fmla="*/ 898492 h 1440923"/>
                <a:gd name="connsiteX798" fmla="*/ 881279 w 1311672"/>
                <a:gd name="connsiteY798" fmla="*/ 902591 h 1440923"/>
                <a:gd name="connsiteX799" fmla="*/ 868982 w 1311672"/>
                <a:gd name="connsiteY799" fmla="*/ 906690 h 1440923"/>
                <a:gd name="connsiteX800" fmla="*/ 853952 w 1311672"/>
                <a:gd name="connsiteY800" fmla="*/ 905324 h 1440923"/>
                <a:gd name="connsiteX801" fmla="*/ 860785 w 1311672"/>
                <a:gd name="connsiteY801" fmla="*/ 912155 h 1440923"/>
                <a:gd name="connsiteX802" fmla="*/ 877180 w 1311672"/>
                <a:gd name="connsiteY802" fmla="*/ 913522 h 1440923"/>
                <a:gd name="connsiteX803" fmla="*/ 886745 w 1311672"/>
                <a:gd name="connsiteY803" fmla="*/ 917621 h 1440923"/>
                <a:gd name="connsiteX804" fmla="*/ 900407 w 1311672"/>
                <a:gd name="connsiteY804" fmla="*/ 921720 h 1440923"/>
                <a:gd name="connsiteX805" fmla="*/ 900407 w 1311672"/>
                <a:gd name="connsiteY805" fmla="*/ 935383 h 1440923"/>
                <a:gd name="connsiteX806" fmla="*/ 893576 w 1311672"/>
                <a:gd name="connsiteY806" fmla="*/ 943581 h 1440923"/>
                <a:gd name="connsiteX807" fmla="*/ 893576 w 1311672"/>
                <a:gd name="connsiteY807" fmla="*/ 951779 h 1440923"/>
                <a:gd name="connsiteX808" fmla="*/ 901774 w 1311672"/>
                <a:gd name="connsiteY808" fmla="*/ 950413 h 1440923"/>
                <a:gd name="connsiteX809" fmla="*/ 905873 w 1311672"/>
                <a:gd name="connsiteY809" fmla="*/ 955878 h 1440923"/>
                <a:gd name="connsiteX810" fmla="*/ 900407 w 1311672"/>
                <a:gd name="connsiteY810" fmla="*/ 962709 h 1440923"/>
                <a:gd name="connsiteX811" fmla="*/ 905873 w 1311672"/>
                <a:gd name="connsiteY811" fmla="*/ 965442 h 1440923"/>
                <a:gd name="connsiteX812" fmla="*/ 916803 w 1311672"/>
                <a:gd name="connsiteY812" fmla="*/ 965442 h 1440923"/>
                <a:gd name="connsiteX813" fmla="*/ 918170 w 1311672"/>
                <a:gd name="connsiteY813" fmla="*/ 972274 h 1440923"/>
                <a:gd name="connsiteX814" fmla="*/ 909972 w 1311672"/>
                <a:gd name="connsiteY814" fmla="*/ 983204 h 1440923"/>
                <a:gd name="connsiteX815" fmla="*/ 892210 w 1311672"/>
                <a:gd name="connsiteY815" fmla="*/ 998234 h 1440923"/>
                <a:gd name="connsiteX816" fmla="*/ 881279 w 1311672"/>
                <a:gd name="connsiteY816" fmla="*/ 1007798 h 1440923"/>
                <a:gd name="connsiteX817" fmla="*/ 905873 w 1311672"/>
                <a:gd name="connsiteY817" fmla="*/ 1002333 h 1440923"/>
                <a:gd name="connsiteX818" fmla="*/ 912704 w 1311672"/>
                <a:gd name="connsiteY818" fmla="*/ 992769 h 1440923"/>
                <a:gd name="connsiteX819" fmla="*/ 915438 w 1311672"/>
                <a:gd name="connsiteY819" fmla="*/ 987303 h 1440923"/>
                <a:gd name="connsiteX820" fmla="*/ 933200 w 1311672"/>
                <a:gd name="connsiteY820" fmla="*/ 987303 h 1440923"/>
                <a:gd name="connsiteX821" fmla="*/ 938665 w 1311672"/>
                <a:gd name="connsiteY821" fmla="*/ 994135 h 1440923"/>
                <a:gd name="connsiteX822" fmla="*/ 938665 w 1311672"/>
                <a:gd name="connsiteY822" fmla="*/ 998234 h 1440923"/>
                <a:gd name="connsiteX823" fmla="*/ 927734 w 1311672"/>
                <a:gd name="connsiteY823" fmla="*/ 1005065 h 1440923"/>
                <a:gd name="connsiteX824" fmla="*/ 922269 w 1311672"/>
                <a:gd name="connsiteY824" fmla="*/ 1013263 h 1440923"/>
                <a:gd name="connsiteX825" fmla="*/ 926368 w 1311672"/>
                <a:gd name="connsiteY825" fmla="*/ 1015996 h 1440923"/>
                <a:gd name="connsiteX826" fmla="*/ 937299 w 1311672"/>
                <a:gd name="connsiteY826" fmla="*/ 1017362 h 1440923"/>
                <a:gd name="connsiteX827" fmla="*/ 945496 w 1311672"/>
                <a:gd name="connsiteY827" fmla="*/ 1025560 h 1440923"/>
                <a:gd name="connsiteX828" fmla="*/ 938665 w 1311672"/>
                <a:gd name="connsiteY828" fmla="*/ 1029659 h 1440923"/>
                <a:gd name="connsiteX829" fmla="*/ 926368 w 1311672"/>
                <a:gd name="connsiteY829" fmla="*/ 1031026 h 1440923"/>
                <a:gd name="connsiteX830" fmla="*/ 923635 w 1311672"/>
                <a:gd name="connsiteY830" fmla="*/ 1036491 h 1440923"/>
                <a:gd name="connsiteX831" fmla="*/ 929101 w 1311672"/>
                <a:gd name="connsiteY831" fmla="*/ 1037857 h 1440923"/>
                <a:gd name="connsiteX832" fmla="*/ 931833 w 1311672"/>
                <a:gd name="connsiteY832" fmla="*/ 1046055 h 1440923"/>
                <a:gd name="connsiteX833" fmla="*/ 930467 w 1311672"/>
                <a:gd name="connsiteY833" fmla="*/ 1047422 h 1440923"/>
                <a:gd name="connsiteX834" fmla="*/ 931833 w 1311672"/>
                <a:gd name="connsiteY834" fmla="*/ 1051521 h 1440923"/>
                <a:gd name="connsiteX835" fmla="*/ 935932 w 1311672"/>
                <a:gd name="connsiteY835" fmla="*/ 1051521 h 1440923"/>
                <a:gd name="connsiteX836" fmla="*/ 934566 w 1311672"/>
                <a:gd name="connsiteY836" fmla="*/ 1062451 h 1440923"/>
                <a:gd name="connsiteX837" fmla="*/ 940031 w 1311672"/>
                <a:gd name="connsiteY837" fmla="*/ 1063817 h 1440923"/>
                <a:gd name="connsiteX838" fmla="*/ 942764 w 1311672"/>
                <a:gd name="connsiteY838" fmla="*/ 1073382 h 1440923"/>
                <a:gd name="connsiteX839" fmla="*/ 944130 w 1311672"/>
                <a:gd name="connsiteY839" fmla="*/ 1089778 h 1440923"/>
                <a:gd name="connsiteX840" fmla="*/ 946863 w 1311672"/>
                <a:gd name="connsiteY840" fmla="*/ 1091144 h 1440923"/>
                <a:gd name="connsiteX841" fmla="*/ 950962 w 1311672"/>
                <a:gd name="connsiteY841" fmla="*/ 1084312 h 1440923"/>
                <a:gd name="connsiteX842" fmla="*/ 950962 w 1311672"/>
                <a:gd name="connsiteY842" fmla="*/ 1072015 h 1440923"/>
                <a:gd name="connsiteX843" fmla="*/ 957793 w 1311672"/>
                <a:gd name="connsiteY843" fmla="*/ 1067916 h 1440923"/>
                <a:gd name="connsiteX844" fmla="*/ 964625 w 1311672"/>
                <a:gd name="connsiteY844" fmla="*/ 1074748 h 1440923"/>
                <a:gd name="connsiteX845" fmla="*/ 967357 w 1311672"/>
                <a:gd name="connsiteY845" fmla="*/ 1088411 h 1440923"/>
                <a:gd name="connsiteX846" fmla="*/ 971456 w 1311672"/>
                <a:gd name="connsiteY846" fmla="*/ 1095243 h 1440923"/>
                <a:gd name="connsiteX847" fmla="*/ 970091 w 1311672"/>
                <a:gd name="connsiteY847" fmla="*/ 1099342 h 1440923"/>
                <a:gd name="connsiteX848" fmla="*/ 959159 w 1311672"/>
                <a:gd name="connsiteY848" fmla="*/ 1104807 h 1440923"/>
                <a:gd name="connsiteX849" fmla="*/ 961893 w 1311672"/>
                <a:gd name="connsiteY849" fmla="*/ 1110272 h 1440923"/>
                <a:gd name="connsiteX850" fmla="*/ 978288 w 1311672"/>
                <a:gd name="connsiteY850" fmla="*/ 1107540 h 1440923"/>
                <a:gd name="connsiteX851" fmla="*/ 981021 w 1311672"/>
                <a:gd name="connsiteY851" fmla="*/ 1104807 h 1440923"/>
                <a:gd name="connsiteX852" fmla="*/ 982387 w 1311672"/>
                <a:gd name="connsiteY852" fmla="*/ 1113005 h 1440923"/>
                <a:gd name="connsiteX853" fmla="*/ 987853 w 1311672"/>
                <a:gd name="connsiteY853" fmla="*/ 1104807 h 1440923"/>
                <a:gd name="connsiteX854" fmla="*/ 989219 w 1311672"/>
                <a:gd name="connsiteY854" fmla="*/ 1096609 h 1440923"/>
                <a:gd name="connsiteX855" fmla="*/ 996050 w 1311672"/>
                <a:gd name="connsiteY855" fmla="*/ 1097976 h 1440923"/>
                <a:gd name="connsiteX856" fmla="*/ 1001516 w 1311672"/>
                <a:gd name="connsiteY856" fmla="*/ 1107540 h 1440923"/>
                <a:gd name="connsiteX857" fmla="*/ 998783 w 1311672"/>
                <a:gd name="connsiteY857" fmla="*/ 1119837 h 1440923"/>
                <a:gd name="connsiteX858" fmla="*/ 990585 w 1311672"/>
                <a:gd name="connsiteY858" fmla="*/ 1128035 h 1440923"/>
                <a:gd name="connsiteX859" fmla="*/ 989219 w 1311672"/>
                <a:gd name="connsiteY859" fmla="*/ 1134866 h 1440923"/>
                <a:gd name="connsiteX860" fmla="*/ 986486 w 1311672"/>
                <a:gd name="connsiteY860" fmla="*/ 1138965 h 1440923"/>
                <a:gd name="connsiteX861" fmla="*/ 991952 w 1311672"/>
                <a:gd name="connsiteY861" fmla="*/ 1145797 h 1440923"/>
                <a:gd name="connsiteX862" fmla="*/ 1008347 w 1311672"/>
                <a:gd name="connsiteY862" fmla="*/ 1143064 h 1440923"/>
                <a:gd name="connsiteX863" fmla="*/ 1016546 w 1311672"/>
                <a:gd name="connsiteY863" fmla="*/ 1140332 h 1440923"/>
                <a:gd name="connsiteX864" fmla="*/ 1022010 w 1311672"/>
                <a:gd name="connsiteY864" fmla="*/ 1144431 h 1440923"/>
                <a:gd name="connsiteX865" fmla="*/ 1011080 w 1311672"/>
                <a:gd name="connsiteY865" fmla="*/ 1152629 h 1440923"/>
                <a:gd name="connsiteX866" fmla="*/ 1008347 w 1311672"/>
                <a:gd name="connsiteY866" fmla="*/ 1156728 h 1440923"/>
                <a:gd name="connsiteX867" fmla="*/ 994684 w 1311672"/>
                <a:gd name="connsiteY867" fmla="*/ 1159460 h 1440923"/>
                <a:gd name="connsiteX868" fmla="*/ 1001516 w 1311672"/>
                <a:gd name="connsiteY868" fmla="*/ 1169024 h 1440923"/>
                <a:gd name="connsiteX869" fmla="*/ 1009713 w 1311672"/>
                <a:gd name="connsiteY869" fmla="*/ 1182688 h 1440923"/>
                <a:gd name="connsiteX870" fmla="*/ 1006981 w 1311672"/>
                <a:gd name="connsiteY870" fmla="*/ 1192252 h 1440923"/>
                <a:gd name="connsiteX871" fmla="*/ 1012446 w 1311672"/>
                <a:gd name="connsiteY871" fmla="*/ 1193618 h 1440923"/>
                <a:gd name="connsiteX872" fmla="*/ 1015179 w 1311672"/>
                <a:gd name="connsiteY872" fmla="*/ 1210014 h 1440923"/>
                <a:gd name="connsiteX873" fmla="*/ 1030209 w 1311672"/>
                <a:gd name="connsiteY873" fmla="*/ 1233242 h 1440923"/>
                <a:gd name="connsiteX874" fmla="*/ 1034308 w 1311672"/>
                <a:gd name="connsiteY874" fmla="*/ 1237341 h 1440923"/>
                <a:gd name="connsiteX875" fmla="*/ 1026109 w 1311672"/>
                <a:gd name="connsiteY875" fmla="*/ 1241440 h 1440923"/>
                <a:gd name="connsiteX876" fmla="*/ 1024744 w 1311672"/>
                <a:gd name="connsiteY876" fmla="*/ 1260568 h 1440923"/>
                <a:gd name="connsiteX877" fmla="*/ 1017911 w 1311672"/>
                <a:gd name="connsiteY877" fmla="*/ 1274231 h 1440923"/>
                <a:gd name="connsiteX878" fmla="*/ 1020645 w 1311672"/>
                <a:gd name="connsiteY878" fmla="*/ 1287895 h 1440923"/>
                <a:gd name="connsiteX879" fmla="*/ 1016546 w 1311672"/>
                <a:gd name="connsiteY879" fmla="*/ 1291994 h 1440923"/>
                <a:gd name="connsiteX880" fmla="*/ 1000149 w 1311672"/>
                <a:gd name="connsiteY880" fmla="*/ 1272865 h 1440923"/>
                <a:gd name="connsiteX881" fmla="*/ 996050 w 1311672"/>
                <a:gd name="connsiteY881" fmla="*/ 1257836 h 1440923"/>
                <a:gd name="connsiteX882" fmla="*/ 998783 w 1311672"/>
                <a:gd name="connsiteY882" fmla="*/ 1244172 h 1440923"/>
                <a:gd name="connsiteX883" fmla="*/ 993318 w 1311672"/>
                <a:gd name="connsiteY883" fmla="*/ 1226410 h 1440923"/>
                <a:gd name="connsiteX884" fmla="*/ 991952 w 1311672"/>
                <a:gd name="connsiteY884" fmla="*/ 1242806 h 1440923"/>
                <a:gd name="connsiteX885" fmla="*/ 990585 w 1311672"/>
                <a:gd name="connsiteY885" fmla="*/ 1261935 h 1440923"/>
                <a:gd name="connsiteX886" fmla="*/ 998783 w 1311672"/>
                <a:gd name="connsiteY886" fmla="*/ 1283796 h 1440923"/>
                <a:gd name="connsiteX887" fmla="*/ 997417 w 1311672"/>
                <a:gd name="connsiteY887" fmla="*/ 1304291 h 1440923"/>
                <a:gd name="connsiteX888" fmla="*/ 991952 w 1311672"/>
                <a:gd name="connsiteY888" fmla="*/ 1315221 h 1440923"/>
                <a:gd name="connsiteX889" fmla="*/ 1000149 w 1311672"/>
                <a:gd name="connsiteY889" fmla="*/ 1327518 h 1440923"/>
                <a:gd name="connsiteX890" fmla="*/ 996050 w 1311672"/>
                <a:gd name="connsiteY890" fmla="*/ 1331617 h 1440923"/>
                <a:gd name="connsiteX891" fmla="*/ 983754 w 1311672"/>
                <a:gd name="connsiteY891" fmla="*/ 1330251 h 1440923"/>
                <a:gd name="connsiteX892" fmla="*/ 978288 w 1311672"/>
                <a:gd name="connsiteY892" fmla="*/ 1320686 h 1440923"/>
                <a:gd name="connsiteX893" fmla="*/ 967357 w 1311672"/>
                <a:gd name="connsiteY893" fmla="*/ 1320686 h 1440923"/>
                <a:gd name="connsiteX894" fmla="*/ 975556 w 1311672"/>
                <a:gd name="connsiteY894" fmla="*/ 1345280 h 1440923"/>
                <a:gd name="connsiteX895" fmla="*/ 974190 w 1311672"/>
                <a:gd name="connsiteY895" fmla="*/ 1360310 h 1440923"/>
                <a:gd name="connsiteX896" fmla="*/ 978288 w 1311672"/>
                <a:gd name="connsiteY896" fmla="*/ 1364409 h 1440923"/>
                <a:gd name="connsiteX897" fmla="*/ 978288 w 1311672"/>
                <a:gd name="connsiteY897" fmla="*/ 1373973 h 1440923"/>
                <a:gd name="connsiteX898" fmla="*/ 965992 w 1311672"/>
                <a:gd name="connsiteY898" fmla="*/ 1371241 h 1440923"/>
                <a:gd name="connsiteX899" fmla="*/ 959159 w 1311672"/>
                <a:gd name="connsiteY899" fmla="*/ 1363043 h 1440923"/>
                <a:gd name="connsiteX900" fmla="*/ 953694 w 1311672"/>
                <a:gd name="connsiteY900" fmla="*/ 1342548 h 1440923"/>
                <a:gd name="connsiteX901" fmla="*/ 957793 w 1311672"/>
                <a:gd name="connsiteY901" fmla="*/ 1337082 h 1440923"/>
                <a:gd name="connsiteX902" fmla="*/ 957793 w 1311672"/>
                <a:gd name="connsiteY902" fmla="*/ 1323419 h 1440923"/>
                <a:gd name="connsiteX903" fmla="*/ 952328 w 1311672"/>
                <a:gd name="connsiteY903" fmla="*/ 1330251 h 1440923"/>
                <a:gd name="connsiteX904" fmla="*/ 942764 w 1311672"/>
                <a:gd name="connsiteY904" fmla="*/ 1331617 h 1440923"/>
                <a:gd name="connsiteX905" fmla="*/ 937299 w 1311672"/>
                <a:gd name="connsiteY905" fmla="*/ 1324785 h 1440923"/>
                <a:gd name="connsiteX906" fmla="*/ 937299 w 1311672"/>
                <a:gd name="connsiteY906" fmla="*/ 1305657 h 1440923"/>
                <a:gd name="connsiteX907" fmla="*/ 930467 w 1311672"/>
                <a:gd name="connsiteY907" fmla="*/ 1309756 h 1440923"/>
                <a:gd name="connsiteX908" fmla="*/ 929101 w 1311672"/>
                <a:gd name="connsiteY908" fmla="*/ 1319320 h 1440923"/>
                <a:gd name="connsiteX909" fmla="*/ 926368 w 1311672"/>
                <a:gd name="connsiteY909" fmla="*/ 1315221 h 1440923"/>
                <a:gd name="connsiteX910" fmla="*/ 927734 w 1311672"/>
                <a:gd name="connsiteY910" fmla="*/ 1307023 h 1440923"/>
                <a:gd name="connsiteX911" fmla="*/ 922269 w 1311672"/>
                <a:gd name="connsiteY911" fmla="*/ 1294726 h 1440923"/>
                <a:gd name="connsiteX912" fmla="*/ 914071 w 1311672"/>
                <a:gd name="connsiteY912" fmla="*/ 1291994 h 1440923"/>
                <a:gd name="connsiteX913" fmla="*/ 914071 w 1311672"/>
                <a:gd name="connsiteY913" fmla="*/ 1297459 h 1440923"/>
                <a:gd name="connsiteX914" fmla="*/ 919537 w 1311672"/>
                <a:gd name="connsiteY914" fmla="*/ 1304291 h 1440923"/>
                <a:gd name="connsiteX915" fmla="*/ 915438 w 1311672"/>
                <a:gd name="connsiteY915" fmla="*/ 1312489 h 1440923"/>
                <a:gd name="connsiteX916" fmla="*/ 907240 w 1311672"/>
                <a:gd name="connsiteY916" fmla="*/ 1305657 h 1440923"/>
                <a:gd name="connsiteX917" fmla="*/ 900407 w 1311672"/>
                <a:gd name="connsiteY917" fmla="*/ 1304291 h 1440923"/>
                <a:gd name="connsiteX918" fmla="*/ 899041 w 1311672"/>
                <a:gd name="connsiteY918" fmla="*/ 1293360 h 1440923"/>
                <a:gd name="connsiteX919" fmla="*/ 900407 w 1311672"/>
                <a:gd name="connsiteY919" fmla="*/ 1282429 h 1440923"/>
                <a:gd name="connsiteX920" fmla="*/ 893576 w 1311672"/>
                <a:gd name="connsiteY920" fmla="*/ 1261935 h 1440923"/>
                <a:gd name="connsiteX921" fmla="*/ 893576 w 1311672"/>
                <a:gd name="connsiteY921" fmla="*/ 1253737 h 1440923"/>
                <a:gd name="connsiteX922" fmla="*/ 890843 w 1311672"/>
                <a:gd name="connsiteY922" fmla="*/ 1264667 h 1440923"/>
                <a:gd name="connsiteX923" fmla="*/ 890843 w 1311672"/>
                <a:gd name="connsiteY923" fmla="*/ 1285162 h 1440923"/>
                <a:gd name="connsiteX924" fmla="*/ 894942 w 1311672"/>
                <a:gd name="connsiteY924" fmla="*/ 1297459 h 1440923"/>
                <a:gd name="connsiteX925" fmla="*/ 888111 w 1311672"/>
                <a:gd name="connsiteY925" fmla="*/ 1305657 h 1440923"/>
                <a:gd name="connsiteX926" fmla="*/ 878547 w 1311672"/>
                <a:gd name="connsiteY926" fmla="*/ 1283796 h 1440923"/>
                <a:gd name="connsiteX927" fmla="*/ 868982 w 1311672"/>
                <a:gd name="connsiteY927" fmla="*/ 1274231 h 1440923"/>
                <a:gd name="connsiteX928" fmla="*/ 868982 w 1311672"/>
                <a:gd name="connsiteY928" fmla="*/ 1267400 h 1440923"/>
                <a:gd name="connsiteX929" fmla="*/ 859418 w 1311672"/>
                <a:gd name="connsiteY929" fmla="*/ 1266034 h 1440923"/>
                <a:gd name="connsiteX930" fmla="*/ 853952 w 1311672"/>
                <a:gd name="connsiteY930" fmla="*/ 1245539 h 1440923"/>
                <a:gd name="connsiteX931" fmla="*/ 848487 w 1311672"/>
                <a:gd name="connsiteY931" fmla="*/ 1240073 h 1440923"/>
                <a:gd name="connsiteX932" fmla="*/ 848487 w 1311672"/>
                <a:gd name="connsiteY932" fmla="*/ 1233242 h 1440923"/>
                <a:gd name="connsiteX933" fmla="*/ 841656 w 1311672"/>
                <a:gd name="connsiteY933" fmla="*/ 1223677 h 1440923"/>
                <a:gd name="connsiteX934" fmla="*/ 834824 w 1311672"/>
                <a:gd name="connsiteY934" fmla="*/ 1227776 h 1440923"/>
                <a:gd name="connsiteX935" fmla="*/ 834824 w 1311672"/>
                <a:gd name="connsiteY935" fmla="*/ 1233242 h 1440923"/>
                <a:gd name="connsiteX936" fmla="*/ 840289 w 1311672"/>
                <a:gd name="connsiteY936" fmla="*/ 1248271 h 1440923"/>
                <a:gd name="connsiteX937" fmla="*/ 841656 w 1311672"/>
                <a:gd name="connsiteY937" fmla="*/ 1259202 h 1440923"/>
                <a:gd name="connsiteX938" fmla="*/ 836190 w 1311672"/>
                <a:gd name="connsiteY938" fmla="*/ 1253737 h 1440923"/>
                <a:gd name="connsiteX939" fmla="*/ 834824 w 1311672"/>
                <a:gd name="connsiteY939" fmla="*/ 1244172 h 1440923"/>
                <a:gd name="connsiteX940" fmla="*/ 827993 w 1311672"/>
                <a:gd name="connsiteY940" fmla="*/ 1238707 h 1440923"/>
                <a:gd name="connsiteX941" fmla="*/ 812963 w 1311672"/>
                <a:gd name="connsiteY941" fmla="*/ 1231875 h 1440923"/>
                <a:gd name="connsiteX942" fmla="*/ 804765 w 1311672"/>
                <a:gd name="connsiteY942" fmla="*/ 1215479 h 1440923"/>
                <a:gd name="connsiteX943" fmla="*/ 803398 w 1311672"/>
                <a:gd name="connsiteY943" fmla="*/ 1201816 h 1440923"/>
                <a:gd name="connsiteX944" fmla="*/ 789735 w 1311672"/>
                <a:gd name="connsiteY944" fmla="*/ 1199084 h 1440923"/>
                <a:gd name="connsiteX945" fmla="*/ 785636 w 1311672"/>
                <a:gd name="connsiteY945" fmla="*/ 1208648 h 1440923"/>
                <a:gd name="connsiteX946" fmla="*/ 776072 w 1311672"/>
                <a:gd name="connsiteY946" fmla="*/ 1203183 h 1440923"/>
                <a:gd name="connsiteX947" fmla="*/ 774706 w 1311672"/>
                <a:gd name="connsiteY947" fmla="*/ 1214113 h 1440923"/>
                <a:gd name="connsiteX948" fmla="*/ 778805 w 1311672"/>
                <a:gd name="connsiteY948" fmla="*/ 1230509 h 1440923"/>
                <a:gd name="connsiteX949" fmla="*/ 796567 w 1311672"/>
                <a:gd name="connsiteY949" fmla="*/ 1245539 h 1440923"/>
                <a:gd name="connsiteX950" fmla="*/ 796567 w 1311672"/>
                <a:gd name="connsiteY950" fmla="*/ 1252370 h 1440923"/>
                <a:gd name="connsiteX951" fmla="*/ 797933 w 1311672"/>
                <a:gd name="connsiteY951" fmla="*/ 1261935 h 1440923"/>
                <a:gd name="connsiteX952" fmla="*/ 799299 w 1311672"/>
                <a:gd name="connsiteY952" fmla="*/ 1276964 h 1440923"/>
                <a:gd name="connsiteX953" fmla="*/ 804765 w 1311672"/>
                <a:gd name="connsiteY953" fmla="*/ 1276964 h 1440923"/>
                <a:gd name="connsiteX954" fmla="*/ 821161 w 1311672"/>
                <a:gd name="connsiteY954" fmla="*/ 1279697 h 1440923"/>
                <a:gd name="connsiteX955" fmla="*/ 829359 w 1311672"/>
                <a:gd name="connsiteY955" fmla="*/ 1290627 h 1440923"/>
                <a:gd name="connsiteX956" fmla="*/ 825260 w 1311672"/>
                <a:gd name="connsiteY956" fmla="*/ 1297459 h 1440923"/>
                <a:gd name="connsiteX957" fmla="*/ 830725 w 1311672"/>
                <a:gd name="connsiteY957" fmla="*/ 1297459 h 1440923"/>
                <a:gd name="connsiteX958" fmla="*/ 840289 w 1311672"/>
                <a:gd name="connsiteY958" fmla="*/ 1298825 h 1440923"/>
                <a:gd name="connsiteX959" fmla="*/ 833458 w 1311672"/>
                <a:gd name="connsiteY959" fmla="*/ 1308390 h 1440923"/>
                <a:gd name="connsiteX960" fmla="*/ 844388 w 1311672"/>
                <a:gd name="connsiteY960" fmla="*/ 1308390 h 1440923"/>
                <a:gd name="connsiteX961" fmla="*/ 849853 w 1311672"/>
                <a:gd name="connsiteY961" fmla="*/ 1317954 h 1440923"/>
                <a:gd name="connsiteX962" fmla="*/ 856686 w 1311672"/>
                <a:gd name="connsiteY962" fmla="*/ 1330251 h 1440923"/>
                <a:gd name="connsiteX963" fmla="*/ 853952 w 1311672"/>
                <a:gd name="connsiteY963" fmla="*/ 1341181 h 1440923"/>
                <a:gd name="connsiteX964" fmla="*/ 864884 w 1311672"/>
                <a:gd name="connsiteY964" fmla="*/ 1339815 h 1440923"/>
                <a:gd name="connsiteX965" fmla="*/ 871715 w 1311672"/>
                <a:gd name="connsiteY965" fmla="*/ 1342548 h 1440923"/>
                <a:gd name="connsiteX966" fmla="*/ 874448 w 1311672"/>
                <a:gd name="connsiteY966" fmla="*/ 1357577 h 1440923"/>
                <a:gd name="connsiteX967" fmla="*/ 863517 w 1311672"/>
                <a:gd name="connsiteY967" fmla="*/ 1369874 h 1440923"/>
                <a:gd name="connsiteX968" fmla="*/ 870349 w 1311672"/>
                <a:gd name="connsiteY968" fmla="*/ 1369874 h 1440923"/>
                <a:gd name="connsiteX969" fmla="*/ 874448 w 1311672"/>
                <a:gd name="connsiteY969" fmla="*/ 1378072 h 1440923"/>
                <a:gd name="connsiteX970" fmla="*/ 874448 w 1311672"/>
                <a:gd name="connsiteY970" fmla="*/ 1384904 h 1440923"/>
                <a:gd name="connsiteX971" fmla="*/ 885378 w 1311672"/>
                <a:gd name="connsiteY971" fmla="*/ 1373973 h 1440923"/>
                <a:gd name="connsiteX972" fmla="*/ 889477 w 1311672"/>
                <a:gd name="connsiteY972" fmla="*/ 1376706 h 1440923"/>
                <a:gd name="connsiteX973" fmla="*/ 886745 w 1311672"/>
                <a:gd name="connsiteY973" fmla="*/ 1390369 h 1440923"/>
                <a:gd name="connsiteX974" fmla="*/ 890843 w 1311672"/>
                <a:gd name="connsiteY974" fmla="*/ 1395834 h 1440923"/>
                <a:gd name="connsiteX975" fmla="*/ 896309 w 1311672"/>
                <a:gd name="connsiteY975" fmla="*/ 1393102 h 1440923"/>
                <a:gd name="connsiteX976" fmla="*/ 900407 w 1311672"/>
                <a:gd name="connsiteY976" fmla="*/ 1399933 h 1440923"/>
                <a:gd name="connsiteX977" fmla="*/ 896309 w 1311672"/>
                <a:gd name="connsiteY977" fmla="*/ 1408131 h 1440923"/>
                <a:gd name="connsiteX978" fmla="*/ 886745 w 1311672"/>
                <a:gd name="connsiteY978" fmla="*/ 1406765 h 1440923"/>
                <a:gd name="connsiteX979" fmla="*/ 881279 w 1311672"/>
                <a:gd name="connsiteY979" fmla="*/ 1412230 h 1440923"/>
                <a:gd name="connsiteX980" fmla="*/ 886745 w 1311672"/>
                <a:gd name="connsiteY980" fmla="*/ 1420428 h 1440923"/>
                <a:gd name="connsiteX981" fmla="*/ 894942 w 1311672"/>
                <a:gd name="connsiteY981" fmla="*/ 1429992 h 1440923"/>
                <a:gd name="connsiteX982" fmla="*/ 893576 w 1311672"/>
                <a:gd name="connsiteY982" fmla="*/ 1436824 h 1440923"/>
                <a:gd name="connsiteX983" fmla="*/ 890843 w 1311672"/>
                <a:gd name="connsiteY983" fmla="*/ 1440923 h 1440923"/>
                <a:gd name="connsiteX984" fmla="*/ 879913 w 1311672"/>
                <a:gd name="connsiteY984" fmla="*/ 1440923 h 1440923"/>
                <a:gd name="connsiteX985" fmla="*/ 867616 w 1311672"/>
                <a:gd name="connsiteY985" fmla="*/ 1432725 h 1440923"/>
                <a:gd name="connsiteX986" fmla="*/ 847121 w 1311672"/>
                <a:gd name="connsiteY986" fmla="*/ 1425893 h 1440923"/>
                <a:gd name="connsiteX987" fmla="*/ 837557 w 1311672"/>
                <a:gd name="connsiteY987" fmla="*/ 1419062 h 1440923"/>
                <a:gd name="connsiteX988" fmla="*/ 829359 w 1311672"/>
                <a:gd name="connsiteY988" fmla="*/ 1417696 h 1440923"/>
                <a:gd name="connsiteX989" fmla="*/ 810231 w 1311672"/>
                <a:gd name="connsiteY989" fmla="*/ 1401300 h 1440923"/>
                <a:gd name="connsiteX990" fmla="*/ 807497 w 1311672"/>
                <a:gd name="connsiteY990" fmla="*/ 1394468 h 1440923"/>
                <a:gd name="connsiteX991" fmla="*/ 796567 w 1311672"/>
                <a:gd name="connsiteY991" fmla="*/ 1389003 h 1440923"/>
                <a:gd name="connsiteX992" fmla="*/ 789735 w 1311672"/>
                <a:gd name="connsiteY992" fmla="*/ 1389003 h 1440923"/>
                <a:gd name="connsiteX993" fmla="*/ 781537 w 1311672"/>
                <a:gd name="connsiteY993" fmla="*/ 1386270 h 1440923"/>
                <a:gd name="connsiteX994" fmla="*/ 777439 w 1311672"/>
                <a:gd name="connsiteY994" fmla="*/ 1390369 h 1440923"/>
                <a:gd name="connsiteX995" fmla="*/ 756944 w 1311672"/>
                <a:gd name="connsiteY995" fmla="*/ 1382171 h 1440923"/>
                <a:gd name="connsiteX996" fmla="*/ 754211 w 1311672"/>
                <a:gd name="connsiteY996" fmla="*/ 1375339 h 1440923"/>
                <a:gd name="connsiteX997" fmla="*/ 747380 w 1311672"/>
                <a:gd name="connsiteY997" fmla="*/ 1368508 h 1440923"/>
                <a:gd name="connsiteX998" fmla="*/ 737815 w 1311672"/>
                <a:gd name="connsiteY998" fmla="*/ 1368508 h 1440923"/>
                <a:gd name="connsiteX999" fmla="*/ 724152 w 1311672"/>
                <a:gd name="connsiteY999" fmla="*/ 1352112 h 1440923"/>
                <a:gd name="connsiteX1000" fmla="*/ 724152 w 1311672"/>
                <a:gd name="connsiteY1000" fmla="*/ 1343914 h 1440923"/>
                <a:gd name="connsiteX1001" fmla="*/ 718687 w 1311672"/>
                <a:gd name="connsiteY1001" fmla="*/ 1343914 h 1440923"/>
                <a:gd name="connsiteX1002" fmla="*/ 710489 w 1311672"/>
                <a:gd name="connsiteY1002" fmla="*/ 1338449 h 1440923"/>
                <a:gd name="connsiteX1003" fmla="*/ 703657 w 1311672"/>
                <a:gd name="connsiteY1003" fmla="*/ 1327518 h 1440923"/>
                <a:gd name="connsiteX1004" fmla="*/ 709122 w 1311672"/>
                <a:gd name="connsiteY1004" fmla="*/ 1322053 h 1440923"/>
                <a:gd name="connsiteX1005" fmla="*/ 715954 w 1311672"/>
                <a:gd name="connsiteY1005" fmla="*/ 1317954 h 1440923"/>
                <a:gd name="connsiteX1006" fmla="*/ 703657 w 1311672"/>
                <a:gd name="connsiteY1006" fmla="*/ 1312489 h 1440923"/>
                <a:gd name="connsiteX1007" fmla="*/ 699558 w 1311672"/>
                <a:gd name="connsiteY1007" fmla="*/ 1315221 h 1440923"/>
                <a:gd name="connsiteX1008" fmla="*/ 696826 w 1311672"/>
                <a:gd name="connsiteY1008" fmla="*/ 1320686 h 1440923"/>
                <a:gd name="connsiteX1009" fmla="*/ 689993 w 1311672"/>
                <a:gd name="connsiteY1009" fmla="*/ 1316588 h 1440923"/>
                <a:gd name="connsiteX1010" fmla="*/ 689993 w 1311672"/>
                <a:gd name="connsiteY1010" fmla="*/ 1311122 h 1440923"/>
                <a:gd name="connsiteX1011" fmla="*/ 679063 w 1311672"/>
                <a:gd name="connsiteY1011" fmla="*/ 1311122 h 1440923"/>
                <a:gd name="connsiteX1012" fmla="*/ 658568 w 1311672"/>
                <a:gd name="connsiteY1012" fmla="*/ 1296093 h 1440923"/>
                <a:gd name="connsiteX1013" fmla="*/ 650370 w 1311672"/>
                <a:gd name="connsiteY1013" fmla="*/ 1296093 h 1440923"/>
                <a:gd name="connsiteX1014" fmla="*/ 643538 w 1311672"/>
                <a:gd name="connsiteY1014" fmla="*/ 1289261 h 1440923"/>
                <a:gd name="connsiteX1015" fmla="*/ 631241 w 1311672"/>
                <a:gd name="connsiteY1015" fmla="*/ 1279697 h 1440923"/>
                <a:gd name="connsiteX1016" fmla="*/ 631241 w 1311672"/>
                <a:gd name="connsiteY1016" fmla="*/ 1272865 h 1440923"/>
                <a:gd name="connsiteX1017" fmla="*/ 623044 w 1311672"/>
                <a:gd name="connsiteY1017" fmla="*/ 1271499 h 1440923"/>
                <a:gd name="connsiteX1018" fmla="*/ 614846 w 1311672"/>
                <a:gd name="connsiteY1018" fmla="*/ 1261935 h 1440923"/>
                <a:gd name="connsiteX1019" fmla="*/ 606648 w 1311672"/>
                <a:gd name="connsiteY1019" fmla="*/ 1251004 h 1440923"/>
                <a:gd name="connsiteX1020" fmla="*/ 605282 w 1311672"/>
                <a:gd name="connsiteY1020" fmla="*/ 1234608 h 1440923"/>
                <a:gd name="connsiteX1021" fmla="*/ 592984 w 1311672"/>
                <a:gd name="connsiteY1021" fmla="*/ 1229143 h 1440923"/>
                <a:gd name="connsiteX1022" fmla="*/ 598450 w 1311672"/>
                <a:gd name="connsiteY1022" fmla="*/ 1223677 h 1440923"/>
                <a:gd name="connsiteX1023" fmla="*/ 616212 w 1311672"/>
                <a:gd name="connsiteY1023" fmla="*/ 1225044 h 1440923"/>
                <a:gd name="connsiteX1024" fmla="*/ 639439 w 1311672"/>
                <a:gd name="connsiteY1024" fmla="*/ 1208648 h 1440923"/>
                <a:gd name="connsiteX1025" fmla="*/ 644905 w 1311672"/>
                <a:gd name="connsiteY1025" fmla="*/ 1201816 h 1440923"/>
                <a:gd name="connsiteX1026" fmla="*/ 625776 w 1311672"/>
                <a:gd name="connsiteY1026" fmla="*/ 1203183 h 1440923"/>
                <a:gd name="connsiteX1027" fmla="*/ 616212 w 1311672"/>
                <a:gd name="connsiteY1027" fmla="*/ 1189519 h 1440923"/>
                <a:gd name="connsiteX1028" fmla="*/ 612113 w 1311672"/>
                <a:gd name="connsiteY1028" fmla="*/ 1174490 h 1440923"/>
                <a:gd name="connsiteX1029" fmla="*/ 614846 w 1311672"/>
                <a:gd name="connsiteY1029" fmla="*/ 1170391 h 1440923"/>
                <a:gd name="connsiteX1030" fmla="*/ 608014 w 1311672"/>
                <a:gd name="connsiteY1030" fmla="*/ 1173123 h 1440923"/>
                <a:gd name="connsiteX1031" fmla="*/ 601183 w 1311672"/>
                <a:gd name="connsiteY1031" fmla="*/ 1185420 h 1440923"/>
                <a:gd name="connsiteX1032" fmla="*/ 599816 w 1311672"/>
                <a:gd name="connsiteY1032" fmla="*/ 1194985 h 1440923"/>
                <a:gd name="connsiteX1033" fmla="*/ 588885 w 1311672"/>
                <a:gd name="connsiteY1033" fmla="*/ 1184054 h 1440923"/>
                <a:gd name="connsiteX1034" fmla="*/ 597084 w 1311672"/>
                <a:gd name="connsiteY1034" fmla="*/ 1174490 h 1440923"/>
                <a:gd name="connsiteX1035" fmla="*/ 598450 w 1311672"/>
                <a:gd name="connsiteY1035" fmla="*/ 1153995 h 1440923"/>
                <a:gd name="connsiteX1036" fmla="*/ 590252 w 1311672"/>
                <a:gd name="connsiteY1036" fmla="*/ 1169024 h 1440923"/>
                <a:gd name="connsiteX1037" fmla="*/ 584786 w 1311672"/>
                <a:gd name="connsiteY1037" fmla="*/ 1162193 h 1440923"/>
                <a:gd name="connsiteX1038" fmla="*/ 584786 w 1311672"/>
                <a:gd name="connsiteY1038" fmla="*/ 1148530 h 1440923"/>
                <a:gd name="connsiteX1039" fmla="*/ 573856 w 1311672"/>
                <a:gd name="connsiteY1039" fmla="*/ 1149896 h 1440923"/>
                <a:gd name="connsiteX1040" fmla="*/ 571123 w 1311672"/>
                <a:gd name="connsiteY1040" fmla="*/ 1137599 h 1440923"/>
                <a:gd name="connsiteX1041" fmla="*/ 572490 w 1311672"/>
                <a:gd name="connsiteY1041" fmla="*/ 1126668 h 1440923"/>
                <a:gd name="connsiteX1042" fmla="*/ 565658 w 1311672"/>
                <a:gd name="connsiteY1042" fmla="*/ 1108906 h 1440923"/>
                <a:gd name="connsiteX1043" fmla="*/ 556094 w 1311672"/>
                <a:gd name="connsiteY1043" fmla="*/ 1103441 h 1440923"/>
                <a:gd name="connsiteX1044" fmla="*/ 556094 w 1311672"/>
                <a:gd name="connsiteY1044" fmla="*/ 1092510 h 1440923"/>
                <a:gd name="connsiteX1045" fmla="*/ 569757 w 1311672"/>
                <a:gd name="connsiteY1045" fmla="*/ 1078847 h 1440923"/>
                <a:gd name="connsiteX1046" fmla="*/ 567024 w 1311672"/>
                <a:gd name="connsiteY1046" fmla="*/ 1073382 h 1440923"/>
                <a:gd name="connsiteX1047" fmla="*/ 543797 w 1311672"/>
                <a:gd name="connsiteY1047" fmla="*/ 1092510 h 1440923"/>
                <a:gd name="connsiteX1048" fmla="*/ 543797 w 1311672"/>
                <a:gd name="connsiteY1048" fmla="*/ 1103441 h 1440923"/>
                <a:gd name="connsiteX1049" fmla="*/ 539698 w 1311672"/>
                <a:gd name="connsiteY1049" fmla="*/ 1095243 h 1440923"/>
                <a:gd name="connsiteX1050" fmla="*/ 546530 w 1311672"/>
                <a:gd name="connsiteY1050" fmla="*/ 1078847 h 1440923"/>
                <a:gd name="connsiteX1051" fmla="*/ 536966 w 1311672"/>
                <a:gd name="connsiteY1051" fmla="*/ 1076114 h 1440923"/>
                <a:gd name="connsiteX1052" fmla="*/ 530133 w 1311672"/>
                <a:gd name="connsiteY1052" fmla="*/ 1080213 h 1440923"/>
                <a:gd name="connsiteX1053" fmla="*/ 527401 w 1311672"/>
                <a:gd name="connsiteY1053" fmla="*/ 1076114 h 1440923"/>
                <a:gd name="connsiteX1054" fmla="*/ 520569 w 1311672"/>
                <a:gd name="connsiteY1054" fmla="*/ 1099342 h 1440923"/>
                <a:gd name="connsiteX1055" fmla="*/ 508272 w 1311672"/>
                <a:gd name="connsiteY1055" fmla="*/ 1106174 h 1440923"/>
                <a:gd name="connsiteX1056" fmla="*/ 508272 w 1311672"/>
                <a:gd name="connsiteY1056" fmla="*/ 1091144 h 1440923"/>
                <a:gd name="connsiteX1057" fmla="*/ 516470 w 1311672"/>
                <a:gd name="connsiteY1057" fmla="*/ 1080213 h 1440923"/>
                <a:gd name="connsiteX1058" fmla="*/ 516470 w 1311672"/>
                <a:gd name="connsiteY1058" fmla="*/ 1067916 h 1440923"/>
                <a:gd name="connsiteX1059" fmla="*/ 519203 w 1311672"/>
                <a:gd name="connsiteY1059" fmla="*/ 1059718 h 1440923"/>
                <a:gd name="connsiteX1060" fmla="*/ 506906 w 1311672"/>
                <a:gd name="connsiteY1060" fmla="*/ 1062451 h 1440923"/>
                <a:gd name="connsiteX1061" fmla="*/ 497342 w 1311672"/>
                <a:gd name="connsiteY1061" fmla="*/ 1073382 h 1440923"/>
                <a:gd name="connsiteX1062" fmla="*/ 490510 w 1311672"/>
                <a:gd name="connsiteY1062" fmla="*/ 1073382 h 1440923"/>
                <a:gd name="connsiteX1063" fmla="*/ 483678 w 1311672"/>
                <a:gd name="connsiteY1063" fmla="*/ 1084312 h 1440923"/>
                <a:gd name="connsiteX1064" fmla="*/ 479579 w 1311672"/>
                <a:gd name="connsiteY1064" fmla="*/ 1092510 h 1440923"/>
                <a:gd name="connsiteX1065" fmla="*/ 463184 w 1311672"/>
                <a:gd name="connsiteY1065" fmla="*/ 1088411 h 1440923"/>
                <a:gd name="connsiteX1066" fmla="*/ 454986 w 1311672"/>
                <a:gd name="connsiteY1066" fmla="*/ 1078847 h 1440923"/>
                <a:gd name="connsiteX1067" fmla="*/ 445422 w 1311672"/>
                <a:gd name="connsiteY1067" fmla="*/ 1078847 h 1440923"/>
                <a:gd name="connsiteX1068" fmla="*/ 431758 w 1311672"/>
                <a:gd name="connsiteY1068" fmla="*/ 1056986 h 1440923"/>
                <a:gd name="connsiteX1069" fmla="*/ 426293 w 1311672"/>
                <a:gd name="connsiteY1069" fmla="*/ 1056986 h 1440923"/>
                <a:gd name="connsiteX1070" fmla="*/ 422194 w 1311672"/>
                <a:gd name="connsiteY1070" fmla="*/ 1066550 h 1440923"/>
                <a:gd name="connsiteX1071" fmla="*/ 422194 w 1311672"/>
                <a:gd name="connsiteY1071" fmla="*/ 1078847 h 1440923"/>
                <a:gd name="connsiteX1072" fmla="*/ 416728 w 1311672"/>
                <a:gd name="connsiteY1072" fmla="*/ 1085679 h 1440923"/>
                <a:gd name="connsiteX1073" fmla="*/ 405798 w 1311672"/>
                <a:gd name="connsiteY1073" fmla="*/ 1081580 h 1440923"/>
                <a:gd name="connsiteX1074" fmla="*/ 397600 w 1311672"/>
                <a:gd name="connsiteY1074" fmla="*/ 1085679 h 1440923"/>
                <a:gd name="connsiteX1075" fmla="*/ 383937 w 1311672"/>
                <a:gd name="connsiteY1075" fmla="*/ 1085679 h 1440923"/>
                <a:gd name="connsiteX1076" fmla="*/ 378472 w 1311672"/>
                <a:gd name="connsiteY1076" fmla="*/ 1092510 h 1440923"/>
                <a:gd name="connsiteX1077" fmla="*/ 366174 w 1311672"/>
                <a:gd name="connsiteY1077" fmla="*/ 1091144 h 1440923"/>
                <a:gd name="connsiteX1078" fmla="*/ 359343 w 1311672"/>
                <a:gd name="connsiteY1078" fmla="*/ 1097976 h 1440923"/>
                <a:gd name="connsiteX1079" fmla="*/ 348412 w 1311672"/>
                <a:gd name="connsiteY1079" fmla="*/ 1093877 h 1440923"/>
                <a:gd name="connsiteX1080" fmla="*/ 327918 w 1311672"/>
                <a:gd name="connsiteY1080" fmla="*/ 1092510 h 1440923"/>
                <a:gd name="connsiteX1081" fmla="*/ 330650 w 1311672"/>
                <a:gd name="connsiteY1081" fmla="*/ 1084312 h 1440923"/>
                <a:gd name="connsiteX1082" fmla="*/ 316987 w 1311672"/>
                <a:gd name="connsiteY1082" fmla="*/ 1067916 h 1440923"/>
                <a:gd name="connsiteX1083" fmla="*/ 310155 w 1311672"/>
                <a:gd name="connsiteY1083" fmla="*/ 1072015 h 1440923"/>
                <a:gd name="connsiteX1084" fmla="*/ 299225 w 1311672"/>
                <a:gd name="connsiteY1084" fmla="*/ 1061085 h 1440923"/>
                <a:gd name="connsiteX1085" fmla="*/ 291027 w 1311672"/>
                <a:gd name="connsiteY1085" fmla="*/ 1036491 h 1440923"/>
                <a:gd name="connsiteX1086" fmla="*/ 295126 w 1311672"/>
                <a:gd name="connsiteY1086" fmla="*/ 1021461 h 1440923"/>
                <a:gd name="connsiteX1087" fmla="*/ 304690 w 1311672"/>
                <a:gd name="connsiteY1087" fmla="*/ 1014630 h 1440923"/>
                <a:gd name="connsiteX1088" fmla="*/ 304690 w 1311672"/>
                <a:gd name="connsiteY1088" fmla="*/ 1000967 h 1440923"/>
                <a:gd name="connsiteX1089" fmla="*/ 315620 w 1311672"/>
                <a:gd name="connsiteY1089" fmla="*/ 991402 h 1440923"/>
                <a:gd name="connsiteX1090" fmla="*/ 329284 w 1311672"/>
                <a:gd name="connsiteY1090" fmla="*/ 990036 h 1440923"/>
                <a:gd name="connsiteX1091" fmla="*/ 337482 w 1311672"/>
                <a:gd name="connsiteY1091" fmla="*/ 981838 h 1440923"/>
                <a:gd name="connsiteX1092" fmla="*/ 349779 w 1311672"/>
                <a:gd name="connsiteY1092" fmla="*/ 979105 h 1440923"/>
                <a:gd name="connsiteX1093" fmla="*/ 355244 w 1311672"/>
                <a:gd name="connsiteY1093" fmla="*/ 980472 h 1440923"/>
                <a:gd name="connsiteX1094" fmla="*/ 357976 w 1311672"/>
                <a:gd name="connsiteY1094" fmla="*/ 969541 h 1440923"/>
                <a:gd name="connsiteX1095" fmla="*/ 352511 w 1311672"/>
                <a:gd name="connsiteY1095" fmla="*/ 959977 h 1440923"/>
                <a:gd name="connsiteX1096" fmla="*/ 351145 w 1311672"/>
                <a:gd name="connsiteY1096" fmla="*/ 953145 h 1440923"/>
                <a:gd name="connsiteX1097" fmla="*/ 353878 w 1311672"/>
                <a:gd name="connsiteY1097" fmla="*/ 950413 h 1440923"/>
                <a:gd name="connsiteX1098" fmla="*/ 362075 w 1311672"/>
                <a:gd name="connsiteY1098" fmla="*/ 951779 h 1440923"/>
                <a:gd name="connsiteX1099" fmla="*/ 363442 w 1311672"/>
                <a:gd name="connsiteY1099" fmla="*/ 946313 h 1440923"/>
                <a:gd name="connsiteX1100" fmla="*/ 362075 w 1311672"/>
                <a:gd name="connsiteY1100" fmla="*/ 938116 h 1440923"/>
                <a:gd name="connsiteX1101" fmla="*/ 367541 w 1311672"/>
                <a:gd name="connsiteY1101" fmla="*/ 932650 h 1440923"/>
                <a:gd name="connsiteX1102" fmla="*/ 381204 w 1311672"/>
                <a:gd name="connsiteY1102" fmla="*/ 953145 h 1440923"/>
                <a:gd name="connsiteX1103" fmla="*/ 394868 w 1311672"/>
                <a:gd name="connsiteY1103" fmla="*/ 955878 h 1440923"/>
                <a:gd name="connsiteX1104" fmla="*/ 408531 w 1311672"/>
                <a:gd name="connsiteY1104" fmla="*/ 966808 h 1440923"/>
                <a:gd name="connsiteX1105" fmla="*/ 418095 w 1311672"/>
                <a:gd name="connsiteY1105" fmla="*/ 977739 h 1440923"/>
                <a:gd name="connsiteX1106" fmla="*/ 424926 w 1311672"/>
                <a:gd name="connsiteY1106" fmla="*/ 979105 h 1440923"/>
                <a:gd name="connsiteX1107" fmla="*/ 439956 w 1311672"/>
                <a:gd name="connsiteY1107" fmla="*/ 985937 h 1440923"/>
                <a:gd name="connsiteX1108" fmla="*/ 448154 w 1311672"/>
                <a:gd name="connsiteY1108" fmla="*/ 977739 h 1440923"/>
                <a:gd name="connsiteX1109" fmla="*/ 457718 w 1311672"/>
                <a:gd name="connsiteY1109" fmla="*/ 979105 h 1440923"/>
                <a:gd name="connsiteX1110" fmla="*/ 463184 w 1311672"/>
                <a:gd name="connsiteY1110" fmla="*/ 985937 h 1440923"/>
                <a:gd name="connsiteX1111" fmla="*/ 472748 w 1311672"/>
                <a:gd name="connsiteY1111" fmla="*/ 985937 h 1440923"/>
                <a:gd name="connsiteX1112" fmla="*/ 487778 w 1311672"/>
                <a:gd name="connsiteY1112" fmla="*/ 990036 h 1440923"/>
                <a:gd name="connsiteX1113" fmla="*/ 495976 w 1311672"/>
                <a:gd name="connsiteY1113" fmla="*/ 979105 h 1440923"/>
                <a:gd name="connsiteX1114" fmla="*/ 502807 w 1311672"/>
                <a:gd name="connsiteY1114" fmla="*/ 966808 h 1440923"/>
                <a:gd name="connsiteX1115" fmla="*/ 519203 w 1311672"/>
                <a:gd name="connsiteY1115" fmla="*/ 966808 h 1440923"/>
                <a:gd name="connsiteX1116" fmla="*/ 519203 w 1311672"/>
                <a:gd name="connsiteY1116" fmla="*/ 972274 h 1440923"/>
                <a:gd name="connsiteX1117" fmla="*/ 515104 w 1311672"/>
                <a:gd name="connsiteY1117" fmla="*/ 977739 h 1440923"/>
                <a:gd name="connsiteX1118" fmla="*/ 524668 w 1311672"/>
                <a:gd name="connsiteY1118" fmla="*/ 983204 h 1440923"/>
                <a:gd name="connsiteX1119" fmla="*/ 536966 w 1311672"/>
                <a:gd name="connsiteY1119" fmla="*/ 972274 h 1440923"/>
                <a:gd name="connsiteX1120" fmla="*/ 542431 w 1311672"/>
                <a:gd name="connsiteY1120" fmla="*/ 959977 h 1440923"/>
                <a:gd name="connsiteX1121" fmla="*/ 554728 w 1311672"/>
                <a:gd name="connsiteY1121" fmla="*/ 953145 h 1440923"/>
                <a:gd name="connsiteX1122" fmla="*/ 560193 w 1311672"/>
                <a:gd name="connsiteY1122" fmla="*/ 959977 h 1440923"/>
                <a:gd name="connsiteX1123" fmla="*/ 561559 w 1311672"/>
                <a:gd name="connsiteY1123" fmla="*/ 977739 h 1440923"/>
                <a:gd name="connsiteX1124" fmla="*/ 565658 w 1311672"/>
                <a:gd name="connsiteY1124" fmla="*/ 990036 h 1440923"/>
                <a:gd name="connsiteX1125" fmla="*/ 567024 w 1311672"/>
                <a:gd name="connsiteY1125" fmla="*/ 976373 h 1440923"/>
                <a:gd name="connsiteX1126" fmla="*/ 575222 w 1311672"/>
                <a:gd name="connsiteY1126" fmla="*/ 969541 h 1440923"/>
                <a:gd name="connsiteX1127" fmla="*/ 580687 w 1311672"/>
                <a:gd name="connsiteY1127" fmla="*/ 973640 h 1440923"/>
                <a:gd name="connsiteX1128" fmla="*/ 587520 w 1311672"/>
                <a:gd name="connsiteY1128" fmla="*/ 968175 h 1440923"/>
                <a:gd name="connsiteX1129" fmla="*/ 583421 w 1311672"/>
                <a:gd name="connsiteY1129" fmla="*/ 934017 h 1440923"/>
                <a:gd name="connsiteX1130" fmla="*/ 572490 w 1311672"/>
                <a:gd name="connsiteY1130" fmla="*/ 917621 h 1440923"/>
                <a:gd name="connsiteX1131" fmla="*/ 571123 w 1311672"/>
                <a:gd name="connsiteY1131" fmla="*/ 905324 h 1440923"/>
                <a:gd name="connsiteX1132" fmla="*/ 562925 w 1311672"/>
                <a:gd name="connsiteY1132" fmla="*/ 894393 h 1440923"/>
                <a:gd name="connsiteX1133" fmla="*/ 567024 w 1311672"/>
                <a:gd name="connsiteY1133" fmla="*/ 877997 h 1440923"/>
                <a:gd name="connsiteX1134" fmla="*/ 572490 w 1311672"/>
                <a:gd name="connsiteY1134" fmla="*/ 872532 h 1440923"/>
                <a:gd name="connsiteX1135" fmla="*/ 579321 w 1311672"/>
                <a:gd name="connsiteY1135" fmla="*/ 872532 h 1440923"/>
                <a:gd name="connsiteX1136" fmla="*/ 598450 w 1311672"/>
                <a:gd name="connsiteY1136" fmla="*/ 856136 h 1440923"/>
                <a:gd name="connsiteX1137" fmla="*/ 621677 w 1311672"/>
                <a:gd name="connsiteY1137" fmla="*/ 842473 h 1440923"/>
                <a:gd name="connsiteX1138" fmla="*/ 631241 w 1311672"/>
                <a:gd name="connsiteY1138" fmla="*/ 837008 h 1440923"/>
                <a:gd name="connsiteX1139" fmla="*/ 647637 w 1311672"/>
                <a:gd name="connsiteY1139" fmla="*/ 820612 h 1440923"/>
                <a:gd name="connsiteX1140" fmla="*/ 654469 w 1311672"/>
                <a:gd name="connsiteY1140" fmla="*/ 820612 h 1440923"/>
                <a:gd name="connsiteX1141" fmla="*/ 662667 w 1311672"/>
                <a:gd name="connsiteY1141" fmla="*/ 826077 h 1440923"/>
                <a:gd name="connsiteX1142" fmla="*/ 672231 w 1311672"/>
                <a:gd name="connsiteY1142" fmla="*/ 823344 h 1440923"/>
                <a:gd name="connsiteX1143" fmla="*/ 677697 w 1311672"/>
                <a:gd name="connsiteY1143" fmla="*/ 823344 h 1440923"/>
                <a:gd name="connsiteX1144" fmla="*/ 661301 w 1311672"/>
                <a:gd name="connsiteY1144" fmla="*/ 812414 h 1440923"/>
                <a:gd name="connsiteX1145" fmla="*/ 659935 w 1311672"/>
                <a:gd name="connsiteY1145" fmla="*/ 802849 h 1440923"/>
                <a:gd name="connsiteX1146" fmla="*/ 684528 w 1311672"/>
                <a:gd name="connsiteY1146" fmla="*/ 783721 h 1440923"/>
                <a:gd name="connsiteX1147" fmla="*/ 687261 w 1311672"/>
                <a:gd name="connsiteY1147" fmla="*/ 774157 h 1440923"/>
                <a:gd name="connsiteX1148" fmla="*/ 694092 w 1311672"/>
                <a:gd name="connsiteY1148" fmla="*/ 770058 h 1440923"/>
                <a:gd name="connsiteX1149" fmla="*/ 714588 w 1311672"/>
                <a:gd name="connsiteY1149" fmla="*/ 774157 h 1440923"/>
                <a:gd name="connsiteX1150" fmla="*/ 733716 w 1311672"/>
                <a:gd name="connsiteY1150" fmla="*/ 767325 h 1440923"/>
                <a:gd name="connsiteX1151" fmla="*/ 736449 w 1311672"/>
                <a:gd name="connsiteY1151" fmla="*/ 757761 h 1440923"/>
                <a:gd name="connsiteX1152" fmla="*/ 728251 w 1311672"/>
                <a:gd name="connsiteY1152" fmla="*/ 745464 h 1440923"/>
                <a:gd name="connsiteX1153" fmla="*/ 735082 w 1311672"/>
                <a:gd name="connsiteY1153" fmla="*/ 735900 h 1440923"/>
                <a:gd name="connsiteX1154" fmla="*/ 739181 w 1311672"/>
                <a:gd name="connsiteY1154" fmla="*/ 711306 h 1440923"/>
                <a:gd name="connsiteX1155" fmla="*/ 739181 w 1311672"/>
                <a:gd name="connsiteY1155" fmla="*/ 707207 h 1440923"/>
                <a:gd name="connsiteX1156" fmla="*/ 736449 w 1311672"/>
                <a:gd name="connsiteY1156" fmla="*/ 703108 h 1440923"/>
                <a:gd name="connsiteX1157" fmla="*/ 736449 w 1311672"/>
                <a:gd name="connsiteY1157" fmla="*/ 692177 h 1440923"/>
                <a:gd name="connsiteX1158" fmla="*/ 743280 w 1311672"/>
                <a:gd name="connsiteY1158" fmla="*/ 679880 h 1440923"/>
                <a:gd name="connsiteX1159" fmla="*/ 744646 w 1311672"/>
                <a:gd name="connsiteY1159" fmla="*/ 668950 h 1440923"/>
                <a:gd name="connsiteX1160" fmla="*/ 735082 w 1311672"/>
                <a:gd name="connsiteY1160" fmla="*/ 664851 h 1440923"/>
                <a:gd name="connsiteX1161" fmla="*/ 735082 w 1311672"/>
                <a:gd name="connsiteY1161" fmla="*/ 659385 h 1440923"/>
                <a:gd name="connsiteX1162" fmla="*/ 740547 w 1311672"/>
                <a:gd name="connsiteY1162" fmla="*/ 641623 h 1440923"/>
                <a:gd name="connsiteX1163" fmla="*/ 750112 w 1311672"/>
                <a:gd name="connsiteY1163" fmla="*/ 640257 h 1440923"/>
                <a:gd name="connsiteX1164" fmla="*/ 751479 w 1311672"/>
                <a:gd name="connsiteY1164" fmla="*/ 630693 h 1440923"/>
                <a:gd name="connsiteX1165" fmla="*/ 756944 w 1311672"/>
                <a:gd name="connsiteY1165" fmla="*/ 618396 h 1440923"/>
                <a:gd name="connsiteX1166" fmla="*/ 756944 w 1311672"/>
                <a:gd name="connsiteY1166" fmla="*/ 611564 h 1440923"/>
                <a:gd name="connsiteX1167" fmla="*/ 750112 w 1311672"/>
                <a:gd name="connsiteY1167" fmla="*/ 612930 h 1440923"/>
                <a:gd name="connsiteX1168" fmla="*/ 741914 w 1311672"/>
                <a:gd name="connsiteY1168" fmla="*/ 621128 h 1440923"/>
                <a:gd name="connsiteX1169" fmla="*/ 741914 w 1311672"/>
                <a:gd name="connsiteY1169" fmla="*/ 627960 h 1440923"/>
                <a:gd name="connsiteX1170" fmla="*/ 736449 w 1311672"/>
                <a:gd name="connsiteY1170" fmla="*/ 630693 h 1440923"/>
                <a:gd name="connsiteX1171" fmla="*/ 735082 w 1311672"/>
                <a:gd name="connsiteY1171" fmla="*/ 621128 h 1440923"/>
                <a:gd name="connsiteX1172" fmla="*/ 736449 w 1311672"/>
                <a:gd name="connsiteY1172" fmla="*/ 610198 h 1440923"/>
                <a:gd name="connsiteX1173" fmla="*/ 732350 w 1311672"/>
                <a:gd name="connsiteY1173" fmla="*/ 607465 h 1440923"/>
                <a:gd name="connsiteX1174" fmla="*/ 705023 w 1311672"/>
                <a:gd name="connsiteY1174" fmla="*/ 606099 h 1440923"/>
                <a:gd name="connsiteX1175" fmla="*/ 696826 w 1311672"/>
                <a:gd name="connsiteY1175" fmla="*/ 596534 h 1440923"/>
                <a:gd name="connsiteX1176" fmla="*/ 699558 w 1311672"/>
                <a:gd name="connsiteY1176" fmla="*/ 591069 h 1440923"/>
                <a:gd name="connsiteX1177" fmla="*/ 718687 w 1311672"/>
                <a:gd name="connsiteY1177" fmla="*/ 582871 h 1440923"/>
                <a:gd name="connsiteX1178" fmla="*/ 715954 w 1311672"/>
                <a:gd name="connsiteY1178" fmla="*/ 578772 h 1440923"/>
                <a:gd name="connsiteX1179" fmla="*/ 706390 w 1311672"/>
                <a:gd name="connsiteY1179" fmla="*/ 571941 h 1440923"/>
                <a:gd name="connsiteX1180" fmla="*/ 713221 w 1311672"/>
                <a:gd name="connsiteY1180" fmla="*/ 559644 h 1440923"/>
                <a:gd name="connsiteX1181" fmla="*/ 713221 w 1311672"/>
                <a:gd name="connsiteY1181" fmla="*/ 551446 h 1440923"/>
                <a:gd name="connsiteX1182" fmla="*/ 698191 w 1311672"/>
                <a:gd name="connsiteY1182" fmla="*/ 540515 h 1440923"/>
                <a:gd name="connsiteX1183" fmla="*/ 692727 w 1311672"/>
                <a:gd name="connsiteY1183" fmla="*/ 543248 h 1440923"/>
                <a:gd name="connsiteX1184" fmla="*/ 692727 w 1311672"/>
                <a:gd name="connsiteY1184" fmla="*/ 550079 h 1440923"/>
                <a:gd name="connsiteX1185" fmla="*/ 696826 w 1311672"/>
                <a:gd name="connsiteY1185" fmla="*/ 558277 h 1440923"/>
                <a:gd name="connsiteX1186" fmla="*/ 692727 w 1311672"/>
                <a:gd name="connsiteY1186" fmla="*/ 566475 h 1440923"/>
                <a:gd name="connsiteX1187" fmla="*/ 677697 w 1311672"/>
                <a:gd name="connsiteY1187" fmla="*/ 570574 h 1440923"/>
                <a:gd name="connsiteX1188" fmla="*/ 672231 w 1311672"/>
                <a:gd name="connsiteY1188" fmla="*/ 558277 h 1440923"/>
                <a:gd name="connsiteX1189" fmla="*/ 666766 w 1311672"/>
                <a:gd name="connsiteY1189" fmla="*/ 555545 h 1440923"/>
                <a:gd name="connsiteX1190" fmla="*/ 664034 w 1311672"/>
                <a:gd name="connsiteY1190" fmla="*/ 540515 h 1440923"/>
                <a:gd name="connsiteX1191" fmla="*/ 674964 w 1311672"/>
                <a:gd name="connsiteY1191" fmla="*/ 529584 h 1440923"/>
                <a:gd name="connsiteX1192" fmla="*/ 672231 w 1311672"/>
                <a:gd name="connsiteY1192" fmla="*/ 521387 h 1440923"/>
                <a:gd name="connsiteX1193" fmla="*/ 654469 w 1311672"/>
                <a:gd name="connsiteY1193" fmla="*/ 524119 h 1440923"/>
                <a:gd name="connsiteX1194" fmla="*/ 655836 w 1311672"/>
                <a:gd name="connsiteY1194" fmla="*/ 520020 h 1440923"/>
                <a:gd name="connsiteX1195" fmla="*/ 669499 w 1311672"/>
                <a:gd name="connsiteY1195" fmla="*/ 514555 h 1440923"/>
                <a:gd name="connsiteX1196" fmla="*/ 670865 w 1311672"/>
                <a:gd name="connsiteY1196" fmla="*/ 509090 h 1440923"/>
                <a:gd name="connsiteX1197" fmla="*/ 664034 w 1311672"/>
                <a:gd name="connsiteY1197" fmla="*/ 506357 h 1440923"/>
                <a:gd name="connsiteX1198" fmla="*/ 670865 w 1311672"/>
                <a:gd name="connsiteY1198" fmla="*/ 500892 h 1440923"/>
                <a:gd name="connsiteX1199" fmla="*/ 679063 w 1311672"/>
                <a:gd name="connsiteY1199" fmla="*/ 496793 h 1440923"/>
                <a:gd name="connsiteX1200" fmla="*/ 680429 w 1311672"/>
                <a:gd name="connsiteY1200" fmla="*/ 489961 h 1440923"/>
                <a:gd name="connsiteX1201" fmla="*/ 673598 w 1311672"/>
                <a:gd name="connsiteY1201" fmla="*/ 484496 h 1440923"/>
                <a:gd name="connsiteX1202" fmla="*/ 661301 w 1311672"/>
                <a:gd name="connsiteY1202" fmla="*/ 494060 h 1440923"/>
                <a:gd name="connsiteX1203" fmla="*/ 653103 w 1311672"/>
                <a:gd name="connsiteY1203" fmla="*/ 507723 h 1440923"/>
                <a:gd name="connsiteX1204" fmla="*/ 643538 w 1311672"/>
                <a:gd name="connsiteY1204" fmla="*/ 513189 h 1440923"/>
                <a:gd name="connsiteX1205" fmla="*/ 639439 w 1311672"/>
                <a:gd name="connsiteY1205" fmla="*/ 509090 h 1440923"/>
                <a:gd name="connsiteX1206" fmla="*/ 638074 w 1311672"/>
                <a:gd name="connsiteY1206" fmla="*/ 494060 h 1440923"/>
                <a:gd name="connsiteX1207" fmla="*/ 631241 w 1311672"/>
                <a:gd name="connsiteY1207" fmla="*/ 498159 h 1440923"/>
                <a:gd name="connsiteX1208" fmla="*/ 624410 w 1311672"/>
                <a:gd name="connsiteY1208" fmla="*/ 510456 h 1440923"/>
                <a:gd name="connsiteX1209" fmla="*/ 614846 w 1311672"/>
                <a:gd name="connsiteY1209" fmla="*/ 510456 h 1440923"/>
                <a:gd name="connsiteX1210" fmla="*/ 606648 w 1311672"/>
                <a:gd name="connsiteY1210" fmla="*/ 515921 h 1440923"/>
                <a:gd name="connsiteX1211" fmla="*/ 594351 w 1311672"/>
                <a:gd name="connsiteY1211" fmla="*/ 515921 h 1440923"/>
                <a:gd name="connsiteX1212" fmla="*/ 586153 w 1311672"/>
                <a:gd name="connsiteY1212" fmla="*/ 520020 h 1440923"/>
                <a:gd name="connsiteX1213" fmla="*/ 584786 w 1311672"/>
                <a:gd name="connsiteY1213" fmla="*/ 524119 h 1440923"/>
                <a:gd name="connsiteX1214" fmla="*/ 576588 w 1311672"/>
                <a:gd name="connsiteY1214" fmla="*/ 524119 h 1440923"/>
                <a:gd name="connsiteX1215" fmla="*/ 575222 w 1311672"/>
                <a:gd name="connsiteY1215" fmla="*/ 517288 h 1440923"/>
                <a:gd name="connsiteX1216" fmla="*/ 582054 w 1311672"/>
                <a:gd name="connsiteY1216" fmla="*/ 507723 h 1440923"/>
                <a:gd name="connsiteX1217" fmla="*/ 582054 w 1311672"/>
                <a:gd name="connsiteY1217" fmla="*/ 502258 h 1440923"/>
                <a:gd name="connsiteX1218" fmla="*/ 576588 w 1311672"/>
                <a:gd name="connsiteY1218" fmla="*/ 498159 h 1440923"/>
                <a:gd name="connsiteX1219" fmla="*/ 586153 w 1311672"/>
                <a:gd name="connsiteY1219" fmla="*/ 484496 h 1440923"/>
                <a:gd name="connsiteX1220" fmla="*/ 591619 w 1311672"/>
                <a:gd name="connsiteY1220" fmla="*/ 483129 h 1440923"/>
                <a:gd name="connsiteX1221" fmla="*/ 599816 w 1311672"/>
                <a:gd name="connsiteY1221" fmla="*/ 487228 h 1440923"/>
                <a:gd name="connsiteX1222" fmla="*/ 606648 w 1311672"/>
                <a:gd name="connsiteY1222" fmla="*/ 491327 h 1440923"/>
                <a:gd name="connsiteX1223" fmla="*/ 613480 w 1311672"/>
                <a:gd name="connsiteY1223" fmla="*/ 487228 h 1440923"/>
                <a:gd name="connsiteX1224" fmla="*/ 621677 w 1311672"/>
                <a:gd name="connsiteY1224" fmla="*/ 487228 h 1440923"/>
                <a:gd name="connsiteX1225" fmla="*/ 632608 w 1311672"/>
                <a:gd name="connsiteY1225" fmla="*/ 477664 h 1440923"/>
                <a:gd name="connsiteX1226" fmla="*/ 635340 w 1311672"/>
                <a:gd name="connsiteY1226" fmla="*/ 465367 h 1440923"/>
                <a:gd name="connsiteX1227" fmla="*/ 631241 w 1311672"/>
                <a:gd name="connsiteY1227" fmla="*/ 457169 h 1440923"/>
                <a:gd name="connsiteX1228" fmla="*/ 624410 w 1311672"/>
                <a:gd name="connsiteY1228" fmla="*/ 450338 h 1440923"/>
                <a:gd name="connsiteX1229" fmla="*/ 610747 w 1311672"/>
                <a:gd name="connsiteY1229" fmla="*/ 446239 h 1440923"/>
                <a:gd name="connsiteX1230" fmla="*/ 605282 w 1311672"/>
                <a:gd name="connsiteY1230" fmla="*/ 436674 h 1440923"/>
                <a:gd name="connsiteX1231" fmla="*/ 605282 w 1311672"/>
                <a:gd name="connsiteY1231" fmla="*/ 428476 h 1440923"/>
                <a:gd name="connsiteX1232" fmla="*/ 601183 w 1311672"/>
                <a:gd name="connsiteY1232" fmla="*/ 423011 h 1440923"/>
                <a:gd name="connsiteX1233" fmla="*/ 601183 w 1311672"/>
                <a:gd name="connsiteY1233" fmla="*/ 413447 h 1440923"/>
                <a:gd name="connsiteX1234" fmla="*/ 588885 w 1311672"/>
                <a:gd name="connsiteY1234" fmla="*/ 412081 h 1440923"/>
                <a:gd name="connsiteX1235" fmla="*/ 586153 w 1311672"/>
                <a:gd name="connsiteY1235" fmla="*/ 407982 h 1440923"/>
                <a:gd name="connsiteX1236" fmla="*/ 579321 w 1311672"/>
                <a:gd name="connsiteY1236" fmla="*/ 403883 h 1440923"/>
                <a:gd name="connsiteX1237" fmla="*/ 576588 w 1311672"/>
                <a:gd name="connsiteY1237" fmla="*/ 395685 h 1440923"/>
                <a:gd name="connsiteX1238" fmla="*/ 586153 w 1311672"/>
                <a:gd name="connsiteY1238" fmla="*/ 391586 h 1440923"/>
                <a:gd name="connsiteX1239" fmla="*/ 591619 w 1311672"/>
                <a:gd name="connsiteY1239" fmla="*/ 398417 h 1440923"/>
                <a:gd name="connsiteX1240" fmla="*/ 597084 w 1311672"/>
                <a:gd name="connsiteY1240" fmla="*/ 394318 h 1440923"/>
                <a:gd name="connsiteX1241" fmla="*/ 598450 w 1311672"/>
                <a:gd name="connsiteY1241" fmla="*/ 387487 h 1440923"/>
                <a:gd name="connsiteX1242" fmla="*/ 610747 w 1311672"/>
                <a:gd name="connsiteY1242" fmla="*/ 380655 h 1440923"/>
                <a:gd name="connsiteX1243" fmla="*/ 592984 w 1311672"/>
                <a:gd name="connsiteY1243" fmla="*/ 377922 h 1440923"/>
                <a:gd name="connsiteX1244" fmla="*/ 586153 w 1311672"/>
                <a:gd name="connsiteY1244" fmla="*/ 369725 h 1440923"/>
                <a:gd name="connsiteX1245" fmla="*/ 577955 w 1311672"/>
                <a:gd name="connsiteY1245" fmla="*/ 369725 h 1440923"/>
                <a:gd name="connsiteX1246" fmla="*/ 576588 w 1311672"/>
                <a:gd name="connsiteY1246" fmla="*/ 365626 h 1440923"/>
                <a:gd name="connsiteX1247" fmla="*/ 565658 w 1311672"/>
                <a:gd name="connsiteY1247" fmla="*/ 362893 h 1440923"/>
                <a:gd name="connsiteX1248" fmla="*/ 560193 w 1311672"/>
                <a:gd name="connsiteY1248" fmla="*/ 373823 h 1440923"/>
                <a:gd name="connsiteX1249" fmla="*/ 556094 w 1311672"/>
                <a:gd name="connsiteY1249" fmla="*/ 375190 h 1440923"/>
                <a:gd name="connsiteX1250" fmla="*/ 556094 w 1311672"/>
                <a:gd name="connsiteY1250" fmla="*/ 368358 h 1440923"/>
                <a:gd name="connsiteX1251" fmla="*/ 565658 w 1311672"/>
                <a:gd name="connsiteY1251" fmla="*/ 346497 h 1440923"/>
                <a:gd name="connsiteX1252" fmla="*/ 576588 w 1311672"/>
                <a:gd name="connsiteY1252" fmla="*/ 328735 h 1440923"/>
                <a:gd name="connsiteX1253" fmla="*/ 577955 w 1311672"/>
                <a:gd name="connsiteY1253" fmla="*/ 323269 h 1440923"/>
                <a:gd name="connsiteX1254" fmla="*/ 584786 w 1311672"/>
                <a:gd name="connsiteY1254" fmla="*/ 305507 h 1440923"/>
                <a:gd name="connsiteX1255" fmla="*/ 584786 w 1311672"/>
                <a:gd name="connsiteY1255" fmla="*/ 293210 h 1440923"/>
                <a:gd name="connsiteX1256" fmla="*/ 588885 w 1311672"/>
                <a:gd name="connsiteY1256" fmla="*/ 286379 h 1440923"/>
                <a:gd name="connsiteX1257" fmla="*/ 584786 w 1311672"/>
                <a:gd name="connsiteY1257" fmla="*/ 279547 h 1440923"/>
                <a:gd name="connsiteX1258" fmla="*/ 572490 w 1311672"/>
                <a:gd name="connsiteY1258" fmla="*/ 285012 h 1440923"/>
                <a:gd name="connsiteX1259" fmla="*/ 565658 w 1311672"/>
                <a:gd name="connsiteY1259" fmla="*/ 280913 h 1440923"/>
                <a:gd name="connsiteX1260" fmla="*/ 561559 w 1311672"/>
                <a:gd name="connsiteY1260" fmla="*/ 283646 h 1440923"/>
                <a:gd name="connsiteX1261" fmla="*/ 560193 w 1311672"/>
                <a:gd name="connsiteY1261" fmla="*/ 290478 h 1440923"/>
                <a:gd name="connsiteX1262" fmla="*/ 553361 w 1311672"/>
                <a:gd name="connsiteY1262" fmla="*/ 289111 h 1440923"/>
                <a:gd name="connsiteX1263" fmla="*/ 536966 w 1311672"/>
                <a:gd name="connsiteY1263" fmla="*/ 271349 h 1440923"/>
                <a:gd name="connsiteX1264" fmla="*/ 535599 w 1311672"/>
                <a:gd name="connsiteY1264" fmla="*/ 261785 h 1440923"/>
                <a:gd name="connsiteX1265" fmla="*/ 530133 w 1311672"/>
                <a:gd name="connsiteY1265" fmla="*/ 253587 h 1440923"/>
                <a:gd name="connsiteX1266" fmla="*/ 523302 w 1311672"/>
                <a:gd name="connsiteY1266" fmla="*/ 250854 h 1440923"/>
                <a:gd name="connsiteX1267" fmla="*/ 526034 w 1311672"/>
                <a:gd name="connsiteY1267" fmla="*/ 237191 h 1440923"/>
                <a:gd name="connsiteX1268" fmla="*/ 538331 w 1311672"/>
                <a:gd name="connsiteY1268" fmla="*/ 231726 h 1440923"/>
                <a:gd name="connsiteX1269" fmla="*/ 541064 w 1311672"/>
                <a:gd name="connsiteY1269" fmla="*/ 224894 h 1440923"/>
                <a:gd name="connsiteX1270" fmla="*/ 536966 w 1311672"/>
                <a:gd name="connsiteY1270" fmla="*/ 216696 h 1440923"/>
                <a:gd name="connsiteX1271" fmla="*/ 535599 w 1311672"/>
                <a:gd name="connsiteY1271" fmla="*/ 204399 h 1440923"/>
                <a:gd name="connsiteX1272" fmla="*/ 528768 w 1311672"/>
                <a:gd name="connsiteY1272" fmla="*/ 205766 h 1440923"/>
                <a:gd name="connsiteX1273" fmla="*/ 521935 w 1311672"/>
                <a:gd name="connsiteY1273" fmla="*/ 212597 h 1440923"/>
                <a:gd name="connsiteX1274" fmla="*/ 520569 w 1311672"/>
                <a:gd name="connsiteY1274" fmla="*/ 231726 h 1440923"/>
                <a:gd name="connsiteX1275" fmla="*/ 513738 w 1311672"/>
                <a:gd name="connsiteY1275" fmla="*/ 242656 h 1440923"/>
                <a:gd name="connsiteX1276" fmla="*/ 511005 w 1311672"/>
                <a:gd name="connsiteY1276" fmla="*/ 231726 h 1440923"/>
                <a:gd name="connsiteX1277" fmla="*/ 504174 w 1311672"/>
                <a:gd name="connsiteY1277" fmla="*/ 226260 h 1440923"/>
                <a:gd name="connsiteX1278" fmla="*/ 500075 w 1311672"/>
                <a:gd name="connsiteY1278" fmla="*/ 228993 h 1440923"/>
                <a:gd name="connsiteX1279" fmla="*/ 500075 w 1311672"/>
                <a:gd name="connsiteY1279" fmla="*/ 237191 h 1440923"/>
                <a:gd name="connsiteX1280" fmla="*/ 493243 w 1311672"/>
                <a:gd name="connsiteY1280" fmla="*/ 239924 h 1440923"/>
                <a:gd name="connsiteX1281" fmla="*/ 491877 w 1311672"/>
                <a:gd name="connsiteY1281" fmla="*/ 253587 h 1440923"/>
                <a:gd name="connsiteX1282" fmla="*/ 501441 w 1311672"/>
                <a:gd name="connsiteY1282" fmla="*/ 268616 h 1440923"/>
                <a:gd name="connsiteX1283" fmla="*/ 509639 w 1311672"/>
                <a:gd name="connsiteY1283" fmla="*/ 267250 h 1440923"/>
                <a:gd name="connsiteX1284" fmla="*/ 519203 w 1311672"/>
                <a:gd name="connsiteY1284" fmla="*/ 290478 h 1440923"/>
                <a:gd name="connsiteX1285" fmla="*/ 526034 w 1311672"/>
                <a:gd name="connsiteY1285" fmla="*/ 298676 h 1440923"/>
                <a:gd name="connsiteX1286" fmla="*/ 521935 w 1311672"/>
                <a:gd name="connsiteY1286" fmla="*/ 310973 h 1440923"/>
                <a:gd name="connsiteX1287" fmla="*/ 521935 w 1311672"/>
                <a:gd name="connsiteY1287" fmla="*/ 321903 h 1440923"/>
                <a:gd name="connsiteX1288" fmla="*/ 512371 w 1311672"/>
                <a:gd name="connsiteY1288" fmla="*/ 335566 h 1440923"/>
                <a:gd name="connsiteX1289" fmla="*/ 502807 w 1311672"/>
                <a:gd name="connsiteY1289" fmla="*/ 342398 h 1440923"/>
                <a:gd name="connsiteX1290" fmla="*/ 474115 w 1311672"/>
                <a:gd name="connsiteY1290" fmla="*/ 341032 h 1440923"/>
                <a:gd name="connsiteX1291" fmla="*/ 470015 w 1311672"/>
                <a:gd name="connsiteY1291" fmla="*/ 338299 h 1440923"/>
                <a:gd name="connsiteX1292" fmla="*/ 457718 w 1311672"/>
                <a:gd name="connsiteY1292" fmla="*/ 338299 h 1440923"/>
                <a:gd name="connsiteX1293" fmla="*/ 445422 w 1311672"/>
                <a:gd name="connsiteY1293" fmla="*/ 330101 h 1440923"/>
                <a:gd name="connsiteX1294" fmla="*/ 448154 w 1311672"/>
                <a:gd name="connsiteY1294" fmla="*/ 324636 h 1440923"/>
                <a:gd name="connsiteX1295" fmla="*/ 448154 w 1311672"/>
                <a:gd name="connsiteY1295" fmla="*/ 312339 h 1440923"/>
                <a:gd name="connsiteX1296" fmla="*/ 427659 w 1311672"/>
                <a:gd name="connsiteY1296" fmla="*/ 313705 h 1440923"/>
                <a:gd name="connsiteX1297" fmla="*/ 405798 w 1311672"/>
                <a:gd name="connsiteY1297" fmla="*/ 302775 h 1440923"/>
                <a:gd name="connsiteX1298" fmla="*/ 386670 w 1311672"/>
                <a:gd name="connsiteY1298" fmla="*/ 300042 h 1440923"/>
                <a:gd name="connsiteX1299" fmla="*/ 396234 w 1311672"/>
                <a:gd name="connsiteY1299" fmla="*/ 324636 h 1440923"/>
                <a:gd name="connsiteX1300" fmla="*/ 401699 w 1311672"/>
                <a:gd name="connsiteY1300" fmla="*/ 339665 h 1440923"/>
                <a:gd name="connsiteX1301" fmla="*/ 398967 w 1311672"/>
                <a:gd name="connsiteY1301" fmla="*/ 342398 h 1440923"/>
                <a:gd name="connsiteX1302" fmla="*/ 388036 w 1311672"/>
                <a:gd name="connsiteY1302" fmla="*/ 341032 h 1440923"/>
                <a:gd name="connsiteX1303" fmla="*/ 382571 w 1311672"/>
                <a:gd name="connsiteY1303" fmla="*/ 328735 h 1440923"/>
                <a:gd name="connsiteX1304" fmla="*/ 371640 w 1311672"/>
                <a:gd name="connsiteY1304" fmla="*/ 316438 h 1440923"/>
                <a:gd name="connsiteX1305" fmla="*/ 366174 w 1311672"/>
                <a:gd name="connsiteY1305" fmla="*/ 315071 h 1440923"/>
                <a:gd name="connsiteX1306" fmla="*/ 363442 w 1311672"/>
                <a:gd name="connsiteY1306" fmla="*/ 305507 h 1440923"/>
                <a:gd name="connsiteX1307" fmla="*/ 349779 w 1311672"/>
                <a:gd name="connsiteY1307" fmla="*/ 291844 h 1440923"/>
                <a:gd name="connsiteX1308" fmla="*/ 340215 w 1311672"/>
                <a:gd name="connsiteY1308" fmla="*/ 279547 h 1440923"/>
                <a:gd name="connsiteX1309" fmla="*/ 338848 w 1311672"/>
                <a:gd name="connsiteY1309" fmla="*/ 272715 h 1440923"/>
                <a:gd name="connsiteX1310" fmla="*/ 329284 w 1311672"/>
                <a:gd name="connsiteY1310" fmla="*/ 271349 h 1440923"/>
                <a:gd name="connsiteX1311" fmla="*/ 318353 w 1311672"/>
                <a:gd name="connsiteY1311" fmla="*/ 256319 h 1440923"/>
                <a:gd name="connsiteX1312" fmla="*/ 310155 w 1311672"/>
                <a:gd name="connsiteY1312" fmla="*/ 253587 h 1440923"/>
                <a:gd name="connsiteX1313" fmla="*/ 306056 w 1311672"/>
                <a:gd name="connsiteY1313" fmla="*/ 248122 h 1440923"/>
                <a:gd name="connsiteX1314" fmla="*/ 295126 w 1311672"/>
                <a:gd name="connsiteY1314" fmla="*/ 242656 h 1440923"/>
                <a:gd name="connsiteX1315" fmla="*/ 297858 w 1311672"/>
                <a:gd name="connsiteY1315" fmla="*/ 252221 h 1440923"/>
                <a:gd name="connsiteX1316" fmla="*/ 323819 w 1311672"/>
                <a:gd name="connsiteY1316" fmla="*/ 272715 h 1440923"/>
                <a:gd name="connsiteX1317" fmla="*/ 329284 w 1311672"/>
                <a:gd name="connsiteY1317" fmla="*/ 283646 h 1440923"/>
                <a:gd name="connsiteX1318" fmla="*/ 338848 w 1311672"/>
                <a:gd name="connsiteY1318" fmla="*/ 294577 h 1440923"/>
                <a:gd name="connsiteX1319" fmla="*/ 348412 w 1311672"/>
                <a:gd name="connsiteY1319" fmla="*/ 301408 h 1440923"/>
                <a:gd name="connsiteX1320" fmla="*/ 352511 w 1311672"/>
                <a:gd name="connsiteY1320" fmla="*/ 310973 h 1440923"/>
                <a:gd name="connsiteX1321" fmla="*/ 345680 w 1311672"/>
                <a:gd name="connsiteY1321" fmla="*/ 319170 h 1440923"/>
                <a:gd name="connsiteX1322" fmla="*/ 341581 w 1311672"/>
                <a:gd name="connsiteY1322" fmla="*/ 315071 h 1440923"/>
                <a:gd name="connsiteX1323" fmla="*/ 334749 w 1311672"/>
                <a:gd name="connsiteY1323" fmla="*/ 321903 h 1440923"/>
                <a:gd name="connsiteX1324" fmla="*/ 315620 w 1311672"/>
                <a:gd name="connsiteY1324" fmla="*/ 309606 h 1440923"/>
                <a:gd name="connsiteX1325" fmla="*/ 308789 w 1311672"/>
                <a:gd name="connsiteY1325" fmla="*/ 310973 h 1440923"/>
                <a:gd name="connsiteX1326" fmla="*/ 301957 w 1311672"/>
                <a:gd name="connsiteY1326" fmla="*/ 301408 h 1440923"/>
                <a:gd name="connsiteX1327" fmla="*/ 289661 w 1311672"/>
                <a:gd name="connsiteY1327" fmla="*/ 297309 h 1440923"/>
                <a:gd name="connsiteX1328" fmla="*/ 285562 w 1311672"/>
                <a:gd name="connsiteY1328" fmla="*/ 286379 h 1440923"/>
                <a:gd name="connsiteX1329" fmla="*/ 263700 w 1311672"/>
                <a:gd name="connsiteY1329" fmla="*/ 289111 h 1440923"/>
                <a:gd name="connsiteX1330" fmla="*/ 252769 w 1311672"/>
                <a:gd name="connsiteY1330" fmla="*/ 294577 h 1440923"/>
                <a:gd name="connsiteX1331" fmla="*/ 241839 w 1311672"/>
                <a:gd name="connsiteY1331" fmla="*/ 286379 h 1440923"/>
                <a:gd name="connsiteX1332" fmla="*/ 228176 w 1311672"/>
                <a:gd name="connsiteY1332" fmla="*/ 283646 h 1440923"/>
                <a:gd name="connsiteX1333" fmla="*/ 215879 w 1311672"/>
                <a:gd name="connsiteY1333" fmla="*/ 285012 h 1440923"/>
                <a:gd name="connsiteX1334" fmla="*/ 209047 w 1311672"/>
                <a:gd name="connsiteY1334" fmla="*/ 275448 h 1440923"/>
                <a:gd name="connsiteX1335" fmla="*/ 194018 w 1311672"/>
                <a:gd name="connsiteY1335" fmla="*/ 265884 h 1440923"/>
                <a:gd name="connsiteX1336" fmla="*/ 192651 w 1311672"/>
                <a:gd name="connsiteY1336" fmla="*/ 257686 h 1440923"/>
                <a:gd name="connsiteX1337" fmla="*/ 211780 w 1311672"/>
                <a:gd name="connsiteY1337" fmla="*/ 239924 h 1440923"/>
                <a:gd name="connsiteX1338" fmla="*/ 219978 w 1311672"/>
                <a:gd name="connsiteY1338" fmla="*/ 235825 h 1440923"/>
                <a:gd name="connsiteX1339" fmla="*/ 219978 w 1311672"/>
                <a:gd name="connsiteY1339" fmla="*/ 230359 h 1440923"/>
                <a:gd name="connsiteX1340" fmla="*/ 210413 w 1311672"/>
                <a:gd name="connsiteY1340" fmla="*/ 231726 h 1440923"/>
                <a:gd name="connsiteX1341" fmla="*/ 199483 w 1311672"/>
                <a:gd name="connsiteY1341" fmla="*/ 244023 h 1440923"/>
                <a:gd name="connsiteX1342" fmla="*/ 189919 w 1311672"/>
                <a:gd name="connsiteY1342" fmla="*/ 253587 h 1440923"/>
                <a:gd name="connsiteX1343" fmla="*/ 183087 w 1311672"/>
                <a:gd name="connsiteY1343" fmla="*/ 256319 h 1440923"/>
                <a:gd name="connsiteX1344" fmla="*/ 172157 w 1311672"/>
                <a:gd name="connsiteY1344" fmla="*/ 248122 h 1440923"/>
                <a:gd name="connsiteX1345" fmla="*/ 159859 w 1311672"/>
                <a:gd name="connsiteY1345" fmla="*/ 245389 h 1440923"/>
                <a:gd name="connsiteX1346" fmla="*/ 154394 w 1311672"/>
                <a:gd name="connsiteY1346" fmla="*/ 246755 h 1440923"/>
                <a:gd name="connsiteX1347" fmla="*/ 165325 w 1311672"/>
                <a:gd name="connsiteY1347" fmla="*/ 254953 h 1440923"/>
                <a:gd name="connsiteX1348" fmla="*/ 159859 w 1311672"/>
                <a:gd name="connsiteY1348" fmla="*/ 260419 h 1440923"/>
                <a:gd name="connsiteX1349" fmla="*/ 142097 w 1311672"/>
                <a:gd name="connsiteY1349" fmla="*/ 259052 h 1440923"/>
                <a:gd name="connsiteX1350" fmla="*/ 125702 w 1311672"/>
                <a:gd name="connsiteY1350" fmla="*/ 245389 h 1440923"/>
                <a:gd name="connsiteX1351" fmla="*/ 122969 w 1311672"/>
                <a:gd name="connsiteY1351" fmla="*/ 227627 h 1440923"/>
                <a:gd name="connsiteX1352" fmla="*/ 112038 w 1311672"/>
                <a:gd name="connsiteY1352" fmla="*/ 218062 h 1440923"/>
                <a:gd name="connsiteX1353" fmla="*/ 113405 w 1311672"/>
                <a:gd name="connsiteY1353" fmla="*/ 207132 h 1440923"/>
                <a:gd name="connsiteX1354" fmla="*/ 136632 w 1311672"/>
                <a:gd name="connsiteY1354" fmla="*/ 196201 h 1440923"/>
                <a:gd name="connsiteX1355" fmla="*/ 142097 w 1311672"/>
                <a:gd name="connsiteY1355" fmla="*/ 188003 h 1440923"/>
                <a:gd name="connsiteX1356" fmla="*/ 136632 w 1311672"/>
                <a:gd name="connsiteY1356" fmla="*/ 183904 h 1440923"/>
                <a:gd name="connsiteX1357" fmla="*/ 127068 w 1311672"/>
                <a:gd name="connsiteY1357" fmla="*/ 192102 h 1440923"/>
                <a:gd name="connsiteX1358" fmla="*/ 110672 w 1311672"/>
                <a:gd name="connsiteY1358" fmla="*/ 193469 h 1440923"/>
                <a:gd name="connsiteX1359" fmla="*/ 105206 w 1311672"/>
                <a:gd name="connsiteY1359" fmla="*/ 208498 h 1440923"/>
                <a:gd name="connsiteX1360" fmla="*/ 98375 w 1311672"/>
                <a:gd name="connsiteY1360" fmla="*/ 209864 h 1440923"/>
                <a:gd name="connsiteX1361" fmla="*/ 95643 w 1311672"/>
                <a:gd name="connsiteY1361" fmla="*/ 200300 h 1440923"/>
                <a:gd name="connsiteX1362" fmla="*/ 98375 w 1311672"/>
                <a:gd name="connsiteY1362" fmla="*/ 189370 h 1440923"/>
                <a:gd name="connsiteX1363" fmla="*/ 94276 w 1311672"/>
                <a:gd name="connsiteY1363" fmla="*/ 183904 h 1440923"/>
                <a:gd name="connsiteX1364" fmla="*/ 87444 w 1311672"/>
                <a:gd name="connsiteY1364" fmla="*/ 186637 h 1440923"/>
                <a:gd name="connsiteX1365" fmla="*/ 84712 w 1311672"/>
                <a:gd name="connsiteY1365" fmla="*/ 194835 h 1440923"/>
                <a:gd name="connsiteX1366" fmla="*/ 86078 w 1311672"/>
                <a:gd name="connsiteY1366" fmla="*/ 201667 h 1440923"/>
                <a:gd name="connsiteX1367" fmla="*/ 83345 w 1311672"/>
                <a:gd name="connsiteY1367" fmla="*/ 208498 h 1440923"/>
                <a:gd name="connsiteX1368" fmla="*/ 73781 w 1311672"/>
                <a:gd name="connsiteY1368" fmla="*/ 205766 h 1440923"/>
                <a:gd name="connsiteX1369" fmla="*/ 65583 w 1311672"/>
                <a:gd name="connsiteY1369" fmla="*/ 196201 h 1440923"/>
                <a:gd name="connsiteX1370" fmla="*/ 54653 w 1311672"/>
                <a:gd name="connsiteY1370" fmla="*/ 193469 h 1440923"/>
                <a:gd name="connsiteX1371" fmla="*/ 46454 w 1311672"/>
                <a:gd name="connsiteY1371" fmla="*/ 196201 h 1440923"/>
                <a:gd name="connsiteX1372" fmla="*/ 45088 w 1311672"/>
                <a:gd name="connsiteY1372" fmla="*/ 204399 h 1440923"/>
                <a:gd name="connsiteX1373" fmla="*/ 38256 w 1311672"/>
                <a:gd name="connsiteY1373" fmla="*/ 205766 h 1440923"/>
                <a:gd name="connsiteX1374" fmla="*/ 28692 w 1311672"/>
                <a:gd name="connsiteY1374" fmla="*/ 194835 h 1440923"/>
                <a:gd name="connsiteX1375" fmla="*/ 24593 w 1311672"/>
                <a:gd name="connsiteY1375" fmla="*/ 183904 h 1440923"/>
                <a:gd name="connsiteX1376" fmla="*/ 28692 w 1311672"/>
                <a:gd name="connsiteY1376" fmla="*/ 185271 h 1440923"/>
                <a:gd name="connsiteX1377" fmla="*/ 35524 w 1311672"/>
                <a:gd name="connsiteY1377" fmla="*/ 189370 h 1440923"/>
                <a:gd name="connsiteX1378" fmla="*/ 35524 w 1311672"/>
                <a:gd name="connsiteY1378" fmla="*/ 185271 h 1440923"/>
                <a:gd name="connsiteX1379" fmla="*/ 23227 w 1311672"/>
                <a:gd name="connsiteY1379" fmla="*/ 172974 h 1440923"/>
                <a:gd name="connsiteX1380" fmla="*/ 6831 w 1311672"/>
                <a:gd name="connsiteY1380" fmla="*/ 163409 h 1440923"/>
                <a:gd name="connsiteX1381" fmla="*/ 5465 w 1311672"/>
                <a:gd name="connsiteY1381" fmla="*/ 152479 h 1440923"/>
                <a:gd name="connsiteX1382" fmla="*/ 8198 w 1311672"/>
                <a:gd name="connsiteY1382" fmla="*/ 137449 h 1440923"/>
                <a:gd name="connsiteX1383" fmla="*/ 5465 w 1311672"/>
                <a:gd name="connsiteY1383" fmla="*/ 121053 h 1440923"/>
                <a:gd name="connsiteX1384" fmla="*/ 0 w 1311672"/>
                <a:gd name="connsiteY1384" fmla="*/ 101925 h 1440923"/>
                <a:gd name="connsiteX1385" fmla="*/ 4099 w 1311672"/>
                <a:gd name="connsiteY1385" fmla="*/ 90994 h 1440923"/>
                <a:gd name="connsiteX1386" fmla="*/ 12297 w 1311672"/>
                <a:gd name="connsiteY1386" fmla="*/ 90994 h 1440923"/>
                <a:gd name="connsiteX1387" fmla="*/ 12297 w 1311672"/>
                <a:gd name="connsiteY1387" fmla="*/ 84163 h 1440923"/>
                <a:gd name="connsiteX1388" fmla="*/ 6831 w 1311672"/>
                <a:gd name="connsiteY1388" fmla="*/ 67767 h 1440923"/>
                <a:gd name="connsiteX1389" fmla="*/ 9564 w 1311672"/>
                <a:gd name="connsiteY1389" fmla="*/ 63668 h 1440923"/>
                <a:gd name="connsiteX1390" fmla="*/ 21861 w 1311672"/>
                <a:gd name="connsiteY1390" fmla="*/ 66400 h 1440923"/>
                <a:gd name="connsiteX1391" fmla="*/ 25960 w 1311672"/>
                <a:gd name="connsiteY1391" fmla="*/ 73232 h 1440923"/>
                <a:gd name="connsiteX1392" fmla="*/ 47821 w 1311672"/>
                <a:gd name="connsiteY1392" fmla="*/ 74598 h 1440923"/>
                <a:gd name="connsiteX1393" fmla="*/ 60118 w 1311672"/>
                <a:gd name="connsiteY1393" fmla="*/ 84163 h 1440923"/>
                <a:gd name="connsiteX1394" fmla="*/ 64217 w 1311672"/>
                <a:gd name="connsiteY1394" fmla="*/ 96460 h 1440923"/>
                <a:gd name="connsiteX1395" fmla="*/ 87444 w 1311672"/>
                <a:gd name="connsiteY1395" fmla="*/ 106024 h 1440923"/>
                <a:gd name="connsiteX1396" fmla="*/ 107939 w 1311672"/>
                <a:gd name="connsiteY1396" fmla="*/ 106024 h 1440923"/>
                <a:gd name="connsiteX1397" fmla="*/ 114771 w 1311672"/>
                <a:gd name="connsiteY1397" fmla="*/ 101925 h 1440923"/>
                <a:gd name="connsiteX1398" fmla="*/ 133899 w 1311672"/>
                <a:gd name="connsiteY1398" fmla="*/ 101925 h 1440923"/>
                <a:gd name="connsiteX1399" fmla="*/ 125702 w 1311672"/>
                <a:gd name="connsiteY1399" fmla="*/ 95093 h 1440923"/>
                <a:gd name="connsiteX1400" fmla="*/ 122969 w 1311672"/>
                <a:gd name="connsiteY1400" fmla="*/ 85529 h 1440923"/>
                <a:gd name="connsiteX1401" fmla="*/ 106573 w 1311672"/>
                <a:gd name="connsiteY1401" fmla="*/ 74598 h 1440923"/>
                <a:gd name="connsiteX1402" fmla="*/ 103840 w 1311672"/>
                <a:gd name="connsiteY1402" fmla="*/ 56836 h 1440923"/>
                <a:gd name="connsiteX1403" fmla="*/ 87444 w 1311672"/>
                <a:gd name="connsiteY1403" fmla="*/ 56836 h 1440923"/>
                <a:gd name="connsiteX1404" fmla="*/ 72415 w 1311672"/>
                <a:gd name="connsiteY1404" fmla="*/ 48638 h 1440923"/>
                <a:gd name="connsiteX1405" fmla="*/ 61484 w 1311672"/>
                <a:gd name="connsiteY1405" fmla="*/ 48638 h 1440923"/>
                <a:gd name="connsiteX1406" fmla="*/ 46454 w 1311672"/>
                <a:gd name="connsiteY1406" fmla="*/ 37708 h 1440923"/>
                <a:gd name="connsiteX1407" fmla="*/ 32791 w 1311672"/>
                <a:gd name="connsiteY1407" fmla="*/ 37708 h 1440923"/>
                <a:gd name="connsiteX1408" fmla="*/ 9564 w 1311672"/>
                <a:gd name="connsiteY1408" fmla="*/ 24044 h 1440923"/>
                <a:gd name="connsiteX1409" fmla="*/ 2732 w 1311672"/>
                <a:gd name="connsiteY1409" fmla="*/ 11747 h 14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Lst>
              <a:rect l="l" t="t" r="r" b="b"/>
              <a:pathLst>
                <a:path w="1311672" h="1440923">
                  <a:moveTo>
                    <a:pt x="5865" y="0"/>
                  </a:moveTo>
                  <a:lnTo>
                    <a:pt x="236648" y="0"/>
                  </a:lnTo>
                  <a:lnTo>
                    <a:pt x="240473" y="7648"/>
                  </a:lnTo>
                  <a:lnTo>
                    <a:pt x="240473" y="25411"/>
                  </a:lnTo>
                  <a:lnTo>
                    <a:pt x="252769" y="40440"/>
                  </a:lnTo>
                  <a:lnTo>
                    <a:pt x="255502" y="47272"/>
                  </a:lnTo>
                  <a:lnTo>
                    <a:pt x="267799" y="54103"/>
                  </a:lnTo>
                  <a:lnTo>
                    <a:pt x="267799" y="67767"/>
                  </a:lnTo>
                  <a:lnTo>
                    <a:pt x="262334" y="80064"/>
                  </a:lnTo>
                  <a:lnTo>
                    <a:pt x="258235" y="69133"/>
                  </a:lnTo>
                  <a:lnTo>
                    <a:pt x="251403" y="69133"/>
                  </a:lnTo>
                  <a:lnTo>
                    <a:pt x="250037" y="74598"/>
                  </a:lnTo>
                  <a:lnTo>
                    <a:pt x="241839" y="75965"/>
                  </a:lnTo>
                  <a:lnTo>
                    <a:pt x="233641" y="80064"/>
                  </a:lnTo>
                  <a:lnTo>
                    <a:pt x="226810" y="82796"/>
                  </a:lnTo>
                  <a:lnTo>
                    <a:pt x="232275" y="85529"/>
                  </a:lnTo>
                  <a:lnTo>
                    <a:pt x="240473" y="95093"/>
                  </a:lnTo>
                  <a:lnTo>
                    <a:pt x="250037" y="93727"/>
                  </a:lnTo>
                  <a:lnTo>
                    <a:pt x="252769" y="92361"/>
                  </a:lnTo>
                  <a:lnTo>
                    <a:pt x="256868" y="96460"/>
                  </a:lnTo>
                  <a:lnTo>
                    <a:pt x="245938" y="106024"/>
                  </a:lnTo>
                  <a:lnTo>
                    <a:pt x="241839" y="125152"/>
                  </a:lnTo>
                  <a:lnTo>
                    <a:pt x="240473" y="137449"/>
                  </a:lnTo>
                  <a:lnTo>
                    <a:pt x="237740" y="145647"/>
                  </a:lnTo>
                  <a:lnTo>
                    <a:pt x="254136" y="129251"/>
                  </a:lnTo>
                  <a:lnTo>
                    <a:pt x="254136" y="121053"/>
                  </a:lnTo>
                  <a:lnTo>
                    <a:pt x="267799" y="96460"/>
                  </a:lnTo>
                  <a:lnTo>
                    <a:pt x="274631" y="89628"/>
                  </a:lnTo>
                  <a:lnTo>
                    <a:pt x="278730" y="65034"/>
                  </a:lnTo>
                  <a:lnTo>
                    <a:pt x="284195" y="56836"/>
                  </a:lnTo>
                  <a:lnTo>
                    <a:pt x="295126" y="48638"/>
                  </a:lnTo>
                  <a:lnTo>
                    <a:pt x="295126" y="36341"/>
                  </a:lnTo>
                  <a:lnTo>
                    <a:pt x="292393" y="28143"/>
                  </a:lnTo>
                  <a:lnTo>
                    <a:pt x="293759" y="19945"/>
                  </a:lnTo>
                  <a:lnTo>
                    <a:pt x="285562" y="13114"/>
                  </a:lnTo>
                  <a:lnTo>
                    <a:pt x="277364" y="11747"/>
                  </a:lnTo>
                  <a:lnTo>
                    <a:pt x="277364" y="0"/>
                  </a:lnTo>
                  <a:lnTo>
                    <a:pt x="531226" y="0"/>
                  </a:lnTo>
                  <a:lnTo>
                    <a:pt x="530133" y="7648"/>
                  </a:lnTo>
                  <a:lnTo>
                    <a:pt x="519203" y="15846"/>
                  </a:lnTo>
                  <a:lnTo>
                    <a:pt x="530133" y="15846"/>
                  </a:lnTo>
                  <a:lnTo>
                    <a:pt x="536966" y="7648"/>
                  </a:lnTo>
                  <a:lnTo>
                    <a:pt x="545163" y="4916"/>
                  </a:lnTo>
                  <a:lnTo>
                    <a:pt x="548987" y="0"/>
                  </a:lnTo>
                  <a:lnTo>
                    <a:pt x="622575" y="0"/>
                  </a:lnTo>
                  <a:lnTo>
                    <a:pt x="616212" y="9015"/>
                  </a:lnTo>
                  <a:lnTo>
                    <a:pt x="602549" y="18579"/>
                  </a:lnTo>
                  <a:lnTo>
                    <a:pt x="597084" y="28143"/>
                  </a:lnTo>
                  <a:lnTo>
                    <a:pt x="609381" y="30876"/>
                  </a:lnTo>
                  <a:lnTo>
                    <a:pt x="621677" y="36341"/>
                  </a:lnTo>
                  <a:lnTo>
                    <a:pt x="629875" y="30876"/>
                  </a:lnTo>
                  <a:lnTo>
                    <a:pt x="623044" y="22678"/>
                  </a:lnTo>
                  <a:lnTo>
                    <a:pt x="628509" y="9015"/>
                  </a:lnTo>
                  <a:lnTo>
                    <a:pt x="636522" y="0"/>
                  </a:lnTo>
                  <a:lnTo>
                    <a:pt x="640954" y="0"/>
                  </a:lnTo>
                  <a:lnTo>
                    <a:pt x="647637" y="14480"/>
                  </a:lnTo>
                  <a:lnTo>
                    <a:pt x="649004" y="25411"/>
                  </a:lnTo>
                  <a:lnTo>
                    <a:pt x="651737" y="17213"/>
                  </a:lnTo>
                  <a:lnTo>
                    <a:pt x="650370" y="817"/>
                  </a:lnTo>
                  <a:lnTo>
                    <a:pt x="649916" y="0"/>
                  </a:lnTo>
                  <a:lnTo>
                    <a:pt x="688849" y="0"/>
                  </a:lnTo>
                  <a:lnTo>
                    <a:pt x="694092" y="4916"/>
                  </a:lnTo>
                  <a:lnTo>
                    <a:pt x="694092" y="14480"/>
                  </a:lnTo>
                  <a:lnTo>
                    <a:pt x="709122" y="14480"/>
                  </a:lnTo>
                  <a:lnTo>
                    <a:pt x="718687" y="19945"/>
                  </a:lnTo>
                  <a:lnTo>
                    <a:pt x="725518" y="19945"/>
                  </a:lnTo>
                  <a:lnTo>
                    <a:pt x="718687" y="6282"/>
                  </a:lnTo>
                  <a:lnTo>
                    <a:pt x="710489" y="3549"/>
                  </a:lnTo>
                  <a:lnTo>
                    <a:pt x="707827" y="0"/>
                  </a:lnTo>
                  <a:lnTo>
                    <a:pt x="837557" y="0"/>
                  </a:lnTo>
                  <a:lnTo>
                    <a:pt x="837557" y="817"/>
                  </a:lnTo>
                  <a:lnTo>
                    <a:pt x="836190" y="10381"/>
                  </a:lnTo>
                  <a:lnTo>
                    <a:pt x="840289" y="17213"/>
                  </a:lnTo>
                  <a:lnTo>
                    <a:pt x="841656" y="25411"/>
                  </a:lnTo>
                  <a:lnTo>
                    <a:pt x="829359" y="39074"/>
                  </a:lnTo>
                  <a:lnTo>
                    <a:pt x="819795" y="36341"/>
                  </a:lnTo>
                  <a:lnTo>
                    <a:pt x="807497" y="33609"/>
                  </a:lnTo>
                  <a:lnTo>
                    <a:pt x="788369" y="39074"/>
                  </a:lnTo>
                  <a:lnTo>
                    <a:pt x="767874" y="58202"/>
                  </a:lnTo>
                  <a:lnTo>
                    <a:pt x="791101" y="43173"/>
                  </a:lnTo>
                  <a:lnTo>
                    <a:pt x="812963" y="41807"/>
                  </a:lnTo>
                  <a:lnTo>
                    <a:pt x="817062" y="48638"/>
                  </a:lnTo>
                  <a:lnTo>
                    <a:pt x="807497" y="58202"/>
                  </a:lnTo>
                  <a:lnTo>
                    <a:pt x="793834" y="66400"/>
                  </a:lnTo>
                  <a:lnTo>
                    <a:pt x="778805" y="88262"/>
                  </a:lnTo>
                  <a:lnTo>
                    <a:pt x="767874" y="96460"/>
                  </a:lnTo>
                  <a:lnTo>
                    <a:pt x="759676" y="97826"/>
                  </a:lnTo>
                  <a:lnTo>
                    <a:pt x="758310" y="108757"/>
                  </a:lnTo>
                  <a:lnTo>
                    <a:pt x="765142" y="108757"/>
                  </a:lnTo>
                  <a:lnTo>
                    <a:pt x="789735" y="84163"/>
                  </a:lnTo>
                  <a:lnTo>
                    <a:pt x="799299" y="67767"/>
                  </a:lnTo>
                  <a:lnTo>
                    <a:pt x="817062" y="62301"/>
                  </a:lnTo>
                  <a:lnTo>
                    <a:pt x="830725" y="48638"/>
                  </a:lnTo>
                  <a:lnTo>
                    <a:pt x="844388" y="52737"/>
                  </a:lnTo>
                  <a:lnTo>
                    <a:pt x="849853" y="58202"/>
                  </a:lnTo>
                  <a:lnTo>
                    <a:pt x="859418" y="59569"/>
                  </a:lnTo>
                  <a:lnTo>
                    <a:pt x="859418" y="69133"/>
                  </a:lnTo>
                  <a:lnTo>
                    <a:pt x="853952" y="80064"/>
                  </a:lnTo>
                  <a:lnTo>
                    <a:pt x="855319" y="89628"/>
                  </a:lnTo>
                  <a:lnTo>
                    <a:pt x="840289" y="95093"/>
                  </a:lnTo>
                  <a:lnTo>
                    <a:pt x="833458" y="108757"/>
                  </a:lnTo>
                  <a:lnTo>
                    <a:pt x="819795" y="108757"/>
                  </a:lnTo>
                  <a:lnTo>
                    <a:pt x="812963" y="104658"/>
                  </a:lnTo>
                  <a:lnTo>
                    <a:pt x="802033" y="104658"/>
                  </a:lnTo>
                  <a:lnTo>
                    <a:pt x="795200" y="112855"/>
                  </a:lnTo>
                  <a:lnTo>
                    <a:pt x="807497" y="112855"/>
                  </a:lnTo>
                  <a:lnTo>
                    <a:pt x="811597" y="119687"/>
                  </a:lnTo>
                  <a:lnTo>
                    <a:pt x="788369" y="133350"/>
                  </a:lnTo>
                  <a:lnTo>
                    <a:pt x="796567" y="134717"/>
                  </a:lnTo>
                  <a:lnTo>
                    <a:pt x="804765" y="126519"/>
                  </a:lnTo>
                  <a:lnTo>
                    <a:pt x="818428" y="122420"/>
                  </a:lnTo>
                  <a:lnTo>
                    <a:pt x="826626" y="118321"/>
                  </a:lnTo>
                  <a:lnTo>
                    <a:pt x="827993" y="125152"/>
                  </a:lnTo>
                  <a:lnTo>
                    <a:pt x="822527" y="131984"/>
                  </a:lnTo>
                  <a:lnTo>
                    <a:pt x="808864" y="134717"/>
                  </a:lnTo>
                  <a:lnTo>
                    <a:pt x="796567" y="144281"/>
                  </a:lnTo>
                  <a:lnTo>
                    <a:pt x="806132" y="142915"/>
                  </a:lnTo>
                  <a:lnTo>
                    <a:pt x="810231" y="145647"/>
                  </a:lnTo>
                  <a:lnTo>
                    <a:pt x="803398" y="157944"/>
                  </a:lnTo>
                  <a:lnTo>
                    <a:pt x="788369" y="170241"/>
                  </a:lnTo>
                  <a:lnTo>
                    <a:pt x="778805" y="178439"/>
                  </a:lnTo>
                  <a:lnTo>
                    <a:pt x="788369" y="179805"/>
                  </a:lnTo>
                  <a:lnTo>
                    <a:pt x="803398" y="168875"/>
                  </a:lnTo>
                  <a:lnTo>
                    <a:pt x="814329" y="148380"/>
                  </a:lnTo>
                  <a:lnTo>
                    <a:pt x="822527" y="137449"/>
                  </a:lnTo>
                  <a:lnTo>
                    <a:pt x="843022" y="122420"/>
                  </a:lnTo>
                  <a:lnTo>
                    <a:pt x="845754" y="127885"/>
                  </a:lnTo>
                  <a:lnTo>
                    <a:pt x="845754" y="134717"/>
                  </a:lnTo>
                  <a:lnTo>
                    <a:pt x="858051" y="129251"/>
                  </a:lnTo>
                  <a:lnTo>
                    <a:pt x="859418" y="119687"/>
                  </a:lnTo>
                  <a:lnTo>
                    <a:pt x="875814" y="110123"/>
                  </a:lnTo>
                  <a:lnTo>
                    <a:pt x="884012" y="110123"/>
                  </a:lnTo>
                  <a:lnTo>
                    <a:pt x="884012" y="118321"/>
                  </a:lnTo>
                  <a:lnTo>
                    <a:pt x="863517" y="136083"/>
                  </a:lnTo>
                  <a:lnTo>
                    <a:pt x="840289" y="151113"/>
                  </a:lnTo>
                  <a:lnTo>
                    <a:pt x="830725" y="153845"/>
                  </a:lnTo>
                  <a:lnTo>
                    <a:pt x="830725" y="159310"/>
                  </a:lnTo>
                  <a:lnTo>
                    <a:pt x="837557" y="163409"/>
                  </a:lnTo>
                  <a:lnTo>
                    <a:pt x="830725" y="174340"/>
                  </a:lnTo>
                  <a:lnTo>
                    <a:pt x="827993" y="186637"/>
                  </a:lnTo>
                  <a:lnTo>
                    <a:pt x="832092" y="188003"/>
                  </a:lnTo>
                  <a:lnTo>
                    <a:pt x="838923" y="177073"/>
                  </a:lnTo>
                  <a:lnTo>
                    <a:pt x="841656" y="164776"/>
                  </a:lnTo>
                  <a:lnTo>
                    <a:pt x="860785" y="149746"/>
                  </a:lnTo>
                  <a:lnTo>
                    <a:pt x="874448" y="141548"/>
                  </a:lnTo>
                  <a:lnTo>
                    <a:pt x="874448" y="149746"/>
                  </a:lnTo>
                  <a:lnTo>
                    <a:pt x="875814" y="157944"/>
                  </a:lnTo>
                  <a:lnTo>
                    <a:pt x="868982" y="166142"/>
                  </a:lnTo>
                  <a:lnTo>
                    <a:pt x="852587" y="181172"/>
                  </a:lnTo>
                  <a:lnTo>
                    <a:pt x="851220" y="189370"/>
                  </a:lnTo>
                  <a:lnTo>
                    <a:pt x="840289" y="208498"/>
                  </a:lnTo>
                  <a:lnTo>
                    <a:pt x="833458" y="213963"/>
                  </a:lnTo>
                  <a:lnTo>
                    <a:pt x="834824" y="216696"/>
                  </a:lnTo>
                  <a:lnTo>
                    <a:pt x="847121" y="213963"/>
                  </a:lnTo>
                  <a:lnTo>
                    <a:pt x="851220" y="204399"/>
                  </a:lnTo>
                  <a:lnTo>
                    <a:pt x="867616" y="181172"/>
                  </a:lnTo>
                  <a:lnTo>
                    <a:pt x="878547" y="177073"/>
                  </a:lnTo>
                  <a:lnTo>
                    <a:pt x="884012" y="185271"/>
                  </a:lnTo>
                  <a:lnTo>
                    <a:pt x="886745" y="188003"/>
                  </a:lnTo>
                  <a:lnTo>
                    <a:pt x="886745" y="194835"/>
                  </a:lnTo>
                  <a:lnTo>
                    <a:pt x="878547" y="198934"/>
                  </a:lnTo>
                  <a:lnTo>
                    <a:pt x="866250" y="215330"/>
                  </a:lnTo>
                  <a:lnTo>
                    <a:pt x="863517" y="233092"/>
                  </a:lnTo>
                  <a:lnTo>
                    <a:pt x="867616" y="234458"/>
                  </a:lnTo>
                  <a:lnTo>
                    <a:pt x="873081" y="226260"/>
                  </a:lnTo>
                  <a:lnTo>
                    <a:pt x="875814" y="215330"/>
                  </a:lnTo>
                  <a:lnTo>
                    <a:pt x="884012" y="201667"/>
                  </a:lnTo>
                  <a:lnTo>
                    <a:pt x="897675" y="196201"/>
                  </a:lnTo>
                  <a:lnTo>
                    <a:pt x="897675" y="182538"/>
                  </a:lnTo>
                  <a:lnTo>
                    <a:pt x="903140" y="172974"/>
                  </a:lnTo>
                  <a:lnTo>
                    <a:pt x="914071" y="167508"/>
                  </a:lnTo>
                  <a:lnTo>
                    <a:pt x="915438" y="157944"/>
                  </a:lnTo>
                  <a:lnTo>
                    <a:pt x="918170" y="151113"/>
                  </a:lnTo>
                  <a:lnTo>
                    <a:pt x="925002" y="148380"/>
                  </a:lnTo>
                  <a:lnTo>
                    <a:pt x="930467" y="138816"/>
                  </a:lnTo>
                  <a:lnTo>
                    <a:pt x="931833" y="129251"/>
                  </a:lnTo>
                  <a:lnTo>
                    <a:pt x="937299" y="126519"/>
                  </a:lnTo>
                  <a:lnTo>
                    <a:pt x="946863" y="148380"/>
                  </a:lnTo>
                  <a:lnTo>
                    <a:pt x="956427" y="153845"/>
                  </a:lnTo>
                  <a:lnTo>
                    <a:pt x="968724" y="164776"/>
                  </a:lnTo>
                  <a:lnTo>
                    <a:pt x="971456" y="177073"/>
                  </a:lnTo>
                  <a:lnTo>
                    <a:pt x="974190" y="190736"/>
                  </a:lnTo>
                  <a:lnTo>
                    <a:pt x="986486" y="204399"/>
                  </a:lnTo>
                  <a:lnTo>
                    <a:pt x="986486" y="209864"/>
                  </a:lnTo>
                  <a:lnTo>
                    <a:pt x="978288" y="218062"/>
                  </a:lnTo>
                  <a:lnTo>
                    <a:pt x="965992" y="234458"/>
                  </a:lnTo>
                  <a:lnTo>
                    <a:pt x="957793" y="234458"/>
                  </a:lnTo>
                  <a:lnTo>
                    <a:pt x="948229" y="227627"/>
                  </a:lnTo>
                  <a:lnTo>
                    <a:pt x="937299" y="218062"/>
                  </a:lnTo>
                  <a:lnTo>
                    <a:pt x="931833" y="218062"/>
                  </a:lnTo>
                  <a:lnTo>
                    <a:pt x="925002" y="223528"/>
                  </a:lnTo>
                  <a:lnTo>
                    <a:pt x="916803" y="226260"/>
                  </a:lnTo>
                  <a:lnTo>
                    <a:pt x="911339" y="238557"/>
                  </a:lnTo>
                  <a:lnTo>
                    <a:pt x="901774" y="244023"/>
                  </a:lnTo>
                  <a:lnTo>
                    <a:pt x="893576" y="244023"/>
                  </a:lnTo>
                  <a:lnTo>
                    <a:pt x="886745" y="252221"/>
                  </a:lnTo>
                  <a:lnTo>
                    <a:pt x="900407" y="250854"/>
                  </a:lnTo>
                  <a:lnTo>
                    <a:pt x="907240" y="250854"/>
                  </a:lnTo>
                  <a:lnTo>
                    <a:pt x="911339" y="259052"/>
                  </a:lnTo>
                  <a:lnTo>
                    <a:pt x="900407" y="269983"/>
                  </a:lnTo>
                  <a:lnTo>
                    <a:pt x="889477" y="275448"/>
                  </a:lnTo>
                  <a:lnTo>
                    <a:pt x="878547" y="280913"/>
                  </a:lnTo>
                  <a:lnTo>
                    <a:pt x="894942" y="280913"/>
                  </a:lnTo>
                  <a:lnTo>
                    <a:pt x="905873" y="275448"/>
                  </a:lnTo>
                  <a:lnTo>
                    <a:pt x="919537" y="272715"/>
                  </a:lnTo>
                  <a:lnTo>
                    <a:pt x="930467" y="274082"/>
                  </a:lnTo>
                  <a:lnTo>
                    <a:pt x="941397" y="264518"/>
                  </a:lnTo>
                  <a:lnTo>
                    <a:pt x="953694" y="265884"/>
                  </a:lnTo>
                  <a:lnTo>
                    <a:pt x="961893" y="271349"/>
                  </a:lnTo>
                  <a:lnTo>
                    <a:pt x="963258" y="278181"/>
                  </a:lnTo>
                  <a:lnTo>
                    <a:pt x="960526" y="282280"/>
                  </a:lnTo>
                  <a:lnTo>
                    <a:pt x="965992" y="278181"/>
                  </a:lnTo>
                  <a:lnTo>
                    <a:pt x="968724" y="264518"/>
                  </a:lnTo>
                  <a:lnTo>
                    <a:pt x="968724" y="252221"/>
                  </a:lnTo>
                  <a:lnTo>
                    <a:pt x="975556" y="242656"/>
                  </a:lnTo>
                  <a:lnTo>
                    <a:pt x="994684" y="234458"/>
                  </a:lnTo>
                  <a:lnTo>
                    <a:pt x="998783" y="237191"/>
                  </a:lnTo>
                  <a:lnTo>
                    <a:pt x="996050" y="245389"/>
                  </a:lnTo>
                  <a:lnTo>
                    <a:pt x="1000149" y="256319"/>
                  </a:lnTo>
                  <a:lnTo>
                    <a:pt x="994684" y="268616"/>
                  </a:lnTo>
                  <a:lnTo>
                    <a:pt x="982387" y="283646"/>
                  </a:lnTo>
                  <a:lnTo>
                    <a:pt x="968724" y="289111"/>
                  </a:lnTo>
                  <a:lnTo>
                    <a:pt x="959159" y="297309"/>
                  </a:lnTo>
                  <a:lnTo>
                    <a:pt x="956427" y="304141"/>
                  </a:lnTo>
                  <a:lnTo>
                    <a:pt x="945496" y="302775"/>
                  </a:lnTo>
                  <a:lnTo>
                    <a:pt x="937299" y="300042"/>
                  </a:lnTo>
                  <a:lnTo>
                    <a:pt x="929101" y="300042"/>
                  </a:lnTo>
                  <a:lnTo>
                    <a:pt x="922269" y="308240"/>
                  </a:lnTo>
                  <a:lnTo>
                    <a:pt x="920903" y="317804"/>
                  </a:lnTo>
                  <a:lnTo>
                    <a:pt x="908605" y="330101"/>
                  </a:lnTo>
                  <a:lnTo>
                    <a:pt x="907240" y="336933"/>
                  </a:lnTo>
                  <a:lnTo>
                    <a:pt x="903140" y="345131"/>
                  </a:lnTo>
                  <a:lnTo>
                    <a:pt x="909972" y="343764"/>
                  </a:lnTo>
                  <a:lnTo>
                    <a:pt x="925002" y="327368"/>
                  </a:lnTo>
                  <a:lnTo>
                    <a:pt x="934566" y="310973"/>
                  </a:lnTo>
                  <a:lnTo>
                    <a:pt x="942764" y="306874"/>
                  </a:lnTo>
                  <a:lnTo>
                    <a:pt x="945496" y="310973"/>
                  </a:lnTo>
                  <a:lnTo>
                    <a:pt x="950962" y="312339"/>
                  </a:lnTo>
                  <a:lnTo>
                    <a:pt x="952328" y="316438"/>
                  </a:lnTo>
                  <a:lnTo>
                    <a:pt x="945496" y="323269"/>
                  </a:lnTo>
                  <a:lnTo>
                    <a:pt x="938665" y="338299"/>
                  </a:lnTo>
                  <a:lnTo>
                    <a:pt x="922269" y="354695"/>
                  </a:lnTo>
                  <a:lnTo>
                    <a:pt x="911339" y="364259"/>
                  </a:lnTo>
                  <a:lnTo>
                    <a:pt x="912704" y="368358"/>
                  </a:lnTo>
                  <a:lnTo>
                    <a:pt x="933200" y="357428"/>
                  </a:lnTo>
                  <a:lnTo>
                    <a:pt x="955060" y="331467"/>
                  </a:lnTo>
                  <a:lnTo>
                    <a:pt x="964625" y="310973"/>
                  </a:lnTo>
                  <a:lnTo>
                    <a:pt x="965992" y="302775"/>
                  </a:lnTo>
                  <a:lnTo>
                    <a:pt x="971456" y="295943"/>
                  </a:lnTo>
                  <a:lnTo>
                    <a:pt x="979655" y="295943"/>
                  </a:lnTo>
                  <a:lnTo>
                    <a:pt x="998783" y="282280"/>
                  </a:lnTo>
                  <a:lnTo>
                    <a:pt x="1015179" y="275448"/>
                  </a:lnTo>
                  <a:lnTo>
                    <a:pt x="1024744" y="272715"/>
                  </a:lnTo>
                  <a:lnTo>
                    <a:pt x="1024744" y="276814"/>
                  </a:lnTo>
                  <a:lnTo>
                    <a:pt x="1020645" y="285012"/>
                  </a:lnTo>
                  <a:lnTo>
                    <a:pt x="1006981" y="298676"/>
                  </a:lnTo>
                  <a:lnTo>
                    <a:pt x="993318" y="298676"/>
                  </a:lnTo>
                  <a:lnTo>
                    <a:pt x="986486" y="305507"/>
                  </a:lnTo>
                  <a:lnTo>
                    <a:pt x="983754" y="316438"/>
                  </a:lnTo>
                  <a:lnTo>
                    <a:pt x="987853" y="319170"/>
                  </a:lnTo>
                  <a:lnTo>
                    <a:pt x="996050" y="309606"/>
                  </a:lnTo>
                  <a:lnTo>
                    <a:pt x="1009713" y="308240"/>
                  </a:lnTo>
                  <a:lnTo>
                    <a:pt x="1020645" y="298676"/>
                  </a:lnTo>
                  <a:lnTo>
                    <a:pt x="1031575" y="294577"/>
                  </a:lnTo>
                  <a:lnTo>
                    <a:pt x="1037040" y="290478"/>
                  </a:lnTo>
                  <a:lnTo>
                    <a:pt x="1046605" y="283646"/>
                  </a:lnTo>
                  <a:lnTo>
                    <a:pt x="1056169" y="285012"/>
                  </a:lnTo>
                  <a:lnTo>
                    <a:pt x="1061634" y="297309"/>
                  </a:lnTo>
                  <a:lnTo>
                    <a:pt x="1075298" y="313705"/>
                  </a:lnTo>
                  <a:lnTo>
                    <a:pt x="1083496" y="324636"/>
                  </a:lnTo>
                  <a:lnTo>
                    <a:pt x="1093060" y="330101"/>
                  </a:lnTo>
                  <a:lnTo>
                    <a:pt x="1095792" y="336933"/>
                  </a:lnTo>
                  <a:lnTo>
                    <a:pt x="1094426" y="347863"/>
                  </a:lnTo>
                  <a:lnTo>
                    <a:pt x="1080762" y="360160"/>
                  </a:lnTo>
                  <a:lnTo>
                    <a:pt x="1075298" y="357428"/>
                  </a:lnTo>
                  <a:lnTo>
                    <a:pt x="1076663" y="345131"/>
                  </a:lnTo>
                  <a:lnTo>
                    <a:pt x="1068465" y="346497"/>
                  </a:lnTo>
                  <a:lnTo>
                    <a:pt x="1067099" y="353329"/>
                  </a:lnTo>
                  <a:lnTo>
                    <a:pt x="1060268" y="360160"/>
                  </a:lnTo>
                  <a:lnTo>
                    <a:pt x="1052070" y="368358"/>
                  </a:lnTo>
                  <a:lnTo>
                    <a:pt x="1031575" y="369725"/>
                  </a:lnTo>
                  <a:lnTo>
                    <a:pt x="1022010" y="373823"/>
                  </a:lnTo>
                  <a:lnTo>
                    <a:pt x="1008347" y="373823"/>
                  </a:lnTo>
                  <a:lnTo>
                    <a:pt x="989219" y="386120"/>
                  </a:lnTo>
                  <a:lnTo>
                    <a:pt x="978288" y="386120"/>
                  </a:lnTo>
                  <a:lnTo>
                    <a:pt x="960526" y="397051"/>
                  </a:lnTo>
                  <a:lnTo>
                    <a:pt x="971456" y="395685"/>
                  </a:lnTo>
                  <a:lnTo>
                    <a:pt x="978288" y="398417"/>
                  </a:lnTo>
                  <a:lnTo>
                    <a:pt x="974190" y="407982"/>
                  </a:lnTo>
                  <a:lnTo>
                    <a:pt x="957793" y="412081"/>
                  </a:lnTo>
                  <a:lnTo>
                    <a:pt x="953694" y="417546"/>
                  </a:lnTo>
                  <a:lnTo>
                    <a:pt x="975556" y="414813"/>
                  </a:lnTo>
                  <a:lnTo>
                    <a:pt x="989219" y="401150"/>
                  </a:lnTo>
                  <a:lnTo>
                    <a:pt x="1008347" y="383388"/>
                  </a:lnTo>
                  <a:lnTo>
                    <a:pt x="1022010" y="382021"/>
                  </a:lnTo>
                  <a:lnTo>
                    <a:pt x="1032941" y="386120"/>
                  </a:lnTo>
                  <a:lnTo>
                    <a:pt x="1042506" y="382021"/>
                  </a:lnTo>
                  <a:lnTo>
                    <a:pt x="1050703" y="382021"/>
                  </a:lnTo>
                  <a:lnTo>
                    <a:pt x="1050703" y="386120"/>
                  </a:lnTo>
                  <a:lnTo>
                    <a:pt x="1049337" y="399784"/>
                  </a:lnTo>
                  <a:lnTo>
                    <a:pt x="1041139" y="406615"/>
                  </a:lnTo>
                  <a:lnTo>
                    <a:pt x="1028843" y="413447"/>
                  </a:lnTo>
                  <a:lnTo>
                    <a:pt x="1022010" y="413447"/>
                  </a:lnTo>
                  <a:lnTo>
                    <a:pt x="1012446" y="417546"/>
                  </a:lnTo>
                  <a:lnTo>
                    <a:pt x="1004248" y="429843"/>
                  </a:lnTo>
                  <a:lnTo>
                    <a:pt x="993318" y="433942"/>
                  </a:lnTo>
                  <a:lnTo>
                    <a:pt x="983754" y="428476"/>
                  </a:lnTo>
                  <a:lnTo>
                    <a:pt x="975556" y="432575"/>
                  </a:lnTo>
                  <a:lnTo>
                    <a:pt x="964625" y="443506"/>
                  </a:lnTo>
                  <a:lnTo>
                    <a:pt x="971456" y="442140"/>
                  </a:lnTo>
                  <a:lnTo>
                    <a:pt x="982387" y="438041"/>
                  </a:lnTo>
                  <a:lnTo>
                    <a:pt x="991952" y="439407"/>
                  </a:lnTo>
                  <a:lnTo>
                    <a:pt x="998783" y="443506"/>
                  </a:lnTo>
                  <a:lnTo>
                    <a:pt x="1012446" y="432575"/>
                  </a:lnTo>
                  <a:lnTo>
                    <a:pt x="1020645" y="420279"/>
                  </a:lnTo>
                  <a:lnTo>
                    <a:pt x="1031575" y="416180"/>
                  </a:lnTo>
                  <a:lnTo>
                    <a:pt x="1041139" y="420279"/>
                  </a:lnTo>
                  <a:lnTo>
                    <a:pt x="1052070" y="423011"/>
                  </a:lnTo>
                  <a:lnTo>
                    <a:pt x="1061634" y="412081"/>
                  </a:lnTo>
                  <a:lnTo>
                    <a:pt x="1073931" y="406615"/>
                  </a:lnTo>
                  <a:lnTo>
                    <a:pt x="1078030" y="402516"/>
                  </a:lnTo>
                  <a:lnTo>
                    <a:pt x="1078030" y="394318"/>
                  </a:lnTo>
                  <a:lnTo>
                    <a:pt x="1073931" y="390219"/>
                  </a:lnTo>
                  <a:lnTo>
                    <a:pt x="1082129" y="379289"/>
                  </a:lnTo>
                  <a:lnTo>
                    <a:pt x="1082129" y="372457"/>
                  </a:lnTo>
                  <a:lnTo>
                    <a:pt x="1090327" y="369725"/>
                  </a:lnTo>
                  <a:lnTo>
                    <a:pt x="1093060" y="372457"/>
                  </a:lnTo>
                  <a:lnTo>
                    <a:pt x="1098525" y="371091"/>
                  </a:lnTo>
                  <a:lnTo>
                    <a:pt x="1102624" y="384754"/>
                  </a:lnTo>
                  <a:lnTo>
                    <a:pt x="1114921" y="412081"/>
                  </a:lnTo>
                  <a:lnTo>
                    <a:pt x="1117653" y="428476"/>
                  </a:lnTo>
                  <a:lnTo>
                    <a:pt x="1125852" y="438041"/>
                  </a:lnTo>
                  <a:lnTo>
                    <a:pt x="1123118" y="447605"/>
                  </a:lnTo>
                  <a:lnTo>
                    <a:pt x="1117653" y="457169"/>
                  </a:lnTo>
                  <a:lnTo>
                    <a:pt x="1102624" y="455803"/>
                  </a:lnTo>
                  <a:lnTo>
                    <a:pt x="1094426" y="450338"/>
                  </a:lnTo>
                  <a:lnTo>
                    <a:pt x="1075298" y="448971"/>
                  </a:lnTo>
                  <a:lnTo>
                    <a:pt x="1065733" y="453070"/>
                  </a:lnTo>
                  <a:lnTo>
                    <a:pt x="1056169" y="461268"/>
                  </a:lnTo>
                  <a:lnTo>
                    <a:pt x="1047971" y="461268"/>
                  </a:lnTo>
                  <a:lnTo>
                    <a:pt x="1043872" y="457169"/>
                  </a:lnTo>
                  <a:lnTo>
                    <a:pt x="1032941" y="458536"/>
                  </a:lnTo>
                  <a:lnTo>
                    <a:pt x="1024744" y="465367"/>
                  </a:lnTo>
                  <a:lnTo>
                    <a:pt x="1004248" y="469466"/>
                  </a:lnTo>
                  <a:lnTo>
                    <a:pt x="1013812" y="472199"/>
                  </a:lnTo>
                  <a:lnTo>
                    <a:pt x="1037040" y="469466"/>
                  </a:lnTo>
                  <a:lnTo>
                    <a:pt x="1047971" y="472199"/>
                  </a:lnTo>
                  <a:lnTo>
                    <a:pt x="1065733" y="489961"/>
                  </a:lnTo>
                  <a:lnTo>
                    <a:pt x="1075298" y="494060"/>
                  </a:lnTo>
                  <a:lnTo>
                    <a:pt x="1082129" y="491327"/>
                  </a:lnTo>
                  <a:lnTo>
                    <a:pt x="1090327" y="488595"/>
                  </a:lnTo>
                  <a:lnTo>
                    <a:pt x="1097159" y="494060"/>
                  </a:lnTo>
                  <a:lnTo>
                    <a:pt x="1106723" y="500892"/>
                  </a:lnTo>
                  <a:lnTo>
                    <a:pt x="1120386" y="504991"/>
                  </a:lnTo>
                  <a:lnTo>
                    <a:pt x="1121752" y="514555"/>
                  </a:lnTo>
                  <a:lnTo>
                    <a:pt x="1128584" y="525486"/>
                  </a:lnTo>
                  <a:lnTo>
                    <a:pt x="1128584" y="539149"/>
                  </a:lnTo>
                  <a:lnTo>
                    <a:pt x="1124485" y="544614"/>
                  </a:lnTo>
                  <a:lnTo>
                    <a:pt x="1114921" y="543248"/>
                  </a:lnTo>
                  <a:lnTo>
                    <a:pt x="1108089" y="533683"/>
                  </a:lnTo>
                  <a:lnTo>
                    <a:pt x="1103990" y="533683"/>
                  </a:lnTo>
                  <a:lnTo>
                    <a:pt x="1098525" y="540515"/>
                  </a:lnTo>
                  <a:lnTo>
                    <a:pt x="1091693" y="537782"/>
                  </a:lnTo>
                  <a:lnTo>
                    <a:pt x="1087595" y="530951"/>
                  </a:lnTo>
                  <a:lnTo>
                    <a:pt x="1080762" y="535050"/>
                  </a:lnTo>
                  <a:lnTo>
                    <a:pt x="1072564" y="532317"/>
                  </a:lnTo>
                  <a:lnTo>
                    <a:pt x="1057535" y="515921"/>
                  </a:lnTo>
                  <a:lnTo>
                    <a:pt x="1050703" y="513189"/>
                  </a:lnTo>
                  <a:lnTo>
                    <a:pt x="1042506" y="514555"/>
                  </a:lnTo>
                  <a:lnTo>
                    <a:pt x="1030209" y="515921"/>
                  </a:lnTo>
                  <a:lnTo>
                    <a:pt x="1020645" y="510456"/>
                  </a:lnTo>
                  <a:lnTo>
                    <a:pt x="1024744" y="515921"/>
                  </a:lnTo>
                  <a:lnTo>
                    <a:pt x="1037040" y="520020"/>
                  </a:lnTo>
                  <a:lnTo>
                    <a:pt x="1047971" y="522753"/>
                  </a:lnTo>
                  <a:lnTo>
                    <a:pt x="1043872" y="528218"/>
                  </a:lnTo>
                  <a:lnTo>
                    <a:pt x="1028843" y="529584"/>
                  </a:lnTo>
                  <a:lnTo>
                    <a:pt x="1022010" y="532317"/>
                  </a:lnTo>
                  <a:lnTo>
                    <a:pt x="1006981" y="532317"/>
                  </a:lnTo>
                  <a:lnTo>
                    <a:pt x="996050" y="539149"/>
                  </a:lnTo>
                  <a:lnTo>
                    <a:pt x="998783" y="548713"/>
                  </a:lnTo>
                  <a:lnTo>
                    <a:pt x="1004248" y="547347"/>
                  </a:lnTo>
                  <a:lnTo>
                    <a:pt x="1008347" y="541881"/>
                  </a:lnTo>
                  <a:lnTo>
                    <a:pt x="1024744" y="541881"/>
                  </a:lnTo>
                  <a:lnTo>
                    <a:pt x="1034308" y="536416"/>
                  </a:lnTo>
                  <a:lnTo>
                    <a:pt x="1045238" y="533683"/>
                  </a:lnTo>
                  <a:lnTo>
                    <a:pt x="1052070" y="543248"/>
                  </a:lnTo>
                  <a:lnTo>
                    <a:pt x="1052070" y="548713"/>
                  </a:lnTo>
                  <a:lnTo>
                    <a:pt x="1060268" y="551446"/>
                  </a:lnTo>
                  <a:lnTo>
                    <a:pt x="1061634" y="556911"/>
                  </a:lnTo>
                  <a:lnTo>
                    <a:pt x="1057535" y="558277"/>
                  </a:lnTo>
                  <a:lnTo>
                    <a:pt x="1045238" y="558277"/>
                  </a:lnTo>
                  <a:lnTo>
                    <a:pt x="1039773" y="562376"/>
                  </a:lnTo>
                  <a:lnTo>
                    <a:pt x="1034308" y="559644"/>
                  </a:lnTo>
                  <a:lnTo>
                    <a:pt x="1030209" y="554178"/>
                  </a:lnTo>
                  <a:lnTo>
                    <a:pt x="1023377" y="554178"/>
                  </a:lnTo>
                  <a:lnTo>
                    <a:pt x="1019278" y="556911"/>
                  </a:lnTo>
                  <a:lnTo>
                    <a:pt x="1028843" y="565109"/>
                  </a:lnTo>
                  <a:lnTo>
                    <a:pt x="1038407" y="569208"/>
                  </a:lnTo>
                  <a:lnTo>
                    <a:pt x="1043872" y="574673"/>
                  </a:lnTo>
                  <a:lnTo>
                    <a:pt x="1043872" y="582871"/>
                  </a:lnTo>
                  <a:lnTo>
                    <a:pt x="1047971" y="588336"/>
                  </a:lnTo>
                  <a:lnTo>
                    <a:pt x="1041139" y="589703"/>
                  </a:lnTo>
                  <a:lnTo>
                    <a:pt x="1015179" y="582871"/>
                  </a:lnTo>
                  <a:lnTo>
                    <a:pt x="1000149" y="581505"/>
                  </a:lnTo>
                  <a:lnTo>
                    <a:pt x="975556" y="573307"/>
                  </a:lnTo>
                  <a:lnTo>
                    <a:pt x="964625" y="574673"/>
                  </a:lnTo>
                  <a:lnTo>
                    <a:pt x="968724" y="578772"/>
                  </a:lnTo>
                  <a:lnTo>
                    <a:pt x="982387" y="582871"/>
                  </a:lnTo>
                  <a:lnTo>
                    <a:pt x="1016546" y="599267"/>
                  </a:lnTo>
                  <a:lnTo>
                    <a:pt x="1019278" y="606099"/>
                  </a:lnTo>
                  <a:lnTo>
                    <a:pt x="1013812" y="607465"/>
                  </a:lnTo>
                  <a:lnTo>
                    <a:pt x="994684" y="596534"/>
                  </a:lnTo>
                  <a:lnTo>
                    <a:pt x="987853" y="597901"/>
                  </a:lnTo>
                  <a:lnTo>
                    <a:pt x="979655" y="607465"/>
                  </a:lnTo>
                  <a:lnTo>
                    <a:pt x="987853" y="606099"/>
                  </a:lnTo>
                  <a:lnTo>
                    <a:pt x="993318" y="610198"/>
                  </a:lnTo>
                  <a:lnTo>
                    <a:pt x="1001516" y="617029"/>
                  </a:lnTo>
                  <a:lnTo>
                    <a:pt x="1005615" y="614297"/>
                  </a:lnTo>
                  <a:lnTo>
                    <a:pt x="1011080" y="617029"/>
                  </a:lnTo>
                  <a:lnTo>
                    <a:pt x="1012446" y="625227"/>
                  </a:lnTo>
                  <a:lnTo>
                    <a:pt x="1016546" y="633425"/>
                  </a:lnTo>
                  <a:lnTo>
                    <a:pt x="1022010" y="629326"/>
                  </a:lnTo>
                  <a:lnTo>
                    <a:pt x="1023377" y="622495"/>
                  </a:lnTo>
                  <a:lnTo>
                    <a:pt x="1034308" y="622495"/>
                  </a:lnTo>
                  <a:lnTo>
                    <a:pt x="1032941" y="629326"/>
                  </a:lnTo>
                  <a:lnTo>
                    <a:pt x="1028843" y="634792"/>
                  </a:lnTo>
                  <a:lnTo>
                    <a:pt x="1028843" y="640257"/>
                  </a:lnTo>
                  <a:lnTo>
                    <a:pt x="1035674" y="638890"/>
                  </a:lnTo>
                  <a:lnTo>
                    <a:pt x="1037040" y="627960"/>
                  </a:lnTo>
                  <a:lnTo>
                    <a:pt x="1045238" y="627960"/>
                  </a:lnTo>
                  <a:lnTo>
                    <a:pt x="1058901" y="634792"/>
                  </a:lnTo>
                  <a:lnTo>
                    <a:pt x="1071199" y="637524"/>
                  </a:lnTo>
                  <a:lnTo>
                    <a:pt x="1080762" y="637524"/>
                  </a:lnTo>
                  <a:lnTo>
                    <a:pt x="1076663" y="648455"/>
                  </a:lnTo>
                  <a:lnTo>
                    <a:pt x="1073931" y="653920"/>
                  </a:lnTo>
                  <a:lnTo>
                    <a:pt x="1063000" y="649821"/>
                  </a:lnTo>
                  <a:lnTo>
                    <a:pt x="1056169" y="645722"/>
                  </a:lnTo>
                  <a:lnTo>
                    <a:pt x="1041139" y="647088"/>
                  </a:lnTo>
                  <a:lnTo>
                    <a:pt x="1020645" y="656653"/>
                  </a:lnTo>
                  <a:lnTo>
                    <a:pt x="1019278" y="667583"/>
                  </a:lnTo>
                  <a:lnTo>
                    <a:pt x="1028843" y="658019"/>
                  </a:lnTo>
                  <a:lnTo>
                    <a:pt x="1045238" y="658019"/>
                  </a:lnTo>
                  <a:lnTo>
                    <a:pt x="1056169" y="660752"/>
                  </a:lnTo>
                  <a:lnTo>
                    <a:pt x="1045238" y="663484"/>
                  </a:lnTo>
                  <a:lnTo>
                    <a:pt x="1041139" y="671682"/>
                  </a:lnTo>
                  <a:lnTo>
                    <a:pt x="1049337" y="667583"/>
                  </a:lnTo>
                  <a:lnTo>
                    <a:pt x="1065733" y="667583"/>
                  </a:lnTo>
                  <a:lnTo>
                    <a:pt x="1072564" y="674415"/>
                  </a:lnTo>
                  <a:lnTo>
                    <a:pt x="1068465" y="677148"/>
                  </a:lnTo>
                  <a:lnTo>
                    <a:pt x="1079397" y="682613"/>
                  </a:lnTo>
                  <a:lnTo>
                    <a:pt x="1084862" y="690811"/>
                  </a:lnTo>
                  <a:lnTo>
                    <a:pt x="1080762" y="697642"/>
                  </a:lnTo>
                  <a:lnTo>
                    <a:pt x="1073931" y="712672"/>
                  </a:lnTo>
                  <a:lnTo>
                    <a:pt x="1076663" y="720870"/>
                  </a:lnTo>
                  <a:lnTo>
                    <a:pt x="1080762" y="716771"/>
                  </a:lnTo>
                  <a:lnTo>
                    <a:pt x="1082129" y="707207"/>
                  </a:lnTo>
                  <a:lnTo>
                    <a:pt x="1090327" y="699009"/>
                  </a:lnTo>
                  <a:lnTo>
                    <a:pt x="1099891" y="697642"/>
                  </a:lnTo>
                  <a:lnTo>
                    <a:pt x="1101258" y="707207"/>
                  </a:lnTo>
                  <a:lnTo>
                    <a:pt x="1097159" y="715405"/>
                  </a:lnTo>
                  <a:lnTo>
                    <a:pt x="1084862" y="735900"/>
                  </a:lnTo>
                  <a:lnTo>
                    <a:pt x="1079397" y="748196"/>
                  </a:lnTo>
                  <a:lnTo>
                    <a:pt x="1079397" y="757761"/>
                  </a:lnTo>
                  <a:lnTo>
                    <a:pt x="1084862" y="753662"/>
                  </a:lnTo>
                  <a:lnTo>
                    <a:pt x="1094426" y="737266"/>
                  </a:lnTo>
                  <a:lnTo>
                    <a:pt x="1094426" y="730434"/>
                  </a:lnTo>
                  <a:lnTo>
                    <a:pt x="1101258" y="720870"/>
                  </a:lnTo>
                  <a:lnTo>
                    <a:pt x="1113554" y="715405"/>
                  </a:lnTo>
                  <a:lnTo>
                    <a:pt x="1112188" y="712672"/>
                  </a:lnTo>
                  <a:lnTo>
                    <a:pt x="1116287" y="703108"/>
                  </a:lnTo>
                  <a:lnTo>
                    <a:pt x="1125852" y="696276"/>
                  </a:lnTo>
                  <a:lnTo>
                    <a:pt x="1129951" y="699009"/>
                  </a:lnTo>
                  <a:lnTo>
                    <a:pt x="1125852" y="708573"/>
                  </a:lnTo>
                  <a:lnTo>
                    <a:pt x="1113554" y="724969"/>
                  </a:lnTo>
                  <a:lnTo>
                    <a:pt x="1108089" y="734533"/>
                  </a:lnTo>
                  <a:lnTo>
                    <a:pt x="1108089" y="746830"/>
                  </a:lnTo>
                  <a:lnTo>
                    <a:pt x="1109455" y="759127"/>
                  </a:lnTo>
                  <a:lnTo>
                    <a:pt x="1114921" y="755028"/>
                  </a:lnTo>
                  <a:lnTo>
                    <a:pt x="1113554" y="746830"/>
                  </a:lnTo>
                  <a:lnTo>
                    <a:pt x="1114921" y="734533"/>
                  </a:lnTo>
                  <a:lnTo>
                    <a:pt x="1123118" y="727702"/>
                  </a:lnTo>
                  <a:lnTo>
                    <a:pt x="1129951" y="718137"/>
                  </a:lnTo>
                  <a:lnTo>
                    <a:pt x="1146346" y="705840"/>
                  </a:lnTo>
                  <a:lnTo>
                    <a:pt x="1155911" y="697642"/>
                  </a:lnTo>
                  <a:lnTo>
                    <a:pt x="1158643" y="701741"/>
                  </a:lnTo>
                  <a:lnTo>
                    <a:pt x="1158643" y="716771"/>
                  </a:lnTo>
                  <a:lnTo>
                    <a:pt x="1153178" y="722236"/>
                  </a:lnTo>
                  <a:lnTo>
                    <a:pt x="1138149" y="726335"/>
                  </a:lnTo>
                  <a:lnTo>
                    <a:pt x="1135416" y="737266"/>
                  </a:lnTo>
                  <a:lnTo>
                    <a:pt x="1131316" y="746830"/>
                  </a:lnTo>
                  <a:lnTo>
                    <a:pt x="1135416" y="749563"/>
                  </a:lnTo>
                  <a:lnTo>
                    <a:pt x="1139515" y="745464"/>
                  </a:lnTo>
                  <a:lnTo>
                    <a:pt x="1144980" y="749563"/>
                  </a:lnTo>
                  <a:lnTo>
                    <a:pt x="1151812" y="745464"/>
                  </a:lnTo>
                  <a:lnTo>
                    <a:pt x="1166841" y="739999"/>
                  </a:lnTo>
                  <a:lnTo>
                    <a:pt x="1172306" y="746830"/>
                  </a:lnTo>
                  <a:lnTo>
                    <a:pt x="1176405" y="763226"/>
                  </a:lnTo>
                  <a:lnTo>
                    <a:pt x="1175039" y="770058"/>
                  </a:lnTo>
                  <a:lnTo>
                    <a:pt x="1164108" y="775523"/>
                  </a:lnTo>
                  <a:lnTo>
                    <a:pt x="1165475" y="779622"/>
                  </a:lnTo>
                  <a:lnTo>
                    <a:pt x="1172306" y="780988"/>
                  </a:lnTo>
                  <a:lnTo>
                    <a:pt x="1179138" y="791919"/>
                  </a:lnTo>
                  <a:lnTo>
                    <a:pt x="1169574" y="794652"/>
                  </a:lnTo>
                  <a:lnTo>
                    <a:pt x="1161376" y="793285"/>
                  </a:lnTo>
                  <a:lnTo>
                    <a:pt x="1169574" y="798750"/>
                  </a:lnTo>
                  <a:lnTo>
                    <a:pt x="1180505" y="802849"/>
                  </a:lnTo>
                  <a:lnTo>
                    <a:pt x="1154544" y="809681"/>
                  </a:lnTo>
                  <a:lnTo>
                    <a:pt x="1142248" y="808315"/>
                  </a:lnTo>
                  <a:lnTo>
                    <a:pt x="1147713" y="815146"/>
                  </a:lnTo>
                  <a:lnTo>
                    <a:pt x="1160009" y="813780"/>
                  </a:lnTo>
                  <a:lnTo>
                    <a:pt x="1177771" y="817879"/>
                  </a:lnTo>
                  <a:lnTo>
                    <a:pt x="1183237" y="811047"/>
                  </a:lnTo>
                  <a:lnTo>
                    <a:pt x="1195534" y="809681"/>
                  </a:lnTo>
                  <a:lnTo>
                    <a:pt x="1198267" y="809681"/>
                  </a:lnTo>
                  <a:lnTo>
                    <a:pt x="1188703" y="823344"/>
                  </a:lnTo>
                  <a:lnTo>
                    <a:pt x="1183237" y="835641"/>
                  </a:lnTo>
                  <a:lnTo>
                    <a:pt x="1195534" y="824711"/>
                  </a:lnTo>
                  <a:lnTo>
                    <a:pt x="1205098" y="820612"/>
                  </a:lnTo>
                  <a:lnTo>
                    <a:pt x="1213296" y="812414"/>
                  </a:lnTo>
                  <a:lnTo>
                    <a:pt x="1225593" y="802849"/>
                  </a:lnTo>
                  <a:lnTo>
                    <a:pt x="1235158" y="805582"/>
                  </a:lnTo>
                  <a:lnTo>
                    <a:pt x="1232424" y="812414"/>
                  </a:lnTo>
                  <a:lnTo>
                    <a:pt x="1225593" y="820612"/>
                  </a:lnTo>
                  <a:lnTo>
                    <a:pt x="1220128" y="821978"/>
                  </a:lnTo>
                  <a:lnTo>
                    <a:pt x="1213296" y="831542"/>
                  </a:lnTo>
                  <a:lnTo>
                    <a:pt x="1207831" y="845206"/>
                  </a:lnTo>
                  <a:lnTo>
                    <a:pt x="1192802" y="850671"/>
                  </a:lnTo>
                  <a:lnTo>
                    <a:pt x="1187336" y="862968"/>
                  </a:lnTo>
                  <a:lnTo>
                    <a:pt x="1187336" y="871166"/>
                  </a:lnTo>
                  <a:lnTo>
                    <a:pt x="1195534" y="872532"/>
                  </a:lnTo>
                  <a:lnTo>
                    <a:pt x="1205098" y="861601"/>
                  </a:lnTo>
                  <a:lnTo>
                    <a:pt x="1205098" y="856136"/>
                  </a:lnTo>
                  <a:lnTo>
                    <a:pt x="1217395" y="841107"/>
                  </a:lnTo>
                  <a:lnTo>
                    <a:pt x="1229692" y="835641"/>
                  </a:lnTo>
                  <a:lnTo>
                    <a:pt x="1228325" y="845206"/>
                  </a:lnTo>
                  <a:lnTo>
                    <a:pt x="1220128" y="860235"/>
                  </a:lnTo>
                  <a:lnTo>
                    <a:pt x="1218761" y="873898"/>
                  </a:lnTo>
                  <a:lnTo>
                    <a:pt x="1214662" y="882096"/>
                  </a:lnTo>
                  <a:lnTo>
                    <a:pt x="1221494" y="877997"/>
                  </a:lnTo>
                  <a:lnTo>
                    <a:pt x="1231058" y="860235"/>
                  </a:lnTo>
                  <a:lnTo>
                    <a:pt x="1231058" y="852037"/>
                  </a:lnTo>
                  <a:lnTo>
                    <a:pt x="1236523" y="850671"/>
                  </a:lnTo>
                  <a:lnTo>
                    <a:pt x="1240622" y="853403"/>
                  </a:lnTo>
                  <a:lnTo>
                    <a:pt x="1241989" y="871166"/>
                  </a:lnTo>
                  <a:lnTo>
                    <a:pt x="1248821" y="877997"/>
                  </a:lnTo>
                  <a:lnTo>
                    <a:pt x="1252920" y="876631"/>
                  </a:lnTo>
                  <a:lnTo>
                    <a:pt x="1250187" y="862968"/>
                  </a:lnTo>
                  <a:lnTo>
                    <a:pt x="1255652" y="854770"/>
                  </a:lnTo>
                  <a:lnTo>
                    <a:pt x="1272048" y="846572"/>
                  </a:lnTo>
                  <a:lnTo>
                    <a:pt x="1274781" y="850671"/>
                  </a:lnTo>
                  <a:lnTo>
                    <a:pt x="1269315" y="857502"/>
                  </a:lnTo>
                  <a:lnTo>
                    <a:pt x="1273414" y="858869"/>
                  </a:lnTo>
                  <a:lnTo>
                    <a:pt x="1284345" y="858869"/>
                  </a:lnTo>
                  <a:lnTo>
                    <a:pt x="1289811" y="867067"/>
                  </a:lnTo>
                  <a:lnTo>
                    <a:pt x="1285712" y="880730"/>
                  </a:lnTo>
                  <a:lnTo>
                    <a:pt x="1296642" y="879364"/>
                  </a:lnTo>
                  <a:lnTo>
                    <a:pt x="1300741" y="886195"/>
                  </a:lnTo>
                  <a:lnTo>
                    <a:pt x="1302108" y="894393"/>
                  </a:lnTo>
                  <a:lnTo>
                    <a:pt x="1308939" y="901225"/>
                  </a:lnTo>
                  <a:lnTo>
                    <a:pt x="1311672" y="909423"/>
                  </a:lnTo>
                  <a:lnTo>
                    <a:pt x="1307573" y="913522"/>
                  </a:lnTo>
                  <a:lnTo>
                    <a:pt x="1302108" y="917621"/>
                  </a:lnTo>
                  <a:lnTo>
                    <a:pt x="1288444" y="917621"/>
                  </a:lnTo>
                  <a:lnTo>
                    <a:pt x="1289811" y="909423"/>
                  </a:lnTo>
                  <a:lnTo>
                    <a:pt x="1284345" y="899858"/>
                  </a:lnTo>
                  <a:lnTo>
                    <a:pt x="1276147" y="897126"/>
                  </a:lnTo>
                  <a:lnTo>
                    <a:pt x="1272048" y="893027"/>
                  </a:lnTo>
                  <a:lnTo>
                    <a:pt x="1266583" y="898492"/>
                  </a:lnTo>
                  <a:lnTo>
                    <a:pt x="1259751" y="908056"/>
                  </a:lnTo>
                  <a:lnTo>
                    <a:pt x="1267949" y="903957"/>
                  </a:lnTo>
                  <a:lnTo>
                    <a:pt x="1274781" y="905324"/>
                  </a:lnTo>
                  <a:lnTo>
                    <a:pt x="1278879" y="910789"/>
                  </a:lnTo>
                  <a:lnTo>
                    <a:pt x="1274781" y="913522"/>
                  </a:lnTo>
                  <a:lnTo>
                    <a:pt x="1280246" y="916254"/>
                  </a:lnTo>
                  <a:lnTo>
                    <a:pt x="1282978" y="924452"/>
                  </a:lnTo>
                  <a:lnTo>
                    <a:pt x="1277513" y="925819"/>
                  </a:lnTo>
                  <a:lnTo>
                    <a:pt x="1267949" y="924452"/>
                  </a:lnTo>
                  <a:lnTo>
                    <a:pt x="1261118" y="928551"/>
                  </a:lnTo>
                  <a:lnTo>
                    <a:pt x="1265217" y="932650"/>
                  </a:lnTo>
                  <a:lnTo>
                    <a:pt x="1281612" y="932650"/>
                  </a:lnTo>
                  <a:lnTo>
                    <a:pt x="1288444" y="932650"/>
                  </a:lnTo>
                  <a:lnTo>
                    <a:pt x="1289811" y="936749"/>
                  </a:lnTo>
                  <a:lnTo>
                    <a:pt x="1282978" y="944947"/>
                  </a:lnTo>
                  <a:lnTo>
                    <a:pt x="1272048" y="944947"/>
                  </a:lnTo>
                  <a:lnTo>
                    <a:pt x="1263850" y="947680"/>
                  </a:lnTo>
                  <a:lnTo>
                    <a:pt x="1250187" y="944947"/>
                  </a:lnTo>
                  <a:lnTo>
                    <a:pt x="1239257" y="943581"/>
                  </a:lnTo>
                  <a:lnTo>
                    <a:pt x="1241989" y="934017"/>
                  </a:lnTo>
                  <a:lnTo>
                    <a:pt x="1241989" y="928551"/>
                  </a:lnTo>
                  <a:lnTo>
                    <a:pt x="1232424" y="923086"/>
                  </a:lnTo>
                  <a:lnTo>
                    <a:pt x="1229692" y="918987"/>
                  </a:lnTo>
                  <a:lnTo>
                    <a:pt x="1224226" y="920353"/>
                  </a:lnTo>
                  <a:lnTo>
                    <a:pt x="1225593" y="927185"/>
                  </a:lnTo>
                  <a:lnTo>
                    <a:pt x="1231058" y="931284"/>
                  </a:lnTo>
                  <a:lnTo>
                    <a:pt x="1233791" y="942215"/>
                  </a:lnTo>
                  <a:lnTo>
                    <a:pt x="1232424" y="947680"/>
                  </a:lnTo>
                  <a:lnTo>
                    <a:pt x="1222860" y="947680"/>
                  </a:lnTo>
                  <a:lnTo>
                    <a:pt x="1213296" y="942215"/>
                  </a:lnTo>
                  <a:lnTo>
                    <a:pt x="1211930" y="935383"/>
                  </a:lnTo>
                  <a:lnTo>
                    <a:pt x="1209197" y="946313"/>
                  </a:lnTo>
                  <a:lnTo>
                    <a:pt x="1216029" y="954511"/>
                  </a:lnTo>
                  <a:lnTo>
                    <a:pt x="1229692" y="954511"/>
                  </a:lnTo>
                  <a:lnTo>
                    <a:pt x="1236523" y="959977"/>
                  </a:lnTo>
                  <a:lnTo>
                    <a:pt x="1243356" y="962709"/>
                  </a:lnTo>
                  <a:lnTo>
                    <a:pt x="1244722" y="969541"/>
                  </a:lnTo>
                  <a:lnTo>
                    <a:pt x="1241989" y="979105"/>
                  </a:lnTo>
                  <a:lnTo>
                    <a:pt x="1222860" y="979105"/>
                  </a:lnTo>
                  <a:lnTo>
                    <a:pt x="1218761" y="970907"/>
                  </a:lnTo>
                  <a:lnTo>
                    <a:pt x="1206465" y="962709"/>
                  </a:lnTo>
                  <a:lnTo>
                    <a:pt x="1200999" y="957244"/>
                  </a:lnTo>
                  <a:lnTo>
                    <a:pt x="1196901" y="957244"/>
                  </a:lnTo>
                  <a:lnTo>
                    <a:pt x="1199633" y="962709"/>
                  </a:lnTo>
                  <a:lnTo>
                    <a:pt x="1213296" y="972274"/>
                  </a:lnTo>
                  <a:lnTo>
                    <a:pt x="1218761" y="983204"/>
                  </a:lnTo>
                  <a:lnTo>
                    <a:pt x="1218761" y="996868"/>
                  </a:lnTo>
                  <a:lnTo>
                    <a:pt x="1213296" y="1005065"/>
                  </a:lnTo>
                  <a:lnTo>
                    <a:pt x="1207831" y="1003699"/>
                  </a:lnTo>
                  <a:lnTo>
                    <a:pt x="1203732" y="995501"/>
                  </a:lnTo>
                  <a:lnTo>
                    <a:pt x="1196901" y="988670"/>
                  </a:lnTo>
                  <a:lnTo>
                    <a:pt x="1187336" y="984571"/>
                  </a:lnTo>
                  <a:lnTo>
                    <a:pt x="1188703" y="988670"/>
                  </a:lnTo>
                  <a:lnTo>
                    <a:pt x="1194168" y="992769"/>
                  </a:lnTo>
                  <a:lnTo>
                    <a:pt x="1194168" y="1005065"/>
                  </a:lnTo>
                  <a:lnTo>
                    <a:pt x="1192802" y="1020095"/>
                  </a:lnTo>
                  <a:lnTo>
                    <a:pt x="1190069" y="1022828"/>
                  </a:lnTo>
                  <a:lnTo>
                    <a:pt x="1183237" y="1022828"/>
                  </a:lnTo>
                  <a:lnTo>
                    <a:pt x="1179138" y="1018729"/>
                  </a:lnTo>
                  <a:lnTo>
                    <a:pt x="1179138" y="1006432"/>
                  </a:lnTo>
                  <a:lnTo>
                    <a:pt x="1175039" y="1009164"/>
                  </a:lnTo>
                  <a:lnTo>
                    <a:pt x="1172306" y="1015996"/>
                  </a:lnTo>
                  <a:lnTo>
                    <a:pt x="1164108" y="1018729"/>
                  </a:lnTo>
                  <a:lnTo>
                    <a:pt x="1158643" y="1015996"/>
                  </a:lnTo>
                  <a:lnTo>
                    <a:pt x="1160009" y="1006432"/>
                  </a:lnTo>
                  <a:lnTo>
                    <a:pt x="1157277" y="998234"/>
                  </a:lnTo>
                  <a:lnTo>
                    <a:pt x="1155911" y="987303"/>
                  </a:lnTo>
                  <a:lnTo>
                    <a:pt x="1151812" y="981838"/>
                  </a:lnTo>
                  <a:lnTo>
                    <a:pt x="1150445" y="990036"/>
                  </a:lnTo>
                  <a:lnTo>
                    <a:pt x="1150445" y="1007798"/>
                  </a:lnTo>
                  <a:lnTo>
                    <a:pt x="1143614" y="1011897"/>
                  </a:lnTo>
                  <a:lnTo>
                    <a:pt x="1135416" y="1013263"/>
                  </a:lnTo>
                  <a:lnTo>
                    <a:pt x="1138149" y="1015996"/>
                  </a:lnTo>
                  <a:lnTo>
                    <a:pt x="1146346" y="1017362"/>
                  </a:lnTo>
                  <a:lnTo>
                    <a:pt x="1147713" y="1022828"/>
                  </a:lnTo>
                  <a:lnTo>
                    <a:pt x="1142248" y="1029659"/>
                  </a:lnTo>
                  <a:lnTo>
                    <a:pt x="1134050" y="1028293"/>
                  </a:lnTo>
                  <a:lnTo>
                    <a:pt x="1131316" y="1025560"/>
                  </a:lnTo>
                  <a:lnTo>
                    <a:pt x="1129951" y="1029659"/>
                  </a:lnTo>
                  <a:lnTo>
                    <a:pt x="1136782" y="1035125"/>
                  </a:lnTo>
                  <a:lnTo>
                    <a:pt x="1142248" y="1035125"/>
                  </a:lnTo>
                  <a:lnTo>
                    <a:pt x="1143614" y="1040590"/>
                  </a:lnTo>
                  <a:lnTo>
                    <a:pt x="1142248" y="1048788"/>
                  </a:lnTo>
                  <a:lnTo>
                    <a:pt x="1138149" y="1051521"/>
                  </a:lnTo>
                  <a:lnTo>
                    <a:pt x="1135416" y="1056986"/>
                  </a:lnTo>
                  <a:lnTo>
                    <a:pt x="1139515" y="1066550"/>
                  </a:lnTo>
                  <a:lnTo>
                    <a:pt x="1139515" y="1073382"/>
                  </a:lnTo>
                  <a:lnTo>
                    <a:pt x="1135416" y="1073382"/>
                  </a:lnTo>
                  <a:lnTo>
                    <a:pt x="1131316" y="1069283"/>
                  </a:lnTo>
                  <a:lnTo>
                    <a:pt x="1128584" y="1070649"/>
                  </a:lnTo>
                  <a:lnTo>
                    <a:pt x="1136782" y="1080213"/>
                  </a:lnTo>
                  <a:lnTo>
                    <a:pt x="1138149" y="1087045"/>
                  </a:lnTo>
                  <a:lnTo>
                    <a:pt x="1135416" y="1097976"/>
                  </a:lnTo>
                  <a:lnTo>
                    <a:pt x="1123118" y="1102075"/>
                  </a:lnTo>
                  <a:lnTo>
                    <a:pt x="1120386" y="1107540"/>
                  </a:lnTo>
                  <a:lnTo>
                    <a:pt x="1114921" y="1104807"/>
                  </a:lnTo>
                  <a:lnTo>
                    <a:pt x="1113554" y="1099342"/>
                  </a:lnTo>
                  <a:lnTo>
                    <a:pt x="1110822" y="1096609"/>
                  </a:lnTo>
                  <a:lnTo>
                    <a:pt x="1110822" y="1091144"/>
                  </a:lnTo>
                  <a:lnTo>
                    <a:pt x="1103990" y="1088411"/>
                  </a:lnTo>
                  <a:lnTo>
                    <a:pt x="1102624" y="1084312"/>
                  </a:lnTo>
                  <a:lnTo>
                    <a:pt x="1108089" y="1077481"/>
                  </a:lnTo>
                  <a:lnTo>
                    <a:pt x="1108089" y="1072015"/>
                  </a:lnTo>
                  <a:lnTo>
                    <a:pt x="1103990" y="1072015"/>
                  </a:lnTo>
                  <a:lnTo>
                    <a:pt x="1094426" y="1076114"/>
                  </a:lnTo>
                  <a:lnTo>
                    <a:pt x="1091693" y="1082946"/>
                  </a:lnTo>
                  <a:lnTo>
                    <a:pt x="1087595" y="1082946"/>
                  </a:lnTo>
                  <a:lnTo>
                    <a:pt x="1080762" y="1074748"/>
                  </a:lnTo>
                  <a:lnTo>
                    <a:pt x="1084862" y="1069283"/>
                  </a:lnTo>
                  <a:lnTo>
                    <a:pt x="1080762" y="1062451"/>
                  </a:lnTo>
                  <a:lnTo>
                    <a:pt x="1080762" y="1058352"/>
                  </a:lnTo>
                  <a:lnTo>
                    <a:pt x="1084862" y="1054253"/>
                  </a:lnTo>
                  <a:lnTo>
                    <a:pt x="1086228" y="1048788"/>
                  </a:lnTo>
                  <a:lnTo>
                    <a:pt x="1087595" y="1043322"/>
                  </a:lnTo>
                  <a:lnTo>
                    <a:pt x="1084862" y="1041956"/>
                  </a:lnTo>
                  <a:lnTo>
                    <a:pt x="1078030" y="1048788"/>
                  </a:lnTo>
                  <a:lnTo>
                    <a:pt x="1072564" y="1062451"/>
                  </a:lnTo>
                  <a:lnTo>
                    <a:pt x="1065733" y="1070649"/>
                  </a:lnTo>
                  <a:lnTo>
                    <a:pt x="1063000" y="1067916"/>
                  </a:lnTo>
                  <a:lnTo>
                    <a:pt x="1063000" y="1059718"/>
                  </a:lnTo>
                  <a:lnTo>
                    <a:pt x="1058901" y="1051521"/>
                  </a:lnTo>
                  <a:lnTo>
                    <a:pt x="1056169" y="1043322"/>
                  </a:lnTo>
                  <a:lnTo>
                    <a:pt x="1060268" y="1039224"/>
                  </a:lnTo>
                  <a:lnTo>
                    <a:pt x="1072564" y="1033758"/>
                  </a:lnTo>
                  <a:lnTo>
                    <a:pt x="1072564" y="1031026"/>
                  </a:lnTo>
                  <a:lnTo>
                    <a:pt x="1079397" y="1028293"/>
                  </a:lnTo>
                  <a:lnTo>
                    <a:pt x="1076663" y="1025560"/>
                  </a:lnTo>
                  <a:lnTo>
                    <a:pt x="1067099" y="1024194"/>
                  </a:lnTo>
                  <a:lnTo>
                    <a:pt x="1058901" y="1025560"/>
                  </a:lnTo>
                  <a:lnTo>
                    <a:pt x="1050703" y="1024194"/>
                  </a:lnTo>
                  <a:lnTo>
                    <a:pt x="1047971" y="1020095"/>
                  </a:lnTo>
                  <a:lnTo>
                    <a:pt x="1050703" y="1013263"/>
                  </a:lnTo>
                  <a:lnTo>
                    <a:pt x="1060268" y="1010531"/>
                  </a:lnTo>
                  <a:lnTo>
                    <a:pt x="1069832" y="999600"/>
                  </a:lnTo>
                  <a:lnTo>
                    <a:pt x="1063000" y="1002333"/>
                  </a:lnTo>
                  <a:lnTo>
                    <a:pt x="1056169" y="1005065"/>
                  </a:lnTo>
                  <a:lnTo>
                    <a:pt x="1050703" y="1002333"/>
                  </a:lnTo>
                  <a:lnTo>
                    <a:pt x="1049337" y="995501"/>
                  </a:lnTo>
                  <a:lnTo>
                    <a:pt x="1056169" y="992769"/>
                  </a:lnTo>
                  <a:lnTo>
                    <a:pt x="1064366" y="990036"/>
                  </a:lnTo>
                  <a:lnTo>
                    <a:pt x="1073931" y="987303"/>
                  </a:lnTo>
                  <a:lnTo>
                    <a:pt x="1065733" y="983204"/>
                  </a:lnTo>
                  <a:lnTo>
                    <a:pt x="1056169" y="983204"/>
                  </a:lnTo>
                  <a:lnTo>
                    <a:pt x="1049337" y="988670"/>
                  </a:lnTo>
                  <a:lnTo>
                    <a:pt x="1045238" y="984571"/>
                  </a:lnTo>
                  <a:lnTo>
                    <a:pt x="1046605" y="979105"/>
                  </a:lnTo>
                  <a:lnTo>
                    <a:pt x="1056169" y="965442"/>
                  </a:lnTo>
                  <a:lnTo>
                    <a:pt x="1063000" y="962709"/>
                  </a:lnTo>
                  <a:lnTo>
                    <a:pt x="1076663" y="959977"/>
                  </a:lnTo>
                  <a:lnTo>
                    <a:pt x="1086228" y="951779"/>
                  </a:lnTo>
                  <a:lnTo>
                    <a:pt x="1095792" y="946313"/>
                  </a:lnTo>
                  <a:lnTo>
                    <a:pt x="1099891" y="935383"/>
                  </a:lnTo>
                  <a:lnTo>
                    <a:pt x="1110822" y="924452"/>
                  </a:lnTo>
                  <a:lnTo>
                    <a:pt x="1116287" y="921720"/>
                  </a:lnTo>
                  <a:lnTo>
                    <a:pt x="1114921" y="916254"/>
                  </a:lnTo>
                  <a:lnTo>
                    <a:pt x="1109455" y="917621"/>
                  </a:lnTo>
                  <a:lnTo>
                    <a:pt x="1097159" y="927185"/>
                  </a:lnTo>
                  <a:lnTo>
                    <a:pt x="1090327" y="931284"/>
                  </a:lnTo>
                  <a:lnTo>
                    <a:pt x="1084862" y="940848"/>
                  </a:lnTo>
                  <a:lnTo>
                    <a:pt x="1068465" y="947680"/>
                  </a:lnTo>
                  <a:lnTo>
                    <a:pt x="1060268" y="947680"/>
                  </a:lnTo>
                  <a:lnTo>
                    <a:pt x="1043872" y="959977"/>
                  </a:lnTo>
                  <a:lnTo>
                    <a:pt x="1030209" y="961343"/>
                  </a:lnTo>
                  <a:lnTo>
                    <a:pt x="1022010" y="958610"/>
                  </a:lnTo>
                  <a:lnTo>
                    <a:pt x="1023377" y="953145"/>
                  </a:lnTo>
                  <a:lnTo>
                    <a:pt x="1039773" y="935383"/>
                  </a:lnTo>
                  <a:lnTo>
                    <a:pt x="1053436" y="927185"/>
                  </a:lnTo>
                  <a:lnTo>
                    <a:pt x="1057535" y="921720"/>
                  </a:lnTo>
                  <a:lnTo>
                    <a:pt x="1063000" y="914888"/>
                  </a:lnTo>
                  <a:lnTo>
                    <a:pt x="1061634" y="906690"/>
                  </a:lnTo>
                  <a:lnTo>
                    <a:pt x="1052070" y="920353"/>
                  </a:lnTo>
                  <a:lnTo>
                    <a:pt x="1027476" y="935383"/>
                  </a:lnTo>
                  <a:lnTo>
                    <a:pt x="1019278" y="939482"/>
                  </a:lnTo>
                  <a:lnTo>
                    <a:pt x="1012446" y="938116"/>
                  </a:lnTo>
                  <a:lnTo>
                    <a:pt x="1009713" y="932650"/>
                  </a:lnTo>
                  <a:lnTo>
                    <a:pt x="1011080" y="924452"/>
                  </a:lnTo>
                  <a:lnTo>
                    <a:pt x="1008347" y="918987"/>
                  </a:lnTo>
                  <a:lnTo>
                    <a:pt x="1000149" y="921720"/>
                  </a:lnTo>
                  <a:lnTo>
                    <a:pt x="994684" y="917621"/>
                  </a:lnTo>
                  <a:lnTo>
                    <a:pt x="997417" y="912155"/>
                  </a:lnTo>
                  <a:lnTo>
                    <a:pt x="1004248" y="910789"/>
                  </a:lnTo>
                  <a:lnTo>
                    <a:pt x="1004248" y="903957"/>
                  </a:lnTo>
                  <a:lnTo>
                    <a:pt x="998783" y="899858"/>
                  </a:lnTo>
                  <a:lnTo>
                    <a:pt x="993318" y="899858"/>
                  </a:lnTo>
                  <a:lnTo>
                    <a:pt x="991952" y="897126"/>
                  </a:lnTo>
                  <a:lnTo>
                    <a:pt x="993318" y="884829"/>
                  </a:lnTo>
                  <a:lnTo>
                    <a:pt x="997417" y="882096"/>
                  </a:lnTo>
                  <a:lnTo>
                    <a:pt x="997417" y="873898"/>
                  </a:lnTo>
                  <a:lnTo>
                    <a:pt x="990585" y="871166"/>
                  </a:lnTo>
                  <a:lnTo>
                    <a:pt x="985120" y="864334"/>
                  </a:lnTo>
                  <a:lnTo>
                    <a:pt x="982387" y="864334"/>
                  </a:lnTo>
                  <a:lnTo>
                    <a:pt x="982387" y="873898"/>
                  </a:lnTo>
                  <a:lnTo>
                    <a:pt x="985120" y="880730"/>
                  </a:lnTo>
                  <a:lnTo>
                    <a:pt x="974190" y="884829"/>
                  </a:lnTo>
                  <a:lnTo>
                    <a:pt x="968724" y="879364"/>
                  </a:lnTo>
                  <a:lnTo>
                    <a:pt x="961893" y="872532"/>
                  </a:lnTo>
                  <a:lnTo>
                    <a:pt x="950962" y="872532"/>
                  </a:lnTo>
                  <a:lnTo>
                    <a:pt x="963258" y="880730"/>
                  </a:lnTo>
                  <a:lnTo>
                    <a:pt x="970091" y="893027"/>
                  </a:lnTo>
                  <a:lnTo>
                    <a:pt x="971456" y="903957"/>
                  </a:lnTo>
                  <a:lnTo>
                    <a:pt x="963258" y="902591"/>
                  </a:lnTo>
                  <a:lnTo>
                    <a:pt x="961893" y="905324"/>
                  </a:lnTo>
                  <a:lnTo>
                    <a:pt x="963258" y="909423"/>
                  </a:lnTo>
                  <a:lnTo>
                    <a:pt x="953694" y="910789"/>
                  </a:lnTo>
                  <a:lnTo>
                    <a:pt x="946863" y="902591"/>
                  </a:lnTo>
                  <a:lnTo>
                    <a:pt x="944130" y="890294"/>
                  </a:lnTo>
                  <a:lnTo>
                    <a:pt x="938665" y="886195"/>
                  </a:lnTo>
                  <a:lnTo>
                    <a:pt x="934566" y="890294"/>
                  </a:lnTo>
                  <a:lnTo>
                    <a:pt x="941397" y="897126"/>
                  </a:lnTo>
                  <a:lnTo>
                    <a:pt x="942764" y="905324"/>
                  </a:lnTo>
                  <a:lnTo>
                    <a:pt x="940031" y="914888"/>
                  </a:lnTo>
                  <a:lnTo>
                    <a:pt x="948229" y="916254"/>
                  </a:lnTo>
                  <a:lnTo>
                    <a:pt x="956427" y="927185"/>
                  </a:lnTo>
                  <a:lnTo>
                    <a:pt x="960526" y="938116"/>
                  </a:lnTo>
                  <a:lnTo>
                    <a:pt x="959159" y="946313"/>
                  </a:lnTo>
                  <a:lnTo>
                    <a:pt x="964625" y="947680"/>
                  </a:lnTo>
                  <a:lnTo>
                    <a:pt x="963258" y="954511"/>
                  </a:lnTo>
                  <a:lnTo>
                    <a:pt x="956427" y="955878"/>
                  </a:lnTo>
                  <a:lnTo>
                    <a:pt x="941397" y="954511"/>
                  </a:lnTo>
                  <a:lnTo>
                    <a:pt x="935932" y="947680"/>
                  </a:lnTo>
                  <a:lnTo>
                    <a:pt x="933200" y="958610"/>
                  </a:lnTo>
                  <a:lnTo>
                    <a:pt x="929101" y="958610"/>
                  </a:lnTo>
                  <a:lnTo>
                    <a:pt x="915438" y="944947"/>
                  </a:lnTo>
                  <a:lnTo>
                    <a:pt x="914071" y="936749"/>
                  </a:lnTo>
                  <a:lnTo>
                    <a:pt x="918170" y="928551"/>
                  </a:lnTo>
                  <a:lnTo>
                    <a:pt x="916803" y="920353"/>
                  </a:lnTo>
                  <a:lnTo>
                    <a:pt x="905873" y="913522"/>
                  </a:lnTo>
                  <a:lnTo>
                    <a:pt x="894942" y="914888"/>
                  </a:lnTo>
                  <a:lnTo>
                    <a:pt x="892210" y="906690"/>
                  </a:lnTo>
                  <a:lnTo>
                    <a:pt x="888111" y="898492"/>
                  </a:lnTo>
                  <a:lnTo>
                    <a:pt x="881279" y="902591"/>
                  </a:lnTo>
                  <a:lnTo>
                    <a:pt x="868982" y="906690"/>
                  </a:lnTo>
                  <a:lnTo>
                    <a:pt x="853952" y="905324"/>
                  </a:lnTo>
                  <a:lnTo>
                    <a:pt x="860785" y="912155"/>
                  </a:lnTo>
                  <a:lnTo>
                    <a:pt x="877180" y="913522"/>
                  </a:lnTo>
                  <a:lnTo>
                    <a:pt x="886745" y="917621"/>
                  </a:lnTo>
                  <a:lnTo>
                    <a:pt x="900407" y="921720"/>
                  </a:lnTo>
                  <a:lnTo>
                    <a:pt x="900407" y="935383"/>
                  </a:lnTo>
                  <a:lnTo>
                    <a:pt x="893576" y="943581"/>
                  </a:lnTo>
                  <a:lnTo>
                    <a:pt x="893576" y="951779"/>
                  </a:lnTo>
                  <a:lnTo>
                    <a:pt x="901774" y="950413"/>
                  </a:lnTo>
                  <a:lnTo>
                    <a:pt x="905873" y="955878"/>
                  </a:lnTo>
                  <a:lnTo>
                    <a:pt x="900407" y="962709"/>
                  </a:lnTo>
                  <a:lnTo>
                    <a:pt x="905873" y="965442"/>
                  </a:lnTo>
                  <a:lnTo>
                    <a:pt x="916803" y="965442"/>
                  </a:lnTo>
                  <a:lnTo>
                    <a:pt x="918170" y="972274"/>
                  </a:lnTo>
                  <a:lnTo>
                    <a:pt x="909972" y="983204"/>
                  </a:lnTo>
                  <a:lnTo>
                    <a:pt x="892210" y="998234"/>
                  </a:lnTo>
                  <a:lnTo>
                    <a:pt x="881279" y="1007798"/>
                  </a:lnTo>
                  <a:lnTo>
                    <a:pt x="905873" y="1002333"/>
                  </a:lnTo>
                  <a:lnTo>
                    <a:pt x="912704" y="992769"/>
                  </a:lnTo>
                  <a:lnTo>
                    <a:pt x="915438" y="987303"/>
                  </a:lnTo>
                  <a:lnTo>
                    <a:pt x="933200" y="987303"/>
                  </a:lnTo>
                  <a:lnTo>
                    <a:pt x="938665" y="994135"/>
                  </a:lnTo>
                  <a:lnTo>
                    <a:pt x="938665" y="998234"/>
                  </a:lnTo>
                  <a:lnTo>
                    <a:pt x="927734" y="1005065"/>
                  </a:lnTo>
                  <a:lnTo>
                    <a:pt x="922269" y="1013263"/>
                  </a:lnTo>
                  <a:lnTo>
                    <a:pt x="926368" y="1015996"/>
                  </a:lnTo>
                  <a:lnTo>
                    <a:pt x="937299" y="1017362"/>
                  </a:lnTo>
                  <a:lnTo>
                    <a:pt x="945496" y="1025560"/>
                  </a:lnTo>
                  <a:lnTo>
                    <a:pt x="938665" y="1029659"/>
                  </a:lnTo>
                  <a:lnTo>
                    <a:pt x="926368" y="1031026"/>
                  </a:lnTo>
                  <a:lnTo>
                    <a:pt x="923635" y="1036491"/>
                  </a:lnTo>
                  <a:lnTo>
                    <a:pt x="929101" y="1037857"/>
                  </a:lnTo>
                  <a:lnTo>
                    <a:pt x="931833" y="1046055"/>
                  </a:lnTo>
                  <a:lnTo>
                    <a:pt x="930467" y="1047422"/>
                  </a:lnTo>
                  <a:lnTo>
                    <a:pt x="931833" y="1051521"/>
                  </a:lnTo>
                  <a:lnTo>
                    <a:pt x="935932" y="1051521"/>
                  </a:lnTo>
                  <a:lnTo>
                    <a:pt x="934566" y="1062451"/>
                  </a:lnTo>
                  <a:lnTo>
                    <a:pt x="940031" y="1063817"/>
                  </a:lnTo>
                  <a:lnTo>
                    <a:pt x="942764" y="1073382"/>
                  </a:lnTo>
                  <a:lnTo>
                    <a:pt x="944130" y="1089778"/>
                  </a:lnTo>
                  <a:lnTo>
                    <a:pt x="946863" y="1091144"/>
                  </a:lnTo>
                  <a:lnTo>
                    <a:pt x="950962" y="1084312"/>
                  </a:lnTo>
                  <a:lnTo>
                    <a:pt x="950962" y="1072015"/>
                  </a:lnTo>
                  <a:lnTo>
                    <a:pt x="957793" y="1067916"/>
                  </a:lnTo>
                  <a:lnTo>
                    <a:pt x="964625" y="1074748"/>
                  </a:lnTo>
                  <a:lnTo>
                    <a:pt x="967357" y="1088411"/>
                  </a:lnTo>
                  <a:lnTo>
                    <a:pt x="971456" y="1095243"/>
                  </a:lnTo>
                  <a:lnTo>
                    <a:pt x="970091" y="1099342"/>
                  </a:lnTo>
                  <a:lnTo>
                    <a:pt x="959159" y="1104807"/>
                  </a:lnTo>
                  <a:lnTo>
                    <a:pt x="961893" y="1110272"/>
                  </a:lnTo>
                  <a:lnTo>
                    <a:pt x="978288" y="1107540"/>
                  </a:lnTo>
                  <a:lnTo>
                    <a:pt x="981021" y="1104807"/>
                  </a:lnTo>
                  <a:lnTo>
                    <a:pt x="982387" y="1113005"/>
                  </a:lnTo>
                  <a:lnTo>
                    <a:pt x="987853" y="1104807"/>
                  </a:lnTo>
                  <a:lnTo>
                    <a:pt x="989219" y="1096609"/>
                  </a:lnTo>
                  <a:lnTo>
                    <a:pt x="996050" y="1097976"/>
                  </a:lnTo>
                  <a:lnTo>
                    <a:pt x="1001516" y="1107540"/>
                  </a:lnTo>
                  <a:lnTo>
                    <a:pt x="998783" y="1119837"/>
                  </a:lnTo>
                  <a:lnTo>
                    <a:pt x="990585" y="1128035"/>
                  </a:lnTo>
                  <a:lnTo>
                    <a:pt x="989219" y="1134866"/>
                  </a:lnTo>
                  <a:lnTo>
                    <a:pt x="986486" y="1138965"/>
                  </a:lnTo>
                  <a:lnTo>
                    <a:pt x="991952" y="1145797"/>
                  </a:lnTo>
                  <a:lnTo>
                    <a:pt x="1008347" y="1143064"/>
                  </a:lnTo>
                  <a:lnTo>
                    <a:pt x="1016546" y="1140332"/>
                  </a:lnTo>
                  <a:lnTo>
                    <a:pt x="1022010" y="1144431"/>
                  </a:lnTo>
                  <a:lnTo>
                    <a:pt x="1011080" y="1152629"/>
                  </a:lnTo>
                  <a:lnTo>
                    <a:pt x="1008347" y="1156728"/>
                  </a:lnTo>
                  <a:lnTo>
                    <a:pt x="994684" y="1159460"/>
                  </a:lnTo>
                  <a:lnTo>
                    <a:pt x="1001516" y="1169024"/>
                  </a:lnTo>
                  <a:lnTo>
                    <a:pt x="1009713" y="1182688"/>
                  </a:lnTo>
                  <a:lnTo>
                    <a:pt x="1006981" y="1192252"/>
                  </a:lnTo>
                  <a:lnTo>
                    <a:pt x="1012446" y="1193618"/>
                  </a:lnTo>
                  <a:lnTo>
                    <a:pt x="1015179" y="1210014"/>
                  </a:lnTo>
                  <a:lnTo>
                    <a:pt x="1030209" y="1233242"/>
                  </a:lnTo>
                  <a:lnTo>
                    <a:pt x="1034308" y="1237341"/>
                  </a:lnTo>
                  <a:lnTo>
                    <a:pt x="1026109" y="1241440"/>
                  </a:lnTo>
                  <a:lnTo>
                    <a:pt x="1024744" y="1260568"/>
                  </a:lnTo>
                  <a:lnTo>
                    <a:pt x="1017911" y="1274231"/>
                  </a:lnTo>
                  <a:lnTo>
                    <a:pt x="1020645" y="1287895"/>
                  </a:lnTo>
                  <a:lnTo>
                    <a:pt x="1016546" y="1291994"/>
                  </a:lnTo>
                  <a:lnTo>
                    <a:pt x="1000149" y="1272865"/>
                  </a:lnTo>
                  <a:lnTo>
                    <a:pt x="996050" y="1257836"/>
                  </a:lnTo>
                  <a:lnTo>
                    <a:pt x="998783" y="1244172"/>
                  </a:lnTo>
                  <a:lnTo>
                    <a:pt x="993318" y="1226410"/>
                  </a:lnTo>
                  <a:lnTo>
                    <a:pt x="991952" y="1242806"/>
                  </a:lnTo>
                  <a:lnTo>
                    <a:pt x="990585" y="1261935"/>
                  </a:lnTo>
                  <a:lnTo>
                    <a:pt x="998783" y="1283796"/>
                  </a:lnTo>
                  <a:lnTo>
                    <a:pt x="997417" y="1304291"/>
                  </a:lnTo>
                  <a:lnTo>
                    <a:pt x="991952" y="1315221"/>
                  </a:lnTo>
                  <a:lnTo>
                    <a:pt x="1000149" y="1327518"/>
                  </a:lnTo>
                  <a:lnTo>
                    <a:pt x="996050" y="1331617"/>
                  </a:lnTo>
                  <a:lnTo>
                    <a:pt x="983754" y="1330251"/>
                  </a:lnTo>
                  <a:lnTo>
                    <a:pt x="978288" y="1320686"/>
                  </a:lnTo>
                  <a:lnTo>
                    <a:pt x="967357" y="1320686"/>
                  </a:lnTo>
                  <a:lnTo>
                    <a:pt x="975556" y="1345280"/>
                  </a:lnTo>
                  <a:lnTo>
                    <a:pt x="974190" y="1360310"/>
                  </a:lnTo>
                  <a:lnTo>
                    <a:pt x="978288" y="1364409"/>
                  </a:lnTo>
                  <a:lnTo>
                    <a:pt x="978288" y="1373973"/>
                  </a:lnTo>
                  <a:lnTo>
                    <a:pt x="965992" y="1371241"/>
                  </a:lnTo>
                  <a:lnTo>
                    <a:pt x="959159" y="1363043"/>
                  </a:lnTo>
                  <a:lnTo>
                    <a:pt x="953694" y="1342548"/>
                  </a:lnTo>
                  <a:lnTo>
                    <a:pt x="957793" y="1337082"/>
                  </a:lnTo>
                  <a:lnTo>
                    <a:pt x="957793" y="1323419"/>
                  </a:lnTo>
                  <a:lnTo>
                    <a:pt x="952328" y="1330251"/>
                  </a:lnTo>
                  <a:lnTo>
                    <a:pt x="942764" y="1331617"/>
                  </a:lnTo>
                  <a:lnTo>
                    <a:pt x="937299" y="1324785"/>
                  </a:lnTo>
                  <a:lnTo>
                    <a:pt x="937299" y="1305657"/>
                  </a:lnTo>
                  <a:lnTo>
                    <a:pt x="930467" y="1309756"/>
                  </a:lnTo>
                  <a:lnTo>
                    <a:pt x="929101" y="1319320"/>
                  </a:lnTo>
                  <a:lnTo>
                    <a:pt x="926368" y="1315221"/>
                  </a:lnTo>
                  <a:lnTo>
                    <a:pt x="927734" y="1307023"/>
                  </a:lnTo>
                  <a:lnTo>
                    <a:pt x="922269" y="1294726"/>
                  </a:lnTo>
                  <a:lnTo>
                    <a:pt x="914071" y="1291994"/>
                  </a:lnTo>
                  <a:lnTo>
                    <a:pt x="914071" y="1297459"/>
                  </a:lnTo>
                  <a:lnTo>
                    <a:pt x="919537" y="1304291"/>
                  </a:lnTo>
                  <a:lnTo>
                    <a:pt x="915438" y="1312489"/>
                  </a:lnTo>
                  <a:lnTo>
                    <a:pt x="907240" y="1305657"/>
                  </a:lnTo>
                  <a:lnTo>
                    <a:pt x="900407" y="1304291"/>
                  </a:lnTo>
                  <a:lnTo>
                    <a:pt x="899041" y="1293360"/>
                  </a:lnTo>
                  <a:lnTo>
                    <a:pt x="900407" y="1282429"/>
                  </a:lnTo>
                  <a:lnTo>
                    <a:pt x="893576" y="1261935"/>
                  </a:lnTo>
                  <a:lnTo>
                    <a:pt x="893576" y="1253737"/>
                  </a:lnTo>
                  <a:lnTo>
                    <a:pt x="890843" y="1264667"/>
                  </a:lnTo>
                  <a:lnTo>
                    <a:pt x="890843" y="1285162"/>
                  </a:lnTo>
                  <a:lnTo>
                    <a:pt x="894942" y="1297459"/>
                  </a:lnTo>
                  <a:lnTo>
                    <a:pt x="888111" y="1305657"/>
                  </a:lnTo>
                  <a:lnTo>
                    <a:pt x="878547" y="1283796"/>
                  </a:lnTo>
                  <a:lnTo>
                    <a:pt x="868982" y="1274231"/>
                  </a:lnTo>
                  <a:lnTo>
                    <a:pt x="868982" y="1267400"/>
                  </a:lnTo>
                  <a:lnTo>
                    <a:pt x="859418" y="1266034"/>
                  </a:lnTo>
                  <a:lnTo>
                    <a:pt x="853952" y="1245539"/>
                  </a:lnTo>
                  <a:lnTo>
                    <a:pt x="848487" y="1240073"/>
                  </a:lnTo>
                  <a:lnTo>
                    <a:pt x="848487" y="1233242"/>
                  </a:lnTo>
                  <a:lnTo>
                    <a:pt x="841656" y="1223677"/>
                  </a:lnTo>
                  <a:lnTo>
                    <a:pt x="834824" y="1227776"/>
                  </a:lnTo>
                  <a:lnTo>
                    <a:pt x="834824" y="1233242"/>
                  </a:lnTo>
                  <a:lnTo>
                    <a:pt x="840289" y="1248271"/>
                  </a:lnTo>
                  <a:lnTo>
                    <a:pt x="841656" y="1259202"/>
                  </a:lnTo>
                  <a:lnTo>
                    <a:pt x="836190" y="1253737"/>
                  </a:lnTo>
                  <a:lnTo>
                    <a:pt x="834824" y="1244172"/>
                  </a:lnTo>
                  <a:lnTo>
                    <a:pt x="827993" y="1238707"/>
                  </a:lnTo>
                  <a:lnTo>
                    <a:pt x="812963" y="1231875"/>
                  </a:lnTo>
                  <a:lnTo>
                    <a:pt x="804765" y="1215479"/>
                  </a:lnTo>
                  <a:lnTo>
                    <a:pt x="803398" y="1201816"/>
                  </a:lnTo>
                  <a:lnTo>
                    <a:pt x="789735" y="1199084"/>
                  </a:lnTo>
                  <a:lnTo>
                    <a:pt x="785636" y="1208648"/>
                  </a:lnTo>
                  <a:lnTo>
                    <a:pt x="776072" y="1203183"/>
                  </a:lnTo>
                  <a:lnTo>
                    <a:pt x="774706" y="1214113"/>
                  </a:lnTo>
                  <a:lnTo>
                    <a:pt x="778805" y="1230509"/>
                  </a:lnTo>
                  <a:lnTo>
                    <a:pt x="796567" y="1245539"/>
                  </a:lnTo>
                  <a:lnTo>
                    <a:pt x="796567" y="1252370"/>
                  </a:lnTo>
                  <a:lnTo>
                    <a:pt x="797933" y="1261935"/>
                  </a:lnTo>
                  <a:lnTo>
                    <a:pt x="799299" y="1276964"/>
                  </a:lnTo>
                  <a:lnTo>
                    <a:pt x="804765" y="1276964"/>
                  </a:lnTo>
                  <a:lnTo>
                    <a:pt x="821161" y="1279697"/>
                  </a:lnTo>
                  <a:lnTo>
                    <a:pt x="829359" y="1290627"/>
                  </a:lnTo>
                  <a:lnTo>
                    <a:pt x="825260" y="1297459"/>
                  </a:lnTo>
                  <a:lnTo>
                    <a:pt x="830725" y="1297459"/>
                  </a:lnTo>
                  <a:lnTo>
                    <a:pt x="840289" y="1298825"/>
                  </a:lnTo>
                  <a:lnTo>
                    <a:pt x="833458" y="1308390"/>
                  </a:lnTo>
                  <a:lnTo>
                    <a:pt x="844388" y="1308390"/>
                  </a:lnTo>
                  <a:lnTo>
                    <a:pt x="849853" y="1317954"/>
                  </a:lnTo>
                  <a:lnTo>
                    <a:pt x="856686" y="1330251"/>
                  </a:lnTo>
                  <a:lnTo>
                    <a:pt x="853952" y="1341181"/>
                  </a:lnTo>
                  <a:lnTo>
                    <a:pt x="864884" y="1339815"/>
                  </a:lnTo>
                  <a:lnTo>
                    <a:pt x="871715" y="1342548"/>
                  </a:lnTo>
                  <a:lnTo>
                    <a:pt x="874448" y="1357577"/>
                  </a:lnTo>
                  <a:lnTo>
                    <a:pt x="863517" y="1369874"/>
                  </a:lnTo>
                  <a:lnTo>
                    <a:pt x="870349" y="1369874"/>
                  </a:lnTo>
                  <a:lnTo>
                    <a:pt x="874448" y="1378072"/>
                  </a:lnTo>
                  <a:lnTo>
                    <a:pt x="874448" y="1384904"/>
                  </a:lnTo>
                  <a:lnTo>
                    <a:pt x="885378" y="1373973"/>
                  </a:lnTo>
                  <a:lnTo>
                    <a:pt x="889477" y="1376706"/>
                  </a:lnTo>
                  <a:lnTo>
                    <a:pt x="886745" y="1390369"/>
                  </a:lnTo>
                  <a:lnTo>
                    <a:pt x="890843" y="1395834"/>
                  </a:lnTo>
                  <a:lnTo>
                    <a:pt x="896309" y="1393102"/>
                  </a:lnTo>
                  <a:lnTo>
                    <a:pt x="900407" y="1399933"/>
                  </a:lnTo>
                  <a:lnTo>
                    <a:pt x="896309" y="1408131"/>
                  </a:lnTo>
                  <a:lnTo>
                    <a:pt x="886745" y="1406765"/>
                  </a:lnTo>
                  <a:lnTo>
                    <a:pt x="881279" y="1412230"/>
                  </a:lnTo>
                  <a:lnTo>
                    <a:pt x="886745" y="1420428"/>
                  </a:lnTo>
                  <a:lnTo>
                    <a:pt x="894942" y="1429992"/>
                  </a:lnTo>
                  <a:lnTo>
                    <a:pt x="893576" y="1436824"/>
                  </a:lnTo>
                  <a:lnTo>
                    <a:pt x="890843" y="1440923"/>
                  </a:lnTo>
                  <a:lnTo>
                    <a:pt x="879913" y="1440923"/>
                  </a:lnTo>
                  <a:lnTo>
                    <a:pt x="867616" y="1432725"/>
                  </a:lnTo>
                  <a:lnTo>
                    <a:pt x="847121" y="1425893"/>
                  </a:lnTo>
                  <a:lnTo>
                    <a:pt x="837557" y="1419062"/>
                  </a:lnTo>
                  <a:lnTo>
                    <a:pt x="829359" y="1417696"/>
                  </a:lnTo>
                  <a:lnTo>
                    <a:pt x="810231" y="1401300"/>
                  </a:lnTo>
                  <a:lnTo>
                    <a:pt x="807497" y="1394468"/>
                  </a:lnTo>
                  <a:lnTo>
                    <a:pt x="796567" y="1389003"/>
                  </a:lnTo>
                  <a:lnTo>
                    <a:pt x="789735" y="1389003"/>
                  </a:lnTo>
                  <a:lnTo>
                    <a:pt x="781537" y="1386270"/>
                  </a:lnTo>
                  <a:lnTo>
                    <a:pt x="777439" y="1390369"/>
                  </a:lnTo>
                  <a:lnTo>
                    <a:pt x="756944" y="1382171"/>
                  </a:lnTo>
                  <a:lnTo>
                    <a:pt x="754211" y="1375339"/>
                  </a:lnTo>
                  <a:lnTo>
                    <a:pt x="747380" y="1368508"/>
                  </a:lnTo>
                  <a:lnTo>
                    <a:pt x="737815" y="1368508"/>
                  </a:lnTo>
                  <a:lnTo>
                    <a:pt x="724152" y="1352112"/>
                  </a:lnTo>
                  <a:lnTo>
                    <a:pt x="724152" y="1343914"/>
                  </a:lnTo>
                  <a:lnTo>
                    <a:pt x="718687" y="1343914"/>
                  </a:lnTo>
                  <a:lnTo>
                    <a:pt x="710489" y="1338449"/>
                  </a:lnTo>
                  <a:lnTo>
                    <a:pt x="703657" y="1327518"/>
                  </a:lnTo>
                  <a:lnTo>
                    <a:pt x="709122" y="1322053"/>
                  </a:lnTo>
                  <a:lnTo>
                    <a:pt x="715954" y="1317954"/>
                  </a:lnTo>
                  <a:lnTo>
                    <a:pt x="703657" y="1312489"/>
                  </a:lnTo>
                  <a:lnTo>
                    <a:pt x="699558" y="1315221"/>
                  </a:lnTo>
                  <a:lnTo>
                    <a:pt x="696826" y="1320686"/>
                  </a:lnTo>
                  <a:lnTo>
                    <a:pt x="689993" y="1316588"/>
                  </a:lnTo>
                  <a:lnTo>
                    <a:pt x="689993" y="1311122"/>
                  </a:lnTo>
                  <a:lnTo>
                    <a:pt x="679063" y="1311122"/>
                  </a:lnTo>
                  <a:lnTo>
                    <a:pt x="658568" y="1296093"/>
                  </a:lnTo>
                  <a:lnTo>
                    <a:pt x="650370" y="1296093"/>
                  </a:lnTo>
                  <a:lnTo>
                    <a:pt x="643538" y="1289261"/>
                  </a:lnTo>
                  <a:lnTo>
                    <a:pt x="631241" y="1279697"/>
                  </a:lnTo>
                  <a:lnTo>
                    <a:pt x="631241" y="1272865"/>
                  </a:lnTo>
                  <a:lnTo>
                    <a:pt x="623044" y="1271499"/>
                  </a:lnTo>
                  <a:lnTo>
                    <a:pt x="614846" y="1261935"/>
                  </a:lnTo>
                  <a:lnTo>
                    <a:pt x="606648" y="1251004"/>
                  </a:lnTo>
                  <a:lnTo>
                    <a:pt x="605282" y="1234608"/>
                  </a:lnTo>
                  <a:lnTo>
                    <a:pt x="592984" y="1229143"/>
                  </a:lnTo>
                  <a:lnTo>
                    <a:pt x="598450" y="1223677"/>
                  </a:lnTo>
                  <a:lnTo>
                    <a:pt x="616212" y="1225044"/>
                  </a:lnTo>
                  <a:lnTo>
                    <a:pt x="639439" y="1208648"/>
                  </a:lnTo>
                  <a:lnTo>
                    <a:pt x="644905" y="1201816"/>
                  </a:lnTo>
                  <a:lnTo>
                    <a:pt x="625776" y="1203183"/>
                  </a:lnTo>
                  <a:lnTo>
                    <a:pt x="616212" y="1189519"/>
                  </a:lnTo>
                  <a:lnTo>
                    <a:pt x="612113" y="1174490"/>
                  </a:lnTo>
                  <a:lnTo>
                    <a:pt x="614846" y="1170391"/>
                  </a:lnTo>
                  <a:lnTo>
                    <a:pt x="608014" y="1173123"/>
                  </a:lnTo>
                  <a:lnTo>
                    <a:pt x="601183" y="1185420"/>
                  </a:lnTo>
                  <a:lnTo>
                    <a:pt x="599816" y="1194985"/>
                  </a:lnTo>
                  <a:lnTo>
                    <a:pt x="588885" y="1184054"/>
                  </a:lnTo>
                  <a:lnTo>
                    <a:pt x="597084" y="1174490"/>
                  </a:lnTo>
                  <a:lnTo>
                    <a:pt x="598450" y="1153995"/>
                  </a:lnTo>
                  <a:lnTo>
                    <a:pt x="590252" y="1169024"/>
                  </a:lnTo>
                  <a:lnTo>
                    <a:pt x="584786" y="1162193"/>
                  </a:lnTo>
                  <a:lnTo>
                    <a:pt x="584786" y="1148530"/>
                  </a:lnTo>
                  <a:lnTo>
                    <a:pt x="573856" y="1149896"/>
                  </a:lnTo>
                  <a:lnTo>
                    <a:pt x="571123" y="1137599"/>
                  </a:lnTo>
                  <a:lnTo>
                    <a:pt x="572490" y="1126668"/>
                  </a:lnTo>
                  <a:lnTo>
                    <a:pt x="565658" y="1108906"/>
                  </a:lnTo>
                  <a:lnTo>
                    <a:pt x="556094" y="1103441"/>
                  </a:lnTo>
                  <a:lnTo>
                    <a:pt x="556094" y="1092510"/>
                  </a:lnTo>
                  <a:lnTo>
                    <a:pt x="569757" y="1078847"/>
                  </a:lnTo>
                  <a:lnTo>
                    <a:pt x="567024" y="1073382"/>
                  </a:lnTo>
                  <a:lnTo>
                    <a:pt x="543797" y="1092510"/>
                  </a:lnTo>
                  <a:lnTo>
                    <a:pt x="543797" y="1103441"/>
                  </a:lnTo>
                  <a:lnTo>
                    <a:pt x="539698" y="1095243"/>
                  </a:lnTo>
                  <a:lnTo>
                    <a:pt x="546530" y="1078847"/>
                  </a:lnTo>
                  <a:lnTo>
                    <a:pt x="536966" y="1076114"/>
                  </a:lnTo>
                  <a:lnTo>
                    <a:pt x="530133" y="1080213"/>
                  </a:lnTo>
                  <a:lnTo>
                    <a:pt x="527401" y="1076114"/>
                  </a:lnTo>
                  <a:lnTo>
                    <a:pt x="520569" y="1099342"/>
                  </a:lnTo>
                  <a:lnTo>
                    <a:pt x="508272" y="1106174"/>
                  </a:lnTo>
                  <a:lnTo>
                    <a:pt x="508272" y="1091144"/>
                  </a:lnTo>
                  <a:lnTo>
                    <a:pt x="516470" y="1080213"/>
                  </a:lnTo>
                  <a:lnTo>
                    <a:pt x="516470" y="1067916"/>
                  </a:lnTo>
                  <a:lnTo>
                    <a:pt x="519203" y="1059718"/>
                  </a:lnTo>
                  <a:lnTo>
                    <a:pt x="506906" y="1062451"/>
                  </a:lnTo>
                  <a:lnTo>
                    <a:pt x="497342" y="1073382"/>
                  </a:lnTo>
                  <a:lnTo>
                    <a:pt x="490510" y="1073382"/>
                  </a:lnTo>
                  <a:lnTo>
                    <a:pt x="483678" y="1084312"/>
                  </a:lnTo>
                  <a:lnTo>
                    <a:pt x="479579" y="1092510"/>
                  </a:lnTo>
                  <a:lnTo>
                    <a:pt x="463184" y="1088411"/>
                  </a:lnTo>
                  <a:lnTo>
                    <a:pt x="454986" y="1078847"/>
                  </a:lnTo>
                  <a:lnTo>
                    <a:pt x="445422" y="1078847"/>
                  </a:lnTo>
                  <a:lnTo>
                    <a:pt x="431758" y="1056986"/>
                  </a:lnTo>
                  <a:lnTo>
                    <a:pt x="426293" y="1056986"/>
                  </a:lnTo>
                  <a:lnTo>
                    <a:pt x="422194" y="1066550"/>
                  </a:lnTo>
                  <a:lnTo>
                    <a:pt x="422194" y="1078847"/>
                  </a:lnTo>
                  <a:lnTo>
                    <a:pt x="416728" y="1085679"/>
                  </a:lnTo>
                  <a:lnTo>
                    <a:pt x="405798" y="1081580"/>
                  </a:lnTo>
                  <a:lnTo>
                    <a:pt x="397600" y="1085679"/>
                  </a:lnTo>
                  <a:lnTo>
                    <a:pt x="383937" y="1085679"/>
                  </a:lnTo>
                  <a:lnTo>
                    <a:pt x="378472" y="1092510"/>
                  </a:lnTo>
                  <a:lnTo>
                    <a:pt x="366174" y="1091144"/>
                  </a:lnTo>
                  <a:lnTo>
                    <a:pt x="359343" y="1097976"/>
                  </a:lnTo>
                  <a:lnTo>
                    <a:pt x="348412" y="1093877"/>
                  </a:lnTo>
                  <a:lnTo>
                    <a:pt x="327918" y="1092510"/>
                  </a:lnTo>
                  <a:lnTo>
                    <a:pt x="330650" y="1084312"/>
                  </a:lnTo>
                  <a:lnTo>
                    <a:pt x="316987" y="1067916"/>
                  </a:lnTo>
                  <a:lnTo>
                    <a:pt x="310155" y="1072015"/>
                  </a:lnTo>
                  <a:lnTo>
                    <a:pt x="299225" y="1061085"/>
                  </a:lnTo>
                  <a:lnTo>
                    <a:pt x="291027" y="1036491"/>
                  </a:lnTo>
                  <a:lnTo>
                    <a:pt x="295126" y="1021461"/>
                  </a:lnTo>
                  <a:lnTo>
                    <a:pt x="304690" y="1014630"/>
                  </a:lnTo>
                  <a:lnTo>
                    <a:pt x="304690" y="1000967"/>
                  </a:lnTo>
                  <a:lnTo>
                    <a:pt x="315620" y="991402"/>
                  </a:lnTo>
                  <a:lnTo>
                    <a:pt x="329284" y="990036"/>
                  </a:lnTo>
                  <a:lnTo>
                    <a:pt x="337482" y="981838"/>
                  </a:lnTo>
                  <a:lnTo>
                    <a:pt x="349779" y="979105"/>
                  </a:lnTo>
                  <a:lnTo>
                    <a:pt x="355244" y="980472"/>
                  </a:lnTo>
                  <a:lnTo>
                    <a:pt x="357976" y="969541"/>
                  </a:lnTo>
                  <a:lnTo>
                    <a:pt x="352511" y="959977"/>
                  </a:lnTo>
                  <a:lnTo>
                    <a:pt x="351145" y="953145"/>
                  </a:lnTo>
                  <a:lnTo>
                    <a:pt x="353878" y="950413"/>
                  </a:lnTo>
                  <a:lnTo>
                    <a:pt x="362075" y="951779"/>
                  </a:lnTo>
                  <a:lnTo>
                    <a:pt x="363442" y="946313"/>
                  </a:lnTo>
                  <a:lnTo>
                    <a:pt x="362075" y="938116"/>
                  </a:lnTo>
                  <a:lnTo>
                    <a:pt x="367541" y="932650"/>
                  </a:lnTo>
                  <a:lnTo>
                    <a:pt x="381204" y="953145"/>
                  </a:lnTo>
                  <a:lnTo>
                    <a:pt x="394868" y="955878"/>
                  </a:lnTo>
                  <a:lnTo>
                    <a:pt x="408531" y="966808"/>
                  </a:lnTo>
                  <a:lnTo>
                    <a:pt x="418095" y="977739"/>
                  </a:lnTo>
                  <a:lnTo>
                    <a:pt x="424926" y="979105"/>
                  </a:lnTo>
                  <a:lnTo>
                    <a:pt x="439956" y="985937"/>
                  </a:lnTo>
                  <a:lnTo>
                    <a:pt x="448154" y="977739"/>
                  </a:lnTo>
                  <a:lnTo>
                    <a:pt x="457718" y="979105"/>
                  </a:lnTo>
                  <a:lnTo>
                    <a:pt x="463184" y="985937"/>
                  </a:lnTo>
                  <a:lnTo>
                    <a:pt x="472748" y="985937"/>
                  </a:lnTo>
                  <a:lnTo>
                    <a:pt x="487778" y="990036"/>
                  </a:lnTo>
                  <a:lnTo>
                    <a:pt x="495976" y="979105"/>
                  </a:lnTo>
                  <a:lnTo>
                    <a:pt x="502807" y="966808"/>
                  </a:lnTo>
                  <a:lnTo>
                    <a:pt x="519203" y="966808"/>
                  </a:lnTo>
                  <a:lnTo>
                    <a:pt x="519203" y="972274"/>
                  </a:lnTo>
                  <a:lnTo>
                    <a:pt x="515104" y="977739"/>
                  </a:lnTo>
                  <a:lnTo>
                    <a:pt x="524668" y="983204"/>
                  </a:lnTo>
                  <a:lnTo>
                    <a:pt x="536966" y="972274"/>
                  </a:lnTo>
                  <a:lnTo>
                    <a:pt x="542431" y="959977"/>
                  </a:lnTo>
                  <a:lnTo>
                    <a:pt x="554728" y="953145"/>
                  </a:lnTo>
                  <a:lnTo>
                    <a:pt x="560193" y="959977"/>
                  </a:lnTo>
                  <a:lnTo>
                    <a:pt x="561559" y="977739"/>
                  </a:lnTo>
                  <a:lnTo>
                    <a:pt x="565658" y="990036"/>
                  </a:lnTo>
                  <a:lnTo>
                    <a:pt x="567024" y="976373"/>
                  </a:lnTo>
                  <a:lnTo>
                    <a:pt x="575222" y="969541"/>
                  </a:lnTo>
                  <a:lnTo>
                    <a:pt x="580687" y="973640"/>
                  </a:lnTo>
                  <a:lnTo>
                    <a:pt x="587520" y="968175"/>
                  </a:lnTo>
                  <a:lnTo>
                    <a:pt x="583421" y="934017"/>
                  </a:lnTo>
                  <a:lnTo>
                    <a:pt x="572490" y="917621"/>
                  </a:lnTo>
                  <a:lnTo>
                    <a:pt x="571123" y="905324"/>
                  </a:lnTo>
                  <a:lnTo>
                    <a:pt x="562925" y="894393"/>
                  </a:lnTo>
                  <a:lnTo>
                    <a:pt x="567024" y="877997"/>
                  </a:lnTo>
                  <a:lnTo>
                    <a:pt x="572490" y="872532"/>
                  </a:lnTo>
                  <a:lnTo>
                    <a:pt x="579321" y="872532"/>
                  </a:lnTo>
                  <a:lnTo>
                    <a:pt x="598450" y="856136"/>
                  </a:lnTo>
                  <a:lnTo>
                    <a:pt x="621677" y="842473"/>
                  </a:lnTo>
                  <a:lnTo>
                    <a:pt x="631241" y="837008"/>
                  </a:lnTo>
                  <a:lnTo>
                    <a:pt x="647637" y="820612"/>
                  </a:lnTo>
                  <a:lnTo>
                    <a:pt x="654469" y="820612"/>
                  </a:lnTo>
                  <a:lnTo>
                    <a:pt x="662667" y="826077"/>
                  </a:lnTo>
                  <a:lnTo>
                    <a:pt x="672231" y="823344"/>
                  </a:lnTo>
                  <a:lnTo>
                    <a:pt x="677697" y="823344"/>
                  </a:lnTo>
                  <a:lnTo>
                    <a:pt x="661301" y="812414"/>
                  </a:lnTo>
                  <a:lnTo>
                    <a:pt x="659935" y="802849"/>
                  </a:lnTo>
                  <a:lnTo>
                    <a:pt x="684528" y="783721"/>
                  </a:lnTo>
                  <a:lnTo>
                    <a:pt x="687261" y="774157"/>
                  </a:lnTo>
                  <a:lnTo>
                    <a:pt x="694092" y="770058"/>
                  </a:lnTo>
                  <a:lnTo>
                    <a:pt x="714588" y="774157"/>
                  </a:lnTo>
                  <a:lnTo>
                    <a:pt x="733716" y="767325"/>
                  </a:lnTo>
                  <a:lnTo>
                    <a:pt x="736449" y="757761"/>
                  </a:lnTo>
                  <a:lnTo>
                    <a:pt x="728251" y="745464"/>
                  </a:lnTo>
                  <a:lnTo>
                    <a:pt x="735082" y="735900"/>
                  </a:lnTo>
                  <a:lnTo>
                    <a:pt x="739181" y="711306"/>
                  </a:lnTo>
                  <a:lnTo>
                    <a:pt x="739181" y="707207"/>
                  </a:lnTo>
                  <a:lnTo>
                    <a:pt x="736449" y="703108"/>
                  </a:lnTo>
                  <a:lnTo>
                    <a:pt x="736449" y="692177"/>
                  </a:lnTo>
                  <a:lnTo>
                    <a:pt x="743280" y="679880"/>
                  </a:lnTo>
                  <a:lnTo>
                    <a:pt x="744646" y="668950"/>
                  </a:lnTo>
                  <a:lnTo>
                    <a:pt x="735082" y="664851"/>
                  </a:lnTo>
                  <a:lnTo>
                    <a:pt x="735082" y="659385"/>
                  </a:lnTo>
                  <a:lnTo>
                    <a:pt x="740547" y="641623"/>
                  </a:lnTo>
                  <a:lnTo>
                    <a:pt x="750112" y="640257"/>
                  </a:lnTo>
                  <a:lnTo>
                    <a:pt x="751479" y="630693"/>
                  </a:lnTo>
                  <a:lnTo>
                    <a:pt x="756944" y="618396"/>
                  </a:lnTo>
                  <a:lnTo>
                    <a:pt x="756944" y="611564"/>
                  </a:lnTo>
                  <a:lnTo>
                    <a:pt x="750112" y="612930"/>
                  </a:lnTo>
                  <a:lnTo>
                    <a:pt x="741914" y="621128"/>
                  </a:lnTo>
                  <a:lnTo>
                    <a:pt x="741914" y="627960"/>
                  </a:lnTo>
                  <a:lnTo>
                    <a:pt x="736449" y="630693"/>
                  </a:lnTo>
                  <a:lnTo>
                    <a:pt x="735082" y="621128"/>
                  </a:lnTo>
                  <a:lnTo>
                    <a:pt x="736449" y="610198"/>
                  </a:lnTo>
                  <a:lnTo>
                    <a:pt x="732350" y="607465"/>
                  </a:lnTo>
                  <a:lnTo>
                    <a:pt x="705023" y="606099"/>
                  </a:lnTo>
                  <a:lnTo>
                    <a:pt x="696826" y="596534"/>
                  </a:lnTo>
                  <a:lnTo>
                    <a:pt x="699558" y="591069"/>
                  </a:lnTo>
                  <a:lnTo>
                    <a:pt x="718687" y="582871"/>
                  </a:lnTo>
                  <a:lnTo>
                    <a:pt x="715954" y="578772"/>
                  </a:lnTo>
                  <a:lnTo>
                    <a:pt x="706390" y="571941"/>
                  </a:lnTo>
                  <a:lnTo>
                    <a:pt x="713221" y="559644"/>
                  </a:lnTo>
                  <a:lnTo>
                    <a:pt x="713221" y="551446"/>
                  </a:lnTo>
                  <a:lnTo>
                    <a:pt x="698191" y="540515"/>
                  </a:lnTo>
                  <a:lnTo>
                    <a:pt x="692727" y="543248"/>
                  </a:lnTo>
                  <a:lnTo>
                    <a:pt x="692727" y="550079"/>
                  </a:lnTo>
                  <a:lnTo>
                    <a:pt x="696826" y="558277"/>
                  </a:lnTo>
                  <a:lnTo>
                    <a:pt x="692727" y="566475"/>
                  </a:lnTo>
                  <a:lnTo>
                    <a:pt x="677697" y="570574"/>
                  </a:lnTo>
                  <a:lnTo>
                    <a:pt x="672231" y="558277"/>
                  </a:lnTo>
                  <a:lnTo>
                    <a:pt x="666766" y="555545"/>
                  </a:lnTo>
                  <a:lnTo>
                    <a:pt x="664034" y="540515"/>
                  </a:lnTo>
                  <a:lnTo>
                    <a:pt x="674964" y="529584"/>
                  </a:lnTo>
                  <a:lnTo>
                    <a:pt x="672231" y="521387"/>
                  </a:lnTo>
                  <a:lnTo>
                    <a:pt x="654469" y="524119"/>
                  </a:lnTo>
                  <a:lnTo>
                    <a:pt x="655836" y="520020"/>
                  </a:lnTo>
                  <a:lnTo>
                    <a:pt x="669499" y="514555"/>
                  </a:lnTo>
                  <a:lnTo>
                    <a:pt x="670865" y="509090"/>
                  </a:lnTo>
                  <a:lnTo>
                    <a:pt x="664034" y="506357"/>
                  </a:lnTo>
                  <a:lnTo>
                    <a:pt x="670865" y="500892"/>
                  </a:lnTo>
                  <a:lnTo>
                    <a:pt x="679063" y="496793"/>
                  </a:lnTo>
                  <a:lnTo>
                    <a:pt x="680429" y="489961"/>
                  </a:lnTo>
                  <a:lnTo>
                    <a:pt x="673598" y="484496"/>
                  </a:lnTo>
                  <a:lnTo>
                    <a:pt x="661301" y="494060"/>
                  </a:lnTo>
                  <a:lnTo>
                    <a:pt x="653103" y="507723"/>
                  </a:lnTo>
                  <a:lnTo>
                    <a:pt x="643538" y="513189"/>
                  </a:lnTo>
                  <a:lnTo>
                    <a:pt x="639439" y="509090"/>
                  </a:lnTo>
                  <a:lnTo>
                    <a:pt x="638074" y="494060"/>
                  </a:lnTo>
                  <a:lnTo>
                    <a:pt x="631241" y="498159"/>
                  </a:lnTo>
                  <a:lnTo>
                    <a:pt x="624410" y="510456"/>
                  </a:lnTo>
                  <a:lnTo>
                    <a:pt x="614846" y="510456"/>
                  </a:lnTo>
                  <a:lnTo>
                    <a:pt x="606648" y="515921"/>
                  </a:lnTo>
                  <a:lnTo>
                    <a:pt x="594351" y="515921"/>
                  </a:lnTo>
                  <a:lnTo>
                    <a:pt x="586153" y="520020"/>
                  </a:lnTo>
                  <a:lnTo>
                    <a:pt x="584786" y="524119"/>
                  </a:lnTo>
                  <a:lnTo>
                    <a:pt x="576588" y="524119"/>
                  </a:lnTo>
                  <a:lnTo>
                    <a:pt x="575222" y="517288"/>
                  </a:lnTo>
                  <a:lnTo>
                    <a:pt x="582054" y="507723"/>
                  </a:lnTo>
                  <a:lnTo>
                    <a:pt x="582054" y="502258"/>
                  </a:lnTo>
                  <a:lnTo>
                    <a:pt x="576588" y="498159"/>
                  </a:lnTo>
                  <a:lnTo>
                    <a:pt x="586153" y="484496"/>
                  </a:lnTo>
                  <a:lnTo>
                    <a:pt x="591619" y="483129"/>
                  </a:lnTo>
                  <a:lnTo>
                    <a:pt x="599816" y="487228"/>
                  </a:lnTo>
                  <a:lnTo>
                    <a:pt x="606648" y="491327"/>
                  </a:lnTo>
                  <a:lnTo>
                    <a:pt x="613480" y="487228"/>
                  </a:lnTo>
                  <a:lnTo>
                    <a:pt x="621677" y="487228"/>
                  </a:lnTo>
                  <a:lnTo>
                    <a:pt x="632608" y="477664"/>
                  </a:lnTo>
                  <a:lnTo>
                    <a:pt x="635340" y="465367"/>
                  </a:lnTo>
                  <a:lnTo>
                    <a:pt x="631241" y="457169"/>
                  </a:lnTo>
                  <a:lnTo>
                    <a:pt x="624410" y="450338"/>
                  </a:lnTo>
                  <a:lnTo>
                    <a:pt x="610747" y="446239"/>
                  </a:lnTo>
                  <a:lnTo>
                    <a:pt x="605282" y="436674"/>
                  </a:lnTo>
                  <a:lnTo>
                    <a:pt x="605282" y="428476"/>
                  </a:lnTo>
                  <a:lnTo>
                    <a:pt x="601183" y="423011"/>
                  </a:lnTo>
                  <a:lnTo>
                    <a:pt x="601183" y="413447"/>
                  </a:lnTo>
                  <a:lnTo>
                    <a:pt x="588885" y="412081"/>
                  </a:lnTo>
                  <a:lnTo>
                    <a:pt x="586153" y="407982"/>
                  </a:lnTo>
                  <a:lnTo>
                    <a:pt x="579321" y="403883"/>
                  </a:lnTo>
                  <a:lnTo>
                    <a:pt x="576588" y="395685"/>
                  </a:lnTo>
                  <a:lnTo>
                    <a:pt x="586153" y="391586"/>
                  </a:lnTo>
                  <a:lnTo>
                    <a:pt x="591619" y="398417"/>
                  </a:lnTo>
                  <a:lnTo>
                    <a:pt x="597084" y="394318"/>
                  </a:lnTo>
                  <a:lnTo>
                    <a:pt x="598450" y="387487"/>
                  </a:lnTo>
                  <a:lnTo>
                    <a:pt x="610747" y="380655"/>
                  </a:lnTo>
                  <a:lnTo>
                    <a:pt x="592984" y="377922"/>
                  </a:lnTo>
                  <a:lnTo>
                    <a:pt x="586153" y="369725"/>
                  </a:lnTo>
                  <a:lnTo>
                    <a:pt x="577955" y="369725"/>
                  </a:lnTo>
                  <a:lnTo>
                    <a:pt x="576588" y="365626"/>
                  </a:lnTo>
                  <a:lnTo>
                    <a:pt x="565658" y="362893"/>
                  </a:lnTo>
                  <a:lnTo>
                    <a:pt x="560193" y="373823"/>
                  </a:lnTo>
                  <a:lnTo>
                    <a:pt x="556094" y="375190"/>
                  </a:lnTo>
                  <a:lnTo>
                    <a:pt x="556094" y="368358"/>
                  </a:lnTo>
                  <a:lnTo>
                    <a:pt x="565658" y="346497"/>
                  </a:lnTo>
                  <a:lnTo>
                    <a:pt x="576588" y="328735"/>
                  </a:lnTo>
                  <a:lnTo>
                    <a:pt x="577955" y="323269"/>
                  </a:lnTo>
                  <a:lnTo>
                    <a:pt x="584786" y="305507"/>
                  </a:lnTo>
                  <a:lnTo>
                    <a:pt x="584786" y="293210"/>
                  </a:lnTo>
                  <a:lnTo>
                    <a:pt x="588885" y="286379"/>
                  </a:lnTo>
                  <a:lnTo>
                    <a:pt x="584786" y="279547"/>
                  </a:lnTo>
                  <a:lnTo>
                    <a:pt x="572490" y="285012"/>
                  </a:lnTo>
                  <a:lnTo>
                    <a:pt x="565658" y="280913"/>
                  </a:lnTo>
                  <a:lnTo>
                    <a:pt x="561559" y="283646"/>
                  </a:lnTo>
                  <a:lnTo>
                    <a:pt x="560193" y="290478"/>
                  </a:lnTo>
                  <a:lnTo>
                    <a:pt x="553361" y="289111"/>
                  </a:lnTo>
                  <a:lnTo>
                    <a:pt x="536966" y="271349"/>
                  </a:lnTo>
                  <a:lnTo>
                    <a:pt x="535599" y="261785"/>
                  </a:lnTo>
                  <a:lnTo>
                    <a:pt x="530133" y="253587"/>
                  </a:lnTo>
                  <a:lnTo>
                    <a:pt x="523302" y="250854"/>
                  </a:lnTo>
                  <a:lnTo>
                    <a:pt x="526034" y="237191"/>
                  </a:lnTo>
                  <a:lnTo>
                    <a:pt x="538331" y="231726"/>
                  </a:lnTo>
                  <a:lnTo>
                    <a:pt x="541064" y="224894"/>
                  </a:lnTo>
                  <a:lnTo>
                    <a:pt x="536966" y="216696"/>
                  </a:lnTo>
                  <a:lnTo>
                    <a:pt x="535599" y="204399"/>
                  </a:lnTo>
                  <a:lnTo>
                    <a:pt x="528768" y="205766"/>
                  </a:lnTo>
                  <a:lnTo>
                    <a:pt x="521935" y="212597"/>
                  </a:lnTo>
                  <a:lnTo>
                    <a:pt x="520569" y="231726"/>
                  </a:lnTo>
                  <a:lnTo>
                    <a:pt x="513738" y="242656"/>
                  </a:lnTo>
                  <a:lnTo>
                    <a:pt x="511005" y="231726"/>
                  </a:lnTo>
                  <a:lnTo>
                    <a:pt x="504174" y="226260"/>
                  </a:lnTo>
                  <a:lnTo>
                    <a:pt x="500075" y="228993"/>
                  </a:lnTo>
                  <a:lnTo>
                    <a:pt x="500075" y="237191"/>
                  </a:lnTo>
                  <a:lnTo>
                    <a:pt x="493243" y="239924"/>
                  </a:lnTo>
                  <a:lnTo>
                    <a:pt x="491877" y="253587"/>
                  </a:lnTo>
                  <a:lnTo>
                    <a:pt x="501441" y="268616"/>
                  </a:lnTo>
                  <a:lnTo>
                    <a:pt x="509639" y="267250"/>
                  </a:lnTo>
                  <a:lnTo>
                    <a:pt x="519203" y="290478"/>
                  </a:lnTo>
                  <a:lnTo>
                    <a:pt x="526034" y="298676"/>
                  </a:lnTo>
                  <a:lnTo>
                    <a:pt x="521935" y="310973"/>
                  </a:lnTo>
                  <a:lnTo>
                    <a:pt x="521935" y="321903"/>
                  </a:lnTo>
                  <a:lnTo>
                    <a:pt x="512371" y="335566"/>
                  </a:lnTo>
                  <a:lnTo>
                    <a:pt x="502807" y="342398"/>
                  </a:lnTo>
                  <a:lnTo>
                    <a:pt x="474115" y="341032"/>
                  </a:lnTo>
                  <a:lnTo>
                    <a:pt x="470015" y="338299"/>
                  </a:lnTo>
                  <a:lnTo>
                    <a:pt x="457718" y="338299"/>
                  </a:lnTo>
                  <a:lnTo>
                    <a:pt x="445422" y="330101"/>
                  </a:lnTo>
                  <a:lnTo>
                    <a:pt x="448154" y="324636"/>
                  </a:lnTo>
                  <a:lnTo>
                    <a:pt x="448154" y="312339"/>
                  </a:lnTo>
                  <a:lnTo>
                    <a:pt x="427659" y="313705"/>
                  </a:lnTo>
                  <a:lnTo>
                    <a:pt x="405798" y="302775"/>
                  </a:lnTo>
                  <a:lnTo>
                    <a:pt x="386670" y="300042"/>
                  </a:lnTo>
                  <a:lnTo>
                    <a:pt x="396234" y="324636"/>
                  </a:lnTo>
                  <a:lnTo>
                    <a:pt x="401699" y="339665"/>
                  </a:lnTo>
                  <a:lnTo>
                    <a:pt x="398967" y="342398"/>
                  </a:lnTo>
                  <a:lnTo>
                    <a:pt x="388036" y="341032"/>
                  </a:lnTo>
                  <a:lnTo>
                    <a:pt x="382571" y="328735"/>
                  </a:lnTo>
                  <a:lnTo>
                    <a:pt x="371640" y="316438"/>
                  </a:lnTo>
                  <a:lnTo>
                    <a:pt x="366174" y="315071"/>
                  </a:lnTo>
                  <a:lnTo>
                    <a:pt x="363442" y="305507"/>
                  </a:lnTo>
                  <a:lnTo>
                    <a:pt x="349779" y="291844"/>
                  </a:lnTo>
                  <a:lnTo>
                    <a:pt x="340215" y="279547"/>
                  </a:lnTo>
                  <a:lnTo>
                    <a:pt x="338848" y="272715"/>
                  </a:lnTo>
                  <a:lnTo>
                    <a:pt x="329284" y="271349"/>
                  </a:lnTo>
                  <a:lnTo>
                    <a:pt x="318353" y="256319"/>
                  </a:lnTo>
                  <a:lnTo>
                    <a:pt x="310155" y="253587"/>
                  </a:lnTo>
                  <a:lnTo>
                    <a:pt x="306056" y="248122"/>
                  </a:lnTo>
                  <a:lnTo>
                    <a:pt x="295126" y="242656"/>
                  </a:lnTo>
                  <a:lnTo>
                    <a:pt x="297858" y="252221"/>
                  </a:lnTo>
                  <a:lnTo>
                    <a:pt x="323819" y="272715"/>
                  </a:lnTo>
                  <a:lnTo>
                    <a:pt x="329284" y="283646"/>
                  </a:lnTo>
                  <a:lnTo>
                    <a:pt x="338848" y="294577"/>
                  </a:lnTo>
                  <a:lnTo>
                    <a:pt x="348412" y="301408"/>
                  </a:lnTo>
                  <a:lnTo>
                    <a:pt x="352511" y="310973"/>
                  </a:lnTo>
                  <a:lnTo>
                    <a:pt x="345680" y="319170"/>
                  </a:lnTo>
                  <a:lnTo>
                    <a:pt x="341581" y="315071"/>
                  </a:lnTo>
                  <a:lnTo>
                    <a:pt x="334749" y="321903"/>
                  </a:lnTo>
                  <a:lnTo>
                    <a:pt x="315620" y="309606"/>
                  </a:lnTo>
                  <a:lnTo>
                    <a:pt x="308789" y="310973"/>
                  </a:lnTo>
                  <a:lnTo>
                    <a:pt x="301957" y="301408"/>
                  </a:lnTo>
                  <a:lnTo>
                    <a:pt x="289661" y="297309"/>
                  </a:lnTo>
                  <a:lnTo>
                    <a:pt x="285562" y="286379"/>
                  </a:lnTo>
                  <a:lnTo>
                    <a:pt x="263700" y="289111"/>
                  </a:lnTo>
                  <a:lnTo>
                    <a:pt x="252769" y="294577"/>
                  </a:lnTo>
                  <a:lnTo>
                    <a:pt x="241839" y="286379"/>
                  </a:lnTo>
                  <a:lnTo>
                    <a:pt x="228176" y="283646"/>
                  </a:lnTo>
                  <a:lnTo>
                    <a:pt x="215879" y="285012"/>
                  </a:lnTo>
                  <a:lnTo>
                    <a:pt x="209047" y="275448"/>
                  </a:lnTo>
                  <a:lnTo>
                    <a:pt x="194018" y="265884"/>
                  </a:lnTo>
                  <a:lnTo>
                    <a:pt x="192651" y="257686"/>
                  </a:lnTo>
                  <a:lnTo>
                    <a:pt x="211780" y="239924"/>
                  </a:lnTo>
                  <a:lnTo>
                    <a:pt x="219978" y="235825"/>
                  </a:lnTo>
                  <a:lnTo>
                    <a:pt x="219978" y="230359"/>
                  </a:lnTo>
                  <a:lnTo>
                    <a:pt x="210413" y="231726"/>
                  </a:lnTo>
                  <a:lnTo>
                    <a:pt x="199483" y="244023"/>
                  </a:lnTo>
                  <a:lnTo>
                    <a:pt x="189919" y="253587"/>
                  </a:lnTo>
                  <a:lnTo>
                    <a:pt x="183087" y="256319"/>
                  </a:lnTo>
                  <a:lnTo>
                    <a:pt x="172157" y="248122"/>
                  </a:lnTo>
                  <a:lnTo>
                    <a:pt x="159859" y="245389"/>
                  </a:lnTo>
                  <a:lnTo>
                    <a:pt x="154394" y="246755"/>
                  </a:lnTo>
                  <a:lnTo>
                    <a:pt x="165325" y="254953"/>
                  </a:lnTo>
                  <a:lnTo>
                    <a:pt x="159859" y="260419"/>
                  </a:lnTo>
                  <a:lnTo>
                    <a:pt x="142097" y="259052"/>
                  </a:lnTo>
                  <a:lnTo>
                    <a:pt x="125702" y="245389"/>
                  </a:lnTo>
                  <a:lnTo>
                    <a:pt x="122969" y="227627"/>
                  </a:lnTo>
                  <a:lnTo>
                    <a:pt x="112038" y="218062"/>
                  </a:lnTo>
                  <a:lnTo>
                    <a:pt x="113405" y="207132"/>
                  </a:lnTo>
                  <a:lnTo>
                    <a:pt x="136632" y="196201"/>
                  </a:lnTo>
                  <a:lnTo>
                    <a:pt x="142097" y="188003"/>
                  </a:lnTo>
                  <a:lnTo>
                    <a:pt x="136632" y="183904"/>
                  </a:lnTo>
                  <a:lnTo>
                    <a:pt x="127068" y="192102"/>
                  </a:lnTo>
                  <a:lnTo>
                    <a:pt x="110672" y="193469"/>
                  </a:lnTo>
                  <a:lnTo>
                    <a:pt x="105206" y="208498"/>
                  </a:lnTo>
                  <a:lnTo>
                    <a:pt x="98375" y="209864"/>
                  </a:lnTo>
                  <a:lnTo>
                    <a:pt x="95643" y="200300"/>
                  </a:lnTo>
                  <a:lnTo>
                    <a:pt x="98375" y="189370"/>
                  </a:lnTo>
                  <a:lnTo>
                    <a:pt x="94276" y="183904"/>
                  </a:lnTo>
                  <a:lnTo>
                    <a:pt x="87444" y="186637"/>
                  </a:lnTo>
                  <a:lnTo>
                    <a:pt x="84712" y="194835"/>
                  </a:lnTo>
                  <a:lnTo>
                    <a:pt x="86078" y="201667"/>
                  </a:lnTo>
                  <a:lnTo>
                    <a:pt x="83345" y="208498"/>
                  </a:lnTo>
                  <a:lnTo>
                    <a:pt x="73781" y="205766"/>
                  </a:lnTo>
                  <a:lnTo>
                    <a:pt x="65583" y="196201"/>
                  </a:lnTo>
                  <a:lnTo>
                    <a:pt x="54653" y="193469"/>
                  </a:lnTo>
                  <a:lnTo>
                    <a:pt x="46454" y="196201"/>
                  </a:lnTo>
                  <a:lnTo>
                    <a:pt x="45088" y="204399"/>
                  </a:lnTo>
                  <a:lnTo>
                    <a:pt x="38256" y="205766"/>
                  </a:lnTo>
                  <a:lnTo>
                    <a:pt x="28692" y="194835"/>
                  </a:lnTo>
                  <a:lnTo>
                    <a:pt x="24593" y="183904"/>
                  </a:lnTo>
                  <a:lnTo>
                    <a:pt x="28692" y="185271"/>
                  </a:lnTo>
                  <a:lnTo>
                    <a:pt x="35524" y="189370"/>
                  </a:lnTo>
                  <a:lnTo>
                    <a:pt x="35524" y="185271"/>
                  </a:lnTo>
                  <a:lnTo>
                    <a:pt x="23227" y="172974"/>
                  </a:lnTo>
                  <a:lnTo>
                    <a:pt x="6831" y="163409"/>
                  </a:lnTo>
                  <a:lnTo>
                    <a:pt x="5465" y="152479"/>
                  </a:lnTo>
                  <a:lnTo>
                    <a:pt x="8198" y="137449"/>
                  </a:lnTo>
                  <a:lnTo>
                    <a:pt x="5465" y="121053"/>
                  </a:lnTo>
                  <a:lnTo>
                    <a:pt x="0" y="101925"/>
                  </a:lnTo>
                  <a:lnTo>
                    <a:pt x="4099" y="90994"/>
                  </a:lnTo>
                  <a:lnTo>
                    <a:pt x="12297" y="90994"/>
                  </a:lnTo>
                  <a:lnTo>
                    <a:pt x="12297" y="84163"/>
                  </a:lnTo>
                  <a:lnTo>
                    <a:pt x="6831" y="67767"/>
                  </a:lnTo>
                  <a:lnTo>
                    <a:pt x="9564" y="63668"/>
                  </a:lnTo>
                  <a:lnTo>
                    <a:pt x="21861" y="66400"/>
                  </a:lnTo>
                  <a:lnTo>
                    <a:pt x="25960" y="73232"/>
                  </a:lnTo>
                  <a:lnTo>
                    <a:pt x="47821" y="74598"/>
                  </a:lnTo>
                  <a:lnTo>
                    <a:pt x="60118" y="84163"/>
                  </a:lnTo>
                  <a:lnTo>
                    <a:pt x="64217" y="96460"/>
                  </a:lnTo>
                  <a:lnTo>
                    <a:pt x="87444" y="106024"/>
                  </a:lnTo>
                  <a:lnTo>
                    <a:pt x="107939" y="106024"/>
                  </a:lnTo>
                  <a:lnTo>
                    <a:pt x="114771" y="101925"/>
                  </a:lnTo>
                  <a:lnTo>
                    <a:pt x="133899" y="101925"/>
                  </a:lnTo>
                  <a:lnTo>
                    <a:pt x="125702" y="95093"/>
                  </a:lnTo>
                  <a:lnTo>
                    <a:pt x="122969" y="85529"/>
                  </a:lnTo>
                  <a:lnTo>
                    <a:pt x="106573" y="74598"/>
                  </a:lnTo>
                  <a:lnTo>
                    <a:pt x="103840" y="56836"/>
                  </a:lnTo>
                  <a:lnTo>
                    <a:pt x="87444" y="56836"/>
                  </a:lnTo>
                  <a:lnTo>
                    <a:pt x="72415" y="48638"/>
                  </a:lnTo>
                  <a:lnTo>
                    <a:pt x="61484" y="48638"/>
                  </a:lnTo>
                  <a:lnTo>
                    <a:pt x="46454" y="37708"/>
                  </a:lnTo>
                  <a:lnTo>
                    <a:pt x="32791" y="37708"/>
                  </a:lnTo>
                  <a:lnTo>
                    <a:pt x="9564" y="24044"/>
                  </a:lnTo>
                  <a:lnTo>
                    <a:pt x="2732" y="1174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Freeform 150">
              <a:extLst>
                <a:ext uri="{FF2B5EF4-FFF2-40B4-BE49-F238E27FC236}">
                  <a16:creationId xmlns:a16="http://schemas.microsoft.com/office/drawing/2014/main" id="{1AA0BE32-1A12-210C-AD35-DC28278DB94D}"/>
                </a:ext>
              </a:extLst>
            </p:cNvPr>
            <p:cNvSpPr/>
            <p:nvPr/>
          </p:nvSpPr>
          <p:spPr>
            <a:xfrm>
              <a:off x="5245233" y="608829"/>
              <a:ext cx="15027" cy="6832"/>
            </a:xfrm>
            <a:custGeom>
              <a:avLst/>
              <a:gdLst>
                <a:gd name="connsiteX0" fmla="*/ 0 w 6984"/>
                <a:gd name="connsiteY0" fmla="*/ 635 h 3175"/>
                <a:gd name="connsiteX1" fmla="*/ 3810 w 6984"/>
                <a:gd name="connsiteY1" fmla="*/ 3175 h 3175"/>
                <a:gd name="connsiteX2" fmla="*/ 6985 w 6984"/>
                <a:gd name="connsiteY2" fmla="*/ 1905 h 3175"/>
                <a:gd name="connsiteX3" fmla="*/ 4445 w 6984"/>
                <a:gd name="connsiteY3" fmla="*/ 0 h 3175"/>
              </a:gdLst>
              <a:ahLst/>
              <a:cxnLst>
                <a:cxn ang="0">
                  <a:pos x="connsiteX0" y="connsiteY0"/>
                </a:cxn>
                <a:cxn ang="0">
                  <a:pos x="connsiteX1" y="connsiteY1"/>
                </a:cxn>
                <a:cxn ang="0">
                  <a:pos x="connsiteX2" y="connsiteY2"/>
                </a:cxn>
                <a:cxn ang="0">
                  <a:pos x="connsiteX3" y="connsiteY3"/>
                </a:cxn>
              </a:cxnLst>
              <a:rect l="l" t="t" r="r" b="b"/>
              <a:pathLst>
                <a:path w="6984" h="3175">
                  <a:moveTo>
                    <a:pt x="0" y="635"/>
                  </a:moveTo>
                  <a:lnTo>
                    <a:pt x="3810" y="3175"/>
                  </a:lnTo>
                  <a:lnTo>
                    <a:pt x="6985" y="190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 name="Freeform 151">
              <a:extLst>
                <a:ext uri="{FF2B5EF4-FFF2-40B4-BE49-F238E27FC236}">
                  <a16:creationId xmlns:a16="http://schemas.microsoft.com/office/drawing/2014/main" id="{70971E94-855C-6762-9BF1-9D9E0AB983FA}"/>
                </a:ext>
              </a:extLst>
            </p:cNvPr>
            <p:cNvSpPr/>
            <p:nvPr/>
          </p:nvSpPr>
          <p:spPr>
            <a:xfrm>
              <a:off x="5299886" y="666215"/>
              <a:ext cx="17760" cy="12297"/>
            </a:xfrm>
            <a:custGeom>
              <a:avLst/>
              <a:gdLst>
                <a:gd name="connsiteX0" fmla="*/ 3810 w 8254"/>
                <a:gd name="connsiteY0" fmla="*/ 0 h 5715"/>
                <a:gd name="connsiteX1" fmla="*/ 0 w 8254"/>
                <a:gd name="connsiteY1" fmla="*/ 1905 h 5715"/>
                <a:gd name="connsiteX2" fmla="*/ 5715 w 8254"/>
                <a:gd name="connsiteY2" fmla="*/ 5715 h 5715"/>
                <a:gd name="connsiteX3" fmla="*/ 8255 w 8254"/>
                <a:gd name="connsiteY3" fmla="*/ 3810 h 5715"/>
                <a:gd name="connsiteX4" fmla="*/ 6985 w 8254"/>
                <a:gd name="connsiteY4" fmla="*/ 0 h 5715"/>
                <a:gd name="connsiteX5" fmla="*/ 3810 w 8254"/>
                <a:gd name="connsiteY5"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5">
                  <a:moveTo>
                    <a:pt x="3810" y="0"/>
                  </a:moveTo>
                  <a:cubicBezTo>
                    <a:pt x="3810" y="0"/>
                    <a:pt x="0" y="1905"/>
                    <a:pt x="0" y="1905"/>
                  </a:cubicBezTo>
                  <a:lnTo>
                    <a:pt x="5715" y="5715"/>
                  </a:lnTo>
                  <a:lnTo>
                    <a:pt x="8255" y="3810"/>
                  </a:lnTo>
                  <a:lnTo>
                    <a:pt x="6985" y="0"/>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 name="Freeform 152">
              <a:extLst>
                <a:ext uri="{FF2B5EF4-FFF2-40B4-BE49-F238E27FC236}">
                  <a16:creationId xmlns:a16="http://schemas.microsoft.com/office/drawing/2014/main" id="{6C7F7E71-D40F-E431-16B9-D767E9DAC56E}"/>
                </a:ext>
              </a:extLst>
            </p:cNvPr>
            <p:cNvSpPr/>
            <p:nvPr/>
          </p:nvSpPr>
          <p:spPr>
            <a:xfrm>
              <a:off x="4840801" y="1300190"/>
              <a:ext cx="45087" cy="36891"/>
            </a:xfrm>
            <a:custGeom>
              <a:avLst/>
              <a:gdLst>
                <a:gd name="connsiteX0" fmla="*/ 8890 w 20954"/>
                <a:gd name="connsiteY0" fmla="*/ 13335 h 17145"/>
                <a:gd name="connsiteX1" fmla="*/ 12700 w 20954"/>
                <a:gd name="connsiteY1" fmla="*/ 15240 h 17145"/>
                <a:gd name="connsiteX2" fmla="*/ 15240 w 20954"/>
                <a:gd name="connsiteY2" fmla="*/ 17145 h 17145"/>
                <a:gd name="connsiteX3" fmla="*/ 19050 w 20954"/>
                <a:gd name="connsiteY3" fmla="*/ 16510 h 17145"/>
                <a:gd name="connsiteX4" fmla="*/ 19685 w 20954"/>
                <a:gd name="connsiteY4" fmla="*/ 15240 h 17145"/>
                <a:gd name="connsiteX5" fmla="*/ 20955 w 20954"/>
                <a:gd name="connsiteY5" fmla="*/ 13970 h 17145"/>
                <a:gd name="connsiteX6" fmla="*/ 20955 w 20954"/>
                <a:gd name="connsiteY6" fmla="*/ 10795 h 17145"/>
                <a:gd name="connsiteX7" fmla="*/ 17145 w 20954"/>
                <a:gd name="connsiteY7" fmla="*/ 6985 h 17145"/>
                <a:gd name="connsiteX8" fmla="*/ 12700 w 20954"/>
                <a:gd name="connsiteY8" fmla="*/ 5080 h 17145"/>
                <a:gd name="connsiteX9" fmla="*/ 11430 w 20954"/>
                <a:gd name="connsiteY9" fmla="*/ 3810 h 17145"/>
                <a:gd name="connsiteX10" fmla="*/ 6350 w 20954"/>
                <a:gd name="connsiteY10" fmla="*/ 635 h 17145"/>
                <a:gd name="connsiteX11" fmla="*/ 1905 w 20954"/>
                <a:gd name="connsiteY11" fmla="*/ 0 h 17145"/>
                <a:gd name="connsiteX12" fmla="*/ 0 w 20954"/>
                <a:gd name="connsiteY12" fmla="*/ 635 h 17145"/>
                <a:gd name="connsiteX13" fmla="*/ 1270 w 20954"/>
                <a:gd name="connsiteY13" fmla="*/ 2540 h 17145"/>
                <a:gd name="connsiteX14" fmla="*/ 7620 w 20954"/>
                <a:gd name="connsiteY14" fmla="*/ 4445 h 17145"/>
                <a:gd name="connsiteX15" fmla="*/ 8890 w 20954"/>
                <a:gd name="connsiteY15" fmla="*/ 7620 h 17145"/>
                <a:gd name="connsiteX16" fmla="*/ 8255 w 20954"/>
                <a:gd name="connsiteY16" fmla="*/ 952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4" h="17145">
                  <a:moveTo>
                    <a:pt x="8890" y="13335"/>
                  </a:moveTo>
                  <a:lnTo>
                    <a:pt x="12700" y="15240"/>
                  </a:lnTo>
                  <a:lnTo>
                    <a:pt x="15240" y="17145"/>
                  </a:lnTo>
                  <a:lnTo>
                    <a:pt x="19050" y="16510"/>
                  </a:lnTo>
                  <a:lnTo>
                    <a:pt x="19685" y="15240"/>
                  </a:lnTo>
                  <a:lnTo>
                    <a:pt x="20955" y="13970"/>
                  </a:lnTo>
                  <a:lnTo>
                    <a:pt x="20955" y="10795"/>
                  </a:lnTo>
                  <a:lnTo>
                    <a:pt x="17145" y="6985"/>
                  </a:lnTo>
                  <a:lnTo>
                    <a:pt x="12700" y="5080"/>
                  </a:lnTo>
                  <a:lnTo>
                    <a:pt x="11430" y="3810"/>
                  </a:lnTo>
                  <a:lnTo>
                    <a:pt x="6350" y="635"/>
                  </a:lnTo>
                  <a:lnTo>
                    <a:pt x="1905" y="0"/>
                  </a:lnTo>
                  <a:lnTo>
                    <a:pt x="0" y="635"/>
                  </a:lnTo>
                  <a:lnTo>
                    <a:pt x="1270" y="2540"/>
                  </a:lnTo>
                  <a:lnTo>
                    <a:pt x="7620" y="4445"/>
                  </a:lnTo>
                  <a:lnTo>
                    <a:pt x="8890" y="7620"/>
                  </a:lnTo>
                  <a:lnTo>
                    <a:pt x="825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 name="Freeform 153">
              <a:extLst>
                <a:ext uri="{FF2B5EF4-FFF2-40B4-BE49-F238E27FC236}">
                  <a16:creationId xmlns:a16="http://schemas.microsoft.com/office/drawing/2014/main" id="{1EA11135-C607-CAE4-187C-FACA3E56B77B}"/>
                </a:ext>
              </a:extLst>
            </p:cNvPr>
            <p:cNvSpPr/>
            <p:nvPr/>
          </p:nvSpPr>
          <p:spPr>
            <a:xfrm>
              <a:off x="5309451" y="468098"/>
              <a:ext cx="16396" cy="10931"/>
            </a:xfrm>
            <a:custGeom>
              <a:avLst/>
              <a:gdLst>
                <a:gd name="connsiteX0" fmla="*/ 0 w 7620"/>
                <a:gd name="connsiteY0" fmla="*/ 3175 h 5080"/>
                <a:gd name="connsiteX1" fmla="*/ 1270 w 7620"/>
                <a:gd name="connsiteY1" fmla="*/ 5080 h 5080"/>
                <a:gd name="connsiteX2" fmla="*/ 4445 w 7620"/>
                <a:gd name="connsiteY2" fmla="*/ 5080 h 5080"/>
                <a:gd name="connsiteX3" fmla="*/ 7620 w 7620"/>
                <a:gd name="connsiteY3" fmla="*/ 1270 h 5080"/>
                <a:gd name="connsiteX4" fmla="*/ 3175 w 7620"/>
                <a:gd name="connsiteY4" fmla="*/ 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5080">
                  <a:moveTo>
                    <a:pt x="0" y="3175"/>
                  </a:moveTo>
                  <a:lnTo>
                    <a:pt x="1270" y="5080"/>
                  </a:lnTo>
                  <a:lnTo>
                    <a:pt x="4445" y="5080"/>
                  </a:lnTo>
                  <a:lnTo>
                    <a:pt x="7620" y="127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 name="Freeform 154">
              <a:extLst>
                <a:ext uri="{FF2B5EF4-FFF2-40B4-BE49-F238E27FC236}">
                  <a16:creationId xmlns:a16="http://schemas.microsoft.com/office/drawing/2014/main" id="{4A61CB34-0582-F080-2A9D-13132DD22D3B}"/>
                </a:ext>
              </a:extLst>
            </p:cNvPr>
            <p:cNvSpPr/>
            <p:nvPr/>
          </p:nvSpPr>
          <p:spPr>
            <a:xfrm>
              <a:off x="4523814" y="364259"/>
              <a:ext cx="8196" cy="12295"/>
            </a:xfrm>
            <a:custGeom>
              <a:avLst/>
              <a:gdLst>
                <a:gd name="connsiteX0" fmla="*/ 2540 w 3809"/>
                <a:gd name="connsiteY0" fmla="*/ 5715 h 5714"/>
                <a:gd name="connsiteX1" fmla="*/ 3810 w 3809"/>
                <a:gd name="connsiteY1" fmla="*/ 3810 h 5714"/>
                <a:gd name="connsiteX2" fmla="*/ 3175 w 3809"/>
                <a:gd name="connsiteY2" fmla="*/ 1905 h 5714"/>
                <a:gd name="connsiteX3" fmla="*/ 0 w 3809"/>
                <a:gd name="connsiteY3" fmla="*/ 0 h 5714"/>
              </a:gdLst>
              <a:ahLst/>
              <a:cxnLst>
                <a:cxn ang="0">
                  <a:pos x="connsiteX0" y="connsiteY0"/>
                </a:cxn>
                <a:cxn ang="0">
                  <a:pos x="connsiteX1" y="connsiteY1"/>
                </a:cxn>
                <a:cxn ang="0">
                  <a:pos x="connsiteX2" y="connsiteY2"/>
                </a:cxn>
                <a:cxn ang="0">
                  <a:pos x="connsiteX3" y="connsiteY3"/>
                </a:cxn>
              </a:cxnLst>
              <a:rect l="l" t="t" r="r" b="b"/>
              <a:pathLst>
                <a:path w="3809" h="5714">
                  <a:moveTo>
                    <a:pt x="2540" y="5715"/>
                  </a:moveTo>
                  <a:lnTo>
                    <a:pt x="3810" y="3810"/>
                  </a:lnTo>
                  <a:lnTo>
                    <a:pt x="3175" y="190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 name="Freeform 155">
              <a:extLst>
                <a:ext uri="{FF2B5EF4-FFF2-40B4-BE49-F238E27FC236}">
                  <a16:creationId xmlns:a16="http://schemas.microsoft.com/office/drawing/2014/main" id="{63F5914A-36BD-2492-6CF0-823FCD5DF446}"/>
                </a:ext>
              </a:extLst>
            </p:cNvPr>
            <p:cNvSpPr/>
            <p:nvPr/>
          </p:nvSpPr>
          <p:spPr>
            <a:xfrm>
              <a:off x="4637219" y="551446"/>
              <a:ext cx="20495" cy="25958"/>
            </a:xfrm>
            <a:custGeom>
              <a:avLst/>
              <a:gdLst>
                <a:gd name="connsiteX0" fmla="*/ 2540 w 9525"/>
                <a:gd name="connsiteY0" fmla="*/ 0 h 12064"/>
                <a:gd name="connsiteX1" fmla="*/ 0 w 9525"/>
                <a:gd name="connsiteY1" fmla="*/ 4445 h 12064"/>
                <a:gd name="connsiteX2" fmla="*/ 1905 w 9525"/>
                <a:gd name="connsiteY2" fmla="*/ 12065 h 12064"/>
                <a:gd name="connsiteX3" fmla="*/ 3810 w 9525"/>
                <a:gd name="connsiteY3" fmla="*/ 10160 h 12064"/>
                <a:gd name="connsiteX4" fmla="*/ 4445 w 9525"/>
                <a:gd name="connsiteY4" fmla="*/ 6350 h 12064"/>
                <a:gd name="connsiteX5" fmla="*/ 9525 w 9525"/>
                <a:gd name="connsiteY5" fmla="*/ 5715 h 12064"/>
                <a:gd name="connsiteX6" fmla="*/ 9525 w 9525"/>
                <a:gd name="connsiteY6" fmla="*/ 1270 h 12064"/>
                <a:gd name="connsiteX7" fmla="*/ 4445 w 9525"/>
                <a:gd name="connsiteY7" fmla="*/ 127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2064">
                  <a:moveTo>
                    <a:pt x="2540" y="0"/>
                  </a:moveTo>
                  <a:lnTo>
                    <a:pt x="0" y="4445"/>
                  </a:lnTo>
                  <a:lnTo>
                    <a:pt x="1905" y="12065"/>
                  </a:lnTo>
                  <a:lnTo>
                    <a:pt x="3810" y="10160"/>
                  </a:lnTo>
                  <a:lnTo>
                    <a:pt x="4445" y="6350"/>
                  </a:lnTo>
                  <a:lnTo>
                    <a:pt x="9525" y="5715"/>
                  </a:lnTo>
                  <a:lnTo>
                    <a:pt x="9525" y="1270"/>
                  </a:lnTo>
                  <a:lnTo>
                    <a:pt x="444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 name="Freeform 156">
              <a:extLst>
                <a:ext uri="{FF2B5EF4-FFF2-40B4-BE49-F238E27FC236}">
                  <a16:creationId xmlns:a16="http://schemas.microsoft.com/office/drawing/2014/main" id="{2349EE8C-FB5D-EBBC-F9DC-53D209FF2778}"/>
                </a:ext>
              </a:extLst>
            </p:cNvPr>
            <p:cNvSpPr/>
            <p:nvPr/>
          </p:nvSpPr>
          <p:spPr>
            <a:xfrm>
              <a:off x="4653615" y="510456"/>
              <a:ext cx="16396" cy="25958"/>
            </a:xfrm>
            <a:custGeom>
              <a:avLst/>
              <a:gdLst>
                <a:gd name="connsiteX0" fmla="*/ 5715 w 7620"/>
                <a:gd name="connsiteY0" fmla="*/ 7620 h 12064"/>
                <a:gd name="connsiteX1" fmla="*/ 7620 w 7620"/>
                <a:gd name="connsiteY1" fmla="*/ 3810 h 12064"/>
                <a:gd name="connsiteX2" fmla="*/ 3810 w 7620"/>
                <a:gd name="connsiteY2" fmla="*/ 1270 h 12064"/>
                <a:gd name="connsiteX3" fmla="*/ 1270 w 7620"/>
                <a:gd name="connsiteY3" fmla="*/ 0 h 12064"/>
                <a:gd name="connsiteX4" fmla="*/ 2540 w 7620"/>
                <a:gd name="connsiteY4" fmla="*/ 5715 h 12064"/>
                <a:gd name="connsiteX5" fmla="*/ 0 w 7620"/>
                <a:gd name="connsiteY5" fmla="*/ 8890 h 12064"/>
                <a:gd name="connsiteX6" fmla="*/ 0 w 7620"/>
                <a:gd name="connsiteY6" fmla="*/ 12065 h 12064"/>
                <a:gd name="connsiteX7" fmla="*/ 5080 w 7620"/>
                <a:gd name="connsiteY7"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 h="12064">
                  <a:moveTo>
                    <a:pt x="5715" y="7620"/>
                  </a:moveTo>
                  <a:lnTo>
                    <a:pt x="7620" y="3810"/>
                  </a:lnTo>
                  <a:lnTo>
                    <a:pt x="3810" y="1270"/>
                  </a:lnTo>
                  <a:lnTo>
                    <a:pt x="1270" y="0"/>
                  </a:lnTo>
                  <a:lnTo>
                    <a:pt x="2540" y="5715"/>
                  </a:lnTo>
                  <a:lnTo>
                    <a:pt x="0" y="8890"/>
                  </a:lnTo>
                  <a:lnTo>
                    <a:pt x="0" y="12065"/>
                  </a:lnTo>
                  <a:lnTo>
                    <a:pt x="508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 name="Freeform 157">
              <a:extLst>
                <a:ext uri="{FF2B5EF4-FFF2-40B4-BE49-F238E27FC236}">
                  <a16:creationId xmlns:a16="http://schemas.microsoft.com/office/drawing/2014/main" id="{88040B91-4FD6-7FF0-C136-D2E28FC055C3}"/>
                </a:ext>
              </a:extLst>
            </p:cNvPr>
            <p:cNvSpPr/>
            <p:nvPr/>
          </p:nvSpPr>
          <p:spPr>
            <a:xfrm>
              <a:off x="4619456" y="335564"/>
              <a:ext cx="56017" cy="39623"/>
            </a:xfrm>
            <a:custGeom>
              <a:avLst/>
              <a:gdLst>
                <a:gd name="connsiteX0" fmla="*/ 15875 w 26034"/>
                <a:gd name="connsiteY0" fmla="*/ 5080 h 18415"/>
                <a:gd name="connsiteX1" fmla="*/ 11430 w 26034"/>
                <a:gd name="connsiteY1" fmla="*/ 635 h 18415"/>
                <a:gd name="connsiteX2" fmla="*/ 5715 w 26034"/>
                <a:gd name="connsiteY2" fmla="*/ 0 h 18415"/>
                <a:gd name="connsiteX3" fmla="*/ 5080 w 26034"/>
                <a:gd name="connsiteY3" fmla="*/ 3175 h 18415"/>
                <a:gd name="connsiteX4" fmla="*/ 0 w 26034"/>
                <a:gd name="connsiteY4" fmla="*/ 6350 h 18415"/>
                <a:gd name="connsiteX5" fmla="*/ 4445 w 26034"/>
                <a:gd name="connsiteY5" fmla="*/ 7620 h 18415"/>
                <a:gd name="connsiteX6" fmla="*/ 5715 w 26034"/>
                <a:gd name="connsiteY6" fmla="*/ 10795 h 18415"/>
                <a:gd name="connsiteX7" fmla="*/ 6985 w 26034"/>
                <a:gd name="connsiteY7" fmla="*/ 12700 h 18415"/>
                <a:gd name="connsiteX8" fmla="*/ 6350 w 26034"/>
                <a:gd name="connsiteY8" fmla="*/ 15240 h 18415"/>
                <a:gd name="connsiteX9" fmla="*/ 7620 w 26034"/>
                <a:gd name="connsiteY9" fmla="*/ 18415 h 18415"/>
                <a:gd name="connsiteX10" fmla="*/ 11430 w 26034"/>
                <a:gd name="connsiteY10" fmla="*/ 17145 h 18415"/>
                <a:gd name="connsiteX11" fmla="*/ 12065 w 26034"/>
                <a:gd name="connsiteY11" fmla="*/ 12700 h 18415"/>
                <a:gd name="connsiteX12" fmla="*/ 15875 w 26034"/>
                <a:gd name="connsiteY12" fmla="*/ 13970 h 18415"/>
                <a:gd name="connsiteX13" fmla="*/ 20320 w 26034"/>
                <a:gd name="connsiteY13" fmla="*/ 12700 h 18415"/>
                <a:gd name="connsiteX14" fmla="*/ 22860 w 26034"/>
                <a:gd name="connsiteY14" fmla="*/ 13335 h 18415"/>
                <a:gd name="connsiteX15" fmla="*/ 26035 w 26034"/>
                <a:gd name="connsiteY15" fmla="*/ 10160 h 18415"/>
                <a:gd name="connsiteX16" fmla="*/ 22860 w 26034"/>
                <a:gd name="connsiteY16" fmla="*/ 6350 h 18415"/>
                <a:gd name="connsiteX17" fmla="*/ 15875 w 26034"/>
                <a:gd name="connsiteY17" fmla="*/ 5080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4" h="18415">
                  <a:moveTo>
                    <a:pt x="15875" y="5080"/>
                  </a:moveTo>
                  <a:lnTo>
                    <a:pt x="11430" y="635"/>
                  </a:lnTo>
                  <a:lnTo>
                    <a:pt x="5715" y="0"/>
                  </a:lnTo>
                  <a:lnTo>
                    <a:pt x="5080" y="3175"/>
                  </a:lnTo>
                  <a:cubicBezTo>
                    <a:pt x="5080" y="3175"/>
                    <a:pt x="0" y="6350"/>
                    <a:pt x="0" y="6350"/>
                  </a:cubicBezTo>
                  <a:lnTo>
                    <a:pt x="4445" y="7620"/>
                  </a:lnTo>
                  <a:lnTo>
                    <a:pt x="5715" y="10795"/>
                  </a:lnTo>
                  <a:lnTo>
                    <a:pt x="6985" y="12700"/>
                  </a:lnTo>
                  <a:lnTo>
                    <a:pt x="6350" y="15240"/>
                  </a:lnTo>
                  <a:lnTo>
                    <a:pt x="7620" y="18415"/>
                  </a:lnTo>
                  <a:lnTo>
                    <a:pt x="11430" y="17145"/>
                  </a:lnTo>
                  <a:lnTo>
                    <a:pt x="12065" y="12700"/>
                  </a:lnTo>
                  <a:lnTo>
                    <a:pt x="15875" y="13970"/>
                  </a:lnTo>
                  <a:lnTo>
                    <a:pt x="20320" y="12700"/>
                  </a:lnTo>
                  <a:lnTo>
                    <a:pt x="22860" y="13335"/>
                  </a:lnTo>
                  <a:lnTo>
                    <a:pt x="26035" y="10160"/>
                  </a:lnTo>
                  <a:lnTo>
                    <a:pt x="22860" y="6350"/>
                  </a:lnTo>
                  <a:lnTo>
                    <a:pt x="158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 name="Freeform 158">
              <a:extLst>
                <a:ext uri="{FF2B5EF4-FFF2-40B4-BE49-F238E27FC236}">
                  <a16:creationId xmlns:a16="http://schemas.microsoft.com/office/drawing/2014/main" id="{5F2794DA-DB6E-9549-0DE4-2EAC8F8A1B1B}"/>
                </a:ext>
              </a:extLst>
            </p:cNvPr>
            <p:cNvSpPr/>
            <p:nvPr/>
          </p:nvSpPr>
          <p:spPr>
            <a:xfrm>
              <a:off x="4773851" y="432576"/>
              <a:ext cx="36891" cy="40990"/>
            </a:xfrm>
            <a:custGeom>
              <a:avLst/>
              <a:gdLst>
                <a:gd name="connsiteX0" fmla="*/ 6350 w 17145"/>
                <a:gd name="connsiteY0" fmla="*/ 19050 h 19050"/>
                <a:gd name="connsiteX1" fmla="*/ 10160 w 17145"/>
                <a:gd name="connsiteY1" fmla="*/ 13970 h 19050"/>
                <a:gd name="connsiteX2" fmla="*/ 13970 w 17145"/>
                <a:gd name="connsiteY2" fmla="*/ 13335 h 19050"/>
                <a:gd name="connsiteX3" fmla="*/ 17145 w 17145"/>
                <a:gd name="connsiteY3" fmla="*/ 8255 h 19050"/>
                <a:gd name="connsiteX4" fmla="*/ 15875 w 17145"/>
                <a:gd name="connsiteY4" fmla="*/ 1270 h 19050"/>
                <a:gd name="connsiteX5" fmla="*/ 8890 w 17145"/>
                <a:gd name="connsiteY5" fmla="*/ 635 h 19050"/>
                <a:gd name="connsiteX6" fmla="*/ 5715 w 17145"/>
                <a:gd name="connsiteY6" fmla="*/ 0 h 19050"/>
                <a:gd name="connsiteX7" fmla="*/ 2540 w 17145"/>
                <a:gd name="connsiteY7" fmla="*/ 6350 h 19050"/>
                <a:gd name="connsiteX8" fmla="*/ 0 w 17145"/>
                <a:gd name="connsiteY8" fmla="*/ 8890 h 19050"/>
                <a:gd name="connsiteX9" fmla="*/ 1905 w 17145"/>
                <a:gd name="connsiteY9" fmla="*/ 1778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 h="19050">
                  <a:moveTo>
                    <a:pt x="6350" y="19050"/>
                  </a:moveTo>
                  <a:lnTo>
                    <a:pt x="10160" y="13970"/>
                  </a:lnTo>
                  <a:lnTo>
                    <a:pt x="13970" y="13335"/>
                  </a:lnTo>
                  <a:lnTo>
                    <a:pt x="17145" y="8255"/>
                  </a:lnTo>
                  <a:lnTo>
                    <a:pt x="15875" y="1270"/>
                  </a:lnTo>
                  <a:lnTo>
                    <a:pt x="8890" y="635"/>
                  </a:lnTo>
                  <a:lnTo>
                    <a:pt x="5715" y="0"/>
                  </a:lnTo>
                  <a:lnTo>
                    <a:pt x="2540" y="6350"/>
                  </a:lnTo>
                  <a:lnTo>
                    <a:pt x="0" y="8890"/>
                  </a:lnTo>
                  <a:lnTo>
                    <a:pt x="1905"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 name="Freeform 159">
              <a:extLst>
                <a:ext uri="{FF2B5EF4-FFF2-40B4-BE49-F238E27FC236}">
                  <a16:creationId xmlns:a16="http://schemas.microsoft.com/office/drawing/2014/main" id="{7E28D644-D249-F340-2CDE-3102872B70E0}"/>
                </a:ext>
              </a:extLst>
            </p:cNvPr>
            <p:cNvSpPr/>
            <p:nvPr/>
          </p:nvSpPr>
          <p:spPr>
            <a:xfrm>
              <a:off x="4847633" y="615661"/>
              <a:ext cx="64215" cy="53287"/>
            </a:xfrm>
            <a:custGeom>
              <a:avLst/>
              <a:gdLst>
                <a:gd name="connsiteX0" fmla="*/ 7620 w 29844"/>
                <a:gd name="connsiteY0" fmla="*/ 4445 h 24765"/>
                <a:gd name="connsiteX1" fmla="*/ 5080 w 29844"/>
                <a:gd name="connsiteY1" fmla="*/ 5080 h 24765"/>
                <a:gd name="connsiteX2" fmla="*/ 635 w 29844"/>
                <a:gd name="connsiteY2" fmla="*/ 5080 h 24765"/>
                <a:gd name="connsiteX3" fmla="*/ 0 w 29844"/>
                <a:gd name="connsiteY3" fmla="*/ 6985 h 24765"/>
                <a:gd name="connsiteX4" fmla="*/ 1270 w 29844"/>
                <a:gd name="connsiteY4" fmla="*/ 12700 h 24765"/>
                <a:gd name="connsiteX5" fmla="*/ 2540 w 29844"/>
                <a:gd name="connsiteY5" fmla="*/ 20320 h 24765"/>
                <a:gd name="connsiteX6" fmla="*/ 5080 w 29844"/>
                <a:gd name="connsiteY6" fmla="*/ 22225 h 24765"/>
                <a:gd name="connsiteX7" fmla="*/ 8890 w 29844"/>
                <a:gd name="connsiteY7" fmla="*/ 20955 h 24765"/>
                <a:gd name="connsiteX8" fmla="*/ 13970 w 29844"/>
                <a:gd name="connsiteY8" fmla="*/ 22225 h 24765"/>
                <a:gd name="connsiteX9" fmla="*/ 17145 w 29844"/>
                <a:gd name="connsiteY9" fmla="*/ 23495 h 24765"/>
                <a:gd name="connsiteX10" fmla="*/ 22225 w 29844"/>
                <a:gd name="connsiteY10" fmla="*/ 22860 h 24765"/>
                <a:gd name="connsiteX11" fmla="*/ 27940 w 29844"/>
                <a:gd name="connsiteY11" fmla="*/ 24765 h 24765"/>
                <a:gd name="connsiteX12" fmla="*/ 29845 w 29844"/>
                <a:gd name="connsiteY12" fmla="*/ 20955 h 24765"/>
                <a:gd name="connsiteX13" fmla="*/ 28575 w 29844"/>
                <a:gd name="connsiteY13" fmla="*/ 17145 h 24765"/>
                <a:gd name="connsiteX14" fmla="*/ 28575 w 29844"/>
                <a:gd name="connsiteY14" fmla="*/ 10795 h 24765"/>
                <a:gd name="connsiteX15" fmla="*/ 22225 w 29844"/>
                <a:gd name="connsiteY15" fmla="*/ 10160 h 24765"/>
                <a:gd name="connsiteX16" fmla="*/ 19685 w 29844"/>
                <a:gd name="connsiteY16" fmla="*/ 5715 h 24765"/>
                <a:gd name="connsiteX17" fmla="*/ 15240 w 29844"/>
                <a:gd name="connsiteY17" fmla="*/ 5080 h 24765"/>
                <a:gd name="connsiteX18" fmla="*/ 12700 w 29844"/>
                <a:gd name="connsiteY18" fmla="*/ 6350 h 24765"/>
                <a:gd name="connsiteX19" fmla="*/ 12700 w 29844"/>
                <a:gd name="connsiteY19" fmla="*/ 3175 h 24765"/>
                <a:gd name="connsiteX20" fmla="*/ 12065 w 29844"/>
                <a:gd name="connsiteY20" fmla="*/ 0 h 24765"/>
                <a:gd name="connsiteX21" fmla="*/ 10160 w 29844"/>
                <a:gd name="connsiteY21" fmla="*/ 635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4" h="24765">
                  <a:moveTo>
                    <a:pt x="7620" y="4445"/>
                  </a:moveTo>
                  <a:lnTo>
                    <a:pt x="5080" y="5080"/>
                  </a:lnTo>
                  <a:lnTo>
                    <a:pt x="635" y="5080"/>
                  </a:lnTo>
                  <a:lnTo>
                    <a:pt x="0" y="6985"/>
                  </a:lnTo>
                  <a:lnTo>
                    <a:pt x="1270" y="12700"/>
                  </a:lnTo>
                  <a:lnTo>
                    <a:pt x="2540" y="20320"/>
                  </a:lnTo>
                  <a:lnTo>
                    <a:pt x="5080" y="22225"/>
                  </a:lnTo>
                  <a:lnTo>
                    <a:pt x="8890" y="20955"/>
                  </a:lnTo>
                  <a:lnTo>
                    <a:pt x="13970" y="22225"/>
                  </a:lnTo>
                  <a:lnTo>
                    <a:pt x="17145" y="23495"/>
                  </a:lnTo>
                  <a:lnTo>
                    <a:pt x="22225" y="22860"/>
                  </a:lnTo>
                  <a:lnTo>
                    <a:pt x="27940" y="24765"/>
                  </a:lnTo>
                  <a:lnTo>
                    <a:pt x="29845" y="20955"/>
                  </a:lnTo>
                  <a:lnTo>
                    <a:pt x="28575" y="17145"/>
                  </a:lnTo>
                  <a:lnTo>
                    <a:pt x="28575" y="10795"/>
                  </a:lnTo>
                  <a:lnTo>
                    <a:pt x="22225" y="10160"/>
                  </a:lnTo>
                  <a:lnTo>
                    <a:pt x="19685" y="5715"/>
                  </a:lnTo>
                  <a:lnTo>
                    <a:pt x="15240" y="5080"/>
                  </a:lnTo>
                  <a:lnTo>
                    <a:pt x="12700" y="6350"/>
                  </a:lnTo>
                  <a:lnTo>
                    <a:pt x="12700" y="3175"/>
                  </a:lnTo>
                  <a:lnTo>
                    <a:pt x="12065" y="0"/>
                  </a:lnTo>
                  <a:lnTo>
                    <a:pt x="1016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 name="Freeform 160">
              <a:extLst>
                <a:ext uri="{FF2B5EF4-FFF2-40B4-BE49-F238E27FC236}">
                  <a16:creationId xmlns:a16="http://schemas.microsoft.com/office/drawing/2014/main" id="{CB7A5EFA-33ED-2FFE-5693-48DDEF390C15}"/>
                </a:ext>
              </a:extLst>
            </p:cNvPr>
            <p:cNvSpPr/>
            <p:nvPr/>
          </p:nvSpPr>
          <p:spPr>
            <a:xfrm>
              <a:off x="4639951" y="417544"/>
              <a:ext cx="88811" cy="66950"/>
            </a:xfrm>
            <a:custGeom>
              <a:avLst/>
              <a:gdLst>
                <a:gd name="connsiteX0" fmla="*/ 32385 w 41275"/>
                <a:gd name="connsiteY0" fmla="*/ 5715 h 31115"/>
                <a:gd name="connsiteX1" fmla="*/ 29210 w 41275"/>
                <a:gd name="connsiteY1" fmla="*/ 5715 h 31115"/>
                <a:gd name="connsiteX2" fmla="*/ 24130 w 41275"/>
                <a:gd name="connsiteY2" fmla="*/ 11430 h 31115"/>
                <a:gd name="connsiteX3" fmla="*/ 19050 w 41275"/>
                <a:gd name="connsiteY3" fmla="*/ 13970 h 31115"/>
                <a:gd name="connsiteX4" fmla="*/ 10795 w 41275"/>
                <a:gd name="connsiteY4" fmla="*/ 13970 h 31115"/>
                <a:gd name="connsiteX5" fmla="*/ 6350 w 41275"/>
                <a:gd name="connsiteY5" fmla="*/ 15875 h 31115"/>
                <a:gd name="connsiteX6" fmla="*/ 4445 w 41275"/>
                <a:gd name="connsiteY6" fmla="*/ 20955 h 31115"/>
                <a:gd name="connsiteX7" fmla="*/ 0 w 41275"/>
                <a:gd name="connsiteY7" fmla="*/ 24130 h 31115"/>
                <a:gd name="connsiteX8" fmla="*/ 1905 w 41275"/>
                <a:gd name="connsiteY8" fmla="*/ 31115 h 31115"/>
                <a:gd name="connsiteX9" fmla="*/ 3810 w 41275"/>
                <a:gd name="connsiteY9" fmla="*/ 29210 h 31115"/>
                <a:gd name="connsiteX10" fmla="*/ 9525 w 41275"/>
                <a:gd name="connsiteY10" fmla="*/ 30480 h 31115"/>
                <a:gd name="connsiteX11" fmla="*/ 13970 w 41275"/>
                <a:gd name="connsiteY11" fmla="*/ 30480 h 31115"/>
                <a:gd name="connsiteX12" fmla="*/ 25400 w 41275"/>
                <a:gd name="connsiteY12" fmla="*/ 20955 h 31115"/>
                <a:gd name="connsiteX13" fmla="*/ 27940 w 41275"/>
                <a:gd name="connsiteY13" fmla="*/ 17145 h 31115"/>
                <a:gd name="connsiteX14" fmla="*/ 31115 w 41275"/>
                <a:gd name="connsiteY14" fmla="*/ 17145 h 31115"/>
                <a:gd name="connsiteX15" fmla="*/ 36195 w 41275"/>
                <a:gd name="connsiteY15" fmla="*/ 11430 h 31115"/>
                <a:gd name="connsiteX16" fmla="*/ 41275 w 41275"/>
                <a:gd name="connsiteY16" fmla="*/ 7620 h 31115"/>
                <a:gd name="connsiteX17" fmla="*/ 41275 w 41275"/>
                <a:gd name="connsiteY17" fmla="*/ 1270 h 31115"/>
                <a:gd name="connsiteX18" fmla="*/ 38100 w 41275"/>
                <a:gd name="connsiteY18" fmla="*/ 0 h 31115"/>
                <a:gd name="connsiteX19" fmla="*/ 33020 w 41275"/>
                <a:gd name="connsiteY19" fmla="*/ 635 h 3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275" h="31115">
                  <a:moveTo>
                    <a:pt x="32385" y="5715"/>
                  </a:moveTo>
                  <a:lnTo>
                    <a:pt x="29210" y="5715"/>
                  </a:lnTo>
                  <a:lnTo>
                    <a:pt x="24130" y="11430"/>
                  </a:lnTo>
                  <a:lnTo>
                    <a:pt x="19050" y="13970"/>
                  </a:lnTo>
                  <a:lnTo>
                    <a:pt x="10795" y="13970"/>
                  </a:lnTo>
                  <a:lnTo>
                    <a:pt x="6350" y="15875"/>
                  </a:lnTo>
                  <a:lnTo>
                    <a:pt x="4445" y="20955"/>
                  </a:lnTo>
                  <a:lnTo>
                    <a:pt x="0" y="24130"/>
                  </a:lnTo>
                  <a:lnTo>
                    <a:pt x="1905" y="31115"/>
                  </a:lnTo>
                  <a:lnTo>
                    <a:pt x="3810" y="29210"/>
                  </a:lnTo>
                  <a:lnTo>
                    <a:pt x="9525" y="30480"/>
                  </a:lnTo>
                  <a:lnTo>
                    <a:pt x="13970" y="30480"/>
                  </a:lnTo>
                  <a:lnTo>
                    <a:pt x="25400" y="20955"/>
                  </a:lnTo>
                  <a:lnTo>
                    <a:pt x="27940" y="17145"/>
                  </a:lnTo>
                  <a:lnTo>
                    <a:pt x="31115" y="17145"/>
                  </a:lnTo>
                  <a:lnTo>
                    <a:pt x="36195" y="11430"/>
                  </a:lnTo>
                  <a:lnTo>
                    <a:pt x="41275" y="7620"/>
                  </a:lnTo>
                  <a:lnTo>
                    <a:pt x="41275" y="1270"/>
                  </a:lnTo>
                  <a:lnTo>
                    <a:pt x="38100" y="0"/>
                  </a:lnTo>
                  <a:lnTo>
                    <a:pt x="3302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 name="Freeform 161">
              <a:extLst>
                <a:ext uri="{FF2B5EF4-FFF2-40B4-BE49-F238E27FC236}">
                  <a16:creationId xmlns:a16="http://schemas.microsoft.com/office/drawing/2014/main" id="{6AD3ED37-0287-BA62-453D-D07D183C90F3}"/>
                </a:ext>
              </a:extLst>
            </p:cNvPr>
            <p:cNvSpPr/>
            <p:nvPr/>
          </p:nvSpPr>
          <p:spPr>
            <a:xfrm>
              <a:off x="4533378" y="382021"/>
              <a:ext cx="20495" cy="12295"/>
            </a:xfrm>
            <a:custGeom>
              <a:avLst/>
              <a:gdLst>
                <a:gd name="connsiteX0" fmla="*/ 0 w 9525"/>
                <a:gd name="connsiteY0" fmla="*/ 1905 h 5714"/>
                <a:gd name="connsiteX1" fmla="*/ 2540 w 9525"/>
                <a:gd name="connsiteY1" fmla="*/ 4445 h 5714"/>
                <a:gd name="connsiteX2" fmla="*/ 5715 w 9525"/>
                <a:gd name="connsiteY2" fmla="*/ 3810 h 5714"/>
                <a:gd name="connsiteX3" fmla="*/ 9525 w 9525"/>
                <a:gd name="connsiteY3" fmla="*/ 5715 h 5714"/>
                <a:gd name="connsiteX4" fmla="*/ 9525 w 9525"/>
                <a:gd name="connsiteY4" fmla="*/ 1905 h 5714"/>
                <a:gd name="connsiteX5" fmla="*/ 6350 w 9525"/>
                <a:gd name="connsiteY5" fmla="*/ 0 h 5714"/>
                <a:gd name="connsiteX6" fmla="*/ 1905 w 9525"/>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5714">
                  <a:moveTo>
                    <a:pt x="0" y="1905"/>
                  </a:moveTo>
                  <a:lnTo>
                    <a:pt x="2540" y="4445"/>
                  </a:lnTo>
                  <a:lnTo>
                    <a:pt x="5715" y="3810"/>
                  </a:lnTo>
                  <a:lnTo>
                    <a:pt x="9525" y="5715"/>
                  </a:lnTo>
                  <a:lnTo>
                    <a:pt x="9525" y="1905"/>
                  </a:lnTo>
                  <a:lnTo>
                    <a:pt x="6350" y="0"/>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 name="Freeform 162">
              <a:extLst>
                <a:ext uri="{FF2B5EF4-FFF2-40B4-BE49-F238E27FC236}">
                  <a16:creationId xmlns:a16="http://schemas.microsoft.com/office/drawing/2014/main" id="{2D52FCD8-F274-D86B-D4EA-ECEDCCC92EF1}"/>
                </a:ext>
              </a:extLst>
            </p:cNvPr>
            <p:cNvSpPr/>
            <p:nvPr/>
          </p:nvSpPr>
          <p:spPr>
            <a:xfrm>
              <a:off x="4544309" y="368358"/>
              <a:ext cx="5463" cy="5463"/>
            </a:xfrm>
            <a:custGeom>
              <a:avLst/>
              <a:gdLst>
                <a:gd name="connsiteX0" fmla="*/ 2540 w 2539"/>
                <a:gd name="connsiteY0" fmla="*/ 635 h 2539"/>
                <a:gd name="connsiteX1" fmla="*/ 0 w 2539"/>
                <a:gd name="connsiteY1" fmla="*/ 0 h 2539"/>
                <a:gd name="connsiteX2" fmla="*/ 1905 w 2539"/>
                <a:gd name="connsiteY2" fmla="*/ 2540 h 2539"/>
              </a:gdLst>
              <a:ahLst/>
              <a:cxnLst>
                <a:cxn ang="0">
                  <a:pos x="connsiteX0" y="connsiteY0"/>
                </a:cxn>
                <a:cxn ang="0">
                  <a:pos x="connsiteX1" y="connsiteY1"/>
                </a:cxn>
                <a:cxn ang="0">
                  <a:pos x="connsiteX2" y="connsiteY2"/>
                </a:cxn>
              </a:cxnLst>
              <a:rect l="l" t="t" r="r" b="b"/>
              <a:pathLst>
                <a:path w="2539" h="2539">
                  <a:moveTo>
                    <a:pt x="2540" y="635"/>
                  </a:moveTo>
                  <a:lnTo>
                    <a:pt x="0" y="0"/>
                  </a:lnTo>
                  <a:lnTo>
                    <a:pt x="190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 name="Freeform 163">
              <a:extLst>
                <a:ext uri="{FF2B5EF4-FFF2-40B4-BE49-F238E27FC236}">
                  <a16:creationId xmlns:a16="http://schemas.microsoft.com/office/drawing/2014/main" id="{D0C37598-DC08-EB66-3A12-8D9F2B1BC8A3}"/>
                </a:ext>
              </a:extLst>
            </p:cNvPr>
            <p:cNvSpPr/>
            <p:nvPr/>
          </p:nvSpPr>
          <p:spPr>
            <a:xfrm>
              <a:off x="4843532" y="532317"/>
              <a:ext cx="21861" cy="56017"/>
            </a:xfrm>
            <a:custGeom>
              <a:avLst/>
              <a:gdLst>
                <a:gd name="connsiteX0" fmla="*/ 6985 w 10160"/>
                <a:gd name="connsiteY0" fmla="*/ 0 h 26034"/>
                <a:gd name="connsiteX1" fmla="*/ 3810 w 10160"/>
                <a:gd name="connsiteY1" fmla="*/ 1270 h 26034"/>
                <a:gd name="connsiteX2" fmla="*/ 3175 w 10160"/>
                <a:gd name="connsiteY2" fmla="*/ 6350 h 26034"/>
                <a:gd name="connsiteX3" fmla="*/ 0 w 10160"/>
                <a:gd name="connsiteY3" fmla="*/ 12700 h 26034"/>
                <a:gd name="connsiteX4" fmla="*/ 1270 w 10160"/>
                <a:gd name="connsiteY4" fmla="*/ 18415 h 26034"/>
                <a:gd name="connsiteX5" fmla="*/ 3175 w 10160"/>
                <a:gd name="connsiteY5" fmla="*/ 21590 h 26034"/>
                <a:gd name="connsiteX6" fmla="*/ 4445 w 10160"/>
                <a:gd name="connsiteY6" fmla="*/ 26035 h 26034"/>
                <a:gd name="connsiteX7" fmla="*/ 6985 w 10160"/>
                <a:gd name="connsiteY7" fmla="*/ 23495 h 26034"/>
                <a:gd name="connsiteX8" fmla="*/ 10160 w 10160"/>
                <a:gd name="connsiteY8" fmla="*/ 22225 h 26034"/>
                <a:gd name="connsiteX9" fmla="*/ 8890 w 10160"/>
                <a:gd name="connsiteY9" fmla="*/ 13335 h 26034"/>
                <a:gd name="connsiteX10" fmla="*/ 10160 w 10160"/>
                <a:gd name="connsiteY10" fmla="*/ 5080 h 2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 h="26034">
                  <a:moveTo>
                    <a:pt x="6985" y="0"/>
                  </a:moveTo>
                  <a:lnTo>
                    <a:pt x="3810" y="1270"/>
                  </a:lnTo>
                  <a:lnTo>
                    <a:pt x="3175" y="6350"/>
                  </a:lnTo>
                  <a:lnTo>
                    <a:pt x="0" y="12700"/>
                  </a:lnTo>
                  <a:lnTo>
                    <a:pt x="1270" y="18415"/>
                  </a:lnTo>
                  <a:lnTo>
                    <a:pt x="3175" y="21590"/>
                  </a:lnTo>
                  <a:lnTo>
                    <a:pt x="4445" y="26035"/>
                  </a:lnTo>
                  <a:lnTo>
                    <a:pt x="6985" y="23495"/>
                  </a:lnTo>
                  <a:lnTo>
                    <a:pt x="10160" y="22225"/>
                  </a:lnTo>
                  <a:lnTo>
                    <a:pt x="8890" y="13335"/>
                  </a:lnTo>
                  <a:lnTo>
                    <a:pt x="1016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 name="Freeform 164">
              <a:extLst>
                <a:ext uri="{FF2B5EF4-FFF2-40B4-BE49-F238E27FC236}">
                  <a16:creationId xmlns:a16="http://schemas.microsoft.com/office/drawing/2014/main" id="{EE32C814-6344-6B54-2AF5-F257C5E87547}"/>
                </a:ext>
              </a:extLst>
            </p:cNvPr>
            <p:cNvSpPr/>
            <p:nvPr/>
          </p:nvSpPr>
          <p:spPr>
            <a:xfrm>
              <a:off x="4888622" y="582871"/>
              <a:ext cx="9562" cy="16394"/>
            </a:xfrm>
            <a:custGeom>
              <a:avLst/>
              <a:gdLst>
                <a:gd name="connsiteX0" fmla="*/ 4445 w 4444"/>
                <a:gd name="connsiteY0" fmla="*/ 5715 h 7619"/>
                <a:gd name="connsiteX1" fmla="*/ 3810 w 4444"/>
                <a:gd name="connsiteY1" fmla="*/ 635 h 7619"/>
                <a:gd name="connsiteX2" fmla="*/ 2540 w 4444"/>
                <a:gd name="connsiteY2" fmla="*/ 0 h 7619"/>
                <a:gd name="connsiteX3" fmla="*/ 0 w 4444"/>
                <a:gd name="connsiteY3" fmla="*/ 3810 h 7619"/>
                <a:gd name="connsiteX4" fmla="*/ 2540 w 4444"/>
                <a:gd name="connsiteY4" fmla="*/ 762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7619">
                  <a:moveTo>
                    <a:pt x="4445" y="5715"/>
                  </a:moveTo>
                  <a:lnTo>
                    <a:pt x="3810" y="635"/>
                  </a:lnTo>
                  <a:lnTo>
                    <a:pt x="2540" y="0"/>
                  </a:lnTo>
                  <a:lnTo>
                    <a:pt x="0" y="3810"/>
                  </a:lnTo>
                  <a:lnTo>
                    <a:pt x="254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 name="Freeform 165">
              <a:extLst>
                <a:ext uri="{FF2B5EF4-FFF2-40B4-BE49-F238E27FC236}">
                  <a16:creationId xmlns:a16="http://schemas.microsoft.com/office/drawing/2014/main" id="{24379511-6FFB-3CA6-3250-A99CB463395C}"/>
                </a:ext>
              </a:extLst>
            </p:cNvPr>
            <p:cNvSpPr/>
            <p:nvPr/>
          </p:nvSpPr>
          <p:spPr>
            <a:xfrm>
              <a:off x="4872227" y="545980"/>
              <a:ext cx="12295" cy="25958"/>
            </a:xfrm>
            <a:custGeom>
              <a:avLst/>
              <a:gdLst>
                <a:gd name="connsiteX0" fmla="*/ 3810 w 5714"/>
                <a:gd name="connsiteY0" fmla="*/ 12065 h 12064"/>
                <a:gd name="connsiteX1" fmla="*/ 5715 w 5714"/>
                <a:gd name="connsiteY1" fmla="*/ 9525 h 12064"/>
                <a:gd name="connsiteX2" fmla="*/ 3810 w 5714"/>
                <a:gd name="connsiteY2" fmla="*/ 5715 h 12064"/>
                <a:gd name="connsiteX3" fmla="*/ 1905 w 5714"/>
                <a:gd name="connsiteY3" fmla="*/ 0 h 12064"/>
                <a:gd name="connsiteX4" fmla="*/ 0 w 5714"/>
                <a:gd name="connsiteY4" fmla="*/ 6985 h 12064"/>
                <a:gd name="connsiteX5" fmla="*/ 1270 w 5714"/>
                <a:gd name="connsiteY5"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064">
                  <a:moveTo>
                    <a:pt x="3810" y="12065"/>
                  </a:moveTo>
                  <a:lnTo>
                    <a:pt x="5715" y="9525"/>
                  </a:lnTo>
                  <a:lnTo>
                    <a:pt x="3810" y="5715"/>
                  </a:lnTo>
                  <a:lnTo>
                    <a:pt x="1905" y="0"/>
                  </a:lnTo>
                  <a:lnTo>
                    <a:pt x="0" y="698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 name="Freeform 166">
              <a:extLst>
                <a:ext uri="{FF2B5EF4-FFF2-40B4-BE49-F238E27FC236}">
                  <a16:creationId xmlns:a16="http://schemas.microsoft.com/office/drawing/2014/main" id="{E25ADE02-AEF7-FB7F-A055-2CEAD5578345}"/>
                </a:ext>
              </a:extLst>
            </p:cNvPr>
            <p:cNvSpPr/>
            <p:nvPr/>
          </p:nvSpPr>
          <p:spPr>
            <a:xfrm>
              <a:off x="4497851" y="1110271"/>
              <a:ext cx="19129" cy="9564"/>
            </a:xfrm>
            <a:custGeom>
              <a:avLst/>
              <a:gdLst>
                <a:gd name="connsiteX0" fmla="*/ 8890 w 8890"/>
                <a:gd name="connsiteY0" fmla="*/ 2540 h 4445"/>
                <a:gd name="connsiteX1" fmla="*/ 6350 w 8890"/>
                <a:gd name="connsiteY1" fmla="*/ 0 h 4445"/>
                <a:gd name="connsiteX2" fmla="*/ 1905 w 8890"/>
                <a:gd name="connsiteY2" fmla="*/ 635 h 4445"/>
                <a:gd name="connsiteX3" fmla="*/ 0 w 8890"/>
                <a:gd name="connsiteY3" fmla="*/ 3810 h 4445"/>
                <a:gd name="connsiteX4" fmla="*/ 6985 w 8890"/>
                <a:gd name="connsiteY4" fmla="*/ 4445 h 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 h="4445">
                  <a:moveTo>
                    <a:pt x="8890" y="2540"/>
                  </a:moveTo>
                  <a:lnTo>
                    <a:pt x="6350" y="0"/>
                  </a:lnTo>
                  <a:lnTo>
                    <a:pt x="1905" y="635"/>
                  </a:lnTo>
                  <a:lnTo>
                    <a:pt x="0" y="3810"/>
                  </a:lnTo>
                  <a:lnTo>
                    <a:pt x="698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 name="Freeform 167">
              <a:extLst>
                <a:ext uri="{FF2B5EF4-FFF2-40B4-BE49-F238E27FC236}">
                  <a16:creationId xmlns:a16="http://schemas.microsoft.com/office/drawing/2014/main" id="{86E0C3E2-14EB-FC1F-ED39-2DEB7167C042}"/>
                </a:ext>
              </a:extLst>
            </p:cNvPr>
            <p:cNvSpPr/>
            <p:nvPr/>
          </p:nvSpPr>
          <p:spPr>
            <a:xfrm>
              <a:off x="4507418" y="1156726"/>
              <a:ext cx="50554" cy="49188"/>
            </a:xfrm>
            <a:custGeom>
              <a:avLst/>
              <a:gdLst>
                <a:gd name="connsiteX0" fmla="*/ 3175 w 23495"/>
                <a:gd name="connsiteY0" fmla="*/ 6985 h 22860"/>
                <a:gd name="connsiteX1" fmla="*/ 5715 w 23495"/>
                <a:gd name="connsiteY1" fmla="*/ 8255 h 22860"/>
                <a:gd name="connsiteX2" fmla="*/ 6985 w 23495"/>
                <a:gd name="connsiteY2" fmla="*/ 11430 h 22860"/>
                <a:gd name="connsiteX3" fmla="*/ 10160 w 23495"/>
                <a:gd name="connsiteY3" fmla="*/ 14605 h 22860"/>
                <a:gd name="connsiteX4" fmla="*/ 10795 w 23495"/>
                <a:gd name="connsiteY4" fmla="*/ 19685 h 22860"/>
                <a:gd name="connsiteX5" fmla="*/ 12065 w 23495"/>
                <a:gd name="connsiteY5" fmla="*/ 20955 h 22860"/>
                <a:gd name="connsiteX6" fmla="*/ 15240 w 23495"/>
                <a:gd name="connsiteY6" fmla="*/ 20955 h 22860"/>
                <a:gd name="connsiteX7" fmla="*/ 17780 w 23495"/>
                <a:gd name="connsiteY7" fmla="*/ 22860 h 22860"/>
                <a:gd name="connsiteX8" fmla="*/ 20320 w 23495"/>
                <a:gd name="connsiteY8" fmla="*/ 21590 h 22860"/>
                <a:gd name="connsiteX9" fmla="*/ 20955 w 23495"/>
                <a:gd name="connsiteY9" fmla="*/ 19050 h 22860"/>
                <a:gd name="connsiteX10" fmla="*/ 22860 w 23495"/>
                <a:gd name="connsiteY10" fmla="*/ 18415 h 22860"/>
                <a:gd name="connsiteX11" fmla="*/ 23495 w 23495"/>
                <a:gd name="connsiteY11" fmla="*/ 15875 h 22860"/>
                <a:gd name="connsiteX12" fmla="*/ 20320 w 23495"/>
                <a:gd name="connsiteY12" fmla="*/ 13335 h 22860"/>
                <a:gd name="connsiteX13" fmla="*/ 22860 w 23495"/>
                <a:gd name="connsiteY13" fmla="*/ 11430 h 22860"/>
                <a:gd name="connsiteX14" fmla="*/ 22860 w 23495"/>
                <a:gd name="connsiteY14" fmla="*/ 10160 h 22860"/>
                <a:gd name="connsiteX15" fmla="*/ 17780 w 23495"/>
                <a:gd name="connsiteY15" fmla="*/ 5715 h 22860"/>
                <a:gd name="connsiteX16" fmla="*/ 13335 w 23495"/>
                <a:gd name="connsiteY16" fmla="*/ 5080 h 22860"/>
                <a:gd name="connsiteX17" fmla="*/ 12700 w 23495"/>
                <a:gd name="connsiteY17" fmla="*/ 3175 h 22860"/>
                <a:gd name="connsiteX18" fmla="*/ 10795 w 23495"/>
                <a:gd name="connsiteY18" fmla="*/ 1270 h 22860"/>
                <a:gd name="connsiteX19" fmla="*/ 8255 w 23495"/>
                <a:gd name="connsiteY19" fmla="*/ 1905 h 22860"/>
                <a:gd name="connsiteX20" fmla="*/ 5080 w 23495"/>
                <a:gd name="connsiteY20" fmla="*/ 0 h 22860"/>
                <a:gd name="connsiteX21" fmla="*/ 1270 w 23495"/>
                <a:gd name="connsiteY21" fmla="*/ 1270 h 22860"/>
                <a:gd name="connsiteX22" fmla="*/ 0 w 23495"/>
                <a:gd name="connsiteY22" fmla="*/ 3175 h 22860"/>
                <a:gd name="connsiteX23" fmla="*/ 1270 w 23495"/>
                <a:gd name="connsiteY23" fmla="*/ 6985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95" h="22860">
                  <a:moveTo>
                    <a:pt x="3175" y="6985"/>
                  </a:moveTo>
                  <a:lnTo>
                    <a:pt x="5715" y="8255"/>
                  </a:lnTo>
                  <a:lnTo>
                    <a:pt x="6985" y="11430"/>
                  </a:lnTo>
                  <a:lnTo>
                    <a:pt x="10160" y="14605"/>
                  </a:lnTo>
                  <a:lnTo>
                    <a:pt x="10795" y="19685"/>
                  </a:lnTo>
                  <a:lnTo>
                    <a:pt x="12065" y="20955"/>
                  </a:lnTo>
                  <a:lnTo>
                    <a:pt x="15240" y="20955"/>
                  </a:lnTo>
                  <a:lnTo>
                    <a:pt x="17780" y="22860"/>
                  </a:lnTo>
                  <a:lnTo>
                    <a:pt x="20320" y="21590"/>
                  </a:lnTo>
                  <a:lnTo>
                    <a:pt x="20955" y="19050"/>
                  </a:lnTo>
                  <a:lnTo>
                    <a:pt x="22860" y="18415"/>
                  </a:lnTo>
                  <a:lnTo>
                    <a:pt x="23495" y="15875"/>
                  </a:lnTo>
                  <a:lnTo>
                    <a:pt x="20320" y="13335"/>
                  </a:lnTo>
                  <a:lnTo>
                    <a:pt x="22860" y="11430"/>
                  </a:lnTo>
                  <a:lnTo>
                    <a:pt x="22860" y="10160"/>
                  </a:lnTo>
                  <a:lnTo>
                    <a:pt x="17780" y="5715"/>
                  </a:lnTo>
                  <a:lnTo>
                    <a:pt x="13335" y="5080"/>
                  </a:lnTo>
                  <a:lnTo>
                    <a:pt x="12700" y="3175"/>
                  </a:lnTo>
                  <a:lnTo>
                    <a:pt x="10795" y="1270"/>
                  </a:lnTo>
                  <a:lnTo>
                    <a:pt x="8255" y="1905"/>
                  </a:lnTo>
                  <a:lnTo>
                    <a:pt x="5080" y="0"/>
                  </a:lnTo>
                  <a:lnTo>
                    <a:pt x="1270" y="1270"/>
                  </a:lnTo>
                  <a:lnTo>
                    <a:pt x="0" y="3175"/>
                  </a:lnTo>
                  <a:lnTo>
                    <a:pt x="127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 name="Freeform 168">
              <a:extLst>
                <a:ext uri="{FF2B5EF4-FFF2-40B4-BE49-F238E27FC236}">
                  <a16:creationId xmlns:a16="http://schemas.microsoft.com/office/drawing/2014/main" id="{1AF2712B-C5CF-17AD-6D4E-54CB43F5ED3E}"/>
                </a:ext>
              </a:extLst>
            </p:cNvPr>
            <p:cNvSpPr/>
            <p:nvPr/>
          </p:nvSpPr>
          <p:spPr>
            <a:xfrm>
              <a:off x="4630387" y="1287893"/>
              <a:ext cx="42354" cy="24594"/>
            </a:xfrm>
            <a:custGeom>
              <a:avLst/>
              <a:gdLst>
                <a:gd name="connsiteX0" fmla="*/ 13335 w 19684"/>
                <a:gd name="connsiteY0" fmla="*/ 6350 h 11430"/>
                <a:gd name="connsiteX1" fmla="*/ 6350 w 19684"/>
                <a:gd name="connsiteY1" fmla="*/ 635 h 11430"/>
                <a:gd name="connsiteX2" fmla="*/ 2540 w 19684"/>
                <a:gd name="connsiteY2" fmla="*/ 0 h 11430"/>
                <a:gd name="connsiteX3" fmla="*/ 0 w 19684"/>
                <a:gd name="connsiteY3" fmla="*/ 635 h 11430"/>
                <a:gd name="connsiteX4" fmla="*/ 5080 w 19684"/>
                <a:gd name="connsiteY4" fmla="*/ 3810 h 11430"/>
                <a:gd name="connsiteX5" fmla="*/ 8890 w 19684"/>
                <a:gd name="connsiteY5" fmla="*/ 8255 h 11430"/>
                <a:gd name="connsiteX6" fmla="*/ 13970 w 19684"/>
                <a:gd name="connsiteY6" fmla="*/ 8890 h 11430"/>
                <a:gd name="connsiteX7" fmla="*/ 19685 w 19684"/>
                <a:gd name="connsiteY7" fmla="*/ 11430 h 11430"/>
                <a:gd name="connsiteX8" fmla="*/ 17780 w 19684"/>
                <a:gd name="connsiteY8" fmla="*/ 889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4" h="11430">
                  <a:moveTo>
                    <a:pt x="13335" y="6350"/>
                  </a:moveTo>
                  <a:lnTo>
                    <a:pt x="6350" y="635"/>
                  </a:lnTo>
                  <a:lnTo>
                    <a:pt x="2540" y="0"/>
                  </a:lnTo>
                  <a:lnTo>
                    <a:pt x="0" y="635"/>
                  </a:lnTo>
                  <a:lnTo>
                    <a:pt x="5080" y="3810"/>
                  </a:lnTo>
                  <a:lnTo>
                    <a:pt x="8890" y="8255"/>
                  </a:lnTo>
                  <a:lnTo>
                    <a:pt x="13970" y="8890"/>
                  </a:lnTo>
                  <a:lnTo>
                    <a:pt x="19685" y="11430"/>
                  </a:lnTo>
                  <a:lnTo>
                    <a:pt x="17780" y="88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 name="Freeform 169">
              <a:extLst>
                <a:ext uri="{FF2B5EF4-FFF2-40B4-BE49-F238E27FC236}">
                  <a16:creationId xmlns:a16="http://schemas.microsoft.com/office/drawing/2014/main" id="{1E18F763-DE1E-5956-42B6-7E0A0498EDD6}"/>
                </a:ext>
              </a:extLst>
            </p:cNvPr>
            <p:cNvSpPr/>
            <p:nvPr/>
          </p:nvSpPr>
          <p:spPr>
            <a:xfrm>
              <a:off x="4691872" y="570572"/>
              <a:ext cx="144828" cy="143464"/>
            </a:xfrm>
            <a:custGeom>
              <a:avLst/>
              <a:gdLst>
                <a:gd name="connsiteX0" fmla="*/ 33020 w 67309"/>
                <a:gd name="connsiteY0" fmla="*/ 4445 h 66675"/>
                <a:gd name="connsiteX1" fmla="*/ 26670 w 67309"/>
                <a:gd name="connsiteY1" fmla="*/ 8255 h 66675"/>
                <a:gd name="connsiteX2" fmla="*/ 17780 w 67309"/>
                <a:gd name="connsiteY2" fmla="*/ 20955 h 66675"/>
                <a:gd name="connsiteX3" fmla="*/ 13335 w 67309"/>
                <a:gd name="connsiteY3" fmla="*/ 24130 h 66675"/>
                <a:gd name="connsiteX4" fmla="*/ 10160 w 67309"/>
                <a:gd name="connsiteY4" fmla="*/ 31115 h 66675"/>
                <a:gd name="connsiteX5" fmla="*/ 1905 w 67309"/>
                <a:gd name="connsiteY5" fmla="*/ 39370 h 66675"/>
                <a:gd name="connsiteX6" fmla="*/ 1270 w 67309"/>
                <a:gd name="connsiteY6" fmla="*/ 46355 h 66675"/>
                <a:gd name="connsiteX7" fmla="*/ 635 w 67309"/>
                <a:gd name="connsiteY7" fmla="*/ 53340 h 66675"/>
                <a:gd name="connsiteX8" fmla="*/ 2540 w 67309"/>
                <a:gd name="connsiteY8" fmla="*/ 55880 h 66675"/>
                <a:gd name="connsiteX9" fmla="*/ 0 w 67309"/>
                <a:gd name="connsiteY9" fmla="*/ 62865 h 66675"/>
                <a:gd name="connsiteX10" fmla="*/ 1270 w 67309"/>
                <a:gd name="connsiteY10" fmla="*/ 64770 h 66675"/>
                <a:gd name="connsiteX11" fmla="*/ 5080 w 67309"/>
                <a:gd name="connsiteY11" fmla="*/ 64135 h 66675"/>
                <a:gd name="connsiteX12" fmla="*/ 10160 w 67309"/>
                <a:gd name="connsiteY12" fmla="*/ 66040 h 66675"/>
                <a:gd name="connsiteX13" fmla="*/ 18415 w 67309"/>
                <a:gd name="connsiteY13" fmla="*/ 64135 h 66675"/>
                <a:gd name="connsiteX14" fmla="*/ 22225 w 67309"/>
                <a:gd name="connsiteY14" fmla="*/ 66675 h 66675"/>
                <a:gd name="connsiteX15" fmla="*/ 29210 w 67309"/>
                <a:gd name="connsiteY15" fmla="*/ 64135 h 66675"/>
                <a:gd name="connsiteX16" fmla="*/ 33655 w 67309"/>
                <a:gd name="connsiteY16" fmla="*/ 63500 h 66675"/>
                <a:gd name="connsiteX17" fmla="*/ 35560 w 67309"/>
                <a:gd name="connsiteY17" fmla="*/ 60960 h 66675"/>
                <a:gd name="connsiteX18" fmla="*/ 43180 w 67309"/>
                <a:gd name="connsiteY18" fmla="*/ 57150 h 66675"/>
                <a:gd name="connsiteX19" fmla="*/ 47625 w 67309"/>
                <a:gd name="connsiteY19" fmla="*/ 55880 h 66675"/>
                <a:gd name="connsiteX20" fmla="*/ 50800 w 67309"/>
                <a:gd name="connsiteY20" fmla="*/ 50800 h 66675"/>
                <a:gd name="connsiteX21" fmla="*/ 58420 w 67309"/>
                <a:gd name="connsiteY21" fmla="*/ 38735 h 66675"/>
                <a:gd name="connsiteX22" fmla="*/ 59055 w 67309"/>
                <a:gd name="connsiteY22" fmla="*/ 32385 h 66675"/>
                <a:gd name="connsiteX23" fmla="*/ 61595 w 67309"/>
                <a:gd name="connsiteY23" fmla="*/ 26035 h 66675"/>
                <a:gd name="connsiteX24" fmla="*/ 67310 w 67309"/>
                <a:gd name="connsiteY24" fmla="*/ 21590 h 66675"/>
                <a:gd name="connsiteX25" fmla="*/ 67310 w 67309"/>
                <a:gd name="connsiteY25" fmla="*/ 17145 h 66675"/>
                <a:gd name="connsiteX26" fmla="*/ 65405 w 67309"/>
                <a:gd name="connsiteY26" fmla="*/ 10795 h 66675"/>
                <a:gd name="connsiteX27" fmla="*/ 60960 w 67309"/>
                <a:gd name="connsiteY27" fmla="*/ 6350 h 66675"/>
                <a:gd name="connsiteX28" fmla="*/ 57785 w 67309"/>
                <a:gd name="connsiteY28" fmla="*/ 6350 h 66675"/>
                <a:gd name="connsiteX29" fmla="*/ 54610 w 67309"/>
                <a:gd name="connsiteY29" fmla="*/ 1905 h 66675"/>
                <a:gd name="connsiteX30" fmla="*/ 48260 w 67309"/>
                <a:gd name="connsiteY30" fmla="*/ 0 h 66675"/>
                <a:gd name="connsiteX31" fmla="*/ 41910 w 67309"/>
                <a:gd name="connsiteY31" fmla="*/ 3175 h 66675"/>
                <a:gd name="connsiteX32" fmla="*/ 38100 w 67309"/>
                <a:gd name="connsiteY32" fmla="*/ 1270 h 66675"/>
                <a:gd name="connsiteX33" fmla="*/ 36195 w 67309"/>
                <a:gd name="connsiteY33" fmla="*/ 44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309" h="66675">
                  <a:moveTo>
                    <a:pt x="33020" y="4445"/>
                  </a:moveTo>
                  <a:lnTo>
                    <a:pt x="26670" y="8255"/>
                  </a:lnTo>
                  <a:lnTo>
                    <a:pt x="17780" y="20955"/>
                  </a:lnTo>
                  <a:lnTo>
                    <a:pt x="13335" y="24130"/>
                  </a:lnTo>
                  <a:lnTo>
                    <a:pt x="10160" y="31115"/>
                  </a:lnTo>
                  <a:lnTo>
                    <a:pt x="1905" y="39370"/>
                  </a:lnTo>
                  <a:lnTo>
                    <a:pt x="1270" y="46355"/>
                  </a:lnTo>
                  <a:lnTo>
                    <a:pt x="635" y="53340"/>
                  </a:lnTo>
                  <a:lnTo>
                    <a:pt x="2540" y="55880"/>
                  </a:lnTo>
                  <a:lnTo>
                    <a:pt x="0" y="62865"/>
                  </a:lnTo>
                  <a:lnTo>
                    <a:pt x="1270" y="64770"/>
                  </a:lnTo>
                  <a:lnTo>
                    <a:pt x="5080" y="64135"/>
                  </a:lnTo>
                  <a:lnTo>
                    <a:pt x="10160" y="66040"/>
                  </a:lnTo>
                  <a:lnTo>
                    <a:pt x="18415" y="64135"/>
                  </a:lnTo>
                  <a:lnTo>
                    <a:pt x="22225" y="66675"/>
                  </a:lnTo>
                  <a:lnTo>
                    <a:pt x="29210" y="64135"/>
                  </a:lnTo>
                  <a:lnTo>
                    <a:pt x="33655" y="63500"/>
                  </a:lnTo>
                  <a:lnTo>
                    <a:pt x="35560" y="60960"/>
                  </a:lnTo>
                  <a:lnTo>
                    <a:pt x="43180" y="57150"/>
                  </a:lnTo>
                  <a:lnTo>
                    <a:pt x="47625" y="55880"/>
                  </a:lnTo>
                  <a:lnTo>
                    <a:pt x="50800" y="50800"/>
                  </a:lnTo>
                  <a:lnTo>
                    <a:pt x="58420" y="38735"/>
                  </a:lnTo>
                  <a:lnTo>
                    <a:pt x="59055" y="32385"/>
                  </a:lnTo>
                  <a:lnTo>
                    <a:pt x="61595" y="26035"/>
                  </a:lnTo>
                  <a:lnTo>
                    <a:pt x="67310" y="21590"/>
                  </a:lnTo>
                  <a:lnTo>
                    <a:pt x="67310" y="17145"/>
                  </a:lnTo>
                  <a:lnTo>
                    <a:pt x="65405" y="10795"/>
                  </a:lnTo>
                  <a:lnTo>
                    <a:pt x="60960" y="6350"/>
                  </a:lnTo>
                  <a:lnTo>
                    <a:pt x="57785" y="6350"/>
                  </a:lnTo>
                  <a:lnTo>
                    <a:pt x="54610" y="1905"/>
                  </a:lnTo>
                  <a:lnTo>
                    <a:pt x="48260" y="0"/>
                  </a:lnTo>
                  <a:lnTo>
                    <a:pt x="41910" y="3175"/>
                  </a:lnTo>
                  <a:lnTo>
                    <a:pt x="38100" y="1270"/>
                  </a:lnTo>
                  <a:lnTo>
                    <a:pt x="3619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170">
              <a:extLst>
                <a:ext uri="{FF2B5EF4-FFF2-40B4-BE49-F238E27FC236}">
                  <a16:creationId xmlns:a16="http://schemas.microsoft.com/office/drawing/2014/main" id="{81DB8AF7-14BC-128A-1EBB-376D0F6FB49A}"/>
                </a:ext>
              </a:extLst>
            </p:cNvPr>
            <p:cNvSpPr/>
            <p:nvPr/>
          </p:nvSpPr>
          <p:spPr>
            <a:xfrm>
              <a:off x="4771116" y="328733"/>
              <a:ext cx="9564" cy="10931"/>
            </a:xfrm>
            <a:custGeom>
              <a:avLst/>
              <a:gdLst>
                <a:gd name="connsiteX0" fmla="*/ 4445 w 4445"/>
                <a:gd name="connsiteY0" fmla="*/ 0 h 5080"/>
                <a:gd name="connsiteX1" fmla="*/ 1270 w 4445"/>
                <a:gd name="connsiteY1" fmla="*/ 1270 h 5080"/>
                <a:gd name="connsiteX2" fmla="*/ 0 w 4445"/>
                <a:gd name="connsiteY2" fmla="*/ 5080 h 5080"/>
                <a:gd name="connsiteX3" fmla="*/ 2540 w 4445"/>
                <a:gd name="connsiteY3" fmla="*/ 4445 h 5080"/>
              </a:gdLst>
              <a:ahLst/>
              <a:cxnLst>
                <a:cxn ang="0">
                  <a:pos x="connsiteX0" y="connsiteY0"/>
                </a:cxn>
                <a:cxn ang="0">
                  <a:pos x="connsiteX1" y="connsiteY1"/>
                </a:cxn>
                <a:cxn ang="0">
                  <a:pos x="connsiteX2" y="connsiteY2"/>
                </a:cxn>
                <a:cxn ang="0">
                  <a:pos x="connsiteX3" y="connsiteY3"/>
                </a:cxn>
              </a:cxnLst>
              <a:rect l="l" t="t" r="r" b="b"/>
              <a:pathLst>
                <a:path w="4445" h="5080">
                  <a:moveTo>
                    <a:pt x="4445" y="0"/>
                  </a:moveTo>
                  <a:lnTo>
                    <a:pt x="1270" y="1270"/>
                  </a:lnTo>
                  <a:lnTo>
                    <a:pt x="0" y="5080"/>
                  </a:lnTo>
                  <a:lnTo>
                    <a:pt x="254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Freeform 171">
              <a:extLst>
                <a:ext uri="{FF2B5EF4-FFF2-40B4-BE49-F238E27FC236}">
                  <a16:creationId xmlns:a16="http://schemas.microsoft.com/office/drawing/2014/main" id="{8E4ACCDC-2424-C2F8-4F64-2E00016FCA68}"/>
                </a:ext>
              </a:extLst>
            </p:cNvPr>
            <p:cNvSpPr/>
            <p:nvPr/>
          </p:nvSpPr>
          <p:spPr>
            <a:xfrm>
              <a:off x="3988214" y="821976"/>
              <a:ext cx="368908" cy="353878"/>
            </a:xfrm>
            <a:custGeom>
              <a:avLst/>
              <a:gdLst>
                <a:gd name="connsiteX0" fmla="*/ 166370 w 171450"/>
                <a:gd name="connsiteY0" fmla="*/ 137795 h 164465"/>
                <a:gd name="connsiteX1" fmla="*/ 163195 w 171450"/>
                <a:gd name="connsiteY1" fmla="*/ 133985 h 164465"/>
                <a:gd name="connsiteX2" fmla="*/ 167005 w 171450"/>
                <a:gd name="connsiteY2" fmla="*/ 132715 h 164465"/>
                <a:gd name="connsiteX3" fmla="*/ 168910 w 171450"/>
                <a:gd name="connsiteY3" fmla="*/ 128905 h 164465"/>
                <a:gd name="connsiteX4" fmla="*/ 165100 w 171450"/>
                <a:gd name="connsiteY4" fmla="*/ 127635 h 164465"/>
                <a:gd name="connsiteX5" fmla="*/ 162560 w 171450"/>
                <a:gd name="connsiteY5" fmla="*/ 122555 h 164465"/>
                <a:gd name="connsiteX6" fmla="*/ 160020 w 171450"/>
                <a:gd name="connsiteY6" fmla="*/ 123825 h 164465"/>
                <a:gd name="connsiteX7" fmla="*/ 160020 w 171450"/>
                <a:gd name="connsiteY7" fmla="*/ 127635 h 164465"/>
                <a:gd name="connsiteX8" fmla="*/ 157480 w 171450"/>
                <a:gd name="connsiteY8" fmla="*/ 129540 h 164465"/>
                <a:gd name="connsiteX9" fmla="*/ 154940 w 171450"/>
                <a:gd name="connsiteY9" fmla="*/ 128270 h 164465"/>
                <a:gd name="connsiteX10" fmla="*/ 149860 w 171450"/>
                <a:gd name="connsiteY10" fmla="*/ 125730 h 164465"/>
                <a:gd name="connsiteX11" fmla="*/ 149225 w 171450"/>
                <a:gd name="connsiteY11" fmla="*/ 121920 h 164465"/>
                <a:gd name="connsiteX12" fmla="*/ 147320 w 171450"/>
                <a:gd name="connsiteY12" fmla="*/ 123190 h 164465"/>
                <a:gd name="connsiteX13" fmla="*/ 143510 w 171450"/>
                <a:gd name="connsiteY13" fmla="*/ 127635 h 164465"/>
                <a:gd name="connsiteX14" fmla="*/ 133985 w 171450"/>
                <a:gd name="connsiteY14" fmla="*/ 127000 h 164465"/>
                <a:gd name="connsiteX15" fmla="*/ 130175 w 171450"/>
                <a:gd name="connsiteY15" fmla="*/ 123825 h 164465"/>
                <a:gd name="connsiteX16" fmla="*/ 135890 w 171450"/>
                <a:gd name="connsiteY16" fmla="*/ 120650 h 164465"/>
                <a:gd name="connsiteX17" fmla="*/ 139700 w 171450"/>
                <a:gd name="connsiteY17" fmla="*/ 120650 h 164465"/>
                <a:gd name="connsiteX18" fmla="*/ 144145 w 171450"/>
                <a:gd name="connsiteY18" fmla="*/ 117475 h 164465"/>
                <a:gd name="connsiteX19" fmla="*/ 144145 w 171450"/>
                <a:gd name="connsiteY19" fmla="*/ 113030 h 164465"/>
                <a:gd name="connsiteX20" fmla="*/ 142240 w 171450"/>
                <a:gd name="connsiteY20" fmla="*/ 111125 h 164465"/>
                <a:gd name="connsiteX21" fmla="*/ 141605 w 171450"/>
                <a:gd name="connsiteY21" fmla="*/ 104775 h 164465"/>
                <a:gd name="connsiteX22" fmla="*/ 143510 w 171450"/>
                <a:gd name="connsiteY22" fmla="*/ 100965 h 164465"/>
                <a:gd name="connsiteX23" fmla="*/ 143510 w 171450"/>
                <a:gd name="connsiteY23" fmla="*/ 97790 h 164465"/>
                <a:gd name="connsiteX24" fmla="*/ 140335 w 171450"/>
                <a:gd name="connsiteY24" fmla="*/ 94615 h 164465"/>
                <a:gd name="connsiteX25" fmla="*/ 140335 w 171450"/>
                <a:gd name="connsiteY25" fmla="*/ 90170 h 164465"/>
                <a:gd name="connsiteX26" fmla="*/ 132080 w 171450"/>
                <a:gd name="connsiteY26" fmla="*/ 81280 h 164465"/>
                <a:gd name="connsiteX27" fmla="*/ 124460 w 171450"/>
                <a:gd name="connsiteY27" fmla="*/ 78105 h 164465"/>
                <a:gd name="connsiteX28" fmla="*/ 123825 w 171450"/>
                <a:gd name="connsiteY28" fmla="*/ 75565 h 164465"/>
                <a:gd name="connsiteX29" fmla="*/ 121920 w 171450"/>
                <a:gd name="connsiteY29" fmla="*/ 68580 h 164465"/>
                <a:gd name="connsiteX30" fmla="*/ 117475 w 171450"/>
                <a:gd name="connsiteY30" fmla="*/ 68580 h 164465"/>
                <a:gd name="connsiteX31" fmla="*/ 116205 w 171450"/>
                <a:gd name="connsiteY31" fmla="*/ 64770 h 164465"/>
                <a:gd name="connsiteX32" fmla="*/ 117475 w 171450"/>
                <a:gd name="connsiteY32" fmla="*/ 57785 h 164465"/>
                <a:gd name="connsiteX33" fmla="*/ 115570 w 171450"/>
                <a:gd name="connsiteY33" fmla="*/ 53340 h 164465"/>
                <a:gd name="connsiteX34" fmla="*/ 107950 w 171450"/>
                <a:gd name="connsiteY34" fmla="*/ 53340 h 164465"/>
                <a:gd name="connsiteX35" fmla="*/ 97790 w 171450"/>
                <a:gd name="connsiteY35" fmla="*/ 49530 h 164465"/>
                <a:gd name="connsiteX36" fmla="*/ 94615 w 171450"/>
                <a:gd name="connsiteY36" fmla="*/ 43180 h 164465"/>
                <a:gd name="connsiteX37" fmla="*/ 97155 w 171450"/>
                <a:gd name="connsiteY37" fmla="*/ 40005 h 164465"/>
                <a:gd name="connsiteX38" fmla="*/ 97155 w 171450"/>
                <a:gd name="connsiteY38" fmla="*/ 36830 h 164465"/>
                <a:gd name="connsiteX39" fmla="*/ 92710 w 171450"/>
                <a:gd name="connsiteY39" fmla="*/ 33020 h 164465"/>
                <a:gd name="connsiteX40" fmla="*/ 91440 w 171450"/>
                <a:gd name="connsiteY40" fmla="*/ 28575 h 164465"/>
                <a:gd name="connsiteX41" fmla="*/ 89535 w 171450"/>
                <a:gd name="connsiteY41" fmla="*/ 27940 h 164465"/>
                <a:gd name="connsiteX42" fmla="*/ 83820 w 171450"/>
                <a:gd name="connsiteY42" fmla="*/ 34925 h 164465"/>
                <a:gd name="connsiteX43" fmla="*/ 82550 w 171450"/>
                <a:gd name="connsiteY43" fmla="*/ 40005 h 164465"/>
                <a:gd name="connsiteX44" fmla="*/ 79375 w 171450"/>
                <a:gd name="connsiteY44" fmla="*/ 43180 h 164465"/>
                <a:gd name="connsiteX45" fmla="*/ 76835 w 171450"/>
                <a:gd name="connsiteY45" fmla="*/ 40640 h 164465"/>
                <a:gd name="connsiteX46" fmla="*/ 77470 w 171450"/>
                <a:gd name="connsiteY46" fmla="*/ 33020 h 164465"/>
                <a:gd name="connsiteX47" fmla="*/ 74930 w 171450"/>
                <a:gd name="connsiteY47" fmla="*/ 27305 h 164465"/>
                <a:gd name="connsiteX48" fmla="*/ 75565 w 171450"/>
                <a:gd name="connsiteY48" fmla="*/ 23495 h 164465"/>
                <a:gd name="connsiteX49" fmla="*/ 78740 w 171450"/>
                <a:gd name="connsiteY49" fmla="*/ 24130 h 164465"/>
                <a:gd name="connsiteX50" fmla="*/ 83185 w 171450"/>
                <a:gd name="connsiteY50" fmla="*/ 24130 h 164465"/>
                <a:gd name="connsiteX51" fmla="*/ 81915 w 171450"/>
                <a:gd name="connsiteY51" fmla="*/ 20320 h 164465"/>
                <a:gd name="connsiteX52" fmla="*/ 83185 w 171450"/>
                <a:gd name="connsiteY52" fmla="*/ 15240 h 164465"/>
                <a:gd name="connsiteX53" fmla="*/ 81915 w 171450"/>
                <a:gd name="connsiteY53" fmla="*/ 9525 h 164465"/>
                <a:gd name="connsiteX54" fmla="*/ 76835 w 171450"/>
                <a:gd name="connsiteY54" fmla="*/ 10795 h 164465"/>
                <a:gd name="connsiteX55" fmla="*/ 76835 w 171450"/>
                <a:gd name="connsiteY55" fmla="*/ 6985 h 164465"/>
                <a:gd name="connsiteX56" fmla="*/ 81280 w 171450"/>
                <a:gd name="connsiteY56" fmla="*/ 1270 h 164465"/>
                <a:gd name="connsiteX57" fmla="*/ 78105 w 171450"/>
                <a:gd name="connsiteY57" fmla="*/ 0 h 164465"/>
                <a:gd name="connsiteX58" fmla="*/ 66040 w 171450"/>
                <a:gd name="connsiteY58" fmla="*/ 5080 h 164465"/>
                <a:gd name="connsiteX59" fmla="*/ 59690 w 171450"/>
                <a:gd name="connsiteY59" fmla="*/ 10160 h 164465"/>
                <a:gd name="connsiteX60" fmla="*/ 55245 w 171450"/>
                <a:gd name="connsiteY60" fmla="*/ 22225 h 164465"/>
                <a:gd name="connsiteX61" fmla="*/ 49530 w 171450"/>
                <a:gd name="connsiteY61" fmla="*/ 30480 h 164465"/>
                <a:gd name="connsiteX62" fmla="*/ 49530 w 171450"/>
                <a:gd name="connsiteY62" fmla="*/ 34925 h 164465"/>
                <a:gd name="connsiteX63" fmla="*/ 45720 w 171450"/>
                <a:gd name="connsiteY63" fmla="*/ 40005 h 164465"/>
                <a:gd name="connsiteX64" fmla="*/ 45085 w 171450"/>
                <a:gd name="connsiteY64" fmla="*/ 43815 h 164465"/>
                <a:gd name="connsiteX65" fmla="*/ 38735 w 171450"/>
                <a:gd name="connsiteY65" fmla="*/ 53975 h 164465"/>
                <a:gd name="connsiteX66" fmla="*/ 41275 w 171450"/>
                <a:gd name="connsiteY66" fmla="*/ 58420 h 164465"/>
                <a:gd name="connsiteX67" fmla="*/ 38100 w 171450"/>
                <a:gd name="connsiteY67" fmla="*/ 60325 h 164465"/>
                <a:gd name="connsiteX68" fmla="*/ 36830 w 171450"/>
                <a:gd name="connsiteY68" fmla="*/ 66040 h 164465"/>
                <a:gd name="connsiteX69" fmla="*/ 36195 w 171450"/>
                <a:gd name="connsiteY69" fmla="*/ 71120 h 164465"/>
                <a:gd name="connsiteX70" fmla="*/ 28575 w 171450"/>
                <a:gd name="connsiteY70" fmla="*/ 78105 h 164465"/>
                <a:gd name="connsiteX71" fmla="*/ 26035 w 171450"/>
                <a:gd name="connsiteY71" fmla="*/ 83185 h 164465"/>
                <a:gd name="connsiteX72" fmla="*/ 26035 w 171450"/>
                <a:gd name="connsiteY72" fmla="*/ 91440 h 164465"/>
                <a:gd name="connsiteX73" fmla="*/ 24765 w 171450"/>
                <a:gd name="connsiteY73" fmla="*/ 94615 h 164465"/>
                <a:gd name="connsiteX74" fmla="*/ 24765 w 171450"/>
                <a:gd name="connsiteY74" fmla="*/ 103505 h 164465"/>
                <a:gd name="connsiteX75" fmla="*/ 20955 w 171450"/>
                <a:gd name="connsiteY75" fmla="*/ 107315 h 164465"/>
                <a:gd name="connsiteX76" fmla="*/ 13335 w 171450"/>
                <a:gd name="connsiteY76" fmla="*/ 107950 h 164465"/>
                <a:gd name="connsiteX77" fmla="*/ 3175 w 171450"/>
                <a:gd name="connsiteY77" fmla="*/ 111760 h 164465"/>
                <a:gd name="connsiteX78" fmla="*/ 3175 w 171450"/>
                <a:gd name="connsiteY78" fmla="*/ 117475 h 164465"/>
                <a:gd name="connsiteX79" fmla="*/ 0 w 171450"/>
                <a:gd name="connsiteY79" fmla="*/ 128270 h 164465"/>
                <a:gd name="connsiteX80" fmla="*/ 1270 w 171450"/>
                <a:gd name="connsiteY80" fmla="*/ 134620 h 164465"/>
                <a:gd name="connsiteX81" fmla="*/ 3810 w 171450"/>
                <a:gd name="connsiteY81" fmla="*/ 134620 h 164465"/>
                <a:gd name="connsiteX82" fmla="*/ 5080 w 171450"/>
                <a:gd name="connsiteY82" fmla="*/ 129540 h 164465"/>
                <a:gd name="connsiteX83" fmla="*/ 8255 w 171450"/>
                <a:gd name="connsiteY83" fmla="*/ 128270 h 164465"/>
                <a:gd name="connsiteX84" fmla="*/ 10160 w 171450"/>
                <a:gd name="connsiteY84" fmla="*/ 129540 h 164465"/>
                <a:gd name="connsiteX85" fmla="*/ 13970 w 171450"/>
                <a:gd name="connsiteY85" fmla="*/ 132080 h 164465"/>
                <a:gd name="connsiteX86" fmla="*/ 19050 w 171450"/>
                <a:gd name="connsiteY86" fmla="*/ 132080 h 164465"/>
                <a:gd name="connsiteX87" fmla="*/ 21590 w 171450"/>
                <a:gd name="connsiteY87" fmla="*/ 130810 h 164465"/>
                <a:gd name="connsiteX88" fmla="*/ 24765 w 171450"/>
                <a:gd name="connsiteY88" fmla="*/ 130810 h 164465"/>
                <a:gd name="connsiteX89" fmla="*/ 27940 w 171450"/>
                <a:gd name="connsiteY89" fmla="*/ 133350 h 164465"/>
                <a:gd name="connsiteX90" fmla="*/ 28575 w 171450"/>
                <a:gd name="connsiteY90" fmla="*/ 137160 h 164465"/>
                <a:gd name="connsiteX91" fmla="*/ 24130 w 171450"/>
                <a:gd name="connsiteY91" fmla="*/ 143510 h 164465"/>
                <a:gd name="connsiteX92" fmla="*/ 25400 w 171450"/>
                <a:gd name="connsiteY92" fmla="*/ 148590 h 164465"/>
                <a:gd name="connsiteX93" fmla="*/ 21590 w 171450"/>
                <a:gd name="connsiteY93" fmla="*/ 153670 h 164465"/>
                <a:gd name="connsiteX94" fmla="*/ 21590 w 171450"/>
                <a:gd name="connsiteY94" fmla="*/ 161925 h 164465"/>
                <a:gd name="connsiteX95" fmla="*/ 22860 w 171450"/>
                <a:gd name="connsiteY95" fmla="*/ 164465 h 164465"/>
                <a:gd name="connsiteX96" fmla="*/ 26035 w 171450"/>
                <a:gd name="connsiteY96" fmla="*/ 162560 h 164465"/>
                <a:gd name="connsiteX97" fmla="*/ 28575 w 171450"/>
                <a:gd name="connsiteY97" fmla="*/ 164465 h 164465"/>
                <a:gd name="connsiteX98" fmla="*/ 33020 w 171450"/>
                <a:gd name="connsiteY98" fmla="*/ 164465 h 164465"/>
                <a:gd name="connsiteX99" fmla="*/ 36195 w 171450"/>
                <a:gd name="connsiteY99" fmla="*/ 161925 h 164465"/>
                <a:gd name="connsiteX100" fmla="*/ 41275 w 171450"/>
                <a:gd name="connsiteY100" fmla="*/ 161925 h 164465"/>
                <a:gd name="connsiteX101" fmla="*/ 42545 w 171450"/>
                <a:gd name="connsiteY101" fmla="*/ 159385 h 164465"/>
                <a:gd name="connsiteX102" fmla="*/ 46990 w 171450"/>
                <a:gd name="connsiteY102" fmla="*/ 156845 h 164465"/>
                <a:gd name="connsiteX103" fmla="*/ 51435 w 171450"/>
                <a:gd name="connsiteY103" fmla="*/ 156845 h 164465"/>
                <a:gd name="connsiteX104" fmla="*/ 56515 w 171450"/>
                <a:gd name="connsiteY104" fmla="*/ 152400 h 164465"/>
                <a:gd name="connsiteX105" fmla="*/ 58420 w 171450"/>
                <a:gd name="connsiteY105" fmla="*/ 146050 h 164465"/>
                <a:gd name="connsiteX106" fmla="*/ 62230 w 171450"/>
                <a:gd name="connsiteY106" fmla="*/ 142240 h 164465"/>
                <a:gd name="connsiteX107" fmla="*/ 65405 w 171450"/>
                <a:gd name="connsiteY107" fmla="*/ 137795 h 164465"/>
                <a:gd name="connsiteX108" fmla="*/ 67945 w 171450"/>
                <a:gd name="connsiteY108" fmla="*/ 137795 h 164465"/>
                <a:gd name="connsiteX109" fmla="*/ 70485 w 171450"/>
                <a:gd name="connsiteY109" fmla="*/ 140335 h 164465"/>
                <a:gd name="connsiteX110" fmla="*/ 74930 w 171450"/>
                <a:gd name="connsiteY110" fmla="*/ 137160 h 164465"/>
                <a:gd name="connsiteX111" fmla="*/ 78105 w 171450"/>
                <a:gd name="connsiteY111" fmla="*/ 135255 h 164465"/>
                <a:gd name="connsiteX112" fmla="*/ 81915 w 171450"/>
                <a:gd name="connsiteY112" fmla="*/ 135890 h 164465"/>
                <a:gd name="connsiteX113" fmla="*/ 84455 w 171450"/>
                <a:gd name="connsiteY113" fmla="*/ 127635 h 164465"/>
                <a:gd name="connsiteX114" fmla="*/ 83820 w 171450"/>
                <a:gd name="connsiteY114" fmla="*/ 120015 h 164465"/>
                <a:gd name="connsiteX115" fmla="*/ 88900 w 171450"/>
                <a:gd name="connsiteY115" fmla="*/ 116205 h 164465"/>
                <a:gd name="connsiteX116" fmla="*/ 90805 w 171450"/>
                <a:gd name="connsiteY116" fmla="*/ 112395 h 164465"/>
                <a:gd name="connsiteX117" fmla="*/ 94615 w 171450"/>
                <a:gd name="connsiteY117" fmla="*/ 112395 h 164465"/>
                <a:gd name="connsiteX118" fmla="*/ 97155 w 171450"/>
                <a:gd name="connsiteY118" fmla="*/ 114935 h 164465"/>
                <a:gd name="connsiteX119" fmla="*/ 100330 w 171450"/>
                <a:gd name="connsiteY119" fmla="*/ 111760 h 164465"/>
                <a:gd name="connsiteX120" fmla="*/ 103505 w 171450"/>
                <a:gd name="connsiteY120" fmla="*/ 110490 h 164465"/>
                <a:gd name="connsiteX121" fmla="*/ 106680 w 171450"/>
                <a:gd name="connsiteY121" fmla="*/ 111760 h 164465"/>
                <a:gd name="connsiteX122" fmla="*/ 107315 w 171450"/>
                <a:gd name="connsiteY122" fmla="*/ 116840 h 164465"/>
                <a:gd name="connsiteX123" fmla="*/ 103505 w 171450"/>
                <a:gd name="connsiteY123" fmla="*/ 120015 h 164465"/>
                <a:gd name="connsiteX124" fmla="*/ 100965 w 171450"/>
                <a:gd name="connsiteY124" fmla="*/ 123190 h 164465"/>
                <a:gd name="connsiteX125" fmla="*/ 106045 w 171450"/>
                <a:gd name="connsiteY125" fmla="*/ 126365 h 164465"/>
                <a:gd name="connsiteX126" fmla="*/ 114935 w 171450"/>
                <a:gd name="connsiteY126" fmla="*/ 126365 h 164465"/>
                <a:gd name="connsiteX127" fmla="*/ 119380 w 171450"/>
                <a:gd name="connsiteY127" fmla="*/ 127635 h 164465"/>
                <a:gd name="connsiteX128" fmla="*/ 120650 w 171450"/>
                <a:gd name="connsiteY128" fmla="*/ 132080 h 164465"/>
                <a:gd name="connsiteX129" fmla="*/ 116840 w 171450"/>
                <a:gd name="connsiteY129" fmla="*/ 137795 h 164465"/>
                <a:gd name="connsiteX130" fmla="*/ 113030 w 171450"/>
                <a:gd name="connsiteY130" fmla="*/ 139065 h 164465"/>
                <a:gd name="connsiteX131" fmla="*/ 112395 w 171450"/>
                <a:gd name="connsiteY131" fmla="*/ 146685 h 164465"/>
                <a:gd name="connsiteX132" fmla="*/ 116205 w 171450"/>
                <a:gd name="connsiteY132" fmla="*/ 148590 h 164465"/>
                <a:gd name="connsiteX133" fmla="*/ 118745 w 171450"/>
                <a:gd name="connsiteY133" fmla="*/ 146685 h 164465"/>
                <a:gd name="connsiteX134" fmla="*/ 123190 w 171450"/>
                <a:gd name="connsiteY134" fmla="*/ 146685 h 164465"/>
                <a:gd name="connsiteX135" fmla="*/ 125095 w 171450"/>
                <a:gd name="connsiteY135" fmla="*/ 148590 h 164465"/>
                <a:gd name="connsiteX136" fmla="*/ 128905 w 171450"/>
                <a:gd name="connsiteY136" fmla="*/ 147955 h 164465"/>
                <a:gd name="connsiteX137" fmla="*/ 130810 w 171450"/>
                <a:gd name="connsiteY137" fmla="*/ 151765 h 164465"/>
                <a:gd name="connsiteX138" fmla="*/ 136525 w 171450"/>
                <a:gd name="connsiteY138" fmla="*/ 152400 h 164465"/>
                <a:gd name="connsiteX139" fmla="*/ 139700 w 171450"/>
                <a:gd name="connsiteY139" fmla="*/ 155575 h 164465"/>
                <a:gd name="connsiteX140" fmla="*/ 142875 w 171450"/>
                <a:gd name="connsiteY140" fmla="*/ 155575 h 164465"/>
                <a:gd name="connsiteX141" fmla="*/ 150495 w 171450"/>
                <a:gd name="connsiteY141" fmla="*/ 160020 h 164465"/>
                <a:gd name="connsiteX142" fmla="*/ 153035 w 171450"/>
                <a:gd name="connsiteY142" fmla="*/ 158115 h 164465"/>
                <a:gd name="connsiteX143" fmla="*/ 156210 w 171450"/>
                <a:gd name="connsiteY143" fmla="*/ 151130 h 164465"/>
                <a:gd name="connsiteX144" fmla="*/ 160020 w 171450"/>
                <a:gd name="connsiteY144" fmla="*/ 149860 h 164465"/>
                <a:gd name="connsiteX145" fmla="*/ 165100 w 171450"/>
                <a:gd name="connsiteY145" fmla="*/ 144780 h 164465"/>
                <a:gd name="connsiteX146" fmla="*/ 170180 w 171450"/>
                <a:gd name="connsiteY146" fmla="*/ 144780 h 164465"/>
                <a:gd name="connsiteX147" fmla="*/ 171450 w 171450"/>
                <a:gd name="connsiteY147" fmla="*/ 141605 h 164465"/>
                <a:gd name="connsiteX148" fmla="*/ 166370 w 171450"/>
                <a:gd name="connsiteY148" fmla="*/ 137795 h 1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71450" h="164465">
                  <a:moveTo>
                    <a:pt x="166370" y="137795"/>
                  </a:moveTo>
                  <a:lnTo>
                    <a:pt x="163195" y="133985"/>
                  </a:lnTo>
                  <a:lnTo>
                    <a:pt x="167005" y="132715"/>
                  </a:lnTo>
                  <a:lnTo>
                    <a:pt x="168910" y="128905"/>
                  </a:lnTo>
                  <a:lnTo>
                    <a:pt x="165100" y="127635"/>
                  </a:lnTo>
                  <a:lnTo>
                    <a:pt x="162560" y="122555"/>
                  </a:lnTo>
                  <a:lnTo>
                    <a:pt x="160020" y="123825"/>
                  </a:lnTo>
                  <a:lnTo>
                    <a:pt x="160020" y="127635"/>
                  </a:lnTo>
                  <a:lnTo>
                    <a:pt x="157480" y="129540"/>
                  </a:lnTo>
                  <a:lnTo>
                    <a:pt x="154940" y="128270"/>
                  </a:lnTo>
                  <a:lnTo>
                    <a:pt x="149860" y="125730"/>
                  </a:lnTo>
                  <a:lnTo>
                    <a:pt x="149225" y="121920"/>
                  </a:lnTo>
                  <a:lnTo>
                    <a:pt x="147320" y="123190"/>
                  </a:lnTo>
                  <a:lnTo>
                    <a:pt x="143510" y="127635"/>
                  </a:lnTo>
                  <a:lnTo>
                    <a:pt x="133985" y="127000"/>
                  </a:lnTo>
                  <a:lnTo>
                    <a:pt x="130175" y="123825"/>
                  </a:lnTo>
                  <a:lnTo>
                    <a:pt x="135890" y="120650"/>
                  </a:lnTo>
                  <a:lnTo>
                    <a:pt x="139700" y="120650"/>
                  </a:lnTo>
                  <a:lnTo>
                    <a:pt x="144145" y="117475"/>
                  </a:lnTo>
                  <a:lnTo>
                    <a:pt x="144145" y="113030"/>
                  </a:lnTo>
                  <a:lnTo>
                    <a:pt x="142240" y="111125"/>
                  </a:lnTo>
                  <a:lnTo>
                    <a:pt x="141605" y="104775"/>
                  </a:lnTo>
                  <a:lnTo>
                    <a:pt x="143510" y="100965"/>
                  </a:lnTo>
                  <a:lnTo>
                    <a:pt x="143510" y="97790"/>
                  </a:lnTo>
                  <a:lnTo>
                    <a:pt x="140335" y="94615"/>
                  </a:lnTo>
                  <a:lnTo>
                    <a:pt x="140335" y="90170"/>
                  </a:lnTo>
                  <a:lnTo>
                    <a:pt x="132080" y="81280"/>
                  </a:lnTo>
                  <a:lnTo>
                    <a:pt x="124460" y="78105"/>
                  </a:lnTo>
                  <a:lnTo>
                    <a:pt x="123825" y="75565"/>
                  </a:lnTo>
                  <a:lnTo>
                    <a:pt x="121920" y="68580"/>
                  </a:lnTo>
                  <a:lnTo>
                    <a:pt x="117475" y="68580"/>
                  </a:lnTo>
                  <a:lnTo>
                    <a:pt x="116205" y="64770"/>
                  </a:lnTo>
                  <a:lnTo>
                    <a:pt x="117475" y="57785"/>
                  </a:lnTo>
                  <a:lnTo>
                    <a:pt x="115570" y="53340"/>
                  </a:lnTo>
                  <a:lnTo>
                    <a:pt x="107950" y="53340"/>
                  </a:lnTo>
                  <a:lnTo>
                    <a:pt x="97790" y="49530"/>
                  </a:lnTo>
                  <a:lnTo>
                    <a:pt x="94615" y="43180"/>
                  </a:lnTo>
                  <a:lnTo>
                    <a:pt x="97155" y="40005"/>
                  </a:lnTo>
                  <a:lnTo>
                    <a:pt x="97155" y="36830"/>
                  </a:lnTo>
                  <a:lnTo>
                    <a:pt x="92710" y="33020"/>
                  </a:lnTo>
                  <a:lnTo>
                    <a:pt x="91440" y="28575"/>
                  </a:lnTo>
                  <a:lnTo>
                    <a:pt x="89535" y="27940"/>
                  </a:lnTo>
                  <a:lnTo>
                    <a:pt x="83820" y="34925"/>
                  </a:lnTo>
                  <a:lnTo>
                    <a:pt x="82550" y="40005"/>
                  </a:lnTo>
                  <a:lnTo>
                    <a:pt x="79375" y="43180"/>
                  </a:lnTo>
                  <a:lnTo>
                    <a:pt x="76835" y="40640"/>
                  </a:lnTo>
                  <a:lnTo>
                    <a:pt x="77470" y="33020"/>
                  </a:lnTo>
                  <a:lnTo>
                    <a:pt x="74930" y="27305"/>
                  </a:lnTo>
                  <a:lnTo>
                    <a:pt x="75565" y="23495"/>
                  </a:lnTo>
                  <a:lnTo>
                    <a:pt x="78740" y="24130"/>
                  </a:lnTo>
                  <a:lnTo>
                    <a:pt x="83185" y="24130"/>
                  </a:lnTo>
                  <a:lnTo>
                    <a:pt x="81915" y="20320"/>
                  </a:lnTo>
                  <a:lnTo>
                    <a:pt x="83185" y="15240"/>
                  </a:lnTo>
                  <a:lnTo>
                    <a:pt x="81915" y="9525"/>
                  </a:lnTo>
                  <a:lnTo>
                    <a:pt x="76835" y="10795"/>
                  </a:lnTo>
                  <a:lnTo>
                    <a:pt x="76835" y="6985"/>
                  </a:lnTo>
                  <a:lnTo>
                    <a:pt x="81280" y="1270"/>
                  </a:lnTo>
                  <a:lnTo>
                    <a:pt x="78105" y="0"/>
                  </a:lnTo>
                  <a:lnTo>
                    <a:pt x="66040" y="5080"/>
                  </a:lnTo>
                  <a:lnTo>
                    <a:pt x="59690" y="10160"/>
                  </a:lnTo>
                  <a:lnTo>
                    <a:pt x="55245" y="22225"/>
                  </a:lnTo>
                  <a:lnTo>
                    <a:pt x="49530" y="30480"/>
                  </a:lnTo>
                  <a:lnTo>
                    <a:pt x="49530" y="34925"/>
                  </a:lnTo>
                  <a:lnTo>
                    <a:pt x="45720" y="40005"/>
                  </a:lnTo>
                  <a:lnTo>
                    <a:pt x="45085" y="43815"/>
                  </a:lnTo>
                  <a:lnTo>
                    <a:pt x="38735" y="53975"/>
                  </a:lnTo>
                  <a:lnTo>
                    <a:pt x="41275" y="58420"/>
                  </a:lnTo>
                  <a:lnTo>
                    <a:pt x="38100" y="60325"/>
                  </a:lnTo>
                  <a:lnTo>
                    <a:pt x="36830" y="66040"/>
                  </a:lnTo>
                  <a:lnTo>
                    <a:pt x="36195" y="71120"/>
                  </a:lnTo>
                  <a:lnTo>
                    <a:pt x="28575" y="78105"/>
                  </a:lnTo>
                  <a:lnTo>
                    <a:pt x="26035" y="83185"/>
                  </a:lnTo>
                  <a:lnTo>
                    <a:pt x="26035" y="91440"/>
                  </a:lnTo>
                  <a:lnTo>
                    <a:pt x="24765" y="94615"/>
                  </a:lnTo>
                  <a:lnTo>
                    <a:pt x="24765" y="103505"/>
                  </a:lnTo>
                  <a:lnTo>
                    <a:pt x="20955" y="107315"/>
                  </a:lnTo>
                  <a:lnTo>
                    <a:pt x="13335" y="107950"/>
                  </a:lnTo>
                  <a:lnTo>
                    <a:pt x="3175" y="111760"/>
                  </a:lnTo>
                  <a:lnTo>
                    <a:pt x="3175" y="117475"/>
                  </a:lnTo>
                  <a:lnTo>
                    <a:pt x="0" y="128270"/>
                  </a:lnTo>
                  <a:lnTo>
                    <a:pt x="1270" y="134620"/>
                  </a:lnTo>
                  <a:cubicBezTo>
                    <a:pt x="1270" y="134620"/>
                    <a:pt x="3810" y="134620"/>
                    <a:pt x="3810" y="134620"/>
                  </a:cubicBezTo>
                  <a:lnTo>
                    <a:pt x="5080" y="129540"/>
                  </a:lnTo>
                  <a:lnTo>
                    <a:pt x="8255" y="128270"/>
                  </a:lnTo>
                  <a:lnTo>
                    <a:pt x="10160" y="129540"/>
                  </a:lnTo>
                  <a:lnTo>
                    <a:pt x="13970" y="132080"/>
                  </a:lnTo>
                  <a:lnTo>
                    <a:pt x="19050" y="132080"/>
                  </a:lnTo>
                  <a:lnTo>
                    <a:pt x="21590" y="130810"/>
                  </a:lnTo>
                  <a:lnTo>
                    <a:pt x="24765" y="130810"/>
                  </a:lnTo>
                  <a:lnTo>
                    <a:pt x="27940" y="133350"/>
                  </a:lnTo>
                  <a:lnTo>
                    <a:pt x="28575" y="137160"/>
                  </a:lnTo>
                  <a:lnTo>
                    <a:pt x="24130" y="143510"/>
                  </a:lnTo>
                  <a:lnTo>
                    <a:pt x="25400" y="148590"/>
                  </a:lnTo>
                  <a:lnTo>
                    <a:pt x="21590" y="153670"/>
                  </a:lnTo>
                  <a:lnTo>
                    <a:pt x="21590" y="161925"/>
                  </a:lnTo>
                  <a:lnTo>
                    <a:pt x="22860" y="164465"/>
                  </a:lnTo>
                  <a:lnTo>
                    <a:pt x="26035" y="162560"/>
                  </a:lnTo>
                  <a:lnTo>
                    <a:pt x="28575" y="164465"/>
                  </a:lnTo>
                  <a:lnTo>
                    <a:pt x="33020" y="164465"/>
                  </a:lnTo>
                  <a:lnTo>
                    <a:pt x="36195" y="161925"/>
                  </a:lnTo>
                  <a:lnTo>
                    <a:pt x="41275" y="161925"/>
                  </a:lnTo>
                  <a:lnTo>
                    <a:pt x="42545" y="159385"/>
                  </a:lnTo>
                  <a:lnTo>
                    <a:pt x="46990" y="156845"/>
                  </a:lnTo>
                  <a:lnTo>
                    <a:pt x="51435" y="156845"/>
                  </a:lnTo>
                  <a:lnTo>
                    <a:pt x="56515" y="152400"/>
                  </a:lnTo>
                  <a:lnTo>
                    <a:pt x="58420" y="146050"/>
                  </a:lnTo>
                  <a:lnTo>
                    <a:pt x="62230" y="142240"/>
                  </a:lnTo>
                  <a:lnTo>
                    <a:pt x="65405" y="137795"/>
                  </a:lnTo>
                  <a:lnTo>
                    <a:pt x="67945" y="137795"/>
                  </a:lnTo>
                  <a:lnTo>
                    <a:pt x="70485" y="140335"/>
                  </a:lnTo>
                  <a:lnTo>
                    <a:pt x="74930" y="137160"/>
                  </a:lnTo>
                  <a:lnTo>
                    <a:pt x="78105" y="135255"/>
                  </a:lnTo>
                  <a:lnTo>
                    <a:pt x="81915" y="135890"/>
                  </a:lnTo>
                  <a:lnTo>
                    <a:pt x="84455" y="127635"/>
                  </a:lnTo>
                  <a:lnTo>
                    <a:pt x="83820" y="120015"/>
                  </a:lnTo>
                  <a:lnTo>
                    <a:pt x="88900" y="116205"/>
                  </a:lnTo>
                  <a:lnTo>
                    <a:pt x="90805" y="112395"/>
                  </a:lnTo>
                  <a:lnTo>
                    <a:pt x="94615" y="112395"/>
                  </a:lnTo>
                  <a:lnTo>
                    <a:pt x="97155" y="114935"/>
                  </a:lnTo>
                  <a:lnTo>
                    <a:pt x="100330" y="111760"/>
                  </a:lnTo>
                  <a:lnTo>
                    <a:pt x="103505" y="110490"/>
                  </a:lnTo>
                  <a:lnTo>
                    <a:pt x="106680" y="111760"/>
                  </a:lnTo>
                  <a:lnTo>
                    <a:pt x="107315" y="116840"/>
                  </a:lnTo>
                  <a:lnTo>
                    <a:pt x="103505" y="120015"/>
                  </a:lnTo>
                  <a:lnTo>
                    <a:pt x="100965" y="123190"/>
                  </a:lnTo>
                  <a:lnTo>
                    <a:pt x="106045" y="126365"/>
                  </a:lnTo>
                  <a:lnTo>
                    <a:pt x="114935" y="126365"/>
                  </a:lnTo>
                  <a:lnTo>
                    <a:pt x="119380" y="127635"/>
                  </a:lnTo>
                  <a:lnTo>
                    <a:pt x="120650" y="132080"/>
                  </a:lnTo>
                  <a:lnTo>
                    <a:pt x="116840" y="137795"/>
                  </a:lnTo>
                  <a:lnTo>
                    <a:pt x="113030" y="139065"/>
                  </a:lnTo>
                  <a:lnTo>
                    <a:pt x="112395" y="146685"/>
                  </a:lnTo>
                  <a:lnTo>
                    <a:pt x="116205" y="148590"/>
                  </a:lnTo>
                  <a:lnTo>
                    <a:pt x="118745" y="146685"/>
                  </a:lnTo>
                  <a:lnTo>
                    <a:pt x="123190" y="146685"/>
                  </a:lnTo>
                  <a:lnTo>
                    <a:pt x="125095" y="148590"/>
                  </a:lnTo>
                  <a:lnTo>
                    <a:pt x="128905" y="147955"/>
                  </a:lnTo>
                  <a:lnTo>
                    <a:pt x="130810" y="151765"/>
                  </a:lnTo>
                  <a:lnTo>
                    <a:pt x="136525" y="152400"/>
                  </a:lnTo>
                  <a:lnTo>
                    <a:pt x="139700" y="155575"/>
                  </a:lnTo>
                  <a:lnTo>
                    <a:pt x="142875" y="155575"/>
                  </a:lnTo>
                  <a:lnTo>
                    <a:pt x="150495" y="160020"/>
                  </a:lnTo>
                  <a:lnTo>
                    <a:pt x="153035" y="158115"/>
                  </a:lnTo>
                  <a:lnTo>
                    <a:pt x="156210" y="151130"/>
                  </a:lnTo>
                  <a:lnTo>
                    <a:pt x="160020" y="149860"/>
                  </a:lnTo>
                  <a:lnTo>
                    <a:pt x="165100" y="144780"/>
                  </a:lnTo>
                  <a:lnTo>
                    <a:pt x="170180" y="144780"/>
                  </a:lnTo>
                  <a:lnTo>
                    <a:pt x="171450" y="141605"/>
                  </a:lnTo>
                  <a:lnTo>
                    <a:pt x="166370" y="137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 name="Freeform 172">
              <a:extLst>
                <a:ext uri="{FF2B5EF4-FFF2-40B4-BE49-F238E27FC236}">
                  <a16:creationId xmlns:a16="http://schemas.microsoft.com/office/drawing/2014/main" id="{491086BC-9491-7AED-0F41-1D04569F1124}"/>
                </a:ext>
              </a:extLst>
            </p:cNvPr>
            <p:cNvSpPr/>
            <p:nvPr/>
          </p:nvSpPr>
          <p:spPr>
            <a:xfrm>
              <a:off x="5030718" y="2911089"/>
              <a:ext cx="21861" cy="28691"/>
            </a:xfrm>
            <a:custGeom>
              <a:avLst/>
              <a:gdLst>
                <a:gd name="connsiteX0" fmla="*/ 3810 w 10160"/>
                <a:gd name="connsiteY0" fmla="*/ 13335 h 13334"/>
                <a:gd name="connsiteX1" fmla="*/ 5080 w 10160"/>
                <a:gd name="connsiteY1" fmla="*/ 12065 h 13334"/>
                <a:gd name="connsiteX2" fmla="*/ 2540 w 10160"/>
                <a:gd name="connsiteY2" fmla="*/ 12065 h 13334"/>
                <a:gd name="connsiteX3" fmla="*/ 1270 w 10160"/>
                <a:gd name="connsiteY3" fmla="*/ 9525 h 13334"/>
                <a:gd name="connsiteX4" fmla="*/ 3175 w 10160"/>
                <a:gd name="connsiteY4" fmla="*/ 8255 h 13334"/>
                <a:gd name="connsiteX5" fmla="*/ 4445 w 10160"/>
                <a:gd name="connsiteY5" fmla="*/ 4445 h 13334"/>
                <a:gd name="connsiteX6" fmla="*/ 9525 w 10160"/>
                <a:gd name="connsiteY6" fmla="*/ 635 h 13334"/>
                <a:gd name="connsiteX7" fmla="*/ 9525 w 10160"/>
                <a:gd name="connsiteY7" fmla="*/ 1905 h 13334"/>
                <a:gd name="connsiteX8" fmla="*/ 10160 w 10160"/>
                <a:gd name="connsiteY8" fmla="*/ 0 h 13334"/>
                <a:gd name="connsiteX9" fmla="*/ 8890 w 10160"/>
                <a:gd name="connsiteY9" fmla="*/ 0 h 13334"/>
                <a:gd name="connsiteX10" fmla="*/ 3175 w 10160"/>
                <a:gd name="connsiteY10" fmla="*/ 4445 h 13334"/>
                <a:gd name="connsiteX11" fmla="*/ 0 w 10160"/>
                <a:gd name="connsiteY11" fmla="*/ 9525 h 13334"/>
                <a:gd name="connsiteX12" fmla="*/ 1905 w 10160"/>
                <a:gd name="connsiteY12" fmla="*/ 1270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3334">
                  <a:moveTo>
                    <a:pt x="3810" y="13335"/>
                  </a:moveTo>
                  <a:lnTo>
                    <a:pt x="5080" y="12065"/>
                  </a:lnTo>
                  <a:lnTo>
                    <a:pt x="2540" y="12065"/>
                  </a:lnTo>
                  <a:lnTo>
                    <a:pt x="1270" y="9525"/>
                  </a:lnTo>
                  <a:lnTo>
                    <a:pt x="3175" y="8255"/>
                  </a:lnTo>
                  <a:lnTo>
                    <a:pt x="4445" y="4445"/>
                  </a:lnTo>
                  <a:lnTo>
                    <a:pt x="9525" y="635"/>
                  </a:lnTo>
                  <a:lnTo>
                    <a:pt x="9525" y="1905"/>
                  </a:lnTo>
                  <a:lnTo>
                    <a:pt x="10160" y="0"/>
                  </a:lnTo>
                  <a:lnTo>
                    <a:pt x="8890" y="0"/>
                  </a:lnTo>
                  <a:lnTo>
                    <a:pt x="3175" y="4445"/>
                  </a:lnTo>
                  <a:lnTo>
                    <a:pt x="0" y="9525"/>
                  </a:lnTo>
                  <a:lnTo>
                    <a:pt x="1905"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 name="Freeform 173">
              <a:extLst>
                <a:ext uri="{FF2B5EF4-FFF2-40B4-BE49-F238E27FC236}">
                  <a16:creationId xmlns:a16="http://schemas.microsoft.com/office/drawing/2014/main" id="{3F7AE3D0-A491-D02C-5D7E-10685632EBF7}"/>
                </a:ext>
              </a:extLst>
            </p:cNvPr>
            <p:cNvSpPr/>
            <p:nvPr/>
          </p:nvSpPr>
          <p:spPr>
            <a:xfrm>
              <a:off x="640718" y="0"/>
              <a:ext cx="4869583" cy="3344212"/>
            </a:xfrm>
            <a:custGeom>
              <a:avLst/>
              <a:gdLst>
                <a:gd name="connsiteX0" fmla="*/ 532221 w 4869583"/>
                <a:gd name="connsiteY0" fmla="*/ 0 h 3344212"/>
                <a:gd name="connsiteX1" fmla="*/ 1908940 w 4869583"/>
                <a:gd name="connsiteY1" fmla="*/ 0 h 3344212"/>
                <a:gd name="connsiteX2" fmla="*/ 1910123 w 4869583"/>
                <a:gd name="connsiteY2" fmla="*/ 3547 h 3344212"/>
                <a:gd name="connsiteX3" fmla="*/ 1927885 w 4869583"/>
                <a:gd name="connsiteY3" fmla="*/ 13112 h 3344212"/>
                <a:gd name="connsiteX4" fmla="*/ 1948380 w 4869583"/>
                <a:gd name="connsiteY4" fmla="*/ 34973 h 3344212"/>
                <a:gd name="connsiteX5" fmla="*/ 1955211 w 4869583"/>
                <a:gd name="connsiteY5" fmla="*/ 34973 h 3344212"/>
                <a:gd name="connsiteX6" fmla="*/ 1967508 w 4869583"/>
                <a:gd name="connsiteY6" fmla="*/ 43171 h 3344212"/>
                <a:gd name="connsiteX7" fmla="*/ 1972973 w 4869583"/>
                <a:gd name="connsiteY7" fmla="*/ 55468 h 3344212"/>
                <a:gd name="connsiteX8" fmla="*/ 1981171 w 4869583"/>
                <a:gd name="connsiteY8" fmla="*/ 60933 h 3344212"/>
                <a:gd name="connsiteX9" fmla="*/ 1988003 w 4869583"/>
                <a:gd name="connsiteY9" fmla="*/ 54101 h 3344212"/>
                <a:gd name="connsiteX10" fmla="*/ 1992102 w 4869583"/>
                <a:gd name="connsiteY10" fmla="*/ 62299 h 3344212"/>
                <a:gd name="connsiteX11" fmla="*/ 2012597 w 4869583"/>
                <a:gd name="connsiteY11" fmla="*/ 75963 h 3344212"/>
                <a:gd name="connsiteX12" fmla="*/ 2023528 w 4869583"/>
                <a:gd name="connsiteY12" fmla="*/ 75963 h 3344212"/>
                <a:gd name="connsiteX13" fmla="*/ 2023528 w 4869583"/>
                <a:gd name="connsiteY13" fmla="*/ 88259 h 3344212"/>
                <a:gd name="connsiteX14" fmla="*/ 2033092 w 4869583"/>
                <a:gd name="connsiteY14" fmla="*/ 100556 h 3344212"/>
                <a:gd name="connsiteX15" fmla="*/ 2037191 w 4869583"/>
                <a:gd name="connsiteY15" fmla="*/ 88259 h 3344212"/>
                <a:gd name="connsiteX16" fmla="*/ 2031725 w 4869583"/>
                <a:gd name="connsiteY16" fmla="*/ 80061 h 3344212"/>
                <a:gd name="connsiteX17" fmla="*/ 2034458 w 4869583"/>
                <a:gd name="connsiteY17" fmla="*/ 73230 h 3344212"/>
                <a:gd name="connsiteX18" fmla="*/ 2022161 w 4869583"/>
                <a:gd name="connsiteY18" fmla="*/ 62299 h 3344212"/>
                <a:gd name="connsiteX19" fmla="*/ 2022161 w 4869583"/>
                <a:gd name="connsiteY19" fmla="*/ 55468 h 3344212"/>
                <a:gd name="connsiteX20" fmla="*/ 2041290 w 4869583"/>
                <a:gd name="connsiteY20" fmla="*/ 66398 h 3344212"/>
                <a:gd name="connsiteX21" fmla="*/ 2045389 w 4869583"/>
                <a:gd name="connsiteY21" fmla="*/ 75963 h 3344212"/>
                <a:gd name="connsiteX22" fmla="*/ 2052220 w 4869583"/>
                <a:gd name="connsiteY22" fmla="*/ 75963 h 3344212"/>
                <a:gd name="connsiteX23" fmla="*/ 2054953 w 4869583"/>
                <a:gd name="connsiteY23" fmla="*/ 65032 h 3344212"/>
                <a:gd name="connsiteX24" fmla="*/ 2060418 w 4869583"/>
                <a:gd name="connsiteY24" fmla="*/ 63666 h 3344212"/>
                <a:gd name="connsiteX25" fmla="*/ 2078181 w 4869583"/>
                <a:gd name="connsiteY25" fmla="*/ 81428 h 3344212"/>
                <a:gd name="connsiteX26" fmla="*/ 2082279 w 4869583"/>
                <a:gd name="connsiteY26" fmla="*/ 90992 h 3344212"/>
                <a:gd name="connsiteX27" fmla="*/ 2090477 w 4869583"/>
                <a:gd name="connsiteY27" fmla="*/ 93725 h 3344212"/>
                <a:gd name="connsiteX28" fmla="*/ 2097309 w 4869583"/>
                <a:gd name="connsiteY28" fmla="*/ 111487 h 3344212"/>
                <a:gd name="connsiteX29" fmla="*/ 2104141 w 4869583"/>
                <a:gd name="connsiteY29" fmla="*/ 122418 h 3344212"/>
                <a:gd name="connsiteX30" fmla="*/ 2105507 w 4869583"/>
                <a:gd name="connsiteY30" fmla="*/ 138813 h 3344212"/>
                <a:gd name="connsiteX31" fmla="*/ 2112339 w 4869583"/>
                <a:gd name="connsiteY31" fmla="*/ 155209 h 3344212"/>
                <a:gd name="connsiteX32" fmla="*/ 2105507 w 4869583"/>
                <a:gd name="connsiteY32" fmla="*/ 167506 h 3344212"/>
                <a:gd name="connsiteX33" fmla="*/ 2104141 w 4869583"/>
                <a:gd name="connsiteY33" fmla="*/ 182536 h 3344212"/>
                <a:gd name="connsiteX34" fmla="*/ 2091844 w 4869583"/>
                <a:gd name="connsiteY34" fmla="*/ 196199 h 3344212"/>
                <a:gd name="connsiteX35" fmla="*/ 2063151 w 4869583"/>
                <a:gd name="connsiteY35" fmla="*/ 185269 h 3344212"/>
                <a:gd name="connsiteX36" fmla="*/ 2046755 w 4869583"/>
                <a:gd name="connsiteY36" fmla="*/ 183902 h 3344212"/>
                <a:gd name="connsiteX37" fmla="*/ 2046755 w 4869583"/>
                <a:gd name="connsiteY37" fmla="*/ 189367 h 3344212"/>
                <a:gd name="connsiteX38" fmla="*/ 2041290 w 4869583"/>
                <a:gd name="connsiteY38" fmla="*/ 193466 h 3344212"/>
                <a:gd name="connsiteX39" fmla="*/ 2023528 w 4869583"/>
                <a:gd name="connsiteY39" fmla="*/ 186635 h 3344212"/>
                <a:gd name="connsiteX40" fmla="*/ 2012597 w 4869583"/>
                <a:gd name="connsiteY40" fmla="*/ 186635 h 3344212"/>
                <a:gd name="connsiteX41" fmla="*/ 2016696 w 4869583"/>
                <a:gd name="connsiteY41" fmla="*/ 197565 h 3344212"/>
                <a:gd name="connsiteX42" fmla="*/ 2005765 w 4869583"/>
                <a:gd name="connsiteY42" fmla="*/ 204397 h 3344212"/>
                <a:gd name="connsiteX43" fmla="*/ 2004399 w 4869583"/>
                <a:gd name="connsiteY43" fmla="*/ 218060 h 3344212"/>
                <a:gd name="connsiteX44" fmla="*/ 1989369 w 4869583"/>
                <a:gd name="connsiteY44" fmla="*/ 216694 h 3344212"/>
                <a:gd name="connsiteX45" fmla="*/ 1978439 w 4869583"/>
                <a:gd name="connsiteY45" fmla="*/ 222159 h 3344212"/>
                <a:gd name="connsiteX46" fmla="*/ 1982538 w 4869583"/>
                <a:gd name="connsiteY46" fmla="*/ 228991 h 3344212"/>
                <a:gd name="connsiteX47" fmla="*/ 1996201 w 4869583"/>
                <a:gd name="connsiteY47" fmla="*/ 234456 h 3344212"/>
                <a:gd name="connsiteX48" fmla="*/ 1998934 w 4869583"/>
                <a:gd name="connsiteY48" fmla="*/ 249486 h 3344212"/>
                <a:gd name="connsiteX49" fmla="*/ 2011231 w 4869583"/>
                <a:gd name="connsiteY49" fmla="*/ 257684 h 3344212"/>
                <a:gd name="connsiteX50" fmla="*/ 2019429 w 4869583"/>
                <a:gd name="connsiteY50" fmla="*/ 253585 h 3344212"/>
                <a:gd name="connsiteX51" fmla="*/ 2034458 w 4869583"/>
                <a:gd name="connsiteY51" fmla="*/ 265882 h 3344212"/>
                <a:gd name="connsiteX52" fmla="*/ 2035824 w 4869583"/>
                <a:gd name="connsiteY52" fmla="*/ 276812 h 3344212"/>
                <a:gd name="connsiteX53" fmla="*/ 2053587 w 4869583"/>
                <a:gd name="connsiteY53" fmla="*/ 276812 h 3344212"/>
                <a:gd name="connsiteX54" fmla="*/ 2074082 w 4869583"/>
                <a:gd name="connsiteY54" fmla="*/ 289109 h 3344212"/>
                <a:gd name="connsiteX55" fmla="*/ 2097309 w 4869583"/>
                <a:gd name="connsiteY55" fmla="*/ 291842 h 3344212"/>
                <a:gd name="connsiteX56" fmla="*/ 2124636 w 4869583"/>
                <a:gd name="connsiteY56" fmla="*/ 304139 h 3344212"/>
                <a:gd name="connsiteX57" fmla="*/ 2141032 w 4869583"/>
                <a:gd name="connsiteY57" fmla="*/ 304139 h 3344212"/>
                <a:gd name="connsiteX58" fmla="*/ 2141032 w 4869583"/>
                <a:gd name="connsiteY58" fmla="*/ 297307 h 3344212"/>
                <a:gd name="connsiteX59" fmla="*/ 2147863 w 4869583"/>
                <a:gd name="connsiteY59" fmla="*/ 295941 h 3344212"/>
                <a:gd name="connsiteX60" fmla="*/ 2160160 w 4869583"/>
                <a:gd name="connsiteY60" fmla="*/ 302772 h 3344212"/>
                <a:gd name="connsiteX61" fmla="*/ 2160160 w 4869583"/>
                <a:gd name="connsiteY61" fmla="*/ 313703 h 3344212"/>
                <a:gd name="connsiteX62" fmla="*/ 2179289 w 4869583"/>
                <a:gd name="connsiteY62" fmla="*/ 298673 h 3344212"/>
                <a:gd name="connsiteX63" fmla="*/ 2186120 w 4869583"/>
                <a:gd name="connsiteY63" fmla="*/ 305505 h 3344212"/>
                <a:gd name="connsiteX64" fmla="*/ 2194318 w 4869583"/>
                <a:gd name="connsiteY64" fmla="*/ 305505 h 3344212"/>
                <a:gd name="connsiteX65" fmla="*/ 2202516 w 4869583"/>
                <a:gd name="connsiteY65" fmla="*/ 294575 h 3344212"/>
                <a:gd name="connsiteX66" fmla="*/ 2209348 w 4869583"/>
                <a:gd name="connsiteY66" fmla="*/ 294575 h 3344212"/>
                <a:gd name="connsiteX67" fmla="*/ 2207981 w 4869583"/>
                <a:gd name="connsiteY67" fmla="*/ 301406 h 3344212"/>
                <a:gd name="connsiteX68" fmla="*/ 2216179 w 4869583"/>
                <a:gd name="connsiteY68" fmla="*/ 304139 h 3344212"/>
                <a:gd name="connsiteX69" fmla="*/ 2236674 w 4869583"/>
                <a:gd name="connsiteY69" fmla="*/ 293208 h 3344212"/>
                <a:gd name="connsiteX70" fmla="*/ 2273565 w 4869583"/>
                <a:gd name="connsiteY70" fmla="*/ 279545 h 3344212"/>
                <a:gd name="connsiteX71" fmla="*/ 2284496 w 4869583"/>
                <a:gd name="connsiteY71" fmla="*/ 276812 h 3344212"/>
                <a:gd name="connsiteX72" fmla="*/ 2284496 w 4869583"/>
                <a:gd name="connsiteY72" fmla="*/ 289109 h 3344212"/>
                <a:gd name="connsiteX73" fmla="*/ 2280397 w 4869583"/>
                <a:gd name="connsiteY73" fmla="*/ 295941 h 3344212"/>
                <a:gd name="connsiteX74" fmla="*/ 2280397 w 4869583"/>
                <a:gd name="connsiteY74" fmla="*/ 301406 h 3344212"/>
                <a:gd name="connsiteX75" fmla="*/ 2287228 w 4869583"/>
                <a:gd name="connsiteY75" fmla="*/ 301406 h 3344212"/>
                <a:gd name="connsiteX76" fmla="*/ 2288595 w 4869583"/>
                <a:gd name="connsiteY76" fmla="*/ 316436 h 3344212"/>
                <a:gd name="connsiteX77" fmla="*/ 2285862 w 4869583"/>
                <a:gd name="connsiteY77" fmla="*/ 326000 h 3344212"/>
                <a:gd name="connsiteX78" fmla="*/ 2289961 w 4869583"/>
                <a:gd name="connsiteY78" fmla="*/ 332832 h 3344212"/>
                <a:gd name="connsiteX79" fmla="*/ 2294060 w 4869583"/>
                <a:gd name="connsiteY79" fmla="*/ 335564 h 3344212"/>
                <a:gd name="connsiteX80" fmla="*/ 2302258 w 4869583"/>
                <a:gd name="connsiteY80" fmla="*/ 327366 h 3344212"/>
                <a:gd name="connsiteX81" fmla="*/ 2310456 w 4869583"/>
                <a:gd name="connsiteY81" fmla="*/ 335564 h 3344212"/>
                <a:gd name="connsiteX82" fmla="*/ 2307723 w 4869583"/>
                <a:gd name="connsiteY82" fmla="*/ 346495 h 3344212"/>
                <a:gd name="connsiteX83" fmla="*/ 2299525 w 4869583"/>
                <a:gd name="connsiteY83" fmla="*/ 368356 h 3344212"/>
                <a:gd name="connsiteX84" fmla="*/ 2302258 w 4869583"/>
                <a:gd name="connsiteY84" fmla="*/ 382019 h 3344212"/>
                <a:gd name="connsiteX85" fmla="*/ 2306357 w 4869583"/>
                <a:gd name="connsiteY85" fmla="*/ 384752 h 3344212"/>
                <a:gd name="connsiteX86" fmla="*/ 2315921 w 4869583"/>
                <a:gd name="connsiteY86" fmla="*/ 375188 h 3344212"/>
                <a:gd name="connsiteX87" fmla="*/ 2317287 w 4869583"/>
                <a:gd name="connsiteY87" fmla="*/ 358792 h 3344212"/>
                <a:gd name="connsiteX88" fmla="*/ 2322753 w 4869583"/>
                <a:gd name="connsiteY88" fmla="*/ 350594 h 3344212"/>
                <a:gd name="connsiteX89" fmla="*/ 2326852 w 4869583"/>
                <a:gd name="connsiteY89" fmla="*/ 350594 h 3344212"/>
                <a:gd name="connsiteX90" fmla="*/ 2325485 w 4869583"/>
                <a:gd name="connsiteY90" fmla="*/ 368356 h 3344212"/>
                <a:gd name="connsiteX91" fmla="*/ 2315921 w 4869583"/>
                <a:gd name="connsiteY91" fmla="*/ 390217 h 3344212"/>
                <a:gd name="connsiteX92" fmla="*/ 2306357 w 4869583"/>
                <a:gd name="connsiteY92" fmla="*/ 405247 h 3344212"/>
                <a:gd name="connsiteX93" fmla="*/ 2304991 w 4869583"/>
                <a:gd name="connsiteY93" fmla="*/ 428474 h 3344212"/>
                <a:gd name="connsiteX94" fmla="*/ 2314555 w 4869583"/>
                <a:gd name="connsiteY94" fmla="*/ 443504 h 3344212"/>
                <a:gd name="connsiteX95" fmla="*/ 2314555 w 4869583"/>
                <a:gd name="connsiteY95" fmla="*/ 466731 h 3344212"/>
                <a:gd name="connsiteX96" fmla="*/ 2310456 w 4869583"/>
                <a:gd name="connsiteY96" fmla="*/ 483127 h 3344212"/>
                <a:gd name="connsiteX97" fmla="*/ 2324119 w 4869583"/>
                <a:gd name="connsiteY97" fmla="*/ 492692 h 3344212"/>
                <a:gd name="connsiteX98" fmla="*/ 2324119 w 4869583"/>
                <a:gd name="connsiteY98" fmla="*/ 500890 h 3344212"/>
                <a:gd name="connsiteX99" fmla="*/ 2318654 w 4869583"/>
                <a:gd name="connsiteY99" fmla="*/ 511820 h 3344212"/>
                <a:gd name="connsiteX100" fmla="*/ 2324119 w 4869583"/>
                <a:gd name="connsiteY100" fmla="*/ 518652 h 3344212"/>
                <a:gd name="connsiteX101" fmla="*/ 2330951 w 4869583"/>
                <a:gd name="connsiteY101" fmla="*/ 539147 h 3344212"/>
                <a:gd name="connsiteX102" fmla="*/ 2333683 w 4869583"/>
                <a:gd name="connsiteY102" fmla="*/ 580136 h 3344212"/>
                <a:gd name="connsiteX103" fmla="*/ 2335050 w 4869583"/>
                <a:gd name="connsiteY103" fmla="*/ 539147 h 3344212"/>
                <a:gd name="connsiteX104" fmla="*/ 2326852 w 4869583"/>
                <a:gd name="connsiteY104" fmla="*/ 506355 h 3344212"/>
                <a:gd name="connsiteX105" fmla="*/ 2330951 w 4869583"/>
                <a:gd name="connsiteY105" fmla="*/ 476296 h 3344212"/>
                <a:gd name="connsiteX106" fmla="*/ 2347347 w 4869583"/>
                <a:gd name="connsiteY106" fmla="*/ 448969 h 3344212"/>
                <a:gd name="connsiteX107" fmla="*/ 2355545 w 4869583"/>
                <a:gd name="connsiteY107" fmla="*/ 448969 h 3344212"/>
                <a:gd name="connsiteX108" fmla="*/ 2355545 w 4869583"/>
                <a:gd name="connsiteY108" fmla="*/ 461266 h 3344212"/>
                <a:gd name="connsiteX109" fmla="*/ 2351446 w 4869583"/>
                <a:gd name="connsiteY109" fmla="*/ 462633 h 3344212"/>
                <a:gd name="connsiteX110" fmla="*/ 2348713 w 4869583"/>
                <a:gd name="connsiteY110" fmla="*/ 473563 h 3344212"/>
                <a:gd name="connsiteX111" fmla="*/ 2354178 w 4869583"/>
                <a:gd name="connsiteY111" fmla="*/ 477662 h 3344212"/>
                <a:gd name="connsiteX112" fmla="*/ 2362376 w 4869583"/>
                <a:gd name="connsiteY112" fmla="*/ 470830 h 3344212"/>
                <a:gd name="connsiteX113" fmla="*/ 2366475 w 4869583"/>
                <a:gd name="connsiteY113" fmla="*/ 476296 h 3344212"/>
                <a:gd name="connsiteX114" fmla="*/ 2371940 w 4869583"/>
                <a:gd name="connsiteY114" fmla="*/ 470830 h 3344212"/>
                <a:gd name="connsiteX115" fmla="*/ 2371940 w 4869583"/>
                <a:gd name="connsiteY115" fmla="*/ 457167 h 3344212"/>
                <a:gd name="connsiteX116" fmla="*/ 2363742 w 4869583"/>
                <a:gd name="connsiteY116" fmla="*/ 444870 h 3344212"/>
                <a:gd name="connsiteX117" fmla="*/ 2363742 w 4869583"/>
                <a:gd name="connsiteY117" fmla="*/ 436672 h 3344212"/>
                <a:gd name="connsiteX118" fmla="*/ 2376039 w 4869583"/>
                <a:gd name="connsiteY118" fmla="*/ 433940 h 3344212"/>
                <a:gd name="connsiteX119" fmla="*/ 2380138 w 4869583"/>
                <a:gd name="connsiteY119" fmla="*/ 427108 h 3344212"/>
                <a:gd name="connsiteX120" fmla="*/ 2367841 w 4869583"/>
                <a:gd name="connsiteY120" fmla="*/ 417544 h 3344212"/>
                <a:gd name="connsiteX121" fmla="*/ 2367841 w 4869583"/>
                <a:gd name="connsiteY121" fmla="*/ 407979 h 3344212"/>
                <a:gd name="connsiteX122" fmla="*/ 2374673 w 4869583"/>
                <a:gd name="connsiteY122" fmla="*/ 383386 h 3344212"/>
                <a:gd name="connsiteX123" fmla="*/ 2386970 w 4869583"/>
                <a:gd name="connsiteY123" fmla="*/ 349228 h 3344212"/>
                <a:gd name="connsiteX124" fmla="*/ 2382871 w 4869583"/>
                <a:gd name="connsiteY124" fmla="*/ 338297 h 3344212"/>
                <a:gd name="connsiteX125" fmla="*/ 2382871 w 4869583"/>
                <a:gd name="connsiteY125" fmla="*/ 327366 h 3344212"/>
                <a:gd name="connsiteX126" fmla="*/ 2392435 w 4869583"/>
                <a:gd name="connsiteY126" fmla="*/ 320535 h 3344212"/>
                <a:gd name="connsiteX127" fmla="*/ 2411564 w 4869583"/>
                <a:gd name="connsiteY127" fmla="*/ 319168 h 3344212"/>
                <a:gd name="connsiteX128" fmla="*/ 2411564 w 4869583"/>
                <a:gd name="connsiteY128" fmla="*/ 313703 h 3344212"/>
                <a:gd name="connsiteX129" fmla="*/ 2418395 w 4869583"/>
                <a:gd name="connsiteY129" fmla="*/ 306871 h 3344212"/>
                <a:gd name="connsiteX130" fmla="*/ 2426593 w 4869583"/>
                <a:gd name="connsiteY130" fmla="*/ 305505 h 3344212"/>
                <a:gd name="connsiteX131" fmla="*/ 2433425 w 4869583"/>
                <a:gd name="connsiteY131" fmla="*/ 312337 h 3344212"/>
                <a:gd name="connsiteX132" fmla="*/ 2442989 w 4869583"/>
                <a:gd name="connsiteY132" fmla="*/ 308238 h 3344212"/>
                <a:gd name="connsiteX133" fmla="*/ 2451187 w 4869583"/>
                <a:gd name="connsiteY133" fmla="*/ 295941 h 3344212"/>
                <a:gd name="connsiteX134" fmla="*/ 2456653 w 4869583"/>
                <a:gd name="connsiteY134" fmla="*/ 295941 h 3344212"/>
                <a:gd name="connsiteX135" fmla="*/ 2456653 w 4869583"/>
                <a:gd name="connsiteY135" fmla="*/ 305505 h 3344212"/>
                <a:gd name="connsiteX136" fmla="*/ 2463484 w 4869583"/>
                <a:gd name="connsiteY136" fmla="*/ 301406 h 3344212"/>
                <a:gd name="connsiteX137" fmla="*/ 2478514 w 4869583"/>
                <a:gd name="connsiteY137" fmla="*/ 300040 h 3344212"/>
                <a:gd name="connsiteX138" fmla="*/ 2485345 w 4869583"/>
                <a:gd name="connsiteY138" fmla="*/ 286377 h 3344212"/>
                <a:gd name="connsiteX139" fmla="*/ 2492177 w 4869583"/>
                <a:gd name="connsiteY139" fmla="*/ 286377 h 3344212"/>
                <a:gd name="connsiteX140" fmla="*/ 2497642 w 4869583"/>
                <a:gd name="connsiteY140" fmla="*/ 295941 h 3344212"/>
                <a:gd name="connsiteX141" fmla="*/ 2503108 w 4869583"/>
                <a:gd name="connsiteY141" fmla="*/ 297307 h 3344212"/>
                <a:gd name="connsiteX142" fmla="*/ 2507207 w 4869583"/>
                <a:gd name="connsiteY142" fmla="*/ 315069 h 3344212"/>
                <a:gd name="connsiteX143" fmla="*/ 2505840 w 4869583"/>
                <a:gd name="connsiteY143" fmla="*/ 297307 h 3344212"/>
                <a:gd name="connsiteX144" fmla="*/ 2501741 w 4869583"/>
                <a:gd name="connsiteY144" fmla="*/ 283644 h 3344212"/>
                <a:gd name="connsiteX145" fmla="*/ 2512672 w 4869583"/>
                <a:gd name="connsiteY145" fmla="*/ 263149 h 3344212"/>
                <a:gd name="connsiteX146" fmla="*/ 2522236 w 4869583"/>
                <a:gd name="connsiteY146" fmla="*/ 263149 h 3344212"/>
                <a:gd name="connsiteX147" fmla="*/ 2527702 w 4869583"/>
                <a:gd name="connsiteY147" fmla="*/ 267248 h 3344212"/>
                <a:gd name="connsiteX148" fmla="*/ 2538632 w 4869583"/>
                <a:gd name="connsiteY148" fmla="*/ 267248 h 3344212"/>
                <a:gd name="connsiteX149" fmla="*/ 2546830 w 4869583"/>
                <a:gd name="connsiteY149" fmla="*/ 261783 h 3344212"/>
                <a:gd name="connsiteX150" fmla="*/ 2555028 w 4869583"/>
                <a:gd name="connsiteY150" fmla="*/ 268614 h 3344212"/>
                <a:gd name="connsiteX151" fmla="*/ 2570058 w 4869583"/>
                <a:gd name="connsiteY151" fmla="*/ 252218 h 3344212"/>
                <a:gd name="connsiteX152" fmla="*/ 2564592 w 4869583"/>
                <a:gd name="connsiteY152" fmla="*/ 242654 h 3344212"/>
                <a:gd name="connsiteX153" fmla="*/ 2572790 w 4869583"/>
                <a:gd name="connsiteY153" fmla="*/ 234456 h 3344212"/>
                <a:gd name="connsiteX154" fmla="*/ 2561860 w 4869583"/>
                <a:gd name="connsiteY154" fmla="*/ 233090 h 3344212"/>
                <a:gd name="connsiteX155" fmla="*/ 2560493 w 4869583"/>
                <a:gd name="connsiteY155" fmla="*/ 228991 h 3344212"/>
                <a:gd name="connsiteX156" fmla="*/ 2549563 w 4869583"/>
                <a:gd name="connsiteY156" fmla="*/ 230357 h 3344212"/>
                <a:gd name="connsiteX157" fmla="*/ 2522236 w 4869583"/>
                <a:gd name="connsiteY157" fmla="*/ 239922 h 3344212"/>
                <a:gd name="connsiteX158" fmla="*/ 2515405 w 4869583"/>
                <a:gd name="connsiteY158" fmla="*/ 238555 h 3344212"/>
                <a:gd name="connsiteX159" fmla="*/ 2511306 w 4869583"/>
                <a:gd name="connsiteY159" fmla="*/ 248119 h 3344212"/>
                <a:gd name="connsiteX160" fmla="*/ 2499009 w 4869583"/>
                <a:gd name="connsiteY160" fmla="*/ 248119 h 3344212"/>
                <a:gd name="connsiteX161" fmla="*/ 2499009 w 4869583"/>
                <a:gd name="connsiteY161" fmla="*/ 256317 h 3344212"/>
                <a:gd name="connsiteX162" fmla="*/ 2496276 w 4869583"/>
                <a:gd name="connsiteY162" fmla="*/ 263149 h 3344212"/>
                <a:gd name="connsiteX163" fmla="*/ 2485345 w 4869583"/>
                <a:gd name="connsiteY163" fmla="*/ 249486 h 3344212"/>
                <a:gd name="connsiteX164" fmla="*/ 2486712 w 4869583"/>
                <a:gd name="connsiteY164" fmla="*/ 239922 h 3344212"/>
                <a:gd name="connsiteX165" fmla="*/ 2478514 w 4869583"/>
                <a:gd name="connsiteY165" fmla="*/ 245387 h 3344212"/>
                <a:gd name="connsiteX166" fmla="*/ 2475781 w 4869583"/>
                <a:gd name="connsiteY166" fmla="*/ 257684 h 3344212"/>
                <a:gd name="connsiteX167" fmla="*/ 2467583 w 4869583"/>
                <a:gd name="connsiteY167" fmla="*/ 261783 h 3344212"/>
                <a:gd name="connsiteX168" fmla="*/ 2453920 w 4869583"/>
                <a:gd name="connsiteY168" fmla="*/ 253585 h 3344212"/>
                <a:gd name="connsiteX169" fmla="*/ 2444356 w 4869583"/>
                <a:gd name="connsiteY169" fmla="*/ 253585 h 3344212"/>
                <a:gd name="connsiteX170" fmla="*/ 2442989 w 4869583"/>
                <a:gd name="connsiteY170" fmla="*/ 246753 h 3344212"/>
                <a:gd name="connsiteX171" fmla="*/ 2433425 w 4869583"/>
                <a:gd name="connsiteY171" fmla="*/ 249486 h 3344212"/>
                <a:gd name="connsiteX172" fmla="*/ 2432059 w 4869583"/>
                <a:gd name="connsiteY172" fmla="*/ 256317 h 3344212"/>
                <a:gd name="connsiteX173" fmla="*/ 2441623 w 4869583"/>
                <a:gd name="connsiteY173" fmla="*/ 265882 h 3344212"/>
                <a:gd name="connsiteX174" fmla="*/ 2441623 w 4869583"/>
                <a:gd name="connsiteY174" fmla="*/ 274080 h 3344212"/>
                <a:gd name="connsiteX175" fmla="*/ 2427960 w 4869583"/>
                <a:gd name="connsiteY175" fmla="*/ 278179 h 3344212"/>
                <a:gd name="connsiteX176" fmla="*/ 2423861 w 4869583"/>
                <a:gd name="connsiteY176" fmla="*/ 271347 h 3344212"/>
                <a:gd name="connsiteX177" fmla="*/ 2406099 w 4869583"/>
                <a:gd name="connsiteY177" fmla="*/ 269981 h 3344212"/>
                <a:gd name="connsiteX178" fmla="*/ 2403366 w 4869583"/>
                <a:gd name="connsiteY178" fmla="*/ 263149 h 3344212"/>
                <a:gd name="connsiteX179" fmla="*/ 2411564 w 4869583"/>
                <a:gd name="connsiteY179" fmla="*/ 254951 h 3344212"/>
                <a:gd name="connsiteX180" fmla="*/ 2415663 w 4869583"/>
                <a:gd name="connsiteY180" fmla="*/ 242654 h 3344212"/>
                <a:gd name="connsiteX181" fmla="*/ 2410198 w 4869583"/>
                <a:gd name="connsiteY181" fmla="*/ 242654 h 3344212"/>
                <a:gd name="connsiteX182" fmla="*/ 2402000 w 4869583"/>
                <a:gd name="connsiteY182" fmla="*/ 248119 h 3344212"/>
                <a:gd name="connsiteX183" fmla="*/ 2392435 w 4869583"/>
                <a:gd name="connsiteY183" fmla="*/ 242654 h 3344212"/>
                <a:gd name="connsiteX184" fmla="*/ 2397901 w 4869583"/>
                <a:gd name="connsiteY184" fmla="*/ 231724 h 3344212"/>
                <a:gd name="connsiteX185" fmla="*/ 2410198 w 4869583"/>
                <a:gd name="connsiteY185" fmla="*/ 224892 h 3344212"/>
                <a:gd name="connsiteX186" fmla="*/ 2426593 w 4869583"/>
                <a:gd name="connsiteY186" fmla="*/ 200298 h 3344212"/>
                <a:gd name="connsiteX187" fmla="*/ 2438890 w 4869583"/>
                <a:gd name="connsiteY187" fmla="*/ 200298 h 3344212"/>
                <a:gd name="connsiteX188" fmla="*/ 2452554 w 4869583"/>
                <a:gd name="connsiteY188" fmla="*/ 204397 h 3344212"/>
                <a:gd name="connsiteX189" fmla="*/ 2501741 w 4869583"/>
                <a:gd name="connsiteY189" fmla="*/ 201664 h 3344212"/>
                <a:gd name="connsiteX190" fmla="*/ 2535899 w 4869583"/>
                <a:gd name="connsiteY190" fmla="*/ 192100 h 3344212"/>
                <a:gd name="connsiteX191" fmla="*/ 2545464 w 4869583"/>
                <a:gd name="connsiteY191" fmla="*/ 193466 h 3344212"/>
                <a:gd name="connsiteX192" fmla="*/ 2561860 w 4869583"/>
                <a:gd name="connsiteY192" fmla="*/ 188001 h 3344212"/>
                <a:gd name="connsiteX193" fmla="*/ 2568691 w 4869583"/>
                <a:gd name="connsiteY193" fmla="*/ 197565 h 3344212"/>
                <a:gd name="connsiteX194" fmla="*/ 2576889 w 4869583"/>
                <a:gd name="connsiteY194" fmla="*/ 204397 h 3344212"/>
                <a:gd name="connsiteX195" fmla="*/ 2583721 w 4869583"/>
                <a:gd name="connsiteY195" fmla="*/ 205763 h 3344212"/>
                <a:gd name="connsiteX196" fmla="*/ 2586453 w 4869583"/>
                <a:gd name="connsiteY196" fmla="*/ 215328 h 3344212"/>
                <a:gd name="connsiteX197" fmla="*/ 2585087 w 4869583"/>
                <a:gd name="connsiteY197" fmla="*/ 242654 h 3344212"/>
                <a:gd name="connsiteX198" fmla="*/ 2580988 w 4869583"/>
                <a:gd name="connsiteY198" fmla="*/ 250852 h 3344212"/>
                <a:gd name="connsiteX199" fmla="*/ 2587820 w 4869583"/>
                <a:gd name="connsiteY199" fmla="*/ 254951 h 3344212"/>
                <a:gd name="connsiteX200" fmla="*/ 2585087 w 4869583"/>
                <a:gd name="connsiteY200" fmla="*/ 260416 h 3344212"/>
                <a:gd name="connsiteX201" fmla="*/ 2575523 w 4869583"/>
                <a:gd name="connsiteY201" fmla="*/ 267248 h 3344212"/>
                <a:gd name="connsiteX202" fmla="*/ 2576889 w 4869583"/>
                <a:gd name="connsiteY202" fmla="*/ 272713 h 3344212"/>
                <a:gd name="connsiteX203" fmla="*/ 2580988 w 4869583"/>
                <a:gd name="connsiteY203" fmla="*/ 276812 h 3344212"/>
                <a:gd name="connsiteX204" fmla="*/ 2585087 w 4869583"/>
                <a:gd name="connsiteY204" fmla="*/ 302772 h 3344212"/>
                <a:gd name="connsiteX205" fmla="*/ 2594651 w 4869583"/>
                <a:gd name="connsiteY205" fmla="*/ 302772 h 3344212"/>
                <a:gd name="connsiteX206" fmla="*/ 2602849 w 4869583"/>
                <a:gd name="connsiteY206" fmla="*/ 306871 h 3344212"/>
                <a:gd name="connsiteX207" fmla="*/ 2602849 w 4869583"/>
                <a:gd name="connsiteY207" fmla="*/ 313703 h 3344212"/>
                <a:gd name="connsiteX208" fmla="*/ 2591919 w 4869583"/>
                <a:gd name="connsiteY208" fmla="*/ 320535 h 3344212"/>
                <a:gd name="connsiteX209" fmla="*/ 2591919 w 4869583"/>
                <a:gd name="connsiteY209" fmla="*/ 331465 h 3344212"/>
                <a:gd name="connsiteX210" fmla="*/ 2586453 w 4869583"/>
                <a:gd name="connsiteY210" fmla="*/ 339663 h 3344212"/>
                <a:gd name="connsiteX211" fmla="*/ 2598750 w 4869583"/>
                <a:gd name="connsiteY211" fmla="*/ 339663 h 3344212"/>
                <a:gd name="connsiteX212" fmla="*/ 2611047 w 4869583"/>
                <a:gd name="connsiteY212" fmla="*/ 345129 h 3344212"/>
                <a:gd name="connsiteX213" fmla="*/ 2613780 w 4869583"/>
                <a:gd name="connsiteY213" fmla="*/ 349228 h 3344212"/>
                <a:gd name="connsiteX214" fmla="*/ 2619245 w 4869583"/>
                <a:gd name="connsiteY214" fmla="*/ 347861 h 3344212"/>
                <a:gd name="connsiteX215" fmla="*/ 2627443 w 4869583"/>
                <a:gd name="connsiteY215" fmla="*/ 358792 h 3344212"/>
                <a:gd name="connsiteX216" fmla="*/ 2642473 w 4869583"/>
                <a:gd name="connsiteY216" fmla="*/ 358792 h 3344212"/>
                <a:gd name="connsiteX217" fmla="*/ 2653403 w 4869583"/>
                <a:gd name="connsiteY217" fmla="*/ 351960 h 3344212"/>
                <a:gd name="connsiteX218" fmla="*/ 2658869 w 4869583"/>
                <a:gd name="connsiteY218" fmla="*/ 354693 h 3344212"/>
                <a:gd name="connsiteX219" fmla="*/ 2657502 w 4869583"/>
                <a:gd name="connsiteY219" fmla="*/ 364257 h 3344212"/>
                <a:gd name="connsiteX220" fmla="*/ 2661601 w 4869583"/>
                <a:gd name="connsiteY220" fmla="*/ 368356 h 3344212"/>
                <a:gd name="connsiteX221" fmla="*/ 2667067 w 4869583"/>
                <a:gd name="connsiteY221" fmla="*/ 365623 h 3344212"/>
                <a:gd name="connsiteX222" fmla="*/ 2673898 w 4869583"/>
                <a:gd name="connsiteY222" fmla="*/ 373821 h 3344212"/>
                <a:gd name="connsiteX223" fmla="*/ 2671166 w 4869583"/>
                <a:gd name="connsiteY223" fmla="*/ 380653 h 3344212"/>
                <a:gd name="connsiteX224" fmla="*/ 2671166 w 4869583"/>
                <a:gd name="connsiteY224" fmla="*/ 388851 h 3344212"/>
                <a:gd name="connsiteX225" fmla="*/ 2676631 w 4869583"/>
                <a:gd name="connsiteY225" fmla="*/ 390217 h 3344212"/>
                <a:gd name="connsiteX226" fmla="*/ 2679364 w 4869583"/>
                <a:gd name="connsiteY226" fmla="*/ 398415 h 3344212"/>
                <a:gd name="connsiteX227" fmla="*/ 2697126 w 4869583"/>
                <a:gd name="connsiteY227" fmla="*/ 416177 h 3344212"/>
                <a:gd name="connsiteX228" fmla="*/ 2697126 w 4869583"/>
                <a:gd name="connsiteY228" fmla="*/ 425742 h 3344212"/>
                <a:gd name="connsiteX229" fmla="*/ 2712155 w 4869583"/>
                <a:gd name="connsiteY229" fmla="*/ 416177 h 3344212"/>
                <a:gd name="connsiteX230" fmla="*/ 2716254 w 4869583"/>
                <a:gd name="connsiteY230" fmla="*/ 420276 h 3344212"/>
                <a:gd name="connsiteX231" fmla="*/ 2718987 w 4869583"/>
                <a:gd name="connsiteY231" fmla="*/ 431207 h 3344212"/>
                <a:gd name="connsiteX232" fmla="*/ 2721720 w 4869583"/>
                <a:gd name="connsiteY232" fmla="*/ 432573 h 3344212"/>
                <a:gd name="connsiteX233" fmla="*/ 2735383 w 4869583"/>
                <a:gd name="connsiteY233" fmla="*/ 444870 h 3344212"/>
                <a:gd name="connsiteX234" fmla="*/ 2750412 w 4869583"/>
                <a:gd name="connsiteY234" fmla="*/ 436672 h 3344212"/>
                <a:gd name="connsiteX235" fmla="*/ 2773640 w 4869583"/>
                <a:gd name="connsiteY235" fmla="*/ 438039 h 3344212"/>
                <a:gd name="connsiteX236" fmla="*/ 2780472 w 4869583"/>
                <a:gd name="connsiteY236" fmla="*/ 427108 h 3344212"/>
                <a:gd name="connsiteX237" fmla="*/ 2798234 w 4869583"/>
                <a:gd name="connsiteY237" fmla="*/ 417544 h 3344212"/>
                <a:gd name="connsiteX238" fmla="*/ 2800966 w 4869583"/>
                <a:gd name="connsiteY238" fmla="*/ 417544 h 3344212"/>
                <a:gd name="connsiteX239" fmla="*/ 2805065 w 4869583"/>
                <a:gd name="connsiteY239" fmla="*/ 425742 h 3344212"/>
                <a:gd name="connsiteX240" fmla="*/ 2831026 w 4869583"/>
                <a:gd name="connsiteY240" fmla="*/ 423009 h 3344212"/>
                <a:gd name="connsiteX241" fmla="*/ 2854253 w 4869583"/>
                <a:gd name="connsiteY241" fmla="*/ 440771 h 3344212"/>
                <a:gd name="connsiteX242" fmla="*/ 2863817 w 4869583"/>
                <a:gd name="connsiteY242" fmla="*/ 443504 h 3344212"/>
                <a:gd name="connsiteX243" fmla="*/ 2874748 w 4869583"/>
                <a:gd name="connsiteY243" fmla="*/ 453068 h 3344212"/>
                <a:gd name="connsiteX244" fmla="*/ 2880213 w 4869583"/>
                <a:gd name="connsiteY244" fmla="*/ 448969 h 3344212"/>
                <a:gd name="connsiteX245" fmla="*/ 2904807 w 4869583"/>
                <a:gd name="connsiteY245" fmla="*/ 443504 h 3344212"/>
                <a:gd name="connsiteX246" fmla="*/ 2913005 w 4869583"/>
                <a:gd name="connsiteY246" fmla="*/ 454435 h 3344212"/>
                <a:gd name="connsiteX247" fmla="*/ 2919837 w 4869583"/>
                <a:gd name="connsiteY247" fmla="*/ 450336 h 3344212"/>
                <a:gd name="connsiteX248" fmla="*/ 2917104 w 4869583"/>
                <a:gd name="connsiteY248" fmla="*/ 436672 h 3344212"/>
                <a:gd name="connsiteX249" fmla="*/ 2907540 w 4869583"/>
                <a:gd name="connsiteY249" fmla="*/ 424375 h 3344212"/>
                <a:gd name="connsiteX250" fmla="*/ 2903441 w 4869583"/>
                <a:gd name="connsiteY250" fmla="*/ 406613 h 3344212"/>
                <a:gd name="connsiteX251" fmla="*/ 2908906 w 4869583"/>
                <a:gd name="connsiteY251" fmla="*/ 399782 h 3344212"/>
                <a:gd name="connsiteX252" fmla="*/ 2915738 w 4869583"/>
                <a:gd name="connsiteY252" fmla="*/ 402514 h 3344212"/>
                <a:gd name="connsiteX253" fmla="*/ 2923936 w 4869583"/>
                <a:gd name="connsiteY253" fmla="*/ 423009 h 3344212"/>
                <a:gd name="connsiteX254" fmla="*/ 2926668 w 4869583"/>
                <a:gd name="connsiteY254" fmla="*/ 440771 h 3344212"/>
                <a:gd name="connsiteX255" fmla="*/ 2945797 w 4869583"/>
                <a:gd name="connsiteY255" fmla="*/ 462633 h 3344212"/>
                <a:gd name="connsiteX256" fmla="*/ 2953995 w 4869583"/>
                <a:gd name="connsiteY256" fmla="*/ 470830 h 3344212"/>
                <a:gd name="connsiteX257" fmla="*/ 2958094 w 4869583"/>
                <a:gd name="connsiteY257" fmla="*/ 485860 h 3344212"/>
                <a:gd name="connsiteX258" fmla="*/ 2959460 w 4869583"/>
                <a:gd name="connsiteY258" fmla="*/ 458534 h 3344212"/>
                <a:gd name="connsiteX259" fmla="*/ 2952629 w 4869583"/>
                <a:gd name="connsiteY259" fmla="*/ 448969 h 3344212"/>
                <a:gd name="connsiteX260" fmla="*/ 2934866 w 4869583"/>
                <a:gd name="connsiteY260" fmla="*/ 440771 h 3344212"/>
                <a:gd name="connsiteX261" fmla="*/ 2930767 w 4869583"/>
                <a:gd name="connsiteY261" fmla="*/ 421643 h 3344212"/>
                <a:gd name="connsiteX262" fmla="*/ 2923936 w 4869583"/>
                <a:gd name="connsiteY262" fmla="*/ 395683 h 3344212"/>
                <a:gd name="connsiteX263" fmla="*/ 2926668 w 4869583"/>
                <a:gd name="connsiteY263" fmla="*/ 386118 h 3344212"/>
                <a:gd name="connsiteX264" fmla="*/ 2932134 w 4869583"/>
                <a:gd name="connsiteY264" fmla="*/ 387485 h 3344212"/>
                <a:gd name="connsiteX265" fmla="*/ 2932134 w 4869583"/>
                <a:gd name="connsiteY265" fmla="*/ 395683 h 3344212"/>
                <a:gd name="connsiteX266" fmla="*/ 2937599 w 4869583"/>
                <a:gd name="connsiteY266" fmla="*/ 401148 h 3344212"/>
                <a:gd name="connsiteX267" fmla="*/ 2945797 w 4869583"/>
                <a:gd name="connsiteY267" fmla="*/ 395683 h 3344212"/>
                <a:gd name="connsiteX268" fmla="*/ 2945797 w 4869583"/>
                <a:gd name="connsiteY268" fmla="*/ 386118 h 3344212"/>
                <a:gd name="connsiteX269" fmla="*/ 2938965 w 4869583"/>
                <a:gd name="connsiteY269" fmla="*/ 375188 h 3344212"/>
                <a:gd name="connsiteX270" fmla="*/ 2944431 w 4869583"/>
                <a:gd name="connsiteY270" fmla="*/ 368356 h 3344212"/>
                <a:gd name="connsiteX271" fmla="*/ 2940332 w 4869583"/>
                <a:gd name="connsiteY271" fmla="*/ 360158 h 3344212"/>
                <a:gd name="connsiteX272" fmla="*/ 2941698 w 4869583"/>
                <a:gd name="connsiteY272" fmla="*/ 351960 h 3344212"/>
                <a:gd name="connsiteX273" fmla="*/ 2952629 w 4869583"/>
                <a:gd name="connsiteY273" fmla="*/ 353327 h 3344212"/>
                <a:gd name="connsiteX274" fmla="*/ 2959460 w 4869583"/>
                <a:gd name="connsiteY274" fmla="*/ 362891 h 3344212"/>
                <a:gd name="connsiteX275" fmla="*/ 2959460 w 4869583"/>
                <a:gd name="connsiteY275" fmla="*/ 372455 h 3344212"/>
                <a:gd name="connsiteX276" fmla="*/ 2964925 w 4869583"/>
                <a:gd name="connsiteY276" fmla="*/ 375188 h 3344212"/>
                <a:gd name="connsiteX277" fmla="*/ 2967658 w 4869583"/>
                <a:gd name="connsiteY277" fmla="*/ 369722 h 3344212"/>
                <a:gd name="connsiteX278" fmla="*/ 2981321 w 4869583"/>
                <a:gd name="connsiteY278" fmla="*/ 362891 h 3344212"/>
                <a:gd name="connsiteX279" fmla="*/ 2985420 w 4869583"/>
                <a:gd name="connsiteY279" fmla="*/ 349228 h 3344212"/>
                <a:gd name="connsiteX280" fmla="*/ 2997717 w 4869583"/>
                <a:gd name="connsiteY280" fmla="*/ 349228 h 3344212"/>
                <a:gd name="connsiteX281" fmla="*/ 3003183 w 4869583"/>
                <a:gd name="connsiteY281" fmla="*/ 360158 h 3344212"/>
                <a:gd name="connsiteX282" fmla="*/ 2999084 w 4869583"/>
                <a:gd name="connsiteY282" fmla="*/ 366990 h 3344212"/>
                <a:gd name="connsiteX283" fmla="*/ 2999084 w 4869583"/>
                <a:gd name="connsiteY283" fmla="*/ 375188 h 3344212"/>
                <a:gd name="connsiteX284" fmla="*/ 3003183 w 4869583"/>
                <a:gd name="connsiteY284" fmla="*/ 366990 h 3344212"/>
                <a:gd name="connsiteX285" fmla="*/ 3010014 w 4869583"/>
                <a:gd name="connsiteY285" fmla="*/ 364257 h 3344212"/>
                <a:gd name="connsiteX286" fmla="*/ 3019578 w 4869583"/>
                <a:gd name="connsiteY286" fmla="*/ 373821 h 3344212"/>
                <a:gd name="connsiteX287" fmla="*/ 3018212 w 4869583"/>
                <a:gd name="connsiteY287" fmla="*/ 388851 h 3344212"/>
                <a:gd name="connsiteX288" fmla="*/ 3012747 w 4869583"/>
                <a:gd name="connsiteY288" fmla="*/ 397049 h 3344212"/>
                <a:gd name="connsiteX289" fmla="*/ 3020945 w 4869583"/>
                <a:gd name="connsiteY289" fmla="*/ 406613 h 3344212"/>
                <a:gd name="connsiteX290" fmla="*/ 3031875 w 4869583"/>
                <a:gd name="connsiteY290" fmla="*/ 403880 h 3344212"/>
                <a:gd name="connsiteX291" fmla="*/ 3040073 w 4869583"/>
                <a:gd name="connsiteY291" fmla="*/ 407979 h 3344212"/>
                <a:gd name="connsiteX292" fmla="*/ 3037341 w 4869583"/>
                <a:gd name="connsiteY292" fmla="*/ 418910 h 3344212"/>
                <a:gd name="connsiteX293" fmla="*/ 3020945 w 4869583"/>
                <a:gd name="connsiteY293" fmla="*/ 425742 h 3344212"/>
                <a:gd name="connsiteX294" fmla="*/ 3019578 w 4869583"/>
                <a:gd name="connsiteY294" fmla="*/ 429841 h 3344212"/>
                <a:gd name="connsiteX295" fmla="*/ 3027776 w 4869583"/>
                <a:gd name="connsiteY295" fmla="*/ 433940 h 3344212"/>
                <a:gd name="connsiteX296" fmla="*/ 3042806 w 4869583"/>
                <a:gd name="connsiteY296" fmla="*/ 424375 h 3344212"/>
                <a:gd name="connsiteX297" fmla="*/ 3051004 w 4869583"/>
                <a:gd name="connsiteY297" fmla="*/ 410712 h 3344212"/>
                <a:gd name="connsiteX298" fmla="*/ 3067400 w 4869583"/>
                <a:gd name="connsiteY298" fmla="*/ 406613 h 3344212"/>
                <a:gd name="connsiteX299" fmla="*/ 3081063 w 4869583"/>
                <a:gd name="connsiteY299" fmla="*/ 407979 h 3344212"/>
                <a:gd name="connsiteX300" fmla="*/ 3081063 w 4869583"/>
                <a:gd name="connsiteY300" fmla="*/ 413445 h 3344212"/>
                <a:gd name="connsiteX301" fmla="*/ 3071499 w 4869583"/>
                <a:gd name="connsiteY301" fmla="*/ 416177 h 3344212"/>
                <a:gd name="connsiteX302" fmla="*/ 3063301 w 4869583"/>
                <a:gd name="connsiteY302" fmla="*/ 423009 h 3344212"/>
                <a:gd name="connsiteX303" fmla="*/ 3061935 w 4869583"/>
                <a:gd name="connsiteY303" fmla="*/ 439405 h 3344212"/>
                <a:gd name="connsiteX304" fmla="*/ 3042806 w 4869583"/>
                <a:gd name="connsiteY304" fmla="*/ 451702 h 3344212"/>
                <a:gd name="connsiteX305" fmla="*/ 3041440 w 4869583"/>
                <a:gd name="connsiteY305" fmla="*/ 459900 h 3344212"/>
                <a:gd name="connsiteX306" fmla="*/ 3020945 w 4869583"/>
                <a:gd name="connsiteY306" fmla="*/ 477662 h 3344212"/>
                <a:gd name="connsiteX307" fmla="*/ 3020945 w 4869583"/>
                <a:gd name="connsiteY307" fmla="*/ 485860 h 3344212"/>
                <a:gd name="connsiteX308" fmla="*/ 3016846 w 4869583"/>
                <a:gd name="connsiteY308" fmla="*/ 492692 h 3344212"/>
                <a:gd name="connsiteX309" fmla="*/ 3012747 w 4869583"/>
                <a:gd name="connsiteY309" fmla="*/ 481761 h 3344212"/>
                <a:gd name="connsiteX310" fmla="*/ 3004549 w 4869583"/>
                <a:gd name="connsiteY310" fmla="*/ 494058 h 3344212"/>
                <a:gd name="connsiteX311" fmla="*/ 3000450 w 4869583"/>
                <a:gd name="connsiteY311" fmla="*/ 515919 h 3344212"/>
                <a:gd name="connsiteX312" fmla="*/ 3001816 w 4869583"/>
                <a:gd name="connsiteY312" fmla="*/ 524117 h 3344212"/>
                <a:gd name="connsiteX313" fmla="*/ 3011380 w 4869583"/>
                <a:gd name="connsiteY313" fmla="*/ 518652 h 3344212"/>
                <a:gd name="connsiteX314" fmla="*/ 3019578 w 4869583"/>
                <a:gd name="connsiteY314" fmla="*/ 518652 h 3344212"/>
                <a:gd name="connsiteX315" fmla="*/ 3019578 w 4869583"/>
                <a:gd name="connsiteY315" fmla="*/ 530949 h 3344212"/>
                <a:gd name="connsiteX316" fmla="*/ 3004549 w 4869583"/>
                <a:gd name="connsiteY316" fmla="*/ 540513 h 3344212"/>
                <a:gd name="connsiteX317" fmla="*/ 3004549 w 4869583"/>
                <a:gd name="connsiteY317" fmla="*/ 547345 h 3344212"/>
                <a:gd name="connsiteX318" fmla="*/ 3022311 w 4869583"/>
                <a:gd name="connsiteY318" fmla="*/ 543246 h 3344212"/>
                <a:gd name="connsiteX319" fmla="*/ 3031875 w 4869583"/>
                <a:gd name="connsiteY319" fmla="*/ 533681 h 3344212"/>
                <a:gd name="connsiteX320" fmla="*/ 3041440 w 4869583"/>
                <a:gd name="connsiteY320" fmla="*/ 535048 h 3344212"/>
                <a:gd name="connsiteX321" fmla="*/ 3031875 w 4869583"/>
                <a:gd name="connsiteY321" fmla="*/ 548711 h 3344212"/>
                <a:gd name="connsiteX322" fmla="*/ 3023677 w 4869583"/>
                <a:gd name="connsiteY322" fmla="*/ 555543 h 3344212"/>
                <a:gd name="connsiteX323" fmla="*/ 3031875 w 4869583"/>
                <a:gd name="connsiteY323" fmla="*/ 558275 h 3344212"/>
                <a:gd name="connsiteX324" fmla="*/ 3041440 w 4869583"/>
                <a:gd name="connsiteY324" fmla="*/ 554176 h 3344212"/>
                <a:gd name="connsiteX325" fmla="*/ 3035974 w 4869583"/>
                <a:gd name="connsiteY325" fmla="*/ 570572 h 3344212"/>
                <a:gd name="connsiteX326" fmla="*/ 3034608 w 4869583"/>
                <a:gd name="connsiteY326" fmla="*/ 581503 h 3344212"/>
                <a:gd name="connsiteX327" fmla="*/ 3025044 w 4869583"/>
                <a:gd name="connsiteY327" fmla="*/ 588334 h 3344212"/>
                <a:gd name="connsiteX328" fmla="*/ 3011380 w 4869583"/>
                <a:gd name="connsiteY328" fmla="*/ 582869 h 3344212"/>
                <a:gd name="connsiteX329" fmla="*/ 3004549 w 4869583"/>
                <a:gd name="connsiteY329" fmla="*/ 570572 h 3344212"/>
                <a:gd name="connsiteX330" fmla="*/ 2988153 w 4869583"/>
                <a:gd name="connsiteY330" fmla="*/ 578770 h 3344212"/>
                <a:gd name="connsiteX331" fmla="*/ 2982688 w 4869583"/>
                <a:gd name="connsiteY331" fmla="*/ 561008 h 3344212"/>
                <a:gd name="connsiteX332" fmla="*/ 2977222 w 4869583"/>
                <a:gd name="connsiteY332" fmla="*/ 561008 h 3344212"/>
                <a:gd name="connsiteX333" fmla="*/ 2973123 w 4869583"/>
                <a:gd name="connsiteY333" fmla="*/ 578770 h 3344212"/>
                <a:gd name="connsiteX334" fmla="*/ 2981321 w 4869583"/>
                <a:gd name="connsiteY334" fmla="*/ 592433 h 3344212"/>
                <a:gd name="connsiteX335" fmla="*/ 2986787 w 4869583"/>
                <a:gd name="connsiteY335" fmla="*/ 610196 h 3344212"/>
                <a:gd name="connsiteX336" fmla="*/ 2982688 w 4869583"/>
                <a:gd name="connsiteY336" fmla="*/ 638888 h 3344212"/>
                <a:gd name="connsiteX337" fmla="*/ 2993618 w 4869583"/>
                <a:gd name="connsiteY337" fmla="*/ 611562 h 3344212"/>
                <a:gd name="connsiteX338" fmla="*/ 2989519 w 4869583"/>
                <a:gd name="connsiteY338" fmla="*/ 591067 h 3344212"/>
                <a:gd name="connsiteX339" fmla="*/ 2999084 w 4869583"/>
                <a:gd name="connsiteY339" fmla="*/ 584235 h 3344212"/>
                <a:gd name="connsiteX340" fmla="*/ 3007282 w 4869583"/>
                <a:gd name="connsiteY340" fmla="*/ 592433 h 3344212"/>
                <a:gd name="connsiteX341" fmla="*/ 3020945 w 4869583"/>
                <a:gd name="connsiteY341" fmla="*/ 593800 h 3344212"/>
                <a:gd name="connsiteX342" fmla="*/ 3031875 w 4869583"/>
                <a:gd name="connsiteY342" fmla="*/ 601998 h 3344212"/>
                <a:gd name="connsiteX343" fmla="*/ 3041440 w 4869583"/>
                <a:gd name="connsiteY343" fmla="*/ 593800 h 3344212"/>
                <a:gd name="connsiteX344" fmla="*/ 3042806 w 4869583"/>
                <a:gd name="connsiteY344" fmla="*/ 578770 h 3344212"/>
                <a:gd name="connsiteX345" fmla="*/ 3060568 w 4869583"/>
                <a:gd name="connsiteY345" fmla="*/ 573305 h 3344212"/>
                <a:gd name="connsiteX346" fmla="*/ 3071499 w 4869583"/>
                <a:gd name="connsiteY346" fmla="*/ 561008 h 3344212"/>
                <a:gd name="connsiteX347" fmla="*/ 3085162 w 4869583"/>
                <a:gd name="connsiteY347" fmla="*/ 559642 h 3344212"/>
                <a:gd name="connsiteX348" fmla="*/ 3094726 w 4869583"/>
                <a:gd name="connsiteY348" fmla="*/ 547345 h 3344212"/>
                <a:gd name="connsiteX349" fmla="*/ 3082429 w 4869583"/>
                <a:gd name="connsiteY349" fmla="*/ 555543 h 3344212"/>
                <a:gd name="connsiteX350" fmla="*/ 3070133 w 4869583"/>
                <a:gd name="connsiteY350" fmla="*/ 554176 h 3344212"/>
                <a:gd name="connsiteX351" fmla="*/ 3063301 w 4869583"/>
                <a:gd name="connsiteY351" fmla="*/ 563741 h 3344212"/>
                <a:gd name="connsiteX352" fmla="*/ 3055103 w 4869583"/>
                <a:gd name="connsiteY352" fmla="*/ 567840 h 3344212"/>
                <a:gd name="connsiteX353" fmla="*/ 3051004 w 4869583"/>
                <a:gd name="connsiteY353" fmla="*/ 567840 h 3344212"/>
                <a:gd name="connsiteX354" fmla="*/ 3056469 w 4869583"/>
                <a:gd name="connsiteY354" fmla="*/ 552810 h 3344212"/>
                <a:gd name="connsiteX355" fmla="*/ 3064667 w 4869583"/>
                <a:gd name="connsiteY355" fmla="*/ 545978 h 3344212"/>
                <a:gd name="connsiteX356" fmla="*/ 3060568 w 4869583"/>
                <a:gd name="connsiteY356" fmla="*/ 537780 h 3344212"/>
                <a:gd name="connsiteX357" fmla="*/ 3060568 w 4869583"/>
                <a:gd name="connsiteY357" fmla="*/ 528216 h 3344212"/>
                <a:gd name="connsiteX358" fmla="*/ 3068766 w 4869583"/>
                <a:gd name="connsiteY358" fmla="*/ 509088 h 3344212"/>
                <a:gd name="connsiteX359" fmla="*/ 3067400 w 4869583"/>
                <a:gd name="connsiteY359" fmla="*/ 499523 h 3344212"/>
                <a:gd name="connsiteX360" fmla="*/ 3060568 w 4869583"/>
                <a:gd name="connsiteY360" fmla="*/ 491325 h 3344212"/>
                <a:gd name="connsiteX361" fmla="*/ 3064667 w 4869583"/>
                <a:gd name="connsiteY361" fmla="*/ 485860 h 3344212"/>
                <a:gd name="connsiteX362" fmla="*/ 3075598 w 4869583"/>
                <a:gd name="connsiteY362" fmla="*/ 468098 h 3344212"/>
                <a:gd name="connsiteX363" fmla="*/ 3081063 w 4869583"/>
                <a:gd name="connsiteY363" fmla="*/ 451702 h 3344212"/>
                <a:gd name="connsiteX364" fmla="*/ 3094726 w 4869583"/>
                <a:gd name="connsiteY364" fmla="*/ 440771 h 3344212"/>
                <a:gd name="connsiteX365" fmla="*/ 3098825 w 4869583"/>
                <a:gd name="connsiteY365" fmla="*/ 446237 h 3344212"/>
                <a:gd name="connsiteX366" fmla="*/ 3094726 w 4869583"/>
                <a:gd name="connsiteY366" fmla="*/ 451702 h 3344212"/>
                <a:gd name="connsiteX367" fmla="*/ 3102924 w 4869583"/>
                <a:gd name="connsiteY367" fmla="*/ 448969 h 3344212"/>
                <a:gd name="connsiteX368" fmla="*/ 3109756 w 4869583"/>
                <a:gd name="connsiteY368" fmla="*/ 438039 h 3344212"/>
                <a:gd name="connsiteX369" fmla="*/ 3113855 w 4869583"/>
                <a:gd name="connsiteY369" fmla="*/ 444870 h 3344212"/>
                <a:gd name="connsiteX370" fmla="*/ 3119320 w 4869583"/>
                <a:gd name="connsiteY370" fmla="*/ 444870 h 3344212"/>
                <a:gd name="connsiteX371" fmla="*/ 3122053 w 4869583"/>
                <a:gd name="connsiteY371" fmla="*/ 451702 h 3344212"/>
                <a:gd name="connsiteX372" fmla="*/ 3134350 w 4869583"/>
                <a:gd name="connsiteY372" fmla="*/ 450336 h 3344212"/>
                <a:gd name="connsiteX373" fmla="*/ 3142548 w 4869583"/>
                <a:gd name="connsiteY373" fmla="*/ 438039 h 3344212"/>
                <a:gd name="connsiteX374" fmla="*/ 3172607 w 4869583"/>
                <a:gd name="connsiteY374" fmla="*/ 425742 h 3344212"/>
                <a:gd name="connsiteX375" fmla="*/ 3179438 w 4869583"/>
                <a:gd name="connsiteY375" fmla="*/ 414811 h 3344212"/>
                <a:gd name="connsiteX376" fmla="*/ 3179438 w 4869583"/>
                <a:gd name="connsiteY376" fmla="*/ 407979 h 3344212"/>
                <a:gd name="connsiteX377" fmla="*/ 3187636 w 4869583"/>
                <a:gd name="connsiteY377" fmla="*/ 405247 h 3344212"/>
                <a:gd name="connsiteX378" fmla="*/ 3199933 w 4869583"/>
                <a:gd name="connsiteY378" fmla="*/ 391584 h 3344212"/>
                <a:gd name="connsiteX379" fmla="*/ 3219062 w 4869583"/>
                <a:gd name="connsiteY379" fmla="*/ 390217 h 3344212"/>
                <a:gd name="connsiteX380" fmla="*/ 3227260 w 4869583"/>
                <a:gd name="connsiteY380" fmla="*/ 379287 h 3344212"/>
                <a:gd name="connsiteX381" fmla="*/ 3227260 w 4869583"/>
                <a:gd name="connsiteY381" fmla="*/ 371089 h 3344212"/>
                <a:gd name="connsiteX382" fmla="*/ 3229992 w 4869583"/>
                <a:gd name="connsiteY382" fmla="*/ 353327 h 3344212"/>
                <a:gd name="connsiteX383" fmla="*/ 3239557 w 4869583"/>
                <a:gd name="connsiteY383" fmla="*/ 336931 h 3344212"/>
                <a:gd name="connsiteX384" fmla="*/ 3242289 w 4869583"/>
                <a:gd name="connsiteY384" fmla="*/ 326000 h 3344212"/>
                <a:gd name="connsiteX385" fmla="*/ 3236824 w 4869583"/>
                <a:gd name="connsiteY385" fmla="*/ 319168 h 3344212"/>
                <a:gd name="connsiteX386" fmla="*/ 3228626 w 4869583"/>
                <a:gd name="connsiteY386" fmla="*/ 324634 h 3344212"/>
                <a:gd name="connsiteX387" fmla="*/ 3219062 w 4869583"/>
                <a:gd name="connsiteY387" fmla="*/ 327366 h 3344212"/>
                <a:gd name="connsiteX388" fmla="*/ 3220428 w 4869583"/>
                <a:gd name="connsiteY388" fmla="*/ 332832 h 3344212"/>
                <a:gd name="connsiteX389" fmla="*/ 3214963 w 4869583"/>
                <a:gd name="connsiteY389" fmla="*/ 343762 h 3344212"/>
                <a:gd name="connsiteX390" fmla="*/ 3201300 w 4869583"/>
                <a:gd name="connsiteY390" fmla="*/ 345129 h 3344212"/>
                <a:gd name="connsiteX391" fmla="*/ 3195834 w 4869583"/>
                <a:gd name="connsiteY391" fmla="*/ 341030 h 3344212"/>
                <a:gd name="connsiteX392" fmla="*/ 3186270 w 4869583"/>
                <a:gd name="connsiteY392" fmla="*/ 341030 h 3344212"/>
                <a:gd name="connsiteX393" fmla="*/ 3183537 w 4869583"/>
                <a:gd name="connsiteY393" fmla="*/ 335564 h 3344212"/>
                <a:gd name="connsiteX394" fmla="*/ 3193102 w 4869583"/>
                <a:gd name="connsiteY394" fmla="*/ 317802 h 3344212"/>
                <a:gd name="connsiteX395" fmla="*/ 3201300 w 4869583"/>
                <a:gd name="connsiteY395" fmla="*/ 317802 h 3344212"/>
                <a:gd name="connsiteX396" fmla="*/ 3208131 w 4869583"/>
                <a:gd name="connsiteY396" fmla="*/ 308238 h 3344212"/>
                <a:gd name="connsiteX397" fmla="*/ 3225894 w 4869583"/>
                <a:gd name="connsiteY397" fmla="*/ 301406 h 3344212"/>
                <a:gd name="connsiteX398" fmla="*/ 3227260 w 4869583"/>
                <a:gd name="connsiteY398" fmla="*/ 291842 h 3344212"/>
                <a:gd name="connsiteX399" fmla="*/ 3220428 w 4869583"/>
                <a:gd name="connsiteY399" fmla="*/ 286377 h 3344212"/>
                <a:gd name="connsiteX400" fmla="*/ 3231359 w 4869583"/>
                <a:gd name="connsiteY400" fmla="*/ 271347 h 3344212"/>
                <a:gd name="connsiteX401" fmla="*/ 3246388 w 4869583"/>
                <a:gd name="connsiteY401" fmla="*/ 268614 h 3344212"/>
                <a:gd name="connsiteX402" fmla="*/ 3261418 w 4869583"/>
                <a:gd name="connsiteY402" fmla="*/ 272713 h 3344212"/>
                <a:gd name="connsiteX403" fmla="*/ 3250487 w 4869583"/>
                <a:gd name="connsiteY403" fmla="*/ 279545 h 3344212"/>
                <a:gd name="connsiteX404" fmla="*/ 3247755 w 4869583"/>
                <a:gd name="connsiteY404" fmla="*/ 293208 h 3344212"/>
                <a:gd name="connsiteX405" fmla="*/ 3253220 w 4869583"/>
                <a:gd name="connsiteY405" fmla="*/ 295941 h 3344212"/>
                <a:gd name="connsiteX406" fmla="*/ 3266883 w 4869583"/>
                <a:gd name="connsiteY406" fmla="*/ 289109 h 3344212"/>
                <a:gd name="connsiteX407" fmla="*/ 3277814 w 4869583"/>
                <a:gd name="connsiteY407" fmla="*/ 264515 h 3344212"/>
                <a:gd name="connsiteX408" fmla="*/ 3277814 w 4869583"/>
                <a:gd name="connsiteY408" fmla="*/ 253585 h 3344212"/>
                <a:gd name="connsiteX409" fmla="*/ 3264151 w 4869583"/>
                <a:gd name="connsiteY409" fmla="*/ 250852 h 3344212"/>
                <a:gd name="connsiteX410" fmla="*/ 3253220 w 4869583"/>
                <a:gd name="connsiteY410" fmla="*/ 250852 h 3344212"/>
                <a:gd name="connsiteX411" fmla="*/ 3245022 w 4869583"/>
                <a:gd name="connsiteY411" fmla="*/ 245387 h 3344212"/>
                <a:gd name="connsiteX412" fmla="*/ 3225894 w 4869583"/>
                <a:gd name="connsiteY412" fmla="*/ 239922 h 3344212"/>
                <a:gd name="connsiteX413" fmla="*/ 3219062 w 4869583"/>
                <a:gd name="connsiteY413" fmla="*/ 222159 h 3344212"/>
                <a:gd name="connsiteX414" fmla="*/ 3221795 w 4869583"/>
                <a:gd name="connsiteY414" fmla="*/ 207130 h 3344212"/>
                <a:gd name="connsiteX415" fmla="*/ 3212230 w 4869583"/>
                <a:gd name="connsiteY415" fmla="*/ 220793 h 3344212"/>
                <a:gd name="connsiteX416" fmla="*/ 3205399 w 4869583"/>
                <a:gd name="connsiteY416" fmla="*/ 220793 h 3344212"/>
                <a:gd name="connsiteX417" fmla="*/ 3198567 w 4869583"/>
                <a:gd name="connsiteY417" fmla="*/ 208496 h 3344212"/>
                <a:gd name="connsiteX418" fmla="*/ 3186270 w 4869583"/>
                <a:gd name="connsiteY418" fmla="*/ 201664 h 3344212"/>
                <a:gd name="connsiteX419" fmla="*/ 3182171 w 4869583"/>
                <a:gd name="connsiteY419" fmla="*/ 186635 h 3344212"/>
                <a:gd name="connsiteX420" fmla="*/ 3176706 w 4869583"/>
                <a:gd name="connsiteY420" fmla="*/ 183902 h 3344212"/>
                <a:gd name="connsiteX421" fmla="*/ 3167142 w 4869583"/>
                <a:gd name="connsiteY421" fmla="*/ 185269 h 3344212"/>
                <a:gd name="connsiteX422" fmla="*/ 3164409 w 4869583"/>
                <a:gd name="connsiteY422" fmla="*/ 174338 h 3344212"/>
                <a:gd name="connsiteX423" fmla="*/ 3160310 w 4869583"/>
                <a:gd name="connsiteY423" fmla="*/ 168873 h 3344212"/>
                <a:gd name="connsiteX424" fmla="*/ 3165775 w 4869583"/>
                <a:gd name="connsiteY424" fmla="*/ 156576 h 3344212"/>
                <a:gd name="connsiteX425" fmla="*/ 3165775 w 4869583"/>
                <a:gd name="connsiteY425" fmla="*/ 147011 h 3344212"/>
                <a:gd name="connsiteX426" fmla="*/ 3160310 w 4869583"/>
                <a:gd name="connsiteY426" fmla="*/ 133348 h 3344212"/>
                <a:gd name="connsiteX427" fmla="*/ 3161676 w 4869583"/>
                <a:gd name="connsiteY427" fmla="*/ 101923 h 3344212"/>
                <a:gd name="connsiteX428" fmla="*/ 3171241 w 4869583"/>
                <a:gd name="connsiteY428" fmla="*/ 90992 h 3344212"/>
                <a:gd name="connsiteX429" fmla="*/ 3194468 w 4869583"/>
                <a:gd name="connsiteY429" fmla="*/ 70497 h 3344212"/>
                <a:gd name="connsiteX430" fmla="*/ 3206765 w 4869583"/>
                <a:gd name="connsiteY430" fmla="*/ 65032 h 3344212"/>
                <a:gd name="connsiteX431" fmla="*/ 3217696 w 4869583"/>
                <a:gd name="connsiteY431" fmla="*/ 66398 h 3344212"/>
                <a:gd name="connsiteX432" fmla="*/ 3219062 w 4869583"/>
                <a:gd name="connsiteY432" fmla="*/ 60933 h 3344212"/>
                <a:gd name="connsiteX433" fmla="*/ 3229992 w 4869583"/>
                <a:gd name="connsiteY433" fmla="*/ 52735 h 3344212"/>
                <a:gd name="connsiteX434" fmla="*/ 3231359 w 4869583"/>
                <a:gd name="connsiteY434" fmla="*/ 44537 h 3344212"/>
                <a:gd name="connsiteX435" fmla="*/ 3223161 w 4869583"/>
                <a:gd name="connsiteY435" fmla="*/ 44537 h 3344212"/>
                <a:gd name="connsiteX436" fmla="*/ 3213597 w 4869583"/>
                <a:gd name="connsiteY436" fmla="*/ 51369 h 3344212"/>
                <a:gd name="connsiteX437" fmla="*/ 3206765 w 4869583"/>
                <a:gd name="connsiteY437" fmla="*/ 48636 h 3344212"/>
                <a:gd name="connsiteX438" fmla="*/ 3206765 w 4869583"/>
                <a:gd name="connsiteY438" fmla="*/ 40438 h 3344212"/>
                <a:gd name="connsiteX439" fmla="*/ 3201300 w 4869583"/>
                <a:gd name="connsiteY439" fmla="*/ 26775 h 3344212"/>
                <a:gd name="connsiteX440" fmla="*/ 3204032 w 4869583"/>
                <a:gd name="connsiteY440" fmla="*/ 11745 h 3344212"/>
                <a:gd name="connsiteX441" fmla="*/ 3214874 w 4869583"/>
                <a:gd name="connsiteY441" fmla="*/ 0 h 3344212"/>
                <a:gd name="connsiteX442" fmla="*/ 3427723 w 4869583"/>
                <a:gd name="connsiteY442" fmla="*/ 0 h 3344212"/>
                <a:gd name="connsiteX443" fmla="*/ 3418545 w 4869583"/>
                <a:gd name="connsiteY443" fmla="*/ 13112 h 3344212"/>
                <a:gd name="connsiteX444" fmla="*/ 3418545 w 4869583"/>
                <a:gd name="connsiteY444" fmla="*/ 22676 h 3344212"/>
                <a:gd name="connsiteX445" fmla="*/ 3407615 w 4869583"/>
                <a:gd name="connsiteY445" fmla="*/ 37705 h 3344212"/>
                <a:gd name="connsiteX446" fmla="*/ 3407615 w 4869583"/>
                <a:gd name="connsiteY446" fmla="*/ 55468 h 3344212"/>
                <a:gd name="connsiteX447" fmla="*/ 3400783 w 4869583"/>
                <a:gd name="connsiteY447" fmla="*/ 59567 h 3344212"/>
                <a:gd name="connsiteX448" fmla="*/ 3407615 w 4869583"/>
                <a:gd name="connsiteY448" fmla="*/ 71864 h 3344212"/>
                <a:gd name="connsiteX449" fmla="*/ 3402149 w 4869583"/>
                <a:gd name="connsiteY449" fmla="*/ 84160 h 3344212"/>
                <a:gd name="connsiteX450" fmla="*/ 3415813 w 4869583"/>
                <a:gd name="connsiteY450" fmla="*/ 100556 h 3344212"/>
                <a:gd name="connsiteX451" fmla="*/ 3415813 w 4869583"/>
                <a:gd name="connsiteY451" fmla="*/ 111487 h 3344212"/>
                <a:gd name="connsiteX452" fmla="*/ 3411714 w 4869583"/>
                <a:gd name="connsiteY452" fmla="*/ 115586 h 3344212"/>
                <a:gd name="connsiteX453" fmla="*/ 3415813 w 4869583"/>
                <a:gd name="connsiteY453" fmla="*/ 127883 h 3344212"/>
                <a:gd name="connsiteX454" fmla="*/ 3411714 w 4869583"/>
                <a:gd name="connsiteY454" fmla="*/ 140180 h 3344212"/>
                <a:gd name="connsiteX455" fmla="*/ 3411714 w 4869583"/>
                <a:gd name="connsiteY455" fmla="*/ 148378 h 3344212"/>
                <a:gd name="connsiteX456" fmla="*/ 3419912 w 4869583"/>
                <a:gd name="connsiteY456" fmla="*/ 151110 h 3344212"/>
                <a:gd name="connsiteX457" fmla="*/ 3429476 w 4869583"/>
                <a:gd name="connsiteY457" fmla="*/ 163407 h 3344212"/>
                <a:gd name="connsiteX458" fmla="*/ 3428110 w 4869583"/>
                <a:gd name="connsiteY458" fmla="*/ 174338 h 3344212"/>
                <a:gd name="connsiteX459" fmla="*/ 3418545 w 4869583"/>
                <a:gd name="connsiteY459" fmla="*/ 183902 h 3344212"/>
                <a:gd name="connsiteX460" fmla="*/ 3410347 w 4869583"/>
                <a:gd name="connsiteY460" fmla="*/ 178437 h 3344212"/>
                <a:gd name="connsiteX461" fmla="*/ 3398050 w 4869583"/>
                <a:gd name="connsiteY461" fmla="*/ 181170 h 3344212"/>
                <a:gd name="connsiteX462" fmla="*/ 3391219 w 4869583"/>
                <a:gd name="connsiteY462" fmla="*/ 168873 h 3344212"/>
                <a:gd name="connsiteX463" fmla="*/ 3395318 w 4869583"/>
                <a:gd name="connsiteY463" fmla="*/ 153843 h 3344212"/>
                <a:gd name="connsiteX464" fmla="*/ 3380288 w 4869583"/>
                <a:gd name="connsiteY464" fmla="*/ 160675 h 3344212"/>
                <a:gd name="connsiteX465" fmla="*/ 3373457 w 4869583"/>
                <a:gd name="connsiteY465" fmla="*/ 175704 h 3344212"/>
                <a:gd name="connsiteX466" fmla="*/ 3362526 w 4869583"/>
                <a:gd name="connsiteY466" fmla="*/ 179803 h 3344212"/>
                <a:gd name="connsiteX467" fmla="*/ 3362526 w 4869583"/>
                <a:gd name="connsiteY467" fmla="*/ 185269 h 3344212"/>
                <a:gd name="connsiteX468" fmla="*/ 3378922 w 4869583"/>
                <a:gd name="connsiteY468" fmla="*/ 181170 h 3344212"/>
                <a:gd name="connsiteX469" fmla="*/ 3388486 w 4869583"/>
                <a:gd name="connsiteY469" fmla="*/ 190734 h 3344212"/>
                <a:gd name="connsiteX470" fmla="*/ 3385754 w 4869583"/>
                <a:gd name="connsiteY470" fmla="*/ 197565 h 3344212"/>
                <a:gd name="connsiteX471" fmla="*/ 3350229 w 4869583"/>
                <a:gd name="connsiteY471" fmla="*/ 222159 h 3344212"/>
                <a:gd name="connsiteX472" fmla="*/ 3340665 w 4869583"/>
                <a:gd name="connsiteY472" fmla="*/ 223526 h 3344212"/>
                <a:gd name="connsiteX473" fmla="*/ 3339298 w 4869583"/>
                <a:gd name="connsiteY473" fmla="*/ 230357 h 3344212"/>
                <a:gd name="connsiteX474" fmla="*/ 3331101 w 4869583"/>
                <a:gd name="connsiteY474" fmla="*/ 234456 h 3344212"/>
                <a:gd name="connsiteX475" fmla="*/ 3327002 w 4869583"/>
                <a:gd name="connsiteY475" fmla="*/ 248119 h 3344212"/>
                <a:gd name="connsiteX476" fmla="*/ 3333833 w 4869583"/>
                <a:gd name="connsiteY476" fmla="*/ 254951 h 3344212"/>
                <a:gd name="connsiteX477" fmla="*/ 3347496 w 4869583"/>
                <a:gd name="connsiteY477" fmla="*/ 250852 h 3344212"/>
                <a:gd name="connsiteX478" fmla="*/ 3355694 w 4869583"/>
                <a:gd name="connsiteY478" fmla="*/ 254951 h 3344212"/>
                <a:gd name="connsiteX479" fmla="*/ 3357061 w 4869583"/>
                <a:gd name="connsiteY479" fmla="*/ 267248 h 3344212"/>
                <a:gd name="connsiteX480" fmla="*/ 3369358 w 4869583"/>
                <a:gd name="connsiteY480" fmla="*/ 279545 h 3344212"/>
                <a:gd name="connsiteX481" fmla="*/ 3385754 w 4869583"/>
                <a:gd name="connsiteY481" fmla="*/ 274080 h 3344212"/>
                <a:gd name="connsiteX482" fmla="*/ 3388486 w 4869583"/>
                <a:gd name="connsiteY482" fmla="*/ 263149 h 3344212"/>
                <a:gd name="connsiteX483" fmla="*/ 3399417 w 4869583"/>
                <a:gd name="connsiteY483" fmla="*/ 261783 h 3344212"/>
                <a:gd name="connsiteX484" fmla="*/ 3403516 w 4869583"/>
                <a:gd name="connsiteY484" fmla="*/ 265882 h 3344212"/>
                <a:gd name="connsiteX485" fmla="*/ 3396684 w 4869583"/>
                <a:gd name="connsiteY485" fmla="*/ 271347 h 3344212"/>
                <a:gd name="connsiteX486" fmla="*/ 3396684 w 4869583"/>
                <a:gd name="connsiteY486" fmla="*/ 275446 h 3344212"/>
                <a:gd name="connsiteX487" fmla="*/ 3408981 w 4869583"/>
                <a:gd name="connsiteY487" fmla="*/ 279545 h 3344212"/>
                <a:gd name="connsiteX488" fmla="*/ 3417179 w 4869583"/>
                <a:gd name="connsiteY488" fmla="*/ 289109 h 3344212"/>
                <a:gd name="connsiteX489" fmla="*/ 3428110 w 4869583"/>
                <a:gd name="connsiteY489" fmla="*/ 279545 h 3344212"/>
                <a:gd name="connsiteX490" fmla="*/ 3437674 w 4869583"/>
                <a:gd name="connsiteY490" fmla="*/ 285010 h 3344212"/>
                <a:gd name="connsiteX491" fmla="*/ 3429476 w 4869583"/>
                <a:gd name="connsiteY491" fmla="*/ 294575 h 3344212"/>
                <a:gd name="connsiteX492" fmla="*/ 3417179 w 4869583"/>
                <a:gd name="connsiteY492" fmla="*/ 294575 h 3344212"/>
                <a:gd name="connsiteX493" fmla="*/ 3403516 w 4869583"/>
                <a:gd name="connsiteY493" fmla="*/ 310970 h 3344212"/>
                <a:gd name="connsiteX494" fmla="*/ 3398050 w 4869583"/>
                <a:gd name="connsiteY494" fmla="*/ 315069 h 3344212"/>
                <a:gd name="connsiteX495" fmla="*/ 3395318 w 4869583"/>
                <a:gd name="connsiteY495" fmla="*/ 298673 h 3344212"/>
                <a:gd name="connsiteX496" fmla="*/ 3388486 w 4869583"/>
                <a:gd name="connsiteY496" fmla="*/ 300040 h 3344212"/>
                <a:gd name="connsiteX497" fmla="*/ 3384387 w 4869583"/>
                <a:gd name="connsiteY497" fmla="*/ 295941 h 3344212"/>
                <a:gd name="connsiteX498" fmla="*/ 3384387 w 4869583"/>
                <a:gd name="connsiteY498" fmla="*/ 302772 h 3344212"/>
                <a:gd name="connsiteX499" fmla="*/ 3391219 w 4869583"/>
                <a:gd name="connsiteY499" fmla="*/ 315069 h 3344212"/>
                <a:gd name="connsiteX500" fmla="*/ 3391219 w 4869583"/>
                <a:gd name="connsiteY500" fmla="*/ 326000 h 3344212"/>
                <a:gd name="connsiteX501" fmla="*/ 3403516 w 4869583"/>
                <a:gd name="connsiteY501" fmla="*/ 345129 h 3344212"/>
                <a:gd name="connsiteX502" fmla="*/ 3400783 w 4869583"/>
                <a:gd name="connsiteY502" fmla="*/ 361524 h 3344212"/>
                <a:gd name="connsiteX503" fmla="*/ 3403516 w 4869583"/>
                <a:gd name="connsiteY503" fmla="*/ 364257 h 3344212"/>
                <a:gd name="connsiteX504" fmla="*/ 3402149 w 4869583"/>
                <a:gd name="connsiteY504" fmla="*/ 377920 h 3344212"/>
                <a:gd name="connsiteX505" fmla="*/ 3392585 w 4869583"/>
                <a:gd name="connsiteY505" fmla="*/ 383386 h 3344212"/>
                <a:gd name="connsiteX506" fmla="*/ 3392585 w 4869583"/>
                <a:gd name="connsiteY506" fmla="*/ 395683 h 3344212"/>
                <a:gd name="connsiteX507" fmla="*/ 3389852 w 4869583"/>
                <a:gd name="connsiteY507" fmla="*/ 409346 h 3344212"/>
                <a:gd name="connsiteX508" fmla="*/ 3377556 w 4869583"/>
                <a:gd name="connsiteY508" fmla="*/ 425742 h 3344212"/>
                <a:gd name="connsiteX509" fmla="*/ 3380288 w 4869583"/>
                <a:gd name="connsiteY509" fmla="*/ 432573 h 3344212"/>
                <a:gd name="connsiteX510" fmla="*/ 3381655 w 4869583"/>
                <a:gd name="connsiteY510" fmla="*/ 446237 h 3344212"/>
                <a:gd name="connsiteX511" fmla="*/ 3373457 w 4869583"/>
                <a:gd name="connsiteY511" fmla="*/ 450336 h 3344212"/>
                <a:gd name="connsiteX512" fmla="*/ 3374823 w 4869583"/>
                <a:gd name="connsiteY512" fmla="*/ 459900 h 3344212"/>
                <a:gd name="connsiteX513" fmla="*/ 3383021 w 4869583"/>
                <a:gd name="connsiteY513" fmla="*/ 459900 h 3344212"/>
                <a:gd name="connsiteX514" fmla="*/ 3393952 w 4869583"/>
                <a:gd name="connsiteY514" fmla="*/ 447603 h 3344212"/>
                <a:gd name="connsiteX515" fmla="*/ 3398050 w 4869583"/>
                <a:gd name="connsiteY515" fmla="*/ 438039 h 3344212"/>
                <a:gd name="connsiteX516" fmla="*/ 3415813 w 4869583"/>
                <a:gd name="connsiteY516" fmla="*/ 429841 h 3344212"/>
                <a:gd name="connsiteX517" fmla="*/ 3418545 w 4869583"/>
                <a:gd name="connsiteY517" fmla="*/ 423009 h 3344212"/>
                <a:gd name="connsiteX518" fmla="*/ 3415813 w 4869583"/>
                <a:gd name="connsiteY518" fmla="*/ 420276 h 3344212"/>
                <a:gd name="connsiteX519" fmla="*/ 3424011 w 4869583"/>
                <a:gd name="connsiteY519" fmla="*/ 410712 h 3344212"/>
                <a:gd name="connsiteX520" fmla="*/ 3430842 w 4869583"/>
                <a:gd name="connsiteY520" fmla="*/ 417544 h 3344212"/>
                <a:gd name="connsiteX521" fmla="*/ 3437674 w 4869583"/>
                <a:gd name="connsiteY521" fmla="*/ 410712 h 3344212"/>
                <a:gd name="connsiteX522" fmla="*/ 3437674 w 4869583"/>
                <a:gd name="connsiteY522" fmla="*/ 387485 h 3344212"/>
                <a:gd name="connsiteX523" fmla="*/ 3440407 w 4869583"/>
                <a:gd name="connsiteY523" fmla="*/ 373821 h 3344212"/>
                <a:gd name="connsiteX524" fmla="*/ 3456802 w 4869583"/>
                <a:gd name="connsiteY524" fmla="*/ 360158 h 3344212"/>
                <a:gd name="connsiteX525" fmla="*/ 3473198 w 4869583"/>
                <a:gd name="connsiteY525" fmla="*/ 336931 h 3344212"/>
                <a:gd name="connsiteX526" fmla="*/ 3477297 w 4869583"/>
                <a:gd name="connsiteY526" fmla="*/ 323267 h 3344212"/>
                <a:gd name="connsiteX527" fmla="*/ 3482763 w 4869583"/>
                <a:gd name="connsiteY527" fmla="*/ 321901 h 3344212"/>
                <a:gd name="connsiteX528" fmla="*/ 3489594 w 4869583"/>
                <a:gd name="connsiteY528" fmla="*/ 327366 h 3344212"/>
                <a:gd name="connsiteX529" fmla="*/ 3490961 w 4869583"/>
                <a:gd name="connsiteY529" fmla="*/ 339663 h 3344212"/>
                <a:gd name="connsiteX530" fmla="*/ 3501891 w 4869583"/>
                <a:gd name="connsiteY530" fmla="*/ 362891 h 3344212"/>
                <a:gd name="connsiteX531" fmla="*/ 3504624 w 4869583"/>
                <a:gd name="connsiteY531" fmla="*/ 380653 h 3344212"/>
                <a:gd name="connsiteX532" fmla="*/ 3515554 w 4869583"/>
                <a:gd name="connsiteY532" fmla="*/ 395683 h 3344212"/>
                <a:gd name="connsiteX533" fmla="*/ 3515554 w 4869583"/>
                <a:gd name="connsiteY533" fmla="*/ 409346 h 3344212"/>
                <a:gd name="connsiteX534" fmla="*/ 3511455 w 4869583"/>
                <a:gd name="connsiteY534" fmla="*/ 421643 h 3344212"/>
                <a:gd name="connsiteX535" fmla="*/ 3515554 w 4869583"/>
                <a:gd name="connsiteY535" fmla="*/ 448969 h 3344212"/>
                <a:gd name="connsiteX536" fmla="*/ 3507356 w 4869583"/>
                <a:gd name="connsiteY536" fmla="*/ 462633 h 3344212"/>
                <a:gd name="connsiteX537" fmla="*/ 3497792 w 4869583"/>
                <a:gd name="connsiteY537" fmla="*/ 466731 h 3344212"/>
                <a:gd name="connsiteX538" fmla="*/ 3489594 w 4869583"/>
                <a:gd name="connsiteY538" fmla="*/ 459900 h 3344212"/>
                <a:gd name="connsiteX539" fmla="*/ 3482763 w 4869583"/>
                <a:gd name="connsiteY539" fmla="*/ 466731 h 3344212"/>
                <a:gd name="connsiteX540" fmla="*/ 3475931 w 4869583"/>
                <a:gd name="connsiteY540" fmla="*/ 479028 h 3344212"/>
                <a:gd name="connsiteX541" fmla="*/ 3480030 w 4869583"/>
                <a:gd name="connsiteY541" fmla="*/ 492692 h 3344212"/>
                <a:gd name="connsiteX542" fmla="*/ 3470466 w 4869583"/>
                <a:gd name="connsiteY542" fmla="*/ 504989 h 3344212"/>
                <a:gd name="connsiteX543" fmla="*/ 3465000 w 4869583"/>
                <a:gd name="connsiteY543" fmla="*/ 521384 h 3344212"/>
                <a:gd name="connsiteX544" fmla="*/ 3469099 w 4869583"/>
                <a:gd name="connsiteY544" fmla="*/ 529583 h 3344212"/>
                <a:gd name="connsiteX545" fmla="*/ 3469099 w 4869583"/>
                <a:gd name="connsiteY545" fmla="*/ 552810 h 3344212"/>
                <a:gd name="connsiteX546" fmla="*/ 3480030 w 4869583"/>
                <a:gd name="connsiteY546" fmla="*/ 599265 h 3344212"/>
                <a:gd name="connsiteX547" fmla="*/ 3489594 w 4869583"/>
                <a:gd name="connsiteY547" fmla="*/ 618394 h 3344212"/>
                <a:gd name="connsiteX548" fmla="*/ 3486862 w 4869583"/>
                <a:gd name="connsiteY548" fmla="*/ 630691 h 3344212"/>
                <a:gd name="connsiteX549" fmla="*/ 3496426 w 4869583"/>
                <a:gd name="connsiteY549" fmla="*/ 641621 h 3344212"/>
                <a:gd name="connsiteX550" fmla="*/ 3505990 w 4869583"/>
                <a:gd name="connsiteY550" fmla="*/ 641621 h 3344212"/>
                <a:gd name="connsiteX551" fmla="*/ 3503258 w 4869583"/>
                <a:gd name="connsiteY551" fmla="*/ 625225 h 3344212"/>
                <a:gd name="connsiteX552" fmla="*/ 3499158 w 4869583"/>
                <a:gd name="connsiteY552" fmla="*/ 619760 h 3344212"/>
                <a:gd name="connsiteX553" fmla="*/ 3508723 w 4869583"/>
                <a:gd name="connsiteY553" fmla="*/ 610196 h 3344212"/>
                <a:gd name="connsiteX554" fmla="*/ 3516921 w 4869583"/>
                <a:gd name="connsiteY554" fmla="*/ 608829 h 3344212"/>
                <a:gd name="connsiteX555" fmla="*/ 3523752 w 4869583"/>
                <a:gd name="connsiteY555" fmla="*/ 625225 h 3344212"/>
                <a:gd name="connsiteX556" fmla="*/ 3530584 w 4869583"/>
                <a:gd name="connsiteY556" fmla="*/ 623859 h 3344212"/>
                <a:gd name="connsiteX557" fmla="*/ 3533317 w 4869583"/>
                <a:gd name="connsiteY557" fmla="*/ 608829 h 3344212"/>
                <a:gd name="connsiteX558" fmla="*/ 3542881 w 4869583"/>
                <a:gd name="connsiteY558" fmla="*/ 597899 h 3344212"/>
                <a:gd name="connsiteX559" fmla="*/ 3545614 w 4869583"/>
                <a:gd name="connsiteY559" fmla="*/ 577404 h 3344212"/>
                <a:gd name="connsiteX560" fmla="*/ 3556545 w 4869583"/>
                <a:gd name="connsiteY560" fmla="*/ 571938 h 3344212"/>
                <a:gd name="connsiteX561" fmla="*/ 3568841 w 4869583"/>
                <a:gd name="connsiteY561" fmla="*/ 555543 h 3344212"/>
                <a:gd name="connsiteX562" fmla="*/ 3572940 w 4869583"/>
                <a:gd name="connsiteY562" fmla="*/ 554176 h 3344212"/>
                <a:gd name="connsiteX563" fmla="*/ 3581138 w 4869583"/>
                <a:gd name="connsiteY563" fmla="*/ 543246 h 3344212"/>
                <a:gd name="connsiteX564" fmla="*/ 3604365 w 4869583"/>
                <a:gd name="connsiteY564" fmla="*/ 525483 h 3344212"/>
                <a:gd name="connsiteX565" fmla="*/ 3620762 w 4869583"/>
                <a:gd name="connsiteY565" fmla="*/ 498157 h 3344212"/>
                <a:gd name="connsiteX566" fmla="*/ 3631692 w 4869583"/>
                <a:gd name="connsiteY566" fmla="*/ 469464 h 3344212"/>
                <a:gd name="connsiteX567" fmla="*/ 3642623 w 4869583"/>
                <a:gd name="connsiteY567" fmla="*/ 446237 h 3344212"/>
                <a:gd name="connsiteX568" fmla="*/ 3654919 w 4869583"/>
                <a:gd name="connsiteY568" fmla="*/ 436672 h 3344212"/>
                <a:gd name="connsiteX569" fmla="*/ 3664484 w 4869583"/>
                <a:gd name="connsiteY569" fmla="*/ 450336 h 3344212"/>
                <a:gd name="connsiteX570" fmla="*/ 3672681 w 4869583"/>
                <a:gd name="connsiteY570" fmla="*/ 443504 h 3344212"/>
                <a:gd name="connsiteX571" fmla="*/ 3680880 w 4869583"/>
                <a:gd name="connsiteY571" fmla="*/ 447603 h 3344212"/>
                <a:gd name="connsiteX572" fmla="*/ 3693177 w 4869583"/>
                <a:gd name="connsiteY572" fmla="*/ 446237 h 3344212"/>
                <a:gd name="connsiteX573" fmla="*/ 3693177 w 4869583"/>
                <a:gd name="connsiteY573" fmla="*/ 438039 h 3344212"/>
                <a:gd name="connsiteX574" fmla="*/ 3686345 w 4869583"/>
                <a:gd name="connsiteY574" fmla="*/ 438039 h 3344212"/>
                <a:gd name="connsiteX575" fmla="*/ 3675415 w 4869583"/>
                <a:gd name="connsiteY575" fmla="*/ 427108 h 3344212"/>
                <a:gd name="connsiteX576" fmla="*/ 3680880 w 4869583"/>
                <a:gd name="connsiteY576" fmla="*/ 418910 h 3344212"/>
                <a:gd name="connsiteX577" fmla="*/ 3694543 w 4869583"/>
                <a:gd name="connsiteY577" fmla="*/ 417544 h 3344212"/>
                <a:gd name="connsiteX578" fmla="*/ 3701374 w 4869583"/>
                <a:gd name="connsiteY578" fmla="*/ 423009 h 3344212"/>
                <a:gd name="connsiteX579" fmla="*/ 3708207 w 4869583"/>
                <a:gd name="connsiteY579" fmla="*/ 418910 h 3344212"/>
                <a:gd name="connsiteX580" fmla="*/ 3717770 w 4869583"/>
                <a:gd name="connsiteY580" fmla="*/ 420276 h 3344212"/>
                <a:gd name="connsiteX581" fmla="*/ 3723236 w 4869583"/>
                <a:gd name="connsiteY581" fmla="*/ 416177 h 3344212"/>
                <a:gd name="connsiteX582" fmla="*/ 3716405 w 4869583"/>
                <a:gd name="connsiteY582" fmla="*/ 403880 h 3344212"/>
                <a:gd name="connsiteX583" fmla="*/ 3710939 w 4869583"/>
                <a:gd name="connsiteY583" fmla="*/ 402514 h 3344212"/>
                <a:gd name="connsiteX584" fmla="*/ 3704107 w 4869583"/>
                <a:gd name="connsiteY584" fmla="*/ 390217 h 3344212"/>
                <a:gd name="connsiteX585" fmla="*/ 3697276 w 4869583"/>
                <a:gd name="connsiteY585" fmla="*/ 390217 h 3344212"/>
                <a:gd name="connsiteX586" fmla="*/ 3698642 w 4869583"/>
                <a:gd name="connsiteY586" fmla="*/ 371089 h 3344212"/>
                <a:gd name="connsiteX587" fmla="*/ 3705473 w 4869583"/>
                <a:gd name="connsiteY587" fmla="*/ 361524 h 3344212"/>
                <a:gd name="connsiteX588" fmla="*/ 3706840 w 4869583"/>
                <a:gd name="connsiteY588" fmla="*/ 349228 h 3344212"/>
                <a:gd name="connsiteX589" fmla="*/ 3716405 w 4869583"/>
                <a:gd name="connsiteY589" fmla="*/ 349228 h 3344212"/>
                <a:gd name="connsiteX590" fmla="*/ 3709572 w 4869583"/>
                <a:gd name="connsiteY590" fmla="*/ 338297 h 3344212"/>
                <a:gd name="connsiteX591" fmla="*/ 3710939 w 4869583"/>
                <a:gd name="connsiteY591" fmla="*/ 330099 h 3344212"/>
                <a:gd name="connsiteX592" fmla="*/ 3720504 w 4869583"/>
                <a:gd name="connsiteY592" fmla="*/ 319168 h 3344212"/>
                <a:gd name="connsiteX593" fmla="*/ 3716405 w 4869583"/>
                <a:gd name="connsiteY593" fmla="*/ 315069 h 3344212"/>
                <a:gd name="connsiteX594" fmla="*/ 3716405 w 4869583"/>
                <a:gd name="connsiteY594" fmla="*/ 310970 h 3344212"/>
                <a:gd name="connsiteX595" fmla="*/ 3728702 w 4869583"/>
                <a:gd name="connsiteY595" fmla="*/ 310970 h 3344212"/>
                <a:gd name="connsiteX596" fmla="*/ 3732800 w 4869583"/>
                <a:gd name="connsiteY596" fmla="*/ 298673 h 3344212"/>
                <a:gd name="connsiteX597" fmla="*/ 3723236 w 4869583"/>
                <a:gd name="connsiteY597" fmla="*/ 293208 h 3344212"/>
                <a:gd name="connsiteX598" fmla="*/ 3719137 w 4869583"/>
                <a:gd name="connsiteY598" fmla="*/ 286377 h 3344212"/>
                <a:gd name="connsiteX599" fmla="*/ 3732800 w 4869583"/>
                <a:gd name="connsiteY599" fmla="*/ 287743 h 3344212"/>
                <a:gd name="connsiteX600" fmla="*/ 3738266 w 4869583"/>
                <a:gd name="connsiteY600" fmla="*/ 297307 h 3344212"/>
                <a:gd name="connsiteX601" fmla="*/ 3749196 w 4869583"/>
                <a:gd name="connsiteY601" fmla="*/ 298673 h 3344212"/>
                <a:gd name="connsiteX602" fmla="*/ 3757394 w 4869583"/>
                <a:gd name="connsiteY602" fmla="*/ 293208 h 3344212"/>
                <a:gd name="connsiteX603" fmla="*/ 3777889 w 4869583"/>
                <a:gd name="connsiteY603" fmla="*/ 294575 h 3344212"/>
                <a:gd name="connsiteX604" fmla="*/ 3797017 w 4869583"/>
                <a:gd name="connsiteY604" fmla="*/ 308238 h 3344212"/>
                <a:gd name="connsiteX605" fmla="*/ 3798384 w 4869583"/>
                <a:gd name="connsiteY605" fmla="*/ 315069 h 3344212"/>
                <a:gd name="connsiteX606" fmla="*/ 3803849 w 4869583"/>
                <a:gd name="connsiteY606" fmla="*/ 323267 h 3344212"/>
                <a:gd name="connsiteX607" fmla="*/ 3828443 w 4869583"/>
                <a:gd name="connsiteY607" fmla="*/ 335564 h 3344212"/>
                <a:gd name="connsiteX608" fmla="*/ 3840740 w 4869583"/>
                <a:gd name="connsiteY608" fmla="*/ 327366 h 3344212"/>
                <a:gd name="connsiteX609" fmla="*/ 3853037 w 4869583"/>
                <a:gd name="connsiteY609" fmla="*/ 336931 h 3344212"/>
                <a:gd name="connsiteX610" fmla="*/ 3870799 w 4869583"/>
                <a:gd name="connsiteY610" fmla="*/ 343762 h 3344212"/>
                <a:gd name="connsiteX611" fmla="*/ 3870799 w 4869583"/>
                <a:gd name="connsiteY611" fmla="*/ 350594 h 3344212"/>
                <a:gd name="connsiteX612" fmla="*/ 3863967 w 4869583"/>
                <a:gd name="connsiteY612" fmla="*/ 356059 h 3344212"/>
                <a:gd name="connsiteX613" fmla="*/ 3870799 w 4869583"/>
                <a:gd name="connsiteY613" fmla="*/ 364257 h 3344212"/>
                <a:gd name="connsiteX614" fmla="*/ 3862601 w 4869583"/>
                <a:gd name="connsiteY614" fmla="*/ 368356 h 3344212"/>
                <a:gd name="connsiteX615" fmla="*/ 3853037 w 4869583"/>
                <a:gd name="connsiteY615" fmla="*/ 360158 h 3344212"/>
                <a:gd name="connsiteX616" fmla="*/ 3844839 w 4869583"/>
                <a:gd name="connsiteY616" fmla="*/ 358792 h 3344212"/>
                <a:gd name="connsiteX617" fmla="*/ 3846205 w 4869583"/>
                <a:gd name="connsiteY617" fmla="*/ 365623 h 3344212"/>
                <a:gd name="connsiteX618" fmla="*/ 3873531 w 4869583"/>
                <a:gd name="connsiteY618" fmla="*/ 383386 h 3344212"/>
                <a:gd name="connsiteX619" fmla="*/ 3874898 w 4869583"/>
                <a:gd name="connsiteY619" fmla="*/ 398415 h 3344212"/>
                <a:gd name="connsiteX620" fmla="*/ 3863967 w 4869583"/>
                <a:gd name="connsiteY620" fmla="*/ 402514 h 3344212"/>
                <a:gd name="connsiteX621" fmla="*/ 3870799 w 4869583"/>
                <a:gd name="connsiteY621" fmla="*/ 406613 h 3344212"/>
                <a:gd name="connsiteX622" fmla="*/ 3883096 w 4869583"/>
                <a:gd name="connsiteY622" fmla="*/ 402514 h 3344212"/>
                <a:gd name="connsiteX623" fmla="*/ 3902225 w 4869583"/>
                <a:gd name="connsiteY623" fmla="*/ 406613 h 3344212"/>
                <a:gd name="connsiteX624" fmla="*/ 3906323 w 4869583"/>
                <a:gd name="connsiteY624" fmla="*/ 414811 h 3344212"/>
                <a:gd name="connsiteX625" fmla="*/ 3914521 w 4869583"/>
                <a:gd name="connsiteY625" fmla="*/ 417544 h 3344212"/>
                <a:gd name="connsiteX626" fmla="*/ 3915887 w 4869583"/>
                <a:gd name="connsiteY626" fmla="*/ 423009 h 3344212"/>
                <a:gd name="connsiteX627" fmla="*/ 3907690 w 4869583"/>
                <a:gd name="connsiteY627" fmla="*/ 436672 h 3344212"/>
                <a:gd name="connsiteX628" fmla="*/ 3887195 w 4869583"/>
                <a:gd name="connsiteY628" fmla="*/ 453068 h 3344212"/>
                <a:gd name="connsiteX629" fmla="*/ 3874898 w 4869583"/>
                <a:gd name="connsiteY629" fmla="*/ 455801 h 3344212"/>
                <a:gd name="connsiteX630" fmla="*/ 3865333 w 4869583"/>
                <a:gd name="connsiteY630" fmla="*/ 459900 h 3344212"/>
                <a:gd name="connsiteX631" fmla="*/ 3883096 w 4869583"/>
                <a:gd name="connsiteY631" fmla="*/ 459900 h 3344212"/>
                <a:gd name="connsiteX632" fmla="*/ 3889928 w 4869583"/>
                <a:gd name="connsiteY632" fmla="*/ 463999 h 3344212"/>
                <a:gd name="connsiteX633" fmla="*/ 3891293 w 4869583"/>
                <a:gd name="connsiteY633" fmla="*/ 474929 h 3344212"/>
                <a:gd name="connsiteX634" fmla="*/ 3896759 w 4869583"/>
                <a:gd name="connsiteY634" fmla="*/ 473563 h 3344212"/>
                <a:gd name="connsiteX635" fmla="*/ 3900858 w 4869583"/>
                <a:gd name="connsiteY635" fmla="*/ 477662 h 3344212"/>
                <a:gd name="connsiteX636" fmla="*/ 3892660 w 4869583"/>
                <a:gd name="connsiteY636" fmla="*/ 491325 h 3344212"/>
                <a:gd name="connsiteX637" fmla="*/ 3896759 w 4869583"/>
                <a:gd name="connsiteY637" fmla="*/ 495424 h 3344212"/>
                <a:gd name="connsiteX638" fmla="*/ 3881730 w 4869583"/>
                <a:gd name="connsiteY638" fmla="*/ 506355 h 3344212"/>
                <a:gd name="connsiteX639" fmla="*/ 3862601 w 4869583"/>
                <a:gd name="connsiteY639" fmla="*/ 513187 h 3344212"/>
                <a:gd name="connsiteX640" fmla="*/ 3853037 w 4869583"/>
                <a:gd name="connsiteY640" fmla="*/ 510454 h 3344212"/>
                <a:gd name="connsiteX641" fmla="*/ 3847572 w 4869583"/>
                <a:gd name="connsiteY641" fmla="*/ 518652 h 3344212"/>
                <a:gd name="connsiteX642" fmla="*/ 3836640 w 4869583"/>
                <a:gd name="connsiteY642" fmla="*/ 515919 h 3344212"/>
                <a:gd name="connsiteX643" fmla="*/ 3825711 w 4869583"/>
                <a:gd name="connsiteY643" fmla="*/ 502256 h 3344212"/>
                <a:gd name="connsiteX644" fmla="*/ 3813413 w 4869583"/>
                <a:gd name="connsiteY644" fmla="*/ 502256 h 3344212"/>
                <a:gd name="connsiteX645" fmla="*/ 3810680 w 4869583"/>
                <a:gd name="connsiteY645" fmla="*/ 495424 h 3344212"/>
                <a:gd name="connsiteX646" fmla="*/ 3802483 w 4869583"/>
                <a:gd name="connsiteY646" fmla="*/ 496791 h 3344212"/>
                <a:gd name="connsiteX647" fmla="*/ 3801116 w 4869583"/>
                <a:gd name="connsiteY647" fmla="*/ 507721 h 3344212"/>
                <a:gd name="connsiteX648" fmla="*/ 3795651 w 4869583"/>
                <a:gd name="connsiteY648" fmla="*/ 511820 h 3344212"/>
                <a:gd name="connsiteX649" fmla="*/ 3806582 w 4869583"/>
                <a:gd name="connsiteY649" fmla="*/ 513187 h 3344212"/>
                <a:gd name="connsiteX650" fmla="*/ 3814779 w 4869583"/>
                <a:gd name="connsiteY650" fmla="*/ 520018 h 3344212"/>
                <a:gd name="connsiteX651" fmla="*/ 3810680 w 4869583"/>
                <a:gd name="connsiteY651" fmla="*/ 529583 h 3344212"/>
                <a:gd name="connsiteX652" fmla="*/ 3803849 w 4869583"/>
                <a:gd name="connsiteY652" fmla="*/ 537780 h 3344212"/>
                <a:gd name="connsiteX653" fmla="*/ 3814779 w 4869583"/>
                <a:gd name="connsiteY653" fmla="*/ 539147 h 3344212"/>
                <a:gd name="connsiteX654" fmla="*/ 3806582 w 4869583"/>
                <a:gd name="connsiteY654" fmla="*/ 550077 h 3344212"/>
                <a:gd name="connsiteX655" fmla="*/ 3807948 w 4869583"/>
                <a:gd name="connsiteY655" fmla="*/ 558275 h 3344212"/>
                <a:gd name="connsiteX656" fmla="*/ 3812047 w 4869583"/>
                <a:gd name="connsiteY656" fmla="*/ 559642 h 3344212"/>
                <a:gd name="connsiteX657" fmla="*/ 3820245 w 4869583"/>
                <a:gd name="connsiteY657" fmla="*/ 551444 h 3344212"/>
                <a:gd name="connsiteX658" fmla="*/ 3824344 w 4869583"/>
                <a:gd name="connsiteY658" fmla="*/ 551444 h 3344212"/>
                <a:gd name="connsiteX659" fmla="*/ 3821612 w 4869583"/>
                <a:gd name="connsiteY659" fmla="*/ 561008 h 3344212"/>
                <a:gd name="connsiteX660" fmla="*/ 3805215 w 4869583"/>
                <a:gd name="connsiteY660" fmla="*/ 567840 h 3344212"/>
                <a:gd name="connsiteX661" fmla="*/ 3799750 w 4869583"/>
                <a:gd name="connsiteY661" fmla="*/ 580136 h 3344212"/>
                <a:gd name="connsiteX662" fmla="*/ 3802483 w 4869583"/>
                <a:gd name="connsiteY662" fmla="*/ 593800 h 3344212"/>
                <a:gd name="connsiteX663" fmla="*/ 3817513 w 4869583"/>
                <a:gd name="connsiteY663" fmla="*/ 606097 h 3344212"/>
                <a:gd name="connsiteX664" fmla="*/ 3814779 w 4869583"/>
                <a:gd name="connsiteY664" fmla="*/ 615661 h 3344212"/>
                <a:gd name="connsiteX665" fmla="*/ 3829810 w 4869583"/>
                <a:gd name="connsiteY665" fmla="*/ 642987 h 3344212"/>
                <a:gd name="connsiteX666" fmla="*/ 3827076 w 4869583"/>
                <a:gd name="connsiteY666" fmla="*/ 660750 h 3344212"/>
                <a:gd name="connsiteX667" fmla="*/ 3822977 w 4869583"/>
                <a:gd name="connsiteY667" fmla="*/ 663482 h 3344212"/>
                <a:gd name="connsiteX668" fmla="*/ 3820245 w 4869583"/>
                <a:gd name="connsiteY668" fmla="*/ 673047 h 3344212"/>
                <a:gd name="connsiteX669" fmla="*/ 3802483 w 4869583"/>
                <a:gd name="connsiteY669" fmla="*/ 688076 h 3344212"/>
                <a:gd name="connsiteX670" fmla="*/ 3806582 w 4869583"/>
                <a:gd name="connsiteY670" fmla="*/ 700373 h 3344212"/>
                <a:gd name="connsiteX671" fmla="*/ 3799750 w 4869583"/>
                <a:gd name="connsiteY671" fmla="*/ 709937 h 3344212"/>
                <a:gd name="connsiteX672" fmla="*/ 3788820 w 4869583"/>
                <a:gd name="connsiteY672" fmla="*/ 704472 h 3344212"/>
                <a:gd name="connsiteX673" fmla="*/ 3766959 w 4869583"/>
                <a:gd name="connsiteY673" fmla="*/ 704472 h 3344212"/>
                <a:gd name="connsiteX674" fmla="*/ 3758760 w 4869583"/>
                <a:gd name="connsiteY674" fmla="*/ 711304 h 3344212"/>
                <a:gd name="connsiteX675" fmla="*/ 3754661 w 4869583"/>
                <a:gd name="connsiteY675" fmla="*/ 726333 h 3344212"/>
                <a:gd name="connsiteX676" fmla="*/ 3742364 w 4869583"/>
                <a:gd name="connsiteY676" fmla="*/ 734531 h 3344212"/>
                <a:gd name="connsiteX677" fmla="*/ 3735533 w 4869583"/>
                <a:gd name="connsiteY677" fmla="*/ 742729 h 3344212"/>
                <a:gd name="connsiteX678" fmla="*/ 3724603 w 4869583"/>
                <a:gd name="connsiteY678" fmla="*/ 744095 h 3344212"/>
                <a:gd name="connsiteX679" fmla="*/ 3706840 w 4869583"/>
                <a:gd name="connsiteY679" fmla="*/ 764590 h 3344212"/>
                <a:gd name="connsiteX680" fmla="*/ 3700008 w 4869583"/>
                <a:gd name="connsiteY680" fmla="*/ 761858 h 3344212"/>
                <a:gd name="connsiteX681" fmla="*/ 3687711 w 4869583"/>
                <a:gd name="connsiteY681" fmla="*/ 761858 h 3344212"/>
                <a:gd name="connsiteX682" fmla="*/ 3682246 w 4869583"/>
                <a:gd name="connsiteY682" fmla="*/ 775521 h 3344212"/>
                <a:gd name="connsiteX683" fmla="*/ 3649454 w 4869583"/>
                <a:gd name="connsiteY683" fmla="*/ 783719 h 3344212"/>
                <a:gd name="connsiteX684" fmla="*/ 3642623 w 4869583"/>
                <a:gd name="connsiteY684" fmla="*/ 778254 h 3344212"/>
                <a:gd name="connsiteX685" fmla="*/ 3648088 w 4869583"/>
                <a:gd name="connsiteY685" fmla="*/ 770056 h 3344212"/>
                <a:gd name="connsiteX686" fmla="*/ 3643989 w 4869583"/>
                <a:gd name="connsiteY686" fmla="*/ 753660 h 3344212"/>
                <a:gd name="connsiteX687" fmla="*/ 3634425 w 4869583"/>
                <a:gd name="connsiteY687" fmla="*/ 744095 h 3344212"/>
                <a:gd name="connsiteX688" fmla="*/ 3634425 w 4869583"/>
                <a:gd name="connsiteY688" fmla="*/ 737264 h 3344212"/>
                <a:gd name="connsiteX689" fmla="*/ 3642623 w 4869583"/>
                <a:gd name="connsiteY689" fmla="*/ 734531 h 3344212"/>
                <a:gd name="connsiteX690" fmla="*/ 3642623 w 4869583"/>
                <a:gd name="connsiteY690" fmla="*/ 723601 h 3344212"/>
                <a:gd name="connsiteX691" fmla="*/ 3653554 w 4869583"/>
                <a:gd name="connsiteY691" fmla="*/ 704472 h 3344212"/>
                <a:gd name="connsiteX692" fmla="*/ 3638524 w 4869583"/>
                <a:gd name="connsiteY692" fmla="*/ 718135 h 3344212"/>
                <a:gd name="connsiteX693" fmla="*/ 3634425 w 4869583"/>
                <a:gd name="connsiteY693" fmla="*/ 719502 h 3344212"/>
                <a:gd name="connsiteX694" fmla="*/ 3633058 w 4869583"/>
                <a:gd name="connsiteY694" fmla="*/ 692175 h 3344212"/>
                <a:gd name="connsiteX695" fmla="*/ 3626227 w 4869583"/>
                <a:gd name="connsiteY695" fmla="*/ 689442 h 3344212"/>
                <a:gd name="connsiteX696" fmla="*/ 3619396 w 4869583"/>
                <a:gd name="connsiteY696" fmla="*/ 677145 h 3344212"/>
                <a:gd name="connsiteX697" fmla="*/ 3605732 w 4869583"/>
                <a:gd name="connsiteY697" fmla="*/ 683977 h 3344212"/>
                <a:gd name="connsiteX698" fmla="*/ 3601633 w 4869583"/>
                <a:gd name="connsiteY698" fmla="*/ 679878 h 3344212"/>
                <a:gd name="connsiteX699" fmla="*/ 3590702 w 4869583"/>
                <a:gd name="connsiteY699" fmla="*/ 681244 h 3344212"/>
                <a:gd name="connsiteX700" fmla="*/ 3578406 w 4869583"/>
                <a:gd name="connsiteY700" fmla="*/ 699007 h 3344212"/>
                <a:gd name="connsiteX701" fmla="*/ 3583871 w 4869583"/>
                <a:gd name="connsiteY701" fmla="*/ 700373 h 3344212"/>
                <a:gd name="connsiteX702" fmla="*/ 3601633 w 4869583"/>
                <a:gd name="connsiteY702" fmla="*/ 689442 h 3344212"/>
                <a:gd name="connsiteX703" fmla="*/ 3608464 w 4869583"/>
                <a:gd name="connsiteY703" fmla="*/ 692175 h 3344212"/>
                <a:gd name="connsiteX704" fmla="*/ 3607099 w 4869583"/>
                <a:gd name="connsiteY704" fmla="*/ 704472 h 3344212"/>
                <a:gd name="connsiteX705" fmla="*/ 3619396 w 4869583"/>
                <a:gd name="connsiteY705" fmla="*/ 709937 h 3344212"/>
                <a:gd name="connsiteX706" fmla="*/ 3627593 w 4869583"/>
                <a:gd name="connsiteY706" fmla="*/ 729066 h 3344212"/>
                <a:gd name="connsiteX707" fmla="*/ 3623494 w 4869583"/>
                <a:gd name="connsiteY707" fmla="*/ 749561 h 3344212"/>
                <a:gd name="connsiteX708" fmla="*/ 3630326 w 4869583"/>
                <a:gd name="connsiteY708" fmla="*/ 752293 h 3344212"/>
                <a:gd name="connsiteX709" fmla="*/ 3633058 w 4869583"/>
                <a:gd name="connsiteY709" fmla="*/ 771422 h 3344212"/>
                <a:gd name="connsiteX710" fmla="*/ 3627593 w 4869583"/>
                <a:gd name="connsiteY710" fmla="*/ 779620 h 3344212"/>
                <a:gd name="connsiteX711" fmla="*/ 3631692 w 4869583"/>
                <a:gd name="connsiteY711" fmla="*/ 783719 h 3344212"/>
                <a:gd name="connsiteX712" fmla="*/ 3631692 w 4869583"/>
                <a:gd name="connsiteY712" fmla="*/ 794650 h 3344212"/>
                <a:gd name="connsiteX713" fmla="*/ 3624861 w 4869583"/>
                <a:gd name="connsiteY713" fmla="*/ 796016 h 3344212"/>
                <a:gd name="connsiteX714" fmla="*/ 3603000 w 4869583"/>
                <a:gd name="connsiteY714" fmla="*/ 776887 h 3344212"/>
                <a:gd name="connsiteX715" fmla="*/ 3601633 w 4869583"/>
                <a:gd name="connsiteY715" fmla="*/ 765957 h 3344212"/>
                <a:gd name="connsiteX716" fmla="*/ 3592068 w 4869583"/>
                <a:gd name="connsiteY716" fmla="*/ 763224 h 3344212"/>
                <a:gd name="connsiteX717" fmla="*/ 3589336 w 4869583"/>
                <a:gd name="connsiteY717" fmla="*/ 752293 h 3344212"/>
                <a:gd name="connsiteX718" fmla="*/ 3581138 w 4869583"/>
                <a:gd name="connsiteY718" fmla="*/ 763224 h 3344212"/>
                <a:gd name="connsiteX719" fmla="*/ 3593435 w 4869583"/>
                <a:gd name="connsiteY719" fmla="*/ 774155 h 3344212"/>
                <a:gd name="connsiteX720" fmla="*/ 3590702 w 4869583"/>
                <a:gd name="connsiteY720" fmla="*/ 785085 h 3344212"/>
                <a:gd name="connsiteX721" fmla="*/ 3575673 w 4869583"/>
                <a:gd name="connsiteY721" fmla="*/ 776887 h 3344212"/>
                <a:gd name="connsiteX722" fmla="*/ 3566109 w 4869583"/>
                <a:gd name="connsiteY722" fmla="*/ 774155 h 3344212"/>
                <a:gd name="connsiteX723" fmla="*/ 3563376 w 4869583"/>
                <a:gd name="connsiteY723" fmla="*/ 768689 h 3344212"/>
                <a:gd name="connsiteX724" fmla="*/ 3553811 w 4869583"/>
                <a:gd name="connsiteY724" fmla="*/ 772788 h 3344212"/>
                <a:gd name="connsiteX725" fmla="*/ 3553811 w 4869583"/>
                <a:gd name="connsiteY725" fmla="*/ 763224 h 3344212"/>
                <a:gd name="connsiteX726" fmla="*/ 3559277 w 4869583"/>
                <a:gd name="connsiteY726" fmla="*/ 744095 h 3344212"/>
                <a:gd name="connsiteX727" fmla="*/ 3562010 w 4869583"/>
                <a:gd name="connsiteY727" fmla="*/ 741363 h 3344212"/>
                <a:gd name="connsiteX728" fmla="*/ 3555178 w 4869583"/>
                <a:gd name="connsiteY728" fmla="*/ 737264 h 3344212"/>
                <a:gd name="connsiteX729" fmla="*/ 3555178 w 4869583"/>
                <a:gd name="connsiteY729" fmla="*/ 731799 h 3344212"/>
                <a:gd name="connsiteX730" fmla="*/ 3536049 w 4869583"/>
                <a:gd name="connsiteY730" fmla="*/ 738630 h 3344212"/>
                <a:gd name="connsiteX731" fmla="*/ 3519653 w 4869583"/>
                <a:gd name="connsiteY731" fmla="*/ 738630 h 3344212"/>
                <a:gd name="connsiteX732" fmla="*/ 3508723 w 4869583"/>
                <a:gd name="connsiteY732" fmla="*/ 730432 h 3344212"/>
                <a:gd name="connsiteX733" fmla="*/ 3497792 w 4869583"/>
                <a:gd name="connsiteY733" fmla="*/ 733165 h 3344212"/>
                <a:gd name="connsiteX734" fmla="*/ 3482763 w 4869583"/>
                <a:gd name="connsiteY734" fmla="*/ 723601 h 3344212"/>
                <a:gd name="connsiteX735" fmla="*/ 3481396 w 4869583"/>
                <a:gd name="connsiteY735" fmla="*/ 733165 h 3344212"/>
                <a:gd name="connsiteX736" fmla="*/ 3484129 w 4869583"/>
                <a:gd name="connsiteY736" fmla="*/ 741363 h 3344212"/>
                <a:gd name="connsiteX737" fmla="*/ 3478664 w 4869583"/>
                <a:gd name="connsiteY737" fmla="*/ 745462 h 3344212"/>
                <a:gd name="connsiteX738" fmla="*/ 3480030 w 4869583"/>
                <a:gd name="connsiteY738" fmla="*/ 759125 h 3344212"/>
                <a:gd name="connsiteX739" fmla="*/ 3485495 w 4869583"/>
                <a:gd name="connsiteY739" fmla="*/ 768689 h 3344212"/>
                <a:gd name="connsiteX740" fmla="*/ 3501891 w 4869583"/>
                <a:gd name="connsiteY740" fmla="*/ 771422 h 3344212"/>
                <a:gd name="connsiteX741" fmla="*/ 3510089 w 4869583"/>
                <a:gd name="connsiteY741" fmla="*/ 783719 h 3344212"/>
                <a:gd name="connsiteX742" fmla="*/ 3499158 w 4869583"/>
                <a:gd name="connsiteY742" fmla="*/ 801481 h 3344212"/>
                <a:gd name="connsiteX743" fmla="*/ 3489594 w 4869583"/>
                <a:gd name="connsiteY743" fmla="*/ 804214 h 3344212"/>
                <a:gd name="connsiteX744" fmla="*/ 3458169 w 4869583"/>
                <a:gd name="connsiteY744" fmla="*/ 827441 h 3344212"/>
                <a:gd name="connsiteX745" fmla="*/ 3444505 w 4869583"/>
                <a:gd name="connsiteY745" fmla="*/ 845204 h 3344212"/>
                <a:gd name="connsiteX746" fmla="*/ 3429476 w 4869583"/>
                <a:gd name="connsiteY746" fmla="*/ 864332 h 3344212"/>
                <a:gd name="connsiteX747" fmla="*/ 3419912 w 4869583"/>
                <a:gd name="connsiteY747" fmla="*/ 860233 h 3344212"/>
                <a:gd name="connsiteX748" fmla="*/ 3410347 w 4869583"/>
                <a:gd name="connsiteY748" fmla="*/ 867065 h 3344212"/>
                <a:gd name="connsiteX749" fmla="*/ 3404882 w 4869583"/>
                <a:gd name="connsiteY749" fmla="*/ 883461 h 3344212"/>
                <a:gd name="connsiteX750" fmla="*/ 3392585 w 4869583"/>
                <a:gd name="connsiteY750" fmla="*/ 887560 h 3344212"/>
                <a:gd name="connsiteX751" fmla="*/ 3350229 w 4869583"/>
                <a:gd name="connsiteY751" fmla="*/ 877995 h 3344212"/>
                <a:gd name="connsiteX752" fmla="*/ 3340665 w 4869583"/>
                <a:gd name="connsiteY752" fmla="*/ 865698 h 3344212"/>
                <a:gd name="connsiteX753" fmla="*/ 3335199 w 4869583"/>
                <a:gd name="connsiteY753" fmla="*/ 850669 h 3344212"/>
                <a:gd name="connsiteX754" fmla="*/ 3314705 w 4869583"/>
                <a:gd name="connsiteY754" fmla="*/ 842471 h 3344212"/>
                <a:gd name="connsiteX755" fmla="*/ 3314705 w 4869583"/>
                <a:gd name="connsiteY755" fmla="*/ 835639 h 3344212"/>
                <a:gd name="connsiteX756" fmla="*/ 3321536 w 4869583"/>
                <a:gd name="connsiteY756" fmla="*/ 835639 h 3344212"/>
                <a:gd name="connsiteX757" fmla="*/ 3327002 w 4869583"/>
                <a:gd name="connsiteY757" fmla="*/ 830174 h 3344212"/>
                <a:gd name="connsiteX758" fmla="*/ 3320170 w 4869583"/>
                <a:gd name="connsiteY758" fmla="*/ 823342 h 3344212"/>
                <a:gd name="connsiteX759" fmla="*/ 3307873 w 4869583"/>
                <a:gd name="connsiteY759" fmla="*/ 820610 h 3344212"/>
                <a:gd name="connsiteX760" fmla="*/ 3294210 w 4869583"/>
                <a:gd name="connsiteY760" fmla="*/ 793283 h 3344212"/>
                <a:gd name="connsiteX761" fmla="*/ 3277814 w 4869583"/>
                <a:gd name="connsiteY761" fmla="*/ 780986 h 3344212"/>
                <a:gd name="connsiteX762" fmla="*/ 3250487 w 4869583"/>
                <a:gd name="connsiteY762" fmla="*/ 780986 h 3344212"/>
                <a:gd name="connsiteX763" fmla="*/ 3231359 w 4869583"/>
                <a:gd name="connsiteY763" fmla="*/ 768689 h 3344212"/>
                <a:gd name="connsiteX764" fmla="*/ 3199933 w 4869583"/>
                <a:gd name="connsiteY764" fmla="*/ 767323 h 3344212"/>
                <a:gd name="connsiteX765" fmla="*/ 3187636 w 4869583"/>
                <a:gd name="connsiteY765" fmla="*/ 763224 h 3344212"/>
                <a:gd name="connsiteX766" fmla="*/ 3187636 w 4869583"/>
                <a:gd name="connsiteY766" fmla="*/ 772788 h 3344212"/>
                <a:gd name="connsiteX767" fmla="*/ 3195834 w 4869583"/>
                <a:gd name="connsiteY767" fmla="*/ 780986 h 3344212"/>
                <a:gd name="connsiteX768" fmla="*/ 3199933 w 4869583"/>
                <a:gd name="connsiteY768" fmla="*/ 775521 h 3344212"/>
                <a:gd name="connsiteX769" fmla="*/ 3208131 w 4869583"/>
                <a:gd name="connsiteY769" fmla="*/ 774155 h 3344212"/>
                <a:gd name="connsiteX770" fmla="*/ 3238190 w 4869583"/>
                <a:gd name="connsiteY770" fmla="*/ 783719 h 3344212"/>
                <a:gd name="connsiteX771" fmla="*/ 3266883 w 4869583"/>
                <a:gd name="connsiteY771" fmla="*/ 783719 h 3344212"/>
                <a:gd name="connsiteX772" fmla="*/ 3275081 w 4869583"/>
                <a:gd name="connsiteY772" fmla="*/ 789184 h 3344212"/>
                <a:gd name="connsiteX773" fmla="*/ 3272349 w 4869583"/>
                <a:gd name="connsiteY773" fmla="*/ 797382 h 3344212"/>
                <a:gd name="connsiteX774" fmla="*/ 3266883 w 4869583"/>
                <a:gd name="connsiteY774" fmla="*/ 797382 h 3344212"/>
                <a:gd name="connsiteX775" fmla="*/ 3262784 w 4869583"/>
                <a:gd name="connsiteY775" fmla="*/ 802847 h 3344212"/>
                <a:gd name="connsiteX776" fmla="*/ 3266883 w 4869583"/>
                <a:gd name="connsiteY776" fmla="*/ 805580 h 3344212"/>
                <a:gd name="connsiteX777" fmla="*/ 3268250 w 4869583"/>
                <a:gd name="connsiteY777" fmla="*/ 828808 h 3344212"/>
                <a:gd name="connsiteX778" fmla="*/ 3273715 w 4869583"/>
                <a:gd name="connsiteY778" fmla="*/ 828808 h 3344212"/>
                <a:gd name="connsiteX779" fmla="*/ 3288744 w 4869583"/>
                <a:gd name="connsiteY779" fmla="*/ 857500 h 3344212"/>
                <a:gd name="connsiteX780" fmla="*/ 3296942 w 4869583"/>
                <a:gd name="connsiteY780" fmla="*/ 876629 h 3344212"/>
                <a:gd name="connsiteX781" fmla="*/ 3321536 w 4869583"/>
                <a:gd name="connsiteY781" fmla="*/ 884827 h 3344212"/>
                <a:gd name="connsiteX782" fmla="*/ 3347496 w 4869583"/>
                <a:gd name="connsiteY782" fmla="*/ 890292 h 3344212"/>
                <a:gd name="connsiteX783" fmla="*/ 3395318 w 4869583"/>
                <a:gd name="connsiteY783" fmla="*/ 903956 h 3344212"/>
                <a:gd name="connsiteX784" fmla="*/ 3398050 w 4869583"/>
                <a:gd name="connsiteY784" fmla="*/ 917619 h 3344212"/>
                <a:gd name="connsiteX785" fmla="*/ 3392585 w 4869583"/>
                <a:gd name="connsiteY785" fmla="*/ 923084 h 3344212"/>
                <a:gd name="connsiteX786" fmla="*/ 3377556 w 4869583"/>
                <a:gd name="connsiteY786" fmla="*/ 934015 h 3344212"/>
                <a:gd name="connsiteX787" fmla="*/ 3365259 w 4869583"/>
                <a:gd name="connsiteY787" fmla="*/ 940846 h 3344212"/>
                <a:gd name="connsiteX788" fmla="*/ 3346130 w 4869583"/>
                <a:gd name="connsiteY788" fmla="*/ 965440 h 3344212"/>
                <a:gd name="connsiteX789" fmla="*/ 3342031 w 4869583"/>
                <a:gd name="connsiteY789" fmla="*/ 961341 h 3344212"/>
                <a:gd name="connsiteX790" fmla="*/ 3336566 w 4869583"/>
                <a:gd name="connsiteY790" fmla="*/ 965440 h 3344212"/>
                <a:gd name="connsiteX791" fmla="*/ 3335199 w 4869583"/>
                <a:gd name="connsiteY791" fmla="*/ 973638 h 3344212"/>
                <a:gd name="connsiteX792" fmla="*/ 3292843 w 4869583"/>
                <a:gd name="connsiteY792" fmla="*/ 1017360 h 3344212"/>
                <a:gd name="connsiteX793" fmla="*/ 3275081 w 4869583"/>
                <a:gd name="connsiteY793" fmla="*/ 1025558 h 3344212"/>
                <a:gd name="connsiteX794" fmla="*/ 3262784 w 4869583"/>
                <a:gd name="connsiteY794" fmla="*/ 1046053 h 3344212"/>
                <a:gd name="connsiteX795" fmla="*/ 3251854 w 4869583"/>
                <a:gd name="connsiteY795" fmla="*/ 1048786 h 3344212"/>
                <a:gd name="connsiteX796" fmla="*/ 3245022 w 4869583"/>
                <a:gd name="connsiteY796" fmla="*/ 1043321 h 3344212"/>
                <a:gd name="connsiteX797" fmla="*/ 3238190 w 4869583"/>
                <a:gd name="connsiteY797" fmla="*/ 1043321 h 3344212"/>
                <a:gd name="connsiteX798" fmla="*/ 3235458 w 4869583"/>
                <a:gd name="connsiteY798" fmla="*/ 1050152 h 3344212"/>
                <a:gd name="connsiteX799" fmla="*/ 3219062 w 4869583"/>
                <a:gd name="connsiteY799" fmla="*/ 1031024 h 3344212"/>
                <a:gd name="connsiteX800" fmla="*/ 3208131 w 4869583"/>
                <a:gd name="connsiteY800" fmla="*/ 1026925 h 3344212"/>
                <a:gd name="connsiteX801" fmla="*/ 3199933 w 4869583"/>
                <a:gd name="connsiteY801" fmla="*/ 1036489 h 3344212"/>
                <a:gd name="connsiteX802" fmla="*/ 3197201 w 4869583"/>
                <a:gd name="connsiteY802" fmla="*/ 1026925 h 3344212"/>
                <a:gd name="connsiteX803" fmla="*/ 3191735 w 4869583"/>
                <a:gd name="connsiteY803" fmla="*/ 1025558 h 3344212"/>
                <a:gd name="connsiteX804" fmla="*/ 3201300 w 4869583"/>
                <a:gd name="connsiteY804" fmla="*/ 1011895 h 3344212"/>
                <a:gd name="connsiteX805" fmla="*/ 3197201 w 4869583"/>
                <a:gd name="connsiteY805" fmla="*/ 1009163 h 3344212"/>
                <a:gd name="connsiteX806" fmla="*/ 3194468 w 4869583"/>
                <a:gd name="connsiteY806" fmla="*/ 1002331 h 3344212"/>
                <a:gd name="connsiteX807" fmla="*/ 3180805 w 4869583"/>
                <a:gd name="connsiteY807" fmla="*/ 1009163 h 3344212"/>
                <a:gd name="connsiteX808" fmla="*/ 3171241 w 4869583"/>
                <a:gd name="connsiteY808" fmla="*/ 1035123 h 3344212"/>
                <a:gd name="connsiteX809" fmla="*/ 3169874 w 4869583"/>
                <a:gd name="connsiteY809" fmla="*/ 1024192 h 3344212"/>
                <a:gd name="connsiteX810" fmla="*/ 3163043 w 4869583"/>
                <a:gd name="connsiteY810" fmla="*/ 1002331 h 3344212"/>
                <a:gd name="connsiteX811" fmla="*/ 3157577 w 4869583"/>
                <a:gd name="connsiteY811" fmla="*/ 1021459 h 3344212"/>
                <a:gd name="connsiteX812" fmla="*/ 3164409 w 4869583"/>
                <a:gd name="connsiteY812" fmla="*/ 1029657 h 3344212"/>
                <a:gd name="connsiteX813" fmla="*/ 3161676 w 4869583"/>
                <a:gd name="connsiteY813" fmla="*/ 1054251 h 3344212"/>
                <a:gd name="connsiteX814" fmla="*/ 3146647 w 4869583"/>
                <a:gd name="connsiteY814" fmla="*/ 1077479 h 3344212"/>
                <a:gd name="connsiteX815" fmla="*/ 3137082 w 4869583"/>
                <a:gd name="connsiteY815" fmla="*/ 1074746 h 3344212"/>
                <a:gd name="connsiteX816" fmla="*/ 3134350 w 4869583"/>
                <a:gd name="connsiteY816" fmla="*/ 1066548 h 3344212"/>
                <a:gd name="connsiteX817" fmla="*/ 3124786 w 4869583"/>
                <a:gd name="connsiteY817" fmla="*/ 1050152 h 3344212"/>
                <a:gd name="connsiteX818" fmla="*/ 3122053 w 4869583"/>
                <a:gd name="connsiteY818" fmla="*/ 1062449 h 3344212"/>
                <a:gd name="connsiteX819" fmla="*/ 3130251 w 4869583"/>
                <a:gd name="connsiteY819" fmla="*/ 1069281 h 3344212"/>
                <a:gd name="connsiteX820" fmla="*/ 3117954 w 4869583"/>
                <a:gd name="connsiteY820" fmla="*/ 1077479 h 3344212"/>
                <a:gd name="connsiteX821" fmla="*/ 3115221 w 4869583"/>
                <a:gd name="connsiteY821" fmla="*/ 1091142 h 3344212"/>
                <a:gd name="connsiteX822" fmla="*/ 3111122 w 4869583"/>
                <a:gd name="connsiteY822" fmla="*/ 1087043 h 3344212"/>
                <a:gd name="connsiteX823" fmla="*/ 3096093 w 4869583"/>
                <a:gd name="connsiteY823" fmla="*/ 1081578 h 3344212"/>
                <a:gd name="connsiteX824" fmla="*/ 3094726 w 4869583"/>
                <a:gd name="connsiteY824" fmla="*/ 1072014 h 3344212"/>
                <a:gd name="connsiteX825" fmla="*/ 3083796 w 4869583"/>
                <a:gd name="connsiteY825" fmla="*/ 1065182 h 3344212"/>
                <a:gd name="connsiteX826" fmla="*/ 3070133 w 4869583"/>
                <a:gd name="connsiteY826" fmla="*/ 1047420 h 3344212"/>
                <a:gd name="connsiteX827" fmla="*/ 3044172 w 4869583"/>
                <a:gd name="connsiteY827" fmla="*/ 1037855 h 3344212"/>
                <a:gd name="connsiteX828" fmla="*/ 3018212 w 4869583"/>
                <a:gd name="connsiteY828" fmla="*/ 1022826 h 3344212"/>
                <a:gd name="connsiteX829" fmla="*/ 3010014 w 4869583"/>
                <a:gd name="connsiteY829" fmla="*/ 1003697 h 3344212"/>
                <a:gd name="connsiteX830" fmla="*/ 3000450 w 4869583"/>
                <a:gd name="connsiteY830" fmla="*/ 999598 h 3344212"/>
                <a:gd name="connsiteX831" fmla="*/ 2981321 w 4869583"/>
                <a:gd name="connsiteY831" fmla="*/ 985935 h 3344212"/>
                <a:gd name="connsiteX832" fmla="*/ 2975856 w 4869583"/>
                <a:gd name="connsiteY832" fmla="*/ 975004 h 3344212"/>
                <a:gd name="connsiteX833" fmla="*/ 2974490 w 4869583"/>
                <a:gd name="connsiteY833" fmla="*/ 994133 h 3344212"/>
                <a:gd name="connsiteX834" fmla="*/ 2962193 w 4869583"/>
                <a:gd name="connsiteY834" fmla="*/ 991400 h 3344212"/>
                <a:gd name="connsiteX835" fmla="*/ 2970391 w 4869583"/>
                <a:gd name="connsiteY835" fmla="*/ 1010529 h 3344212"/>
                <a:gd name="connsiteX836" fmla="*/ 2981321 w 4869583"/>
                <a:gd name="connsiteY836" fmla="*/ 1021459 h 3344212"/>
                <a:gd name="connsiteX837" fmla="*/ 2985420 w 4869583"/>
                <a:gd name="connsiteY837" fmla="*/ 1015994 h 3344212"/>
                <a:gd name="connsiteX838" fmla="*/ 2979955 w 4869583"/>
                <a:gd name="connsiteY838" fmla="*/ 1006430 h 3344212"/>
                <a:gd name="connsiteX839" fmla="*/ 2982688 w 4869583"/>
                <a:gd name="connsiteY839" fmla="*/ 1000965 h 3344212"/>
                <a:gd name="connsiteX840" fmla="*/ 2988153 w 4869583"/>
                <a:gd name="connsiteY840" fmla="*/ 1000965 h 3344212"/>
                <a:gd name="connsiteX841" fmla="*/ 3015480 w 4869583"/>
                <a:gd name="connsiteY841" fmla="*/ 1028291 h 3344212"/>
                <a:gd name="connsiteX842" fmla="*/ 3040073 w 4869583"/>
                <a:gd name="connsiteY842" fmla="*/ 1043321 h 3344212"/>
                <a:gd name="connsiteX843" fmla="*/ 3041440 w 4869583"/>
                <a:gd name="connsiteY843" fmla="*/ 1050152 h 3344212"/>
                <a:gd name="connsiteX844" fmla="*/ 3026410 w 4869583"/>
                <a:gd name="connsiteY844" fmla="*/ 1059717 h 3344212"/>
                <a:gd name="connsiteX845" fmla="*/ 3010014 w 4869583"/>
                <a:gd name="connsiteY845" fmla="*/ 1062449 h 3344212"/>
                <a:gd name="connsiteX846" fmla="*/ 3001816 w 4869583"/>
                <a:gd name="connsiteY846" fmla="*/ 1059717 h 3344212"/>
                <a:gd name="connsiteX847" fmla="*/ 3004549 w 4869583"/>
                <a:gd name="connsiteY847" fmla="*/ 1069281 h 3344212"/>
                <a:gd name="connsiteX848" fmla="*/ 3004549 w 4869583"/>
                <a:gd name="connsiteY848" fmla="*/ 1073380 h 3344212"/>
                <a:gd name="connsiteX849" fmla="*/ 3011380 w 4869583"/>
                <a:gd name="connsiteY849" fmla="*/ 1069281 h 3344212"/>
                <a:gd name="connsiteX850" fmla="*/ 3037341 w 4869583"/>
                <a:gd name="connsiteY850" fmla="*/ 1067915 h 3344212"/>
                <a:gd name="connsiteX851" fmla="*/ 3051004 w 4869583"/>
                <a:gd name="connsiteY851" fmla="*/ 1054251 h 3344212"/>
                <a:gd name="connsiteX852" fmla="*/ 3057836 w 4869583"/>
                <a:gd name="connsiteY852" fmla="*/ 1051519 h 3344212"/>
                <a:gd name="connsiteX853" fmla="*/ 3066033 w 4869583"/>
                <a:gd name="connsiteY853" fmla="*/ 1062449 h 3344212"/>
                <a:gd name="connsiteX854" fmla="*/ 3068766 w 4869583"/>
                <a:gd name="connsiteY854" fmla="*/ 1078845 h 3344212"/>
                <a:gd name="connsiteX855" fmla="*/ 3093360 w 4869583"/>
                <a:gd name="connsiteY855" fmla="*/ 1108904 h 3344212"/>
                <a:gd name="connsiteX856" fmla="*/ 3090627 w 4869583"/>
                <a:gd name="connsiteY856" fmla="*/ 1138963 h 3344212"/>
                <a:gd name="connsiteX857" fmla="*/ 3074231 w 4869583"/>
                <a:gd name="connsiteY857" fmla="*/ 1156726 h 3344212"/>
                <a:gd name="connsiteX858" fmla="*/ 3063301 w 4869583"/>
                <a:gd name="connsiteY858" fmla="*/ 1158092 h 3344212"/>
                <a:gd name="connsiteX859" fmla="*/ 3055103 w 4869583"/>
                <a:gd name="connsiteY859" fmla="*/ 1164924 h 3344212"/>
                <a:gd name="connsiteX860" fmla="*/ 3040073 w 4869583"/>
                <a:gd name="connsiteY860" fmla="*/ 1163557 h 3344212"/>
                <a:gd name="connsiteX861" fmla="*/ 3027776 w 4869583"/>
                <a:gd name="connsiteY861" fmla="*/ 1155359 h 3344212"/>
                <a:gd name="connsiteX862" fmla="*/ 2999084 w 4869583"/>
                <a:gd name="connsiteY862" fmla="*/ 1149894 h 3344212"/>
                <a:gd name="connsiteX863" fmla="*/ 2981321 w 4869583"/>
                <a:gd name="connsiteY863" fmla="*/ 1126667 h 3344212"/>
                <a:gd name="connsiteX864" fmla="*/ 2974490 w 4869583"/>
                <a:gd name="connsiteY864" fmla="*/ 1104805 h 3344212"/>
                <a:gd name="connsiteX865" fmla="*/ 2964925 w 4869583"/>
                <a:gd name="connsiteY865" fmla="*/ 1096607 h 3344212"/>
                <a:gd name="connsiteX866" fmla="*/ 2962193 w 4869583"/>
                <a:gd name="connsiteY866" fmla="*/ 1102073 h 3344212"/>
                <a:gd name="connsiteX867" fmla="*/ 2963559 w 4869583"/>
                <a:gd name="connsiteY867" fmla="*/ 1110271 h 3344212"/>
                <a:gd name="connsiteX868" fmla="*/ 2963559 w 4869583"/>
                <a:gd name="connsiteY868" fmla="*/ 1122568 h 3344212"/>
                <a:gd name="connsiteX869" fmla="*/ 2974490 w 4869583"/>
                <a:gd name="connsiteY869" fmla="*/ 1137597 h 3344212"/>
                <a:gd name="connsiteX870" fmla="*/ 2984054 w 4869583"/>
                <a:gd name="connsiteY870" fmla="*/ 1164924 h 3344212"/>
                <a:gd name="connsiteX871" fmla="*/ 2997717 w 4869583"/>
                <a:gd name="connsiteY871" fmla="*/ 1188151 h 3344212"/>
                <a:gd name="connsiteX872" fmla="*/ 2989519 w 4869583"/>
                <a:gd name="connsiteY872" fmla="*/ 1194983 h 3344212"/>
                <a:gd name="connsiteX873" fmla="*/ 2982688 w 4869583"/>
                <a:gd name="connsiteY873" fmla="*/ 1190884 h 3344212"/>
                <a:gd name="connsiteX874" fmla="*/ 2970391 w 4869583"/>
                <a:gd name="connsiteY874" fmla="*/ 1193616 h 3344212"/>
                <a:gd name="connsiteX875" fmla="*/ 2964925 w 4869583"/>
                <a:gd name="connsiteY875" fmla="*/ 1175854 h 3344212"/>
                <a:gd name="connsiteX876" fmla="*/ 2963559 w 4869583"/>
                <a:gd name="connsiteY876" fmla="*/ 1184052 h 3344212"/>
                <a:gd name="connsiteX877" fmla="*/ 2958094 w 4869583"/>
                <a:gd name="connsiteY877" fmla="*/ 1188151 h 3344212"/>
                <a:gd name="connsiteX878" fmla="*/ 2962193 w 4869583"/>
                <a:gd name="connsiteY878" fmla="*/ 1196349 h 3344212"/>
                <a:gd name="connsiteX879" fmla="*/ 2973123 w 4869583"/>
                <a:gd name="connsiteY879" fmla="*/ 1201814 h 3344212"/>
                <a:gd name="connsiteX880" fmla="*/ 2977222 w 4869583"/>
                <a:gd name="connsiteY880" fmla="*/ 1210012 h 3344212"/>
                <a:gd name="connsiteX881" fmla="*/ 2953995 w 4869583"/>
                <a:gd name="connsiteY881" fmla="*/ 1204547 h 3344212"/>
                <a:gd name="connsiteX882" fmla="*/ 2947163 w 4869583"/>
                <a:gd name="connsiteY882" fmla="*/ 1199082 h 3344212"/>
                <a:gd name="connsiteX883" fmla="*/ 2947163 w 4869583"/>
                <a:gd name="connsiteY883" fmla="*/ 1211379 h 3344212"/>
                <a:gd name="connsiteX884" fmla="*/ 2953995 w 4869583"/>
                <a:gd name="connsiteY884" fmla="*/ 1216844 h 3344212"/>
                <a:gd name="connsiteX885" fmla="*/ 2953995 w 4869583"/>
                <a:gd name="connsiteY885" fmla="*/ 1227775 h 3344212"/>
                <a:gd name="connsiteX886" fmla="*/ 2944431 w 4869583"/>
                <a:gd name="connsiteY886" fmla="*/ 1240071 h 3344212"/>
                <a:gd name="connsiteX887" fmla="*/ 2941698 w 4869583"/>
                <a:gd name="connsiteY887" fmla="*/ 1225042 h 3344212"/>
                <a:gd name="connsiteX888" fmla="*/ 2933500 w 4869583"/>
                <a:gd name="connsiteY888" fmla="*/ 1223676 h 3344212"/>
                <a:gd name="connsiteX889" fmla="*/ 2937599 w 4869583"/>
                <a:gd name="connsiteY889" fmla="*/ 1229141 h 3344212"/>
                <a:gd name="connsiteX890" fmla="*/ 2936233 w 4869583"/>
                <a:gd name="connsiteY890" fmla="*/ 1240071 h 3344212"/>
                <a:gd name="connsiteX891" fmla="*/ 2930767 w 4869583"/>
                <a:gd name="connsiteY891" fmla="*/ 1235973 h 3344212"/>
                <a:gd name="connsiteX892" fmla="*/ 2914371 w 4869583"/>
                <a:gd name="connsiteY892" fmla="*/ 1235973 h 3344212"/>
                <a:gd name="connsiteX893" fmla="*/ 2908906 w 4869583"/>
                <a:gd name="connsiteY893" fmla="*/ 1244170 h 3344212"/>
                <a:gd name="connsiteX894" fmla="*/ 2888411 w 4869583"/>
                <a:gd name="connsiteY894" fmla="*/ 1251002 h 3344212"/>
                <a:gd name="connsiteX895" fmla="*/ 2899342 w 4869583"/>
                <a:gd name="connsiteY895" fmla="*/ 1257834 h 3344212"/>
                <a:gd name="connsiteX896" fmla="*/ 2902074 w 4869583"/>
                <a:gd name="connsiteY896" fmla="*/ 1267398 h 3344212"/>
                <a:gd name="connsiteX897" fmla="*/ 2895243 w 4869583"/>
                <a:gd name="connsiteY897" fmla="*/ 1270131 h 3344212"/>
                <a:gd name="connsiteX898" fmla="*/ 2893877 w 4869583"/>
                <a:gd name="connsiteY898" fmla="*/ 1264665 h 3344212"/>
                <a:gd name="connsiteX899" fmla="*/ 2878847 w 4869583"/>
                <a:gd name="connsiteY899" fmla="*/ 1253735 h 3344212"/>
                <a:gd name="connsiteX900" fmla="*/ 2867916 w 4869583"/>
                <a:gd name="connsiteY900" fmla="*/ 1251002 h 3344212"/>
                <a:gd name="connsiteX901" fmla="*/ 2866550 w 4869583"/>
                <a:gd name="connsiteY901" fmla="*/ 1259200 h 3344212"/>
                <a:gd name="connsiteX902" fmla="*/ 2859718 w 4869583"/>
                <a:gd name="connsiteY902" fmla="*/ 1263299 h 3344212"/>
                <a:gd name="connsiteX903" fmla="*/ 2876114 w 4869583"/>
                <a:gd name="connsiteY903" fmla="*/ 1275596 h 3344212"/>
                <a:gd name="connsiteX904" fmla="*/ 2870649 w 4869583"/>
                <a:gd name="connsiteY904" fmla="*/ 1282428 h 3344212"/>
                <a:gd name="connsiteX905" fmla="*/ 2870649 w 4869583"/>
                <a:gd name="connsiteY905" fmla="*/ 1290626 h 3344212"/>
                <a:gd name="connsiteX906" fmla="*/ 2858352 w 4869583"/>
                <a:gd name="connsiteY906" fmla="*/ 1289259 h 3344212"/>
                <a:gd name="connsiteX907" fmla="*/ 2847421 w 4869583"/>
                <a:gd name="connsiteY907" fmla="*/ 1307021 h 3344212"/>
                <a:gd name="connsiteX908" fmla="*/ 2831026 w 4869583"/>
                <a:gd name="connsiteY908" fmla="*/ 1315219 h 3344212"/>
                <a:gd name="connsiteX909" fmla="*/ 2837857 w 4869583"/>
                <a:gd name="connsiteY909" fmla="*/ 1324784 h 3344212"/>
                <a:gd name="connsiteX910" fmla="*/ 2833758 w 4869583"/>
                <a:gd name="connsiteY910" fmla="*/ 1331615 h 3344212"/>
                <a:gd name="connsiteX911" fmla="*/ 2825560 w 4869583"/>
                <a:gd name="connsiteY911" fmla="*/ 1331615 h 3344212"/>
                <a:gd name="connsiteX912" fmla="*/ 2817362 w 4869583"/>
                <a:gd name="connsiteY912" fmla="*/ 1342546 h 3344212"/>
                <a:gd name="connsiteX913" fmla="*/ 2820095 w 4869583"/>
                <a:gd name="connsiteY913" fmla="*/ 1353476 h 3344212"/>
                <a:gd name="connsiteX914" fmla="*/ 2807798 w 4869583"/>
                <a:gd name="connsiteY914" fmla="*/ 1357575 h 3344212"/>
                <a:gd name="connsiteX915" fmla="*/ 2788670 w 4869583"/>
                <a:gd name="connsiteY915" fmla="*/ 1380803 h 3344212"/>
                <a:gd name="connsiteX916" fmla="*/ 2773640 w 4869583"/>
                <a:gd name="connsiteY916" fmla="*/ 1383536 h 3344212"/>
                <a:gd name="connsiteX917" fmla="*/ 2773640 w 4869583"/>
                <a:gd name="connsiteY917" fmla="*/ 1395833 h 3344212"/>
                <a:gd name="connsiteX918" fmla="*/ 2759977 w 4869583"/>
                <a:gd name="connsiteY918" fmla="*/ 1408129 h 3344212"/>
                <a:gd name="connsiteX919" fmla="*/ 2744947 w 4869583"/>
                <a:gd name="connsiteY919" fmla="*/ 1398565 h 3344212"/>
                <a:gd name="connsiteX920" fmla="*/ 2743581 w 4869583"/>
                <a:gd name="connsiteY920" fmla="*/ 1406763 h 3344212"/>
                <a:gd name="connsiteX921" fmla="*/ 2750412 w 4869583"/>
                <a:gd name="connsiteY921" fmla="*/ 1421793 h 3344212"/>
                <a:gd name="connsiteX922" fmla="*/ 2738116 w 4869583"/>
                <a:gd name="connsiteY922" fmla="*/ 1434090 h 3344212"/>
                <a:gd name="connsiteX923" fmla="*/ 2734017 w 4869583"/>
                <a:gd name="connsiteY923" fmla="*/ 1458684 h 3344212"/>
                <a:gd name="connsiteX924" fmla="*/ 2725819 w 4869583"/>
                <a:gd name="connsiteY924" fmla="*/ 1470980 h 3344212"/>
                <a:gd name="connsiteX925" fmla="*/ 2720353 w 4869583"/>
                <a:gd name="connsiteY925" fmla="*/ 1488743 h 3344212"/>
                <a:gd name="connsiteX926" fmla="*/ 2709423 w 4869583"/>
                <a:gd name="connsiteY926" fmla="*/ 1494208 h 3344212"/>
                <a:gd name="connsiteX927" fmla="*/ 2699858 w 4869583"/>
                <a:gd name="connsiteY927" fmla="*/ 1521534 h 3344212"/>
                <a:gd name="connsiteX928" fmla="*/ 2705324 w 4869583"/>
                <a:gd name="connsiteY928" fmla="*/ 1527000 h 3344212"/>
                <a:gd name="connsiteX929" fmla="*/ 2705324 w 4869583"/>
                <a:gd name="connsiteY929" fmla="*/ 1546128 h 3344212"/>
                <a:gd name="connsiteX930" fmla="*/ 2693027 w 4869583"/>
                <a:gd name="connsiteY930" fmla="*/ 1567990 h 3344212"/>
                <a:gd name="connsiteX931" fmla="*/ 2688928 w 4869583"/>
                <a:gd name="connsiteY931" fmla="*/ 1578920 h 3344212"/>
                <a:gd name="connsiteX932" fmla="*/ 2676631 w 4869583"/>
                <a:gd name="connsiteY932" fmla="*/ 1583019 h 3344212"/>
                <a:gd name="connsiteX933" fmla="*/ 2671166 w 4869583"/>
                <a:gd name="connsiteY933" fmla="*/ 1589851 h 3344212"/>
                <a:gd name="connsiteX934" fmla="*/ 2684829 w 4869583"/>
                <a:gd name="connsiteY934" fmla="*/ 1592583 h 3344212"/>
                <a:gd name="connsiteX935" fmla="*/ 2687561 w 4869583"/>
                <a:gd name="connsiteY935" fmla="*/ 1602148 h 3344212"/>
                <a:gd name="connsiteX936" fmla="*/ 2684829 w 4869583"/>
                <a:gd name="connsiteY936" fmla="*/ 1614445 h 3344212"/>
                <a:gd name="connsiteX937" fmla="*/ 2690294 w 4869583"/>
                <a:gd name="connsiteY937" fmla="*/ 1622643 h 3344212"/>
                <a:gd name="connsiteX938" fmla="*/ 2690294 w 4869583"/>
                <a:gd name="connsiteY938" fmla="*/ 1640405 h 3344212"/>
                <a:gd name="connsiteX939" fmla="*/ 2695759 w 4869583"/>
                <a:gd name="connsiteY939" fmla="*/ 1643137 h 3344212"/>
                <a:gd name="connsiteX940" fmla="*/ 2683463 w 4869583"/>
                <a:gd name="connsiteY940" fmla="*/ 1674563 h 3344212"/>
                <a:gd name="connsiteX941" fmla="*/ 2665700 w 4869583"/>
                <a:gd name="connsiteY941" fmla="*/ 1690959 h 3344212"/>
                <a:gd name="connsiteX942" fmla="*/ 2630176 w 4869583"/>
                <a:gd name="connsiteY942" fmla="*/ 1699157 h 3344212"/>
                <a:gd name="connsiteX943" fmla="*/ 2624711 w 4869583"/>
                <a:gd name="connsiteY943" fmla="*/ 1712820 h 3344212"/>
                <a:gd name="connsiteX944" fmla="*/ 2642473 w 4869583"/>
                <a:gd name="connsiteY944" fmla="*/ 1697790 h 3344212"/>
                <a:gd name="connsiteX945" fmla="*/ 2672532 w 4869583"/>
                <a:gd name="connsiteY945" fmla="*/ 1693691 h 3344212"/>
                <a:gd name="connsiteX946" fmla="*/ 2695759 w 4869583"/>
                <a:gd name="connsiteY946" fmla="*/ 1666365 h 3344212"/>
                <a:gd name="connsiteX947" fmla="*/ 2713522 w 4869583"/>
                <a:gd name="connsiteY947" fmla="*/ 1632207 h 3344212"/>
                <a:gd name="connsiteX948" fmla="*/ 2751779 w 4869583"/>
                <a:gd name="connsiteY948" fmla="*/ 1630840 h 3344212"/>
                <a:gd name="connsiteX949" fmla="*/ 2764076 w 4869583"/>
                <a:gd name="connsiteY949" fmla="*/ 1636306 h 3344212"/>
                <a:gd name="connsiteX950" fmla="*/ 2764076 w 4869583"/>
                <a:gd name="connsiteY950" fmla="*/ 1648603 h 3344212"/>
                <a:gd name="connsiteX951" fmla="*/ 2758610 w 4869583"/>
                <a:gd name="connsiteY951" fmla="*/ 1663632 h 3344212"/>
                <a:gd name="connsiteX952" fmla="*/ 2758610 w 4869583"/>
                <a:gd name="connsiteY952" fmla="*/ 1678662 h 3344212"/>
                <a:gd name="connsiteX953" fmla="*/ 2765442 w 4869583"/>
                <a:gd name="connsiteY953" fmla="*/ 1697790 h 3344212"/>
                <a:gd name="connsiteX954" fmla="*/ 2765442 w 4869583"/>
                <a:gd name="connsiteY954" fmla="*/ 1723751 h 3344212"/>
                <a:gd name="connsiteX955" fmla="*/ 2755878 w 4869583"/>
                <a:gd name="connsiteY955" fmla="*/ 1749711 h 3344212"/>
                <a:gd name="connsiteX956" fmla="*/ 2764076 w 4869583"/>
                <a:gd name="connsiteY956" fmla="*/ 1762008 h 3344212"/>
                <a:gd name="connsiteX957" fmla="*/ 2768175 w 4869583"/>
                <a:gd name="connsiteY957" fmla="*/ 1787968 h 3344212"/>
                <a:gd name="connsiteX958" fmla="*/ 2764076 w 4869583"/>
                <a:gd name="connsiteY958" fmla="*/ 1801631 h 3344212"/>
                <a:gd name="connsiteX959" fmla="*/ 2721720 w 4869583"/>
                <a:gd name="connsiteY959" fmla="*/ 1841255 h 3344212"/>
                <a:gd name="connsiteX960" fmla="*/ 2702591 w 4869583"/>
                <a:gd name="connsiteY960" fmla="*/ 1848086 h 3344212"/>
                <a:gd name="connsiteX961" fmla="*/ 2687561 w 4869583"/>
                <a:gd name="connsiteY961" fmla="*/ 1845354 h 3344212"/>
                <a:gd name="connsiteX962" fmla="*/ 2702591 w 4869583"/>
                <a:gd name="connsiteY962" fmla="*/ 1850819 h 3344212"/>
                <a:gd name="connsiteX963" fmla="*/ 2723086 w 4869583"/>
                <a:gd name="connsiteY963" fmla="*/ 1852185 h 3344212"/>
                <a:gd name="connsiteX964" fmla="*/ 2770907 w 4869583"/>
                <a:gd name="connsiteY964" fmla="*/ 1835789 h 3344212"/>
                <a:gd name="connsiteX965" fmla="*/ 2818729 w 4869583"/>
                <a:gd name="connsiteY965" fmla="*/ 1820760 h 3344212"/>
                <a:gd name="connsiteX966" fmla="*/ 2843323 w 4869583"/>
                <a:gd name="connsiteY966" fmla="*/ 1818027 h 3344212"/>
                <a:gd name="connsiteX967" fmla="*/ 2873382 w 4869583"/>
                <a:gd name="connsiteY967" fmla="*/ 1837156 h 3344212"/>
                <a:gd name="connsiteX968" fmla="*/ 2892510 w 4869583"/>
                <a:gd name="connsiteY968" fmla="*/ 1856284 h 3344212"/>
                <a:gd name="connsiteX969" fmla="*/ 2922569 w 4869583"/>
                <a:gd name="connsiteY969" fmla="*/ 1864482 h 3344212"/>
                <a:gd name="connsiteX970" fmla="*/ 2929401 w 4869583"/>
                <a:gd name="connsiteY970" fmla="*/ 1871314 h 3344212"/>
                <a:gd name="connsiteX971" fmla="*/ 2943064 w 4869583"/>
                <a:gd name="connsiteY971" fmla="*/ 1874046 h 3344212"/>
                <a:gd name="connsiteX972" fmla="*/ 2963559 w 4869583"/>
                <a:gd name="connsiteY972" fmla="*/ 1895908 h 3344212"/>
                <a:gd name="connsiteX973" fmla="*/ 2974490 w 4869583"/>
                <a:gd name="connsiteY973" fmla="*/ 1900007 h 3344212"/>
                <a:gd name="connsiteX974" fmla="*/ 2985420 w 4869583"/>
                <a:gd name="connsiteY974" fmla="*/ 1920501 h 3344212"/>
                <a:gd name="connsiteX975" fmla="*/ 2996351 w 4869583"/>
                <a:gd name="connsiteY975" fmla="*/ 1927333 h 3344212"/>
                <a:gd name="connsiteX976" fmla="*/ 2996351 w 4869583"/>
                <a:gd name="connsiteY976" fmla="*/ 1939630 h 3344212"/>
                <a:gd name="connsiteX977" fmla="*/ 3004549 w 4869583"/>
                <a:gd name="connsiteY977" fmla="*/ 1949194 h 3344212"/>
                <a:gd name="connsiteX978" fmla="*/ 3014113 w 4869583"/>
                <a:gd name="connsiteY978" fmla="*/ 1972422 h 3344212"/>
                <a:gd name="connsiteX979" fmla="*/ 3014113 w 4869583"/>
                <a:gd name="connsiteY979" fmla="*/ 1977887 h 3344212"/>
                <a:gd name="connsiteX980" fmla="*/ 3023677 w 4869583"/>
                <a:gd name="connsiteY980" fmla="*/ 1973788 h 3344212"/>
                <a:gd name="connsiteX981" fmla="*/ 3029143 w 4869583"/>
                <a:gd name="connsiteY981" fmla="*/ 1981986 h 3344212"/>
                <a:gd name="connsiteX982" fmla="*/ 3056469 w 4869583"/>
                <a:gd name="connsiteY982" fmla="*/ 1999748 h 3344212"/>
                <a:gd name="connsiteX983" fmla="*/ 3066033 w 4869583"/>
                <a:gd name="connsiteY983" fmla="*/ 2002481 h 3344212"/>
                <a:gd name="connsiteX984" fmla="*/ 3086528 w 4869583"/>
                <a:gd name="connsiteY984" fmla="*/ 2016144 h 3344212"/>
                <a:gd name="connsiteX985" fmla="*/ 3096093 w 4869583"/>
                <a:gd name="connsiteY985" fmla="*/ 2020243 h 3344212"/>
                <a:gd name="connsiteX986" fmla="*/ 3119320 w 4869583"/>
                <a:gd name="connsiteY986" fmla="*/ 2039372 h 3344212"/>
                <a:gd name="connsiteX987" fmla="*/ 3122053 w 4869583"/>
                <a:gd name="connsiteY987" fmla="*/ 2048936 h 3344212"/>
                <a:gd name="connsiteX988" fmla="*/ 3138449 w 4869583"/>
                <a:gd name="connsiteY988" fmla="*/ 2066698 h 3344212"/>
                <a:gd name="connsiteX989" fmla="*/ 3135716 w 4869583"/>
                <a:gd name="connsiteY989" fmla="*/ 2072164 h 3344212"/>
                <a:gd name="connsiteX990" fmla="*/ 3141181 w 4869583"/>
                <a:gd name="connsiteY990" fmla="*/ 2076262 h 3344212"/>
                <a:gd name="connsiteX991" fmla="*/ 3161676 w 4869583"/>
                <a:gd name="connsiteY991" fmla="*/ 2077629 h 3344212"/>
                <a:gd name="connsiteX992" fmla="*/ 3168508 w 4869583"/>
                <a:gd name="connsiteY992" fmla="*/ 2078995 h 3344212"/>
                <a:gd name="connsiteX993" fmla="*/ 3183537 w 4869583"/>
                <a:gd name="connsiteY993" fmla="*/ 2076262 h 3344212"/>
                <a:gd name="connsiteX994" fmla="*/ 3212230 w 4869583"/>
                <a:gd name="connsiteY994" fmla="*/ 2077629 h 3344212"/>
                <a:gd name="connsiteX995" fmla="*/ 3219062 w 4869583"/>
                <a:gd name="connsiteY995" fmla="*/ 2083094 h 3344212"/>
                <a:gd name="connsiteX996" fmla="*/ 3223161 w 4869583"/>
                <a:gd name="connsiteY996" fmla="*/ 2083094 h 3344212"/>
                <a:gd name="connsiteX997" fmla="*/ 3245022 w 4869583"/>
                <a:gd name="connsiteY997" fmla="*/ 2089926 h 3344212"/>
                <a:gd name="connsiteX998" fmla="*/ 3266883 w 4869583"/>
                <a:gd name="connsiteY998" fmla="*/ 2094025 h 3344212"/>
                <a:gd name="connsiteX999" fmla="*/ 3283279 w 4869583"/>
                <a:gd name="connsiteY999" fmla="*/ 2088559 h 3344212"/>
                <a:gd name="connsiteX1000" fmla="*/ 3292843 w 4869583"/>
                <a:gd name="connsiteY1000" fmla="*/ 2088559 h 3344212"/>
                <a:gd name="connsiteX1001" fmla="*/ 3292843 w 4869583"/>
                <a:gd name="connsiteY1001" fmla="*/ 2094025 h 3344212"/>
                <a:gd name="connsiteX1002" fmla="*/ 3296942 w 4869583"/>
                <a:gd name="connsiteY1002" fmla="*/ 2091292 h 3344212"/>
                <a:gd name="connsiteX1003" fmla="*/ 3303774 w 4869583"/>
                <a:gd name="connsiteY1003" fmla="*/ 2091292 h 3344212"/>
                <a:gd name="connsiteX1004" fmla="*/ 3306507 w 4869583"/>
                <a:gd name="connsiteY1004" fmla="*/ 2110421 h 3344212"/>
                <a:gd name="connsiteX1005" fmla="*/ 3288744 w 4869583"/>
                <a:gd name="connsiteY1005" fmla="*/ 2143212 h 3344212"/>
                <a:gd name="connsiteX1006" fmla="*/ 3287378 w 4869583"/>
                <a:gd name="connsiteY1006" fmla="*/ 2155509 h 3344212"/>
                <a:gd name="connsiteX1007" fmla="*/ 3279180 w 4869583"/>
                <a:gd name="connsiteY1007" fmla="*/ 2167806 h 3344212"/>
                <a:gd name="connsiteX1008" fmla="*/ 3269616 w 4869583"/>
                <a:gd name="connsiteY1008" fmla="*/ 2185568 h 3344212"/>
                <a:gd name="connsiteX1009" fmla="*/ 3270982 w 4869583"/>
                <a:gd name="connsiteY1009" fmla="*/ 2200598 h 3344212"/>
                <a:gd name="connsiteX1010" fmla="*/ 3276448 w 4869583"/>
                <a:gd name="connsiteY1010" fmla="*/ 2204697 h 3344212"/>
                <a:gd name="connsiteX1011" fmla="*/ 3276448 w 4869583"/>
                <a:gd name="connsiteY1011" fmla="*/ 2233390 h 3344212"/>
                <a:gd name="connsiteX1012" fmla="*/ 3260052 w 4869583"/>
                <a:gd name="connsiteY1012" fmla="*/ 2260716 h 3344212"/>
                <a:gd name="connsiteX1013" fmla="*/ 3260052 w 4869583"/>
                <a:gd name="connsiteY1013" fmla="*/ 2273013 h 3344212"/>
                <a:gd name="connsiteX1014" fmla="*/ 3254586 w 4869583"/>
                <a:gd name="connsiteY1014" fmla="*/ 2289409 h 3344212"/>
                <a:gd name="connsiteX1015" fmla="*/ 3240923 w 4869583"/>
                <a:gd name="connsiteY1015" fmla="*/ 2300340 h 3344212"/>
                <a:gd name="connsiteX1016" fmla="*/ 3234091 w 4869583"/>
                <a:gd name="connsiteY1016" fmla="*/ 2327666 h 3344212"/>
                <a:gd name="connsiteX1017" fmla="*/ 3239557 w 4869583"/>
                <a:gd name="connsiteY1017" fmla="*/ 2338597 h 3344212"/>
                <a:gd name="connsiteX1018" fmla="*/ 3253220 w 4869583"/>
                <a:gd name="connsiteY1018" fmla="*/ 2349527 h 3344212"/>
                <a:gd name="connsiteX1019" fmla="*/ 3253220 w 4869583"/>
                <a:gd name="connsiteY1019" fmla="*/ 2365923 h 3344212"/>
                <a:gd name="connsiteX1020" fmla="*/ 3262784 w 4869583"/>
                <a:gd name="connsiteY1020" fmla="*/ 2371389 h 3344212"/>
                <a:gd name="connsiteX1021" fmla="*/ 3270982 w 4869583"/>
                <a:gd name="connsiteY1021" fmla="*/ 2382319 h 3344212"/>
                <a:gd name="connsiteX1022" fmla="*/ 3268250 w 4869583"/>
                <a:gd name="connsiteY1022" fmla="*/ 2393250 h 3344212"/>
                <a:gd name="connsiteX1023" fmla="*/ 3269616 w 4869583"/>
                <a:gd name="connsiteY1023" fmla="*/ 2398715 h 3344212"/>
                <a:gd name="connsiteX1024" fmla="*/ 3269616 w 4869583"/>
                <a:gd name="connsiteY1024" fmla="*/ 2408279 h 3344212"/>
                <a:gd name="connsiteX1025" fmla="*/ 3281913 w 4869583"/>
                <a:gd name="connsiteY1025" fmla="*/ 2413745 h 3344212"/>
                <a:gd name="connsiteX1026" fmla="*/ 3298309 w 4869583"/>
                <a:gd name="connsiteY1026" fmla="*/ 2421943 h 3344212"/>
                <a:gd name="connsiteX1027" fmla="*/ 3301041 w 4869583"/>
                <a:gd name="connsiteY1027" fmla="*/ 2421943 h 3344212"/>
                <a:gd name="connsiteX1028" fmla="*/ 3302408 w 4869583"/>
                <a:gd name="connsiteY1028" fmla="*/ 2431507 h 3344212"/>
                <a:gd name="connsiteX1029" fmla="*/ 3310606 w 4869583"/>
                <a:gd name="connsiteY1029" fmla="*/ 2442438 h 3344212"/>
                <a:gd name="connsiteX1030" fmla="*/ 3313338 w 4869583"/>
                <a:gd name="connsiteY1030" fmla="*/ 2462932 h 3344212"/>
                <a:gd name="connsiteX1031" fmla="*/ 3317437 w 4869583"/>
                <a:gd name="connsiteY1031" fmla="*/ 2472497 h 3344212"/>
                <a:gd name="connsiteX1032" fmla="*/ 3311972 w 4869583"/>
                <a:gd name="connsiteY1032" fmla="*/ 2491625 h 3344212"/>
                <a:gd name="connsiteX1033" fmla="*/ 3286012 w 4869583"/>
                <a:gd name="connsiteY1033" fmla="*/ 2513486 h 3344212"/>
                <a:gd name="connsiteX1034" fmla="*/ 3305140 w 4869583"/>
                <a:gd name="connsiteY1034" fmla="*/ 2503922 h 3344212"/>
                <a:gd name="connsiteX1035" fmla="*/ 3321536 w 4869583"/>
                <a:gd name="connsiteY1035" fmla="*/ 2491625 h 3344212"/>
                <a:gd name="connsiteX1036" fmla="*/ 3339298 w 4869583"/>
                <a:gd name="connsiteY1036" fmla="*/ 2498457 h 3344212"/>
                <a:gd name="connsiteX1037" fmla="*/ 3351595 w 4869583"/>
                <a:gd name="connsiteY1037" fmla="*/ 2509388 h 3344212"/>
                <a:gd name="connsiteX1038" fmla="*/ 3362526 w 4869583"/>
                <a:gd name="connsiteY1038" fmla="*/ 2510754 h 3344212"/>
                <a:gd name="connsiteX1039" fmla="*/ 3366625 w 4869583"/>
                <a:gd name="connsiteY1039" fmla="*/ 2499823 h 3344212"/>
                <a:gd name="connsiteX1040" fmla="*/ 3366625 w 4869583"/>
                <a:gd name="connsiteY1040" fmla="*/ 2487526 h 3344212"/>
                <a:gd name="connsiteX1041" fmla="*/ 3388486 w 4869583"/>
                <a:gd name="connsiteY1041" fmla="*/ 2460200 h 3344212"/>
                <a:gd name="connsiteX1042" fmla="*/ 3393952 w 4869583"/>
                <a:gd name="connsiteY1042" fmla="*/ 2458833 h 3344212"/>
                <a:gd name="connsiteX1043" fmla="*/ 3391219 w 4869583"/>
                <a:gd name="connsiteY1043" fmla="*/ 2469764 h 3344212"/>
                <a:gd name="connsiteX1044" fmla="*/ 3393952 w 4869583"/>
                <a:gd name="connsiteY1044" fmla="*/ 2477962 h 3344212"/>
                <a:gd name="connsiteX1045" fmla="*/ 3400783 w 4869583"/>
                <a:gd name="connsiteY1045" fmla="*/ 2479328 h 3344212"/>
                <a:gd name="connsiteX1046" fmla="*/ 3406248 w 4869583"/>
                <a:gd name="connsiteY1046" fmla="*/ 2502556 h 3344212"/>
                <a:gd name="connsiteX1047" fmla="*/ 3403516 w 4869583"/>
                <a:gd name="connsiteY1047" fmla="*/ 2521684 h 3344212"/>
                <a:gd name="connsiteX1048" fmla="*/ 3418545 w 4869583"/>
                <a:gd name="connsiteY1048" fmla="*/ 2533981 h 3344212"/>
                <a:gd name="connsiteX1049" fmla="*/ 3441773 w 4869583"/>
                <a:gd name="connsiteY1049" fmla="*/ 2535348 h 3344212"/>
                <a:gd name="connsiteX1050" fmla="*/ 3429476 w 4869583"/>
                <a:gd name="connsiteY1050" fmla="*/ 2529882 h 3344212"/>
                <a:gd name="connsiteX1051" fmla="*/ 3415813 w 4869583"/>
                <a:gd name="connsiteY1051" fmla="*/ 2516219 h 3344212"/>
                <a:gd name="connsiteX1052" fmla="*/ 3413080 w 4869583"/>
                <a:gd name="connsiteY1052" fmla="*/ 2499823 h 3344212"/>
                <a:gd name="connsiteX1053" fmla="*/ 3417179 w 4869583"/>
                <a:gd name="connsiteY1053" fmla="*/ 2479328 h 3344212"/>
                <a:gd name="connsiteX1054" fmla="*/ 3424011 w 4869583"/>
                <a:gd name="connsiteY1054" fmla="*/ 2469764 h 3344212"/>
                <a:gd name="connsiteX1055" fmla="*/ 3417179 w 4869583"/>
                <a:gd name="connsiteY1055" fmla="*/ 2461566 h 3344212"/>
                <a:gd name="connsiteX1056" fmla="*/ 3415813 w 4869583"/>
                <a:gd name="connsiteY1056" fmla="*/ 2447903 h 3344212"/>
                <a:gd name="connsiteX1057" fmla="*/ 3421278 w 4869583"/>
                <a:gd name="connsiteY1057" fmla="*/ 2452002 h 3344212"/>
                <a:gd name="connsiteX1058" fmla="*/ 3428110 w 4869583"/>
                <a:gd name="connsiteY1058" fmla="*/ 2449269 h 3344212"/>
                <a:gd name="connsiteX1059" fmla="*/ 3434941 w 4869583"/>
                <a:gd name="connsiteY1059" fmla="*/ 2430141 h 3344212"/>
                <a:gd name="connsiteX1060" fmla="*/ 3449971 w 4869583"/>
                <a:gd name="connsiteY1060" fmla="*/ 2413745 h 3344212"/>
                <a:gd name="connsiteX1061" fmla="*/ 3445872 w 4869583"/>
                <a:gd name="connsiteY1061" fmla="*/ 2408279 h 3344212"/>
                <a:gd name="connsiteX1062" fmla="*/ 3443139 w 4869583"/>
                <a:gd name="connsiteY1062" fmla="*/ 2389151 h 3344212"/>
                <a:gd name="connsiteX1063" fmla="*/ 3436308 w 4869583"/>
                <a:gd name="connsiteY1063" fmla="*/ 2385052 h 3344212"/>
                <a:gd name="connsiteX1064" fmla="*/ 3436308 w 4869583"/>
                <a:gd name="connsiteY1064" fmla="*/ 2370022 h 3344212"/>
                <a:gd name="connsiteX1065" fmla="*/ 3448605 w 4869583"/>
                <a:gd name="connsiteY1065" fmla="*/ 2354993 h 3344212"/>
                <a:gd name="connsiteX1066" fmla="*/ 3443139 w 4869583"/>
                <a:gd name="connsiteY1066" fmla="*/ 2348161 h 3344212"/>
                <a:gd name="connsiteX1067" fmla="*/ 3444505 w 4869583"/>
                <a:gd name="connsiteY1067" fmla="*/ 2339963 h 3344212"/>
                <a:gd name="connsiteX1068" fmla="*/ 3437674 w 4869583"/>
                <a:gd name="connsiteY1068" fmla="*/ 2337231 h 3344212"/>
                <a:gd name="connsiteX1069" fmla="*/ 3434941 w 4869583"/>
                <a:gd name="connsiteY1069" fmla="*/ 2329033 h 3344212"/>
                <a:gd name="connsiteX1070" fmla="*/ 3445872 w 4869583"/>
                <a:gd name="connsiteY1070" fmla="*/ 2296241 h 3344212"/>
                <a:gd name="connsiteX1071" fmla="*/ 3443139 w 4869583"/>
                <a:gd name="connsiteY1071" fmla="*/ 2282578 h 3344212"/>
                <a:gd name="connsiteX1072" fmla="*/ 3445872 w 4869583"/>
                <a:gd name="connsiteY1072" fmla="*/ 2260716 h 3344212"/>
                <a:gd name="connsiteX1073" fmla="*/ 3452703 w 4869583"/>
                <a:gd name="connsiteY1073" fmla="*/ 2253885 h 3344212"/>
                <a:gd name="connsiteX1074" fmla="*/ 3449971 w 4869583"/>
                <a:gd name="connsiteY1074" fmla="*/ 2241588 h 3344212"/>
                <a:gd name="connsiteX1075" fmla="*/ 3456802 w 4869583"/>
                <a:gd name="connsiteY1075" fmla="*/ 2236123 h 3344212"/>
                <a:gd name="connsiteX1076" fmla="*/ 3451337 w 4869583"/>
                <a:gd name="connsiteY1076" fmla="*/ 2225192 h 3344212"/>
                <a:gd name="connsiteX1077" fmla="*/ 3459535 w 4869583"/>
                <a:gd name="connsiteY1077" fmla="*/ 2219727 h 3344212"/>
                <a:gd name="connsiteX1078" fmla="*/ 3452703 w 4869583"/>
                <a:gd name="connsiteY1078" fmla="*/ 2218360 h 3344212"/>
                <a:gd name="connsiteX1079" fmla="*/ 3448605 w 4869583"/>
                <a:gd name="connsiteY1079" fmla="*/ 2208796 h 3344212"/>
                <a:gd name="connsiteX1080" fmla="*/ 3455436 w 4869583"/>
                <a:gd name="connsiteY1080" fmla="*/ 2204697 h 3344212"/>
                <a:gd name="connsiteX1081" fmla="*/ 3449971 w 4869583"/>
                <a:gd name="connsiteY1081" fmla="*/ 2195133 h 3344212"/>
                <a:gd name="connsiteX1082" fmla="*/ 3449971 w 4869583"/>
                <a:gd name="connsiteY1082" fmla="*/ 2182836 h 3344212"/>
                <a:gd name="connsiteX1083" fmla="*/ 3444505 w 4869583"/>
                <a:gd name="connsiteY1083" fmla="*/ 2171905 h 3344212"/>
                <a:gd name="connsiteX1084" fmla="*/ 3443139 w 4869583"/>
                <a:gd name="connsiteY1084" fmla="*/ 2158242 h 3344212"/>
                <a:gd name="connsiteX1085" fmla="*/ 3439040 w 4869583"/>
                <a:gd name="connsiteY1085" fmla="*/ 2151410 h 3344212"/>
                <a:gd name="connsiteX1086" fmla="*/ 3456802 w 4869583"/>
                <a:gd name="connsiteY1086" fmla="*/ 2143212 h 3344212"/>
                <a:gd name="connsiteX1087" fmla="*/ 3482763 w 4869583"/>
                <a:gd name="connsiteY1087" fmla="*/ 2139113 h 3344212"/>
                <a:gd name="connsiteX1088" fmla="*/ 3496426 w 4869583"/>
                <a:gd name="connsiteY1088" fmla="*/ 2129549 h 3344212"/>
                <a:gd name="connsiteX1089" fmla="*/ 3511455 w 4869583"/>
                <a:gd name="connsiteY1089" fmla="*/ 2129549 h 3344212"/>
                <a:gd name="connsiteX1090" fmla="*/ 3518287 w 4869583"/>
                <a:gd name="connsiteY1090" fmla="*/ 2124084 h 3344212"/>
                <a:gd name="connsiteX1091" fmla="*/ 3544247 w 4869583"/>
                <a:gd name="connsiteY1091" fmla="*/ 2110421 h 3344212"/>
                <a:gd name="connsiteX1092" fmla="*/ 3586603 w 4869583"/>
                <a:gd name="connsiteY1092" fmla="*/ 2095391 h 3344212"/>
                <a:gd name="connsiteX1093" fmla="*/ 3586603 w 4869583"/>
                <a:gd name="connsiteY1093" fmla="*/ 2089926 h 3344212"/>
                <a:gd name="connsiteX1094" fmla="*/ 3596167 w 4869583"/>
                <a:gd name="connsiteY1094" fmla="*/ 2081728 h 3344212"/>
                <a:gd name="connsiteX1095" fmla="*/ 3627593 w 4869583"/>
                <a:gd name="connsiteY1095" fmla="*/ 2068065 h 3344212"/>
                <a:gd name="connsiteX1096" fmla="*/ 3628960 w 4869583"/>
                <a:gd name="connsiteY1096" fmla="*/ 2057134 h 3344212"/>
                <a:gd name="connsiteX1097" fmla="*/ 3643989 w 4869583"/>
                <a:gd name="connsiteY1097" fmla="*/ 2048936 h 3344212"/>
                <a:gd name="connsiteX1098" fmla="*/ 3663117 w 4869583"/>
                <a:gd name="connsiteY1098" fmla="*/ 2020243 h 3344212"/>
                <a:gd name="connsiteX1099" fmla="*/ 3671316 w 4869583"/>
                <a:gd name="connsiteY1099" fmla="*/ 2021609 h 3344212"/>
                <a:gd name="connsiteX1100" fmla="*/ 3676780 w 4869583"/>
                <a:gd name="connsiteY1100" fmla="*/ 2028441 h 3344212"/>
                <a:gd name="connsiteX1101" fmla="*/ 3690444 w 4869583"/>
                <a:gd name="connsiteY1101" fmla="*/ 2027075 h 3344212"/>
                <a:gd name="connsiteX1102" fmla="*/ 3701374 w 4869583"/>
                <a:gd name="connsiteY1102" fmla="*/ 2016144 h 3344212"/>
                <a:gd name="connsiteX1103" fmla="*/ 3689078 w 4869583"/>
                <a:gd name="connsiteY1103" fmla="*/ 1999748 h 3344212"/>
                <a:gd name="connsiteX1104" fmla="*/ 3687711 w 4869583"/>
                <a:gd name="connsiteY1104" fmla="*/ 1983352 h 3344212"/>
                <a:gd name="connsiteX1105" fmla="*/ 3679514 w 4869583"/>
                <a:gd name="connsiteY1105" fmla="*/ 1990184 h 3344212"/>
                <a:gd name="connsiteX1106" fmla="*/ 3676780 w 4869583"/>
                <a:gd name="connsiteY1106" fmla="*/ 2003847 h 3344212"/>
                <a:gd name="connsiteX1107" fmla="*/ 3671316 w 4869583"/>
                <a:gd name="connsiteY1107" fmla="*/ 2005214 h 3344212"/>
                <a:gd name="connsiteX1108" fmla="*/ 3675415 w 4869583"/>
                <a:gd name="connsiteY1108" fmla="*/ 1988818 h 3344212"/>
                <a:gd name="connsiteX1109" fmla="*/ 3687711 w 4869583"/>
                <a:gd name="connsiteY1109" fmla="*/ 1956026 h 3344212"/>
                <a:gd name="connsiteX1110" fmla="*/ 3693177 w 4869583"/>
                <a:gd name="connsiteY1110" fmla="*/ 1950561 h 3344212"/>
                <a:gd name="connsiteX1111" fmla="*/ 3693177 w 4869583"/>
                <a:gd name="connsiteY1111" fmla="*/ 1927333 h 3344212"/>
                <a:gd name="connsiteX1112" fmla="*/ 3694543 w 4869583"/>
                <a:gd name="connsiteY1112" fmla="*/ 1910937 h 3344212"/>
                <a:gd name="connsiteX1113" fmla="*/ 3683613 w 4869583"/>
                <a:gd name="connsiteY1113" fmla="*/ 1890442 h 3344212"/>
                <a:gd name="connsiteX1114" fmla="*/ 3686345 w 4869583"/>
                <a:gd name="connsiteY1114" fmla="*/ 1849453 h 3344212"/>
                <a:gd name="connsiteX1115" fmla="*/ 3682246 w 4869583"/>
                <a:gd name="connsiteY1115" fmla="*/ 1813928 h 3344212"/>
                <a:gd name="connsiteX1116" fmla="*/ 3661752 w 4869583"/>
                <a:gd name="connsiteY1116" fmla="*/ 1782503 h 3344212"/>
                <a:gd name="connsiteX1117" fmla="*/ 3646721 w 4869583"/>
                <a:gd name="connsiteY1117" fmla="*/ 1772938 h 3344212"/>
                <a:gd name="connsiteX1118" fmla="*/ 3642623 w 4869583"/>
                <a:gd name="connsiteY1118" fmla="*/ 1759275 h 3344212"/>
                <a:gd name="connsiteX1119" fmla="*/ 3628960 w 4869583"/>
                <a:gd name="connsiteY1119" fmla="*/ 1755176 h 3344212"/>
                <a:gd name="connsiteX1120" fmla="*/ 3624861 w 4869583"/>
                <a:gd name="connsiteY1120" fmla="*/ 1744245 h 3344212"/>
                <a:gd name="connsiteX1121" fmla="*/ 3633058 w 4869583"/>
                <a:gd name="connsiteY1121" fmla="*/ 1718285 h 3344212"/>
                <a:gd name="connsiteX1122" fmla="*/ 3646721 w 4869583"/>
                <a:gd name="connsiteY1122" fmla="*/ 1712820 h 3344212"/>
                <a:gd name="connsiteX1123" fmla="*/ 3682246 w 4869583"/>
                <a:gd name="connsiteY1123" fmla="*/ 1675929 h 3344212"/>
                <a:gd name="connsiteX1124" fmla="*/ 3693177 w 4869583"/>
                <a:gd name="connsiteY1124" fmla="*/ 1674563 h 3344212"/>
                <a:gd name="connsiteX1125" fmla="*/ 3701374 w 4869583"/>
                <a:gd name="connsiteY1125" fmla="*/ 1663632 h 3344212"/>
                <a:gd name="connsiteX1126" fmla="*/ 3701374 w 4869583"/>
                <a:gd name="connsiteY1126" fmla="*/ 1655434 h 3344212"/>
                <a:gd name="connsiteX1127" fmla="*/ 3695909 w 4869583"/>
                <a:gd name="connsiteY1127" fmla="*/ 1652702 h 3344212"/>
                <a:gd name="connsiteX1128" fmla="*/ 3695909 w 4869583"/>
                <a:gd name="connsiteY1128" fmla="*/ 1647236 h 3344212"/>
                <a:gd name="connsiteX1129" fmla="*/ 3709572 w 4869583"/>
                <a:gd name="connsiteY1129" fmla="*/ 1628108 h 3344212"/>
                <a:gd name="connsiteX1130" fmla="*/ 3716405 w 4869583"/>
                <a:gd name="connsiteY1130" fmla="*/ 1628108 h 3344212"/>
                <a:gd name="connsiteX1131" fmla="*/ 3724603 w 4869583"/>
                <a:gd name="connsiteY1131" fmla="*/ 1644504 h 3344212"/>
                <a:gd name="connsiteX1132" fmla="*/ 3734167 w 4869583"/>
                <a:gd name="connsiteY1132" fmla="*/ 1648603 h 3344212"/>
                <a:gd name="connsiteX1133" fmla="*/ 3728702 w 4869583"/>
                <a:gd name="connsiteY1133" fmla="*/ 1641771 h 3344212"/>
                <a:gd name="connsiteX1134" fmla="*/ 3730068 w 4869583"/>
                <a:gd name="connsiteY1134" fmla="*/ 1626741 h 3344212"/>
                <a:gd name="connsiteX1135" fmla="*/ 3745097 w 4869583"/>
                <a:gd name="connsiteY1135" fmla="*/ 1619910 h 3344212"/>
                <a:gd name="connsiteX1136" fmla="*/ 3758760 w 4869583"/>
                <a:gd name="connsiteY1136" fmla="*/ 1593950 h 3344212"/>
                <a:gd name="connsiteX1137" fmla="*/ 3756027 w 4869583"/>
                <a:gd name="connsiteY1137" fmla="*/ 1585752 h 3344212"/>
                <a:gd name="connsiteX1138" fmla="*/ 3738266 w 4869583"/>
                <a:gd name="connsiteY1138" fmla="*/ 1585752 h 3344212"/>
                <a:gd name="connsiteX1139" fmla="*/ 3735533 w 4869583"/>
                <a:gd name="connsiteY1139" fmla="*/ 1580286 h 3344212"/>
                <a:gd name="connsiteX1140" fmla="*/ 3747830 w 4869583"/>
                <a:gd name="connsiteY1140" fmla="*/ 1563891 h 3344212"/>
                <a:gd name="connsiteX1141" fmla="*/ 3740998 w 4869583"/>
                <a:gd name="connsiteY1141" fmla="*/ 1558425 h 3344212"/>
                <a:gd name="connsiteX1142" fmla="*/ 3736899 w 4869583"/>
                <a:gd name="connsiteY1142" fmla="*/ 1548861 h 3344212"/>
                <a:gd name="connsiteX1143" fmla="*/ 3746463 w 4869583"/>
                <a:gd name="connsiteY1143" fmla="*/ 1537930 h 3344212"/>
                <a:gd name="connsiteX1144" fmla="*/ 3758760 w 4869583"/>
                <a:gd name="connsiteY1144" fmla="*/ 1533831 h 3344212"/>
                <a:gd name="connsiteX1145" fmla="*/ 3745097 w 4869583"/>
                <a:gd name="connsiteY1145" fmla="*/ 1531099 h 3344212"/>
                <a:gd name="connsiteX1146" fmla="*/ 3743731 w 4869583"/>
                <a:gd name="connsiteY1146" fmla="*/ 1524267 h 3344212"/>
                <a:gd name="connsiteX1147" fmla="*/ 3749196 w 4869583"/>
                <a:gd name="connsiteY1147" fmla="*/ 1505139 h 3344212"/>
                <a:gd name="connsiteX1148" fmla="*/ 3758760 w 4869583"/>
                <a:gd name="connsiteY1148" fmla="*/ 1498307 h 3344212"/>
                <a:gd name="connsiteX1149" fmla="*/ 3751929 w 4869583"/>
                <a:gd name="connsiteY1149" fmla="*/ 1496941 h 3344212"/>
                <a:gd name="connsiteX1150" fmla="*/ 3730068 w 4869583"/>
                <a:gd name="connsiteY1150" fmla="*/ 1499673 h 3344212"/>
                <a:gd name="connsiteX1151" fmla="*/ 3723236 w 4869583"/>
                <a:gd name="connsiteY1151" fmla="*/ 1496941 h 3344212"/>
                <a:gd name="connsiteX1152" fmla="*/ 3724603 w 4869583"/>
                <a:gd name="connsiteY1152" fmla="*/ 1486010 h 3344212"/>
                <a:gd name="connsiteX1153" fmla="*/ 3753295 w 4869583"/>
                <a:gd name="connsiteY1153" fmla="*/ 1464149 h 3344212"/>
                <a:gd name="connsiteX1154" fmla="*/ 3771058 w 4869583"/>
                <a:gd name="connsiteY1154" fmla="*/ 1438189 h 3344212"/>
                <a:gd name="connsiteX1155" fmla="*/ 3773790 w 4869583"/>
                <a:gd name="connsiteY1155" fmla="*/ 1423159 h 3344212"/>
                <a:gd name="connsiteX1156" fmla="*/ 3781987 w 4869583"/>
                <a:gd name="connsiteY1156" fmla="*/ 1424525 h 3344212"/>
                <a:gd name="connsiteX1157" fmla="*/ 3787453 w 4869583"/>
                <a:gd name="connsiteY1157" fmla="*/ 1416327 h 3344212"/>
                <a:gd name="connsiteX1158" fmla="*/ 3787453 w 4869583"/>
                <a:gd name="connsiteY1158" fmla="*/ 1401298 h 3344212"/>
                <a:gd name="connsiteX1159" fmla="*/ 3780622 w 4869583"/>
                <a:gd name="connsiteY1159" fmla="*/ 1398565 h 3344212"/>
                <a:gd name="connsiteX1160" fmla="*/ 3779256 w 4869583"/>
                <a:gd name="connsiteY1160" fmla="*/ 1393100 h 3344212"/>
                <a:gd name="connsiteX1161" fmla="*/ 3772423 w 4869583"/>
                <a:gd name="connsiteY1161" fmla="*/ 1391734 h 3344212"/>
                <a:gd name="connsiteX1162" fmla="*/ 3764225 w 4869583"/>
                <a:gd name="connsiteY1162" fmla="*/ 1378070 h 3344212"/>
                <a:gd name="connsiteX1163" fmla="*/ 3765592 w 4869583"/>
                <a:gd name="connsiteY1163" fmla="*/ 1352110 h 3344212"/>
                <a:gd name="connsiteX1164" fmla="*/ 3773790 w 4869583"/>
                <a:gd name="connsiteY1164" fmla="*/ 1332982 h 3344212"/>
                <a:gd name="connsiteX1165" fmla="*/ 3775157 w 4869583"/>
                <a:gd name="connsiteY1165" fmla="*/ 1315219 h 3344212"/>
                <a:gd name="connsiteX1166" fmla="*/ 3786087 w 4869583"/>
                <a:gd name="connsiteY1166" fmla="*/ 1309754 h 3344212"/>
                <a:gd name="connsiteX1167" fmla="*/ 3790186 w 4869583"/>
                <a:gd name="connsiteY1167" fmla="*/ 1313853 h 3344212"/>
                <a:gd name="connsiteX1168" fmla="*/ 3798384 w 4869583"/>
                <a:gd name="connsiteY1168" fmla="*/ 1313853 h 3344212"/>
                <a:gd name="connsiteX1169" fmla="*/ 3798384 w 4869583"/>
                <a:gd name="connsiteY1169" fmla="*/ 1305655 h 3344212"/>
                <a:gd name="connsiteX1170" fmla="*/ 3807948 w 4869583"/>
                <a:gd name="connsiteY1170" fmla="*/ 1296091 h 3344212"/>
                <a:gd name="connsiteX1171" fmla="*/ 3816146 w 4869583"/>
                <a:gd name="connsiteY1171" fmla="*/ 1294724 h 3344212"/>
                <a:gd name="connsiteX1172" fmla="*/ 3824344 w 4869583"/>
                <a:gd name="connsiteY1172" fmla="*/ 1291992 h 3344212"/>
                <a:gd name="connsiteX1173" fmla="*/ 3832542 w 4869583"/>
                <a:gd name="connsiteY1173" fmla="*/ 1297457 h 3344212"/>
                <a:gd name="connsiteX1174" fmla="*/ 3854403 w 4869583"/>
                <a:gd name="connsiteY1174" fmla="*/ 1298823 h 3344212"/>
                <a:gd name="connsiteX1175" fmla="*/ 3877630 w 4869583"/>
                <a:gd name="connsiteY1175" fmla="*/ 1311120 h 3344212"/>
                <a:gd name="connsiteX1176" fmla="*/ 3907690 w 4869583"/>
                <a:gd name="connsiteY1176" fmla="*/ 1327516 h 3344212"/>
                <a:gd name="connsiteX1177" fmla="*/ 3924085 w 4869583"/>
                <a:gd name="connsiteY1177" fmla="*/ 1327516 h 3344212"/>
                <a:gd name="connsiteX1178" fmla="*/ 3919986 w 4869583"/>
                <a:gd name="connsiteY1178" fmla="*/ 1339813 h 3344212"/>
                <a:gd name="connsiteX1179" fmla="*/ 3902225 w 4869583"/>
                <a:gd name="connsiteY1179" fmla="*/ 1346645 h 3344212"/>
                <a:gd name="connsiteX1180" fmla="*/ 3924085 w 4869583"/>
                <a:gd name="connsiteY1180" fmla="*/ 1345279 h 3344212"/>
                <a:gd name="connsiteX1181" fmla="*/ 3943215 w 4869583"/>
                <a:gd name="connsiteY1181" fmla="*/ 1331615 h 3344212"/>
                <a:gd name="connsiteX1182" fmla="*/ 3955511 w 4869583"/>
                <a:gd name="connsiteY1182" fmla="*/ 1332982 h 3344212"/>
                <a:gd name="connsiteX1183" fmla="*/ 3962343 w 4869583"/>
                <a:gd name="connsiteY1183" fmla="*/ 1341180 h 3344212"/>
                <a:gd name="connsiteX1184" fmla="*/ 3971907 w 4869583"/>
                <a:gd name="connsiteY1184" fmla="*/ 1341180 h 3344212"/>
                <a:gd name="connsiteX1185" fmla="*/ 3981472 w 4869583"/>
                <a:gd name="connsiteY1185" fmla="*/ 1353476 h 3344212"/>
                <a:gd name="connsiteX1186" fmla="*/ 3981472 w 4869583"/>
                <a:gd name="connsiteY1186" fmla="*/ 1339813 h 3344212"/>
                <a:gd name="connsiteX1187" fmla="*/ 3997868 w 4869583"/>
                <a:gd name="connsiteY1187" fmla="*/ 1346645 h 3344212"/>
                <a:gd name="connsiteX1188" fmla="*/ 4004699 w 4869583"/>
                <a:gd name="connsiteY1188" fmla="*/ 1338447 h 3344212"/>
                <a:gd name="connsiteX1189" fmla="*/ 4014263 w 4869583"/>
                <a:gd name="connsiteY1189" fmla="*/ 1337081 h 3344212"/>
                <a:gd name="connsiteX1190" fmla="*/ 4032026 w 4869583"/>
                <a:gd name="connsiteY1190" fmla="*/ 1327516 h 3344212"/>
                <a:gd name="connsiteX1191" fmla="*/ 4055252 w 4869583"/>
                <a:gd name="connsiteY1191" fmla="*/ 1345279 h 3344212"/>
                <a:gd name="connsiteX1192" fmla="*/ 4055252 w 4869583"/>
                <a:gd name="connsiteY1192" fmla="*/ 1358942 h 3344212"/>
                <a:gd name="connsiteX1193" fmla="*/ 4070282 w 4869583"/>
                <a:gd name="connsiteY1193" fmla="*/ 1371239 h 3344212"/>
                <a:gd name="connsiteX1194" fmla="*/ 4082579 w 4869583"/>
                <a:gd name="connsiteY1194" fmla="*/ 1371239 h 3344212"/>
                <a:gd name="connsiteX1195" fmla="*/ 4082579 w 4869583"/>
                <a:gd name="connsiteY1195" fmla="*/ 1393100 h 3344212"/>
                <a:gd name="connsiteX1196" fmla="*/ 4074381 w 4869583"/>
                <a:gd name="connsiteY1196" fmla="*/ 1404030 h 3344212"/>
                <a:gd name="connsiteX1197" fmla="*/ 4074381 w 4869583"/>
                <a:gd name="connsiteY1197" fmla="*/ 1413595 h 3344212"/>
                <a:gd name="connsiteX1198" fmla="*/ 4083945 w 4869583"/>
                <a:gd name="connsiteY1198" fmla="*/ 1406763 h 3344212"/>
                <a:gd name="connsiteX1199" fmla="*/ 4097609 w 4869583"/>
                <a:gd name="connsiteY1199" fmla="*/ 1420426 h 3344212"/>
                <a:gd name="connsiteX1200" fmla="*/ 4104441 w 4869583"/>
                <a:gd name="connsiteY1200" fmla="*/ 1435456 h 3344212"/>
                <a:gd name="connsiteX1201" fmla="*/ 4093510 w 4869583"/>
                <a:gd name="connsiteY1201" fmla="*/ 1438189 h 3344212"/>
                <a:gd name="connsiteX1202" fmla="*/ 4105806 w 4869583"/>
                <a:gd name="connsiteY1202" fmla="*/ 1447753 h 3344212"/>
                <a:gd name="connsiteX1203" fmla="*/ 4115371 w 4869583"/>
                <a:gd name="connsiteY1203" fmla="*/ 1438189 h 3344212"/>
                <a:gd name="connsiteX1204" fmla="*/ 4127668 w 4869583"/>
                <a:gd name="connsiteY1204" fmla="*/ 1454585 h 3344212"/>
                <a:gd name="connsiteX1205" fmla="*/ 4124935 w 4869583"/>
                <a:gd name="connsiteY1205" fmla="*/ 1462782 h 3344212"/>
                <a:gd name="connsiteX1206" fmla="*/ 4114005 w 4869583"/>
                <a:gd name="connsiteY1206" fmla="*/ 1453218 h 3344212"/>
                <a:gd name="connsiteX1207" fmla="*/ 4107174 w 4869583"/>
                <a:gd name="connsiteY1207" fmla="*/ 1466881 h 3344212"/>
                <a:gd name="connsiteX1208" fmla="*/ 4096242 w 4869583"/>
                <a:gd name="connsiteY1208" fmla="*/ 1466881 h 3344212"/>
                <a:gd name="connsiteX1209" fmla="*/ 4112639 w 4869583"/>
                <a:gd name="connsiteY1209" fmla="*/ 1483277 h 3344212"/>
                <a:gd name="connsiteX1210" fmla="*/ 4112639 w 4869583"/>
                <a:gd name="connsiteY1210" fmla="*/ 1495574 h 3344212"/>
                <a:gd name="connsiteX1211" fmla="*/ 4123569 w 4869583"/>
                <a:gd name="connsiteY1211" fmla="*/ 1484644 h 3344212"/>
                <a:gd name="connsiteX1212" fmla="*/ 4123569 w 4869583"/>
                <a:gd name="connsiteY1212" fmla="*/ 1495574 h 3344212"/>
                <a:gd name="connsiteX1213" fmla="*/ 4134499 w 4869583"/>
                <a:gd name="connsiteY1213" fmla="*/ 1488743 h 3344212"/>
                <a:gd name="connsiteX1214" fmla="*/ 4156361 w 4869583"/>
                <a:gd name="connsiteY1214" fmla="*/ 1506505 h 3344212"/>
                <a:gd name="connsiteX1215" fmla="*/ 4163193 w 4869583"/>
                <a:gd name="connsiteY1215" fmla="*/ 1503772 h 3344212"/>
                <a:gd name="connsiteX1216" fmla="*/ 4168658 w 4869583"/>
                <a:gd name="connsiteY1216" fmla="*/ 1510604 h 3344212"/>
                <a:gd name="connsiteX1217" fmla="*/ 4183687 w 4869583"/>
                <a:gd name="connsiteY1217" fmla="*/ 1503772 h 3344212"/>
                <a:gd name="connsiteX1218" fmla="*/ 4200084 w 4869583"/>
                <a:gd name="connsiteY1218" fmla="*/ 1510604 h 3344212"/>
                <a:gd name="connsiteX1219" fmla="*/ 4197350 w 4869583"/>
                <a:gd name="connsiteY1219" fmla="*/ 1533831 h 3344212"/>
                <a:gd name="connsiteX1220" fmla="*/ 4204183 w 4869583"/>
                <a:gd name="connsiteY1220" fmla="*/ 1544762 h 3344212"/>
                <a:gd name="connsiteX1221" fmla="*/ 4220578 w 4869583"/>
                <a:gd name="connsiteY1221" fmla="*/ 1533831 h 3344212"/>
                <a:gd name="connsiteX1222" fmla="*/ 4223311 w 4869583"/>
                <a:gd name="connsiteY1222" fmla="*/ 1513337 h 3344212"/>
                <a:gd name="connsiteX1223" fmla="*/ 4234241 w 4869583"/>
                <a:gd name="connsiteY1223" fmla="*/ 1511970 h 3344212"/>
                <a:gd name="connsiteX1224" fmla="*/ 4234241 w 4869583"/>
                <a:gd name="connsiteY1224" fmla="*/ 1535198 h 3344212"/>
                <a:gd name="connsiteX1225" fmla="*/ 4230142 w 4869583"/>
                <a:gd name="connsiteY1225" fmla="*/ 1557059 h 3344212"/>
                <a:gd name="connsiteX1226" fmla="*/ 4213747 w 4869583"/>
                <a:gd name="connsiteY1226" fmla="*/ 1561158 h 3344212"/>
                <a:gd name="connsiteX1227" fmla="*/ 4200084 w 4869583"/>
                <a:gd name="connsiteY1227" fmla="*/ 1580286 h 3344212"/>
                <a:gd name="connsiteX1228" fmla="*/ 4204183 w 4869583"/>
                <a:gd name="connsiteY1228" fmla="*/ 1613078 h 3344212"/>
                <a:gd name="connsiteX1229" fmla="*/ 4197350 w 4869583"/>
                <a:gd name="connsiteY1229" fmla="*/ 1625375 h 3344212"/>
                <a:gd name="connsiteX1230" fmla="*/ 4194618 w 4869583"/>
                <a:gd name="connsiteY1230" fmla="*/ 1607613 h 3344212"/>
                <a:gd name="connsiteX1231" fmla="*/ 4189152 w 4869583"/>
                <a:gd name="connsiteY1231" fmla="*/ 1615811 h 3344212"/>
                <a:gd name="connsiteX1232" fmla="*/ 4185054 w 4869583"/>
                <a:gd name="connsiteY1232" fmla="*/ 1636306 h 3344212"/>
                <a:gd name="connsiteX1233" fmla="*/ 4156361 w 4869583"/>
                <a:gd name="connsiteY1233" fmla="*/ 1632207 h 3344212"/>
                <a:gd name="connsiteX1234" fmla="*/ 4120836 w 4869583"/>
                <a:gd name="connsiteY1234" fmla="*/ 1621276 h 3344212"/>
                <a:gd name="connsiteX1235" fmla="*/ 4152262 w 4869583"/>
                <a:gd name="connsiteY1235" fmla="*/ 1637672 h 3344212"/>
                <a:gd name="connsiteX1236" fmla="*/ 4176856 w 4869583"/>
                <a:gd name="connsiteY1236" fmla="*/ 1643137 h 3344212"/>
                <a:gd name="connsiteX1237" fmla="*/ 4195985 w 4869583"/>
                <a:gd name="connsiteY1237" fmla="*/ 1658167 h 3344212"/>
                <a:gd name="connsiteX1238" fmla="*/ 4194618 w 4869583"/>
                <a:gd name="connsiteY1238" fmla="*/ 1681395 h 3344212"/>
                <a:gd name="connsiteX1239" fmla="*/ 4182321 w 4869583"/>
                <a:gd name="connsiteY1239" fmla="*/ 1697790 h 3344212"/>
                <a:gd name="connsiteX1240" fmla="*/ 4180955 w 4869583"/>
                <a:gd name="connsiteY1240" fmla="*/ 1705988 h 3344212"/>
                <a:gd name="connsiteX1241" fmla="*/ 4165925 w 4869583"/>
                <a:gd name="connsiteY1241" fmla="*/ 1723751 h 3344212"/>
                <a:gd name="connsiteX1242" fmla="*/ 4170024 w 4869583"/>
                <a:gd name="connsiteY1242" fmla="*/ 1726483 h 3344212"/>
                <a:gd name="connsiteX1243" fmla="*/ 4186420 w 4869583"/>
                <a:gd name="connsiteY1243" fmla="*/ 1752443 h 3344212"/>
                <a:gd name="connsiteX1244" fmla="*/ 4198717 w 4869583"/>
                <a:gd name="connsiteY1244" fmla="*/ 1755176 h 3344212"/>
                <a:gd name="connsiteX1245" fmla="*/ 4190519 w 4869583"/>
                <a:gd name="connsiteY1245" fmla="*/ 1757909 h 3344212"/>
                <a:gd name="connsiteX1246" fmla="*/ 4167292 w 4869583"/>
                <a:gd name="connsiteY1246" fmla="*/ 1746978 h 3344212"/>
                <a:gd name="connsiteX1247" fmla="*/ 4183687 w 4869583"/>
                <a:gd name="connsiteY1247" fmla="*/ 1770206 h 3344212"/>
                <a:gd name="connsiteX1248" fmla="*/ 4195985 w 4869583"/>
                <a:gd name="connsiteY1248" fmla="*/ 1779770 h 3344212"/>
                <a:gd name="connsiteX1249" fmla="*/ 4200084 w 4869583"/>
                <a:gd name="connsiteY1249" fmla="*/ 1778404 h 3344212"/>
                <a:gd name="connsiteX1250" fmla="*/ 4195985 w 4869583"/>
                <a:gd name="connsiteY1250" fmla="*/ 1764740 h 3344212"/>
                <a:gd name="connsiteX1251" fmla="*/ 4208281 w 4869583"/>
                <a:gd name="connsiteY1251" fmla="*/ 1764740 h 3344212"/>
                <a:gd name="connsiteX1252" fmla="*/ 4220578 w 4869583"/>
                <a:gd name="connsiteY1252" fmla="*/ 1775671 h 3344212"/>
                <a:gd name="connsiteX1253" fmla="*/ 4228776 w 4869583"/>
                <a:gd name="connsiteY1253" fmla="*/ 1789334 h 3344212"/>
                <a:gd name="connsiteX1254" fmla="*/ 4226044 w 4869583"/>
                <a:gd name="connsiteY1254" fmla="*/ 1804364 h 3344212"/>
                <a:gd name="connsiteX1255" fmla="*/ 4226044 w 4869583"/>
                <a:gd name="connsiteY1255" fmla="*/ 1819393 h 3344212"/>
                <a:gd name="connsiteX1256" fmla="*/ 4212380 w 4869583"/>
                <a:gd name="connsiteY1256" fmla="*/ 1841255 h 3344212"/>
                <a:gd name="connsiteX1257" fmla="*/ 4209648 w 4869583"/>
                <a:gd name="connsiteY1257" fmla="*/ 1856284 h 3344212"/>
                <a:gd name="connsiteX1258" fmla="*/ 4198717 w 4869583"/>
                <a:gd name="connsiteY1258" fmla="*/ 1868581 h 3344212"/>
                <a:gd name="connsiteX1259" fmla="*/ 4213747 w 4869583"/>
                <a:gd name="connsiteY1259" fmla="*/ 1861749 h 3344212"/>
                <a:gd name="connsiteX1260" fmla="*/ 4230142 w 4869583"/>
                <a:gd name="connsiteY1260" fmla="*/ 1826225 h 3344212"/>
                <a:gd name="connsiteX1261" fmla="*/ 4247904 w 4869583"/>
                <a:gd name="connsiteY1261" fmla="*/ 1808463 h 3344212"/>
                <a:gd name="connsiteX1262" fmla="*/ 4252003 w 4869583"/>
                <a:gd name="connsiteY1262" fmla="*/ 1809829 h 3344212"/>
                <a:gd name="connsiteX1263" fmla="*/ 4250638 w 4869583"/>
                <a:gd name="connsiteY1263" fmla="*/ 1823492 h 3344212"/>
                <a:gd name="connsiteX1264" fmla="*/ 4252003 w 4869583"/>
                <a:gd name="connsiteY1264" fmla="*/ 1850819 h 3344212"/>
                <a:gd name="connsiteX1265" fmla="*/ 4247904 w 4869583"/>
                <a:gd name="connsiteY1265" fmla="*/ 1856284 h 3344212"/>
                <a:gd name="connsiteX1266" fmla="*/ 4249271 w 4869583"/>
                <a:gd name="connsiteY1266" fmla="*/ 1867215 h 3344212"/>
                <a:gd name="connsiteX1267" fmla="*/ 4243805 w 4869583"/>
                <a:gd name="connsiteY1267" fmla="*/ 1879512 h 3344212"/>
                <a:gd name="connsiteX1268" fmla="*/ 4258836 w 4869583"/>
                <a:gd name="connsiteY1268" fmla="*/ 1863116 h 3344212"/>
                <a:gd name="connsiteX1269" fmla="*/ 4260201 w 4869583"/>
                <a:gd name="connsiteY1269" fmla="*/ 1848086 h 3344212"/>
                <a:gd name="connsiteX1270" fmla="*/ 4275231 w 4869583"/>
                <a:gd name="connsiteY1270" fmla="*/ 1835789 h 3344212"/>
                <a:gd name="connsiteX1271" fmla="*/ 4287528 w 4869583"/>
                <a:gd name="connsiteY1271" fmla="*/ 1834423 h 3344212"/>
                <a:gd name="connsiteX1272" fmla="*/ 4298458 w 4869583"/>
                <a:gd name="connsiteY1272" fmla="*/ 1823492 h 3344212"/>
                <a:gd name="connsiteX1273" fmla="*/ 4308023 w 4869583"/>
                <a:gd name="connsiteY1273" fmla="*/ 1824859 h 3344212"/>
                <a:gd name="connsiteX1274" fmla="*/ 4310755 w 4869583"/>
                <a:gd name="connsiteY1274" fmla="*/ 1831690 h 3344212"/>
                <a:gd name="connsiteX1275" fmla="*/ 4316221 w 4869583"/>
                <a:gd name="connsiteY1275" fmla="*/ 1824859 h 3344212"/>
                <a:gd name="connsiteX1276" fmla="*/ 4328518 w 4869583"/>
                <a:gd name="connsiteY1276" fmla="*/ 1822126 h 3344212"/>
                <a:gd name="connsiteX1277" fmla="*/ 4329884 w 4869583"/>
                <a:gd name="connsiteY1277" fmla="*/ 1809829 h 3344212"/>
                <a:gd name="connsiteX1278" fmla="*/ 4338082 w 4869583"/>
                <a:gd name="connsiteY1278" fmla="*/ 1797532 h 3344212"/>
                <a:gd name="connsiteX1279" fmla="*/ 4355844 w 4869583"/>
                <a:gd name="connsiteY1279" fmla="*/ 1783869 h 3344212"/>
                <a:gd name="connsiteX1280" fmla="*/ 4365408 w 4869583"/>
                <a:gd name="connsiteY1280" fmla="*/ 1793433 h 3344212"/>
                <a:gd name="connsiteX1281" fmla="*/ 4369508 w 4869583"/>
                <a:gd name="connsiteY1281" fmla="*/ 1812562 h 3344212"/>
                <a:gd name="connsiteX1282" fmla="*/ 4366775 w 4869583"/>
                <a:gd name="connsiteY1282" fmla="*/ 1827591 h 3344212"/>
                <a:gd name="connsiteX1283" fmla="*/ 4376339 w 4869583"/>
                <a:gd name="connsiteY1283" fmla="*/ 1807096 h 3344212"/>
                <a:gd name="connsiteX1284" fmla="*/ 4374973 w 4869583"/>
                <a:gd name="connsiteY1284" fmla="*/ 1786602 h 3344212"/>
                <a:gd name="connsiteX1285" fmla="*/ 4380438 w 4869583"/>
                <a:gd name="connsiteY1285" fmla="*/ 1785235 h 3344212"/>
                <a:gd name="connsiteX1286" fmla="*/ 4379072 w 4869583"/>
                <a:gd name="connsiteY1286" fmla="*/ 1779770 h 3344212"/>
                <a:gd name="connsiteX1287" fmla="*/ 4387270 w 4869583"/>
                <a:gd name="connsiteY1287" fmla="*/ 1766107 h 3344212"/>
                <a:gd name="connsiteX1288" fmla="*/ 4398200 w 4869583"/>
                <a:gd name="connsiteY1288" fmla="*/ 1764740 h 3344212"/>
                <a:gd name="connsiteX1289" fmla="*/ 4400933 w 4869583"/>
                <a:gd name="connsiteY1289" fmla="*/ 1746978 h 3344212"/>
                <a:gd name="connsiteX1290" fmla="*/ 4411863 w 4869583"/>
                <a:gd name="connsiteY1290" fmla="*/ 1740147 h 3344212"/>
                <a:gd name="connsiteX1291" fmla="*/ 4420061 w 4869583"/>
                <a:gd name="connsiteY1291" fmla="*/ 1727850 h 3344212"/>
                <a:gd name="connsiteX1292" fmla="*/ 4424161 w 4869583"/>
                <a:gd name="connsiteY1292" fmla="*/ 1719652 h 3344212"/>
                <a:gd name="connsiteX1293" fmla="*/ 4430992 w 4869583"/>
                <a:gd name="connsiteY1293" fmla="*/ 1718285 h 3344212"/>
                <a:gd name="connsiteX1294" fmla="*/ 4441923 w 4869583"/>
                <a:gd name="connsiteY1294" fmla="*/ 1730582 h 3344212"/>
                <a:gd name="connsiteX1295" fmla="*/ 4443289 w 4869583"/>
                <a:gd name="connsiteY1295" fmla="*/ 1722384 h 3344212"/>
                <a:gd name="connsiteX1296" fmla="*/ 4437824 w 4869583"/>
                <a:gd name="connsiteY1296" fmla="*/ 1711454 h 3344212"/>
                <a:gd name="connsiteX1297" fmla="*/ 4425527 w 4869583"/>
                <a:gd name="connsiteY1297" fmla="*/ 1711454 h 3344212"/>
                <a:gd name="connsiteX1298" fmla="*/ 4425527 w 4869583"/>
                <a:gd name="connsiteY1298" fmla="*/ 1703256 h 3344212"/>
                <a:gd name="connsiteX1299" fmla="*/ 4433725 w 4869583"/>
                <a:gd name="connsiteY1299" fmla="*/ 1682761 h 3344212"/>
                <a:gd name="connsiteX1300" fmla="*/ 4440557 w 4869583"/>
                <a:gd name="connsiteY1300" fmla="*/ 1680028 h 3344212"/>
                <a:gd name="connsiteX1301" fmla="*/ 4448754 w 4869583"/>
                <a:gd name="connsiteY1301" fmla="*/ 1688226 h 3344212"/>
                <a:gd name="connsiteX1302" fmla="*/ 4447388 w 4869583"/>
                <a:gd name="connsiteY1302" fmla="*/ 1675929 h 3344212"/>
                <a:gd name="connsiteX1303" fmla="*/ 4455586 w 4869583"/>
                <a:gd name="connsiteY1303" fmla="*/ 1669098 h 3344212"/>
                <a:gd name="connsiteX1304" fmla="*/ 4456952 w 4869583"/>
                <a:gd name="connsiteY1304" fmla="*/ 1659533 h 3344212"/>
                <a:gd name="connsiteX1305" fmla="*/ 4471982 w 4869583"/>
                <a:gd name="connsiteY1305" fmla="*/ 1643137 h 3344212"/>
                <a:gd name="connsiteX1306" fmla="*/ 4478814 w 4869583"/>
                <a:gd name="connsiteY1306" fmla="*/ 1632207 h 3344212"/>
                <a:gd name="connsiteX1307" fmla="*/ 4476081 w 4869583"/>
                <a:gd name="connsiteY1307" fmla="*/ 1622643 h 3344212"/>
                <a:gd name="connsiteX1308" fmla="*/ 4487012 w 4869583"/>
                <a:gd name="connsiteY1308" fmla="*/ 1607613 h 3344212"/>
                <a:gd name="connsiteX1309" fmla="*/ 4500675 w 4869583"/>
                <a:gd name="connsiteY1309" fmla="*/ 1603514 h 3344212"/>
                <a:gd name="connsiteX1310" fmla="*/ 4506140 w 4869583"/>
                <a:gd name="connsiteY1310" fmla="*/ 1608979 h 3344212"/>
                <a:gd name="connsiteX1311" fmla="*/ 4495210 w 4869583"/>
                <a:gd name="connsiteY1311" fmla="*/ 1617177 h 3344212"/>
                <a:gd name="connsiteX1312" fmla="*/ 4507506 w 4869583"/>
                <a:gd name="connsiteY1312" fmla="*/ 1613078 h 3344212"/>
                <a:gd name="connsiteX1313" fmla="*/ 4511605 w 4869583"/>
                <a:gd name="connsiteY1313" fmla="*/ 1618544 h 3344212"/>
                <a:gd name="connsiteX1314" fmla="*/ 4503407 w 4869583"/>
                <a:gd name="connsiteY1314" fmla="*/ 1624009 h 3344212"/>
                <a:gd name="connsiteX1315" fmla="*/ 4502041 w 4869583"/>
                <a:gd name="connsiteY1315" fmla="*/ 1633573 h 3344212"/>
                <a:gd name="connsiteX1316" fmla="*/ 4510239 w 4869583"/>
                <a:gd name="connsiteY1316" fmla="*/ 1639038 h 3344212"/>
                <a:gd name="connsiteX1317" fmla="*/ 4502041 w 4869583"/>
                <a:gd name="connsiteY1317" fmla="*/ 1649969 h 3344212"/>
                <a:gd name="connsiteX1318" fmla="*/ 4495210 w 4869583"/>
                <a:gd name="connsiteY1318" fmla="*/ 1651335 h 3344212"/>
                <a:gd name="connsiteX1319" fmla="*/ 4495210 w 4869583"/>
                <a:gd name="connsiteY1319" fmla="*/ 1654068 h 3344212"/>
                <a:gd name="connsiteX1320" fmla="*/ 4503407 w 4869583"/>
                <a:gd name="connsiteY1320" fmla="*/ 1656801 h 3344212"/>
                <a:gd name="connsiteX1321" fmla="*/ 4511605 w 4869583"/>
                <a:gd name="connsiteY1321" fmla="*/ 1658167 h 3344212"/>
                <a:gd name="connsiteX1322" fmla="*/ 4507506 w 4869583"/>
                <a:gd name="connsiteY1322" fmla="*/ 1669098 h 3344212"/>
                <a:gd name="connsiteX1323" fmla="*/ 4503407 w 4869583"/>
                <a:gd name="connsiteY1323" fmla="*/ 1674563 h 3344212"/>
                <a:gd name="connsiteX1324" fmla="*/ 4512971 w 4869583"/>
                <a:gd name="connsiteY1324" fmla="*/ 1674563 h 3344212"/>
                <a:gd name="connsiteX1325" fmla="*/ 4514338 w 4869583"/>
                <a:gd name="connsiteY1325" fmla="*/ 1685494 h 3344212"/>
                <a:gd name="connsiteX1326" fmla="*/ 4504774 w 4869583"/>
                <a:gd name="connsiteY1326" fmla="*/ 1690959 h 3344212"/>
                <a:gd name="connsiteX1327" fmla="*/ 4508873 w 4869583"/>
                <a:gd name="connsiteY1327" fmla="*/ 1704622 h 3344212"/>
                <a:gd name="connsiteX1328" fmla="*/ 4521169 w 4869583"/>
                <a:gd name="connsiteY1328" fmla="*/ 1715553 h 3344212"/>
                <a:gd name="connsiteX1329" fmla="*/ 4521169 w 4869583"/>
                <a:gd name="connsiteY1329" fmla="*/ 1731949 h 3344212"/>
                <a:gd name="connsiteX1330" fmla="*/ 4517070 w 4869583"/>
                <a:gd name="connsiteY1330" fmla="*/ 1737414 h 3344212"/>
                <a:gd name="connsiteX1331" fmla="*/ 4510239 w 4869583"/>
                <a:gd name="connsiteY1331" fmla="*/ 1731949 h 3344212"/>
                <a:gd name="connsiteX1332" fmla="*/ 4500675 w 4869583"/>
                <a:gd name="connsiteY1332" fmla="*/ 1736048 h 3344212"/>
                <a:gd name="connsiteX1333" fmla="*/ 4510239 w 4869583"/>
                <a:gd name="connsiteY1333" fmla="*/ 1744245 h 3344212"/>
                <a:gd name="connsiteX1334" fmla="*/ 4512971 w 4869583"/>
                <a:gd name="connsiteY1334" fmla="*/ 1751077 h 3344212"/>
                <a:gd name="connsiteX1335" fmla="*/ 4518437 w 4869583"/>
                <a:gd name="connsiteY1335" fmla="*/ 1751077 h 3344212"/>
                <a:gd name="connsiteX1336" fmla="*/ 4526635 w 4869583"/>
                <a:gd name="connsiteY1336" fmla="*/ 1742879 h 3344212"/>
                <a:gd name="connsiteX1337" fmla="*/ 4528002 w 4869583"/>
                <a:gd name="connsiteY1337" fmla="*/ 1752443 h 3344212"/>
                <a:gd name="connsiteX1338" fmla="*/ 4537566 w 4869583"/>
                <a:gd name="connsiteY1338" fmla="*/ 1757909 h 3344212"/>
                <a:gd name="connsiteX1339" fmla="*/ 4528002 w 4869583"/>
                <a:gd name="connsiteY1339" fmla="*/ 1774305 h 3344212"/>
                <a:gd name="connsiteX1340" fmla="*/ 4515704 w 4869583"/>
                <a:gd name="connsiteY1340" fmla="*/ 1778404 h 3344212"/>
                <a:gd name="connsiteX1341" fmla="*/ 4502041 w 4869583"/>
                <a:gd name="connsiteY1341" fmla="*/ 1775671 h 3344212"/>
                <a:gd name="connsiteX1342" fmla="*/ 4495210 w 4869583"/>
                <a:gd name="connsiteY1342" fmla="*/ 1783869 h 3344212"/>
                <a:gd name="connsiteX1343" fmla="*/ 4504774 w 4869583"/>
                <a:gd name="connsiteY1343" fmla="*/ 1789334 h 3344212"/>
                <a:gd name="connsiteX1344" fmla="*/ 4536199 w 4869583"/>
                <a:gd name="connsiteY1344" fmla="*/ 1781136 h 3344212"/>
                <a:gd name="connsiteX1345" fmla="*/ 4545764 w 4869583"/>
                <a:gd name="connsiteY1345" fmla="*/ 1783869 h 3344212"/>
                <a:gd name="connsiteX1346" fmla="*/ 4541665 w 4869583"/>
                <a:gd name="connsiteY1346" fmla="*/ 1794800 h 3344212"/>
                <a:gd name="connsiteX1347" fmla="*/ 4530734 w 4869583"/>
                <a:gd name="connsiteY1347" fmla="*/ 1808463 h 3344212"/>
                <a:gd name="connsiteX1348" fmla="*/ 4540298 w 4869583"/>
                <a:gd name="connsiteY1348" fmla="*/ 1812562 h 3344212"/>
                <a:gd name="connsiteX1349" fmla="*/ 4551229 w 4869583"/>
                <a:gd name="connsiteY1349" fmla="*/ 1805730 h 3344212"/>
                <a:gd name="connsiteX1350" fmla="*/ 4551229 w 4869583"/>
                <a:gd name="connsiteY1350" fmla="*/ 1820760 h 3344212"/>
                <a:gd name="connsiteX1351" fmla="*/ 4540298 w 4869583"/>
                <a:gd name="connsiteY1351" fmla="*/ 1837156 h 3344212"/>
                <a:gd name="connsiteX1352" fmla="*/ 4519804 w 4869583"/>
                <a:gd name="connsiteY1352" fmla="*/ 1837156 h 3344212"/>
                <a:gd name="connsiteX1353" fmla="*/ 4510239 w 4869583"/>
                <a:gd name="connsiteY1353" fmla="*/ 1830324 h 3344212"/>
                <a:gd name="connsiteX1354" fmla="*/ 4504774 w 4869583"/>
                <a:gd name="connsiteY1354" fmla="*/ 1839888 h 3344212"/>
                <a:gd name="connsiteX1355" fmla="*/ 4507506 w 4869583"/>
                <a:gd name="connsiteY1355" fmla="*/ 1848086 h 3344212"/>
                <a:gd name="connsiteX1356" fmla="*/ 4502041 w 4869583"/>
                <a:gd name="connsiteY1356" fmla="*/ 1859017 h 3344212"/>
                <a:gd name="connsiteX1357" fmla="*/ 4521169 w 4869583"/>
                <a:gd name="connsiteY1357" fmla="*/ 1850819 h 3344212"/>
                <a:gd name="connsiteX1358" fmla="*/ 4541665 w 4869583"/>
                <a:gd name="connsiteY1358" fmla="*/ 1850819 h 3344212"/>
                <a:gd name="connsiteX1359" fmla="*/ 4556694 w 4869583"/>
                <a:gd name="connsiteY1359" fmla="*/ 1845354 h 3344212"/>
                <a:gd name="connsiteX1360" fmla="*/ 4559427 w 4869583"/>
                <a:gd name="connsiteY1360" fmla="*/ 1849453 h 3344212"/>
                <a:gd name="connsiteX1361" fmla="*/ 4552595 w 4869583"/>
                <a:gd name="connsiteY1361" fmla="*/ 1857650 h 3344212"/>
                <a:gd name="connsiteX1362" fmla="*/ 4552595 w 4869583"/>
                <a:gd name="connsiteY1362" fmla="*/ 1864482 h 3344212"/>
                <a:gd name="connsiteX1363" fmla="*/ 4540298 w 4869583"/>
                <a:gd name="connsiteY1363" fmla="*/ 1871314 h 3344212"/>
                <a:gd name="connsiteX1364" fmla="*/ 4528002 w 4869583"/>
                <a:gd name="connsiteY1364" fmla="*/ 1871314 h 3344212"/>
                <a:gd name="connsiteX1365" fmla="*/ 4508873 w 4869583"/>
                <a:gd name="connsiteY1365" fmla="*/ 1894541 h 3344212"/>
                <a:gd name="connsiteX1366" fmla="*/ 4530734 w 4869583"/>
                <a:gd name="connsiteY1366" fmla="*/ 1884977 h 3344212"/>
                <a:gd name="connsiteX1367" fmla="*/ 4544397 w 4869583"/>
                <a:gd name="connsiteY1367" fmla="*/ 1884977 h 3344212"/>
                <a:gd name="connsiteX1368" fmla="*/ 4553961 w 4869583"/>
                <a:gd name="connsiteY1368" fmla="*/ 1882244 h 3344212"/>
                <a:gd name="connsiteX1369" fmla="*/ 4566258 w 4869583"/>
                <a:gd name="connsiteY1369" fmla="*/ 1883611 h 3344212"/>
                <a:gd name="connsiteX1370" fmla="*/ 4566258 w 4869583"/>
                <a:gd name="connsiteY1370" fmla="*/ 1895908 h 3344212"/>
                <a:gd name="connsiteX1371" fmla="*/ 4555328 w 4869583"/>
                <a:gd name="connsiteY1371" fmla="*/ 1897274 h 3344212"/>
                <a:gd name="connsiteX1372" fmla="*/ 4541665 w 4869583"/>
                <a:gd name="connsiteY1372" fmla="*/ 1906838 h 3344212"/>
                <a:gd name="connsiteX1373" fmla="*/ 4537566 w 4869583"/>
                <a:gd name="connsiteY1373" fmla="*/ 1920501 h 3344212"/>
                <a:gd name="connsiteX1374" fmla="*/ 4545764 w 4869583"/>
                <a:gd name="connsiteY1374" fmla="*/ 1912303 h 3344212"/>
                <a:gd name="connsiteX1375" fmla="*/ 4558060 w 4869583"/>
                <a:gd name="connsiteY1375" fmla="*/ 1915036 h 3344212"/>
                <a:gd name="connsiteX1376" fmla="*/ 4566258 w 4869583"/>
                <a:gd name="connsiteY1376" fmla="*/ 1906838 h 3344212"/>
                <a:gd name="connsiteX1377" fmla="*/ 4578556 w 4869583"/>
                <a:gd name="connsiteY1377" fmla="*/ 1919135 h 3344212"/>
                <a:gd name="connsiteX1378" fmla="*/ 4585387 w 4869583"/>
                <a:gd name="connsiteY1378" fmla="*/ 1940996 h 3344212"/>
                <a:gd name="connsiteX1379" fmla="*/ 4571723 w 4869583"/>
                <a:gd name="connsiteY1379" fmla="*/ 1951927 h 3344212"/>
                <a:gd name="connsiteX1380" fmla="*/ 4562159 w 4869583"/>
                <a:gd name="connsiteY1380" fmla="*/ 1949194 h 3344212"/>
                <a:gd name="connsiteX1381" fmla="*/ 4555328 w 4869583"/>
                <a:gd name="connsiteY1381" fmla="*/ 1954660 h 3344212"/>
                <a:gd name="connsiteX1382" fmla="*/ 4541665 w 4869583"/>
                <a:gd name="connsiteY1382" fmla="*/ 1954660 h 3344212"/>
                <a:gd name="connsiteX1383" fmla="*/ 4551229 w 4869583"/>
                <a:gd name="connsiteY1383" fmla="*/ 1962858 h 3344212"/>
                <a:gd name="connsiteX1384" fmla="*/ 4560793 w 4869583"/>
                <a:gd name="connsiteY1384" fmla="*/ 1961491 h 3344212"/>
                <a:gd name="connsiteX1385" fmla="*/ 4566258 w 4869583"/>
                <a:gd name="connsiteY1385" fmla="*/ 1965590 h 3344212"/>
                <a:gd name="connsiteX1386" fmla="*/ 4581288 w 4869583"/>
                <a:gd name="connsiteY1386" fmla="*/ 1965590 h 3344212"/>
                <a:gd name="connsiteX1387" fmla="*/ 4586753 w 4869583"/>
                <a:gd name="connsiteY1387" fmla="*/ 1972422 h 3344212"/>
                <a:gd name="connsiteX1388" fmla="*/ 4582655 w 4869583"/>
                <a:gd name="connsiteY1388" fmla="*/ 1981986 h 3344212"/>
                <a:gd name="connsiteX1389" fmla="*/ 4574457 w 4869583"/>
                <a:gd name="connsiteY1389" fmla="*/ 1988818 h 3344212"/>
                <a:gd name="connsiteX1390" fmla="*/ 4586753 w 4869583"/>
                <a:gd name="connsiteY1390" fmla="*/ 1992917 h 3344212"/>
                <a:gd name="connsiteX1391" fmla="*/ 4596318 w 4869583"/>
                <a:gd name="connsiteY1391" fmla="*/ 1991550 h 3344212"/>
                <a:gd name="connsiteX1392" fmla="*/ 4608614 w 4869583"/>
                <a:gd name="connsiteY1392" fmla="*/ 2002481 h 3344212"/>
                <a:gd name="connsiteX1393" fmla="*/ 4605882 w 4869583"/>
                <a:gd name="connsiteY1393" fmla="*/ 2013412 h 3344212"/>
                <a:gd name="connsiteX1394" fmla="*/ 4594951 w 4869583"/>
                <a:gd name="connsiteY1394" fmla="*/ 2018877 h 3344212"/>
                <a:gd name="connsiteX1395" fmla="*/ 4578556 w 4869583"/>
                <a:gd name="connsiteY1395" fmla="*/ 2032540 h 3344212"/>
                <a:gd name="connsiteX1396" fmla="*/ 4568991 w 4869583"/>
                <a:gd name="connsiteY1396" fmla="*/ 2028441 h 3344212"/>
                <a:gd name="connsiteX1397" fmla="*/ 4564892 w 4869583"/>
                <a:gd name="connsiteY1397" fmla="*/ 2035273 h 3344212"/>
                <a:gd name="connsiteX1398" fmla="*/ 4577189 w 4869583"/>
                <a:gd name="connsiteY1398" fmla="*/ 2039372 h 3344212"/>
                <a:gd name="connsiteX1399" fmla="*/ 4578556 w 4869583"/>
                <a:gd name="connsiteY1399" fmla="*/ 2047570 h 3344212"/>
                <a:gd name="connsiteX1400" fmla="*/ 4563526 w 4869583"/>
                <a:gd name="connsiteY1400" fmla="*/ 2048936 h 3344212"/>
                <a:gd name="connsiteX1401" fmla="*/ 4547130 w 4869583"/>
                <a:gd name="connsiteY1401" fmla="*/ 2039372 h 3344212"/>
                <a:gd name="connsiteX1402" fmla="*/ 4528002 w 4869583"/>
                <a:gd name="connsiteY1402" fmla="*/ 2039372 h 3344212"/>
                <a:gd name="connsiteX1403" fmla="*/ 4544397 w 4869583"/>
                <a:gd name="connsiteY1403" fmla="*/ 2048936 h 3344212"/>
                <a:gd name="connsiteX1404" fmla="*/ 4545764 w 4869583"/>
                <a:gd name="connsiteY1404" fmla="*/ 2062599 h 3344212"/>
                <a:gd name="connsiteX1405" fmla="*/ 4559427 w 4869583"/>
                <a:gd name="connsiteY1405" fmla="*/ 2074896 h 3344212"/>
                <a:gd name="connsiteX1406" fmla="*/ 4564892 w 4869583"/>
                <a:gd name="connsiteY1406" fmla="*/ 2083094 h 3344212"/>
                <a:gd name="connsiteX1407" fmla="*/ 4562159 w 4869583"/>
                <a:gd name="connsiteY1407" fmla="*/ 2088559 h 3344212"/>
                <a:gd name="connsiteX1408" fmla="*/ 4548496 w 4869583"/>
                <a:gd name="connsiteY1408" fmla="*/ 2091292 h 3344212"/>
                <a:gd name="connsiteX1409" fmla="*/ 4543031 w 4869583"/>
                <a:gd name="connsiteY1409" fmla="*/ 2098124 h 3344212"/>
                <a:gd name="connsiteX1410" fmla="*/ 4523903 w 4869583"/>
                <a:gd name="connsiteY1410" fmla="*/ 2096757 h 3344212"/>
                <a:gd name="connsiteX1411" fmla="*/ 4548496 w 4869583"/>
                <a:gd name="connsiteY1411" fmla="*/ 2103589 h 3344212"/>
                <a:gd name="connsiteX1412" fmla="*/ 4556694 w 4869583"/>
                <a:gd name="connsiteY1412" fmla="*/ 2102223 h 3344212"/>
                <a:gd name="connsiteX1413" fmla="*/ 4558060 w 4869583"/>
                <a:gd name="connsiteY1413" fmla="*/ 2096757 h 3344212"/>
                <a:gd name="connsiteX1414" fmla="*/ 4575822 w 4869583"/>
                <a:gd name="connsiteY1414" fmla="*/ 2092658 h 3344212"/>
                <a:gd name="connsiteX1415" fmla="*/ 4584020 w 4869583"/>
                <a:gd name="connsiteY1415" fmla="*/ 2094025 h 3344212"/>
                <a:gd name="connsiteX1416" fmla="*/ 4584020 w 4869583"/>
                <a:gd name="connsiteY1416" fmla="*/ 2103589 h 3344212"/>
                <a:gd name="connsiteX1417" fmla="*/ 4589486 w 4869583"/>
                <a:gd name="connsiteY1417" fmla="*/ 2110421 h 3344212"/>
                <a:gd name="connsiteX1418" fmla="*/ 4582655 w 4869583"/>
                <a:gd name="connsiteY1418" fmla="*/ 2115886 h 3344212"/>
                <a:gd name="connsiteX1419" fmla="*/ 4590852 w 4869583"/>
                <a:gd name="connsiteY1419" fmla="*/ 2117252 h 3344212"/>
                <a:gd name="connsiteX1420" fmla="*/ 4593585 w 4869583"/>
                <a:gd name="connsiteY1420" fmla="*/ 2119985 h 3344212"/>
                <a:gd name="connsiteX1421" fmla="*/ 4590852 w 4869583"/>
                <a:gd name="connsiteY1421" fmla="*/ 2130915 h 3344212"/>
                <a:gd name="connsiteX1422" fmla="*/ 4594951 w 4869583"/>
                <a:gd name="connsiteY1422" fmla="*/ 2135014 h 3344212"/>
                <a:gd name="connsiteX1423" fmla="*/ 4607248 w 4869583"/>
                <a:gd name="connsiteY1423" fmla="*/ 2126817 h 3344212"/>
                <a:gd name="connsiteX1424" fmla="*/ 4611347 w 4869583"/>
                <a:gd name="connsiteY1424" fmla="*/ 2129549 h 3344212"/>
                <a:gd name="connsiteX1425" fmla="*/ 4620911 w 4869583"/>
                <a:gd name="connsiteY1425" fmla="*/ 2132282 h 3344212"/>
                <a:gd name="connsiteX1426" fmla="*/ 4619545 w 4869583"/>
                <a:gd name="connsiteY1426" fmla="*/ 2148678 h 3344212"/>
                <a:gd name="connsiteX1427" fmla="*/ 4614080 w 4869583"/>
                <a:gd name="connsiteY1427" fmla="*/ 2156876 h 3344212"/>
                <a:gd name="connsiteX1428" fmla="*/ 4614080 w 4869583"/>
                <a:gd name="connsiteY1428" fmla="*/ 2163707 h 3344212"/>
                <a:gd name="connsiteX1429" fmla="*/ 4620911 w 4869583"/>
                <a:gd name="connsiteY1429" fmla="*/ 2162341 h 3344212"/>
                <a:gd name="connsiteX1430" fmla="*/ 4634574 w 4869583"/>
                <a:gd name="connsiteY1430" fmla="*/ 2144579 h 3344212"/>
                <a:gd name="connsiteX1431" fmla="*/ 4637308 w 4869583"/>
                <a:gd name="connsiteY1431" fmla="*/ 2145945 h 3344212"/>
                <a:gd name="connsiteX1432" fmla="*/ 4634574 w 4869583"/>
                <a:gd name="connsiteY1432" fmla="*/ 2156876 h 3344212"/>
                <a:gd name="connsiteX1433" fmla="*/ 4642773 w 4869583"/>
                <a:gd name="connsiteY1433" fmla="*/ 2166440 h 3344212"/>
                <a:gd name="connsiteX1434" fmla="*/ 4626376 w 4869583"/>
                <a:gd name="connsiteY1434" fmla="*/ 2176004 h 3344212"/>
                <a:gd name="connsiteX1435" fmla="*/ 4605882 w 4869583"/>
                <a:gd name="connsiteY1435" fmla="*/ 2203331 h 3344212"/>
                <a:gd name="connsiteX1436" fmla="*/ 4594951 w 4869583"/>
                <a:gd name="connsiteY1436" fmla="*/ 2211529 h 3344212"/>
                <a:gd name="connsiteX1437" fmla="*/ 4581288 w 4869583"/>
                <a:gd name="connsiteY1437" fmla="*/ 2208796 h 3344212"/>
                <a:gd name="connsiteX1438" fmla="*/ 4593585 w 4869583"/>
                <a:gd name="connsiteY1438" fmla="*/ 2215628 h 3344212"/>
                <a:gd name="connsiteX1439" fmla="*/ 4605882 w 4869583"/>
                <a:gd name="connsiteY1439" fmla="*/ 2212895 h 3344212"/>
                <a:gd name="connsiteX1440" fmla="*/ 4630475 w 4869583"/>
                <a:gd name="connsiteY1440" fmla="*/ 2188301 h 3344212"/>
                <a:gd name="connsiteX1441" fmla="*/ 4640040 w 4869583"/>
                <a:gd name="connsiteY1441" fmla="*/ 2188301 h 3344212"/>
                <a:gd name="connsiteX1442" fmla="*/ 4640040 w 4869583"/>
                <a:gd name="connsiteY1442" fmla="*/ 2196499 h 3344212"/>
                <a:gd name="connsiteX1443" fmla="*/ 4629110 w 4869583"/>
                <a:gd name="connsiteY1443" fmla="*/ 2204697 h 3344212"/>
                <a:gd name="connsiteX1444" fmla="*/ 4622277 w 4869583"/>
                <a:gd name="connsiteY1444" fmla="*/ 2216994 h 3344212"/>
                <a:gd name="connsiteX1445" fmla="*/ 4629110 w 4869583"/>
                <a:gd name="connsiteY1445" fmla="*/ 2218360 h 3344212"/>
                <a:gd name="connsiteX1446" fmla="*/ 4642773 w 4869583"/>
                <a:gd name="connsiteY1446" fmla="*/ 2203331 h 3344212"/>
                <a:gd name="connsiteX1447" fmla="*/ 4655070 w 4869583"/>
                <a:gd name="connsiteY1447" fmla="*/ 2189667 h 3344212"/>
                <a:gd name="connsiteX1448" fmla="*/ 4668733 w 4869583"/>
                <a:gd name="connsiteY1448" fmla="*/ 2186935 h 3344212"/>
                <a:gd name="connsiteX1449" fmla="*/ 4668733 w 4869583"/>
                <a:gd name="connsiteY1449" fmla="*/ 2193766 h 3344212"/>
                <a:gd name="connsiteX1450" fmla="*/ 4659169 w 4869583"/>
                <a:gd name="connsiteY1450" fmla="*/ 2199232 h 3344212"/>
                <a:gd name="connsiteX1451" fmla="*/ 4653703 w 4869583"/>
                <a:gd name="connsiteY1451" fmla="*/ 2204697 h 3344212"/>
                <a:gd name="connsiteX1452" fmla="*/ 4657802 w 4869583"/>
                <a:gd name="connsiteY1452" fmla="*/ 2207430 h 3344212"/>
                <a:gd name="connsiteX1453" fmla="*/ 4675564 w 4869583"/>
                <a:gd name="connsiteY1453" fmla="*/ 2200598 h 3344212"/>
                <a:gd name="connsiteX1454" fmla="*/ 4681029 w 4869583"/>
                <a:gd name="connsiteY1454" fmla="*/ 2204697 h 3344212"/>
                <a:gd name="connsiteX1455" fmla="*/ 4661901 w 4869583"/>
                <a:gd name="connsiteY1455" fmla="*/ 2219727 h 3344212"/>
                <a:gd name="connsiteX1456" fmla="*/ 4653703 w 4869583"/>
                <a:gd name="connsiteY1456" fmla="*/ 2229291 h 3344212"/>
                <a:gd name="connsiteX1457" fmla="*/ 4660535 w 4869583"/>
                <a:gd name="connsiteY1457" fmla="*/ 2232024 h 3344212"/>
                <a:gd name="connsiteX1458" fmla="*/ 4671465 w 4869583"/>
                <a:gd name="connsiteY1458" fmla="*/ 2222459 h 3344212"/>
                <a:gd name="connsiteX1459" fmla="*/ 4696059 w 4869583"/>
                <a:gd name="connsiteY1459" fmla="*/ 2200598 h 3344212"/>
                <a:gd name="connsiteX1460" fmla="*/ 4700158 w 4869583"/>
                <a:gd name="connsiteY1460" fmla="*/ 2203331 h 3344212"/>
                <a:gd name="connsiteX1461" fmla="*/ 4693326 w 4869583"/>
                <a:gd name="connsiteY1461" fmla="*/ 2208796 h 3344212"/>
                <a:gd name="connsiteX1462" fmla="*/ 4691961 w 4869583"/>
                <a:gd name="connsiteY1462" fmla="*/ 2215628 h 3344212"/>
                <a:gd name="connsiteX1463" fmla="*/ 4711089 w 4869583"/>
                <a:gd name="connsiteY1463" fmla="*/ 2203331 h 3344212"/>
                <a:gd name="connsiteX1464" fmla="*/ 4708356 w 4869583"/>
                <a:gd name="connsiteY1464" fmla="*/ 2210162 h 3344212"/>
                <a:gd name="connsiteX1465" fmla="*/ 4708356 w 4869583"/>
                <a:gd name="connsiteY1465" fmla="*/ 2230657 h 3344212"/>
                <a:gd name="connsiteX1466" fmla="*/ 4700158 w 4869583"/>
                <a:gd name="connsiteY1466" fmla="*/ 2233390 h 3344212"/>
                <a:gd name="connsiteX1467" fmla="*/ 4702891 w 4869583"/>
                <a:gd name="connsiteY1467" fmla="*/ 2241588 h 3344212"/>
                <a:gd name="connsiteX1468" fmla="*/ 4716554 w 4869583"/>
                <a:gd name="connsiteY1468" fmla="*/ 2240221 h 3344212"/>
                <a:gd name="connsiteX1469" fmla="*/ 4732950 w 4869583"/>
                <a:gd name="connsiteY1469" fmla="*/ 2248419 h 3344212"/>
                <a:gd name="connsiteX1470" fmla="*/ 4742515 w 4869583"/>
                <a:gd name="connsiteY1470" fmla="*/ 2236123 h 3344212"/>
                <a:gd name="connsiteX1471" fmla="*/ 4761643 w 4869583"/>
                <a:gd name="connsiteY1471" fmla="*/ 2232024 h 3344212"/>
                <a:gd name="connsiteX1472" fmla="*/ 4769841 w 4869583"/>
                <a:gd name="connsiteY1472" fmla="*/ 2234756 h 3344212"/>
                <a:gd name="connsiteX1473" fmla="*/ 4764376 w 4869583"/>
                <a:gd name="connsiteY1473" fmla="*/ 2248419 h 3344212"/>
                <a:gd name="connsiteX1474" fmla="*/ 4756178 w 4869583"/>
                <a:gd name="connsiteY1474" fmla="*/ 2248419 h 3344212"/>
                <a:gd name="connsiteX1475" fmla="*/ 4750712 w 4869583"/>
                <a:gd name="connsiteY1475" fmla="*/ 2252518 h 3344212"/>
                <a:gd name="connsiteX1476" fmla="*/ 4783504 w 4869583"/>
                <a:gd name="connsiteY1476" fmla="*/ 2262083 h 3344212"/>
                <a:gd name="connsiteX1477" fmla="*/ 4795801 w 4869583"/>
                <a:gd name="connsiteY1477" fmla="*/ 2273013 h 3344212"/>
                <a:gd name="connsiteX1478" fmla="*/ 4773940 w 4869583"/>
                <a:gd name="connsiteY1478" fmla="*/ 2275746 h 3344212"/>
                <a:gd name="connsiteX1479" fmla="*/ 4773940 w 4869583"/>
                <a:gd name="connsiteY1479" fmla="*/ 2281211 h 3344212"/>
                <a:gd name="connsiteX1480" fmla="*/ 4747980 w 4869583"/>
                <a:gd name="connsiteY1480" fmla="*/ 2286677 h 3344212"/>
                <a:gd name="connsiteX1481" fmla="*/ 4742515 w 4869583"/>
                <a:gd name="connsiteY1481" fmla="*/ 2281211 h 3344212"/>
                <a:gd name="connsiteX1482" fmla="*/ 4722019 w 4869583"/>
                <a:gd name="connsiteY1482" fmla="*/ 2289409 h 3344212"/>
                <a:gd name="connsiteX1483" fmla="*/ 4711089 w 4869583"/>
                <a:gd name="connsiteY1483" fmla="*/ 2301706 h 3344212"/>
                <a:gd name="connsiteX1484" fmla="*/ 4685128 w 4869583"/>
                <a:gd name="connsiteY1484" fmla="*/ 2303072 h 3344212"/>
                <a:gd name="connsiteX1485" fmla="*/ 4650971 w 4869583"/>
                <a:gd name="connsiteY1485" fmla="*/ 2308538 h 3344212"/>
                <a:gd name="connsiteX1486" fmla="*/ 4648238 w 4869583"/>
                <a:gd name="connsiteY1486" fmla="*/ 2318102 h 3344212"/>
                <a:gd name="connsiteX1487" fmla="*/ 4674198 w 4869583"/>
                <a:gd name="connsiteY1487" fmla="*/ 2312637 h 3344212"/>
                <a:gd name="connsiteX1488" fmla="*/ 4700158 w 4869583"/>
                <a:gd name="connsiteY1488" fmla="*/ 2304439 h 3344212"/>
                <a:gd name="connsiteX1489" fmla="*/ 4708356 w 4869583"/>
                <a:gd name="connsiteY1489" fmla="*/ 2307171 h 3344212"/>
                <a:gd name="connsiteX1490" fmla="*/ 4711089 w 4869583"/>
                <a:gd name="connsiteY1490" fmla="*/ 2312637 h 3344212"/>
                <a:gd name="connsiteX1491" fmla="*/ 4685128 w 4869583"/>
                <a:gd name="connsiteY1491" fmla="*/ 2316736 h 3344212"/>
                <a:gd name="connsiteX1492" fmla="*/ 4660535 w 4869583"/>
                <a:gd name="connsiteY1492" fmla="*/ 2320835 h 3344212"/>
                <a:gd name="connsiteX1493" fmla="*/ 4637308 w 4869583"/>
                <a:gd name="connsiteY1493" fmla="*/ 2333132 h 3344212"/>
                <a:gd name="connsiteX1494" fmla="*/ 4629110 w 4869583"/>
                <a:gd name="connsiteY1494" fmla="*/ 2341330 h 3344212"/>
                <a:gd name="connsiteX1495" fmla="*/ 4614080 w 4869583"/>
                <a:gd name="connsiteY1495" fmla="*/ 2341330 h 3344212"/>
                <a:gd name="connsiteX1496" fmla="*/ 4611347 w 4869583"/>
                <a:gd name="connsiteY1496" fmla="*/ 2353626 h 3344212"/>
                <a:gd name="connsiteX1497" fmla="*/ 4605882 w 4869583"/>
                <a:gd name="connsiteY1497" fmla="*/ 2360458 h 3344212"/>
                <a:gd name="connsiteX1498" fmla="*/ 4582655 w 4869583"/>
                <a:gd name="connsiteY1498" fmla="*/ 2344062 h 3344212"/>
                <a:gd name="connsiteX1499" fmla="*/ 4568991 w 4869583"/>
                <a:gd name="connsiteY1499" fmla="*/ 2320835 h 3344212"/>
                <a:gd name="connsiteX1500" fmla="*/ 4570357 w 4869583"/>
                <a:gd name="connsiteY1500" fmla="*/ 2331765 h 3344212"/>
                <a:gd name="connsiteX1501" fmla="*/ 4566258 w 4869583"/>
                <a:gd name="connsiteY1501" fmla="*/ 2338597 h 3344212"/>
                <a:gd name="connsiteX1502" fmla="*/ 4575822 w 4869583"/>
                <a:gd name="connsiteY1502" fmla="*/ 2342696 h 3344212"/>
                <a:gd name="connsiteX1503" fmla="*/ 4578556 w 4869583"/>
                <a:gd name="connsiteY1503" fmla="*/ 2348161 h 3344212"/>
                <a:gd name="connsiteX1504" fmla="*/ 4604516 w 4869583"/>
                <a:gd name="connsiteY1504" fmla="*/ 2370022 h 3344212"/>
                <a:gd name="connsiteX1505" fmla="*/ 4601783 w 4869583"/>
                <a:gd name="connsiteY1505" fmla="*/ 2378220 h 3344212"/>
                <a:gd name="connsiteX1506" fmla="*/ 4593585 w 4869583"/>
                <a:gd name="connsiteY1506" fmla="*/ 2376854 h 3344212"/>
                <a:gd name="connsiteX1507" fmla="*/ 4585387 w 4869583"/>
                <a:gd name="connsiteY1507" fmla="*/ 2383686 h 3344212"/>
                <a:gd name="connsiteX1508" fmla="*/ 4589486 w 4869583"/>
                <a:gd name="connsiteY1508" fmla="*/ 2394616 h 3344212"/>
                <a:gd name="connsiteX1509" fmla="*/ 4596318 w 4869583"/>
                <a:gd name="connsiteY1509" fmla="*/ 2395983 h 3344212"/>
                <a:gd name="connsiteX1510" fmla="*/ 4601783 w 4869583"/>
                <a:gd name="connsiteY1510" fmla="*/ 2390517 h 3344212"/>
                <a:gd name="connsiteX1511" fmla="*/ 4609981 w 4869583"/>
                <a:gd name="connsiteY1511" fmla="*/ 2390517 h 3344212"/>
                <a:gd name="connsiteX1512" fmla="*/ 4620911 w 4869583"/>
                <a:gd name="connsiteY1512" fmla="*/ 2367290 h 3344212"/>
                <a:gd name="connsiteX1513" fmla="*/ 4641406 w 4869583"/>
                <a:gd name="connsiteY1513" fmla="*/ 2368656 h 3344212"/>
                <a:gd name="connsiteX1514" fmla="*/ 4655070 w 4869583"/>
                <a:gd name="connsiteY1514" fmla="*/ 2356359 h 3344212"/>
                <a:gd name="connsiteX1515" fmla="*/ 4666000 w 4869583"/>
                <a:gd name="connsiteY1515" fmla="*/ 2354993 h 3344212"/>
                <a:gd name="connsiteX1516" fmla="*/ 4671465 w 4869583"/>
                <a:gd name="connsiteY1516" fmla="*/ 2342696 h 3344212"/>
                <a:gd name="connsiteX1517" fmla="*/ 4683763 w 4869583"/>
                <a:gd name="connsiteY1517" fmla="*/ 2327666 h 3344212"/>
                <a:gd name="connsiteX1518" fmla="*/ 4698792 w 4869583"/>
                <a:gd name="connsiteY1518" fmla="*/ 2326300 h 3344212"/>
                <a:gd name="connsiteX1519" fmla="*/ 4720653 w 4869583"/>
                <a:gd name="connsiteY1519" fmla="*/ 2316736 h 3344212"/>
                <a:gd name="connsiteX1520" fmla="*/ 4738416 w 4869583"/>
                <a:gd name="connsiteY1520" fmla="*/ 2319468 h 3344212"/>
                <a:gd name="connsiteX1521" fmla="*/ 4752079 w 4869583"/>
                <a:gd name="connsiteY1521" fmla="*/ 2318102 h 3344212"/>
                <a:gd name="connsiteX1522" fmla="*/ 4746614 w 4869583"/>
                <a:gd name="connsiteY1522" fmla="*/ 2314003 h 3344212"/>
                <a:gd name="connsiteX1523" fmla="*/ 4730217 w 4869583"/>
                <a:gd name="connsiteY1523" fmla="*/ 2314003 h 3344212"/>
                <a:gd name="connsiteX1524" fmla="*/ 4726118 w 4869583"/>
                <a:gd name="connsiteY1524" fmla="*/ 2309904 h 3344212"/>
                <a:gd name="connsiteX1525" fmla="*/ 4735682 w 4869583"/>
                <a:gd name="connsiteY1525" fmla="*/ 2305805 h 3344212"/>
                <a:gd name="connsiteX1526" fmla="*/ 4764376 w 4869583"/>
                <a:gd name="connsiteY1526" fmla="*/ 2303072 h 3344212"/>
                <a:gd name="connsiteX1527" fmla="*/ 4786236 w 4869583"/>
                <a:gd name="connsiteY1527" fmla="*/ 2308538 h 3344212"/>
                <a:gd name="connsiteX1528" fmla="*/ 4797168 w 4869583"/>
                <a:gd name="connsiteY1528" fmla="*/ 2330399 h 3344212"/>
                <a:gd name="connsiteX1529" fmla="*/ 4794434 w 4869583"/>
                <a:gd name="connsiteY1529" fmla="*/ 2342696 h 3344212"/>
                <a:gd name="connsiteX1530" fmla="*/ 4779405 w 4869583"/>
                <a:gd name="connsiteY1530" fmla="*/ 2354993 h 3344212"/>
                <a:gd name="connsiteX1531" fmla="*/ 4772573 w 4869583"/>
                <a:gd name="connsiteY1531" fmla="*/ 2356359 h 3344212"/>
                <a:gd name="connsiteX1532" fmla="*/ 4763009 w 4869583"/>
                <a:gd name="connsiteY1532" fmla="*/ 2365923 h 3344212"/>
                <a:gd name="connsiteX1533" fmla="*/ 4779405 w 4869583"/>
                <a:gd name="connsiteY1533" fmla="*/ 2367290 h 3344212"/>
                <a:gd name="connsiteX1534" fmla="*/ 4784870 w 4869583"/>
                <a:gd name="connsiteY1534" fmla="*/ 2378220 h 3344212"/>
                <a:gd name="connsiteX1535" fmla="*/ 4791702 w 4869583"/>
                <a:gd name="connsiteY1535" fmla="*/ 2372755 h 3344212"/>
                <a:gd name="connsiteX1536" fmla="*/ 4795801 w 4869583"/>
                <a:gd name="connsiteY1536" fmla="*/ 2360458 h 3344212"/>
                <a:gd name="connsiteX1537" fmla="*/ 4814930 w 4869583"/>
                <a:gd name="connsiteY1537" fmla="*/ 2350894 h 3344212"/>
                <a:gd name="connsiteX1538" fmla="*/ 4829959 w 4869583"/>
                <a:gd name="connsiteY1538" fmla="*/ 2350894 h 3344212"/>
                <a:gd name="connsiteX1539" fmla="*/ 4831325 w 4869583"/>
                <a:gd name="connsiteY1539" fmla="*/ 2356359 h 3344212"/>
                <a:gd name="connsiteX1540" fmla="*/ 4827226 w 4869583"/>
                <a:gd name="connsiteY1540" fmla="*/ 2357725 h 3344212"/>
                <a:gd name="connsiteX1541" fmla="*/ 4824494 w 4869583"/>
                <a:gd name="connsiteY1541" fmla="*/ 2365923 h 3344212"/>
                <a:gd name="connsiteX1542" fmla="*/ 4843622 w 4869583"/>
                <a:gd name="connsiteY1542" fmla="*/ 2367290 h 3344212"/>
                <a:gd name="connsiteX1543" fmla="*/ 4860018 w 4869583"/>
                <a:gd name="connsiteY1543" fmla="*/ 2375488 h 3344212"/>
                <a:gd name="connsiteX1544" fmla="*/ 4862751 w 4869583"/>
                <a:gd name="connsiteY1544" fmla="*/ 2382319 h 3344212"/>
                <a:gd name="connsiteX1545" fmla="*/ 4850454 w 4869583"/>
                <a:gd name="connsiteY1545" fmla="*/ 2376854 h 3344212"/>
                <a:gd name="connsiteX1546" fmla="*/ 4844988 w 4869583"/>
                <a:gd name="connsiteY1546" fmla="*/ 2378220 h 3344212"/>
                <a:gd name="connsiteX1547" fmla="*/ 4847722 w 4869583"/>
                <a:gd name="connsiteY1547" fmla="*/ 2390517 h 3344212"/>
                <a:gd name="connsiteX1548" fmla="*/ 4866850 w 4869583"/>
                <a:gd name="connsiteY1548" fmla="*/ 2398715 h 3344212"/>
                <a:gd name="connsiteX1549" fmla="*/ 4869583 w 4869583"/>
                <a:gd name="connsiteY1549" fmla="*/ 2408279 h 3344212"/>
                <a:gd name="connsiteX1550" fmla="*/ 4858652 w 4869583"/>
                <a:gd name="connsiteY1550" fmla="*/ 2416477 h 3344212"/>
                <a:gd name="connsiteX1551" fmla="*/ 4849087 w 4869583"/>
                <a:gd name="connsiteY1551" fmla="*/ 2413745 h 3344212"/>
                <a:gd name="connsiteX1552" fmla="*/ 4838157 w 4869583"/>
                <a:gd name="connsiteY1552" fmla="*/ 2423309 h 3344212"/>
                <a:gd name="connsiteX1553" fmla="*/ 4857286 w 4869583"/>
                <a:gd name="connsiteY1553" fmla="*/ 2428774 h 3344212"/>
                <a:gd name="connsiteX1554" fmla="*/ 4853186 w 4869583"/>
                <a:gd name="connsiteY1554" fmla="*/ 2441071 h 3344212"/>
                <a:gd name="connsiteX1555" fmla="*/ 4843622 w 4869583"/>
                <a:gd name="connsiteY1555" fmla="*/ 2445170 h 3344212"/>
                <a:gd name="connsiteX1556" fmla="*/ 4839523 w 4869583"/>
                <a:gd name="connsiteY1556" fmla="*/ 2456101 h 3344212"/>
                <a:gd name="connsiteX1557" fmla="*/ 4828593 w 4869583"/>
                <a:gd name="connsiteY1557" fmla="*/ 2461566 h 3344212"/>
                <a:gd name="connsiteX1558" fmla="*/ 4813563 w 4869583"/>
                <a:gd name="connsiteY1558" fmla="*/ 2452002 h 3344212"/>
                <a:gd name="connsiteX1559" fmla="*/ 4820395 w 4869583"/>
                <a:gd name="connsiteY1559" fmla="*/ 2461566 h 3344212"/>
                <a:gd name="connsiteX1560" fmla="*/ 4838157 w 4869583"/>
                <a:gd name="connsiteY1560" fmla="*/ 2469764 h 3344212"/>
                <a:gd name="connsiteX1561" fmla="*/ 4849087 w 4869583"/>
                <a:gd name="connsiteY1561" fmla="*/ 2469764 h 3344212"/>
                <a:gd name="connsiteX1562" fmla="*/ 4858652 w 4869583"/>
                <a:gd name="connsiteY1562" fmla="*/ 2480695 h 3344212"/>
                <a:gd name="connsiteX1563" fmla="*/ 4849087 w 4869583"/>
                <a:gd name="connsiteY1563" fmla="*/ 2483427 h 3344212"/>
                <a:gd name="connsiteX1564" fmla="*/ 4836790 w 4869583"/>
                <a:gd name="connsiteY1564" fmla="*/ 2480695 h 3344212"/>
                <a:gd name="connsiteX1565" fmla="*/ 4829959 w 4869583"/>
                <a:gd name="connsiteY1565" fmla="*/ 2482061 h 3344212"/>
                <a:gd name="connsiteX1566" fmla="*/ 4839523 w 4869583"/>
                <a:gd name="connsiteY1566" fmla="*/ 2488893 h 3344212"/>
                <a:gd name="connsiteX1567" fmla="*/ 4850454 w 4869583"/>
                <a:gd name="connsiteY1567" fmla="*/ 2486160 h 3344212"/>
                <a:gd name="connsiteX1568" fmla="*/ 4858652 w 4869583"/>
                <a:gd name="connsiteY1568" fmla="*/ 2490259 h 3344212"/>
                <a:gd name="connsiteX1569" fmla="*/ 4851821 w 4869583"/>
                <a:gd name="connsiteY1569" fmla="*/ 2502556 h 3344212"/>
                <a:gd name="connsiteX1570" fmla="*/ 4850454 w 4869583"/>
                <a:gd name="connsiteY1570" fmla="*/ 2514853 h 3344212"/>
                <a:gd name="connsiteX1571" fmla="*/ 4840889 w 4869583"/>
                <a:gd name="connsiteY1571" fmla="*/ 2516219 h 3344212"/>
                <a:gd name="connsiteX1572" fmla="*/ 4835424 w 4869583"/>
                <a:gd name="connsiteY1572" fmla="*/ 2525783 h 3344212"/>
                <a:gd name="connsiteX1573" fmla="*/ 4817662 w 4869583"/>
                <a:gd name="connsiteY1573" fmla="*/ 2539447 h 3344212"/>
                <a:gd name="connsiteX1574" fmla="*/ 4802633 w 4869583"/>
                <a:gd name="connsiteY1574" fmla="*/ 2540813 h 3344212"/>
                <a:gd name="connsiteX1575" fmla="*/ 4788969 w 4869583"/>
                <a:gd name="connsiteY1575" fmla="*/ 2551744 h 3344212"/>
                <a:gd name="connsiteX1576" fmla="*/ 4783504 w 4869583"/>
                <a:gd name="connsiteY1576" fmla="*/ 2551744 h 3344212"/>
                <a:gd name="connsiteX1577" fmla="*/ 4773940 w 4869583"/>
                <a:gd name="connsiteY1577" fmla="*/ 2562674 h 3344212"/>
                <a:gd name="connsiteX1578" fmla="*/ 4765742 w 4869583"/>
                <a:gd name="connsiteY1578" fmla="*/ 2562674 h 3344212"/>
                <a:gd name="connsiteX1579" fmla="*/ 4763009 w 4869583"/>
                <a:gd name="connsiteY1579" fmla="*/ 2570872 h 3344212"/>
                <a:gd name="connsiteX1580" fmla="*/ 4750712 w 4869583"/>
                <a:gd name="connsiteY1580" fmla="*/ 2572238 h 3344212"/>
                <a:gd name="connsiteX1581" fmla="*/ 4743880 w 4869583"/>
                <a:gd name="connsiteY1581" fmla="*/ 2565407 h 3344212"/>
                <a:gd name="connsiteX1582" fmla="*/ 4734316 w 4869583"/>
                <a:gd name="connsiteY1582" fmla="*/ 2570872 h 3344212"/>
                <a:gd name="connsiteX1583" fmla="*/ 4723386 w 4869583"/>
                <a:gd name="connsiteY1583" fmla="*/ 2569506 h 3344212"/>
                <a:gd name="connsiteX1584" fmla="*/ 4720653 w 4869583"/>
                <a:gd name="connsiteY1584" fmla="*/ 2564041 h 3344212"/>
                <a:gd name="connsiteX1585" fmla="*/ 4706990 w 4869583"/>
                <a:gd name="connsiteY1585" fmla="*/ 2573605 h 3344212"/>
                <a:gd name="connsiteX1586" fmla="*/ 4691961 w 4869583"/>
                <a:gd name="connsiteY1586" fmla="*/ 2572238 h 3344212"/>
                <a:gd name="connsiteX1587" fmla="*/ 4685128 w 4869583"/>
                <a:gd name="connsiteY1587" fmla="*/ 2562674 h 3344212"/>
                <a:gd name="connsiteX1588" fmla="*/ 4681029 w 4869583"/>
                <a:gd name="connsiteY1588" fmla="*/ 2566773 h 3344212"/>
                <a:gd name="connsiteX1589" fmla="*/ 4682396 w 4869583"/>
                <a:gd name="connsiteY1589" fmla="*/ 2574971 h 3344212"/>
                <a:gd name="connsiteX1590" fmla="*/ 4670099 w 4869583"/>
                <a:gd name="connsiteY1590" fmla="*/ 2577704 h 3344212"/>
                <a:gd name="connsiteX1591" fmla="*/ 4656436 w 4869583"/>
                <a:gd name="connsiteY1591" fmla="*/ 2576337 h 3344212"/>
                <a:gd name="connsiteX1592" fmla="*/ 4652337 w 4869583"/>
                <a:gd name="connsiteY1592" fmla="*/ 2581803 h 3344212"/>
                <a:gd name="connsiteX1593" fmla="*/ 4657802 w 4869583"/>
                <a:gd name="connsiteY1593" fmla="*/ 2583169 h 3344212"/>
                <a:gd name="connsiteX1594" fmla="*/ 4655070 w 4869583"/>
                <a:gd name="connsiteY1594" fmla="*/ 2591367 h 3344212"/>
                <a:gd name="connsiteX1595" fmla="*/ 4645505 w 4869583"/>
                <a:gd name="connsiteY1595" fmla="*/ 2600931 h 3344212"/>
                <a:gd name="connsiteX1596" fmla="*/ 4637308 w 4869583"/>
                <a:gd name="connsiteY1596" fmla="*/ 2599565 h 3344212"/>
                <a:gd name="connsiteX1597" fmla="*/ 4637308 w 4869583"/>
                <a:gd name="connsiteY1597" fmla="*/ 2611862 h 3344212"/>
                <a:gd name="connsiteX1598" fmla="*/ 4627743 w 4869583"/>
                <a:gd name="connsiteY1598" fmla="*/ 2629624 h 3344212"/>
                <a:gd name="connsiteX1599" fmla="*/ 4616812 w 4869583"/>
                <a:gd name="connsiteY1599" fmla="*/ 2628258 h 3344212"/>
                <a:gd name="connsiteX1600" fmla="*/ 4612713 w 4869583"/>
                <a:gd name="connsiteY1600" fmla="*/ 2633723 h 3344212"/>
                <a:gd name="connsiteX1601" fmla="*/ 4601783 w 4869583"/>
                <a:gd name="connsiteY1601" fmla="*/ 2640555 h 3344212"/>
                <a:gd name="connsiteX1602" fmla="*/ 4593585 w 4869583"/>
                <a:gd name="connsiteY1602" fmla="*/ 2652852 h 3344212"/>
                <a:gd name="connsiteX1603" fmla="*/ 4588120 w 4869583"/>
                <a:gd name="connsiteY1603" fmla="*/ 2651485 h 3344212"/>
                <a:gd name="connsiteX1604" fmla="*/ 4579921 w 4869583"/>
                <a:gd name="connsiteY1604" fmla="*/ 2656951 h 3344212"/>
                <a:gd name="connsiteX1605" fmla="*/ 4566258 w 4869583"/>
                <a:gd name="connsiteY1605" fmla="*/ 2655584 h 3344212"/>
                <a:gd name="connsiteX1606" fmla="*/ 4563526 w 4869583"/>
                <a:gd name="connsiteY1606" fmla="*/ 2665149 h 3344212"/>
                <a:gd name="connsiteX1607" fmla="*/ 4551229 w 4869583"/>
                <a:gd name="connsiteY1607" fmla="*/ 2669248 h 3344212"/>
                <a:gd name="connsiteX1608" fmla="*/ 4541665 w 4869583"/>
                <a:gd name="connsiteY1608" fmla="*/ 2665149 h 3344212"/>
                <a:gd name="connsiteX1609" fmla="*/ 4521169 w 4869583"/>
                <a:gd name="connsiteY1609" fmla="*/ 2663782 h 3344212"/>
                <a:gd name="connsiteX1610" fmla="*/ 4515704 w 4869583"/>
                <a:gd name="connsiteY1610" fmla="*/ 2659683 h 3344212"/>
                <a:gd name="connsiteX1611" fmla="*/ 4500675 w 4869583"/>
                <a:gd name="connsiteY1611" fmla="*/ 2665149 h 3344212"/>
                <a:gd name="connsiteX1612" fmla="*/ 4493843 w 4869583"/>
                <a:gd name="connsiteY1612" fmla="*/ 2663782 h 3344212"/>
                <a:gd name="connsiteX1613" fmla="*/ 4462417 w 4869583"/>
                <a:gd name="connsiteY1613" fmla="*/ 2674713 h 3344212"/>
                <a:gd name="connsiteX1614" fmla="*/ 4450121 w 4869583"/>
                <a:gd name="connsiteY1614" fmla="*/ 2671980 h 3344212"/>
                <a:gd name="connsiteX1615" fmla="*/ 4452853 w 4869583"/>
                <a:gd name="connsiteY1615" fmla="*/ 2663782 h 3344212"/>
                <a:gd name="connsiteX1616" fmla="*/ 4443289 w 4869583"/>
                <a:gd name="connsiteY1616" fmla="*/ 2661050 h 3344212"/>
                <a:gd name="connsiteX1617" fmla="*/ 4430992 w 4869583"/>
                <a:gd name="connsiteY1617" fmla="*/ 2666515 h 3344212"/>
                <a:gd name="connsiteX1618" fmla="*/ 4421428 w 4869583"/>
                <a:gd name="connsiteY1618" fmla="*/ 2666515 h 3344212"/>
                <a:gd name="connsiteX1619" fmla="*/ 4402299 w 4869583"/>
                <a:gd name="connsiteY1619" fmla="*/ 2658317 h 3344212"/>
                <a:gd name="connsiteX1620" fmla="*/ 4395468 w 4869583"/>
                <a:gd name="connsiteY1620" fmla="*/ 2659683 h 3344212"/>
                <a:gd name="connsiteX1621" fmla="*/ 4380438 w 4869583"/>
                <a:gd name="connsiteY1621" fmla="*/ 2658317 h 3344212"/>
                <a:gd name="connsiteX1622" fmla="*/ 4369508 w 4869583"/>
                <a:gd name="connsiteY1622" fmla="*/ 2650119 h 3344212"/>
                <a:gd name="connsiteX1623" fmla="*/ 4362676 w 4869583"/>
                <a:gd name="connsiteY1623" fmla="*/ 2650119 h 3344212"/>
                <a:gd name="connsiteX1624" fmla="*/ 4353111 w 4869583"/>
                <a:gd name="connsiteY1624" fmla="*/ 2656951 h 3344212"/>
                <a:gd name="connsiteX1625" fmla="*/ 4333983 w 4869583"/>
                <a:gd name="connsiteY1625" fmla="*/ 2655584 h 3344212"/>
                <a:gd name="connsiteX1626" fmla="*/ 4317587 w 4869583"/>
                <a:gd name="connsiteY1626" fmla="*/ 2644654 h 3344212"/>
                <a:gd name="connsiteX1627" fmla="*/ 4306656 w 4869583"/>
                <a:gd name="connsiteY1627" fmla="*/ 2651485 h 3344212"/>
                <a:gd name="connsiteX1628" fmla="*/ 4294360 w 4869583"/>
                <a:gd name="connsiteY1628" fmla="*/ 2652852 h 3344212"/>
                <a:gd name="connsiteX1629" fmla="*/ 4284795 w 4869583"/>
                <a:gd name="connsiteY1629" fmla="*/ 2644654 h 3344212"/>
                <a:gd name="connsiteX1630" fmla="*/ 4269766 w 4869583"/>
                <a:gd name="connsiteY1630" fmla="*/ 2652852 h 3344212"/>
                <a:gd name="connsiteX1631" fmla="*/ 4261568 w 4869583"/>
                <a:gd name="connsiteY1631" fmla="*/ 2650119 h 3344212"/>
                <a:gd name="connsiteX1632" fmla="*/ 4253370 w 4869583"/>
                <a:gd name="connsiteY1632" fmla="*/ 2650119 h 3344212"/>
                <a:gd name="connsiteX1633" fmla="*/ 4232875 w 4869583"/>
                <a:gd name="connsiteY1633" fmla="*/ 2641921 h 3344212"/>
                <a:gd name="connsiteX1634" fmla="*/ 4205548 w 4869583"/>
                <a:gd name="connsiteY1634" fmla="*/ 2646020 h 3344212"/>
                <a:gd name="connsiteX1635" fmla="*/ 4189152 w 4869583"/>
                <a:gd name="connsiteY1635" fmla="*/ 2641921 h 3344212"/>
                <a:gd name="connsiteX1636" fmla="*/ 4176856 w 4869583"/>
                <a:gd name="connsiteY1636" fmla="*/ 2629624 h 3344212"/>
                <a:gd name="connsiteX1637" fmla="*/ 4165925 w 4869583"/>
                <a:gd name="connsiteY1637" fmla="*/ 2635089 h 3344212"/>
                <a:gd name="connsiteX1638" fmla="*/ 4159094 w 4869583"/>
                <a:gd name="connsiteY1638" fmla="*/ 2643287 h 3344212"/>
                <a:gd name="connsiteX1639" fmla="*/ 4165925 w 4869583"/>
                <a:gd name="connsiteY1639" fmla="*/ 2648753 h 3344212"/>
                <a:gd name="connsiteX1640" fmla="*/ 4159094 w 4869583"/>
                <a:gd name="connsiteY1640" fmla="*/ 2655584 h 3344212"/>
                <a:gd name="connsiteX1641" fmla="*/ 4148163 w 4869583"/>
                <a:gd name="connsiteY1641" fmla="*/ 2656951 h 3344212"/>
                <a:gd name="connsiteX1642" fmla="*/ 4123569 w 4869583"/>
                <a:gd name="connsiteY1642" fmla="*/ 2680178 h 3344212"/>
                <a:gd name="connsiteX1643" fmla="*/ 4108540 w 4869583"/>
                <a:gd name="connsiteY1643" fmla="*/ 2687010 h 3344212"/>
                <a:gd name="connsiteX1644" fmla="*/ 4107174 w 4869583"/>
                <a:gd name="connsiteY1644" fmla="*/ 2696574 h 3344212"/>
                <a:gd name="connsiteX1645" fmla="*/ 4101708 w 4869583"/>
                <a:gd name="connsiteY1645" fmla="*/ 2704772 h 3344212"/>
                <a:gd name="connsiteX1646" fmla="*/ 4098976 w 4869583"/>
                <a:gd name="connsiteY1646" fmla="*/ 2721168 h 3344212"/>
                <a:gd name="connsiteX1647" fmla="*/ 4090778 w 4869583"/>
                <a:gd name="connsiteY1647" fmla="*/ 2732099 h 3344212"/>
                <a:gd name="connsiteX1648" fmla="*/ 4070282 w 4869583"/>
                <a:gd name="connsiteY1648" fmla="*/ 2732099 h 3344212"/>
                <a:gd name="connsiteX1649" fmla="*/ 4060718 w 4869583"/>
                <a:gd name="connsiteY1649" fmla="*/ 2737564 h 3344212"/>
                <a:gd name="connsiteX1650" fmla="*/ 4037490 w 4869583"/>
                <a:gd name="connsiteY1650" fmla="*/ 2738930 h 3344212"/>
                <a:gd name="connsiteX1651" fmla="*/ 4026560 w 4869583"/>
                <a:gd name="connsiteY1651" fmla="*/ 2753960 h 3344212"/>
                <a:gd name="connsiteX1652" fmla="*/ 4018362 w 4869583"/>
                <a:gd name="connsiteY1652" fmla="*/ 2755326 h 3344212"/>
                <a:gd name="connsiteX1653" fmla="*/ 4012897 w 4869583"/>
                <a:gd name="connsiteY1653" fmla="*/ 2749861 h 3344212"/>
                <a:gd name="connsiteX1654" fmla="*/ 4001966 w 4869583"/>
                <a:gd name="connsiteY1654" fmla="*/ 2756692 h 3344212"/>
                <a:gd name="connsiteX1655" fmla="*/ 3996501 w 4869583"/>
                <a:gd name="connsiteY1655" fmla="*/ 2770356 h 3344212"/>
                <a:gd name="connsiteX1656" fmla="*/ 3984204 w 4869583"/>
                <a:gd name="connsiteY1656" fmla="*/ 2773088 h 3344212"/>
                <a:gd name="connsiteX1657" fmla="*/ 3969174 w 4869583"/>
                <a:gd name="connsiteY1657" fmla="*/ 2784019 h 3344212"/>
                <a:gd name="connsiteX1658" fmla="*/ 3966442 w 4869583"/>
                <a:gd name="connsiteY1658" fmla="*/ 2790850 h 3344212"/>
                <a:gd name="connsiteX1659" fmla="*/ 3959610 w 4869583"/>
                <a:gd name="connsiteY1659" fmla="*/ 2793583 h 3344212"/>
                <a:gd name="connsiteX1660" fmla="*/ 3943215 w 4869583"/>
                <a:gd name="connsiteY1660" fmla="*/ 2816811 h 3344212"/>
                <a:gd name="connsiteX1661" fmla="*/ 3915887 w 4869583"/>
                <a:gd name="connsiteY1661" fmla="*/ 2830474 h 3344212"/>
                <a:gd name="connsiteX1662" fmla="*/ 3910422 w 4869583"/>
                <a:gd name="connsiteY1662" fmla="*/ 2853701 h 3344212"/>
                <a:gd name="connsiteX1663" fmla="*/ 3891293 w 4869583"/>
                <a:gd name="connsiteY1663" fmla="*/ 2863266 h 3344212"/>
                <a:gd name="connsiteX1664" fmla="*/ 3876265 w 4869583"/>
                <a:gd name="connsiteY1664" fmla="*/ 2878295 h 3344212"/>
                <a:gd name="connsiteX1665" fmla="*/ 3863967 w 4869583"/>
                <a:gd name="connsiteY1665" fmla="*/ 2882394 h 3344212"/>
                <a:gd name="connsiteX1666" fmla="*/ 3858502 w 4869583"/>
                <a:gd name="connsiteY1666" fmla="*/ 2898790 h 3344212"/>
                <a:gd name="connsiteX1667" fmla="*/ 3848938 w 4869583"/>
                <a:gd name="connsiteY1667" fmla="*/ 2912453 h 3344212"/>
                <a:gd name="connsiteX1668" fmla="*/ 3818878 w 4869583"/>
                <a:gd name="connsiteY1668" fmla="*/ 2931582 h 3344212"/>
                <a:gd name="connsiteX1669" fmla="*/ 3816146 w 4869583"/>
                <a:gd name="connsiteY1669" fmla="*/ 2941146 h 3344212"/>
                <a:gd name="connsiteX1670" fmla="*/ 3780622 w 4869583"/>
                <a:gd name="connsiteY1670" fmla="*/ 2957542 h 3344212"/>
                <a:gd name="connsiteX1671" fmla="*/ 3761493 w 4869583"/>
                <a:gd name="connsiteY1671" fmla="*/ 2961641 h 3344212"/>
                <a:gd name="connsiteX1672" fmla="*/ 3776523 w 4869583"/>
                <a:gd name="connsiteY1672" fmla="*/ 2963007 h 3344212"/>
                <a:gd name="connsiteX1673" fmla="*/ 3812047 w 4869583"/>
                <a:gd name="connsiteY1673" fmla="*/ 2947978 h 3344212"/>
                <a:gd name="connsiteX1674" fmla="*/ 3842106 w 4869583"/>
                <a:gd name="connsiteY1674" fmla="*/ 2932948 h 3344212"/>
                <a:gd name="connsiteX1675" fmla="*/ 3863967 w 4869583"/>
                <a:gd name="connsiteY1675" fmla="*/ 2919285 h 3344212"/>
                <a:gd name="connsiteX1676" fmla="*/ 3881730 w 4869583"/>
                <a:gd name="connsiteY1676" fmla="*/ 2896058 h 3344212"/>
                <a:gd name="connsiteX1677" fmla="*/ 3896759 w 4869583"/>
                <a:gd name="connsiteY1677" fmla="*/ 2879662 h 3344212"/>
                <a:gd name="connsiteX1678" fmla="*/ 3907690 w 4869583"/>
                <a:gd name="connsiteY1678" fmla="*/ 2875563 h 3344212"/>
                <a:gd name="connsiteX1679" fmla="*/ 3941848 w 4869583"/>
                <a:gd name="connsiteY1679" fmla="*/ 2844137 h 3344212"/>
                <a:gd name="connsiteX1680" fmla="*/ 3986936 w 4869583"/>
                <a:gd name="connsiteY1680" fmla="*/ 2812712 h 3344212"/>
                <a:gd name="connsiteX1681" fmla="*/ 4016996 w 4869583"/>
                <a:gd name="connsiteY1681" fmla="*/ 2793583 h 3344212"/>
                <a:gd name="connsiteX1682" fmla="*/ 4036125 w 4869583"/>
                <a:gd name="connsiteY1682" fmla="*/ 2790850 h 3344212"/>
                <a:gd name="connsiteX1683" fmla="*/ 4053887 w 4869583"/>
                <a:gd name="connsiteY1683" fmla="*/ 2781286 h 3344212"/>
                <a:gd name="connsiteX1684" fmla="*/ 4088044 w 4869583"/>
                <a:gd name="connsiteY1684" fmla="*/ 2774455 h 3344212"/>
                <a:gd name="connsiteX1685" fmla="*/ 4130401 w 4869583"/>
                <a:gd name="connsiteY1685" fmla="*/ 2760791 h 3344212"/>
                <a:gd name="connsiteX1686" fmla="*/ 4144064 w 4869583"/>
                <a:gd name="connsiteY1686" fmla="*/ 2759425 h 3344212"/>
                <a:gd name="connsiteX1687" fmla="*/ 4157728 w 4869583"/>
                <a:gd name="connsiteY1687" fmla="*/ 2752593 h 3344212"/>
                <a:gd name="connsiteX1688" fmla="*/ 4202816 w 4869583"/>
                <a:gd name="connsiteY1688" fmla="*/ 2752593 h 3344212"/>
                <a:gd name="connsiteX1689" fmla="*/ 4227410 w 4869583"/>
                <a:gd name="connsiteY1689" fmla="*/ 2762158 h 3344212"/>
                <a:gd name="connsiteX1690" fmla="*/ 4253370 w 4869583"/>
                <a:gd name="connsiteY1690" fmla="*/ 2778554 h 3344212"/>
                <a:gd name="connsiteX1691" fmla="*/ 4253370 w 4869583"/>
                <a:gd name="connsiteY1691" fmla="*/ 2784019 h 3344212"/>
                <a:gd name="connsiteX1692" fmla="*/ 4232875 w 4869583"/>
                <a:gd name="connsiteY1692" fmla="*/ 2781286 h 3344212"/>
                <a:gd name="connsiteX1693" fmla="*/ 4234241 w 4869583"/>
                <a:gd name="connsiteY1693" fmla="*/ 2784019 h 3344212"/>
                <a:gd name="connsiteX1694" fmla="*/ 4232875 w 4869583"/>
                <a:gd name="connsiteY1694" fmla="*/ 2788118 h 3344212"/>
                <a:gd name="connsiteX1695" fmla="*/ 4243805 w 4869583"/>
                <a:gd name="connsiteY1695" fmla="*/ 2786752 h 3344212"/>
                <a:gd name="connsiteX1696" fmla="*/ 4257469 w 4869583"/>
                <a:gd name="connsiteY1696" fmla="*/ 2792217 h 3344212"/>
                <a:gd name="connsiteX1697" fmla="*/ 4262934 w 4869583"/>
                <a:gd name="connsiteY1697" fmla="*/ 2800415 h 3344212"/>
                <a:gd name="connsiteX1698" fmla="*/ 4254737 w 4869583"/>
                <a:gd name="connsiteY1698" fmla="*/ 2804514 h 3344212"/>
                <a:gd name="connsiteX1699" fmla="*/ 4261568 w 4869583"/>
                <a:gd name="connsiteY1699" fmla="*/ 2808613 h 3344212"/>
                <a:gd name="connsiteX1700" fmla="*/ 4250638 w 4869583"/>
                <a:gd name="connsiteY1700" fmla="*/ 2831840 h 3344212"/>
                <a:gd name="connsiteX1701" fmla="*/ 4236974 w 4869583"/>
                <a:gd name="connsiteY1701" fmla="*/ 2835939 h 3344212"/>
                <a:gd name="connsiteX1702" fmla="*/ 4223311 w 4869583"/>
                <a:gd name="connsiteY1702" fmla="*/ 2846870 h 3344212"/>
                <a:gd name="connsiteX1703" fmla="*/ 4212380 w 4869583"/>
                <a:gd name="connsiteY1703" fmla="*/ 2848236 h 3344212"/>
                <a:gd name="connsiteX1704" fmla="*/ 4194618 w 4869583"/>
                <a:gd name="connsiteY1704" fmla="*/ 2861899 h 3344212"/>
                <a:gd name="connsiteX1705" fmla="*/ 4179588 w 4869583"/>
                <a:gd name="connsiteY1705" fmla="*/ 2860533 h 3344212"/>
                <a:gd name="connsiteX1706" fmla="*/ 4168658 w 4869583"/>
                <a:gd name="connsiteY1706" fmla="*/ 2852335 h 3344212"/>
                <a:gd name="connsiteX1707" fmla="*/ 4154995 w 4869583"/>
                <a:gd name="connsiteY1707" fmla="*/ 2846870 h 3344212"/>
                <a:gd name="connsiteX1708" fmla="*/ 4144064 w 4869583"/>
                <a:gd name="connsiteY1708" fmla="*/ 2852335 h 3344212"/>
                <a:gd name="connsiteX1709" fmla="*/ 4130401 w 4869583"/>
                <a:gd name="connsiteY1709" fmla="*/ 2855068 h 3344212"/>
                <a:gd name="connsiteX1710" fmla="*/ 4115371 w 4869583"/>
                <a:gd name="connsiteY1710" fmla="*/ 2852335 h 3344212"/>
                <a:gd name="connsiteX1711" fmla="*/ 4097609 w 4869583"/>
                <a:gd name="connsiteY1711" fmla="*/ 2860533 h 3344212"/>
                <a:gd name="connsiteX1712" fmla="*/ 4116738 w 4869583"/>
                <a:gd name="connsiteY1712" fmla="*/ 2857800 h 3344212"/>
                <a:gd name="connsiteX1713" fmla="*/ 4134499 w 4869583"/>
                <a:gd name="connsiteY1713" fmla="*/ 2860533 h 3344212"/>
                <a:gd name="connsiteX1714" fmla="*/ 4161827 w 4869583"/>
                <a:gd name="connsiteY1714" fmla="*/ 2867365 h 3344212"/>
                <a:gd name="connsiteX1715" fmla="*/ 4164559 w 4869583"/>
                <a:gd name="connsiteY1715" fmla="*/ 2879662 h 3344212"/>
                <a:gd name="connsiteX1716" fmla="*/ 4170024 w 4869583"/>
                <a:gd name="connsiteY1716" fmla="*/ 2889226 h 3344212"/>
                <a:gd name="connsiteX1717" fmla="*/ 4185054 w 4869583"/>
                <a:gd name="connsiteY1717" fmla="*/ 2882394 h 3344212"/>
                <a:gd name="connsiteX1718" fmla="*/ 4197350 w 4869583"/>
                <a:gd name="connsiteY1718" fmla="*/ 2872830 h 3344212"/>
                <a:gd name="connsiteX1719" fmla="*/ 4211014 w 4869583"/>
                <a:gd name="connsiteY1719" fmla="*/ 2872830 h 3344212"/>
                <a:gd name="connsiteX1720" fmla="*/ 4215113 w 4869583"/>
                <a:gd name="connsiteY1720" fmla="*/ 2878295 h 3344212"/>
                <a:gd name="connsiteX1721" fmla="*/ 4224677 w 4869583"/>
                <a:gd name="connsiteY1721" fmla="*/ 2878295 h 3344212"/>
                <a:gd name="connsiteX1722" fmla="*/ 4227410 w 4869583"/>
                <a:gd name="connsiteY1722" fmla="*/ 2886493 h 3344212"/>
                <a:gd name="connsiteX1723" fmla="*/ 4215113 w 4869583"/>
                <a:gd name="connsiteY1723" fmla="*/ 2897424 h 3344212"/>
                <a:gd name="connsiteX1724" fmla="*/ 4197350 w 4869583"/>
                <a:gd name="connsiteY1724" fmla="*/ 2931582 h 3344212"/>
                <a:gd name="connsiteX1725" fmla="*/ 4189152 w 4869583"/>
                <a:gd name="connsiteY1725" fmla="*/ 2932948 h 3344212"/>
                <a:gd name="connsiteX1726" fmla="*/ 4180955 w 4869583"/>
                <a:gd name="connsiteY1726" fmla="*/ 2941146 h 3344212"/>
                <a:gd name="connsiteX1727" fmla="*/ 4205548 w 4869583"/>
                <a:gd name="connsiteY1727" fmla="*/ 2941146 h 3344212"/>
                <a:gd name="connsiteX1728" fmla="*/ 4205548 w 4869583"/>
                <a:gd name="connsiteY1728" fmla="*/ 2947978 h 3344212"/>
                <a:gd name="connsiteX1729" fmla="*/ 4198717 w 4869583"/>
                <a:gd name="connsiteY1729" fmla="*/ 2958908 h 3344212"/>
                <a:gd name="connsiteX1730" fmla="*/ 4208281 w 4869583"/>
                <a:gd name="connsiteY1730" fmla="*/ 2969839 h 3344212"/>
                <a:gd name="connsiteX1731" fmla="*/ 4205548 w 4869583"/>
                <a:gd name="connsiteY1731" fmla="*/ 2980770 h 3344212"/>
                <a:gd name="connsiteX1732" fmla="*/ 4206915 w 4869583"/>
                <a:gd name="connsiteY1732" fmla="*/ 2999898 h 3344212"/>
                <a:gd name="connsiteX1733" fmla="*/ 4213747 w 4869583"/>
                <a:gd name="connsiteY1733" fmla="*/ 3003997 h 3344212"/>
                <a:gd name="connsiteX1734" fmla="*/ 4220578 w 4869583"/>
                <a:gd name="connsiteY1734" fmla="*/ 3021759 h 3344212"/>
                <a:gd name="connsiteX1735" fmla="*/ 4234241 w 4869583"/>
                <a:gd name="connsiteY1735" fmla="*/ 3021759 h 3344212"/>
                <a:gd name="connsiteX1736" fmla="*/ 4239707 w 4869583"/>
                <a:gd name="connsiteY1736" fmla="*/ 3027225 h 3344212"/>
                <a:gd name="connsiteX1737" fmla="*/ 4258836 w 4869583"/>
                <a:gd name="connsiteY1737" fmla="*/ 3027225 h 3344212"/>
                <a:gd name="connsiteX1738" fmla="*/ 4256102 w 4869583"/>
                <a:gd name="connsiteY1738" fmla="*/ 3036789 h 3344212"/>
                <a:gd name="connsiteX1739" fmla="*/ 4241073 w 4869583"/>
                <a:gd name="connsiteY1739" fmla="*/ 3042254 h 3344212"/>
                <a:gd name="connsiteX1740" fmla="*/ 4258836 w 4869583"/>
                <a:gd name="connsiteY1740" fmla="*/ 3054551 h 3344212"/>
                <a:gd name="connsiteX1741" fmla="*/ 4280697 w 4869583"/>
                <a:gd name="connsiteY1741" fmla="*/ 3054551 h 3344212"/>
                <a:gd name="connsiteX1742" fmla="*/ 4292993 w 4869583"/>
                <a:gd name="connsiteY1742" fmla="*/ 3060017 h 3344212"/>
                <a:gd name="connsiteX1743" fmla="*/ 4298458 w 4869583"/>
                <a:gd name="connsiteY1743" fmla="*/ 3057284 h 3344212"/>
                <a:gd name="connsiteX1744" fmla="*/ 4316221 w 4869583"/>
                <a:gd name="connsiteY1744" fmla="*/ 3064115 h 3344212"/>
                <a:gd name="connsiteX1745" fmla="*/ 4320320 w 4869583"/>
                <a:gd name="connsiteY1745" fmla="*/ 3070947 h 3344212"/>
                <a:gd name="connsiteX1746" fmla="*/ 4343547 w 4869583"/>
                <a:gd name="connsiteY1746" fmla="*/ 3075046 h 3344212"/>
                <a:gd name="connsiteX1747" fmla="*/ 4347646 w 4869583"/>
                <a:gd name="connsiteY1747" fmla="*/ 3068214 h 3344212"/>
                <a:gd name="connsiteX1748" fmla="*/ 4366775 w 4869583"/>
                <a:gd name="connsiteY1748" fmla="*/ 3054551 h 3344212"/>
                <a:gd name="connsiteX1749" fmla="*/ 4368142 w 4869583"/>
                <a:gd name="connsiteY1749" fmla="*/ 3065482 h 3344212"/>
                <a:gd name="connsiteX1750" fmla="*/ 4365408 w 4869583"/>
                <a:gd name="connsiteY1750" fmla="*/ 3070947 h 3344212"/>
                <a:gd name="connsiteX1751" fmla="*/ 4381805 w 4869583"/>
                <a:gd name="connsiteY1751" fmla="*/ 3073680 h 3344212"/>
                <a:gd name="connsiteX1752" fmla="*/ 4405032 w 4869583"/>
                <a:gd name="connsiteY1752" fmla="*/ 3084610 h 3344212"/>
                <a:gd name="connsiteX1753" fmla="*/ 4405032 w 4869583"/>
                <a:gd name="connsiteY1753" fmla="*/ 3091442 h 3344212"/>
                <a:gd name="connsiteX1754" fmla="*/ 4395468 w 4869583"/>
                <a:gd name="connsiteY1754" fmla="*/ 3094175 h 3344212"/>
                <a:gd name="connsiteX1755" fmla="*/ 4390003 w 4869583"/>
                <a:gd name="connsiteY1755" fmla="*/ 3095541 h 3344212"/>
                <a:gd name="connsiteX1756" fmla="*/ 4402299 w 4869583"/>
                <a:gd name="connsiteY1756" fmla="*/ 3103739 h 3344212"/>
                <a:gd name="connsiteX1757" fmla="*/ 4415962 w 4869583"/>
                <a:gd name="connsiteY1757" fmla="*/ 3102373 h 3344212"/>
                <a:gd name="connsiteX1758" fmla="*/ 4421428 w 4869583"/>
                <a:gd name="connsiteY1758" fmla="*/ 3109204 h 3344212"/>
                <a:gd name="connsiteX1759" fmla="*/ 4410497 w 4869583"/>
                <a:gd name="connsiteY1759" fmla="*/ 3114670 h 3344212"/>
                <a:gd name="connsiteX1760" fmla="*/ 4402299 w 4869583"/>
                <a:gd name="connsiteY1760" fmla="*/ 3110571 h 3344212"/>
                <a:gd name="connsiteX1761" fmla="*/ 4390003 w 4869583"/>
                <a:gd name="connsiteY1761" fmla="*/ 3111937 h 3344212"/>
                <a:gd name="connsiteX1762" fmla="*/ 4370874 w 4869583"/>
                <a:gd name="connsiteY1762" fmla="*/ 3117402 h 3344212"/>
                <a:gd name="connsiteX1763" fmla="*/ 4340815 w 4869583"/>
                <a:gd name="connsiteY1763" fmla="*/ 3135164 h 3344212"/>
                <a:gd name="connsiteX1764" fmla="*/ 4328518 w 4869583"/>
                <a:gd name="connsiteY1764" fmla="*/ 3135164 h 3344212"/>
                <a:gd name="connsiteX1765" fmla="*/ 4305291 w 4869583"/>
                <a:gd name="connsiteY1765" fmla="*/ 3140630 h 3344212"/>
                <a:gd name="connsiteX1766" fmla="*/ 4284795 w 4869583"/>
                <a:gd name="connsiteY1766" fmla="*/ 3146095 h 3344212"/>
                <a:gd name="connsiteX1767" fmla="*/ 4264301 w 4869583"/>
                <a:gd name="connsiteY1767" fmla="*/ 3158392 h 3344212"/>
                <a:gd name="connsiteX1768" fmla="*/ 4253370 w 4869583"/>
                <a:gd name="connsiteY1768" fmla="*/ 3158392 h 3344212"/>
                <a:gd name="connsiteX1769" fmla="*/ 4254737 w 4869583"/>
                <a:gd name="connsiteY1769" fmla="*/ 3163857 h 3344212"/>
                <a:gd name="connsiteX1770" fmla="*/ 4236974 w 4869583"/>
                <a:gd name="connsiteY1770" fmla="*/ 3162491 h 3344212"/>
                <a:gd name="connsiteX1771" fmla="*/ 4230142 w 4869583"/>
                <a:gd name="connsiteY1771" fmla="*/ 3147461 h 3344212"/>
                <a:gd name="connsiteX1772" fmla="*/ 4224677 w 4869583"/>
                <a:gd name="connsiteY1772" fmla="*/ 3147461 h 3344212"/>
                <a:gd name="connsiteX1773" fmla="*/ 4219212 w 4869583"/>
                <a:gd name="connsiteY1773" fmla="*/ 3154293 h 3344212"/>
                <a:gd name="connsiteX1774" fmla="*/ 4212380 w 4869583"/>
                <a:gd name="connsiteY1774" fmla="*/ 3154293 h 3344212"/>
                <a:gd name="connsiteX1775" fmla="*/ 4201449 w 4869583"/>
                <a:gd name="connsiteY1775" fmla="*/ 3169323 h 3344212"/>
                <a:gd name="connsiteX1776" fmla="*/ 4206915 w 4869583"/>
                <a:gd name="connsiteY1776" fmla="*/ 3176154 h 3344212"/>
                <a:gd name="connsiteX1777" fmla="*/ 4186420 w 4869583"/>
                <a:gd name="connsiteY1777" fmla="*/ 3192550 h 3344212"/>
                <a:gd name="connsiteX1778" fmla="*/ 4168658 w 4869583"/>
                <a:gd name="connsiteY1778" fmla="*/ 3215778 h 3344212"/>
                <a:gd name="connsiteX1779" fmla="*/ 4154995 w 4869583"/>
                <a:gd name="connsiteY1779" fmla="*/ 3218510 h 3344212"/>
                <a:gd name="connsiteX1780" fmla="*/ 4139965 w 4869583"/>
                <a:gd name="connsiteY1780" fmla="*/ 3230807 h 3344212"/>
                <a:gd name="connsiteX1781" fmla="*/ 4133133 w 4869583"/>
                <a:gd name="connsiteY1781" fmla="*/ 3229441 h 3344212"/>
                <a:gd name="connsiteX1782" fmla="*/ 4127668 w 4869583"/>
                <a:gd name="connsiteY1782" fmla="*/ 3232173 h 3344212"/>
                <a:gd name="connsiteX1783" fmla="*/ 4126302 w 4869583"/>
                <a:gd name="connsiteY1783" fmla="*/ 3244470 h 3344212"/>
                <a:gd name="connsiteX1784" fmla="*/ 4119470 w 4869583"/>
                <a:gd name="connsiteY1784" fmla="*/ 3249936 h 3344212"/>
                <a:gd name="connsiteX1785" fmla="*/ 4112639 w 4869583"/>
                <a:gd name="connsiteY1785" fmla="*/ 3243104 h 3344212"/>
                <a:gd name="connsiteX1786" fmla="*/ 4105806 w 4869583"/>
                <a:gd name="connsiteY1786" fmla="*/ 3248569 h 3344212"/>
                <a:gd name="connsiteX1787" fmla="*/ 4094877 w 4869583"/>
                <a:gd name="connsiteY1787" fmla="*/ 3241738 h 3344212"/>
                <a:gd name="connsiteX1788" fmla="*/ 4093510 w 4869583"/>
                <a:gd name="connsiteY1788" fmla="*/ 3225342 h 3344212"/>
                <a:gd name="connsiteX1789" fmla="*/ 4086679 w 4869583"/>
                <a:gd name="connsiteY1789" fmla="*/ 3221243 h 3344212"/>
                <a:gd name="connsiteX1790" fmla="*/ 4079846 w 4869583"/>
                <a:gd name="connsiteY1790" fmla="*/ 3225342 h 3344212"/>
                <a:gd name="connsiteX1791" fmla="*/ 4078480 w 4869583"/>
                <a:gd name="connsiteY1791" fmla="*/ 3211679 h 3344212"/>
                <a:gd name="connsiteX1792" fmla="*/ 4074381 w 4869583"/>
                <a:gd name="connsiteY1792" fmla="*/ 3199382 h 3344212"/>
                <a:gd name="connsiteX1793" fmla="*/ 4075748 w 4869583"/>
                <a:gd name="connsiteY1793" fmla="*/ 3184352 h 3344212"/>
                <a:gd name="connsiteX1794" fmla="*/ 4085312 w 4869583"/>
                <a:gd name="connsiteY1794" fmla="*/ 3163857 h 3344212"/>
                <a:gd name="connsiteX1795" fmla="*/ 4101708 w 4869583"/>
                <a:gd name="connsiteY1795" fmla="*/ 3150194 h 3344212"/>
                <a:gd name="connsiteX1796" fmla="*/ 4103075 w 4869583"/>
                <a:gd name="connsiteY1796" fmla="*/ 3139263 h 3344212"/>
                <a:gd name="connsiteX1797" fmla="*/ 4129034 w 4869583"/>
                <a:gd name="connsiteY1797" fmla="*/ 3125600 h 3344212"/>
                <a:gd name="connsiteX1798" fmla="*/ 4157728 w 4869583"/>
                <a:gd name="connsiteY1798" fmla="*/ 3118768 h 3344212"/>
                <a:gd name="connsiteX1799" fmla="*/ 4179588 w 4869583"/>
                <a:gd name="connsiteY1799" fmla="*/ 3103739 h 3344212"/>
                <a:gd name="connsiteX1800" fmla="*/ 4201449 w 4869583"/>
                <a:gd name="connsiteY1800" fmla="*/ 3098274 h 3344212"/>
                <a:gd name="connsiteX1801" fmla="*/ 4209648 w 4869583"/>
                <a:gd name="connsiteY1801" fmla="*/ 3101006 h 3344212"/>
                <a:gd name="connsiteX1802" fmla="*/ 4212380 w 4869583"/>
                <a:gd name="connsiteY1802" fmla="*/ 3113303 h 3344212"/>
                <a:gd name="connsiteX1803" fmla="*/ 4220578 w 4869583"/>
                <a:gd name="connsiteY1803" fmla="*/ 3120135 h 3344212"/>
                <a:gd name="connsiteX1804" fmla="*/ 4219212 w 4869583"/>
                <a:gd name="connsiteY1804" fmla="*/ 3113303 h 3344212"/>
                <a:gd name="connsiteX1805" fmla="*/ 4220578 w 4869583"/>
                <a:gd name="connsiteY1805" fmla="*/ 3105105 h 3344212"/>
                <a:gd name="connsiteX1806" fmla="*/ 4234241 w 4869583"/>
                <a:gd name="connsiteY1806" fmla="*/ 3103739 h 3344212"/>
                <a:gd name="connsiteX1807" fmla="*/ 4252003 w 4869583"/>
                <a:gd name="connsiteY1807" fmla="*/ 3101006 h 3344212"/>
                <a:gd name="connsiteX1808" fmla="*/ 4267033 w 4869583"/>
                <a:gd name="connsiteY1808" fmla="*/ 3092808 h 3344212"/>
                <a:gd name="connsiteX1809" fmla="*/ 4246538 w 4869583"/>
                <a:gd name="connsiteY1809" fmla="*/ 3095541 h 3344212"/>
                <a:gd name="connsiteX1810" fmla="*/ 4217846 w 4869583"/>
                <a:gd name="connsiteY1810" fmla="*/ 3092808 h 3344212"/>
                <a:gd name="connsiteX1811" fmla="*/ 4208281 w 4869583"/>
                <a:gd name="connsiteY1811" fmla="*/ 3085977 h 3344212"/>
                <a:gd name="connsiteX1812" fmla="*/ 4195985 w 4869583"/>
                <a:gd name="connsiteY1812" fmla="*/ 3085977 h 3344212"/>
                <a:gd name="connsiteX1813" fmla="*/ 4187786 w 4869583"/>
                <a:gd name="connsiteY1813" fmla="*/ 3096907 h 3344212"/>
                <a:gd name="connsiteX1814" fmla="*/ 4171391 w 4869583"/>
                <a:gd name="connsiteY1814" fmla="*/ 3092808 h 3344212"/>
                <a:gd name="connsiteX1815" fmla="*/ 4185054 w 4869583"/>
                <a:gd name="connsiteY1815" fmla="*/ 3076412 h 3344212"/>
                <a:gd name="connsiteX1816" fmla="*/ 4198717 w 4869583"/>
                <a:gd name="connsiteY1816" fmla="*/ 3073680 h 3344212"/>
                <a:gd name="connsiteX1817" fmla="*/ 4212380 w 4869583"/>
                <a:gd name="connsiteY1817" fmla="*/ 3058650 h 3344212"/>
                <a:gd name="connsiteX1818" fmla="*/ 4212380 w 4869583"/>
                <a:gd name="connsiteY1818" fmla="*/ 3051819 h 3344212"/>
                <a:gd name="connsiteX1819" fmla="*/ 4204183 w 4869583"/>
                <a:gd name="connsiteY1819" fmla="*/ 3055918 h 3344212"/>
                <a:gd name="connsiteX1820" fmla="*/ 4202816 w 4869583"/>
                <a:gd name="connsiteY1820" fmla="*/ 3049086 h 3344212"/>
                <a:gd name="connsiteX1821" fmla="*/ 4187786 w 4869583"/>
                <a:gd name="connsiteY1821" fmla="*/ 3068214 h 3344212"/>
                <a:gd name="connsiteX1822" fmla="*/ 4176856 w 4869583"/>
                <a:gd name="connsiteY1822" fmla="*/ 3072313 h 3344212"/>
                <a:gd name="connsiteX1823" fmla="*/ 4163193 w 4869583"/>
                <a:gd name="connsiteY1823" fmla="*/ 3085977 h 3344212"/>
                <a:gd name="connsiteX1824" fmla="*/ 4146796 w 4869583"/>
                <a:gd name="connsiteY1824" fmla="*/ 3087343 h 3344212"/>
                <a:gd name="connsiteX1825" fmla="*/ 4141332 w 4869583"/>
                <a:gd name="connsiteY1825" fmla="*/ 3095541 h 3344212"/>
                <a:gd name="connsiteX1826" fmla="*/ 4111272 w 4869583"/>
                <a:gd name="connsiteY1826" fmla="*/ 3103739 h 3344212"/>
                <a:gd name="connsiteX1827" fmla="*/ 4105806 w 4869583"/>
                <a:gd name="connsiteY1827" fmla="*/ 3099640 h 3344212"/>
                <a:gd name="connsiteX1828" fmla="*/ 4108540 w 4869583"/>
                <a:gd name="connsiteY1828" fmla="*/ 3092808 h 3344212"/>
                <a:gd name="connsiteX1829" fmla="*/ 4104441 w 4869583"/>
                <a:gd name="connsiteY1829" fmla="*/ 3092808 h 3344212"/>
                <a:gd name="connsiteX1830" fmla="*/ 4112639 w 4869583"/>
                <a:gd name="connsiteY1830" fmla="*/ 3079145 h 3344212"/>
                <a:gd name="connsiteX1831" fmla="*/ 4101708 w 4869583"/>
                <a:gd name="connsiteY1831" fmla="*/ 3091442 h 3344212"/>
                <a:gd name="connsiteX1832" fmla="*/ 4094877 w 4869583"/>
                <a:gd name="connsiteY1832" fmla="*/ 3105105 h 3344212"/>
                <a:gd name="connsiteX1833" fmla="*/ 4078480 w 4869583"/>
                <a:gd name="connsiteY1833" fmla="*/ 3107838 h 3344212"/>
                <a:gd name="connsiteX1834" fmla="*/ 4068916 w 4869583"/>
                <a:gd name="connsiteY1834" fmla="*/ 3103739 h 3344212"/>
                <a:gd name="connsiteX1835" fmla="*/ 4062085 w 4869583"/>
                <a:gd name="connsiteY1835" fmla="*/ 3111937 h 3344212"/>
                <a:gd name="connsiteX1836" fmla="*/ 4053887 w 4869583"/>
                <a:gd name="connsiteY1836" fmla="*/ 3110571 h 3344212"/>
                <a:gd name="connsiteX1837" fmla="*/ 4051154 w 4869583"/>
                <a:gd name="connsiteY1837" fmla="*/ 3101006 h 3344212"/>
                <a:gd name="connsiteX1838" fmla="*/ 4036125 w 4869583"/>
                <a:gd name="connsiteY1838" fmla="*/ 3102373 h 3344212"/>
                <a:gd name="connsiteX1839" fmla="*/ 4016996 w 4869583"/>
                <a:gd name="connsiteY1839" fmla="*/ 3098274 h 3344212"/>
                <a:gd name="connsiteX1840" fmla="*/ 4015629 w 4869583"/>
                <a:gd name="connsiteY1840" fmla="*/ 3098274 h 3344212"/>
                <a:gd name="connsiteX1841" fmla="*/ 4012897 w 4869583"/>
                <a:gd name="connsiteY1841" fmla="*/ 3094175 h 3344212"/>
                <a:gd name="connsiteX1842" fmla="*/ 4015629 w 4869583"/>
                <a:gd name="connsiteY1842" fmla="*/ 3087343 h 3344212"/>
                <a:gd name="connsiteX1843" fmla="*/ 4014263 w 4869583"/>
                <a:gd name="connsiteY1843" fmla="*/ 3081878 h 3344212"/>
                <a:gd name="connsiteX1844" fmla="*/ 4015629 w 4869583"/>
                <a:gd name="connsiteY1844" fmla="*/ 3075046 h 3344212"/>
                <a:gd name="connsiteX1845" fmla="*/ 4016996 w 4869583"/>
                <a:gd name="connsiteY1845" fmla="*/ 3064115 h 3344212"/>
                <a:gd name="connsiteX1846" fmla="*/ 4010164 w 4869583"/>
                <a:gd name="connsiteY1846" fmla="*/ 3055918 h 3344212"/>
                <a:gd name="connsiteX1847" fmla="*/ 4006065 w 4869583"/>
                <a:gd name="connsiteY1847" fmla="*/ 3049086 h 3344212"/>
                <a:gd name="connsiteX1848" fmla="*/ 4000599 w 4869583"/>
                <a:gd name="connsiteY1848" fmla="*/ 3047720 h 3344212"/>
                <a:gd name="connsiteX1849" fmla="*/ 4003333 w 4869583"/>
                <a:gd name="connsiteY1849" fmla="*/ 3038155 h 3344212"/>
                <a:gd name="connsiteX1850" fmla="*/ 4018362 w 4869583"/>
                <a:gd name="connsiteY1850" fmla="*/ 2953443 h 3344212"/>
                <a:gd name="connsiteX1851" fmla="*/ 4016996 w 4869583"/>
                <a:gd name="connsiteY1851" fmla="*/ 2931582 h 3344212"/>
                <a:gd name="connsiteX1852" fmla="*/ 3991036 w 4869583"/>
                <a:gd name="connsiteY1852" fmla="*/ 2905622 h 3344212"/>
                <a:gd name="connsiteX1853" fmla="*/ 3985571 w 4869583"/>
                <a:gd name="connsiteY1853" fmla="*/ 2911087 h 3344212"/>
                <a:gd name="connsiteX1854" fmla="*/ 3967808 w 4869583"/>
                <a:gd name="connsiteY1854" fmla="*/ 2906988 h 3344212"/>
                <a:gd name="connsiteX1855" fmla="*/ 3952779 w 4869583"/>
                <a:gd name="connsiteY1855" fmla="*/ 2911087 h 3344212"/>
                <a:gd name="connsiteX1856" fmla="*/ 3943215 w 4869583"/>
                <a:gd name="connsiteY1856" fmla="*/ 2901523 h 3344212"/>
                <a:gd name="connsiteX1857" fmla="*/ 3935017 w 4869583"/>
                <a:gd name="connsiteY1857" fmla="*/ 2896058 h 3344212"/>
                <a:gd name="connsiteX1858" fmla="*/ 3930918 w 4869583"/>
                <a:gd name="connsiteY1858" fmla="*/ 2897424 h 3344212"/>
                <a:gd name="connsiteX1859" fmla="*/ 3919986 w 4869583"/>
                <a:gd name="connsiteY1859" fmla="*/ 2908354 h 3344212"/>
                <a:gd name="connsiteX1860" fmla="*/ 3914521 w 4869583"/>
                <a:gd name="connsiteY1860" fmla="*/ 2919285 h 3344212"/>
                <a:gd name="connsiteX1861" fmla="*/ 3891293 w 4869583"/>
                <a:gd name="connsiteY1861" fmla="*/ 2945245 h 3344212"/>
                <a:gd name="connsiteX1862" fmla="*/ 3878997 w 4869583"/>
                <a:gd name="connsiteY1862" fmla="*/ 2960275 h 3344212"/>
                <a:gd name="connsiteX1863" fmla="*/ 3880364 w 4869583"/>
                <a:gd name="connsiteY1863" fmla="*/ 2972572 h 3344212"/>
                <a:gd name="connsiteX1864" fmla="*/ 3862601 w 4869583"/>
                <a:gd name="connsiteY1864" fmla="*/ 2980770 h 3344212"/>
                <a:gd name="connsiteX1865" fmla="*/ 3861235 w 4869583"/>
                <a:gd name="connsiteY1865" fmla="*/ 2995799 h 3344212"/>
                <a:gd name="connsiteX1866" fmla="*/ 3855769 w 4869583"/>
                <a:gd name="connsiteY1866" fmla="*/ 3010829 h 3344212"/>
                <a:gd name="connsiteX1867" fmla="*/ 3838007 w 4869583"/>
                <a:gd name="connsiteY1867" fmla="*/ 3032690 h 3344212"/>
                <a:gd name="connsiteX1868" fmla="*/ 3829810 w 4869583"/>
                <a:gd name="connsiteY1868" fmla="*/ 3035423 h 3344212"/>
                <a:gd name="connsiteX1869" fmla="*/ 3807948 w 4869583"/>
                <a:gd name="connsiteY1869" fmla="*/ 3058650 h 3344212"/>
                <a:gd name="connsiteX1870" fmla="*/ 3803849 w 4869583"/>
                <a:gd name="connsiteY1870" fmla="*/ 3068214 h 3344212"/>
                <a:gd name="connsiteX1871" fmla="*/ 3797017 w 4869583"/>
                <a:gd name="connsiteY1871" fmla="*/ 3073680 h 3344212"/>
                <a:gd name="connsiteX1872" fmla="*/ 3784721 w 4869583"/>
                <a:gd name="connsiteY1872" fmla="*/ 3070947 h 3344212"/>
                <a:gd name="connsiteX1873" fmla="*/ 3776523 w 4869583"/>
                <a:gd name="connsiteY1873" fmla="*/ 3070947 h 3344212"/>
                <a:gd name="connsiteX1874" fmla="*/ 3769691 w 4869583"/>
                <a:gd name="connsiteY1874" fmla="*/ 3076412 h 3344212"/>
                <a:gd name="connsiteX1875" fmla="*/ 3764225 w 4869583"/>
                <a:gd name="connsiteY1875" fmla="*/ 3077779 h 3344212"/>
                <a:gd name="connsiteX1876" fmla="*/ 3749196 w 4869583"/>
                <a:gd name="connsiteY1876" fmla="*/ 3091442 h 3344212"/>
                <a:gd name="connsiteX1877" fmla="*/ 3553811 w 4869583"/>
                <a:gd name="connsiteY1877" fmla="*/ 3088709 h 3344212"/>
                <a:gd name="connsiteX1878" fmla="*/ 3530584 w 4869583"/>
                <a:gd name="connsiteY1878" fmla="*/ 3091442 h 3344212"/>
                <a:gd name="connsiteX1879" fmla="*/ 3518287 w 4869583"/>
                <a:gd name="connsiteY1879" fmla="*/ 3102373 h 3344212"/>
                <a:gd name="connsiteX1880" fmla="*/ 3501891 w 4869583"/>
                <a:gd name="connsiteY1880" fmla="*/ 3109204 h 3344212"/>
                <a:gd name="connsiteX1881" fmla="*/ 3489594 w 4869583"/>
                <a:gd name="connsiteY1881" fmla="*/ 3120135 h 3344212"/>
                <a:gd name="connsiteX1882" fmla="*/ 3459535 w 4869583"/>
                <a:gd name="connsiteY1882" fmla="*/ 3148828 h 3344212"/>
                <a:gd name="connsiteX1883" fmla="*/ 3440407 w 4869583"/>
                <a:gd name="connsiteY1883" fmla="*/ 3151560 h 3344212"/>
                <a:gd name="connsiteX1884" fmla="*/ 3428110 w 4869583"/>
                <a:gd name="connsiteY1884" fmla="*/ 3161125 h 3344212"/>
                <a:gd name="connsiteX1885" fmla="*/ 3385754 w 4869583"/>
                <a:gd name="connsiteY1885" fmla="*/ 3192550 h 3344212"/>
                <a:gd name="connsiteX1886" fmla="*/ 3376189 w 4869583"/>
                <a:gd name="connsiteY1886" fmla="*/ 3185718 h 3344212"/>
                <a:gd name="connsiteX1887" fmla="*/ 3344764 w 4869583"/>
                <a:gd name="connsiteY1887" fmla="*/ 3188451 h 3344212"/>
                <a:gd name="connsiteX1888" fmla="*/ 3324269 w 4869583"/>
                <a:gd name="connsiteY1888" fmla="*/ 3187085 h 3344212"/>
                <a:gd name="connsiteX1889" fmla="*/ 3292843 w 4869583"/>
                <a:gd name="connsiteY1889" fmla="*/ 3195283 h 3344212"/>
                <a:gd name="connsiteX1890" fmla="*/ 3255953 w 4869583"/>
                <a:gd name="connsiteY1890" fmla="*/ 3202114 h 3344212"/>
                <a:gd name="connsiteX1891" fmla="*/ 3228626 w 4869583"/>
                <a:gd name="connsiteY1891" fmla="*/ 3215778 h 3344212"/>
                <a:gd name="connsiteX1892" fmla="*/ 3212230 w 4869583"/>
                <a:gd name="connsiteY1892" fmla="*/ 3240371 h 3344212"/>
                <a:gd name="connsiteX1893" fmla="*/ 3245022 w 4869583"/>
                <a:gd name="connsiteY1893" fmla="*/ 3243104 h 3344212"/>
                <a:gd name="connsiteX1894" fmla="*/ 3239557 w 4869583"/>
                <a:gd name="connsiteY1894" fmla="*/ 3273163 h 3344212"/>
                <a:gd name="connsiteX1895" fmla="*/ 3227260 w 4869583"/>
                <a:gd name="connsiteY1895" fmla="*/ 3277262 h 3344212"/>
                <a:gd name="connsiteX1896" fmla="*/ 3204032 w 4869583"/>
                <a:gd name="connsiteY1896" fmla="*/ 3275896 h 3344212"/>
                <a:gd name="connsiteX1897" fmla="*/ 3176706 w 4869583"/>
                <a:gd name="connsiteY1897" fmla="*/ 3292292 h 3344212"/>
                <a:gd name="connsiteX1898" fmla="*/ 3158944 w 4869583"/>
                <a:gd name="connsiteY1898" fmla="*/ 3296391 h 3344212"/>
                <a:gd name="connsiteX1899" fmla="*/ 3135716 w 4869583"/>
                <a:gd name="connsiteY1899" fmla="*/ 3290925 h 3344212"/>
                <a:gd name="connsiteX1900" fmla="*/ 3104291 w 4869583"/>
                <a:gd name="connsiteY1900" fmla="*/ 3288193 h 3344212"/>
                <a:gd name="connsiteX1901" fmla="*/ 3076964 w 4869583"/>
                <a:gd name="connsiteY1901" fmla="*/ 3311420 h 3344212"/>
                <a:gd name="connsiteX1902" fmla="*/ 3049638 w 4869583"/>
                <a:gd name="connsiteY1902" fmla="*/ 3326450 h 3344212"/>
                <a:gd name="connsiteX1903" fmla="*/ 3011380 w 4869583"/>
                <a:gd name="connsiteY1903" fmla="*/ 3336014 h 3344212"/>
                <a:gd name="connsiteX1904" fmla="*/ 2992252 w 4869583"/>
                <a:gd name="connsiteY1904" fmla="*/ 3330549 h 3344212"/>
                <a:gd name="connsiteX1905" fmla="*/ 2979955 w 4869583"/>
                <a:gd name="connsiteY1905" fmla="*/ 3344212 h 3344212"/>
                <a:gd name="connsiteX1906" fmla="*/ 2969024 w 4869583"/>
                <a:gd name="connsiteY1906" fmla="*/ 3325084 h 3344212"/>
                <a:gd name="connsiteX1907" fmla="*/ 2982688 w 4869583"/>
                <a:gd name="connsiteY1907" fmla="*/ 3308688 h 3344212"/>
                <a:gd name="connsiteX1908" fmla="*/ 3007282 w 4869583"/>
                <a:gd name="connsiteY1908" fmla="*/ 3296391 h 3344212"/>
                <a:gd name="connsiteX1909" fmla="*/ 3018212 w 4869583"/>
                <a:gd name="connsiteY1909" fmla="*/ 3281361 h 3344212"/>
                <a:gd name="connsiteX1910" fmla="*/ 3025044 w 4869583"/>
                <a:gd name="connsiteY1910" fmla="*/ 3266332 h 3344212"/>
                <a:gd name="connsiteX1911" fmla="*/ 3031875 w 4869583"/>
                <a:gd name="connsiteY1911" fmla="*/ 3249936 h 3344212"/>
                <a:gd name="connsiteX1912" fmla="*/ 3035974 w 4869583"/>
                <a:gd name="connsiteY1912" fmla="*/ 3196649 h 3344212"/>
                <a:gd name="connsiteX1913" fmla="*/ 3044172 w 4869583"/>
                <a:gd name="connsiteY1913" fmla="*/ 3206213 h 3344212"/>
                <a:gd name="connsiteX1914" fmla="*/ 3045539 w 4869583"/>
                <a:gd name="connsiteY1914" fmla="*/ 3230807 h 3344212"/>
                <a:gd name="connsiteX1915" fmla="*/ 3059202 w 4869583"/>
                <a:gd name="connsiteY1915" fmla="*/ 3247203 h 3344212"/>
                <a:gd name="connsiteX1916" fmla="*/ 3075598 w 4869583"/>
                <a:gd name="connsiteY1916" fmla="*/ 3244470 h 3344212"/>
                <a:gd name="connsiteX1917" fmla="*/ 3089261 w 4869583"/>
                <a:gd name="connsiteY1917" fmla="*/ 3219877 h 3344212"/>
                <a:gd name="connsiteX1918" fmla="*/ 3101558 w 4869583"/>
                <a:gd name="connsiteY1918" fmla="*/ 3204847 h 3344212"/>
                <a:gd name="connsiteX1919" fmla="*/ 3100192 w 4869583"/>
                <a:gd name="connsiteY1919" fmla="*/ 3148828 h 3344212"/>
                <a:gd name="connsiteX1920" fmla="*/ 3128884 w 4869583"/>
                <a:gd name="connsiteY1920" fmla="*/ 3109204 h 3344212"/>
                <a:gd name="connsiteX1921" fmla="*/ 3131617 w 4869583"/>
                <a:gd name="connsiteY1921" fmla="*/ 3088709 h 3344212"/>
                <a:gd name="connsiteX1922" fmla="*/ 3112489 w 4869583"/>
                <a:gd name="connsiteY1922" fmla="*/ 3057284 h 3344212"/>
                <a:gd name="connsiteX1923" fmla="*/ 3128884 w 4869583"/>
                <a:gd name="connsiteY1923" fmla="*/ 3053185 h 3344212"/>
                <a:gd name="connsiteX1924" fmla="*/ 3141181 w 4869583"/>
                <a:gd name="connsiteY1924" fmla="*/ 3084610 h 3344212"/>
                <a:gd name="connsiteX1925" fmla="*/ 3160310 w 4869583"/>
                <a:gd name="connsiteY1925" fmla="*/ 3106472 h 3344212"/>
                <a:gd name="connsiteX1926" fmla="*/ 3175339 w 4869583"/>
                <a:gd name="connsiteY1926" fmla="*/ 3107838 h 3344212"/>
                <a:gd name="connsiteX1927" fmla="*/ 3180805 w 4869583"/>
                <a:gd name="connsiteY1927" fmla="*/ 3118768 h 3344212"/>
                <a:gd name="connsiteX1928" fmla="*/ 3209498 w 4869583"/>
                <a:gd name="connsiteY1928" fmla="*/ 3131065 h 3344212"/>
                <a:gd name="connsiteX1929" fmla="*/ 3212230 w 4869583"/>
                <a:gd name="connsiteY1929" fmla="*/ 3106472 h 3344212"/>
                <a:gd name="connsiteX1930" fmla="*/ 3223161 w 4869583"/>
                <a:gd name="connsiteY1930" fmla="*/ 3091442 h 3344212"/>
                <a:gd name="connsiteX1931" fmla="*/ 3183537 w 4869583"/>
                <a:gd name="connsiteY1931" fmla="*/ 3021759 h 3344212"/>
                <a:gd name="connsiteX1932" fmla="*/ 3173973 w 4869583"/>
                <a:gd name="connsiteY1932" fmla="*/ 2999898 h 3344212"/>
                <a:gd name="connsiteX1933" fmla="*/ 3124786 w 4869583"/>
                <a:gd name="connsiteY1933" fmla="*/ 2980770 h 3344212"/>
                <a:gd name="connsiteX1934" fmla="*/ 3083796 w 4869583"/>
                <a:gd name="connsiteY1934" fmla="*/ 2972572 h 3344212"/>
                <a:gd name="connsiteX1935" fmla="*/ 3083796 w 4869583"/>
                <a:gd name="connsiteY1935" fmla="*/ 2967106 h 3344212"/>
                <a:gd name="connsiteX1936" fmla="*/ 3022311 w 4869583"/>
                <a:gd name="connsiteY1936" fmla="*/ 2961641 h 3344212"/>
                <a:gd name="connsiteX1937" fmla="*/ 3023677 w 4869583"/>
                <a:gd name="connsiteY1937" fmla="*/ 2956176 h 3344212"/>
                <a:gd name="connsiteX1938" fmla="*/ 2992252 w 4869583"/>
                <a:gd name="connsiteY1938" fmla="*/ 2949344 h 3344212"/>
                <a:gd name="connsiteX1939" fmla="*/ 2985420 w 4869583"/>
                <a:gd name="connsiteY1939" fmla="*/ 2947978 h 3344212"/>
                <a:gd name="connsiteX1940" fmla="*/ 2952629 w 4869583"/>
                <a:gd name="connsiteY1940" fmla="*/ 2922018 h 3344212"/>
                <a:gd name="connsiteX1941" fmla="*/ 2937599 w 4869583"/>
                <a:gd name="connsiteY1941" fmla="*/ 2902889 h 3344212"/>
                <a:gd name="connsiteX1942" fmla="*/ 2940332 w 4869583"/>
                <a:gd name="connsiteY1942" fmla="*/ 2887860 h 3344212"/>
                <a:gd name="connsiteX1943" fmla="*/ 2926668 w 4869583"/>
                <a:gd name="connsiteY1943" fmla="*/ 2876929 h 3344212"/>
                <a:gd name="connsiteX1944" fmla="*/ 2938965 w 4869583"/>
                <a:gd name="connsiteY1944" fmla="*/ 2846870 h 3344212"/>
                <a:gd name="connsiteX1945" fmla="*/ 2910272 w 4869583"/>
                <a:gd name="connsiteY1945" fmla="*/ 2818177 h 3344212"/>
                <a:gd name="connsiteX1946" fmla="*/ 2929401 w 4869583"/>
                <a:gd name="connsiteY1946" fmla="*/ 2784019 h 3344212"/>
                <a:gd name="connsiteX1947" fmla="*/ 2877481 w 4869583"/>
                <a:gd name="connsiteY1947" fmla="*/ 2785385 h 3344212"/>
                <a:gd name="connsiteX1948" fmla="*/ 2844689 w 4869583"/>
                <a:gd name="connsiteY1948" fmla="*/ 2741663 h 3344212"/>
                <a:gd name="connsiteX1949" fmla="*/ 2832392 w 4869583"/>
                <a:gd name="connsiteY1949" fmla="*/ 2699307 h 3344212"/>
                <a:gd name="connsiteX1950" fmla="*/ 2751779 w 4869583"/>
                <a:gd name="connsiteY1950" fmla="*/ 2677446 h 3344212"/>
                <a:gd name="connsiteX1951" fmla="*/ 2727185 w 4869583"/>
                <a:gd name="connsiteY1951" fmla="*/ 2669248 h 3344212"/>
                <a:gd name="connsiteX1952" fmla="*/ 2739482 w 4869583"/>
                <a:gd name="connsiteY1952" fmla="*/ 2702039 h 3344212"/>
                <a:gd name="connsiteX1953" fmla="*/ 2723086 w 4869583"/>
                <a:gd name="connsiteY1953" fmla="*/ 2710237 h 3344212"/>
                <a:gd name="connsiteX1954" fmla="*/ 2703957 w 4869583"/>
                <a:gd name="connsiteY1954" fmla="*/ 2688376 h 3344212"/>
                <a:gd name="connsiteX1955" fmla="*/ 2687561 w 4869583"/>
                <a:gd name="connsiteY1955" fmla="*/ 2707505 h 3344212"/>
                <a:gd name="connsiteX1956" fmla="*/ 2675265 w 4869583"/>
                <a:gd name="connsiteY1956" fmla="*/ 2732099 h 3344212"/>
                <a:gd name="connsiteX1957" fmla="*/ 2672532 w 4869583"/>
                <a:gd name="connsiteY1957" fmla="*/ 2706138 h 3344212"/>
                <a:gd name="connsiteX1958" fmla="*/ 2645205 w 4869583"/>
                <a:gd name="connsiteY1958" fmla="*/ 2725267 h 3344212"/>
                <a:gd name="connsiteX1959" fmla="*/ 2649304 w 4869583"/>
                <a:gd name="connsiteY1959" fmla="*/ 2740296 h 3344212"/>
                <a:gd name="connsiteX1960" fmla="*/ 2627443 w 4869583"/>
                <a:gd name="connsiteY1960" fmla="*/ 2755326 h 3344212"/>
                <a:gd name="connsiteX1961" fmla="*/ 2621978 w 4869583"/>
                <a:gd name="connsiteY1961" fmla="*/ 2756692 h 3344212"/>
                <a:gd name="connsiteX1962" fmla="*/ 2602849 w 4869583"/>
                <a:gd name="connsiteY1962" fmla="*/ 2755326 h 3344212"/>
                <a:gd name="connsiteX1963" fmla="*/ 2597384 w 4869583"/>
                <a:gd name="connsiteY1963" fmla="*/ 2744395 h 3344212"/>
                <a:gd name="connsiteX1964" fmla="*/ 2590552 w 4869583"/>
                <a:gd name="connsiteY1964" fmla="*/ 2738930 h 3344212"/>
                <a:gd name="connsiteX1965" fmla="*/ 2579622 w 4869583"/>
                <a:gd name="connsiteY1965" fmla="*/ 2745762 h 3344212"/>
                <a:gd name="connsiteX1966" fmla="*/ 2557761 w 4869583"/>
                <a:gd name="connsiteY1966" fmla="*/ 2745762 h 3344212"/>
                <a:gd name="connsiteX1967" fmla="*/ 2548196 w 4869583"/>
                <a:gd name="connsiteY1967" fmla="*/ 2741663 h 3344212"/>
                <a:gd name="connsiteX1968" fmla="*/ 2538632 w 4869583"/>
                <a:gd name="connsiteY1968" fmla="*/ 2730732 h 3344212"/>
                <a:gd name="connsiteX1969" fmla="*/ 2524969 w 4869583"/>
                <a:gd name="connsiteY1969" fmla="*/ 2728000 h 3344212"/>
                <a:gd name="connsiteX1970" fmla="*/ 2501741 w 4869583"/>
                <a:gd name="connsiteY1970" fmla="*/ 2719802 h 3344212"/>
                <a:gd name="connsiteX1971" fmla="*/ 2494910 w 4869583"/>
                <a:gd name="connsiteY1971" fmla="*/ 2704772 h 3344212"/>
                <a:gd name="connsiteX1972" fmla="*/ 2486712 w 4869583"/>
                <a:gd name="connsiteY1972" fmla="*/ 2704772 h 3344212"/>
                <a:gd name="connsiteX1973" fmla="*/ 2471682 w 4869583"/>
                <a:gd name="connsiteY1973" fmla="*/ 2692475 h 3344212"/>
                <a:gd name="connsiteX1974" fmla="*/ 2458019 w 4869583"/>
                <a:gd name="connsiteY1974" fmla="*/ 2693841 h 3344212"/>
                <a:gd name="connsiteX1975" fmla="*/ 2448455 w 4869583"/>
                <a:gd name="connsiteY1975" fmla="*/ 2691109 h 3344212"/>
                <a:gd name="connsiteX1976" fmla="*/ 2436158 w 4869583"/>
                <a:gd name="connsiteY1976" fmla="*/ 2693841 h 3344212"/>
                <a:gd name="connsiteX1977" fmla="*/ 2430692 w 4869583"/>
                <a:gd name="connsiteY1977" fmla="*/ 2695208 h 3344212"/>
                <a:gd name="connsiteX1978" fmla="*/ 2423861 w 4869583"/>
                <a:gd name="connsiteY1978" fmla="*/ 2687010 h 3344212"/>
                <a:gd name="connsiteX1979" fmla="*/ 2410198 w 4869583"/>
                <a:gd name="connsiteY1979" fmla="*/ 2682911 h 3344212"/>
                <a:gd name="connsiteX1980" fmla="*/ 2407465 w 4869583"/>
                <a:gd name="connsiteY1980" fmla="*/ 2680178 h 3344212"/>
                <a:gd name="connsiteX1981" fmla="*/ 2393802 w 4869583"/>
                <a:gd name="connsiteY1981" fmla="*/ 2674713 h 3344212"/>
                <a:gd name="connsiteX1982" fmla="*/ 2391069 w 4869583"/>
                <a:gd name="connsiteY1982" fmla="*/ 2673347 h 3344212"/>
                <a:gd name="connsiteX1983" fmla="*/ 2382871 w 4869583"/>
                <a:gd name="connsiteY1983" fmla="*/ 2663782 h 3344212"/>
                <a:gd name="connsiteX1984" fmla="*/ 2381505 w 4869583"/>
                <a:gd name="connsiteY1984" fmla="*/ 2658317 h 3344212"/>
                <a:gd name="connsiteX1985" fmla="*/ 2366475 w 4869583"/>
                <a:gd name="connsiteY1985" fmla="*/ 2646020 h 3344212"/>
                <a:gd name="connsiteX1986" fmla="*/ 2350079 w 4869583"/>
                <a:gd name="connsiteY1986" fmla="*/ 2646020 h 3344212"/>
                <a:gd name="connsiteX1987" fmla="*/ 2337782 w 4869583"/>
                <a:gd name="connsiteY1987" fmla="*/ 2644654 h 3344212"/>
                <a:gd name="connsiteX1988" fmla="*/ 595718 w 4869583"/>
                <a:gd name="connsiteY1988" fmla="*/ 2471130 h 3344212"/>
                <a:gd name="connsiteX1989" fmla="*/ 594352 w 4869583"/>
                <a:gd name="connsiteY1989" fmla="*/ 2471130 h 3344212"/>
                <a:gd name="connsiteX1990" fmla="*/ 584787 w 4869583"/>
                <a:gd name="connsiteY1990" fmla="*/ 2468398 h 3344212"/>
                <a:gd name="connsiteX1991" fmla="*/ 580688 w 4869583"/>
                <a:gd name="connsiteY1991" fmla="*/ 2446537 h 3344212"/>
                <a:gd name="connsiteX1992" fmla="*/ 592985 w 4869583"/>
                <a:gd name="connsiteY1992" fmla="*/ 2419210 h 3344212"/>
                <a:gd name="connsiteX1993" fmla="*/ 597084 w 4869583"/>
                <a:gd name="connsiteY1993" fmla="*/ 2401448 h 3344212"/>
                <a:gd name="connsiteX1994" fmla="*/ 588886 w 4869583"/>
                <a:gd name="connsiteY1994" fmla="*/ 2409646 h 3344212"/>
                <a:gd name="connsiteX1995" fmla="*/ 573857 w 4869583"/>
                <a:gd name="connsiteY1995" fmla="*/ 2415111 h 3344212"/>
                <a:gd name="connsiteX1996" fmla="*/ 557461 w 4869583"/>
                <a:gd name="connsiteY1996" fmla="*/ 2424675 h 3344212"/>
                <a:gd name="connsiteX1997" fmla="*/ 545164 w 4869583"/>
                <a:gd name="connsiteY1997" fmla="*/ 2406913 h 3344212"/>
                <a:gd name="connsiteX1998" fmla="*/ 545164 w 4869583"/>
                <a:gd name="connsiteY1998" fmla="*/ 2393250 h 3344212"/>
                <a:gd name="connsiteX1999" fmla="*/ 551996 w 4869583"/>
                <a:gd name="connsiteY1999" fmla="*/ 2394616 h 3344212"/>
                <a:gd name="connsiteX2000" fmla="*/ 557461 w 4869583"/>
                <a:gd name="connsiteY2000" fmla="*/ 2405547 h 3344212"/>
                <a:gd name="connsiteX2001" fmla="*/ 562926 w 4869583"/>
                <a:gd name="connsiteY2001" fmla="*/ 2406913 h 3344212"/>
                <a:gd name="connsiteX2002" fmla="*/ 564293 w 4869583"/>
                <a:gd name="connsiteY2002" fmla="*/ 2400082 h 3344212"/>
                <a:gd name="connsiteX2003" fmla="*/ 558827 w 4869583"/>
                <a:gd name="connsiteY2003" fmla="*/ 2389151 h 3344212"/>
                <a:gd name="connsiteX2004" fmla="*/ 554728 w 4869583"/>
                <a:gd name="connsiteY2004" fmla="*/ 2376854 h 3344212"/>
                <a:gd name="connsiteX2005" fmla="*/ 545164 w 4869583"/>
                <a:gd name="connsiteY2005" fmla="*/ 2376854 h 3344212"/>
                <a:gd name="connsiteX2006" fmla="*/ 536966 w 4869583"/>
                <a:gd name="connsiteY2006" fmla="*/ 2383686 h 3344212"/>
                <a:gd name="connsiteX2007" fmla="*/ 521936 w 4869583"/>
                <a:gd name="connsiteY2007" fmla="*/ 2376854 h 3344212"/>
                <a:gd name="connsiteX2008" fmla="*/ 512372 w 4869583"/>
                <a:gd name="connsiteY2008" fmla="*/ 2359092 h 3344212"/>
                <a:gd name="connsiteX2009" fmla="*/ 513739 w 4869583"/>
                <a:gd name="connsiteY2009" fmla="*/ 2352260 h 3344212"/>
                <a:gd name="connsiteX2010" fmla="*/ 530134 w 4869583"/>
                <a:gd name="connsiteY2010" fmla="*/ 2341330 h 3344212"/>
                <a:gd name="connsiteX2011" fmla="*/ 536966 w 4869583"/>
                <a:gd name="connsiteY2011" fmla="*/ 2324934 h 3344212"/>
                <a:gd name="connsiteX2012" fmla="*/ 546530 w 4869583"/>
                <a:gd name="connsiteY2012" fmla="*/ 2316736 h 3344212"/>
                <a:gd name="connsiteX2013" fmla="*/ 542431 w 4869583"/>
                <a:gd name="connsiteY2013" fmla="*/ 2312637 h 3344212"/>
                <a:gd name="connsiteX2014" fmla="*/ 530134 w 4869583"/>
                <a:gd name="connsiteY2014" fmla="*/ 2316736 h 3344212"/>
                <a:gd name="connsiteX2015" fmla="*/ 515105 w 4869583"/>
                <a:gd name="connsiteY2015" fmla="*/ 2316736 h 3344212"/>
                <a:gd name="connsiteX2016" fmla="*/ 512372 w 4869583"/>
                <a:gd name="connsiteY2016" fmla="*/ 2311270 h 3344212"/>
                <a:gd name="connsiteX2017" fmla="*/ 521936 w 4869583"/>
                <a:gd name="connsiteY2017" fmla="*/ 2300340 h 3344212"/>
                <a:gd name="connsiteX2018" fmla="*/ 532867 w 4869583"/>
                <a:gd name="connsiteY2018" fmla="*/ 2282578 h 3344212"/>
                <a:gd name="connsiteX2019" fmla="*/ 534233 w 4869583"/>
                <a:gd name="connsiteY2019" fmla="*/ 2264815 h 3344212"/>
                <a:gd name="connsiteX2020" fmla="*/ 538332 w 4869583"/>
                <a:gd name="connsiteY2020" fmla="*/ 2257984 h 3344212"/>
                <a:gd name="connsiteX2021" fmla="*/ 538332 w 4869583"/>
                <a:gd name="connsiteY2021" fmla="*/ 2249786 h 3344212"/>
                <a:gd name="connsiteX2022" fmla="*/ 530134 w 4869583"/>
                <a:gd name="connsiteY2022" fmla="*/ 2251152 h 3344212"/>
                <a:gd name="connsiteX2023" fmla="*/ 526035 w 4869583"/>
                <a:gd name="connsiteY2023" fmla="*/ 2263449 h 3344212"/>
                <a:gd name="connsiteX2024" fmla="*/ 523303 w 4869583"/>
                <a:gd name="connsiteY2024" fmla="*/ 2286677 h 3344212"/>
                <a:gd name="connsiteX2025" fmla="*/ 508273 w 4869583"/>
                <a:gd name="connsiteY2025" fmla="*/ 2305805 h 3344212"/>
                <a:gd name="connsiteX2026" fmla="*/ 500075 w 4869583"/>
                <a:gd name="connsiteY2026" fmla="*/ 2307171 h 3344212"/>
                <a:gd name="connsiteX2027" fmla="*/ 493244 w 4869583"/>
                <a:gd name="connsiteY2027" fmla="*/ 2303072 h 3344212"/>
                <a:gd name="connsiteX2028" fmla="*/ 485046 w 4869583"/>
                <a:gd name="connsiteY2028" fmla="*/ 2300340 h 3344212"/>
                <a:gd name="connsiteX2029" fmla="*/ 485046 w 4869583"/>
                <a:gd name="connsiteY2029" fmla="*/ 2293508 h 3344212"/>
                <a:gd name="connsiteX2030" fmla="*/ 490511 w 4869583"/>
                <a:gd name="connsiteY2030" fmla="*/ 2286677 h 3344212"/>
                <a:gd name="connsiteX2031" fmla="*/ 490511 w 4869583"/>
                <a:gd name="connsiteY2031" fmla="*/ 2281211 h 3344212"/>
                <a:gd name="connsiteX2032" fmla="*/ 479580 w 4869583"/>
                <a:gd name="connsiteY2032" fmla="*/ 2288043 h 3344212"/>
                <a:gd name="connsiteX2033" fmla="*/ 472749 w 4869583"/>
                <a:gd name="connsiteY2033" fmla="*/ 2296241 h 3344212"/>
                <a:gd name="connsiteX2034" fmla="*/ 468650 w 4869583"/>
                <a:gd name="connsiteY2034" fmla="*/ 2296241 h 3344212"/>
                <a:gd name="connsiteX2035" fmla="*/ 465917 w 4869583"/>
                <a:gd name="connsiteY2035" fmla="*/ 2289409 h 3344212"/>
                <a:gd name="connsiteX2036" fmla="*/ 457719 w 4869583"/>
                <a:gd name="connsiteY2036" fmla="*/ 2290776 h 3344212"/>
                <a:gd name="connsiteX2037" fmla="*/ 450888 w 4869583"/>
                <a:gd name="connsiteY2037" fmla="*/ 2296241 h 3344212"/>
                <a:gd name="connsiteX2038" fmla="*/ 442690 w 4869583"/>
                <a:gd name="connsiteY2038" fmla="*/ 2292142 h 3344212"/>
                <a:gd name="connsiteX2039" fmla="*/ 441323 w 4869583"/>
                <a:gd name="connsiteY2039" fmla="*/ 2286677 h 3344212"/>
                <a:gd name="connsiteX2040" fmla="*/ 450888 w 4869583"/>
                <a:gd name="connsiteY2040" fmla="*/ 2277112 h 3344212"/>
                <a:gd name="connsiteX2041" fmla="*/ 461818 w 4869583"/>
                <a:gd name="connsiteY2041" fmla="*/ 2275746 h 3344212"/>
                <a:gd name="connsiteX2042" fmla="*/ 478214 w 4869583"/>
                <a:gd name="connsiteY2042" fmla="*/ 2271647 h 3344212"/>
                <a:gd name="connsiteX2043" fmla="*/ 495976 w 4869583"/>
                <a:gd name="connsiteY2043" fmla="*/ 2259350 h 3344212"/>
                <a:gd name="connsiteX2044" fmla="*/ 501442 w 4869583"/>
                <a:gd name="connsiteY2044" fmla="*/ 2245687 h 3344212"/>
                <a:gd name="connsiteX2045" fmla="*/ 501442 w 4869583"/>
                <a:gd name="connsiteY2045" fmla="*/ 2232024 h 3344212"/>
                <a:gd name="connsiteX2046" fmla="*/ 498709 w 4869583"/>
                <a:gd name="connsiteY2046" fmla="*/ 2244320 h 3344212"/>
                <a:gd name="connsiteX2047" fmla="*/ 487778 w 4869583"/>
                <a:gd name="connsiteY2047" fmla="*/ 2252518 h 3344212"/>
                <a:gd name="connsiteX2048" fmla="*/ 479580 w 4869583"/>
                <a:gd name="connsiteY2048" fmla="*/ 2266182 h 3344212"/>
                <a:gd name="connsiteX2049" fmla="*/ 472749 w 4869583"/>
                <a:gd name="connsiteY2049" fmla="*/ 2271647 h 3344212"/>
                <a:gd name="connsiteX2050" fmla="*/ 453620 w 4869583"/>
                <a:gd name="connsiteY2050" fmla="*/ 2264815 h 3344212"/>
                <a:gd name="connsiteX2051" fmla="*/ 449521 w 4869583"/>
                <a:gd name="connsiteY2051" fmla="*/ 2255251 h 3344212"/>
                <a:gd name="connsiteX2052" fmla="*/ 438591 w 4869583"/>
                <a:gd name="connsiteY2052" fmla="*/ 2253885 h 3344212"/>
                <a:gd name="connsiteX2053" fmla="*/ 438591 w 4869583"/>
                <a:gd name="connsiteY2053" fmla="*/ 2249786 h 3344212"/>
                <a:gd name="connsiteX2054" fmla="*/ 448155 w 4869583"/>
                <a:gd name="connsiteY2054" fmla="*/ 2245687 h 3344212"/>
                <a:gd name="connsiteX2055" fmla="*/ 442690 w 4869583"/>
                <a:gd name="connsiteY2055" fmla="*/ 2240221 h 3344212"/>
                <a:gd name="connsiteX2056" fmla="*/ 426294 w 4869583"/>
                <a:gd name="connsiteY2056" fmla="*/ 2244320 h 3344212"/>
                <a:gd name="connsiteX2057" fmla="*/ 415363 w 4869583"/>
                <a:gd name="connsiteY2057" fmla="*/ 2237489 h 3344212"/>
                <a:gd name="connsiteX2058" fmla="*/ 405799 w 4869583"/>
                <a:gd name="connsiteY2058" fmla="*/ 2238855 h 3344212"/>
                <a:gd name="connsiteX2059" fmla="*/ 403066 w 4869583"/>
                <a:gd name="connsiteY2059" fmla="*/ 2249786 h 3344212"/>
                <a:gd name="connsiteX2060" fmla="*/ 388037 w 4869583"/>
                <a:gd name="connsiteY2060" fmla="*/ 2238855 h 3344212"/>
                <a:gd name="connsiteX2061" fmla="*/ 381205 w 4869583"/>
                <a:gd name="connsiteY2061" fmla="*/ 2225192 h 3344212"/>
                <a:gd name="connsiteX2062" fmla="*/ 386670 w 4869583"/>
                <a:gd name="connsiteY2062" fmla="*/ 2221093 h 3344212"/>
                <a:gd name="connsiteX2063" fmla="*/ 394868 w 4869583"/>
                <a:gd name="connsiteY2063" fmla="*/ 2226558 h 3344212"/>
                <a:gd name="connsiteX2064" fmla="*/ 409898 w 4869583"/>
                <a:gd name="connsiteY2064" fmla="*/ 2230657 h 3344212"/>
                <a:gd name="connsiteX2065" fmla="*/ 426294 w 4869583"/>
                <a:gd name="connsiteY2065" fmla="*/ 2227925 h 3344212"/>
                <a:gd name="connsiteX2066" fmla="*/ 426294 w 4869583"/>
                <a:gd name="connsiteY2066" fmla="*/ 2221093 h 3344212"/>
                <a:gd name="connsiteX2067" fmla="*/ 419462 w 4869583"/>
                <a:gd name="connsiteY2067" fmla="*/ 2222459 h 3344212"/>
                <a:gd name="connsiteX2068" fmla="*/ 401700 w 4869583"/>
                <a:gd name="connsiteY2068" fmla="*/ 2221093 h 3344212"/>
                <a:gd name="connsiteX2069" fmla="*/ 397601 w 4869583"/>
                <a:gd name="connsiteY2069" fmla="*/ 2218360 h 3344212"/>
                <a:gd name="connsiteX2070" fmla="*/ 400334 w 4869583"/>
                <a:gd name="connsiteY2070" fmla="*/ 2214261 h 3344212"/>
                <a:gd name="connsiteX2071" fmla="*/ 411264 w 4869583"/>
                <a:gd name="connsiteY2071" fmla="*/ 2218360 h 3344212"/>
                <a:gd name="connsiteX2072" fmla="*/ 424927 w 4869583"/>
                <a:gd name="connsiteY2072" fmla="*/ 2214261 h 3344212"/>
                <a:gd name="connsiteX2073" fmla="*/ 426294 w 4869583"/>
                <a:gd name="connsiteY2073" fmla="*/ 2208796 h 3344212"/>
                <a:gd name="connsiteX2074" fmla="*/ 409898 w 4869583"/>
                <a:gd name="connsiteY2074" fmla="*/ 2210162 h 3344212"/>
                <a:gd name="connsiteX2075" fmla="*/ 400334 w 4869583"/>
                <a:gd name="connsiteY2075" fmla="*/ 2204697 h 3344212"/>
                <a:gd name="connsiteX2076" fmla="*/ 386670 w 4869583"/>
                <a:gd name="connsiteY2076" fmla="*/ 2207430 h 3344212"/>
                <a:gd name="connsiteX2077" fmla="*/ 377106 w 4869583"/>
                <a:gd name="connsiteY2077" fmla="*/ 2207430 h 3344212"/>
                <a:gd name="connsiteX2078" fmla="*/ 370274 w 4869583"/>
                <a:gd name="connsiteY2078" fmla="*/ 2201964 h 3344212"/>
                <a:gd name="connsiteX2079" fmla="*/ 373007 w 4869583"/>
                <a:gd name="connsiteY2079" fmla="*/ 2191034 h 3344212"/>
                <a:gd name="connsiteX2080" fmla="*/ 385304 w 4869583"/>
                <a:gd name="connsiteY2080" fmla="*/ 2188301 h 3344212"/>
                <a:gd name="connsiteX2081" fmla="*/ 393502 w 4869583"/>
                <a:gd name="connsiteY2081" fmla="*/ 2193766 h 3344212"/>
                <a:gd name="connsiteX2082" fmla="*/ 407165 w 4869583"/>
                <a:gd name="connsiteY2082" fmla="*/ 2195133 h 3344212"/>
                <a:gd name="connsiteX2083" fmla="*/ 415363 w 4869583"/>
                <a:gd name="connsiteY2083" fmla="*/ 2186935 h 3344212"/>
                <a:gd name="connsiteX2084" fmla="*/ 401700 w 4869583"/>
                <a:gd name="connsiteY2084" fmla="*/ 2186935 h 3344212"/>
                <a:gd name="connsiteX2085" fmla="*/ 392136 w 4869583"/>
                <a:gd name="connsiteY2085" fmla="*/ 2181470 h 3344212"/>
                <a:gd name="connsiteX2086" fmla="*/ 375740 w 4869583"/>
                <a:gd name="connsiteY2086" fmla="*/ 2181470 h 3344212"/>
                <a:gd name="connsiteX2087" fmla="*/ 377106 w 4869583"/>
                <a:gd name="connsiteY2087" fmla="*/ 2177371 h 3344212"/>
                <a:gd name="connsiteX2088" fmla="*/ 396235 w 4869583"/>
                <a:gd name="connsiteY2088" fmla="*/ 2171905 h 3344212"/>
                <a:gd name="connsiteX2089" fmla="*/ 403066 w 4869583"/>
                <a:gd name="connsiteY2089" fmla="*/ 2174638 h 3344212"/>
                <a:gd name="connsiteX2090" fmla="*/ 411264 w 4869583"/>
                <a:gd name="connsiteY2090" fmla="*/ 2173272 h 3344212"/>
                <a:gd name="connsiteX2091" fmla="*/ 409898 w 4869583"/>
                <a:gd name="connsiteY2091" fmla="*/ 2166440 h 3344212"/>
                <a:gd name="connsiteX2092" fmla="*/ 409898 w 4869583"/>
                <a:gd name="connsiteY2092" fmla="*/ 2159608 h 3344212"/>
                <a:gd name="connsiteX2093" fmla="*/ 416729 w 4869583"/>
                <a:gd name="connsiteY2093" fmla="*/ 2152777 h 3344212"/>
                <a:gd name="connsiteX2094" fmla="*/ 434492 w 4869583"/>
                <a:gd name="connsiteY2094" fmla="*/ 2152777 h 3344212"/>
                <a:gd name="connsiteX2095" fmla="*/ 445422 w 4869583"/>
                <a:gd name="connsiteY2095" fmla="*/ 2155509 h 3344212"/>
                <a:gd name="connsiteX2096" fmla="*/ 449521 w 4869583"/>
                <a:gd name="connsiteY2096" fmla="*/ 2151410 h 3344212"/>
                <a:gd name="connsiteX2097" fmla="*/ 429026 w 4869583"/>
                <a:gd name="connsiteY2097" fmla="*/ 2148678 h 3344212"/>
                <a:gd name="connsiteX2098" fmla="*/ 422195 w 4869583"/>
                <a:gd name="connsiteY2098" fmla="*/ 2141846 h 3344212"/>
                <a:gd name="connsiteX2099" fmla="*/ 416729 w 4869583"/>
                <a:gd name="connsiteY2099" fmla="*/ 2139113 h 3344212"/>
                <a:gd name="connsiteX2100" fmla="*/ 409898 w 4869583"/>
                <a:gd name="connsiteY2100" fmla="*/ 2150044 h 3344212"/>
                <a:gd name="connsiteX2101" fmla="*/ 397601 w 4869583"/>
                <a:gd name="connsiteY2101" fmla="*/ 2155509 h 3344212"/>
                <a:gd name="connsiteX2102" fmla="*/ 388037 w 4869583"/>
                <a:gd name="connsiteY2102" fmla="*/ 2162341 h 3344212"/>
                <a:gd name="connsiteX2103" fmla="*/ 383938 w 4869583"/>
                <a:gd name="connsiteY2103" fmla="*/ 2158242 h 3344212"/>
                <a:gd name="connsiteX2104" fmla="*/ 385304 w 4869583"/>
                <a:gd name="connsiteY2104" fmla="*/ 2148678 h 3344212"/>
                <a:gd name="connsiteX2105" fmla="*/ 383938 w 4869583"/>
                <a:gd name="connsiteY2105" fmla="*/ 2139113 h 3344212"/>
                <a:gd name="connsiteX2106" fmla="*/ 388037 w 4869583"/>
                <a:gd name="connsiteY2106" fmla="*/ 2128183 h 3344212"/>
                <a:gd name="connsiteX2107" fmla="*/ 404432 w 4869583"/>
                <a:gd name="connsiteY2107" fmla="*/ 2119985 h 3344212"/>
                <a:gd name="connsiteX2108" fmla="*/ 412630 w 4869583"/>
                <a:gd name="connsiteY2108" fmla="*/ 2110421 h 3344212"/>
                <a:gd name="connsiteX2109" fmla="*/ 442690 w 4869583"/>
                <a:gd name="connsiteY2109" fmla="*/ 2088559 h 3344212"/>
                <a:gd name="connsiteX2110" fmla="*/ 452254 w 4869583"/>
                <a:gd name="connsiteY2110" fmla="*/ 2083094 h 3344212"/>
                <a:gd name="connsiteX2111" fmla="*/ 457719 w 4869583"/>
                <a:gd name="connsiteY2111" fmla="*/ 2091292 h 3344212"/>
                <a:gd name="connsiteX2112" fmla="*/ 459086 w 4869583"/>
                <a:gd name="connsiteY2112" fmla="*/ 2110421 h 3344212"/>
                <a:gd name="connsiteX2113" fmla="*/ 465917 w 4869583"/>
                <a:gd name="connsiteY2113" fmla="*/ 2119985 h 3344212"/>
                <a:gd name="connsiteX2114" fmla="*/ 470016 w 4869583"/>
                <a:gd name="connsiteY2114" fmla="*/ 2117252 h 3344212"/>
                <a:gd name="connsiteX2115" fmla="*/ 465917 w 4869583"/>
                <a:gd name="connsiteY2115" fmla="*/ 2100856 h 3344212"/>
                <a:gd name="connsiteX2116" fmla="*/ 465917 w 4869583"/>
                <a:gd name="connsiteY2116" fmla="*/ 2081728 h 3344212"/>
                <a:gd name="connsiteX2117" fmla="*/ 478214 w 4869583"/>
                <a:gd name="connsiteY2117" fmla="*/ 2076262 h 3344212"/>
                <a:gd name="connsiteX2118" fmla="*/ 493244 w 4869583"/>
                <a:gd name="connsiteY2118" fmla="*/ 2076262 h 3344212"/>
                <a:gd name="connsiteX2119" fmla="*/ 480947 w 4869583"/>
                <a:gd name="connsiteY2119" fmla="*/ 2072164 h 3344212"/>
                <a:gd name="connsiteX2120" fmla="*/ 465917 w 4869583"/>
                <a:gd name="connsiteY2120" fmla="*/ 2072164 h 3344212"/>
                <a:gd name="connsiteX2121" fmla="*/ 456353 w 4869583"/>
                <a:gd name="connsiteY2121" fmla="*/ 2074896 h 3344212"/>
                <a:gd name="connsiteX2122" fmla="*/ 450888 w 4869583"/>
                <a:gd name="connsiteY2122" fmla="*/ 2068065 h 3344212"/>
                <a:gd name="connsiteX2123" fmla="*/ 453620 w 4869583"/>
                <a:gd name="connsiteY2123" fmla="*/ 2058500 h 3344212"/>
                <a:gd name="connsiteX2124" fmla="*/ 467283 w 4869583"/>
                <a:gd name="connsiteY2124" fmla="*/ 2053035 h 3344212"/>
                <a:gd name="connsiteX2125" fmla="*/ 480947 w 4869583"/>
                <a:gd name="connsiteY2125" fmla="*/ 2043471 h 3344212"/>
                <a:gd name="connsiteX2126" fmla="*/ 490511 w 4869583"/>
                <a:gd name="connsiteY2126" fmla="*/ 2027075 h 3344212"/>
                <a:gd name="connsiteX2127" fmla="*/ 487778 w 4869583"/>
                <a:gd name="connsiteY2127" fmla="*/ 2017511 h 3344212"/>
                <a:gd name="connsiteX2128" fmla="*/ 483679 w 4869583"/>
                <a:gd name="connsiteY2128" fmla="*/ 2020243 h 3344212"/>
                <a:gd name="connsiteX2129" fmla="*/ 479580 w 4869583"/>
                <a:gd name="connsiteY2129" fmla="*/ 2031174 h 3344212"/>
                <a:gd name="connsiteX2130" fmla="*/ 468650 w 4869583"/>
                <a:gd name="connsiteY2130" fmla="*/ 2040738 h 3344212"/>
                <a:gd name="connsiteX2131" fmla="*/ 454987 w 4869583"/>
                <a:gd name="connsiteY2131" fmla="*/ 2042104 h 3344212"/>
                <a:gd name="connsiteX2132" fmla="*/ 442690 w 4869583"/>
                <a:gd name="connsiteY2132" fmla="*/ 2059867 h 3344212"/>
                <a:gd name="connsiteX2133" fmla="*/ 423561 w 4869583"/>
                <a:gd name="connsiteY2133" fmla="*/ 2073530 h 3344212"/>
                <a:gd name="connsiteX2134" fmla="*/ 404432 w 4869583"/>
                <a:gd name="connsiteY2134" fmla="*/ 2080361 h 3344212"/>
                <a:gd name="connsiteX2135" fmla="*/ 396235 w 4869583"/>
                <a:gd name="connsiteY2135" fmla="*/ 2068065 h 3344212"/>
                <a:gd name="connsiteX2136" fmla="*/ 398967 w 4869583"/>
                <a:gd name="connsiteY2136" fmla="*/ 2062599 h 3344212"/>
                <a:gd name="connsiteX2137" fmla="*/ 409898 w 4869583"/>
                <a:gd name="connsiteY2137" fmla="*/ 2059867 h 3344212"/>
                <a:gd name="connsiteX2138" fmla="*/ 398967 w 4869583"/>
                <a:gd name="connsiteY2138" fmla="*/ 2057134 h 3344212"/>
                <a:gd name="connsiteX2139" fmla="*/ 379839 w 4869583"/>
                <a:gd name="connsiteY2139" fmla="*/ 2063966 h 3344212"/>
                <a:gd name="connsiteX2140" fmla="*/ 373007 w 4869583"/>
                <a:gd name="connsiteY2140" fmla="*/ 2057134 h 3344212"/>
                <a:gd name="connsiteX2141" fmla="*/ 377106 w 4869583"/>
                <a:gd name="connsiteY2141" fmla="*/ 2051669 h 3344212"/>
                <a:gd name="connsiteX2142" fmla="*/ 393502 w 4869583"/>
                <a:gd name="connsiteY2142" fmla="*/ 2039372 h 3344212"/>
                <a:gd name="connsiteX2143" fmla="*/ 404432 w 4869583"/>
                <a:gd name="connsiteY2143" fmla="*/ 2035273 h 3344212"/>
                <a:gd name="connsiteX2144" fmla="*/ 415363 w 4869583"/>
                <a:gd name="connsiteY2144" fmla="*/ 2036639 h 3344212"/>
                <a:gd name="connsiteX2145" fmla="*/ 419462 w 4869583"/>
                <a:gd name="connsiteY2145" fmla="*/ 2031174 h 3344212"/>
                <a:gd name="connsiteX2146" fmla="*/ 419462 w 4869583"/>
                <a:gd name="connsiteY2146" fmla="*/ 2024342 h 3344212"/>
                <a:gd name="connsiteX2147" fmla="*/ 412630 w 4869583"/>
                <a:gd name="connsiteY2147" fmla="*/ 2018877 h 3344212"/>
                <a:gd name="connsiteX2148" fmla="*/ 415363 w 4869583"/>
                <a:gd name="connsiteY2148" fmla="*/ 2013412 h 3344212"/>
                <a:gd name="connsiteX2149" fmla="*/ 420828 w 4869583"/>
                <a:gd name="connsiteY2149" fmla="*/ 2007946 h 3344212"/>
                <a:gd name="connsiteX2150" fmla="*/ 415363 w 4869583"/>
                <a:gd name="connsiteY2150" fmla="*/ 2002481 h 3344212"/>
                <a:gd name="connsiteX2151" fmla="*/ 404432 w 4869583"/>
                <a:gd name="connsiteY2151" fmla="*/ 2007946 h 3344212"/>
                <a:gd name="connsiteX2152" fmla="*/ 398967 w 4869583"/>
                <a:gd name="connsiteY2152" fmla="*/ 2007946 h 3344212"/>
                <a:gd name="connsiteX2153" fmla="*/ 393502 w 4869583"/>
                <a:gd name="connsiteY2153" fmla="*/ 1998382 h 3344212"/>
                <a:gd name="connsiteX2154" fmla="*/ 392136 w 4869583"/>
                <a:gd name="connsiteY2154" fmla="*/ 1969689 h 3344212"/>
                <a:gd name="connsiteX2155" fmla="*/ 385304 w 4869583"/>
                <a:gd name="connsiteY2155" fmla="*/ 1960125 h 3344212"/>
                <a:gd name="connsiteX2156" fmla="*/ 385304 w 4869583"/>
                <a:gd name="connsiteY2156" fmla="*/ 1950561 h 3344212"/>
                <a:gd name="connsiteX2157" fmla="*/ 389403 w 4869583"/>
                <a:gd name="connsiteY2157" fmla="*/ 1940996 h 3344212"/>
                <a:gd name="connsiteX2158" fmla="*/ 405799 w 4869583"/>
                <a:gd name="connsiteY2158" fmla="*/ 1942363 h 3344212"/>
                <a:gd name="connsiteX2159" fmla="*/ 419462 w 4869583"/>
                <a:gd name="connsiteY2159" fmla="*/ 1947828 h 3344212"/>
                <a:gd name="connsiteX2160" fmla="*/ 435858 w 4869583"/>
                <a:gd name="connsiteY2160" fmla="*/ 1946462 h 3344212"/>
                <a:gd name="connsiteX2161" fmla="*/ 449521 w 4869583"/>
                <a:gd name="connsiteY2161" fmla="*/ 1953293 h 3344212"/>
                <a:gd name="connsiteX2162" fmla="*/ 445422 w 4869583"/>
                <a:gd name="connsiteY2162" fmla="*/ 1946462 h 3344212"/>
                <a:gd name="connsiteX2163" fmla="*/ 434492 w 4869583"/>
                <a:gd name="connsiteY2163" fmla="*/ 1943729 h 3344212"/>
                <a:gd name="connsiteX2164" fmla="*/ 422195 w 4869583"/>
                <a:gd name="connsiteY2164" fmla="*/ 1943729 h 3344212"/>
                <a:gd name="connsiteX2165" fmla="*/ 412630 w 4869583"/>
                <a:gd name="connsiteY2165" fmla="*/ 1934165 h 3344212"/>
                <a:gd name="connsiteX2166" fmla="*/ 401700 w 4869583"/>
                <a:gd name="connsiteY2166" fmla="*/ 1924600 h 3344212"/>
                <a:gd name="connsiteX2167" fmla="*/ 401700 w 4869583"/>
                <a:gd name="connsiteY2167" fmla="*/ 1919135 h 3344212"/>
                <a:gd name="connsiteX2168" fmla="*/ 409898 w 4869583"/>
                <a:gd name="connsiteY2168" fmla="*/ 1905472 h 3344212"/>
                <a:gd name="connsiteX2169" fmla="*/ 416729 w 4869583"/>
                <a:gd name="connsiteY2169" fmla="*/ 1902739 h 3344212"/>
                <a:gd name="connsiteX2170" fmla="*/ 423561 w 4869583"/>
                <a:gd name="connsiteY2170" fmla="*/ 1890442 h 3344212"/>
                <a:gd name="connsiteX2171" fmla="*/ 422195 w 4869583"/>
                <a:gd name="connsiteY2171" fmla="*/ 1875413 h 3344212"/>
                <a:gd name="connsiteX2172" fmla="*/ 416729 w 4869583"/>
                <a:gd name="connsiteY2172" fmla="*/ 1878145 h 3344212"/>
                <a:gd name="connsiteX2173" fmla="*/ 404432 w 4869583"/>
                <a:gd name="connsiteY2173" fmla="*/ 1891809 h 3344212"/>
                <a:gd name="connsiteX2174" fmla="*/ 393502 w 4869583"/>
                <a:gd name="connsiteY2174" fmla="*/ 1900007 h 3344212"/>
                <a:gd name="connsiteX2175" fmla="*/ 373007 w 4869583"/>
                <a:gd name="connsiteY2175" fmla="*/ 1906838 h 3344212"/>
                <a:gd name="connsiteX2176" fmla="*/ 362076 w 4869583"/>
                <a:gd name="connsiteY2176" fmla="*/ 1917769 h 3344212"/>
                <a:gd name="connsiteX2177" fmla="*/ 360710 w 4869583"/>
                <a:gd name="connsiteY2177" fmla="*/ 1927333 h 3344212"/>
                <a:gd name="connsiteX2178" fmla="*/ 352512 w 4869583"/>
                <a:gd name="connsiteY2178" fmla="*/ 1925967 h 3344212"/>
                <a:gd name="connsiteX2179" fmla="*/ 342948 w 4869583"/>
                <a:gd name="connsiteY2179" fmla="*/ 1905472 h 3344212"/>
                <a:gd name="connsiteX2180" fmla="*/ 337483 w 4869583"/>
                <a:gd name="connsiteY2180" fmla="*/ 1886343 h 3344212"/>
                <a:gd name="connsiteX2181" fmla="*/ 340215 w 4869583"/>
                <a:gd name="connsiteY2181" fmla="*/ 1852185 h 3344212"/>
                <a:gd name="connsiteX2182" fmla="*/ 344314 w 4869583"/>
                <a:gd name="connsiteY2182" fmla="*/ 1830324 h 3344212"/>
                <a:gd name="connsiteX2183" fmla="*/ 342948 w 4869583"/>
                <a:gd name="connsiteY2183" fmla="*/ 1820760 h 3344212"/>
                <a:gd name="connsiteX2184" fmla="*/ 330651 w 4869583"/>
                <a:gd name="connsiteY2184" fmla="*/ 1819393 h 3344212"/>
                <a:gd name="connsiteX2185" fmla="*/ 330651 w 4869583"/>
                <a:gd name="connsiteY2185" fmla="*/ 1801631 h 3344212"/>
                <a:gd name="connsiteX2186" fmla="*/ 340215 w 4869583"/>
                <a:gd name="connsiteY2186" fmla="*/ 1794800 h 3344212"/>
                <a:gd name="connsiteX2187" fmla="*/ 347047 w 4869583"/>
                <a:gd name="connsiteY2187" fmla="*/ 1800265 h 3344212"/>
                <a:gd name="connsiteX2188" fmla="*/ 353878 w 4869583"/>
                <a:gd name="connsiteY2188" fmla="*/ 1802997 h 3344212"/>
                <a:gd name="connsiteX2189" fmla="*/ 351146 w 4869583"/>
                <a:gd name="connsiteY2189" fmla="*/ 1789334 h 3344212"/>
                <a:gd name="connsiteX2190" fmla="*/ 363443 w 4869583"/>
                <a:gd name="connsiteY2190" fmla="*/ 1778404 h 3344212"/>
                <a:gd name="connsiteX2191" fmla="*/ 370274 w 4869583"/>
                <a:gd name="connsiteY2191" fmla="*/ 1760641 h 3344212"/>
                <a:gd name="connsiteX2192" fmla="*/ 381205 w 4869583"/>
                <a:gd name="connsiteY2192" fmla="*/ 1757909 h 3344212"/>
                <a:gd name="connsiteX2193" fmla="*/ 396235 w 4869583"/>
                <a:gd name="connsiteY2193" fmla="*/ 1760641 h 3344212"/>
                <a:gd name="connsiteX2194" fmla="*/ 403066 w 4869583"/>
                <a:gd name="connsiteY2194" fmla="*/ 1755176 h 3344212"/>
                <a:gd name="connsiteX2195" fmla="*/ 394868 w 4869583"/>
                <a:gd name="connsiteY2195" fmla="*/ 1753810 h 3344212"/>
                <a:gd name="connsiteX2196" fmla="*/ 393502 w 4869583"/>
                <a:gd name="connsiteY2196" fmla="*/ 1749711 h 3344212"/>
                <a:gd name="connsiteX2197" fmla="*/ 411264 w 4869583"/>
                <a:gd name="connsiteY2197" fmla="*/ 1729216 h 3344212"/>
                <a:gd name="connsiteX2198" fmla="*/ 418096 w 4869583"/>
                <a:gd name="connsiteY2198" fmla="*/ 1716919 h 3344212"/>
                <a:gd name="connsiteX2199" fmla="*/ 437224 w 4869583"/>
                <a:gd name="connsiteY2199" fmla="*/ 1705988 h 3344212"/>
                <a:gd name="connsiteX2200" fmla="*/ 438591 w 4869583"/>
                <a:gd name="connsiteY2200" fmla="*/ 1700523 h 3344212"/>
                <a:gd name="connsiteX2201" fmla="*/ 429026 w 4869583"/>
                <a:gd name="connsiteY2201" fmla="*/ 1697790 h 3344212"/>
                <a:gd name="connsiteX2202" fmla="*/ 427660 w 4869583"/>
                <a:gd name="connsiteY2202" fmla="*/ 1690959 h 3344212"/>
                <a:gd name="connsiteX2203" fmla="*/ 411264 w 4869583"/>
                <a:gd name="connsiteY2203" fmla="*/ 1704622 h 3344212"/>
                <a:gd name="connsiteX2204" fmla="*/ 408531 w 4869583"/>
                <a:gd name="connsiteY2204" fmla="*/ 1719652 h 3344212"/>
                <a:gd name="connsiteX2205" fmla="*/ 386670 w 4869583"/>
                <a:gd name="connsiteY2205" fmla="*/ 1744245 h 3344212"/>
                <a:gd name="connsiteX2206" fmla="*/ 381205 w 4869583"/>
                <a:gd name="connsiteY2206" fmla="*/ 1744245 h 3344212"/>
                <a:gd name="connsiteX2207" fmla="*/ 383938 w 4869583"/>
                <a:gd name="connsiteY2207" fmla="*/ 1734681 h 3344212"/>
                <a:gd name="connsiteX2208" fmla="*/ 397601 w 4869583"/>
                <a:gd name="connsiteY2208" fmla="*/ 1716919 h 3344212"/>
                <a:gd name="connsiteX2209" fmla="*/ 400334 w 4869583"/>
                <a:gd name="connsiteY2209" fmla="*/ 1695058 h 3344212"/>
                <a:gd name="connsiteX2210" fmla="*/ 416729 w 4869583"/>
                <a:gd name="connsiteY2210" fmla="*/ 1662266 h 3344212"/>
                <a:gd name="connsiteX2211" fmla="*/ 423561 w 4869583"/>
                <a:gd name="connsiteY2211" fmla="*/ 1647236 h 3344212"/>
                <a:gd name="connsiteX2212" fmla="*/ 419462 w 4869583"/>
                <a:gd name="connsiteY2212" fmla="*/ 1645870 h 3344212"/>
                <a:gd name="connsiteX2213" fmla="*/ 420828 w 4869583"/>
                <a:gd name="connsiteY2213" fmla="*/ 1641771 h 3344212"/>
                <a:gd name="connsiteX2214" fmla="*/ 420828 w 4869583"/>
                <a:gd name="connsiteY2214" fmla="*/ 1630840 h 3344212"/>
                <a:gd name="connsiteX2215" fmla="*/ 424927 w 4869583"/>
                <a:gd name="connsiteY2215" fmla="*/ 1628108 h 3344212"/>
                <a:gd name="connsiteX2216" fmla="*/ 424927 w 4869583"/>
                <a:gd name="connsiteY2216" fmla="*/ 1622643 h 3344212"/>
                <a:gd name="connsiteX2217" fmla="*/ 427660 w 4869583"/>
                <a:gd name="connsiteY2217" fmla="*/ 1617177 h 3344212"/>
                <a:gd name="connsiteX2218" fmla="*/ 424927 w 4869583"/>
                <a:gd name="connsiteY2218" fmla="*/ 1610346 h 3344212"/>
                <a:gd name="connsiteX2219" fmla="*/ 418096 w 4869583"/>
                <a:gd name="connsiteY2219" fmla="*/ 1606247 h 3344212"/>
                <a:gd name="connsiteX2220" fmla="*/ 416729 w 4869583"/>
                <a:gd name="connsiteY2220" fmla="*/ 1592583 h 3344212"/>
                <a:gd name="connsiteX2221" fmla="*/ 409898 w 4869583"/>
                <a:gd name="connsiteY2221" fmla="*/ 1580286 h 3344212"/>
                <a:gd name="connsiteX2222" fmla="*/ 396235 w 4869583"/>
                <a:gd name="connsiteY2222" fmla="*/ 1569356 h 3344212"/>
                <a:gd name="connsiteX2223" fmla="*/ 386670 w 4869583"/>
                <a:gd name="connsiteY2223" fmla="*/ 1563891 h 3344212"/>
                <a:gd name="connsiteX2224" fmla="*/ 383938 w 4869583"/>
                <a:gd name="connsiteY2224" fmla="*/ 1554326 h 3344212"/>
                <a:gd name="connsiteX2225" fmla="*/ 371641 w 4869583"/>
                <a:gd name="connsiteY2225" fmla="*/ 1537930 h 3344212"/>
                <a:gd name="connsiteX2226" fmla="*/ 362076 w 4869583"/>
                <a:gd name="connsiteY2226" fmla="*/ 1533831 h 3344212"/>
                <a:gd name="connsiteX2227" fmla="*/ 351146 w 4869583"/>
                <a:gd name="connsiteY2227" fmla="*/ 1533831 h 3344212"/>
                <a:gd name="connsiteX2228" fmla="*/ 351146 w 4869583"/>
                <a:gd name="connsiteY2228" fmla="*/ 1528366 h 3344212"/>
                <a:gd name="connsiteX2229" fmla="*/ 355245 w 4869583"/>
                <a:gd name="connsiteY2229" fmla="*/ 1521534 h 3344212"/>
                <a:gd name="connsiteX2230" fmla="*/ 353878 w 4869583"/>
                <a:gd name="connsiteY2230" fmla="*/ 1511970 h 3344212"/>
                <a:gd name="connsiteX2231" fmla="*/ 347047 w 4869583"/>
                <a:gd name="connsiteY2231" fmla="*/ 1506505 h 3344212"/>
                <a:gd name="connsiteX2232" fmla="*/ 344314 w 4869583"/>
                <a:gd name="connsiteY2232" fmla="*/ 1499673 h 3344212"/>
                <a:gd name="connsiteX2233" fmla="*/ 352512 w 4869583"/>
                <a:gd name="connsiteY2233" fmla="*/ 1492842 h 3344212"/>
                <a:gd name="connsiteX2234" fmla="*/ 356611 w 4869583"/>
                <a:gd name="connsiteY2234" fmla="*/ 1491475 h 3344212"/>
                <a:gd name="connsiteX2235" fmla="*/ 355245 w 4869583"/>
                <a:gd name="connsiteY2235" fmla="*/ 1484644 h 3344212"/>
                <a:gd name="connsiteX2236" fmla="*/ 347047 w 4869583"/>
                <a:gd name="connsiteY2236" fmla="*/ 1480545 h 3344212"/>
                <a:gd name="connsiteX2237" fmla="*/ 340215 w 4869583"/>
                <a:gd name="connsiteY2237" fmla="*/ 1479178 h 3344212"/>
                <a:gd name="connsiteX2238" fmla="*/ 340215 w 4869583"/>
                <a:gd name="connsiteY2238" fmla="*/ 1472347 h 3344212"/>
                <a:gd name="connsiteX2239" fmla="*/ 351146 w 4869583"/>
                <a:gd name="connsiteY2239" fmla="*/ 1464149 h 3344212"/>
                <a:gd name="connsiteX2240" fmla="*/ 348413 w 4869583"/>
                <a:gd name="connsiteY2240" fmla="*/ 1414961 h 3344212"/>
                <a:gd name="connsiteX2241" fmla="*/ 348413 w 4869583"/>
                <a:gd name="connsiteY2241" fmla="*/ 1368506 h 3344212"/>
                <a:gd name="connsiteX2242" fmla="*/ 353878 w 4869583"/>
                <a:gd name="connsiteY2242" fmla="*/ 1328883 h 3344212"/>
                <a:gd name="connsiteX2243" fmla="*/ 349779 w 4869583"/>
                <a:gd name="connsiteY2243" fmla="*/ 1317952 h 3344212"/>
                <a:gd name="connsiteX2244" fmla="*/ 348413 w 4869583"/>
                <a:gd name="connsiteY2244" fmla="*/ 1305655 h 3344212"/>
                <a:gd name="connsiteX2245" fmla="*/ 355245 w 4869583"/>
                <a:gd name="connsiteY2245" fmla="*/ 1293358 h 3344212"/>
                <a:gd name="connsiteX2246" fmla="*/ 352512 w 4869583"/>
                <a:gd name="connsiteY2246" fmla="*/ 1281061 h 3344212"/>
                <a:gd name="connsiteX2247" fmla="*/ 347047 w 4869583"/>
                <a:gd name="connsiteY2247" fmla="*/ 1270131 h 3344212"/>
                <a:gd name="connsiteX2248" fmla="*/ 344314 w 4869583"/>
                <a:gd name="connsiteY2248" fmla="*/ 1245537 h 3344212"/>
                <a:gd name="connsiteX2249" fmla="*/ 329285 w 4869583"/>
                <a:gd name="connsiteY2249" fmla="*/ 1229141 h 3344212"/>
                <a:gd name="connsiteX2250" fmla="*/ 323819 w 4869583"/>
                <a:gd name="connsiteY2250" fmla="*/ 1204547 h 3344212"/>
                <a:gd name="connsiteX2251" fmla="*/ 327918 w 4869583"/>
                <a:gd name="connsiteY2251" fmla="*/ 1193616 h 3344212"/>
                <a:gd name="connsiteX2252" fmla="*/ 314255 w 4869583"/>
                <a:gd name="connsiteY2252" fmla="*/ 1153993 h 3344212"/>
                <a:gd name="connsiteX2253" fmla="*/ 316988 w 4869583"/>
                <a:gd name="connsiteY2253" fmla="*/ 1145795 h 3344212"/>
                <a:gd name="connsiteX2254" fmla="*/ 326552 w 4869583"/>
                <a:gd name="connsiteY2254" fmla="*/ 1126667 h 3344212"/>
                <a:gd name="connsiteX2255" fmla="*/ 323819 w 4869583"/>
                <a:gd name="connsiteY2255" fmla="*/ 1117102 h 3344212"/>
                <a:gd name="connsiteX2256" fmla="*/ 322453 w 4869583"/>
                <a:gd name="connsiteY2256" fmla="*/ 1104805 h 3344212"/>
                <a:gd name="connsiteX2257" fmla="*/ 308790 w 4869583"/>
                <a:gd name="connsiteY2257" fmla="*/ 1093875 h 3344212"/>
                <a:gd name="connsiteX2258" fmla="*/ 288295 w 4869583"/>
                <a:gd name="connsiteY2258" fmla="*/ 1095241 h 3344212"/>
                <a:gd name="connsiteX2259" fmla="*/ 265067 w 4869583"/>
                <a:gd name="connsiteY2259" fmla="*/ 1102073 h 3344212"/>
                <a:gd name="connsiteX2260" fmla="*/ 259602 w 4869583"/>
                <a:gd name="connsiteY2260" fmla="*/ 1104805 h 3344212"/>
                <a:gd name="connsiteX2261" fmla="*/ 236375 w 4869583"/>
                <a:gd name="connsiteY2261" fmla="*/ 1113003 h 3344212"/>
                <a:gd name="connsiteX2262" fmla="*/ 221345 w 4869583"/>
                <a:gd name="connsiteY2262" fmla="*/ 1128033 h 3344212"/>
                <a:gd name="connsiteX2263" fmla="*/ 202216 w 4869583"/>
                <a:gd name="connsiteY2263" fmla="*/ 1155359 h 3344212"/>
                <a:gd name="connsiteX2264" fmla="*/ 185821 w 4869583"/>
                <a:gd name="connsiteY2264" fmla="*/ 1164924 h 3344212"/>
                <a:gd name="connsiteX2265" fmla="*/ 163959 w 4869583"/>
                <a:gd name="connsiteY2265" fmla="*/ 1167656 h 3344212"/>
                <a:gd name="connsiteX2266" fmla="*/ 137999 w 4869583"/>
                <a:gd name="connsiteY2266" fmla="*/ 1171755 h 3344212"/>
                <a:gd name="connsiteX2267" fmla="*/ 133900 w 4869583"/>
                <a:gd name="connsiteY2267" fmla="*/ 1173122 h 3344212"/>
                <a:gd name="connsiteX2268" fmla="*/ 133900 w 4869583"/>
                <a:gd name="connsiteY2268" fmla="*/ 1162191 h 3344212"/>
                <a:gd name="connsiteX2269" fmla="*/ 146197 w 4869583"/>
                <a:gd name="connsiteY2269" fmla="*/ 1144429 h 3344212"/>
                <a:gd name="connsiteX2270" fmla="*/ 139365 w 4869583"/>
                <a:gd name="connsiteY2270" fmla="*/ 1126667 h 3344212"/>
                <a:gd name="connsiteX2271" fmla="*/ 120237 w 4869583"/>
                <a:gd name="connsiteY2271" fmla="*/ 1050152 h 3344212"/>
                <a:gd name="connsiteX2272" fmla="*/ 107940 w 4869583"/>
                <a:gd name="connsiteY2272" fmla="*/ 1014628 h 3344212"/>
                <a:gd name="connsiteX2273" fmla="*/ 102475 w 4869583"/>
                <a:gd name="connsiteY2273" fmla="*/ 998232 h 3344212"/>
                <a:gd name="connsiteX2274" fmla="*/ 116138 w 4869583"/>
                <a:gd name="connsiteY2274" fmla="*/ 969539 h 3344212"/>
                <a:gd name="connsiteX2275" fmla="*/ 83346 w 4869583"/>
                <a:gd name="connsiteY2275" fmla="*/ 965440 h 3344212"/>
                <a:gd name="connsiteX2276" fmla="*/ 57386 w 4869583"/>
                <a:gd name="connsiteY2276" fmla="*/ 979103 h 3344212"/>
                <a:gd name="connsiteX2277" fmla="*/ 43723 w 4869583"/>
                <a:gd name="connsiteY2277" fmla="*/ 970905 h 3344212"/>
                <a:gd name="connsiteX2278" fmla="*/ 0 w 4869583"/>
                <a:gd name="connsiteY2278" fmla="*/ 970905 h 334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4869583" h="3344212">
                  <a:moveTo>
                    <a:pt x="532221" y="0"/>
                  </a:moveTo>
                  <a:lnTo>
                    <a:pt x="1908940" y="0"/>
                  </a:lnTo>
                  <a:lnTo>
                    <a:pt x="1910123" y="3547"/>
                  </a:lnTo>
                  <a:lnTo>
                    <a:pt x="1927885" y="13112"/>
                  </a:lnTo>
                  <a:lnTo>
                    <a:pt x="1948380" y="34973"/>
                  </a:lnTo>
                  <a:lnTo>
                    <a:pt x="1955211" y="34973"/>
                  </a:lnTo>
                  <a:lnTo>
                    <a:pt x="1967508" y="43171"/>
                  </a:lnTo>
                  <a:lnTo>
                    <a:pt x="1972973" y="55468"/>
                  </a:lnTo>
                  <a:lnTo>
                    <a:pt x="1981171" y="60933"/>
                  </a:lnTo>
                  <a:lnTo>
                    <a:pt x="1988003" y="54101"/>
                  </a:lnTo>
                  <a:lnTo>
                    <a:pt x="1992102" y="62299"/>
                  </a:lnTo>
                  <a:lnTo>
                    <a:pt x="2012597" y="75963"/>
                  </a:lnTo>
                  <a:lnTo>
                    <a:pt x="2023528" y="75963"/>
                  </a:lnTo>
                  <a:lnTo>
                    <a:pt x="2023528" y="88259"/>
                  </a:lnTo>
                  <a:lnTo>
                    <a:pt x="2033092" y="100556"/>
                  </a:lnTo>
                  <a:lnTo>
                    <a:pt x="2037191" y="88259"/>
                  </a:lnTo>
                  <a:lnTo>
                    <a:pt x="2031725" y="80061"/>
                  </a:lnTo>
                  <a:lnTo>
                    <a:pt x="2034458" y="73230"/>
                  </a:lnTo>
                  <a:lnTo>
                    <a:pt x="2022161" y="62299"/>
                  </a:lnTo>
                  <a:lnTo>
                    <a:pt x="2022161" y="55468"/>
                  </a:lnTo>
                  <a:lnTo>
                    <a:pt x="2041290" y="66398"/>
                  </a:lnTo>
                  <a:lnTo>
                    <a:pt x="2045389" y="75963"/>
                  </a:lnTo>
                  <a:lnTo>
                    <a:pt x="2052220" y="75963"/>
                  </a:lnTo>
                  <a:lnTo>
                    <a:pt x="2054953" y="65032"/>
                  </a:lnTo>
                  <a:lnTo>
                    <a:pt x="2060418" y="63666"/>
                  </a:lnTo>
                  <a:lnTo>
                    <a:pt x="2078181" y="81428"/>
                  </a:lnTo>
                  <a:lnTo>
                    <a:pt x="2082279" y="90992"/>
                  </a:lnTo>
                  <a:lnTo>
                    <a:pt x="2090477" y="93725"/>
                  </a:lnTo>
                  <a:lnTo>
                    <a:pt x="2097309" y="111487"/>
                  </a:lnTo>
                  <a:lnTo>
                    <a:pt x="2104141" y="122418"/>
                  </a:lnTo>
                  <a:lnTo>
                    <a:pt x="2105507" y="138813"/>
                  </a:lnTo>
                  <a:lnTo>
                    <a:pt x="2112339" y="155209"/>
                  </a:lnTo>
                  <a:lnTo>
                    <a:pt x="2105507" y="167506"/>
                  </a:lnTo>
                  <a:lnTo>
                    <a:pt x="2104141" y="182536"/>
                  </a:lnTo>
                  <a:lnTo>
                    <a:pt x="2091844" y="196199"/>
                  </a:lnTo>
                  <a:lnTo>
                    <a:pt x="2063151" y="185269"/>
                  </a:lnTo>
                  <a:lnTo>
                    <a:pt x="2046755" y="183902"/>
                  </a:lnTo>
                  <a:lnTo>
                    <a:pt x="2046755" y="189367"/>
                  </a:lnTo>
                  <a:lnTo>
                    <a:pt x="2041290" y="193466"/>
                  </a:lnTo>
                  <a:lnTo>
                    <a:pt x="2023528" y="186635"/>
                  </a:lnTo>
                  <a:lnTo>
                    <a:pt x="2012597" y="186635"/>
                  </a:lnTo>
                  <a:lnTo>
                    <a:pt x="2016696" y="197565"/>
                  </a:lnTo>
                  <a:lnTo>
                    <a:pt x="2005765" y="204397"/>
                  </a:lnTo>
                  <a:lnTo>
                    <a:pt x="2004399" y="218060"/>
                  </a:lnTo>
                  <a:lnTo>
                    <a:pt x="1989369" y="216694"/>
                  </a:lnTo>
                  <a:lnTo>
                    <a:pt x="1978439" y="222159"/>
                  </a:lnTo>
                  <a:lnTo>
                    <a:pt x="1982538" y="228991"/>
                  </a:lnTo>
                  <a:lnTo>
                    <a:pt x="1996201" y="234456"/>
                  </a:lnTo>
                  <a:lnTo>
                    <a:pt x="1998934" y="249486"/>
                  </a:lnTo>
                  <a:lnTo>
                    <a:pt x="2011231" y="257684"/>
                  </a:lnTo>
                  <a:lnTo>
                    <a:pt x="2019429" y="253585"/>
                  </a:lnTo>
                  <a:lnTo>
                    <a:pt x="2034458" y="265882"/>
                  </a:lnTo>
                  <a:lnTo>
                    <a:pt x="2035824" y="276812"/>
                  </a:lnTo>
                  <a:lnTo>
                    <a:pt x="2053587" y="276812"/>
                  </a:lnTo>
                  <a:lnTo>
                    <a:pt x="2074082" y="289109"/>
                  </a:lnTo>
                  <a:lnTo>
                    <a:pt x="2097309" y="291842"/>
                  </a:lnTo>
                  <a:lnTo>
                    <a:pt x="2124636" y="304139"/>
                  </a:lnTo>
                  <a:lnTo>
                    <a:pt x="2141032" y="304139"/>
                  </a:lnTo>
                  <a:lnTo>
                    <a:pt x="2141032" y="297307"/>
                  </a:lnTo>
                  <a:lnTo>
                    <a:pt x="2147863" y="295941"/>
                  </a:lnTo>
                  <a:lnTo>
                    <a:pt x="2160160" y="302772"/>
                  </a:lnTo>
                  <a:lnTo>
                    <a:pt x="2160160" y="313703"/>
                  </a:lnTo>
                  <a:lnTo>
                    <a:pt x="2179289" y="298673"/>
                  </a:lnTo>
                  <a:lnTo>
                    <a:pt x="2186120" y="305505"/>
                  </a:lnTo>
                  <a:lnTo>
                    <a:pt x="2194318" y="305505"/>
                  </a:lnTo>
                  <a:lnTo>
                    <a:pt x="2202516" y="294575"/>
                  </a:lnTo>
                  <a:lnTo>
                    <a:pt x="2209348" y="294575"/>
                  </a:lnTo>
                  <a:lnTo>
                    <a:pt x="2207981" y="301406"/>
                  </a:lnTo>
                  <a:lnTo>
                    <a:pt x="2216179" y="304139"/>
                  </a:lnTo>
                  <a:lnTo>
                    <a:pt x="2236674" y="293208"/>
                  </a:lnTo>
                  <a:lnTo>
                    <a:pt x="2273565" y="279545"/>
                  </a:lnTo>
                  <a:lnTo>
                    <a:pt x="2284496" y="276812"/>
                  </a:lnTo>
                  <a:lnTo>
                    <a:pt x="2284496" y="289109"/>
                  </a:lnTo>
                  <a:lnTo>
                    <a:pt x="2280397" y="295941"/>
                  </a:lnTo>
                  <a:lnTo>
                    <a:pt x="2280397" y="301406"/>
                  </a:lnTo>
                  <a:lnTo>
                    <a:pt x="2287228" y="301406"/>
                  </a:lnTo>
                  <a:lnTo>
                    <a:pt x="2288595" y="316436"/>
                  </a:lnTo>
                  <a:lnTo>
                    <a:pt x="2285862" y="326000"/>
                  </a:lnTo>
                  <a:lnTo>
                    <a:pt x="2289961" y="332832"/>
                  </a:lnTo>
                  <a:lnTo>
                    <a:pt x="2294060" y="335564"/>
                  </a:lnTo>
                  <a:lnTo>
                    <a:pt x="2302258" y="327366"/>
                  </a:lnTo>
                  <a:lnTo>
                    <a:pt x="2310456" y="335564"/>
                  </a:lnTo>
                  <a:lnTo>
                    <a:pt x="2307723" y="346495"/>
                  </a:lnTo>
                  <a:lnTo>
                    <a:pt x="2299525" y="368356"/>
                  </a:lnTo>
                  <a:lnTo>
                    <a:pt x="2302258" y="382019"/>
                  </a:lnTo>
                  <a:lnTo>
                    <a:pt x="2306357" y="384752"/>
                  </a:lnTo>
                  <a:lnTo>
                    <a:pt x="2315921" y="375188"/>
                  </a:lnTo>
                  <a:lnTo>
                    <a:pt x="2317287" y="358792"/>
                  </a:lnTo>
                  <a:lnTo>
                    <a:pt x="2322753" y="350594"/>
                  </a:lnTo>
                  <a:lnTo>
                    <a:pt x="2326852" y="350594"/>
                  </a:lnTo>
                  <a:lnTo>
                    <a:pt x="2325485" y="368356"/>
                  </a:lnTo>
                  <a:lnTo>
                    <a:pt x="2315921" y="390217"/>
                  </a:lnTo>
                  <a:lnTo>
                    <a:pt x="2306357" y="405247"/>
                  </a:lnTo>
                  <a:lnTo>
                    <a:pt x="2304991" y="428474"/>
                  </a:lnTo>
                  <a:lnTo>
                    <a:pt x="2314555" y="443504"/>
                  </a:lnTo>
                  <a:lnTo>
                    <a:pt x="2314555" y="466731"/>
                  </a:lnTo>
                  <a:lnTo>
                    <a:pt x="2310456" y="483127"/>
                  </a:lnTo>
                  <a:lnTo>
                    <a:pt x="2324119" y="492692"/>
                  </a:lnTo>
                  <a:lnTo>
                    <a:pt x="2324119" y="500890"/>
                  </a:lnTo>
                  <a:lnTo>
                    <a:pt x="2318654" y="511820"/>
                  </a:lnTo>
                  <a:lnTo>
                    <a:pt x="2324119" y="518652"/>
                  </a:lnTo>
                  <a:lnTo>
                    <a:pt x="2330951" y="539147"/>
                  </a:lnTo>
                  <a:lnTo>
                    <a:pt x="2333683" y="580136"/>
                  </a:lnTo>
                  <a:lnTo>
                    <a:pt x="2335050" y="539147"/>
                  </a:lnTo>
                  <a:lnTo>
                    <a:pt x="2326852" y="506355"/>
                  </a:lnTo>
                  <a:lnTo>
                    <a:pt x="2330951" y="476296"/>
                  </a:lnTo>
                  <a:lnTo>
                    <a:pt x="2347347" y="448969"/>
                  </a:lnTo>
                  <a:lnTo>
                    <a:pt x="2355545" y="448969"/>
                  </a:lnTo>
                  <a:lnTo>
                    <a:pt x="2355545" y="461266"/>
                  </a:lnTo>
                  <a:lnTo>
                    <a:pt x="2351446" y="462633"/>
                  </a:lnTo>
                  <a:lnTo>
                    <a:pt x="2348713" y="473563"/>
                  </a:lnTo>
                  <a:lnTo>
                    <a:pt x="2354178" y="477662"/>
                  </a:lnTo>
                  <a:lnTo>
                    <a:pt x="2362376" y="470830"/>
                  </a:lnTo>
                  <a:lnTo>
                    <a:pt x="2366475" y="476296"/>
                  </a:lnTo>
                  <a:lnTo>
                    <a:pt x="2371940" y="470830"/>
                  </a:lnTo>
                  <a:lnTo>
                    <a:pt x="2371940" y="457167"/>
                  </a:lnTo>
                  <a:lnTo>
                    <a:pt x="2363742" y="444870"/>
                  </a:lnTo>
                  <a:lnTo>
                    <a:pt x="2363742" y="436672"/>
                  </a:lnTo>
                  <a:lnTo>
                    <a:pt x="2376039" y="433940"/>
                  </a:lnTo>
                  <a:lnTo>
                    <a:pt x="2380138" y="427108"/>
                  </a:lnTo>
                  <a:lnTo>
                    <a:pt x="2367841" y="417544"/>
                  </a:lnTo>
                  <a:lnTo>
                    <a:pt x="2367841" y="407979"/>
                  </a:lnTo>
                  <a:lnTo>
                    <a:pt x="2374673" y="383386"/>
                  </a:lnTo>
                  <a:lnTo>
                    <a:pt x="2386970" y="349228"/>
                  </a:lnTo>
                  <a:lnTo>
                    <a:pt x="2382871" y="338297"/>
                  </a:lnTo>
                  <a:lnTo>
                    <a:pt x="2382871" y="327366"/>
                  </a:lnTo>
                  <a:lnTo>
                    <a:pt x="2392435" y="320535"/>
                  </a:lnTo>
                  <a:lnTo>
                    <a:pt x="2411564" y="319168"/>
                  </a:lnTo>
                  <a:lnTo>
                    <a:pt x="2411564" y="313703"/>
                  </a:lnTo>
                  <a:lnTo>
                    <a:pt x="2418395" y="306871"/>
                  </a:lnTo>
                  <a:lnTo>
                    <a:pt x="2426593" y="305505"/>
                  </a:lnTo>
                  <a:lnTo>
                    <a:pt x="2433425" y="312337"/>
                  </a:lnTo>
                  <a:lnTo>
                    <a:pt x="2442989" y="308238"/>
                  </a:lnTo>
                  <a:lnTo>
                    <a:pt x="2451187" y="295941"/>
                  </a:lnTo>
                  <a:lnTo>
                    <a:pt x="2456653" y="295941"/>
                  </a:lnTo>
                  <a:lnTo>
                    <a:pt x="2456653" y="305505"/>
                  </a:lnTo>
                  <a:lnTo>
                    <a:pt x="2463484" y="301406"/>
                  </a:lnTo>
                  <a:lnTo>
                    <a:pt x="2478514" y="300040"/>
                  </a:lnTo>
                  <a:lnTo>
                    <a:pt x="2485345" y="286377"/>
                  </a:lnTo>
                  <a:lnTo>
                    <a:pt x="2492177" y="286377"/>
                  </a:lnTo>
                  <a:lnTo>
                    <a:pt x="2497642" y="295941"/>
                  </a:lnTo>
                  <a:lnTo>
                    <a:pt x="2503108" y="297307"/>
                  </a:lnTo>
                  <a:lnTo>
                    <a:pt x="2507207" y="315069"/>
                  </a:lnTo>
                  <a:lnTo>
                    <a:pt x="2505840" y="297307"/>
                  </a:lnTo>
                  <a:lnTo>
                    <a:pt x="2501741" y="283644"/>
                  </a:lnTo>
                  <a:lnTo>
                    <a:pt x="2512672" y="263149"/>
                  </a:lnTo>
                  <a:lnTo>
                    <a:pt x="2522236" y="263149"/>
                  </a:lnTo>
                  <a:lnTo>
                    <a:pt x="2527702" y="267248"/>
                  </a:lnTo>
                  <a:lnTo>
                    <a:pt x="2538632" y="267248"/>
                  </a:lnTo>
                  <a:lnTo>
                    <a:pt x="2546830" y="261783"/>
                  </a:lnTo>
                  <a:lnTo>
                    <a:pt x="2555028" y="268614"/>
                  </a:lnTo>
                  <a:lnTo>
                    <a:pt x="2570058" y="252218"/>
                  </a:lnTo>
                  <a:lnTo>
                    <a:pt x="2564592" y="242654"/>
                  </a:lnTo>
                  <a:lnTo>
                    <a:pt x="2572790" y="234456"/>
                  </a:lnTo>
                  <a:lnTo>
                    <a:pt x="2561860" y="233090"/>
                  </a:lnTo>
                  <a:lnTo>
                    <a:pt x="2560493" y="228991"/>
                  </a:lnTo>
                  <a:lnTo>
                    <a:pt x="2549563" y="230357"/>
                  </a:lnTo>
                  <a:lnTo>
                    <a:pt x="2522236" y="239922"/>
                  </a:lnTo>
                  <a:lnTo>
                    <a:pt x="2515405" y="238555"/>
                  </a:lnTo>
                  <a:lnTo>
                    <a:pt x="2511306" y="248119"/>
                  </a:lnTo>
                  <a:lnTo>
                    <a:pt x="2499009" y="248119"/>
                  </a:lnTo>
                  <a:lnTo>
                    <a:pt x="2499009" y="256317"/>
                  </a:lnTo>
                  <a:lnTo>
                    <a:pt x="2496276" y="263149"/>
                  </a:lnTo>
                  <a:lnTo>
                    <a:pt x="2485345" y="249486"/>
                  </a:lnTo>
                  <a:lnTo>
                    <a:pt x="2486712" y="239922"/>
                  </a:lnTo>
                  <a:lnTo>
                    <a:pt x="2478514" y="245387"/>
                  </a:lnTo>
                  <a:lnTo>
                    <a:pt x="2475781" y="257684"/>
                  </a:lnTo>
                  <a:lnTo>
                    <a:pt x="2467583" y="261783"/>
                  </a:lnTo>
                  <a:lnTo>
                    <a:pt x="2453920" y="253585"/>
                  </a:lnTo>
                  <a:lnTo>
                    <a:pt x="2444356" y="253585"/>
                  </a:lnTo>
                  <a:lnTo>
                    <a:pt x="2442989" y="246753"/>
                  </a:lnTo>
                  <a:lnTo>
                    <a:pt x="2433425" y="249486"/>
                  </a:lnTo>
                  <a:lnTo>
                    <a:pt x="2432059" y="256317"/>
                  </a:lnTo>
                  <a:lnTo>
                    <a:pt x="2441623" y="265882"/>
                  </a:lnTo>
                  <a:lnTo>
                    <a:pt x="2441623" y="274080"/>
                  </a:lnTo>
                  <a:lnTo>
                    <a:pt x="2427960" y="278179"/>
                  </a:lnTo>
                  <a:lnTo>
                    <a:pt x="2423861" y="271347"/>
                  </a:lnTo>
                  <a:lnTo>
                    <a:pt x="2406099" y="269981"/>
                  </a:lnTo>
                  <a:lnTo>
                    <a:pt x="2403366" y="263149"/>
                  </a:lnTo>
                  <a:lnTo>
                    <a:pt x="2411564" y="254951"/>
                  </a:lnTo>
                  <a:lnTo>
                    <a:pt x="2415663" y="242654"/>
                  </a:lnTo>
                  <a:lnTo>
                    <a:pt x="2410198" y="242654"/>
                  </a:lnTo>
                  <a:lnTo>
                    <a:pt x="2402000" y="248119"/>
                  </a:lnTo>
                  <a:lnTo>
                    <a:pt x="2392435" y="242654"/>
                  </a:lnTo>
                  <a:lnTo>
                    <a:pt x="2397901" y="231724"/>
                  </a:lnTo>
                  <a:lnTo>
                    <a:pt x="2410198" y="224892"/>
                  </a:lnTo>
                  <a:lnTo>
                    <a:pt x="2426593" y="200298"/>
                  </a:lnTo>
                  <a:lnTo>
                    <a:pt x="2438890" y="200298"/>
                  </a:lnTo>
                  <a:lnTo>
                    <a:pt x="2452554" y="204397"/>
                  </a:lnTo>
                  <a:lnTo>
                    <a:pt x="2501741" y="201664"/>
                  </a:lnTo>
                  <a:lnTo>
                    <a:pt x="2535899" y="192100"/>
                  </a:lnTo>
                  <a:lnTo>
                    <a:pt x="2545464" y="193466"/>
                  </a:lnTo>
                  <a:lnTo>
                    <a:pt x="2561860" y="188001"/>
                  </a:lnTo>
                  <a:lnTo>
                    <a:pt x="2568691" y="197565"/>
                  </a:lnTo>
                  <a:lnTo>
                    <a:pt x="2576889" y="204397"/>
                  </a:lnTo>
                  <a:lnTo>
                    <a:pt x="2583721" y="205763"/>
                  </a:lnTo>
                  <a:lnTo>
                    <a:pt x="2586453" y="215328"/>
                  </a:lnTo>
                  <a:lnTo>
                    <a:pt x="2585087" y="242654"/>
                  </a:lnTo>
                  <a:lnTo>
                    <a:pt x="2580988" y="250852"/>
                  </a:lnTo>
                  <a:lnTo>
                    <a:pt x="2587820" y="254951"/>
                  </a:lnTo>
                  <a:lnTo>
                    <a:pt x="2585087" y="260416"/>
                  </a:lnTo>
                  <a:lnTo>
                    <a:pt x="2575523" y="267248"/>
                  </a:lnTo>
                  <a:lnTo>
                    <a:pt x="2576889" y="272713"/>
                  </a:lnTo>
                  <a:lnTo>
                    <a:pt x="2580988" y="276812"/>
                  </a:lnTo>
                  <a:lnTo>
                    <a:pt x="2585087" y="302772"/>
                  </a:lnTo>
                  <a:lnTo>
                    <a:pt x="2594651" y="302772"/>
                  </a:lnTo>
                  <a:lnTo>
                    <a:pt x="2602849" y="306871"/>
                  </a:lnTo>
                  <a:lnTo>
                    <a:pt x="2602849" y="313703"/>
                  </a:lnTo>
                  <a:lnTo>
                    <a:pt x="2591919" y="320535"/>
                  </a:lnTo>
                  <a:lnTo>
                    <a:pt x="2591919" y="331465"/>
                  </a:lnTo>
                  <a:lnTo>
                    <a:pt x="2586453" y="339663"/>
                  </a:lnTo>
                  <a:lnTo>
                    <a:pt x="2598750" y="339663"/>
                  </a:lnTo>
                  <a:lnTo>
                    <a:pt x="2611047" y="345129"/>
                  </a:lnTo>
                  <a:lnTo>
                    <a:pt x="2613780" y="349228"/>
                  </a:lnTo>
                  <a:lnTo>
                    <a:pt x="2619245" y="347861"/>
                  </a:lnTo>
                  <a:lnTo>
                    <a:pt x="2627443" y="358792"/>
                  </a:lnTo>
                  <a:lnTo>
                    <a:pt x="2642473" y="358792"/>
                  </a:lnTo>
                  <a:lnTo>
                    <a:pt x="2653403" y="351960"/>
                  </a:lnTo>
                  <a:lnTo>
                    <a:pt x="2658869" y="354693"/>
                  </a:lnTo>
                  <a:lnTo>
                    <a:pt x="2657502" y="364257"/>
                  </a:lnTo>
                  <a:lnTo>
                    <a:pt x="2661601" y="368356"/>
                  </a:lnTo>
                  <a:lnTo>
                    <a:pt x="2667067" y="365623"/>
                  </a:lnTo>
                  <a:lnTo>
                    <a:pt x="2673898" y="373821"/>
                  </a:lnTo>
                  <a:lnTo>
                    <a:pt x="2671166" y="380653"/>
                  </a:lnTo>
                  <a:lnTo>
                    <a:pt x="2671166" y="388851"/>
                  </a:lnTo>
                  <a:lnTo>
                    <a:pt x="2676631" y="390217"/>
                  </a:lnTo>
                  <a:lnTo>
                    <a:pt x="2679364" y="398415"/>
                  </a:lnTo>
                  <a:lnTo>
                    <a:pt x="2697126" y="416177"/>
                  </a:lnTo>
                  <a:lnTo>
                    <a:pt x="2697126" y="425742"/>
                  </a:lnTo>
                  <a:lnTo>
                    <a:pt x="2712155" y="416177"/>
                  </a:lnTo>
                  <a:lnTo>
                    <a:pt x="2716254" y="420276"/>
                  </a:lnTo>
                  <a:lnTo>
                    <a:pt x="2718987" y="431207"/>
                  </a:lnTo>
                  <a:lnTo>
                    <a:pt x="2721720" y="432573"/>
                  </a:lnTo>
                  <a:lnTo>
                    <a:pt x="2735383" y="444870"/>
                  </a:lnTo>
                  <a:lnTo>
                    <a:pt x="2750412" y="436672"/>
                  </a:lnTo>
                  <a:lnTo>
                    <a:pt x="2773640" y="438039"/>
                  </a:lnTo>
                  <a:lnTo>
                    <a:pt x="2780472" y="427108"/>
                  </a:lnTo>
                  <a:lnTo>
                    <a:pt x="2798234" y="417544"/>
                  </a:lnTo>
                  <a:lnTo>
                    <a:pt x="2800966" y="417544"/>
                  </a:lnTo>
                  <a:lnTo>
                    <a:pt x="2805065" y="425742"/>
                  </a:lnTo>
                  <a:lnTo>
                    <a:pt x="2831026" y="423009"/>
                  </a:lnTo>
                  <a:lnTo>
                    <a:pt x="2854253" y="440771"/>
                  </a:lnTo>
                  <a:lnTo>
                    <a:pt x="2863817" y="443504"/>
                  </a:lnTo>
                  <a:lnTo>
                    <a:pt x="2874748" y="453068"/>
                  </a:lnTo>
                  <a:lnTo>
                    <a:pt x="2880213" y="448969"/>
                  </a:lnTo>
                  <a:lnTo>
                    <a:pt x="2904807" y="443504"/>
                  </a:lnTo>
                  <a:lnTo>
                    <a:pt x="2913005" y="454435"/>
                  </a:lnTo>
                  <a:lnTo>
                    <a:pt x="2919837" y="450336"/>
                  </a:lnTo>
                  <a:lnTo>
                    <a:pt x="2917104" y="436672"/>
                  </a:lnTo>
                  <a:lnTo>
                    <a:pt x="2907540" y="424375"/>
                  </a:lnTo>
                  <a:lnTo>
                    <a:pt x="2903441" y="406613"/>
                  </a:lnTo>
                  <a:lnTo>
                    <a:pt x="2908906" y="399782"/>
                  </a:lnTo>
                  <a:lnTo>
                    <a:pt x="2915738" y="402514"/>
                  </a:lnTo>
                  <a:lnTo>
                    <a:pt x="2923936" y="423009"/>
                  </a:lnTo>
                  <a:lnTo>
                    <a:pt x="2926668" y="440771"/>
                  </a:lnTo>
                  <a:lnTo>
                    <a:pt x="2945797" y="462633"/>
                  </a:lnTo>
                  <a:lnTo>
                    <a:pt x="2953995" y="470830"/>
                  </a:lnTo>
                  <a:lnTo>
                    <a:pt x="2958094" y="485860"/>
                  </a:lnTo>
                  <a:lnTo>
                    <a:pt x="2959460" y="458534"/>
                  </a:lnTo>
                  <a:lnTo>
                    <a:pt x="2952629" y="448969"/>
                  </a:lnTo>
                  <a:lnTo>
                    <a:pt x="2934866" y="440771"/>
                  </a:lnTo>
                  <a:lnTo>
                    <a:pt x="2930767" y="421643"/>
                  </a:lnTo>
                  <a:lnTo>
                    <a:pt x="2923936" y="395683"/>
                  </a:lnTo>
                  <a:lnTo>
                    <a:pt x="2926668" y="386118"/>
                  </a:lnTo>
                  <a:lnTo>
                    <a:pt x="2932134" y="387485"/>
                  </a:lnTo>
                  <a:lnTo>
                    <a:pt x="2932134" y="395683"/>
                  </a:lnTo>
                  <a:lnTo>
                    <a:pt x="2937599" y="401148"/>
                  </a:lnTo>
                  <a:lnTo>
                    <a:pt x="2945797" y="395683"/>
                  </a:lnTo>
                  <a:lnTo>
                    <a:pt x="2945797" y="386118"/>
                  </a:lnTo>
                  <a:lnTo>
                    <a:pt x="2938965" y="375188"/>
                  </a:lnTo>
                  <a:lnTo>
                    <a:pt x="2944431" y="368356"/>
                  </a:lnTo>
                  <a:lnTo>
                    <a:pt x="2940332" y="360158"/>
                  </a:lnTo>
                  <a:lnTo>
                    <a:pt x="2941698" y="351960"/>
                  </a:lnTo>
                  <a:lnTo>
                    <a:pt x="2952629" y="353327"/>
                  </a:lnTo>
                  <a:lnTo>
                    <a:pt x="2959460" y="362891"/>
                  </a:lnTo>
                  <a:lnTo>
                    <a:pt x="2959460" y="372455"/>
                  </a:lnTo>
                  <a:lnTo>
                    <a:pt x="2964925" y="375188"/>
                  </a:lnTo>
                  <a:lnTo>
                    <a:pt x="2967658" y="369722"/>
                  </a:lnTo>
                  <a:lnTo>
                    <a:pt x="2981321" y="362891"/>
                  </a:lnTo>
                  <a:lnTo>
                    <a:pt x="2985420" y="349228"/>
                  </a:lnTo>
                  <a:lnTo>
                    <a:pt x="2997717" y="349228"/>
                  </a:lnTo>
                  <a:lnTo>
                    <a:pt x="3003183" y="360158"/>
                  </a:lnTo>
                  <a:lnTo>
                    <a:pt x="2999084" y="366990"/>
                  </a:lnTo>
                  <a:lnTo>
                    <a:pt x="2999084" y="375188"/>
                  </a:lnTo>
                  <a:lnTo>
                    <a:pt x="3003183" y="366990"/>
                  </a:lnTo>
                  <a:lnTo>
                    <a:pt x="3010014" y="364257"/>
                  </a:lnTo>
                  <a:lnTo>
                    <a:pt x="3019578" y="373821"/>
                  </a:lnTo>
                  <a:lnTo>
                    <a:pt x="3018212" y="388851"/>
                  </a:lnTo>
                  <a:lnTo>
                    <a:pt x="3012747" y="397049"/>
                  </a:lnTo>
                  <a:lnTo>
                    <a:pt x="3020945" y="406613"/>
                  </a:lnTo>
                  <a:lnTo>
                    <a:pt x="3031875" y="403880"/>
                  </a:lnTo>
                  <a:lnTo>
                    <a:pt x="3040073" y="407979"/>
                  </a:lnTo>
                  <a:lnTo>
                    <a:pt x="3037341" y="418910"/>
                  </a:lnTo>
                  <a:lnTo>
                    <a:pt x="3020945" y="425742"/>
                  </a:lnTo>
                  <a:lnTo>
                    <a:pt x="3019578" y="429841"/>
                  </a:lnTo>
                  <a:lnTo>
                    <a:pt x="3027776" y="433940"/>
                  </a:lnTo>
                  <a:lnTo>
                    <a:pt x="3042806" y="424375"/>
                  </a:lnTo>
                  <a:lnTo>
                    <a:pt x="3051004" y="410712"/>
                  </a:lnTo>
                  <a:lnTo>
                    <a:pt x="3067400" y="406613"/>
                  </a:lnTo>
                  <a:lnTo>
                    <a:pt x="3081063" y="407979"/>
                  </a:lnTo>
                  <a:lnTo>
                    <a:pt x="3081063" y="413445"/>
                  </a:lnTo>
                  <a:lnTo>
                    <a:pt x="3071499" y="416177"/>
                  </a:lnTo>
                  <a:lnTo>
                    <a:pt x="3063301" y="423009"/>
                  </a:lnTo>
                  <a:lnTo>
                    <a:pt x="3061935" y="439405"/>
                  </a:lnTo>
                  <a:lnTo>
                    <a:pt x="3042806" y="451702"/>
                  </a:lnTo>
                  <a:lnTo>
                    <a:pt x="3041440" y="459900"/>
                  </a:lnTo>
                  <a:lnTo>
                    <a:pt x="3020945" y="477662"/>
                  </a:lnTo>
                  <a:lnTo>
                    <a:pt x="3020945" y="485860"/>
                  </a:lnTo>
                  <a:lnTo>
                    <a:pt x="3016846" y="492692"/>
                  </a:lnTo>
                  <a:lnTo>
                    <a:pt x="3012747" y="481761"/>
                  </a:lnTo>
                  <a:lnTo>
                    <a:pt x="3004549" y="494058"/>
                  </a:lnTo>
                  <a:lnTo>
                    <a:pt x="3000450" y="515919"/>
                  </a:lnTo>
                  <a:lnTo>
                    <a:pt x="3001816" y="524117"/>
                  </a:lnTo>
                  <a:lnTo>
                    <a:pt x="3011380" y="518652"/>
                  </a:lnTo>
                  <a:lnTo>
                    <a:pt x="3019578" y="518652"/>
                  </a:lnTo>
                  <a:lnTo>
                    <a:pt x="3019578" y="530949"/>
                  </a:lnTo>
                  <a:lnTo>
                    <a:pt x="3004549" y="540513"/>
                  </a:lnTo>
                  <a:lnTo>
                    <a:pt x="3004549" y="547345"/>
                  </a:lnTo>
                  <a:lnTo>
                    <a:pt x="3022311" y="543246"/>
                  </a:lnTo>
                  <a:lnTo>
                    <a:pt x="3031875" y="533681"/>
                  </a:lnTo>
                  <a:lnTo>
                    <a:pt x="3041440" y="535048"/>
                  </a:lnTo>
                  <a:lnTo>
                    <a:pt x="3031875" y="548711"/>
                  </a:lnTo>
                  <a:lnTo>
                    <a:pt x="3023677" y="555543"/>
                  </a:lnTo>
                  <a:lnTo>
                    <a:pt x="3031875" y="558275"/>
                  </a:lnTo>
                  <a:lnTo>
                    <a:pt x="3041440" y="554176"/>
                  </a:lnTo>
                  <a:lnTo>
                    <a:pt x="3035974" y="570572"/>
                  </a:lnTo>
                  <a:lnTo>
                    <a:pt x="3034608" y="581503"/>
                  </a:lnTo>
                  <a:lnTo>
                    <a:pt x="3025044" y="588334"/>
                  </a:lnTo>
                  <a:lnTo>
                    <a:pt x="3011380" y="582869"/>
                  </a:lnTo>
                  <a:lnTo>
                    <a:pt x="3004549" y="570572"/>
                  </a:lnTo>
                  <a:lnTo>
                    <a:pt x="2988153" y="578770"/>
                  </a:lnTo>
                  <a:lnTo>
                    <a:pt x="2982688" y="561008"/>
                  </a:lnTo>
                  <a:lnTo>
                    <a:pt x="2977222" y="561008"/>
                  </a:lnTo>
                  <a:lnTo>
                    <a:pt x="2973123" y="578770"/>
                  </a:lnTo>
                  <a:lnTo>
                    <a:pt x="2981321" y="592433"/>
                  </a:lnTo>
                  <a:lnTo>
                    <a:pt x="2986787" y="610196"/>
                  </a:lnTo>
                  <a:lnTo>
                    <a:pt x="2982688" y="638888"/>
                  </a:lnTo>
                  <a:lnTo>
                    <a:pt x="2993618" y="611562"/>
                  </a:lnTo>
                  <a:lnTo>
                    <a:pt x="2989519" y="591067"/>
                  </a:lnTo>
                  <a:lnTo>
                    <a:pt x="2999084" y="584235"/>
                  </a:lnTo>
                  <a:lnTo>
                    <a:pt x="3007282" y="592433"/>
                  </a:lnTo>
                  <a:lnTo>
                    <a:pt x="3020945" y="593800"/>
                  </a:lnTo>
                  <a:lnTo>
                    <a:pt x="3031875" y="601998"/>
                  </a:lnTo>
                  <a:lnTo>
                    <a:pt x="3041440" y="593800"/>
                  </a:lnTo>
                  <a:lnTo>
                    <a:pt x="3042806" y="578770"/>
                  </a:lnTo>
                  <a:lnTo>
                    <a:pt x="3060568" y="573305"/>
                  </a:lnTo>
                  <a:lnTo>
                    <a:pt x="3071499" y="561008"/>
                  </a:lnTo>
                  <a:lnTo>
                    <a:pt x="3085162" y="559642"/>
                  </a:lnTo>
                  <a:lnTo>
                    <a:pt x="3094726" y="547345"/>
                  </a:lnTo>
                  <a:lnTo>
                    <a:pt x="3082429" y="555543"/>
                  </a:lnTo>
                  <a:lnTo>
                    <a:pt x="3070133" y="554176"/>
                  </a:lnTo>
                  <a:lnTo>
                    <a:pt x="3063301" y="563741"/>
                  </a:lnTo>
                  <a:lnTo>
                    <a:pt x="3055103" y="567840"/>
                  </a:lnTo>
                  <a:lnTo>
                    <a:pt x="3051004" y="567840"/>
                  </a:lnTo>
                  <a:lnTo>
                    <a:pt x="3056469" y="552810"/>
                  </a:lnTo>
                  <a:lnTo>
                    <a:pt x="3064667" y="545978"/>
                  </a:lnTo>
                  <a:lnTo>
                    <a:pt x="3060568" y="537780"/>
                  </a:lnTo>
                  <a:lnTo>
                    <a:pt x="3060568" y="528216"/>
                  </a:lnTo>
                  <a:lnTo>
                    <a:pt x="3068766" y="509088"/>
                  </a:lnTo>
                  <a:lnTo>
                    <a:pt x="3067400" y="499523"/>
                  </a:lnTo>
                  <a:lnTo>
                    <a:pt x="3060568" y="491325"/>
                  </a:lnTo>
                  <a:lnTo>
                    <a:pt x="3064667" y="485860"/>
                  </a:lnTo>
                  <a:lnTo>
                    <a:pt x="3075598" y="468098"/>
                  </a:lnTo>
                  <a:lnTo>
                    <a:pt x="3081063" y="451702"/>
                  </a:lnTo>
                  <a:lnTo>
                    <a:pt x="3094726" y="440771"/>
                  </a:lnTo>
                  <a:lnTo>
                    <a:pt x="3098825" y="446237"/>
                  </a:lnTo>
                  <a:lnTo>
                    <a:pt x="3094726" y="451702"/>
                  </a:lnTo>
                  <a:lnTo>
                    <a:pt x="3102924" y="448969"/>
                  </a:lnTo>
                  <a:lnTo>
                    <a:pt x="3109756" y="438039"/>
                  </a:lnTo>
                  <a:lnTo>
                    <a:pt x="3113855" y="444870"/>
                  </a:lnTo>
                  <a:lnTo>
                    <a:pt x="3119320" y="444870"/>
                  </a:lnTo>
                  <a:lnTo>
                    <a:pt x="3122053" y="451702"/>
                  </a:lnTo>
                  <a:lnTo>
                    <a:pt x="3134350" y="450336"/>
                  </a:lnTo>
                  <a:lnTo>
                    <a:pt x="3142548" y="438039"/>
                  </a:lnTo>
                  <a:lnTo>
                    <a:pt x="3172607" y="425742"/>
                  </a:lnTo>
                  <a:lnTo>
                    <a:pt x="3179438" y="414811"/>
                  </a:lnTo>
                  <a:lnTo>
                    <a:pt x="3179438" y="407979"/>
                  </a:lnTo>
                  <a:lnTo>
                    <a:pt x="3187636" y="405247"/>
                  </a:lnTo>
                  <a:lnTo>
                    <a:pt x="3199933" y="391584"/>
                  </a:lnTo>
                  <a:lnTo>
                    <a:pt x="3219062" y="390217"/>
                  </a:lnTo>
                  <a:lnTo>
                    <a:pt x="3227260" y="379287"/>
                  </a:lnTo>
                  <a:lnTo>
                    <a:pt x="3227260" y="371089"/>
                  </a:lnTo>
                  <a:lnTo>
                    <a:pt x="3229992" y="353327"/>
                  </a:lnTo>
                  <a:lnTo>
                    <a:pt x="3239557" y="336931"/>
                  </a:lnTo>
                  <a:lnTo>
                    <a:pt x="3242289" y="326000"/>
                  </a:lnTo>
                  <a:lnTo>
                    <a:pt x="3236824" y="319168"/>
                  </a:lnTo>
                  <a:lnTo>
                    <a:pt x="3228626" y="324634"/>
                  </a:lnTo>
                  <a:lnTo>
                    <a:pt x="3219062" y="327366"/>
                  </a:lnTo>
                  <a:lnTo>
                    <a:pt x="3220428" y="332832"/>
                  </a:lnTo>
                  <a:lnTo>
                    <a:pt x="3214963" y="343762"/>
                  </a:lnTo>
                  <a:lnTo>
                    <a:pt x="3201300" y="345129"/>
                  </a:lnTo>
                  <a:lnTo>
                    <a:pt x="3195834" y="341030"/>
                  </a:lnTo>
                  <a:lnTo>
                    <a:pt x="3186270" y="341030"/>
                  </a:lnTo>
                  <a:lnTo>
                    <a:pt x="3183537" y="335564"/>
                  </a:lnTo>
                  <a:lnTo>
                    <a:pt x="3193102" y="317802"/>
                  </a:lnTo>
                  <a:lnTo>
                    <a:pt x="3201300" y="317802"/>
                  </a:lnTo>
                  <a:lnTo>
                    <a:pt x="3208131" y="308238"/>
                  </a:lnTo>
                  <a:lnTo>
                    <a:pt x="3225894" y="301406"/>
                  </a:lnTo>
                  <a:lnTo>
                    <a:pt x="3227260" y="291842"/>
                  </a:lnTo>
                  <a:lnTo>
                    <a:pt x="3220428" y="286377"/>
                  </a:lnTo>
                  <a:lnTo>
                    <a:pt x="3231359" y="271347"/>
                  </a:lnTo>
                  <a:lnTo>
                    <a:pt x="3246388" y="268614"/>
                  </a:lnTo>
                  <a:lnTo>
                    <a:pt x="3261418" y="272713"/>
                  </a:lnTo>
                  <a:lnTo>
                    <a:pt x="3250487" y="279545"/>
                  </a:lnTo>
                  <a:lnTo>
                    <a:pt x="3247755" y="293208"/>
                  </a:lnTo>
                  <a:lnTo>
                    <a:pt x="3253220" y="295941"/>
                  </a:lnTo>
                  <a:lnTo>
                    <a:pt x="3266883" y="289109"/>
                  </a:lnTo>
                  <a:lnTo>
                    <a:pt x="3277814" y="264515"/>
                  </a:lnTo>
                  <a:lnTo>
                    <a:pt x="3277814" y="253585"/>
                  </a:lnTo>
                  <a:lnTo>
                    <a:pt x="3264151" y="250852"/>
                  </a:lnTo>
                  <a:lnTo>
                    <a:pt x="3253220" y="250852"/>
                  </a:lnTo>
                  <a:lnTo>
                    <a:pt x="3245022" y="245387"/>
                  </a:lnTo>
                  <a:lnTo>
                    <a:pt x="3225894" y="239922"/>
                  </a:lnTo>
                  <a:lnTo>
                    <a:pt x="3219062" y="222159"/>
                  </a:lnTo>
                  <a:lnTo>
                    <a:pt x="3221795" y="207130"/>
                  </a:lnTo>
                  <a:lnTo>
                    <a:pt x="3212230" y="220793"/>
                  </a:lnTo>
                  <a:lnTo>
                    <a:pt x="3205399" y="220793"/>
                  </a:lnTo>
                  <a:lnTo>
                    <a:pt x="3198567" y="208496"/>
                  </a:lnTo>
                  <a:lnTo>
                    <a:pt x="3186270" y="201664"/>
                  </a:lnTo>
                  <a:lnTo>
                    <a:pt x="3182171" y="186635"/>
                  </a:lnTo>
                  <a:lnTo>
                    <a:pt x="3176706" y="183902"/>
                  </a:lnTo>
                  <a:lnTo>
                    <a:pt x="3167142" y="185269"/>
                  </a:lnTo>
                  <a:lnTo>
                    <a:pt x="3164409" y="174338"/>
                  </a:lnTo>
                  <a:lnTo>
                    <a:pt x="3160310" y="168873"/>
                  </a:lnTo>
                  <a:lnTo>
                    <a:pt x="3165775" y="156576"/>
                  </a:lnTo>
                  <a:lnTo>
                    <a:pt x="3165775" y="147011"/>
                  </a:lnTo>
                  <a:lnTo>
                    <a:pt x="3160310" y="133348"/>
                  </a:lnTo>
                  <a:lnTo>
                    <a:pt x="3161676" y="101923"/>
                  </a:lnTo>
                  <a:lnTo>
                    <a:pt x="3171241" y="90992"/>
                  </a:lnTo>
                  <a:lnTo>
                    <a:pt x="3194468" y="70497"/>
                  </a:lnTo>
                  <a:lnTo>
                    <a:pt x="3206765" y="65032"/>
                  </a:lnTo>
                  <a:lnTo>
                    <a:pt x="3217696" y="66398"/>
                  </a:lnTo>
                  <a:lnTo>
                    <a:pt x="3219062" y="60933"/>
                  </a:lnTo>
                  <a:lnTo>
                    <a:pt x="3229992" y="52735"/>
                  </a:lnTo>
                  <a:lnTo>
                    <a:pt x="3231359" y="44537"/>
                  </a:lnTo>
                  <a:lnTo>
                    <a:pt x="3223161" y="44537"/>
                  </a:lnTo>
                  <a:lnTo>
                    <a:pt x="3213597" y="51369"/>
                  </a:lnTo>
                  <a:lnTo>
                    <a:pt x="3206765" y="48636"/>
                  </a:lnTo>
                  <a:lnTo>
                    <a:pt x="3206765" y="40438"/>
                  </a:lnTo>
                  <a:lnTo>
                    <a:pt x="3201300" y="26775"/>
                  </a:lnTo>
                  <a:lnTo>
                    <a:pt x="3204032" y="11745"/>
                  </a:lnTo>
                  <a:lnTo>
                    <a:pt x="3214874" y="0"/>
                  </a:lnTo>
                  <a:lnTo>
                    <a:pt x="3427723" y="0"/>
                  </a:lnTo>
                  <a:lnTo>
                    <a:pt x="3418545" y="13112"/>
                  </a:lnTo>
                  <a:lnTo>
                    <a:pt x="3418545" y="22676"/>
                  </a:lnTo>
                  <a:lnTo>
                    <a:pt x="3407615" y="37705"/>
                  </a:lnTo>
                  <a:lnTo>
                    <a:pt x="3407615" y="55468"/>
                  </a:lnTo>
                  <a:lnTo>
                    <a:pt x="3400783" y="59567"/>
                  </a:lnTo>
                  <a:lnTo>
                    <a:pt x="3407615" y="71864"/>
                  </a:lnTo>
                  <a:lnTo>
                    <a:pt x="3402149" y="84160"/>
                  </a:lnTo>
                  <a:lnTo>
                    <a:pt x="3415813" y="100556"/>
                  </a:lnTo>
                  <a:lnTo>
                    <a:pt x="3415813" y="111487"/>
                  </a:lnTo>
                  <a:lnTo>
                    <a:pt x="3411714" y="115586"/>
                  </a:lnTo>
                  <a:lnTo>
                    <a:pt x="3415813" y="127883"/>
                  </a:lnTo>
                  <a:lnTo>
                    <a:pt x="3411714" y="140180"/>
                  </a:lnTo>
                  <a:lnTo>
                    <a:pt x="3411714" y="148378"/>
                  </a:lnTo>
                  <a:lnTo>
                    <a:pt x="3419912" y="151110"/>
                  </a:lnTo>
                  <a:lnTo>
                    <a:pt x="3429476" y="163407"/>
                  </a:lnTo>
                  <a:lnTo>
                    <a:pt x="3428110" y="174338"/>
                  </a:lnTo>
                  <a:lnTo>
                    <a:pt x="3418545" y="183902"/>
                  </a:lnTo>
                  <a:lnTo>
                    <a:pt x="3410347" y="178437"/>
                  </a:lnTo>
                  <a:lnTo>
                    <a:pt x="3398050" y="181170"/>
                  </a:lnTo>
                  <a:lnTo>
                    <a:pt x="3391219" y="168873"/>
                  </a:lnTo>
                  <a:lnTo>
                    <a:pt x="3395318" y="153843"/>
                  </a:lnTo>
                  <a:lnTo>
                    <a:pt x="3380288" y="160675"/>
                  </a:lnTo>
                  <a:lnTo>
                    <a:pt x="3373457" y="175704"/>
                  </a:lnTo>
                  <a:lnTo>
                    <a:pt x="3362526" y="179803"/>
                  </a:lnTo>
                  <a:lnTo>
                    <a:pt x="3362526" y="185269"/>
                  </a:lnTo>
                  <a:lnTo>
                    <a:pt x="3378922" y="181170"/>
                  </a:lnTo>
                  <a:lnTo>
                    <a:pt x="3388486" y="190734"/>
                  </a:lnTo>
                  <a:lnTo>
                    <a:pt x="3385754" y="197565"/>
                  </a:lnTo>
                  <a:lnTo>
                    <a:pt x="3350229" y="222159"/>
                  </a:lnTo>
                  <a:lnTo>
                    <a:pt x="3340665" y="223526"/>
                  </a:lnTo>
                  <a:lnTo>
                    <a:pt x="3339298" y="230357"/>
                  </a:lnTo>
                  <a:lnTo>
                    <a:pt x="3331101" y="234456"/>
                  </a:lnTo>
                  <a:lnTo>
                    <a:pt x="3327002" y="248119"/>
                  </a:lnTo>
                  <a:lnTo>
                    <a:pt x="3333833" y="254951"/>
                  </a:lnTo>
                  <a:lnTo>
                    <a:pt x="3347496" y="250852"/>
                  </a:lnTo>
                  <a:lnTo>
                    <a:pt x="3355694" y="254951"/>
                  </a:lnTo>
                  <a:lnTo>
                    <a:pt x="3357061" y="267248"/>
                  </a:lnTo>
                  <a:lnTo>
                    <a:pt x="3369358" y="279545"/>
                  </a:lnTo>
                  <a:lnTo>
                    <a:pt x="3385754" y="274080"/>
                  </a:lnTo>
                  <a:lnTo>
                    <a:pt x="3388486" y="263149"/>
                  </a:lnTo>
                  <a:lnTo>
                    <a:pt x="3399417" y="261783"/>
                  </a:lnTo>
                  <a:lnTo>
                    <a:pt x="3403516" y="265882"/>
                  </a:lnTo>
                  <a:lnTo>
                    <a:pt x="3396684" y="271347"/>
                  </a:lnTo>
                  <a:lnTo>
                    <a:pt x="3396684" y="275446"/>
                  </a:lnTo>
                  <a:lnTo>
                    <a:pt x="3408981" y="279545"/>
                  </a:lnTo>
                  <a:lnTo>
                    <a:pt x="3417179" y="289109"/>
                  </a:lnTo>
                  <a:lnTo>
                    <a:pt x="3428110" y="279545"/>
                  </a:lnTo>
                  <a:lnTo>
                    <a:pt x="3437674" y="285010"/>
                  </a:lnTo>
                  <a:lnTo>
                    <a:pt x="3429476" y="294575"/>
                  </a:lnTo>
                  <a:lnTo>
                    <a:pt x="3417179" y="294575"/>
                  </a:lnTo>
                  <a:lnTo>
                    <a:pt x="3403516" y="310970"/>
                  </a:lnTo>
                  <a:lnTo>
                    <a:pt x="3398050" y="315069"/>
                  </a:lnTo>
                  <a:lnTo>
                    <a:pt x="3395318" y="298673"/>
                  </a:lnTo>
                  <a:lnTo>
                    <a:pt x="3388486" y="300040"/>
                  </a:lnTo>
                  <a:lnTo>
                    <a:pt x="3384387" y="295941"/>
                  </a:lnTo>
                  <a:lnTo>
                    <a:pt x="3384387" y="302772"/>
                  </a:lnTo>
                  <a:lnTo>
                    <a:pt x="3391219" y="315069"/>
                  </a:lnTo>
                  <a:lnTo>
                    <a:pt x="3391219" y="326000"/>
                  </a:lnTo>
                  <a:lnTo>
                    <a:pt x="3403516" y="345129"/>
                  </a:lnTo>
                  <a:lnTo>
                    <a:pt x="3400783" y="361524"/>
                  </a:lnTo>
                  <a:lnTo>
                    <a:pt x="3403516" y="364257"/>
                  </a:lnTo>
                  <a:lnTo>
                    <a:pt x="3402149" y="377920"/>
                  </a:lnTo>
                  <a:lnTo>
                    <a:pt x="3392585" y="383386"/>
                  </a:lnTo>
                  <a:lnTo>
                    <a:pt x="3392585" y="395683"/>
                  </a:lnTo>
                  <a:lnTo>
                    <a:pt x="3389852" y="409346"/>
                  </a:lnTo>
                  <a:lnTo>
                    <a:pt x="3377556" y="425742"/>
                  </a:lnTo>
                  <a:lnTo>
                    <a:pt x="3380288" y="432573"/>
                  </a:lnTo>
                  <a:lnTo>
                    <a:pt x="3381655" y="446237"/>
                  </a:lnTo>
                  <a:lnTo>
                    <a:pt x="3373457" y="450336"/>
                  </a:lnTo>
                  <a:lnTo>
                    <a:pt x="3374823" y="459900"/>
                  </a:lnTo>
                  <a:lnTo>
                    <a:pt x="3383021" y="459900"/>
                  </a:lnTo>
                  <a:lnTo>
                    <a:pt x="3393952" y="447603"/>
                  </a:lnTo>
                  <a:lnTo>
                    <a:pt x="3398050" y="438039"/>
                  </a:lnTo>
                  <a:lnTo>
                    <a:pt x="3415813" y="429841"/>
                  </a:lnTo>
                  <a:lnTo>
                    <a:pt x="3418545" y="423009"/>
                  </a:lnTo>
                  <a:lnTo>
                    <a:pt x="3415813" y="420276"/>
                  </a:lnTo>
                  <a:lnTo>
                    <a:pt x="3424011" y="410712"/>
                  </a:lnTo>
                  <a:lnTo>
                    <a:pt x="3430842" y="417544"/>
                  </a:lnTo>
                  <a:lnTo>
                    <a:pt x="3437674" y="410712"/>
                  </a:lnTo>
                  <a:lnTo>
                    <a:pt x="3437674" y="387485"/>
                  </a:lnTo>
                  <a:lnTo>
                    <a:pt x="3440407" y="373821"/>
                  </a:lnTo>
                  <a:lnTo>
                    <a:pt x="3456802" y="360158"/>
                  </a:lnTo>
                  <a:lnTo>
                    <a:pt x="3473198" y="336931"/>
                  </a:lnTo>
                  <a:lnTo>
                    <a:pt x="3477297" y="323267"/>
                  </a:lnTo>
                  <a:lnTo>
                    <a:pt x="3482763" y="321901"/>
                  </a:lnTo>
                  <a:lnTo>
                    <a:pt x="3489594" y="327366"/>
                  </a:lnTo>
                  <a:lnTo>
                    <a:pt x="3490961" y="339663"/>
                  </a:lnTo>
                  <a:lnTo>
                    <a:pt x="3501891" y="362891"/>
                  </a:lnTo>
                  <a:lnTo>
                    <a:pt x="3504624" y="380653"/>
                  </a:lnTo>
                  <a:lnTo>
                    <a:pt x="3515554" y="395683"/>
                  </a:lnTo>
                  <a:lnTo>
                    <a:pt x="3515554" y="409346"/>
                  </a:lnTo>
                  <a:lnTo>
                    <a:pt x="3511455" y="421643"/>
                  </a:lnTo>
                  <a:lnTo>
                    <a:pt x="3515554" y="448969"/>
                  </a:lnTo>
                  <a:lnTo>
                    <a:pt x="3507356" y="462633"/>
                  </a:lnTo>
                  <a:lnTo>
                    <a:pt x="3497792" y="466731"/>
                  </a:lnTo>
                  <a:lnTo>
                    <a:pt x="3489594" y="459900"/>
                  </a:lnTo>
                  <a:lnTo>
                    <a:pt x="3482763" y="466731"/>
                  </a:lnTo>
                  <a:lnTo>
                    <a:pt x="3475931" y="479028"/>
                  </a:lnTo>
                  <a:lnTo>
                    <a:pt x="3480030" y="492692"/>
                  </a:lnTo>
                  <a:lnTo>
                    <a:pt x="3470466" y="504989"/>
                  </a:lnTo>
                  <a:lnTo>
                    <a:pt x="3465000" y="521384"/>
                  </a:lnTo>
                  <a:lnTo>
                    <a:pt x="3469099" y="529583"/>
                  </a:lnTo>
                  <a:lnTo>
                    <a:pt x="3469099" y="552810"/>
                  </a:lnTo>
                  <a:lnTo>
                    <a:pt x="3480030" y="599265"/>
                  </a:lnTo>
                  <a:lnTo>
                    <a:pt x="3489594" y="618394"/>
                  </a:lnTo>
                  <a:lnTo>
                    <a:pt x="3486862" y="630691"/>
                  </a:lnTo>
                  <a:lnTo>
                    <a:pt x="3496426" y="641621"/>
                  </a:lnTo>
                  <a:lnTo>
                    <a:pt x="3505990" y="641621"/>
                  </a:lnTo>
                  <a:lnTo>
                    <a:pt x="3503258" y="625225"/>
                  </a:lnTo>
                  <a:lnTo>
                    <a:pt x="3499158" y="619760"/>
                  </a:lnTo>
                  <a:lnTo>
                    <a:pt x="3508723" y="610196"/>
                  </a:lnTo>
                  <a:lnTo>
                    <a:pt x="3516921" y="608829"/>
                  </a:lnTo>
                  <a:lnTo>
                    <a:pt x="3523752" y="625225"/>
                  </a:lnTo>
                  <a:lnTo>
                    <a:pt x="3530584" y="623859"/>
                  </a:lnTo>
                  <a:lnTo>
                    <a:pt x="3533317" y="608829"/>
                  </a:lnTo>
                  <a:lnTo>
                    <a:pt x="3542881" y="597899"/>
                  </a:lnTo>
                  <a:lnTo>
                    <a:pt x="3545614" y="577404"/>
                  </a:lnTo>
                  <a:lnTo>
                    <a:pt x="3556545" y="571938"/>
                  </a:lnTo>
                  <a:lnTo>
                    <a:pt x="3568841" y="555543"/>
                  </a:lnTo>
                  <a:lnTo>
                    <a:pt x="3572940" y="554176"/>
                  </a:lnTo>
                  <a:lnTo>
                    <a:pt x="3581138" y="543246"/>
                  </a:lnTo>
                  <a:lnTo>
                    <a:pt x="3604365" y="525483"/>
                  </a:lnTo>
                  <a:lnTo>
                    <a:pt x="3620762" y="498157"/>
                  </a:lnTo>
                  <a:lnTo>
                    <a:pt x="3631692" y="469464"/>
                  </a:lnTo>
                  <a:lnTo>
                    <a:pt x="3642623" y="446237"/>
                  </a:lnTo>
                  <a:lnTo>
                    <a:pt x="3654919" y="436672"/>
                  </a:lnTo>
                  <a:lnTo>
                    <a:pt x="3664484" y="450336"/>
                  </a:lnTo>
                  <a:lnTo>
                    <a:pt x="3672681" y="443504"/>
                  </a:lnTo>
                  <a:lnTo>
                    <a:pt x="3680880" y="447603"/>
                  </a:lnTo>
                  <a:lnTo>
                    <a:pt x="3693177" y="446237"/>
                  </a:lnTo>
                  <a:lnTo>
                    <a:pt x="3693177" y="438039"/>
                  </a:lnTo>
                  <a:lnTo>
                    <a:pt x="3686345" y="438039"/>
                  </a:lnTo>
                  <a:lnTo>
                    <a:pt x="3675415" y="427108"/>
                  </a:lnTo>
                  <a:lnTo>
                    <a:pt x="3680880" y="418910"/>
                  </a:lnTo>
                  <a:lnTo>
                    <a:pt x="3694543" y="417544"/>
                  </a:lnTo>
                  <a:lnTo>
                    <a:pt x="3701374" y="423009"/>
                  </a:lnTo>
                  <a:lnTo>
                    <a:pt x="3708207" y="418910"/>
                  </a:lnTo>
                  <a:lnTo>
                    <a:pt x="3717770" y="420276"/>
                  </a:lnTo>
                  <a:lnTo>
                    <a:pt x="3723236" y="416177"/>
                  </a:lnTo>
                  <a:lnTo>
                    <a:pt x="3716405" y="403880"/>
                  </a:lnTo>
                  <a:lnTo>
                    <a:pt x="3710939" y="402514"/>
                  </a:lnTo>
                  <a:lnTo>
                    <a:pt x="3704107" y="390217"/>
                  </a:lnTo>
                  <a:lnTo>
                    <a:pt x="3697276" y="390217"/>
                  </a:lnTo>
                  <a:lnTo>
                    <a:pt x="3698642" y="371089"/>
                  </a:lnTo>
                  <a:lnTo>
                    <a:pt x="3705473" y="361524"/>
                  </a:lnTo>
                  <a:lnTo>
                    <a:pt x="3706840" y="349228"/>
                  </a:lnTo>
                  <a:lnTo>
                    <a:pt x="3716405" y="349228"/>
                  </a:lnTo>
                  <a:lnTo>
                    <a:pt x="3709572" y="338297"/>
                  </a:lnTo>
                  <a:lnTo>
                    <a:pt x="3710939" y="330099"/>
                  </a:lnTo>
                  <a:lnTo>
                    <a:pt x="3720504" y="319168"/>
                  </a:lnTo>
                  <a:lnTo>
                    <a:pt x="3716405" y="315069"/>
                  </a:lnTo>
                  <a:lnTo>
                    <a:pt x="3716405" y="310970"/>
                  </a:lnTo>
                  <a:lnTo>
                    <a:pt x="3728702" y="310970"/>
                  </a:lnTo>
                  <a:lnTo>
                    <a:pt x="3732800" y="298673"/>
                  </a:lnTo>
                  <a:lnTo>
                    <a:pt x="3723236" y="293208"/>
                  </a:lnTo>
                  <a:lnTo>
                    <a:pt x="3719137" y="286377"/>
                  </a:lnTo>
                  <a:lnTo>
                    <a:pt x="3732800" y="287743"/>
                  </a:lnTo>
                  <a:lnTo>
                    <a:pt x="3738266" y="297307"/>
                  </a:lnTo>
                  <a:lnTo>
                    <a:pt x="3749196" y="298673"/>
                  </a:lnTo>
                  <a:lnTo>
                    <a:pt x="3757394" y="293208"/>
                  </a:lnTo>
                  <a:lnTo>
                    <a:pt x="3777889" y="294575"/>
                  </a:lnTo>
                  <a:lnTo>
                    <a:pt x="3797017" y="308238"/>
                  </a:lnTo>
                  <a:lnTo>
                    <a:pt x="3798384" y="315069"/>
                  </a:lnTo>
                  <a:lnTo>
                    <a:pt x="3803849" y="323267"/>
                  </a:lnTo>
                  <a:lnTo>
                    <a:pt x="3828443" y="335564"/>
                  </a:lnTo>
                  <a:lnTo>
                    <a:pt x="3840740" y="327366"/>
                  </a:lnTo>
                  <a:lnTo>
                    <a:pt x="3853037" y="336931"/>
                  </a:lnTo>
                  <a:lnTo>
                    <a:pt x="3870799" y="343762"/>
                  </a:lnTo>
                  <a:lnTo>
                    <a:pt x="3870799" y="350594"/>
                  </a:lnTo>
                  <a:lnTo>
                    <a:pt x="3863967" y="356059"/>
                  </a:lnTo>
                  <a:lnTo>
                    <a:pt x="3870799" y="364257"/>
                  </a:lnTo>
                  <a:lnTo>
                    <a:pt x="3862601" y="368356"/>
                  </a:lnTo>
                  <a:lnTo>
                    <a:pt x="3853037" y="360158"/>
                  </a:lnTo>
                  <a:lnTo>
                    <a:pt x="3844839" y="358792"/>
                  </a:lnTo>
                  <a:lnTo>
                    <a:pt x="3846205" y="365623"/>
                  </a:lnTo>
                  <a:lnTo>
                    <a:pt x="3873531" y="383386"/>
                  </a:lnTo>
                  <a:lnTo>
                    <a:pt x="3874898" y="398415"/>
                  </a:lnTo>
                  <a:lnTo>
                    <a:pt x="3863967" y="402514"/>
                  </a:lnTo>
                  <a:lnTo>
                    <a:pt x="3870799" y="406613"/>
                  </a:lnTo>
                  <a:lnTo>
                    <a:pt x="3883096" y="402514"/>
                  </a:lnTo>
                  <a:lnTo>
                    <a:pt x="3902225" y="406613"/>
                  </a:lnTo>
                  <a:lnTo>
                    <a:pt x="3906323" y="414811"/>
                  </a:lnTo>
                  <a:lnTo>
                    <a:pt x="3914521" y="417544"/>
                  </a:lnTo>
                  <a:lnTo>
                    <a:pt x="3915887" y="423009"/>
                  </a:lnTo>
                  <a:lnTo>
                    <a:pt x="3907690" y="436672"/>
                  </a:lnTo>
                  <a:lnTo>
                    <a:pt x="3887195" y="453068"/>
                  </a:lnTo>
                  <a:lnTo>
                    <a:pt x="3874898" y="455801"/>
                  </a:lnTo>
                  <a:lnTo>
                    <a:pt x="3865333" y="459900"/>
                  </a:lnTo>
                  <a:lnTo>
                    <a:pt x="3883096" y="459900"/>
                  </a:lnTo>
                  <a:lnTo>
                    <a:pt x="3889928" y="463999"/>
                  </a:lnTo>
                  <a:lnTo>
                    <a:pt x="3891293" y="474929"/>
                  </a:lnTo>
                  <a:lnTo>
                    <a:pt x="3896759" y="473563"/>
                  </a:lnTo>
                  <a:lnTo>
                    <a:pt x="3900858" y="477662"/>
                  </a:lnTo>
                  <a:lnTo>
                    <a:pt x="3892660" y="491325"/>
                  </a:lnTo>
                  <a:lnTo>
                    <a:pt x="3896759" y="495424"/>
                  </a:lnTo>
                  <a:lnTo>
                    <a:pt x="3881730" y="506355"/>
                  </a:lnTo>
                  <a:lnTo>
                    <a:pt x="3862601" y="513187"/>
                  </a:lnTo>
                  <a:lnTo>
                    <a:pt x="3853037" y="510454"/>
                  </a:lnTo>
                  <a:lnTo>
                    <a:pt x="3847572" y="518652"/>
                  </a:lnTo>
                  <a:lnTo>
                    <a:pt x="3836640" y="515919"/>
                  </a:lnTo>
                  <a:lnTo>
                    <a:pt x="3825711" y="502256"/>
                  </a:lnTo>
                  <a:lnTo>
                    <a:pt x="3813413" y="502256"/>
                  </a:lnTo>
                  <a:lnTo>
                    <a:pt x="3810680" y="495424"/>
                  </a:lnTo>
                  <a:lnTo>
                    <a:pt x="3802483" y="496791"/>
                  </a:lnTo>
                  <a:lnTo>
                    <a:pt x="3801116" y="507721"/>
                  </a:lnTo>
                  <a:lnTo>
                    <a:pt x="3795651" y="511820"/>
                  </a:lnTo>
                  <a:lnTo>
                    <a:pt x="3806582" y="513187"/>
                  </a:lnTo>
                  <a:lnTo>
                    <a:pt x="3814779" y="520018"/>
                  </a:lnTo>
                  <a:lnTo>
                    <a:pt x="3810680" y="529583"/>
                  </a:lnTo>
                  <a:lnTo>
                    <a:pt x="3803849" y="537780"/>
                  </a:lnTo>
                  <a:lnTo>
                    <a:pt x="3814779" y="539147"/>
                  </a:lnTo>
                  <a:lnTo>
                    <a:pt x="3806582" y="550077"/>
                  </a:lnTo>
                  <a:lnTo>
                    <a:pt x="3807948" y="558275"/>
                  </a:lnTo>
                  <a:lnTo>
                    <a:pt x="3812047" y="559642"/>
                  </a:lnTo>
                  <a:lnTo>
                    <a:pt x="3820245" y="551444"/>
                  </a:lnTo>
                  <a:lnTo>
                    <a:pt x="3824344" y="551444"/>
                  </a:lnTo>
                  <a:lnTo>
                    <a:pt x="3821612" y="561008"/>
                  </a:lnTo>
                  <a:lnTo>
                    <a:pt x="3805215" y="567840"/>
                  </a:lnTo>
                  <a:lnTo>
                    <a:pt x="3799750" y="580136"/>
                  </a:lnTo>
                  <a:lnTo>
                    <a:pt x="3802483" y="593800"/>
                  </a:lnTo>
                  <a:lnTo>
                    <a:pt x="3817513" y="606097"/>
                  </a:lnTo>
                  <a:lnTo>
                    <a:pt x="3814779" y="615661"/>
                  </a:lnTo>
                  <a:lnTo>
                    <a:pt x="3829810" y="642987"/>
                  </a:lnTo>
                  <a:lnTo>
                    <a:pt x="3827076" y="660750"/>
                  </a:lnTo>
                  <a:lnTo>
                    <a:pt x="3822977" y="663482"/>
                  </a:lnTo>
                  <a:lnTo>
                    <a:pt x="3820245" y="673047"/>
                  </a:lnTo>
                  <a:lnTo>
                    <a:pt x="3802483" y="688076"/>
                  </a:lnTo>
                  <a:lnTo>
                    <a:pt x="3806582" y="700373"/>
                  </a:lnTo>
                  <a:lnTo>
                    <a:pt x="3799750" y="709937"/>
                  </a:lnTo>
                  <a:lnTo>
                    <a:pt x="3788820" y="704472"/>
                  </a:lnTo>
                  <a:lnTo>
                    <a:pt x="3766959" y="704472"/>
                  </a:lnTo>
                  <a:lnTo>
                    <a:pt x="3758760" y="711304"/>
                  </a:lnTo>
                  <a:lnTo>
                    <a:pt x="3754661" y="726333"/>
                  </a:lnTo>
                  <a:lnTo>
                    <a:pt x="3742364" y="734531"/>
                  </a:lnTo>
                  <a:lnTo>
                    <a:pt x="3735533" y="742729"/>
                  </a:lnTo>
                  <a:lnTo>
                    <a:pt x="3724603" y="744095"/>
                  </a:lnTo>
                  <a:lnTo>
                    <a:pt x="3706840" y="764590"/>
                  </a:lnTo>
                  <a:lnTo>
                    <a:pt x="3700008" y="761858"/>
                  </a:lnTo>
                  <a:lnTo>
                    <a:pt x="3687711" y="761858"/>
                  </a:lnTo>
                  <a:lnTo>
                    <a:pt x="3682246" y="775521"/>
                  </a:lnTo>
                  <a:lnTo>
                    <a:pt x="3649454" y="783719"/>
                  </a:lnTo>
                  <a:lnTo>
                    <a:pt x="3642623" y="778254"/>
                  </a:lnTo>
                  <a:lnTo>
                    <a:pt x="3648088" y="770056"/>
                  </a:lnTo>
                  <a:lnTo>
                    <a:pt x="3643989" y="753660"/>
                  </a:lnTo>
                  <a:lnTo>
                    <a:pt x="3634425" y="744095"/>
                  </a:lnTo>
                  <a:lnTo>
                    <a:pt x="3634425" y="737264"/>
                  </a:lnTo>
                  <a:lnTo>
                    <a:pt x="3642623" y="734531"/>
                  </a:lnTo>
                  <a:lnTo>
                    <a:pt x="3642623" y="723601"/>
                  </a:lnTo>
                  <a:lnTo>
                    <a:pt x="3653554" y="704472"/>
                  </a:lnTo>
                  <a:lnTo>
                    <a:pt x="3638524" y="718135"/>
                  </a:lnTo>
                  <a:lnTo>
                    <a:pt x="3634425" y="719502"/>
                  </a:lnTo>
                  <a:lnTo>
                    <a:pt x="3633058" y="692175"/>
                  </a:lnTo>
                  <a:lnTo>
                    <a:pt x="3626227" y="689442"/>
                  </a:lnTo>
                  <a:lnTo>
                    <a:pt x="3619396" y="677145"/>
                  </a:lnTo>
                  <a:lnTo>
                    <a:pt x="3605732" y="683977"/>
                  </a:lnTo>
                  <a:lnTo>
                    <a:pt x="3601633" y="679878"/>
                  </a:lnTo>
                  <a:lnTo>
                    <a:pt x="3590702" y="681244"/>
                  </a:lnTo>
                  <a:lnTo>
                    <a:pt x="3578406" y="699007"/>
                  </a:lnTo>
                  <a:lnTo>
                    <a:pt x="3583871" y="700373"/>
                  </a:lnTo>
                  <a:lnTo>
                    <a:pt x="3601633" y="689442"/>
                  </a:lnTo>
                  <a:lnTo>
                    <a:pt x="3608464" y="692175"/>
                  </a:lnTo>
                  <a:lnTo>
                    <a:pt x="3607099" y="704472"/>
                  </a:lnTo>
                  <a:lnTo>
                    <a:pt x="3619396" y="709937"/>
                  </a:lnTo>
                  <a:lnTo>
                    <a:pt x="3627593" y="729066"/>
                  </a:lnTo>
                  <a:lnTo>
                    <a:pt x="3623494" y="749561"/>
                  </a:lnTo>
                  <a:lnTo>
                    <a:pt x="3630326" y="752293"/>
                  </a:lnTo>
                  <a:lnTo>
                    <a:pt x="3633058" y="771422"/>
                  </a:lnTo>
                  <a:lnTo>
                    <a:pt x="3627593" y="779620"/>
                  </a:lnTo>
                  <a:lnTo>
                    <a:pt x="3631692" y="783719"/>
                  </a:lnTo>
                  <a:lnTo>
                    <a:pt x="3631692" y="794650"/>
                  </a:lnTo>
                  <a:lnTo>
                    <a:pt x="3624861" y="796016"/>
                  </a:lnTo>
                  <a:lnTo>
                    <a:pt x="3603000" y="776887"/>
                  </a:lnTo>
                  <a:lnTo>
                    <a:pt x="3601633" y="765957"/>
                  </a:lnTo>
                  <a:lnTo>
                    <a:pt x="3592068" y="763224"/>
                  </a:lnTo>
                  <a:lnTo>
                    <a:pt x="3589336" y="752293"/>
                  </a:lnTo>
                  <a:lnTo>
                    <a:pt x="3581138" y="763224"/>
                  </a:lnTo>
                  <a:lnTo>
                    <a:pt x="3593435" y="774155"/>
                  </a:lnTo>
                  <a:lnTo>
                    <a:pt x="3590702" y="785085"/>
                  </a:lnTo>
                  <a:lnTo>
                    <a:pt x="3575673" y="776887"/>
                  </a:lnTo>
                  <a:lnTo>
                    <a:pt x="3566109" y="774155"/>
                  </a:lnTo>
                  <a:lnTo>
                    <a:pt x="3563376" y="768689"/>
                  </a:lnTo>
                  <a:lnTo>
                    <a:pt x="3553811" y="772788"/>
                  </a:lnTo>
                  <a:lnTo>
                    <a:pt x="3553811" y="763224"/>
                  </a:lnTo>
                  <a:lnTo>
                    <a:pt x="3559277" y="744095"/>
                  </a:lnTo>
                  <a:lnTo>
                    <a:pt x="3562010" y="741363"/>
                  </a:lnTo>
                  <a:lnTo>
                    <a:pt x="3555178" y="737264"/>
                  </a:lnTo>
                  <a:lnTo>
                    <a:pt x="3555178" y="731799"/>
                  </a:lnTo>
                  <a:lnTo>
                    <a:pt x="3536049" y="738630"/>
                  </a:lnTo>
                  <a:lnTo>
                    <a:pt x="3519653" y="738630"/>
                  </a:lnTo>
                  <a:lnTo>
                    <a:pt x="3508723" y="730432"/>
                  </a:lnTo>
                  <a:lnTo>
                    <a:pt x="3497792" y="733165"/>
                  </a:lnTo>
                  <a:lnTo>
                    <a:pt x="3482763" y="723601"/>
                  </a:lnTo>
                  <a:lnTo>
                    <a:pt x="3481396" y="733165"/>
                  </a:lnTo>
                  <a:lnTo>
                    <a:pt x="3484129" y="741363"/>
                  </a:lnTo>
                  <a:lnTo>
                    <a:pt x="3478664" y="745462"/>
                  </a:lnTo>
                  <a:lnTo>
                    <a:pt x="3480030" y="759125"/>
                  </a:lnTo>
                  <a:lnTo>
                    <a:pt x="3485495" y="768689"/>
                  </a:lnTo>
                  <a:lnTo>
                    <a:pt x="3501891" y="771422"/>
                  </a:lnTo>
                  <a:lnTo>
                    <a:pt x="3510089" y="783719"/>
                  </a:lnTo>
                  <a:lnTo>
                    <a:pt x="3499158" y="801481"/>
                  </a:lnTo>
                  <a:lnTo>
                    <a:pt x="3489594" y="804214"/>
                  </a:lnTo>
                  <a:lnTo>
                    <a:pt x="3458169" y="827441"/>
                  </a:lnTo>
                  <a:lnTo>
                    <a:pt x="3444505" y="845204"/>
                  </a:lnTo>
                  <a:lnTo>
                    <a:pt x="3429476" y="864332"/>
                  </a:lnTo>
                  <a:lnTo>
                    <a:pt x="3419912" y="860233"/>
                  </a:lnTo>
                  <a:lnTo>
                    <a:pt x="3410347" y="867065"/>
                  </a:lnTo>
                  <a:lnTo>
                    <a:pt x="3404882" y="883461"/>
                  </a:lnTo>
                  <a:lnTo>
                    <a:pt x="3392585" y="887560"/>
                  </a:lnTo>
                  <a:lnTo>
                    <a:pt x="3350229" y="877995"/>
                  </a:lnTo>
                  <a:lnTo>
                    <a:pt x="3340665" y="865698"/>
                  </a:lnTo>
                  <a:lnTo>
                    <a:pt x="3335199" y="850669"/>
                  </a:lnTo>
                  <a:lnTo>
                    <a:pt x="3314705" y="842471"/>
                  </a:lnTo>
                  <a:lnTo>
                    <a:pt x="3314705" y="835639"/>
                  </a:lnTo>
                  <a:lnTo>
                    <a:pt x="3321536" y="835639"/>
                  </a:lnTo>
                  <a:lnTo>
                    <a:pt x="3327002" y="830174"/>
                  </a:lnTo>
                  <a:lnTo>
                    <a:pt x="3320170" y="823342"/>
                  </a:lnTo>
                  <a:lnTo>
                    <a:pt x="3307873" y="820610"/>
                  </a:lnTo>
                  <a:lnTo>
                    <a:pt x="3294210" y="793283"/>
                  </a:lnTo>
                  <a:lnTo>
                    <a:pt x="3277814" y="780986"/>
                  </a:lnTo>
                  <a:lnTo>
                    <a:pt x="3250487" y="780986"/>
                  </a:lnTo>
                  <a:lnTo>
                    <a:pt x="3231359" y="768689"/>
                  </a:lnTo>
                  <a:lnTo>
                    <a:pt x="3199933" y="767323"/>
                  </a:lnTo>
                  <a:lnTo>
                    <a:pt x="3187636" y="763224"/>
                  </a:lnTo>
                  <a:lnTo>
                    <a:pt x="3187636" y="772788"/>
                  </a:lnTo>
                  <a:lnTo>
                    <a:pt x="3195834" y="780986"/>
                  </a:lnTo>
                  <a:lnTo>
                    <a:pt x="3199933" y="775521"/>
                  </a:lnTo>
                  <a:lnTo>
                    <a:pt x="3208131" y="774155"/>
                  </a:lnTo>
                  <a:lnTo>
                    <a:pt x="3238190" y="783719"/>
                  </a:lnTo>
                  <a:lnTo>
                    <a:pt x="3266883" y="783719"/>
                  </a:lnTo>
                  <a:lnTo>
                    <a:pt x="3275081" y="789184"/>
                  </a:lnTo>
                  <a:lnTo>
                    <a:pt x="3272349" y="797382"/>
                  </a:lnTo>
                  <a:lnTo>
                    <a:pt x="3266883" y="797382"/>
                  </a:lnTo>
                  <a:lnTo>
                    <a:pt x="3262784" y="802847"/>
                  </a:lnTo>
                  <a:lnTo>
                    <a:pt x="3266883" y="805580"/>
                  </a:lnTo>
                  <a:lnTo>
                    <a:pt x="3268250" y="828808"/>
                  </a:lnTo>
                  <a:lnTo>
                    <a:pt x="3273715" y="828808"/>
                  </a:lnTo>
                  <a:lnTo>
                    <a:pt x="3288744" y="857500"/>
                  </a:lnTo>
                  <a:lnTo>
                    <a:pt x="3296942" y="876629"/>
                  </a:lnTo>
                  <a:lnTo>
                    <a:pt x="3321536" y="884827"/>
                  </a:lnTo>
                  <a:lnTo>
                    <a:pt x="3347496" y="890292"/>
                  </a:lnTo>
                  <a:lnTo>
                    <a:pt x="3395318" y="903956"/>
                  </a:lnTo>
                  <a:lnTo>
                    <a:pt x="3398050" y="917619"/>
                  </a:lnTo>
                  <a:lnTo>
                    <a:pt x="3392585" y="923084"/>
                  </a:lnTo>
                  <a:lnTo>
                    <a:pt x="3377556" y="934015"/>
                  </a:lnTo>
                  <a:lnTo>
                    <a:pt x="3365259" y="940846"/>
                  </a:lnTo>
                  <a:lnTo>
                    <a:pt x="3346130" y="965440"/>
                  </a:lnTo>
                  <a:lnTo>
                    <a:pt x="3342031" y="961341"/>
                  </a:lnTo>
                  <a:lnTo>
                    <a:pt x="3336566" y="965440"/>
                  </a:lnTo>
                  <a:lnTo>
                    <a:pt x="3335199" y="973638"/>
                  </a:lnTo>
                  <a:lnTo>
                    <a:pt x="3292843" y="1017360"/>
                  </a:lnTo>
                  <a:lnTo>
                    <a:pt x="3275081" y="1025558"/>
                  </a:lnTo>
                  <a:lnTo>
                    <a:pt x="3262784" y="1046053"/>
                  </a:lnTo>
                  <a:lnTo>
                    <a:pt x="3251854" y="1048786"/>
                  </a:lnTo>
                  <a:lnTo>
                    <a:pt x="3245022" y="1043321"/>
                  </a:lnTo>
                  <a:lnTo>
                    <a:pt x="3238190" y="1043321"/>
                  </a:lnTo>
                  <a:lnTo>
                    <a:pt x="3235458" y="1050152"/>
                  </a:lnTo>
                  <a:lnTo>
                    <a:pt x="3219062" y="1031024"/>
                  </a:lnTo>
                  <a:lnTo>
                    <a:pt x="3208131" y="1026925"/>
                  </a:lnTo>
                  <a:lnTo>
                    <a:pt x="3199933" y="1036489"/>
                  </a:lnTo>
                  <a:lnTo>
                    <a:pt x="3197201" y="1026925"/>
                  </a:lnTo>
                  <a:lnTo>
                    <a:pt x="3191735" y="1025558"/>
                  </a:lnTo>
                  <a:lnTo>
                    <a:pt x="3201300" y="1011895"/>
                  </a:lnTo>
                  <a:lnTo>
                    <a:pt x="3197201" y="1009163"/>
                  </a:lnTo>
                  <a:lnTo>
                    <a:pt x="3194468" y="1002331"/>
                  </a:lnTo>
                  <a:lnTo>
                    <a:pt x="3180805" y="1009163"/>
                  </a:lnTo>
                  <a:lnTo>
                    <a:pt x="3171241" y="1035123"/>
                  </a:lnTo>
                  <a:lnTo>
                    <a:pt x="3169874" y="1024192"/>
                  </a:lnTo>
                  <a:lnTo>
                    <a:pt x="3163043" y="1002331"/>
                  </a:lnTo>
                  <a:lnTo>
                    <a:pt x="3157577" y="1021459"/>
                  </a:lnTo>
                  <a:lnTo>
                    <a:pt x="3164409" y="1029657"/>
                  </a:lnTo>
                  <a:lnTo>
                    <a:pt x="3161676" y="1054251"/>
                  </a:lnTo>
                  <a:lnTo>
                    <a:pt x="3146647" y="1077479"/>
                  </a:lnTo>
                  <a:lnTo>
                    <a:pt x="3137082" y="1074746"/>
                  </a:lnTo>
                  <a:lnTo>
                    <a:pt x="3134350" y="1066548"/>
                  </a:lnTo>
                  <a:lnTo>
                    <a:pt x="3124786" y="1050152"/>
                  </a:lnTo>
                  <a:lnTo>
                    <a:pt x="3122053" y="1062449"/>
                  </a:lnTo>
                  <a:lnTo>
                    <a:pt x="3130251" y="1069281"/>
                  </a:lnTo>
                  <a:lnTo>
                    <a:pt x="3117954" y="1077479"/>
                  </a:lnTo>
                  <a:lnTo>
                    <a:pt x="3115221" y="1091142"/>
                  </a:lnTo>
                  <a:lnTo>
                    <a:pt x="3111122" y="1087043"/>
                  </a:lnTo>
                  <a:lnTo>
                    <a:pt x="3096093" y="1081578"/>
                  </a:lnTo>
                  <a:lnTo>
                    <a:pt x="3094726" y="1072014"/>
                  </a:lnTo>
                  <a:lnTo>
                    <a:pt x="3083796" y="1065182"/>
                  </a:lnTo>
                  <a:lnTo>
                    <a:pt x="3070133" y="1047420"/>
                  </a:lnTo>
                  <a:lnTo>
                    <a:pt x="3044172" y="1037855"/>
                  </a:lnTo>
                  <a:lnTo>
                    <a:pt x="3018212" y="1022826"/>
                  </a:lnTo>
                  <a:lnTo>
                    <a:pt x="3010014" y="1003697"/>
                  </a:lnTo>
                  <a:lnTo>
                    <a:pt x="3000450" y="999598"/>
                  </a:lnTo>
                  <a:lnTo>
                    <a:pt x="2981321" y="985935"/>
                  </a:lnTo>
                  <a:lnTo>
                    <a:pt x="2975856" y="975004"/>
                  </a:lnTo>
                  <a:lnTo>
                    <a:pt x="2974490" y="994133"/>
                  </a:lnTo>
                  <a:lnTo>
                    <a:pt x="2962193" y="991400"/>
                  </a:lnTo>
                  <a:lnTo>
                    <a:pt x="2970391" y="1010529"/>
                  </a:lnTo>
                  <a:lnTo>
                    <a:pt x="2981321" y="1021459"/>
                  </a:lnTo>
                  <a:lnTo>
                    <a:pt x="2985420" y="1015994"/>
                  </a:lnTo>
                  <a:lnTo>
                    <a:pt x="2979955" y="1006430"/>
                  </a:lnTo>
                  <a:lnTo>
                    <a:pt x="2982688" y="1000965"/>
                  </a:lnTo>
                  <a:lnTo>
                    <a:pt x="2988153" y="1000965"/>
                  </a:lnTo>
                  <a:lnTo>
                    <a:pt x="3015480" y="1028291"/>
                  </a:lnTo>
                  <a:lnTo>
                    <a:pt x="3040073" y="1043321"/>
                  </a:lnTo>
                  <a:lnTo>
                    <a:pt x="3041440" y="1050152"/>
                  </a:lnTo>
                  <a:lnTo>
                    <a:pt x="3026410" y="1059717"/>
                  </a:lnTo>
                  <a:lnTo>
                    <a:pt x="3010014" y="1062449"/>
                  </a:lnTo>
                  <a:lnTo>
                    <a:pt x="3001816" y="1059717"/>
                  </a:lnTo>
                  <a:lnTo>
                    <a:pt x="3004549" y="1069281"/>
                  </a:lnTo>
                  <a:lnTo>
                    <a:pt x="3004549" y="1073380"/>
                  </a:lnTo>
                  <a:lnTo>
                    <a:pt x="3011380" y="1069281"/>
                  </a:lnTo>
                  <a:lnTo>
                    <a:pt x="3037341" y="1067915"/>
                  </a:lnTo>
                  <a:lnTo>
                    <a:pt x="3051004" y="1054251"/>
                  </a:lnTo>
                  <a:lnTo>
                    <a:pt x="3057836" y="1051519"/>
                  </a:lnTo>
                  <a:lnTo>
                    <a:pt x="3066033" y="1062449"/>
                  </a:lnTo>
                  <a:lnTo>
                    <a:pt x="3068766" y="1078845"/>
                  </a:lnTo>
                  <a:lnTo>
                    <a:pt x="3093360" y="1108904"/>
                  </a:lnTo>
                  <a:lnTo>
                    <a:pt x="3090627" y="1138963"/>
                  </a:lnTo>
                  <a:lnTo>
                    <a:pt x="3074231" y="1156726"/>
                  </a:lnTo>
                  <a:lnTo>
                    <a:pt x="3063301" y="1158092"/>
                  </a:lnTo>
                  <a:lnTo>
                    <a:pt x="3055103" y="1164924"/>
                  </a:lnTo>
                  <a:lnTo>
                    <a:pt x="3040073" y="1163557"/>
                  </a:lnTo>
                  <a:lnTo>
                    <a:pt x="3027776" y="1155359"/>
                  </a:lnTo>
                  <a:lnTo>
                    <a:pt x="2999084" y="1149894"/>
                  </a:lnTo>
                  <a:lnTo>
                    <a:pt x="2981321" y="1126667"/>
                  </a:lnTo>
                  <a:lnTo>
                    <a:pt x="2974490" y="1104805"/>
                  </a:lnTo>
                  <a:lnTo>
                    <a:pt x="2964925" y="1096607"/>
                  </a:lnTo>
                  <a:lnTo>
                    <a:pt x="2962193" y="1102073"/>
                  </a:lnTo>
                  <a:lnTo>
                    <a:pt x="2963559" y="1110271"/>
                  </a:lnTo>
                  <a:lnTo>
                    <a:pt x="2963559" y="1122568"/>
                  </a:lnTo>
                  <a:lnTo>
                    <a:pt x="2974490" y="1137597"/>
                  </a:lnTo>
                  <a:lnTo>
                    <a:pt x="2984054" y="1164924"/>
                  </a:lnTo>
                  <a:lnTo>
                    <a:pt x="2997717" y="1188151"/>
                  </a:lnTo>
                  <a:lnTo>
                    <a:pt x="2989519" y="1194983"/>
                  </a:lnTo>
                  <a:lnTo>
                    <a:pt x="2982688" y="1190884"/>
                  </a:lnTo>
                  <a:lnTo>
                    <a:pt x="2970391" y="1193616"/>
                  </a:lnTo>
                  <a:lnTo>
                    <a:pt x="2964925" y="1175854"/>
                  </a:lnTo>
                  <a:lnTo>
                    <a:pt x="2963559" y="1184052"/>
                  </a:lnTo>
                  <a:lnTo>
                    <a:pt x="2958094" y="1188151"/>
                  </a:lnTo>
                  <a:lnTo>
                    <a:pt x="2962193" y="1196349"/>
                  </a:lnTo>
                  <a:lnTo>
                    <a:pt x="2973123" y="1201814"/>
                  </a:lnTo>
                  <a:lnTo>
                    <a:pt x="2977222" y="1210012"/>
                  </a:lnTo>
                  <a:lnTo>
                    <a:pt x="2953995" y="1204547"/>
                  </a:lnTo>
                  <a:lnTo>
                    <a:pt x="2947163" y="1199082"/>
                  </a:lnTo>
                  <a:lnTo>
                    <a:pt x="2947163" y="1211379"/>
                  </a:lnTo>
                  <a:lnTo>
                    <a:pt x="2953995" y="1216844"/>
                  </a:lnTo>
                  <a:lnTo>
                    <a:pt x="2953995" y="1227775"/>
                  </a:lnTo>
                  <a:lnTo>
                    <a:pt x="2944431" y="1240071"/>
                  </a:lnTo>
                  <a:lnTo>
                    <a:pt x="2941698" y="1225042"/>
                  </a:lnTo>
                  <a:lnTo>
                    <a:pt x="2933500" y="1223676"/>
                  </a:lnTo>
                  <a:lnTo>
                    <a:pt x="2937599" y="1229141"/>
                  </a:lnTo>
                  <a:lnTo>
                    <a:pt x="2936233" y="1240071"/>
                  </a:lnTo>
                  <a:lnTo>
                    <a:pt x="2930767" y="1235973"/>
                  </a:lnTo>
                  <a:lnTo>
                    <a:pt x="2914371" y="1235973"/>
                  </a:lnTo>
                  <a:lnTo>
                    <a:pt x="2908906" y="1244170"/>
                  </a:lnTo>
                  <a:lnTo>
                    <a:pt x="2888411" y="1251002"/>
                  </a:lnTo>
                  <a:lnTo>
                    <a:pt x="2899342" y="1257834"/>
                  </a:lnTo>
                  <a:lnTo>
                    <a:pt x="2902074" y="1267398"/>
                  </a:lnTo>
                  <a:lnTo>
                    <a:pt x="2895243" y="1270131"/>
                  </a:lnTo>
                  <a:lnTo>
                    <a:pt x="2893877" y="1264665"/>
                  </a:lnTo>
                  <a:lnTo>
                    <a:pt x="2878847" y="1253735"/>
                  </a:lnTo>
                  <a:lnTo>
                    <a:pt x="2867916" y="1251002"/>
                  </a:lnTo>
                  <a:lnTo>
                    <a:pt x="2866550" y="1259200"/>
                  </a:lnTo>
                  <a:lnTo>
                    <a:pt x="2859718" y="1263299"/>
                  </a:lnTo>
                  <a:lnTo>
                    <a:pt x="2876114" y="1275596"/>
                  </a:lnTo>
                  <a:lnTo>
                    <a:pt x="2870649" y="1282428"/>
                  </a:lnTo>
                  <a:lnTo>
                    <a:pt x="2870649" y="1290626"/>
                  </a:lnTo>
                  <a:lnTo>
                    <a:pt x="2858352" y="1289259"/>
                  </a:lnTo>
                  <a:lnTo>
                    <a:pt x="2847421" y="1307021"/>
                  </a:lnTo>
                  <a:lnTo>
                    <a:pt x="2831026" y="1315219"/>
                  </a:lnTo>
                  <a:lnTo>
                    <a:pt x="2837857" y="1324784"/>
                  </a:lnTo>
                  <a:lnTo>
                    <a:pt x="2833758" y="1331615"/>
                  </a:lnTo>
                  <a:lnTo>
                    <a:pt x="2825560" y="1331615"/>
                  </a:lnTo>
                  <a:lnTo>
                    <a:pt x="2817362" y="1342546"/>
                  </a:lnTo>
                  <a:lnTo>
                    <a:pt x="2820095" y="1353476"/>
                  </a:lnTo>
                  <a:lnTo>
                    <a:pt x="2807798" y="1357575"/>
                  </a:lnTo>
                  <a:lnTo>
                    <a:pt x="2788670" y="1380803"/>
                  </a:lnTo>
                  <a:lnTo>
                    <a:pt x="2773640" y="1383536"/>
                  </a:lnTo>
                  <a:lnTo>
                    <a:pt x="2773640" y="1395833"/>
                  </a:lnTo>
                  <a:lnTo>
                    <a:pt x="2759977" y="1408129"/>
                  </a:lnTo>
                  <a:lnTo>
                    <a:pt x="2744947" y="1398565"/>
                  </a:lnTo>
                  <a:lnTo>
                    <a:pt x="2743581" y="1406763"/>
                  </a:lnTo>
                  <a:lnTo>
                    <a:pt x="2750412" y="1421793"/>
                  </a:lnTo>
                  <a:lnTo>
                    <a:pt x="2738116" y="1434090"/>
                  </a:lnTo>
                  <a:lnTo>
                    <a:pt x="2734017" y="1458684"/>
                  </a:lnTo>
                  <a:lnTo>
                    <a:pt x="2725819" y="1470980"/>
                  </a:lnTo>
                  <a:lnTo>
                    <a:pt x="2720353" y="1488743"/>
                  </a:lnTo>
                  <a:lnTo>
                    <a:pt x="2709423" y="1494208"/>
                  </a:lnTo>
                  <a:lnTo>
                    <a:pt x="2699858" y="1521534"/>
                  </a:lnTo>
                  <a:lnTo>
                    <a:pt x="2705324" y="1527000"/>
                  </a:lnTo>
                  <a:lnTo>
                    <a:pt x="2705324" y="1546128"/>
                  </a:lnTo>
                  <a:lnTo>
                    <a:pt x="2693027" y="1567990"/>
                  </a:lnTo>
                  <a:lnTo>
                    <a:pt x="2688928" y="1578920"/>
                  </a:lnTo>
                  <a:lnTo>
                    <a:pt x="2676631" y="1583019"/>
                  </a:lnTo>
                  <a:lnTo>
                    <a:pt x="2671166" y="1589851"/>
                  </a:lnTo>
                  <a:lnTo>
                    <a:pt x="2684829" y="1592583"/>
                  </a:lnTo>
                  <a:lnTo>
                    <a:pt x="2687561" y="1602148"/>
                  </a:lnTo>
                  <a:lnTo>
                    <a:pt x="2684829" y="1614445"/>
                  </a:lnTo>
                  <a:lnTo>
                    <a:pt x="2690294" y="1622643"/>
                  </a:lnTo>
                  <a:lnTo>
                    <a:pt x="2690294" y="1640405"/>
                  </a:lnTo>
                  <a:lnTo>
                    <a:pt x="2695759" y="1643137"/>
                  </a:lnTo>
                  <a:lnTo>
                    <a:pt x="2683463" y="1674563"/>
                  </a:lnTo>
                  <a:lnTo>
                    <a:pt x="2665700" y="1690959"/>
                  </a:lnTo>
                  <a:lnTo>
                    <a:pt x="2630176" y="1699157"/>
                  </a:lnTo>
                  <a:lnTo>
                    <a:pt x="2624711" y="1712820"/>
                  </a:lnTo>
                  <a:lnTo>
                    <a:pt x="2642473" y="1697790"/>
                  </a:lnTo>
                  <a:lnTo>
                    <a:pt x="2672532" y="1693691"/>
                  </a:lnTo>
                  <a:lnTo>
                    <a:pt x="2695759" y="1666365"/>
                  </a:lnTo>
                  <a:lnTo>
                    <a:pt x="2713522" y="1632207"/>
                  </a:lnTo>
                  <a:lnTo>
                    <a:pt x="2751779" y="1630840"/>
                  </a:lnTo>
                  <a:lnTo>
                    <a:pt x="2764076" y="1636306"/>
                  </a:lnTo>
                  <a:lnTo>
                    <a:pt x="2764076" y="1648603"/>
                  </a:lnTo>
                  <a:lnTo>
                    <a:pt x="2758610" y="1663632"/>
                  </a:lnTo>
                  <a:lnTo>
                    <a:pt x="2758610" y="1678662"/>
                  </a:lnTo>
                  <a:lnTo>
                    <a:pt x="2765442" y="1697790"/>
                  </a:lnTo>
                  <a:lnTo>
                    <a:pt x="2765442" y="1723751"/>
                  </a:lnTo>
                  <a:lnTo>
                    <a:pt x="2755878" y="1749711"/>
                  </a:lnTo>
                  <a:lnTo>
                    <a:pt x="2764076" y="1762008"/>
                  </a:lnTo>
                  <a:lnTo>
                    <a:pt x="2768175" y="1787968"/>
                  </a:lnTo>
                  <a:lnTo>
                    <a:pt x="2764076" y="1801631"/>
                  </a:lnTo>
                  <a:lnTo>
                    <a:pt x="2721720" y="1841255"/>
                  </a:lnTo>
                  <a:lnTo>
                    <a:pt x="2702591" y="1848086"/>
                  </a:lnTo>
                  <a:lnTo>
                    <a:pt x="2687561" y="1845354"/>
                  </a:lnTo>
                  <a:lnTo>
                    <a:pt x="2702591" y="1850819"/>
                  </a:lnTo>
                  <a:lnTo>
                    <a:pt x="2723086" y="1852185"/>
                  </a:lnTo>
                  <a:lnTo>
                    <a:pt x="2770907" y="1835789"/>
                  </a:lnTo>
                  <a:lnTo>
                    <a:pt x="2818729" y="1820760"/>
                  </a:lnTo>
                  <a:lnTo>
                    <a:pt x="2843323" y="1818027"/>
                  </a:lnTo>
                  <a:lnTo>
                    <a:pt x="2873382" y="1837156"/>
                  </a:lnTo>
                  <a:lnTo>
                    <a:pt x="2892510" y="1856284"/>
                  </a:lnTo>
                  <a:lnTo>
                    <a:pt x="2922569" y="1864482"/>
                  </a:lnTo>
                  <a:lnTo>
                    <a:pt x="2929401" y="1871314"/>
                  </a:lnTo>
                  <a:lnTo>
                    <a:pt x="2943064" y="1874046"/>
                  </a:lnTo>
                  <a:lnTo>
                    <a:pt x="2963559" y="1895908"/>
                  </a:lnTo>
                  <a:lnTo>
                    <a:pt x="2974490" y="1900007"/>
                  </a:lnTo>
                  <a:lnTo>
                    <a:pt x="2985420" y="1920501"/>
                  </a:lnTo>
                  <a:lnTo>
                    <a:pt x="2996351" y="1927333"/>
                  </a:lnTo>
                  <a:lnTo>
                    <a:pt x="2996351" y="1939630"/>
                  </a:lnTo>
                  <a:lnTo>
                    <a:pt x="3004549" y="1949194"/>
                  </a:lnTo>
                  <a:lnTo>
                    <a:pt x="3014113" y="1972422"/>
                  </a:lnTo>
                  <a:lnTo>
                    <a:pt x="3014113" y="1977887"/>
                  </a:lnTo>
                  <a:lnTo>
                    <a:pt x="3023677" y="1973788"/>
                  </a:lnTo>
                  <a:lnTo>
                    <a:pt x="3029143" y="1981986"/>
                  </a:lnTo>
                  <a:lnTo>
                    <a:pt x="3056469" y="1999748"/>
                  </a:lnTo>
                  <a:lnTo>
                    <a:pt x="3066033" y="2002481"/>
                  </a:lnTo>
                  <a:lnTo>
                    <a:pt x="3086528" y="2016144"/>
                  </a:lnTo>
                  <a:lnTo>
                    <a:pt x="3096093" y="2020243"/>
                  </a:lnTo>
                  <a:lnTo>
                    <a:pt x="3119320" y="2039372"/>
                  </a:lnTo>
                  <a:lnTo>
                    <a:pt x="3122053" y="2048936"/>
                  </a:lnTo>
                  <a:lnTo>
                    <a:pt x="3138449" y="2066698"/>
                  </a:lnTo>
                  <a:lnTo>
                    <a:pt x="3135716" y="2072164"/>
                  </a:lnTo>
                  <a:lnTo>
                    <a:pt x="3141181" y="2076262"/>
                  </a:lnTo>
                  <a:lnTo>
                    <a:pt x="3161676" y="2077629"/>
                  </a:lnTo>
                  <a:lnTo>
                    <a:pt x="3168508" y="2078995"/>
                  </a:lnTo>
                  <a:lnTo>
                    <a:pt x="3183537" y="2076262"/>
                  </a:lnTo>
                  <a:lnTo>
                    <a:pt x="3212230" y="2077629"/>
                  </a:lnTo>
                  <a:lnTo>
                    <a:pt x="3219062" y="2083094"/>
                  </a:lnTo>
                  <a:lnTo>
                    <a:pt x="3223161" y="2083094"/>
                  </a:lnTo>
                  <a:lnTo>
                    <a:pt x="3245022" y="2089926"/>
                  </a:lnTo>
                  <a:lnTo>
                    <a:pt x="3266883" y="2094025"/>
                  </a:lnTo>
                  <a:lnTo>
                    <a:pt x="3283279" y="2088559"/>
                  </a:lnTo>
                  <a:lnTo>
                    <a:pt x="3292843" y="2088559"/>
                  </a:lnTo>
                  <a:lnTo>
                    <a:pt x="3292843" y="2094025"/>
                  </a:lnTo>
                  <a:lnTo>
                    <a:pt x="3296942" y="2091292"/>
                  </a:lnTo>
                  <a:lnTo>
                    <a:pt x="3303774" y="2091292"/>
                  </a:lnTo>
                  <a:lnTo>
                    <a:pt x="3306507" y="2110421"/>
                  </a:lnTo>
                  <a:lnTo>
                    <a:pt x="3288744" y="2143212"/>
                  </a:lnTo>
                  <a:lnTo>
                    <a:pt x="3287378" y="2155509"/>
                  </a:lnTo>
                  <a:lnTo>
                    <a:pt x="3279180" y="2167806"/>
                  </a:lnTo>
                  <a:lnTo>
                    <a:pt x="3269616" y="2185568"/>
                  </a:lnTo>
                  <a:lnTo>
                    <a:pt x="3270982" y="2200598"/>
                  </a:lnTo>
                  <a:lnTo>
                    <a:pt x="3276448" y="2204697"/>
                  </a:lnTo>
                  <a:lnTo>
                    <a:pt x="3276448" y="2233390"/>
                  </a:lnTo>
                  <a:lnTo>
                    <a:pt x="3260052" y="2260716"/>
                  </a:lnTo>
                  <a:lnTo>
                    <a:pt x="3260052" y="2273013"/>
                  </a:lnTo>
                  <a:lnTo>
                    <a:pt x="3254586" y="2289409"/>
                  </a:lnTo>
                  <a:lnTo>
                    <a:pt x="3240923" y="2300340"/>
                  </a:lnTo>
                  <a:lnTo>
                    <a:pt x="3234091" y="2327666"/>
                  </a:lnTo>
                  <a:lnTo>
                    <a:pt x="3239557" y="2338597"/>
                  </a:lnTo>
                  <a:lnTo>
                    <a:pt x="3253220" y="2349527"/>
                  </a:lnTo>
                  <a:lnTo>
                    <a:pt x="3253220" y="2365923"/>
                  </a:lnTo>
                  <a:lnTo>
                    <a:pt x="3262784" y="2371389"/>
                  </a:lnTo>
                  <a:lnTo>
                    <a:pt x="3270982" y="2382319"/>
                  </a:lnTo>
                  <a:lnTo>
                    <a:pt x="3268250" y="2393250"/>
                  </a:lnTo>
                  <a:lnTo>
                    <a:pt x="3269616" y="2398715"/>
                  </a:lnTo>
                  <a:lnTo>
                    <a:pt x="3269616" y="2408279"/>
                  </a:lnTo>
                  <a:lnTo>
                    <a:pt x="3281913" y="2413745"/>
                  </a:lnTo>
                  <a:lnTo>
                    <a:pt x="3298309" y="2421943"/>
                  </a:lnTo>
                  <a:lnTo>
                    <a:pt x="3301041" y="2421943"/>
                  </a:lnTo>
                  <a:lnTo>
                    <a:pt x="3302408" y="2431507"/>
                  </a:lnTo>
                  <a:lnTo>
                    <a:pt x="3310606" y="2442438"/>
                  </a:lnTo>
                  <a:lnTo>
                    <a:pt x="3313338" y="2462932"/>
                  </a:lnTo>
                  <a:lnTo>
                    <a:pt x="3317437" y="2472497"/>
                  </a:lnTo>
                  <a:lnTo>
                    <a:pt x="3311972" y="2491625"/>
                  </a:lnTo>
                  <a:lnTo>
                    <a:pt x="3286012" y="2513486"/>
                  </a:lnTo>
                  <a:lnTo>
                    <a:pt x="3305140" y="2503922"/>
                  </a:lnTo>
                  <a:lnTo>
                    <a:pt x="3321536" y="2491625"/>
                  </a:lnTo>
                  <a:lnTo>
                    <a:pt x="3339298" y="2498457"/>
                  </a:lnTo>
                  <a:lnTo>
                    <a:pt x="3351595" y="2509388"/>
                  </a:lnTo>
                  <a:lnTo>
                    <a:pt x="3362526" y="2510754"/>
                  </a:lnTo>
                  <a:lnTo>
                    <a:pt x="3366625" y="2499823"/>
                  </a:lnTo>
                  <a:lnTo>
                    <a:pt x="3366625" y="2487526"/>
                  </a:lnTo>
                  <a:lnTo>
                    <a:pt x="3388486" y="2460200"/>
                  </a:lnTo>
                  <a:lnTo>
                    <a:pt x="3393952" y="2458833"/>
                  </a:lnTo>
                  <a:lnTo>
                    <a:pt x="3391219" y="2469764"/>
                  </a:lnTo>
                  <a:lnTo>
                    <a:pt x="3393952" y="2477962"/>
                  </a:lnTo>
                  <a:lnTo>
                    <a:pt x="3400783" y="2479328"/>
                  </a:lnTo>
                  <a:lnTo>
                    <a:pt x="3406248" y="2502556"/>
                  </a:lnTo>
                  <a:lnTo>
                    <a:pt x="3403516" y="2521684"/>
                  </a:lnTo>
                  <a:lnTo>
                    <a:pt x="3418545" y="2533981"/>
                  </a:lnTo>
                  <a:lnTo>
                    <a:pt x="3441773" y="2535348"/>
                  </a:lnTo>
                  <a:lnTo>
                    <a:pt x="3429476" y="2529882"/>
                  </a:lnTo>
                  <a:lnTo>
                    <a:pt x="3415813" y="2516219"/>
                  </a:lnTo>
                  <a:lnTo>
                    <a:pt x="3413080" y="2499823"/>
                  </a:lnTo>
                  <a:lnTo>
                    <a:pt x="3417179" y="2479328"/>
                  </a:lnTo>
                  <a:lnTo>
                    <a:pt x="3424011" y="2469764"/>
                  </a:lnTo>
                  <a:lnTo>
                    <a:pt x="3417179" y="2461566"/>
                  </a:lnTo>
                  <a:lnTo>
                    <a:pt x="3415813" y="2447903"/>
                  </a:lnTo>
                  <a:lnTo>
                    <a:pt x="3421278" y="2452002"/>
                  </a:lnTo>
                  <a:lnTo>
                    <a:pt x="3428110" y="2449269"/>
                  </a:lnTo>
                  <a:lnTo>
                    <a:pt x="3434941" y="2430141"/>
                  </a:lnTo>
                  <a:lnTo>
                    <a:pt x="3449971" y="2413745"/>
                  </a:lnTo>
                  <a:lnTo>
                    <a:pt x="3445872" y="2408279"/>
                  </a:lnTo>
                  <a:lnTo>
                    <a:pt x="3443139" y="2389151"/>
                  </a:lnTo>
                  <a:lnTo>
                    <a:pt x="3436308" y="2385052"/>
                  </a:lnTo>
                  <a:lnTo>
                    <a:pt x="3436308" y="2370022"/>
                  </a:lnTo>
                  <a:lnTo>
                    <a:pt x="3448605" y="2354993"/>
                  </a:lnTo>
                  <a:lnTo>
                    <a:pt x="3443139" y="2348161"/>
                  </a:lnTo>
                  <a:lnTo>
                    <a:pt x="3444505" y="2339963"/>
                  </a:lnTo>
                  <a:lnTo>
                    <a:pt x="3437674" y="2337231"/>
                  </a:lnTo>
                  <a:lnTo>
                    <a:pt x="3434941" y="2329033"/>
                  </a:lnTo>
                  <a:lnTo>
                    <a:pt x="3445872" y="2296241"/>
                  </a:lnTo>
                  <a:lnTo>
                    <a:pt x="3443139" y="2282578"/>
                  </a:lnTo>
                  <a:lnTo>
                    <a:pt x="3445872" y="2260716"/>
                  </a:lnTo>
                  <a:lnTo>
                    <a:pt x="3452703" y="2253885"/>
                  </a:lnTo>
                  <a:lnTo>
                    <a:pt x="3449971" y="2241588"/>
                  </a:lnTo>
                  <a:lnTo>
                    <a:pt x="3456802" y="2236123"/>
                  </a:lnTo>
                  <a:lnTo>
                    <a:pt x="3451337" y="2225192"/>
                  </a:lnTo>
                  <a:lnTo>
                    <a:pt x="3459535" y="2219727"/>
                  </a:lnTo>
                  <a:lnTo>
                    <a:pt x="3452703" y="2218360"/>
                  </a:lnTo>
                  <a:lnTo>
                    <a:pt x="3448605" y="2208796"/>
                  </a:lnTo>
                  <a:lnTo>
                    <a:pt x="3455436" y="2204697"/>
                  </a:lnTo>
                  <a:lnTo>
                    <a:pt x="3449971" y="2195133"/>
                  </a:lnTo>
                  <a:lnTo>
                    <a:pt x="3449971" y="2182836"/>
                  </a:lnTo>
                  <a:lnTo>
                    <a:pt x="3444505" y="2171905"/>
                  </a:lnTo>
                  <a:lnTo>
                    <a:pt x="3443139" y="2158242"/>
                  </a:lnTo>
                  <a:lnTo>
                    <a:pt x="3439040" y="2151410"/>
                  </a:lnTo>
                  <a:lnTo>
                    <a:pt x="3456802" y="2143212"/>
                  </a:lnTo>
                  <a:lnTo>
                    <a:pt x="3482763" y="2139113"/>
                  </a:lnTo>
                  <a:lnTo>
                    <a:pt x="3496426" y="2129549"/>
                  </a:lnTo>
                  <a:lnTo>
                    <a:pt x="3511455" y="2129549"/>
                  </a:lnTo>
                  <a:lnTo>
                    <a:pt x="3518287" y="2124084"/>
                  </a:lnTo>
                  <a:lnTo>
                    <a:pt x="3544247" y="2110421"/>
                  </a:lnTo>
                  <a:lnTo>
                    <a:pt x="3586603" y="2095391"/>
                  </a:lnTo>
                  <a:lnTo>
                    <a:pt x="3586603" y="2089926"/>
                  </a:lnTo>
                  <a:lnTo>
                    <a:pt x="3596167" y="2081728"/>
                  </a:lnTo>
                  <a:lnTo>
                    <a:pt x="3627593" y="2068065"/>
                  </a:lnTo>
                  <a:lnTo>
                    <a:pt x="3628960" y="2057134"/>
                  </a:lnTo>
                  <a:lnTo>
                    <a:pt x="3643989" y="2048936"/>
                  </a:lnTo>
                  <a:lnTo>
                    <a:pt x="3663117" y="2020243"/>
                  </a:lnTo>
                  <a:lnTo>
                    <a:pt x="3671316" y="2021609"/>
                  </a:lnTo>
                  <a:lnTo>
                    <a:pt x="3676780" y="2028441"/>
                  </a:lnTo>
                  <a:lnTo>
                    <a:pt x="3690444" y="2027075"/>
                  </a:lnTo>
                  <a:lnTo>
                    <a:pt x="3701374" y="2016144"/>
                  </a:lnTo>
                  <a:lnTo>
                    <a:pt x="3689078" y="1999748"/>
                  </a:lnTo>
                  <a:lnTo>
                    <a:pt x="3687711" y="1983352"/>
                  </a:lnTo>
                  <a:lnTo>
                    <a:pt x="3679514" y="1990184"/>
                  </a:lnTo>
                  <a:lnTo>
                    <a:pt x="3676780" y="2003847"/>
                  </a:lnTo>
                  <a:lnTo>
                    <a:pt x="3671316" y="2005214"/>
                  </a:lnTo>
                  <a:lnTo>
                    <a:pt x="3675415" y="1988818"/>
                  </a:lnTo>
                  <a:lnTo>
                    <a:pt x="3687711" y="1956026"/>
                  </a:lnTo>
                  <a:lnTo>
                    <a:pt x="3693177" y="1950561"/>
                  </a:lnTo>
                  <a:lnTo>
                    <a:pt x="3693177" y="1927333"/>
                  </a:lnTo>
                  <a:lnTo>
                    <a:pt x="3694543" y="1910937"/>
                  </a:lnTo>
                  <a:lnTo>
                    <a:pt x="3683613" y="1890442"/>
                  </a:lnTo>
                  <a:lnTo>
                    <a:pt x="3686345" y="1849453"/>
                  </a:lnTo>
                  <a:lnTo>
                    <a:pt x="3682246" y="1813928"/>
                  </a:lnTo>
                  <a:lnTo>
                    <a:pt x="3661752" y="1782503"/>
                  </a:lnTo>
                  <a:lnTo>
                    <a:pt x="3646721" y="1772938"/>
                  </a:lnTo>
                  <a:lnTo>
                    <a:pt x="3642623" y="1759275"/>
                  </a:lnTo>
                  <a:lnTo>
                    <a:pt x="3628960" y="1755176"/>
                  </a:lnTo>
                  <a:lnTo>
                    <a:pt x="3624861" y="1744245"/>
                  </a:lnTo>
                  <a:lnTo>
                    <a:pt x="3633058" y="1718285"/>
                  </a:lnTo>
                  <a:lnTo>
                    <a:pt x="3646721" y="1712820"/>
                  </a:lnTo>
                  <a:lnTo>
                    <a:pt x="3682246" y="1675929"/>
                  </a:lnTo>
                  <a:lnTo>
                    <a:pt x="3693177" y="1674563"/>
                  </a:lnTo>
                  <a:lnTo>
                    <a:pt x="3701374" y="1663632"/>
                  </a:lnTo>
                  <a:lnTo>
                    <a:pt x="3701374" y="1655434"/>
                  </a:lnTo>
                  <a:lnTo>
                    <a:pt x="3695909" y="1652702"/>
                  </a:lnTo>
                  <a:lnTo>
                    <a:pt x="3695909" y="1647236"/>
                  </a:lnTo>
                  <a:lnTo>
                    <a:pt x="3709572" y="1628108"/>
                  </a:lnTo>
                  <a:lnTo>
                    <a:pt x="3716405" y="1628108"/>
                  </a:lnTo>
                  <a:lnTo>
                    <a:pt x="3724603" y="1644504"/>
                  </a:lnTo>
                  <a:lnTo>
                    <a:pt x="3734167" y="1648603"/>
                  </a:lnTo>
                  <a:lnTo>
                    <a:pt x="3728702" y="1641771"/>
                  </a:lnTo>
                  <a:lnTo>
                    <a:pt x="3730068" y="1626741"/>
                  </a:lnTo>
                  <a:lnTo>
                    <a:pt x="3745097" y="1619910"/>
                  </a:lnTo>
                  <a:lnTo>
                    <a:pt x="3758760" y="1593950"/>
                  </a:lnTo>
                  <a:lnTo>
                    <a:pt x="3756027" y="1585752"/>
                  </a:lnTo>
                  <a:lnTo>
                    <a:pt x="3738266" y="1585752"/>
                  </a:lnTo>
                  <a:lnTo>
                    <a:pt x="3735533" y="1580286"/>
                  </a:lnTo>
                  <a:lnTo>
                    <a:pt x="3747830" y="1563891"/>
                  </a:lnTo>
                  <a:lnTo>
                    <a:pt x="3740998" y="1558425"/>
                  </a:lnTo>
                  <a:lnTo>
                    <a:pt x="3736899" y="1548861"/>
                  </a:lnTo>
                  <a:lnTo>
                    <a:pt x="3746463" y="1537930"/>
                  </a:lnTo>
                  <a:lnTo>
                    <a:pt x="3758760" y="1533831"/>
                  </a:lnTo>
                  <a:lnTo>
                    <a:pt x="3745097" y="1531099"/>
                  </a:lnTo>
                  <a:lnTo>
                    <a:pt x="3743731" y="1524267"/>
                  </a:lnTo>
                  <a:lnTo>
                    <a:pt x="3749196" y="1505139"/>
                  </a:lnTo>
                  <a:lnTo>
                    <a:pt x="3758760" y="1498307"/>
                  </a:lnTo>
                  <a:lnTo>
                    <a:pt x="3751929" y="1496941"/>
                  </a:lnTo>
                  <a:lnTo>
                    <a:pt x="3730068" y="1499673"/>
                  </a:lnTo>
                  <a:lnTo>
                    <a:pt x="3723236" y="1496941"/>
                  </a:lnTo>
                  <a:lnTo>
                    <a:pt x="3724603" y="1486010"/>
                  </a:lnTo>
                  <a:lnTo>
                    <a:pt x="3753295" y="1464149"/>
                  </a:lnTo>
                  <a:lnTo>
                    <a:pt x="3771058" y="1438189"/>
                  </a:lnTo>
                  <a:lnTo>
                    <a:pt x="3773790" y="1423159"/>
                  </a:lnTo>
                  <a:lnTo>
                    <a:pt x="3781987" y="1424525"/>
                  </a:lnTo>
                  <a:lnTo>
                    <a:pt x="3787453" y="1416327"/>
                  </a:lnTo>
                  <a:lnTo>
                    <a:pt x="3787453" y="1401298"/>
                  </a:lnTo>
                  <a:lnTo>
                    <a:pt x="3780622" y="1398565"/>
                  </a:lnTo>
                  <a:lnTo>
                    <a:pt x="3779256" y="1393100"/>
                  </a:lnTo>
                  <a:lnTo>
                    <a:pt x="3772423" y="1391734"/>
                  </a:lnTo>
                  <a:lnTo>
                    <a:pt x="3764225" y="1378070"/>
                  </a:lnTo>
                  <a:lnTo>
                    <a:pt x="3765592" y="1352110"/>
                  </a:lnTo>
                  <a:lnTo>
                    <a:pt x="3773790" y="1332982"/>
                  </a:lnTo>
                  <a:lnTo>
                    <a:pt x="3775157" y="1315219"/>
                  </a:lnTo>
                  <a:lnTo>
                    <a:pt x="3786087" y="1309754"/>
                  </a:lnTo>
                  <a:lnTo>
                    <a:pt x="3790186" y="1313853"/>
                  </a:lnTo>
                  <a:lnTo>
                    <a:pt x="3798384" y="1313853"/>
                  </a:lnTo>
                  <a:lnTo>
                    <a:pt x="3798384" y="1305655"/>
                  </a:lnTo>
                  <a:lnTo>
                    <a:pt x="3807948" y="1296091"/>
                  </a:lnTo>
                  <a:lnTo>
                    <a:pt x="3816146" y="1294724"/>
                  </a:lnTo>
                  <a:lnTo>
                    <a:pt x="3824344" y="1291992"/>
                  </a:lnTo>
                  <a:lnTo>
                    <a:pt x="3832542" y="1297457"/>
                  </a:lnTo>
                  <a:lnTo>
                    <a:pt x="3854403" y="1298823"/>
                  </a:lnTo>
                  <a:lnTo>
                    <a:pt x="3877630" y="1311120"/>
                  </a:lnTo>
                  <a:lnTo>
                    <a:pt x="3907690" y="1327516"/>
                  </a:lnTo>
                  <a:lnTo>
                    <a:pt x="3924085" y="1327516"/>
                  </a:lnTo>
                  <a:lnTo>
                    <a:pt x="3919986" y="1339813"/>
                  </a:lnTo>
                  <a:lnTo>
                    <a:pt x="3902225" y="1346645"/>
                  </a:lnTo>
                  <a:lnTo>
                    <a:pt x="3924085" y="1345279"/>
                  </a:lnTo>
                  <a:lnTo>
                    <a:pt x="3943215" y="1331615"/>
                  </a:lnTo>
                  <a:lnTo>
                    <a:pt x="3955511" y="1332982"/>
                  </a:lnTo>
                  <a:lnTo>
                    <a:pt x="3962343" y="1341180"/>
                  </a:lnTo>
                  <a:lnTo>
                    <a:pt x="3971907" y="1341180"/>
                  </a:lnTo>
                  <a:lnTo>
                    <a:pt x="3981472" y="1353476"/>
                  </a:lnTo>
                  <a:lnTo>
                    <a:pt x="3981472" y="1339813"/>
                  </a:lnTo>
                  <a:lnTo>
                    <a:pt x="3997868" y="1346645"/>
                  </a:lnTo>
                  <a:lnTo>
                    <a:pt x="4004699" y="1338447"/>
                  </a:lnTo>
                  <a:lnTo>
                    <a:pt x="4014263" y="1337081"/>
                  </a:lnTo>
                  <a:lnTo>
                    <a:pt x="4032026" y="1327516"/>
                  </a:lnTo>
                  <a:lnTo>
                    <a:pt x="4055252" y="1345279"/>
                  </a:lnTo>
                  <a:lnTo>
                    <a:pt x="4055252" y="1358942"/>
                  </a:lnTo>
                  <a:lnTo>
                    <a:pt x="4070282" y="1371239"/>
                  </a:lnTo>
                  <a:lnTo>
                    <a:pt x="4082579" y="1371239"/>
                  </a:lnTo>
                  <a:lnTo>
                    <a:pt x="4082579" y="1393100"/>
                  </a:lnTo>
                  <a:lnTo>
                    <a:pt x="4074381" y="1404030"/>
                  </a:lnTo>
                  <a:lnTo>
                    <a:pt x="4074381" y="1413595"/>
                  </a:lnTo>
                  <a:lnTo>
                    <a:pt x="4083945" y="1406763"/>
                  </a:lnTo>
                  <a:lnTo>
                    <a:pt x="4097609" y="1420426"/>
                  </a:lnTo>
                  <a:lnTo>
                    <a:pt x="4104441" y="1435456"/>
                  </a:lnTo>
                  <a:lnTo>
                    <a:pt x="4093510" y="1438189"/>
                  </a:lnTo>
                  <a:lnTo>
                    <a:pt x="4105806" y="1447753"/>
                  </a:lnTo>
                  <a:lnTo>
                    <a:pt x="4115371" y="1438189"/>
                  </a:lnTo>
                  <a:lnTo>
                    <a:pt x="4127668" y="1454585"/>
                  </a:lnTo>
                  <a:lnTo>
                    <a:pt x="4124935" y="1462782"/>
                  </a:lnTo>
                  <a:lnTo>
                    <a:pt x="4114005" y="1453218"/>
                  </a:lnTo>
                  <a:lnTo>
                    <a:pt x="4107174" y="1466881"/>
                  </a:lnTo>
                  <a:lnTo>
                    <a:pt x="4096242" y="1466881"/>
                  </a:lnTo>
                  <a:lnTo>
                    <a:pt x="4112639" y="1483277"/>
                  </a:lnTo>
                  <a:lnTo>
                    <a:pt x="4112639" y="1495574"/>
                  </a:lnTo>
                  <a:lnTo>
                    <a:pt x="4123569" y="1484644"/>
                  </a:lnTo>
                  <a:lnTo>
                    <a:pt x="4123569" y="1495574"/>
                  </a:lnTo>
                  <a:lnTo>
                    <a:pt x="4134499" y="1488743"/>
                  </a:lnTo>
                  <a:lnTo>
                    <a:pt x="4156361" y="1506505"/>
                  </a:lnTo>
                  <a:lnTo>
                    <a:pt x="4163193" y="1503772"/>
                  </a:lnTo>
                  <a:lnTo>
                    <a:pt x="4168658" y="1510604"/>
                  </a:lnTo>
                  <a:lnTo>
                    <a:pt x="4183687" y="1503772"/>
                  </a:lnTo>
                  <a:lnTo>
                    <a:pt x="4200084" y="1510604"/>
                  </a:lnTo>
                  <a:lnTo>
                    <a:pt x="4197350" y="1533831"/>
                  </a:lnTo>
                  <a:lnTo>
                    <a:pt x="4204183" y="1544762"/>
                  </a:lnTo>
                  <a:lnTo>
                    <a:pt x="4220578" y="1533831"/>
                  </a:lnTo>
                  <a:lnTo>
                    <a:pt x="4223311" y="1513337"/>
                  </a:lnTo>
                  <a:lnTo>
                    <a:pt x="4234241" y="1511970"/>
                  </a:lnTo>
                  <a:lnTo>
                    <a:pt x="4234241" y="1535198"/>
                  </a:lnTo>
                  <a:lnTo>
                    <a:pt x="4230142" y="1557059"/>
                  </a:lnTo>
                  <a:lnTo>
                    <a:pt x="4213747" y="1561158"/>
                  </a:lnTo>
                  <a:lnTo>
                    <a:pt x="4200084" y="1580286"/>
                  </a:lnTo>
                  <a:lnTo>
                    <a:pt x="4204183" y="1613078"/>
                  </a:lnTo>
                  <a:lnTo>
                    <a:pt x="4197350" y="1625375"/>
                  </a:lnTo>
                  <a:lnTo>
                    <a:pt x="4194618" y="1607613"/>
                  </a:lnTo>
                  <a:lnTo>
                    <a:pt x="4189152" y="1615811"/>
                  </a:lnTo>
                  <a:lnTo>
                    <a:pt x="4185054" y="1636306"/>
                  </a:lnTo>
                  <a:lnTo>
                    <a:pt x="4156361" y="1632207"/>
                  </a:lnTo>
                  <a:lnTo>
                    <a:pt x="4120836" y="1621276"/>
                  </a:lnTo>
                  <a:lnTo>
                    <a:pt x="4152262" y="1637672"/>
                  </a:lnTo>
                  <a:lnTo>
                    <a:pt x="4176856" y="1643137"/>
                  </a:lnTo>
                  <a:lnTo>
                    <a:pt x="4195985" y="1658167"/>
                  </a:lnTo>
                  <a:lnTo>
                    <a:pt x="4194618" y="1681395"/>
                  </a:lnTo>
                  <a:lnTo>
                    <a:pt x="4182321" y="1697790"/>
                  </a:lnTo>
                  <a:lnTo>
                    <a:pt x="4180955" y="1705988"/>
                  </a:lnTo>
                  <a:lnTo>
                    <a:pt x="4165925" y="1723751"/>
                  </a:lnTo>
                  <a:lnTo>
                    <a:pt x="4170024" y="1726483"/>
                  </a:lnTo>
                  <a:lnTo>
                    <a:pt x="4186420" y="1752443"/>
                  </a:lnTo>
                  <a:lnTo>
                    <a:pt x="4198717" y="1755176"/>
                  </a:lnTo>
                  <a:lnTo>
                    <a:pt x="4190519" y="1757909"/>
                  </a:lnTo>
                  <a:lnTo>
                    <a:pt x="4167292" y="1746978"/>
                  </a:lnTo>
                  <a:lnTo>
                    <a:pt x="4183687" y="1770206"/>
                  </a:lnTo>
                  <a:lnTo>
                    <a:pt x="4195985" y="1779770"/>
                  </a:lnTo>
                  <a:lnTo>
                    <a:pt x="4200084" y="1778404"/>
                  </a:lnTo>
                  <a:lnTo>
                    <a:pt x="4195985" y="1764740"/>
                  </a:lnTo>
                  <a:lnTo>
                    <a:pt x="4208281" y="1764740"/>
                  </a:lnTo>
                  <a:lnTo>
                    <a:pt x="4220578" y="1775671"/>
                  </a:lnTo>
                  <a:lnTo>
                    <a:pt x="4228776" y="1789334"/>
                  </a:lnTo>
                  <a:lnTo>
                    <a:pt x="4226044" y="1804364"/>
                  </a:lnTo>
                  <a:lnTo>
                    <a:pt x="4226044" y="1819393"/>
                  </a:lnTo>
                  <a:lnTo>
                    <a:pt x="4212380" y="1841255"/>
                  </a:lnTo>
                  <a:lnTo>
                    <a:pt x="4209648" y="1856284"/>
                  </a:lnTo>
                  <a:lnTo>
                    <a:pt x="4198717" y="1868581"/>
                  </a:lnTo>
                  <a:lnTo>
                    <a:pt x="4213747" y="1861749"/>
                  </a:lnTo>
                  <a:lnTo>
                    <a:pt x="4230142" y="1826225"/>
                  </a:lnTo>
                  <a:lnTo>
                    <a:pt x="4247904" y="1808463"/>
                  </a:lnTo>
                  <a:lnTo>
                    <a:pt x="4252003" y="1809829"/>
                  </a:lnTo>
                  <a:lnTo>
                    <a:pt x="4250638" y="1823492"/>
                  </a:lnTo>
                  <a:lnTo>
                    <a:pt x="4252003" y="1850819"/>
                  </a:lnTo>
                  <a:lnTo>
                    <a:pt x="4247904" y="1856284"/>
                  </a:lnTo>
                  <a:lnTo>
                    <a:pt x="4249271" y="1867215"/>
                  </a:lnTo>
                  <a:lnTo>
                    <a:pt x="4243805" y="1879512"/>
                  </a:lnTo>
                  <a:lnTo>
                    <a:pt x="4258836" y="1863116"/>
                  </a:lnTo>
                  <a:lnTo>
                    <a:pt x="4260201" y="1848086"/>
                  </a:lnTo>
                  <a:lnTo>
                    <a:pt x="4275231" y="1835789"/>
                  </a:lnTo>
                  <a:lnTo>
                    <a:pt x="4287528" y="1834423"/>
                  </a:lnTo>
                  <a:lnTo>
                    <a:pt x="4298458" y="1823492"/>
                  </a:lnTo>
                  <a:lnTo>
                    <a:pt x="4308023" y="1824859"/>
                  </a:lnTo>
                  <a:lnTo>
                    <a:pt x="4310755" y="1831690"/>
                  </a:lnTo>
                  <a:lnTo>
                    <a:pt x="4316221" y="1824859"/>
                  </a:lnTo>
                  <a:lnTo>
                    <a:pt x="4328518" y="1822126"/>
                  </a:lnTo>
                  <a:lnTo>
                    <a:pt x="4329884" y="1809829"/>
                  </a:lnTo>
                  <a:lnTo>
                    <a:pt x="4338082" y="1797532"/>
                  </a:lnTo>
                  <a:lnTo>
                    <a:pt x="4355844" y="1783869"/>
                  </a:lnTo>
                  <a:lnTo>
                    <a:pt x="4365408" y="1793433"/>
                  </a:lnTo>
                  <a:lnTo>
                    <a:pt x="4369508" y="1812562"/>
                  </a:lnTo>
                  <a:lnTo>
                    <a:pt x="4366775" y="1827591"/>
                  </a:lnTo>
                  <a:lnTo>
                    <a:pt x="4376339" y="1807096"/>
                  </a:lnTo>
                  <a:lnTo>
                    <a:pt x="4374973" y="1786602"/>
                  </a:lnTo>
                  <a:lnTo>
                    <a:pt x="4380438" y="1785235"/>
                  </a:lnTo>
                  <a:lnTo>
                    <a:pt x="4379072" y="1779770"/>
                  </a:lnTo>
                  <a:lnTo>
                    <a:pt x="4387270" y="1766107"/>
                  </a:lnTo>
                  <a:lnTo>
                    <a:pt x="4398200" y="1764740"/>
                  </a:lnTo>
                  <a:lnTo>
                    <a:pt x="4400933" y="1746978"/>
                  </a:lnTo>
                  <a:lnTo>
                    <a:pt x="4411863" y="1740147"/>
                  </a:lnTo>
                  <a:lnTo>
                    <a:pt x="4420061" y="1727850"/>
                  </a:lnTo>
                  <a:lnTo>
                    <a:pt x="4424161" y="1719652"/>
                  </a:lnTo>
                  <a:lnTo>
                    <a:pt x="4430992" y="1718285"/>
                  </a:lnTo>
                  <a:lnTo>
                    <a:pt x="4441923" y="1730582"/>
                  </a:lnTo>
                  <a:lnTo>
                    <a:pt x="4443289" y="1722384"/>
                  </a:lnTo>
                  <a:lnTo>
                    <a:pt x="4437824" y="1711454"/>
                  </a:lnTo>
                  <a:lnTo>
                    <a:pt x="4425527" y="1711454"/>
                  </a:lnTo>
                  <a:lnTo>
                    <a:pt x="4425527" y="1703256"/>
                  </a:lnTo>
                  <a:lnTo>
                    <a:pt x="4433725" y="1682761"/>
                  </a:lnTo>
                  <a:lnTo>
                    <a:pt x="4440557" y="1680028"/>
                  </a:lnTo>
                  <a:lnTo>
                    <a:pt x="4448754" y="1688226"/>
                  </a:lnTo>
                  <a:lnTo>
                    <a:pt x="4447388" y="1675929"/>
                  </a:lnTo>
                  <a:lnTo>
                    <a:pt x="4455586" y="1669098"/>
                  </a:lnTo>
                  <a:lnTo>
                    <a:pt x="4456952" y="1659533"/>
                  </a:lnTo>
                  <a:lnTo>
                    <a:pt x="4471982" y="1643137"/>
                  </a:lnTo>
                  <a:lnTo>
                    <a:pt x="4478814" y="1632207"/>
                  </a:lnTo>
                  <a:lnTo>
                    <a:pt x="4476081" y="1622643"/>
                  </a:lnTo>
                  <a:lnTo>
                    <a:pt x="4487012" y="1607613"/>
                  </a:lnTo>
                  <a:lnTo>
                    <a:pt x="4500675" y="1603514"/>
                  </a:lnTo>
                  <a:lnTo>
                    <a:pt x="4506140" y="1608979"/>
                  </a:lnTo>
                  <a:lnTo>
                    <a:pt x="4495210" y="1617177"/>
                  </a:lnTo>
                  <a:lnTo>
                    <a:pt x="4507506" y="1613078"/>
                  </a:lnTo>
                  <a:lnTo>
                    <a:pt x="4511605" y="1618544"/>
                  </a:lnTo>
                  <a:lnTo>
                    <a:pt x="4503407" y="1624009"/>
                  </a:lnTo>
                  <a:lnTo>
                    <a:pt x="4502041" y="1633573"/>
                  </a:lnTo>
                  <a:lnTo>
                    <a:pt x="4510239" y="1639038"/>
                  </a:lnTo>
                  <a:lnTo>
                    <a:pt x="4502041" y="1649969"/>
                  </a:lnTo>
                  <a:lnTo>
                    <a:pt x="4495210" y="1651335"/>
                  </a:lnTo>
                  <a:lnTo>
                    <a:pt x="4495210" y="1654068"/>
                  </a:lnTo>
                  <a:lnTo>
                    <a:pt x="4503407" y="1656801"/>
                  </a:lnTo>
                  <a:lnTo>
                    <a:pt x="4511605" y="1658167"/>
                  </a:lnTo>
                  <a:lnTo>
                    <a:pt x="4507506" y="1669098"/>
                  </a:lnTo>
                  <a:lnTo>
                    <a:pt x="4503407" y="1674563"/>
                  </a:lnTo>
                  <a:lnTo>
                    <a:pt x="4512971" y="1674563"/>
                  </a:lnTo>
                  <a:lnTo>
                    <a:pt x="4514338" y="1685494"/>
                  </a:lnTo>
                  <a:lnTo>
                    <a:pt x="4504774" y="1690959"/>
                  </a:lnTo>
                  <a:lnTo>
                    <a:pt x="4508873" y="1704622"/>
                  </a:lnTo>
                  <a:lnTo>
                    <a:pt x="4521169" y="1715553"/>
                  </a:lnTo>
                  <a:lnTo>
                    <a:pt x="4521169" y="1731949"/>
                  </a:lnTo>
                  <a:lnTo>
                    <a:pt x="4517070" y="1737414"/>
                  </a:lnTo>
                  <a:lnTo>
                    <a:pt x="4510239" y="1731949"/>
                  </a:lnTo>
                  <a:lnTo>
                    <a:pt x="4500675" y="1736048"/>
                  </a:lnTo>
                  <a:lnTo>
                    <a:pt x="4510239" y="1744245"/>
                  </a:lnTo>
                  <a:lnTo>
                    <a:pt x="4512971" y="1751077"/>
                  </a:lnTo>
                  <a:lnTo>
                    <a:pt x="4518437" y="1751077"/>
                  </a:lnTo>
                  <a:lnTo>
                    <a:pt x="4526635" y="1742879"/>
                  </a:lnTo>
                  <a:lnTo>
                    <a:pt x="4528002" y="1752443"/>
                  </a:lnTo>
                  <a:lnTo>
                    <a:pt x="4537566" y="1757909"/>
                  </a:lnTo>
                  <a:lnTo>
                    <a:pt x="4528002" y="1774305"/>
                  </a:lnTo>
                  <a:lnTo>
                    <a:pt x="4515704" y="1778404"/>
                  </a:lnTo>
                  <a:lnTo>
                    <a:pt x="4502041" y="1775671"/>
                  </a:lnTo>
                  <a:lnTo>
                    <a:pt x="4495210" y="1783869"/>
                  </a:lnTo>
                  <a:lnTo>
                    <a:pt x="4504774" y="1789334"/>
                  </a:lnTo>
                  <a:lnTo>
                    <a:pt x="4536199" y="1781136"/>
                  </a:lnTo>
                  <a:lnTo>
                    <a:pt x="4545764" y="1783869"/>
                  </a:lnTo>
                  <a:lnTo>
                    <a:pt x="4541665" y="1794800"/>
                  </a:lnTo>
                  <a:lnTo>
                    <a:pt x="4530734" y="1808463"/>
                  </a:lnTo>
                  <a:lnTo>
                    <a:pt x="4540298" y="1812562"/>
                  </a:lnTo>
                  <a:lnTo>
                    <a:pt x="4551229" y="1805730"/>
                  </a:lnTo>
                  <a:lnTo>
                    <a:pt x="4551229" y="1820760"/>
                  </a:lnTo>
                  <a:lnTo>
                    <a:pt x="4540298" y="1837156"/>
                  </a:lnTo>
                  <a:lnTo>
                    <a:pt x="4519804" y="1837156"/>
                  </a:lnTo>
                  <a:lnTo>
                    <a:pt x="4510239" y="1830324"/>
                  </a:lnTo>
                  <a:lnTo>
                    <a:pt x="4504774" y="1839888"/>
                  </a:lnTo>
                  <a:lnTo>
                    <a:pt x="4507506" y="1848086"/>
                  </a:lnTo>
                  <a:lnTo>
                    <a:pt x="4502041" y="1859017"/>
                  </a:lnTo>
                  <a:lnTo>
                    <a:pt x="4521169" y="1850819"/>
                  </a:lnTo>
                  <a:lnTo>
                    <a:pt x="4541665" y="1850819"/>
                  </a:lnTo>
                  <a:lnTo>
                    <a:pt x="4556694" y="1845354"/>
                  </a:lnTo>
                  <a:lnTo>
                    <a:pt x="4559427" y="1849453"/>
                  </a:lnTo>
                  <a:lnTo>
                    <a:pt x="4552595" y="1857650"/>
                  </a:lnTo>
                  <a:lnTo>
                    <a:pt x="4552595" y="1864482"/>
                  </a:lnTo>
                  <a:lnTo>
                    <a:pt x="4540298" y="1871314"/>
                  </a:lnTo>
                  <a:lnTo>
                    <a:pt x="4528002" y="1871314"/>
                  </a:lnTo>
                  <a:lnTo>
                    <a:pt x="4508873" y="1894541"/>
                  </a:lnTo>
                  <a:lnTo>
                    <a:pt x="4530734" y="1884977"/>
                  </a:lnTo>
                  <a:lnTo>
                    <a:pt x="4544397" y="1884977"/>
                  </a:lnTo>
                  <a:lnTo>
                    <a:pt x="4553961" y="1882244"/>
                  </a:lnTo>
                  <a:lnTo>
                    <a:pt x="4566258" y="1883611"/>
                  </a:lnTo>
                  <a:lnTo>
                    <a:pt x="4566258" y="1895908"/>
                  </a:lnTo>
                  <a:lnTo>
                    <a:pt x="4555328" y="1897274"/>
                  </a:lnTo>
                  <a:lnTo>
                    <a:pt x="4541665" y="1906838"/>
                  </a:lnTo>
                  <a:lnTo>
                    <a:pt x="4537566" y="1920501"/>
                  </a:lnTo>
                  <a:lnTo>
                    <a:pt x="4545764" y="1912303"/>
                  </a:lnTo>
                  <a:lnTo>
                    <a:pt x="4558060" y="1915036"/>
                  </a:lnTo>
                  <a:lnTo>
                    <a:pt x="4566258" y="1906838"/>
                  </a:lnTo>
                  <a:lnTo>
                    <a:pt x="4578556" y="1919135"/>
                  </a:lnTo>
                  <a:lnTo>
                    <a:pt x="4585387" y="1940996"/>
                  </a:lnTo>
                  <a:lnTo>
                    <a:pt x="4571723" y="1951927"/>
                  </a:lnTo>
                  <a:lnTo>
                    <a:pt x="4562159" y="1949194"/>
                  </a:lnTo>
                  <a:lnTo>
                    <a:pt x="4555328" y="1954660"/>
                  </a:lnTo>
                  <a:lnTo>
                    <a:pt x="4541665" y="1954660"/>
                  </a:lnTo>
                  <a:lnTo>
                    <a:pt x="4551229" y="1962858"/>
                  </a:lnTo>
                  <a:lnTo>
                    <a:pt x="4560793" y="1961491"/>
                  </a:lnTo>
                  <a:lnTo>
                    <a:pt x="4566258" y="1965590"/>
                  </a:lnTo>
                  <a:lnTo>
                    <a:pt x="4581288" y="1965590"/>
                  </a:lnTo>
                  <a:lnTo>
                    <a:pt x="4586753" y="1972422"/>
                  </a:lnTo>
                  <a:lnTo>
                    <a:pt x="4582655" y="1981986"/>
                  </a:lnTo>
                  <a:lnTo>
                    <a:pt x="4574457" y="1988818"/>
                  </a:lnTo>
                  <a:lnTo>
                    <a:pt x="4586753" y="1992917"/>
                  </a:lnTo>
                  <a:lnTo>
                    <a:pt x="4596318" y="1991550"/>
                  </a:lnTo>
                  <a:lnTo>
                    <a:pt x="4608614" y="2002481"/>
                  </a:lnTo>
                  <a:lnTo>
                    <a:pt x="4605882" y="2013412"/>
                  </a:lnTo>
                  <a:lnTo>
                    <a:pt x="4594951" y="2018877"/>
                  </a:lnTo>
                  <a:lnTo>
                    <a:pt x="4578556" y="2032540"/>
                  </a:lnTo>
                  <a:lnTo>
                    <a:pt x="4568991" y="2028441"/>
                  </a:lnTo>
                  <a:lnTo>
                    <a:pt x="4564892" y="2035273"/>
                  </a:lnTo>
                  <a:lnTo>
                    <a:pt x="4577189" y="2039372"/>
                  </a:lnTo>
                  <a:lnTo>
                    <a:pt x="4578556" y="2047570"/>
                  </a:lnTo>
                  <a:lnTo>
                    <a:pt x="4563526" y="2048936"/>
                  </a:lnTo>
                  <a:lnTo>
                    <a:pt x="4547130" y="2039372"/>
                  </a:lnTo>
                  <a:lnTo>
                    <a:pt x="4528002" y="2039372"/>
                  </a:lnTo>
                  <a:lnTo>
                    <a:pt x="4544397" y="2048936"/>
                  </a:lnTo>
                  <a:lnTo>
                    <a:pt x="4545764" y="2062599"/>
                  </a:lnTo>
                  <a:lnTo>
                    <a:pt x="4559427" y="2074896"/>
                  </a:lnTo>
                  <a:lnTo>
                    <a:pt x="4564892" y="2083094"/>
                  </a:lnTo>
                  <a:lnTo>
                    <a:pt x="4562159" y="2088559"/>
                  </a:lnTo>
                  <a:lnTo>
                    <a:pt x="4548496" y="2091292"/>
                  </a:lnTo>
                  <a:lnTo>
                    <a:pt x="4543031" y="2098124"/>
                  </a:lnTo>
                  <a:lnTo>
                    <a:pt x="4523903" y="2096757"/>
                  </a:lnTo>
                  <a:lnTo>
                    <a:pt x="4548496" y="2103589"/>
                  </a:lnTo>
                  <a:lnTo>
                    <a:pt x="4556694" y="2102223"/>
                  </a:lnTo>
                  <a:lnTo>
                    <a:pt x="4558060" y="2096757"/>
                  </a:lnTo>
                  <a:lnTo>
                    <a:pt x="4575822" y="2092658"/>
                  </a:lnTo>
                  <a:lnTo>
                    <a:pt x="4584020" y="2094025"/>
                  </a:lnTo>
                  <a:lnTo>
                    <a:pt x="4584020" y="2103589"/>
                  </a:lnTo>
                  <a:lnTo>
                    <a:pt x="4589486" y="2110421"/>
                  </a:lnTo>
                  <a:lnTo>
                    <a:pt x="4582655" y="2115886"/>
                  </a:lnTo>
                  <a:lnTo>
                    <a:pt x="4590852" y="2117252"/>
                  </a:lnTo>
                  <a:lnTo>
                    <a:pt x="4593585" y="2119985"/>
                  </a:lnTo>
                  <a:lnTo>
                    <a:pt x="4590852" y="2130915"/>
                  </a:lnTo>
                  <a:lnTo>
                    <a:pt x="4594951" y="2135014"/>
                  </a:lnTo>
                  <a:lnTo>
                    <a:pt x="4607248" y="2126817"/>
                  </a:lnTo>
                  <a:lnTo>
                    <a:pt x="4611347" y="2129549"/>
                  </a:lnTo>
                  <a:lnTo>
                    <a:pt x="4620911" y="2132282"/>
                  </a:lnTo>
                  <a:lnTo>
                    <a:pt x="4619545" y="2148678"/>
                  </a:lnTo>
                  <a:lnTo>
                    <a:pt x="4614080" y="2156876"/>
                  </a:lnTo>
                  <a:lnTo>
                    <a:pt x="4614080" y="2163707"/>
                  </a:lnTo>
                  <a:lnTo>
                    <a:pt x="4620911" y="2162341"/>
                  </a:lnTo>
                  <a:lnTo>
                    <a:pt x="4634574" y="2144579"/>
                  </a:lnTo>
                  <a:lnTo>
                    <a:pt x="4637308" y="2145945"/>
                  </a:lnTo>
                  <a:lnTo>
                    <a:pt x="4634574" y="2156876"/>
                  </a:lnTo>
                  <a:lnTo>
                    <a:pt x="4642773" y="2166440"/>
                  </a:lnTo>
                  <a:lnTo>
                    <a:pt x="4626376" y="2176004"/>
                  </a:lnTo>
                  <a:lnTo>
                    <a:pt x="4605882" y="2203331"/>
                  </a:lnTo>
                  <a:lnTo>
                    <a:pt x="4594951" y="2211529"/>
                  </a:lnTo>
                  <a:lnTo>
                    <a:pt x="4581288" y="2208796"/>
                  </a:lnTo>
                  <a:lnTo>
                    <a:pt x="4593585" y="2215628"/>
                  </a:lnTo>
                  <a:lnTo>
                    <a:pt x="4605882" y="2212895"/>
                  </a:lnTo>
                  <a:lnTo>
                    <a:pt x="4630475" y="2188301"/>
                  </a:lnTo>
                  <a:lnTo>
                    <a:pt x="4640040" y="2188301"/>
                  </a:lnTo>
                  <a:lnTo>
                    <a:pt x="4640040" y="2196499"/>
                  </a:lnTo>
                  <a:lnTo>
                    <a:pt x="4629110" y="2204697"/>
                  </a:lnTo>
                  <a:lnTo>
                    <a:pt x="4622277" y="2216994"/>
                  </a:lnTo>
                  <a:lnTo>
                    <a:pt x="4629110" y="2218360"/>
                  </a:lnTo>
                  <a:lnTo>
                    <a:pt x="4642773" y="2203331"/>
                  </a:lnTo>
                  <a:lnTo>
                    <a:pt x="4655070" y="2189667"/>
                  </a:lnTo>
                  <a:lnTo>
                    <a:pt x="4668733" y="2186935"/>
                  </a:lnTo>
                  <a:lnTo>
                    <a:pt x="4668733" y="2193766"/>
                  </a:lnTo>
                  <a:lnTo>
                    <a:pt x="4659169" y="2199232"/>
                  </a:lnTo>
                  <a:lnTo>
                    <a:pt x="4653703" y="2204697"/>
                  </a:lnTo>
                  <a:lnTo>
                    <a:pt x="4657802" y="2207430"/>
                  </a:lnTo>
                  <a:lnTo>
                    <a:pt x="4675564" y="2200598"/>
                  </a:lnTo>
                  <a:lnTo>
                    <a:pt x="4681029" y="2204697"/>
                  </a:lnTo>
                  <a:lnTo>
                    <a:pt x="4661901" y="2219727"/>
                  </a:lnTo>
                  <a:lnTo>
                    <a:pt x="4653703" y="2229291"/>
                  </a:lnTo>
                  <a:lnTo>
                    <a:pt x="4660535" y="2232024"/>
                  </a:lnTo>
                  <a:lnTo>
                    <a:pt x="4671465" y="2222459"/>
                  </a:lnTo>
                  <a:lnTo>
                    <a:pt x="4696059" y="2200598"/>
                  </a:lnTo>
                  <a:lnTo>
                    <a:pt x="4700158" y="2203331"/>
                  </a:lnTo>
                  <a:lnTo>
                    <a:pt x="4693326" y="2208796"/>
                  </a:lnTo>
                  <a:lnTo>
                    <a:pt x="4691961" y="2215628"/>
                  </a:lnTo>
                  <a:lnTo>
                    <a:pt x="4711089" y="2203331"/>
                  </a:lnTo>
                  <a:lnTo>
                    <a:pt x="4708356" y="2210162"/>
                  </a:lnTo>
                  <a:lnTo>
                    <a:pt x="4708356" y="2230657"/>
                  </a:lnTo>
                  <a:lnTo>
                    <a:pt x="4700158" y="2233390"/>
                  </a:lnTo>
                  <a:lnTo>
                    <a:pt x="4702891" y="2241588"/>
                  </a:lnTo>
                  <a:lnTo>
                    <a:pt x="4716554" y="2240221"/>
                  </a:lnTo>
                  <a:lnTo>
                    <a:pt x="4732950" y="2248419"/>
                  </a:lnTo>
                  <a:lnTo>
                    <a:pt x="4742515" y="2236123"/>
                  </a:lnTo>
                  <a:lnTo>
                    <a:pt x="4761643" y="2232024"/>
                  </a:lnTo>
                  <a:lnTo>
                    <a:pt x="4769841" y="2234756"/>
                  </a:lnTo>
                  <a:lnTo>
                    <a:pt x="4764376" y="2248419"/>
                  </a:lnTo>
                  <a:lnTo>
                    <a:pt x="4756178" y="2248419"/>
                  </a:lnTo>
                  <a:lnTo>
                    <a:pt x="4750712" y="2252518"/>
                  </a:lnTo>
                  <a:lnTo>
                    <a:pt x="4783504" y="2262083"/>
                  </a:lnTo>
                  <a:lnTo>
                    <a:pt x="4795801" y="2273013"/>
                  </a:lnTo>
                  <a:lnTo>
                    <a:pt x="4773940" y="2275746"/>
                  </a:lnTo>
                  <a:lnTo>
                    <a:pt x="4773940" y="2281211"/>
                  </a:lnTo>
                  <a:lnTo>
                    <a:pt x="4747980" y="2286677"/>
                  </a:lnTo>
                  <a:lnTo>
                    <a:pt x="4742515" y="2281211"/>
                  </a:lnTo>
                  <a:lnTo>
                    <a:pt x="4722019" y="2289409"/>
                  </a:lnTo>
                  <a:lnTo>
                    <a:pt x="4711089" y="2301706"/>
                  </a:lnTo>
                  <a:lnTo>
                    <a:pt x="4685128" y="2303072"/>
                  </a:lnTo>
                  <a:lnTo>
                    <a:pt x="4650971" y="2308538"/>
                  </a:lnTo>
                  <a:lnTo>
                    <a:pt x="4648238" y="2318102"/>
                  </a:lnTo>
                  <a:lnTo>
                    <a:pt x="4674198" y="2312637"/>
                  </a:lnTo>
                  <a:lnTo>
                    <a:pt x="4700158" y="2304439"/>
                  </a:lnTo>
                  <a:lnTo>
                    <a:pt x="4708356" y="2307171"/>
                  </a:lnTo>
                  <a:lnTo>
                    <a:pt x="4711089" y="2312637"/>
                  </a:lnTo>
                  <a:lnTo>
                    <a:pt x="4685128" y="2316736"/>
                  </a:lnTo>
                  <a:lnTo>
                    <a:pt x="4660535" y="2320835"/>
                  </a:lnTo>
                  <a:lnTo>
                    <a:pt x="4637308" y="2333132"/>
                  </a:lnTo>
                  <a:lnTo>
                    <a:pt x="4629110" y="2341330"/>
                  </a:lnTo>
                  <a:lnTo>
                    <a:pt x="4614080" y="2341330"/>
                  </a:lnTo>
                  <a:lnTo>
                    <a:pt x="4611347" y="2353626"/>
                  </a:lnTo>
                  <a:lnTo>
                    <a:pt x="4605882" y="2360458"/>
                  </a:lnTo>
                  <a:lnTo>
                    <a:pt x="4582655" y="2344062"/>
                  </a:lnTo>
                  <a:lnTo>
                    <a:pt x="4568991" y="2320835"/>
                  </a:lnTo>
                  <a:lnTo>
                    <a:pt x="4570357" y="2331765"/>
                  </a:lnTo>
                  <a:lnTo>
                    <a:pt x="4566258" y="2338597"/>
                  </a:lnTo>
                  <a:lnTo>
                    <a:pt x="4575822" y="2342696"/>
                  </a:lnTo>
                  <a:lnTo>
                    <a:pt x="4578556" y="2348161"/>
                  </a:lnTo>
                  <a:lnTo>
                    <a:pt x="4604516" y="2370022"/>
                  </a:lnTo>
                  <a:lnTo>
                    <a:pt x="4601783" y="2378220"/>
                  </a:lnTo>
                  <a:lnTo>
                    <a:pt x="4593585" y="2376854"/>
                  </a:lnTo>
                  <a:lnTo>
                    <a:pt x="4585387" y="2383686"/>
                  </a:lnTo>
                  <a:lnTo>
                    <a:pt x="4589486" y="2394616"/>
                  </a:lnTo>
                  <a:lnTo>
                    <a:pt x="4596318" y="2395983"/>
                  </a:lnTo>
                  <a:lnTo>
                    <a:pt x="4601783" y="2390517"/>
                  </a:lnTo>
                  <a:lnTo>
                    <a:pt x="4609981" y="2390517"/>
                  </a:lnTo>
                  <a:lnTo>
                    <a:pt x="4620911" y="2367290"/>
                  </a:lnTo>
                  <a:lnTo>
                    <a:pt x="4641406" y="2368656"/>
                  </a:lnTo>
                  <a:lnTo>
                    <a:pt x="4655070" y="2356359"/>
                  </a:lnTo>
                  <a:lnTo>
                    <a:pt x="4666000" y="2354993"/>
                  </a:lnTo>
                  <a:lnTo>
                    <a:pt x="4671465" y="2342696"/>
                  </a:lnTo>
                  <a:lnTo>
                    <a:pt x="4683763" y="2327666"/>
                  </a:lnTo>
                  <a:lnTo>
                    <a:pt x="4698792" y="2326300"/>
                  </a:lnTo>
                  <a:lnTo>
                    <a:pt x="4720653" y="2316736"/>
                  </a:lnTo>
                  <a:lnTo>
                    <a:pt x="4738416" y="2319468"/>
                  </a:lnTo>
                  <a:lnTo>
                    <a:pt x="4752079" y="2318102"/>
                  </a:lnTo>
                  <a:lnTo>
                    <a:pt x="4746614" y="2314003"/>
                  </a:lnTo>
                  <a:lnTo>
                    <a:pt x="4730217" y="2314003"/>
                  </a:lnTo>
                  <a:lnTo>
                    <a:pt x="4726118" y="2309904"/>
                  </a:lnTo>
                  <a:lnTo>
                    <a:pt x="4735682" y="2305805"/>
                  </a:lnTo>
                  <a:lnTo>
                    <a:pt x="4764376" y="2303072"/>
                  </a:lnTo>
                  <a:lnTo>
                    <a:pt x="4786236" y="2308538"/>
                  </a:lnTo>
                  <a:lnTo>
                    <a:pt x="4797168" y="2330399"/>
                  </a:lnTo>
                  <a:lnTo>
                    <a:pt x="4794434" y="2342696"/>
                  </a:lnTo>
                  <a:lnTo>
                    <a:pt x="4779405" y="2354993"/>
                  </a:lnTo>
                  <a:lnTo>
                    <a:pt x="4772573" y="2356359"/>
                  </a:lnTo>
                  <a:lnTo>
                    <a:pt x="4763009" y="2365923"/>
                  </a:lnTo>
                  <a:lnTo>
                    <a:pt x="4779405" y="2367290"/>
                  </a:lnTo>
                  <a:lnTo>
                    <a:pt x="4784870" y="2378220"/>
                  </a:lnTo>
                  <a:lnTo>
                    <a:pt x="4791702" y="2372755"/>
                  </a:lnTo>
                  <a:lnTo>
                    <a:pt x="4795801" y="2360458"/>
                  </a:lnTo>
                  <a:lnTo>
                    <a:pt x="4814930" y="2350894"/>
                  </a:lnTo>
                  <a:lnTo>
                    <a:pt x="4829959" y="2350894"/>
                  </a:lnTo>
                  <a:lnTo>
                    <a:pt x="4831325" y="2356359"/>
                  </a:lnTo>
                  <a:lnTo>
                    <a:pt x="4827226" y="2357725"/>
                  </a:lnTo>
                  <a:lnTo>
                    <a:pt x="4824494" y="2365923"/>
                  </a:lnTo>
                  <a:lnTo>
                    <a:pt x="4843622" y="2367290"/>
                  </a:lnTo>
                  <a:lnTo>
                    <a:pt x="4860018" y="2375488"/>
                  </a:lnTo>
                  <a:lnTo>
                    <a:pt x="4862751" y="2382319"/>
                  </a:lnTo>
                  <a:lnTo>
                    <a:pt x="4850454" y="2376854"/>
                  </a:lnTo>
                  <a:lnTo>
                    <a:pt x="4844988" y="2378220"/>
                  </a:lnTo>
                  <a:lnTo>
                    <a:pt x="4847722" y="2390517"/>
                  </a:lnTo>
                  <a:lnTo>
                    <a:pt x="4866850" y="2398715"/>
                  </a:lnTo>
                  <a:lnTo>
                    <a:pt x="4869583" y="2408279"/>
                  </a:lnTo>
                  <a:lnTo>
                    <a:pt x="4858652" y="2416477"/>
                  </a:lnTo>
                  <a:lnTo>
                    <a:pt x="4849087" y="2413745"/>
                  </a:lnTo>
                  <a:lnTo>
                    <a:pt x="4838157" y="2423309"/>
                  </a:lnTo>
                  <a:lnTo>
                    <a:pt x="4857286" y="2428774"/>
                  </a:lnTo>
                  <a:lnTo>
                    <a:pt x="4853186" y="2441071"/>
                  </a:lnTo>
                  <a:lnTo>
                    <a:pt x="4843622" y="2445170"/>
                  </a:lnTo>
                  <a:lnTo>
                    <a:pt x="4839523" y="2456101"/>
                  </a:lnTo>
                  <a:lnTo>
                    <a:pt x="4828593" y="2461566"/>
                  </a:lnTo>
                  <a:lnTo>
                    <a:pt x="4813563" y="2452002"/>
                  </a:lnTo>
                  <a:lnTo>
                    <a:pt x="4820395" y="2461566"/>
                  </a:lnTo>
                  <a:lnTo>
                    <a:pt x="4838157" y="2469764"/>
                  </a:lnTo>
                  <a:lnTo>
                    <a:pt x="4849087" y="2469764"/>
                  </a:lnTo>
                  <a:lnTo>
                    <a:pt x="4858652" y="2480695"/>
                  </a:lnTo>
                  <a:lnTo>
                    <a:pt x="4849087" y="2483427"/>
                  </a:lnTo>
                  <a:lnTo>
                    <a:pt x="4836790" y="2480695"/>
                  </a:lnTo>
                  <a:lnTo>
                    <a:pt x="4829959" y="2482061"/>
                  </a:lnTo>
                  <a:lnTo>
                    <a:pt x="4839523" y="2488893"/>
                  </a:lnTo>
                  <a:lnTo>
                    <a:pt x="4850454" y="2486160"/>
                  </a:lnTo>
                  <a:lnTo>
                    <a:pt x="4858652" y="2490259"/>
                  </a:lnTo>
                  <a:lnTo>
                    <a:pt x="4851821" y="2502556"/>
                  </a:lnTo>
                  <a:lnTo>
                    <a:pt x="4850454" y="2514853"/>
                  </a:lnTo>
                  <a:lnTo>
                    <a:pt x="4840889" y="2516219"/>
                  </a:lnTo>
                  <a:lnTo>
                    <a:pt x="4835424" y="2525783"/>
                  </a:lnTo>
                  <a:lnTo>
                    <a:pt x="4817662" y="2539447"/>
                  </a:lnTo>
                  <a:lnTo>
                    <a:pt x="4802633" y="2540813"/>
                  </a:lnTo>
                  <a:lnTo>
                    <a:pt x="4788969" y="2551744"/>
                  </a:lnTo>
                  <a:lnTo>
                    <a:pt x="4783504" y="2551744"/>
                  </a:lnTo>
                  <a:lnTo>
                    <a:pt x="4773940" y="2562674"/>
                  </a:lnTo>
                  <a:lnTo>
                    <a:pt x="4765742" y="2562674"/>
                  </a:lnTo>
                  <a:lnTo>
                    <a:pt x="4763009" y="2570872"/>
                  </a:lnTo>
                  <a:lnTo>
                    <a:pt x="4750712" y="2572238"/>
                  </a:lnTo>
                  <a:lnTo>
                    <a:pt x="4743880" y="2565407"/>
                  </a:lnTo>
                  <a:lnTo>
                    <a:pt x="4734316" y="2570872"/>
                  </a:lnTo>
                  <a:lnTo>
                    <a:pt x="4723386" y="2569506"/>
                  </a:lnTo>
                  <a:lnTo>
                    <a:pt x="4720653" y="2564041"/>
                  </a:lnTo>
                  <a:lnTo>
                    <a:pt x="4706990" y="2573605"/>
                  </a:lnTo>
                  <a:lnTo>
                    <a:pt x="4691961" y="2572238"/>
                  </a:lnTo>
                  <a:lnTo>
                    <a:pt x="4685128" y="2562674"/>
                  </a:lnTo>
                  <a:lnTo>
                    <a:pt x="4681029" y="2566773"/>
                  </a:lnTo>
                  <a:lnTo>
                    <a:pt x="4682396" y="2574971"/>
                  </a:lnTo>
                  <a:lnTo>
                    <a:pt x="4670099" y="2577704"/>
                  </a:lnTo>
                  <a:lnTo>
                    <a:pt x="4656436" y="2576337"/>
                  </a:lnTo>
                  <a:lnTo>
                    <a:pt x="4652337" y="2581803"/>
                  </a:lnTo>
                  <a:lnTo>
                    <a:pt x="4657802" y="2583169"/>
                  </a:lnTo>
                  <a:lnTo>
                    <a:pt x="4655070" y="2591367"/>
                  </a:lnTo>
                  <a:lnTo>
                    <a:pt x="4645505" y="2600931"/>
                  </a:lnTo>
                  <a:lnTo>
                    <a:pt x="4637308" y="2599565"/>
                  </a:lnTo>
                  <a:lnTo>
                    <a:pt x="4637308" y="2611862"/>
                  </a:lnTo>
                  <a:lnTo>
                    <a:pt x="4627743" y="2629624"/>
                  </a:lnTo>
                  <a:lnTo>
                    <a:pt x="4616812" y="2628258"/>
                  </a:lnTo>
                  <a:lnTo>
                    <a:pt x="4612713" y="2633723"/>
                  </a:lnTo>
                  <a:lnTo>
                    <a:pt x="4601783" y="2640555"/>
                  </a:lnTo>
                  <a:lnTo>
                    <a:pt x="4593585" y="2652852"/>
                  </a:lnTo>
                  <a:lnTo>
                    <a:pt x="4588120" y="2651485"/>
                  </a:lnTo>
                  <a:lnTo>
                    <a:pt x="4579921" y="2656951"/>
                  </a:lnTo>
                  <a:lnTo>
                    <a:pt x="4566258" y="2655584"/>
                  </a:lnTo>
                  <a:lnTo>
                    <a:pt x="4563526" y="2665149"/>
                  </a:lnTo>
                  <a:lnTo>
                    <a:pt x="4551229" y="2669248"/>
                  </a:lnTo>
                  <a:lnTo>
                    <a:pt x="4541665" y="2665149"/>
                  </a:lnTo>
                  <a:lnTo>
                    <a:pt x="4521169" y="2663782"/>
                  </a:lnTo>
                  <a:lnTo>
                    <a:pt x="4515704" y="2659683"/>
                  </a:lnTo>
                  <a:lnTo>
                    <a:pt x="4500675" y="2665149"/>
                  </a:lnTo>
                  <a:lnTo>
                    <a:pt x="4493843" y="2663782"/>
                  </a:lnTo>
                  <a:lnTo>
                    <a:pt x="4462417" y="2674713"/>
                  </a:lnTo>
                  <a:lnTo>
                    <a:pt x="4450121" y="2671980"/>
                  </a:lnTo>
                  <a:lnTo>
                    <a:pt x="4452853" y="2663782"/>
                  </a:lnTo>
                  <a:lnTo>
                    <a:pt x="4443289" y="2661050"/>
                  </a:lnTo>
                  <a:lnTo>
                    <a:pt x="4430992" y="2666515"/>
                  </a:lnTo>
                  <a:lnTo>
                    <a:pt x="4421428" y="2666515"/>
                  </a:lnTo>
                  <a:lnTo>
                    <a:pt x="4402299" y="2658317"/>
                  </a:lnTo>
                  <a:lnTo>
                    <a:pt x="4395468" y="2659683"/>
                  </a:lnTo>
                  <a:lnTo>
                    <a:pt x="4380438" y="2658317"/>
                  </a:lnTo>
                  <a:lnTo>
                    <a:pt x="4369508" y="2650119"/>
                  </a:lnTo>
                  <a:lnTo>
                    <a:pt x="4362676" y="2650119"/>
                  </a:lnTo>
                  <a:lnTo>
                    <a:pt x="4353111" y="2656951"/>
                  </a:lnTo>
                  <a:lnTo>
                    <a:pt x="4333983" y="2655584"/>
                  </a:lnTo>
                  <a:lnTo>
                    <a:pt x="4317587" y="2644654"/>
                  </a:lnTo>
                  <a:lnTo>
                    <a:pt x="4306656" y="2651485"/>
                  </a:lnTo>
                  <a:lnTo>
                    <a:pt x="4294360" y="2652852"/>
                  </a:lnTo>
                  <a:lnTo>
                    <a:pt x="4284795" y="2644654"/>
                  </a:lnTo>
                  <a:lnTo>
                    <a:pt x="4269766" y="2652852"/>
                  </a:lnTo>
                  <a:lnTo>
                    <a:pt x="4261568" y="2650119"/>
                  </a:lnTo>
                  <a:lnTo>
                    <a:pt x="4253370" y="2650119"/>
                  </a:lnTo>
                  <a:lnTo>
                    <a:pt x="4232875" y="2641921"/>
                  </a:lnTo>
                  <a:lnTo>
                    <a:pt x="4205548" y="2646020"/>
                  </a:lnTo>
                  <a:lnTo>
                    <a:pt x="4189152" y="2641921"/>
                  </a:lnTo>
                  <a:lnTo>
                    <a:pt x="4176856" y="2629624"/>
                  </a:lnTo>
                  <a:lnTo>
                    <a:pt x="4165925" y="2635089"/>
                  </a:lnTo>
                  <a:lnTo>
                    <a:pt x="4159094" y="2643287"/>
                  </a:lnTo>
                  <a:lnTo>
                    <a:pt x="4165925" y="2648753"/>
                  </a:lnTo>
                  <a:lnTo>
                    <a:pt x="4159094" y="2655584"/>
                  </a:lnTo>
                  <a:lnTo>
                    <a:pt x="4148163" y="2656951"/>
                  </a:lnTo>
                  <a:lnTo>
                    <a:pt x="4123569" y="2680178"/>
                  </a:lnTo>
                  <a:lnTo>
                    <a:pt x="4108540" y="2687010"/>
                  </a:lnTo>
                  <a:lnTo>
                    <a:pt x="4107174" y="2696574"/>
                  </a:lnTo>
                  <a:lnTo>
                    <a:pt x="4101708" y="2704772"/>
                  </a:lnTo>
                  <a:lnTo>
                    <a:pt x="4098976" y="2721168"/>
                  </a:lnTo>
                  <a:lnTo>
                    <a:pt x="4090778" y="2732099"/>
                  </a:lnTo>
                  <a:lnTo>
                    <a:pt x="4070282" y="2732099"/>
                  </a:lnTo>
                  <a:lnTo>
                    <a:pt x="4060718" y="2737564"/>
                  </a:lnTo>
                  <a:lnTo>
                    <a:pt x="4037490" y="2738930"/>
                  </a:lnTo>
                  <a:lnTo>
                    <a:pt x="4026560" y="2753960"/>
                  </a:lnTo>
                  <a:lnTo>
                    <a:pt x="4018362" y="2755326"/>
                  </a:lnTo>
                  <a:lnTo>
                    <a:pt x="4012897" y="2749861"/>
                  </a:lnTo>
                  <a:lnTo>
                    <a:pt x="4001966" y="2756692"/>
                  </a:lnTo>
                  <a:lnTo>
                    <a:pt x="3996501" y="2770356"/>
                  </a:lnTo>
                  <a:lnTo>
                    <a:pt x="3984204" y="2773088"/>
                  </a:lnTo>
                  <a:lnTo>
                    <a:pt x="3969174" y="2784019"/>
                  </a:lnTo>
                  <a:lnTo>
                    <a:pt x="3966442" y="2790850"/>
                  </a:lnTo>
                  <a:lnTo>
                    <a:pt x="3959610" y="2793583"/>
                  </a:lnTo>
                  <a:lnTo>
                    <a:pt x="3943215" y="2816811"/>
                  </a:lnTo>
                  <a:lnTo>
                    <a:pt x="3915887" y="2830474"/>
                  </a:lnTo>
                  <a:lnTo>
                    <a:pt x="3910422" y="2853701"/>
                  </a:lnTo>
                  <a:lnTo>
                    <a:pt x="3891293" y="2863266"/>
                  </a:lnTo>
                  <a:lnTo>
                    <a:pt x="3876265" y="2878295"/>
                  </a:lnTo>
                  <a:lnTo>
                    <a:pt x="3863967" y="2882394"/>
                  </a:lnTo>
                  <a:lnTo>
                    <a:pt x="3858502" y="2898790"/>
                  </a:lnTo>
                  <a:lnTo>
                    <a:pt x="3848938" y="2912453"/>
                  </a:lnTo>
                  <a:lnTo>
                    <a:pt x="3818878" y="2931582"/>
                  </a:lnTo>
                  <a:lnTo>
                    <a:pt x="3816146" y="2941146"/>
                  </a:lnTo>
                  <a:lnTo>
                    <a:pt x="3780622" y="2957542"/>
                  </a:lnTo>
                  <a:lnTo>
                    <a:pt x="3761493" y="2961641"/>
                  </a:lnTo>
                  <a:lnTo>
                    <a:pt x="3776523" y="2963007"/>
                  </a:lnTo>
                  <a:lnTo>
                    <a:pt x="3812047" y="2947978"/>
                  </a:lnTo>
                  <a:lnTo>
                    <a:pt x="3842106" y="2932948"/>
                  </a:lnTo>
                  <a:lnTo>
                    <a:pt x="3863967" y="2919285"/>
                  </a:lnTo>
                  <a:lnTo>
                    <a:pt x="3881730" y="2896058"/>
                  </a:lnTo>
                  <a:lnTo>
                    <a:pt x="3896759" y="2879662"/>
                  </a:lnTo>
                  <a:lnTo>
                    <a:pt x="3907690" y="2875563"/>
                  </a:lnTo>
                  <a:lnTo>
                    <a:pt x="3941848" y="2844137"/>
                  </a:lnTo>
                  <a:lnTo>
                    <a:pt x="3986936" y="2812712"/>
                  </a:lnTo>
                  <a:lnTo>
                    <a:pt x="4016996" y="2793583"/>
                  </a:lnTo>
                  <a:lnTo>
                    <a:pt x="4036125" y="2790850"/>
                  </a:lnTo>
                  <a:lnTo>
                    <a:pt x="4053887" y="2781286"/>
                  </a:lnTo>
                  <a:lnTo>
                    <a:pt x="4088044" y="2774455"/>
                  </a:lnTo>
                  <a:lnTo>
                    <a:pt x="4130401" y="2760791"/>
                  </a:lnTo>
                  <a:lnTo>
                    <a:pt x="4144064" y="2759425"/>
                  </a:lnTo>
                  <a:lnTo>
                    <a:pt x="4157728" y="2752593"/>
                  </a:lnTo>
                  <a:lnTo>
                    <a:pt x="4202816" y="2752593"/>
                  </a:lnTo>
                  <a:lnTo>
                    <a:pt x="4227410" y="2762158"/>
                  </a:lnTo>
                  <a:lnTo>
                    <a:pt x="4253370" y="2778554"/>
                  </a:lnTo>
                  <a:lnTo>
                    <a:pt x="4253370" y="2784019"/>
                  </a:lnTo>
                  <a:lnTo>
                    <a:pt x="4232875" y="2781286"/>
                  </a:lnTo>
                  <a:lnTo>
                    <a:pt x="4234241" y="2784019"/>
                  </a:lnTo>
                  <a:lnTo>
                    <a:pt x="4232875" y="2788118"/>
                  </a:lnTo>
                  <a:lnTo>
                    <a:pt x="4243805" y="2786752"/>
                  </a:lnTo>
                  <a:lnTo>
                    <a:pt x="4257469" y="2792217"/>
                  </a:lnTo>
                  <a:lnTo>
                    <a:pt x="4262934" y="2800415"/>
                  </a:lnTo>
                  <a:lnTo>
                    <a:pt x="4254737" y="2804514"/>
                  </a:lnTo>
                  <a:lnTo>
                    <a:pt x="4261568" y="2808613"/>
                  </a:lnTo>
                  <a:lnTo>
                    <a:pt x="4250638" y="2831840"/>
                  </a:lnTo>
                  <a:lnTo>
                    <a:pt x="4236974" y="2835939"/>
                  </a:lnTo>
                  <a:lnTo>
                    <a:pt x="4223311" y="2846870"/>
                  </a:lnTo>
                  <a:lnTo>
                    <a:pt x="4212380" y="2848236"/>
                  </a:lnTo>
                  <a:lnTo>
                    <a:pt x="4194618" y="2861899"/>
                  </a:lnTo>
                  <a:lnTo>
                    <a:pt x="4179588" y="2860533"/>
                  </a:lnTo>
                  <a:lnTo>
                    <a:pt x="4168658" y="2852335"/>
                  </a:lnTo>
                  <a:lnTo>
                    <a:pt x="4154995" y="2846870"/>
                  </a:lnTo>
                  <a:lnTo>
                    <a:pt x="4144064" y="2852335"/>
                  </a:lnTo>
                  <a:lnTo>
                    <a:pt x="4130401" y="2855068"/>
                  </a:lnTo>
                  <a:lnTo>
                    <a:pt x="4115371" y="2852335"/>
                  </a:lnTo>
                  <a:lnTo>
                    <a:pt x="4097609" y="2860533"/>
                  </a:lnTo>
                  <a:lnTo>
                    <a:pt x="4116738" y="2857800"/>
                  </a:lnTo>
                  <a:lnTo>
                    <a:pt x="4134499" y="2860533"/>
                  </a:lnTo>
                  <a:lnTo>
                    <a:pt x="4161827" y="2867365"/>
                  </a:lnTo>
                  <a:lnTo>
                    <a:pt x="4164559" y="2879662"/>
                  </a:lnTo>
                  <a:lnTo>
                    <a:pt x="4170024" y="2889226"/>
                  </a:lnTo>
                  <a:lnTo>
                    <a:pt x="4185054" y="2882394"/>
                  </a:lnTo>
                  <a:lnTo>
                    <a:pt x="4197350" y="2872830"/>
                  </a:lnTo>
                  <a:lnTo>
                    <a:pt x="4211014" y="2872830"/>
                  </a:lnTo>
                  <a:lnTo>
                    <a:pt x="4215113" y="2878295"/>
                  </a:lnTo>
                  <a:lnTo>
                    <a:pt x="4224677" y="2878295"/>
                  </a:lnTo>
                  <a:lnTo>
                    <a:pt x="4227410" y="2886493"/>
                  </a:lnTo>
                  <a:lnTo>
                    <a:pt x="4215113" y="2897424"/>
                  </a:lnTo>
                  <a:lnTo>
                    <a:pt x="4197350" y="2931582"/>
                  </a:lnTo>
                  <a:lnTo>
                    <a:pt x="4189152" y="2932948"/>
                  </a:lnTo>
                  <a:lnTo>
                    <a:pt x="4180955" y="2941146"/>
                  </a:lnTo>
                  <a:lnTo>
                    <a:pt x="4205548" y="2941146"/>
                  </a:lnTo>
                  <a:lnTo>
                    <a:pt x="4205548" y="2947978"/>
                  </a:lnTo>
                  <a:lnTo>
                    <a:pt x="4198717" y="2958908"/>
                  </a:lnTo>
                  <a:lnTo>
                    <a:pt x="4208281" y="2969839"/>
                  </a:lnTo>
                  <a:lnTo>
                    <a:pt x="4205548" y="2980770"/>
                  </a:lnTo>
                  <a:lnTo>
                    <a:pt x="4206915" y="2999898"/>
                  </a:lnTo>
                  <a:lnTo>
                    <a:pt x="4213747" y="3003997"/>
                  </a:lnTo>
                  <a:lnTo>
                    <a:pt x="4220578" y="3021759"/>
                  </a:lnTo>
                  <a:lnTo>
                    <a:pt x="4234241" y="3021759"/>
                  </a:lnTo>
                  <a:lnTo>
                    <a:pt x="4239707" y="3027225"/>
                  </a:lnTo>
                  <a:lnTo>
                    <a:pt x="4258836" y="3027225"/>
                  </a:lnTo>
                  <a:lnTo>
                    <a:pt x="4256102" y="3036789"/>
                  </a:lnTo>
                  <a:lnTo>
                    <a:pt x="4241073" y="3042254"/>
                  </a:lnTo>
                  <a:lnTo>
                    <a:pt x="4258836" y="3054551"/>
                  </a:lnTo>
                  <a:lnTo>
                    <a:pt x="4280697" y="3054551"/>
                  </a:lnTo>
                  <a:lnTo>
                    <a:pt x="4292993" y="3060017"/>
                  </a:lnTo>
                  <a:lnTo>
                    <a:pt x="4298458" y="3057284"/>
                  </a:lnTo>
                  <a:lnTo>
                    <a:pt x="4316221" y="3064115"/>
                  </a:lnTo>
                  <a:lnTo>
                    <a:pt x="4320320" y="3070947"/>
                  </a:lnTo>
                  <a:lnTo>
                    <a:pt x="4343547" y="3075046"/>
                  </a:lnTo>
                  <a:lnTo>
                    <a:pt x="4347646" y="3068214"/>
                  </a:lnTo>
                  <a:lnTo>
                    <a:pt x="4366775" y="3054551"/>
                  </a:lnTo>
                  <a:lnTo>
                    <a:pt x="4368142" y="3065482"/>
                  </a:lnTo>
                  <a:lnTo>
                    <a:pt x="4365408" y="3070947"/>
                  </a:lnTo>
                  <a:lnTo>
                    <a:pt x="4381805" y="3073680"/>
                  </a:lnTo>
                  <a:lnTo>
                    <a:pt x="4405032" y="3084610"/>
                  </a:lnTo>
                  <a:lnTo>
                    <a:pt x="4405032" y="3091442"/>
                  </a:lnTo>
                  <a:lnTo>
                    <a:pt x="4395468" y="3094175"/>
                  </a:lnTo>
                  <a:lnTo>
                    <a:pt x="4390003" y="3095541"/>
                  </a:lnTo>
                  <a:lnTo>
                    <a:pt x="4402299" y="3103739"/>
                  </a:lnTo>
                  <a:lnTo>
                    <a:pt x="4415962" y="3102373"/>
                  </a:lnTo>
                  <a:lnTo>
                    <a:pt x="4421428" y="3109204"/>
                  </a:lnTo>
                  <a:lnTo>
                    <a:pt x="4410497" y="3114670"/>
                  </a:lnTo>
                  <a:lnTo>
                    <a:pt x="4402299" y="3110571"/>
                  </a:lnTo>
                  <a:lnTo>
                    <a:pt x="4390003" y="3111937"/>
                  </a:lnTo>
                  <a:lnTo>
                    <a:pt x="4370874" y="3117402"/>
                  </a:lnTo>
                  <a:lnTo>
                    <a:pt x="4340815" y="3135164"/>
                  </a:lnTo>
                  <a:lnTo>
                    <a:pt x="4328518" y="3135164"/>
                  </a:lnTo>
                  <a:lnTo>
                    <a:pt x="4305291" y="3140630"/>
                  </a:lnTo>
                  <a:lnTo>
                    <a:pt x="4284795" y="3146095"/>
                  </a:lnTo>
                  <a:lnTo>
                    <a:pt x="4264301" y="3158392"/>
                  </a:lnTo>
                  <a:lnTo>
                    <a:pt x="4253370" y="3158392"/>
                  </a:lnTo>
                  <a:lnTo>
                    <a:pt x="4254737" y="3163857"/>
                  </a:lnTo>
                  <a:lnTo>
                    <a:pt x="4236974" y="3162491"/>
                  </a:lnTo>
                  <a:lnTo>
                    <a:pt x="4230142" y="3147461"/>
                  </a:lnTo>
                  <a:lnTo>
                    <a:pt x="4224677" y="3147461"/>
                  </a:lnTo>
                  <a:lnTo>
                    <a:pt x="4219212" y="3154293"/>
                  </a:lnTo>
                  <a:lnTo>
                    <a:pt x="4212380" y="3154293"/>
                  </a:lnTo>
                  <a:lnTo>
                    <a:pt x="4201449" y="3169323"/>
                  </a:lnTo>
                  <a:lnTo>
                    <a:pt x="4206915" y="3176154"/>
                  </a:lnTo>
                  <a:lnTo>
                    <a:pt x="4186420" y="3192550"/>
                  </a:lnTo>
                  <a:lnTo>
                    <a:pt x="4168658" y="3215778"/>
                  </a:lnTo>
                  <a:lnTo>
                    <a:pt x="4154995" y="3218510"/>
                  </a:lnTo>
                  <a:lnTo>
                    <a:pt x="4139965" y="3230807"/>
                  </a:lnTo>
                  <a:lnTo>
                    <a:pt x="4133133" y="3229441"/>
                  </a:lnTo>
                  <a:lnTo>
                    <a:pt x="4127668" y="3232173"/>
                  </a:lnTo>
                  <a:lnTo>
                    <a:pt x="4126302" y="3244470"/>
                  </a:lnTo>
                  <a:lnTo>
                    <a:pt x="4119470" y="3249936"/>
                  </a:lnTo>
                  <a:lnTo>
                    <a:pt x="4112639" y="3243104"/>
                  </a:lnTo>
                  <a:lnTo>
                    <a:pt x="4105806" y="3248569"/>
                  </a:lnTo>
                  <a:lnTo>
                    <a:pt x="4094877" y="3241738"/>
                  </a:lnTo>
                  <a:lnTo>
                    <a:pt x="4093510" y="3225342"/>
                  </a:lnTo>
                  <a:lnTo>
                    <a:pt x="4086679" y="3221243"/>
                  </a:lnTo>
                  <a:lnTo>
                    <a:pt x="4079846" y="3225342"/>
                  </a:lnTo>
                  <a:lnTo>
                    <a:pt x="4078480" y="3211679"/>
                  </a:lnTo>
                  <a:lnTo>
                    <a:pt x="4074381" y="3199382"/>
                  </a:lnTo>
                  <a:lnTo>
                    <a:pt x="4075748" y="3184352"/>
                  </a:lnTo>
                  <a:lnTo>
                    <a:pt x="4085312" y="3163857"/>
                  </a:lnTo>
                  <a:lnTo>
                    <a:pt x="4101708" y="3150194"/>
                  </a:lnTo>
                  <a:lnTo>
                    <a:pt x="4103075" y="3139263"/>
                  </a:lnTo>
                  <a:lnTo>
                    <a:pt x="4129034" y="3125600"/>
                  </a:lnTo>
                  <a:lnTo>
                    <a:pt x="4157728" y="3118768"/>
                  </a:lnTo>
                  <a:lnTo>
                    <a:pt x="4179588" y="3103739"/>
                  </a:lnTo>
                  <a:lnTo>
                    <a:pt x="4201449" y="3098274"/>
                  </a:lnTo>
                  <a:lnTo>
                    <a:pt x="4209648" y="3101006"/>
                  </a:lnTo>
                  <a:lnTo>
                    <a:pt x="4212380" y="3113303"/>
                  </a:lnTo>
                  <a:lnTo>
                    <a:pt x="4220578" y="3120135"/>
                  </a:lnTo>
                  <a:lnTo>
                    <a:pt x="4219212" y="3113303"/>
                  </a:lnTo>
                  <a:lnTo>
                    <a:pt x="4220578" y="3105105"/>
                  </a:lnTo>
                  <a:lnTo>
                    <a:pt x="4234241" y="3103739"/>
                  </a:lnTo>
                  <a:lnTo>
                    <a:pt x="4252003" y="3101006"/>
                  </a:lnTo>
                  <a:lnTo>
                    <a:pt x="4267033" y="3092808"/>
                  </a:lnTo>
                  <a:lnTo>
                    <a:pt x="4246538" y="3095541"/>
                  </a:lnTo>
                  <a:lnTo>
                    <a:pt x="4217846" y="3092808"/>
                  </a:lnTo>
                  <a:lnTo>
                    <a:pt x="4208281" y="3085977"/>
                  </a:lnTo>
                  <a:lnTo>
                    <a:pt x="4195985" y="3085977"/>
                  </a:lnTo>
                  <a:lnTo>
                    <a:pt x="4187786" y="3096907"/>
                  </a:lnTo>
                  <a:lnTo>
                    <a:pt x="4171391" y="3092808"/>
                  </a:lnTo>
                  <a:lnTo>
                    <a:pt x="4185054" y="3076412"/>
                  </a:lnTo>
                  <a:lnTo>
                    <a:pt x="4198717" y="3073680"/>
                  </a:lnTo>
                  <a:lnTo>
                    <a:pt x="4212380" y="3058650"/>
                  </a:lnTo>
                  <a:lnTo>
                    <a:pt x="4212380" y="3051819"/>
                  </a:lnTo>
                  <a:lnTo>
                    <a:pt x="4204183" y="3055918"/>
                  </a:lnTo>
                  <a:lnTo>
                    <a:pt x="4202816" y="3049086"/>
                  </a:lnTo>
                  <a:lnTo>
                    <a:pt x="4187786" y="3068214"/>
                  </a:lnTo>
                  <a:lnTo>
                    <a:pt x="4176856" y="3072313"/>
                  </a:lnTo>
                  <a:lnTo>
                    <a:pt x="4163193" y="3085977"/>
                  </a:lnTo>
                  <a:lnTo>
                    <a:pt x="4146796" y="3087343"/>
                  </a:lnTo>
                  <a:lnTo>
                    <a:pt x="4141332" y="3095541"/>
                  </a:lnTo>
                  <a:lnTo>
                    <a:pt x="4111272" y="3103739"/>
                  </a:lnTo>
                  <a:lnTo>
                    <a:pt x="4105806" y="3099640"/>
                  </a:lnTo>
                  <a:lnTo>
                    <a:pt x="4108540" y="3092808"/>
                  </a:lnTo>
                  <a:lnTo>
                    <a:pt x="4104441" y="3092808"/>
                  </a:lnTo>
                  <a:lnTo>
                    <a:pt x="4112639" y="3079145"/>
                  </a:lnTo>
                  <a:lnTo>
                    <a:pt x="4101708" y="3091442"/>
                  </a:lnTo>
                  <a:lnTo>
                    <a:pt x="4094877" y="3105105"/>
                  </a:lnTo>
                  <a:lnTo>
                    <a:pt x="4078480" y="3107838"/>
                  </a:lnTo>
                  <a:lnTo>
                    <a:pt x="4068916" y="3103739"/>
                  </a:lnTo>
                  <a:lnTo>
                    <a:pt x="4062085" y="3111937"/>
                  </a:lnTo>
                  <a:lnTo>
                    <a:pt x="4053887" y="3110571"/>
                  </a:lnTo>
                  <a:lnTo>
                    <a:pt x="4051154" y="3101006"/>
                  </a:lnTo>
                  <a:lnTo>
                    <a:pt x="4036125" y="3102373"/>
                  </a:lnTo>
                  <a:lnTo>
                    <a:pt x="4016996" y="3098274"/>
                  </a:lnTo>
                  <a:lnTo>
                    <a:pt x="4015629" y="3098274"/>
                  </a:lnTo>
                  <a:lnTo>
                    <a:pt x="4012897" y="3094175"/>
                  </a:lnTo>
                  <a:lnTo>
                    <a:pt x="4015629" y="3087343"/>
                  </a:lnTo>
                  <a:lnTo>
                    <a:pt x="4014263" y="3081878"/>
                  </a:lnTo>
                  <a:lnTo>
                    <a:pt x="4015629" y="3075046"/>
                  </a:lnTo>
                  <a:lnTo>
                    <a:pt x="4016996" y="3064115"/>
                  </a:lnTo>
                  <a:lnTo>
                    <a:pt x="4010164" y="3055918"/>
                  </a:lnTo>
                  <a:lnTo>
                    <a:pt x="4006065" y="3049086"/>
                  </a:lnTo>
                  <a:lnTo>
                    <a:pt x="4000599" y="3047720"/>
                  </a:lnTo>
                  <a:lnTo>
                    <a:pt x="4003333" y="3038155"/>
                  </a:lnTo>
                  <a:lnTo>
                    <a:pt x="4018362" y="2953443"/>
                  </a:lnTo>
                  <a:lnTo>
                    <a:pt x="4016996" y="2931582"/>
                  </a:lnTo>
                  <a:lnTo>
                    <a:pt x="3991036" y="2905622"/>
                  </a:lnTo>
                  <a:lnTo>
                    <a:pt x="3985571" y="2911087"/>
                  </a:lnTo>
                  <a:lnTo>
                    <a:pt x="3967808" y="2906988"/>
                  </a:lnTo>
                  <a:lnTo>
                    <a:pt x="3952779" y="2911087"/>
                  </a:lnTo>
                  <a:lnTo>
                    <a:pt x="3943215" y="2901523"/>
                  </a:lnTo>
                  <a:lnTo>
                    <a:pt x="3935017" y="2896058"/>
                  </a:lnTo>
                  <a:lnTo>
                    <a:pt x="3930918" y="2897424"/>
                  </a:lnTo>
                  <a:lnTo>
                    <a:pt x="3919986" y="2908354"/>
                  </a:lnTo>
                  <a:lnTo>
                    <a:pt x="3914521" y="2919285"/>
                  </a:lnTo>
                  <a:lnTo>
                    <a:pt x="3891293" y="2945245"/>
                  </a:lnTo>
                  <a:lnTo>
                    <a:pt x="3878997" y="2960275"/>
                  </a:lnTo>
                  <a:lnTo>
                    <a:pt x="3880364" y="2972572"/>
                  </a:lnTo>
                  <a:lnTo>
                    <a:pt x="3862601" y="2980770"/>
                  </a:lnTo>
                  <a:lnTo>
                    <a:pt x="3861235" y="2995799"/>
                  </a:lnTo>
                  <a:lnTo>
                    <a:pt x="3855769" y="3010829"/>
                  </a:lnTo>
                  <a:lnTo>
                    <a:pt x="3838007" y="3032690"/>
                  </a:lnTo>
                  <a:lnTo>
                    <a:pt x="3829810" y="3035423"/>
                  </a:lnTo>
                  <a:lnTo>
                    <a:pt x="3807948" y="3058650"/>
                  </a:lnTo>
                  <a:lnTo>
                    <a:pt x="3803849" y="3068214"/>
                  </a:lnTo>
                  <a:lnTo>
                    <a:pt x="3797017" y="3073680"/>
                  </a:lnTo>
                  <a:lnTo>
                    <a:pt x="3784721" y="3070947"/>
                  </a:lnTo>
                  <a:lnTo>
                    <a:pt x="3776523" y="3070947"/>
                  </a:lnTo>
                  <a:lnTo>
                    <a:pt x="3769691" y="3076412"/>
                  </a:lnTo>
                  <a:lnTo>
                    <a:pt x="3764225" y="3077779"/>
                  </a:lnTo>
                  <a:lnTo>
                    <a:pt x="3749196" y="3091442"/>
                  </a:lnTo>
                  <a:lnTo>
                    <a:pt x="3553811" y="3088709"/>
                  </a:lnTo>
                  <a:lnTo>
                    <a:pt x="3530584" y="3091442"/>
                  </a:lnTo>
                  <a:lnTo>
                    <a:pt x="3518287" y="3102373"/>
                  </a:lnTo>
                  <a:lnTo>
                    <a:pt x="3501891" y="3109204"/>
                  </a:lnTo>
                  <a:lnTo>
                    <a:pt x="3489594" y="3120135"/>
                  </a:lnTo>
                  <a:lnTo>
                    <a:pt x="3459535" y="3148828"/>
                  </a:lnTo>
                  <a:lnTo>
                    <a:pt x="3440407" y="3151560"/>
                  </a:lnTo>
                  <a:lnTo>
                    <a:pt x="3428110" y="3161125"/>
                  </a:lnTo>
                  <a:lnTo>
                    <a:pt x="3385754" y="3192550"/>
                  </a:lnTo>
                  <a:lnTo>
                    <a:pt x="3376189" y="3185718"/>
                  </a:lnTo>
                  <a:lnTo>
                    <a:pt x="3344764" y="3188451"/>
                  </a:lnTo>
                  <a:lnTo>
                    <a:pt x="3324269" y="3187085"/>
                  </a:lnTo>
                  <a:lnTo>
                    <a:pt x="3292843" y="3195283"/>
                  </a:lnTo>
                  <a:lnTo>
                    <a:pt x="3255953" y="3202114"/>
                  </a:lnTo>
                  <a:lnTo>
                    <a:pt x="3228626" y="3215778"/>
                  </a:lnTo>
                  <a:lnTo>
                    <a:pt x="3212230" y="3240371"/>
                  </a:lnTo>
                  <a:lnTo>
                    <a:pt x="3245022" y="3243104"/>
                  </a:lnTo>
                  <a:lnTo>
                    <a:pt x="3239557" y="3273163"/>
                  </a:lnTo>
                  <a:lnTo>
                    <a:pt x="3227260" y="3277262"/>
                  </a:lnTo>
                  <a:lnTo>
                    <a:pt x="3204032" y="3275896"/>
                  </a:lnTo>
                  <a:lnTo>
                    <a:pt x="3176706" y="3292292"/>
                  </a:lnTo>
                  <a:lnTo>
                    <a:pt x="3158944" y="3296391"/>
                  </a:lnTo>
                  <a:lnTo>
                    <a:pt x="3135716" y="3290925"/>
                  </a:lnTo>
                  <a:lnTo>
                    <a:pt x="3104291" y="3288193"/>
                  </a:lnTo>
                  <a:lnTo>
                    <a:pt x="3076964" y="3311420"/>
                  </a:lnTo>
                  <a:lnTo>
                    <a:pt x="3049638" y="3326450"/>
                  </a:lnTo>
                  <a:lnTo>
                    <a:pt x="3011380" y="3336014"/>
                  </a:lnTo>
                  <a:lnTo>
                    <a:pt x="2992252" y="3330549"/>
                  </a:lnTo>
                  <a:lnTo>
                    <a:pt x="2979955" y="3344212"/>
                  </a:lnTo>
                  <a:lnTo>
                    <a:pt x="2969024" y="3325084"/>
                  </a:lnTo>
                  <a:lnTo>
                    <a:pt x="2982688" y="3308688"/>
                  </a:lnTo>
                  <a:lnTo>
                    <a:pt x="3007282" y="3296391"/>
                  </a:lnTo>
                  <a:lnTo>
                    <a:pt x="3018212" y="3281361"/>
                  </a:lnTo>
                  <a:lnTo>
                    <a:pt x="3025044" y="3266332"/>
                  </a:lnTo>
                  <a:lnTo>
                    <a:pt x="3031875" y="3249936"/>
                  </a:lnTo>
                  <a:lnTo>
                    <a:pt x="3035974" y="3196649"/>
                  </a:lnTo>
                  <a:lnTo>
                    <a:pt x="3044172" y="3206213"/>
                  </a:lnTo>
                  <a:lnTo>
                    <a:pt x="3045539" y="3230807"/>
                  </a:lnTo>
                  <a:lnTo>
                    <a:pt x="3059202" y="3247203"/>
                  </a:lnTo>
                  <a:lnTo>
                    <a:pt x="3075598" y="3244470"/>
                  </a:lnTo>
                  <a:lnTo>
                    <a:pt x="3089261" y="3219877"/>
                  </a:lnTo>
                  <a:lnTo>
                    <a:pt x="3101558" y="3204847"/>
                  </a:lnTo>
                  <a:lnTo>
                    <a:pt x="3100192" y="3148828"/>
                  </a:lnTo>
                  <a:lnTo>
                    <a:pt x="3128884" y="3109204"/>
                  </a:lnTo>
                  <a:lnTo>
                    <a:pt x="3131617" y="3088709"/>
                  </a:lnTo>
                  <a:lnTo>
                    <a:pt x="3112489" y="3057284"/>
                  </a:lnTo>
                  <a:lnTo>
                    <a:pt x="3128884" y="3053185"/>
                  </a:lnTo>
                  <a:lnTo>
                    <a:pt x="3141181" y="3084610"/>
                  </a:lnTo>
                  <a:lnTo>
                    <a:pt x="3160310" y="3106472"/>
                  </a:lnTo>
                  <a:lnTo>
                    <a:pt x="3175339" y="3107838"/>
                  </a:lnTo>
                  <a:lnTo>
                    <a:pt x="3180805" y="3118768"/>
                  </a:lnTo>
                  <a:lnTo>
                    <a:pt x="3209498" y="3131065"/>
                  </a:lnTo>
                  <a:lnTo>
                    <a:pt x="3212230" y="3106472"/>
                  </a:lnTo>
                  <a:lnTo>
                    <a:pt x="3223161" y="3091442"/>
                  </a:lnTo>
                  <a:lnTo>
                    <a:pt x="3183537" y="3021759"/>
                  </a:lnTo>
                  <a:lnTo>
                    <a:pt x="3173973" y="2999898"/>
                  </a:lnTo>
                  <a:lnTo>
                    <a:pt x="3124786" y="2980770"/>
                  </a:lnTo>
                  <a:lnTo>
                    <a:pt x="3083796" y="2972572"/>
                  </a:lnTo>
                  <a:lnTo>
                    <a:pt x="3083796" y="2967106"/>
                  </a:lnTo>
                  <a:lnTo>
                    <a:pt x="3022311" y="2961641"/>
                  </a:lnTo>
                  <a:lnTo>
                    <a:pt x="3023677" y="2956176"/>
                  </a:lnTo>
                  <a:lnTo>
                    <a:pt x="2992252" y="2949344"/>
                  </a:lnTo>
                  <a:lnTo>
                    <a:pt x="2985420" y="2947978"/>
                  </a:lnTo>
                  <a:lnTo>
                    <a:pt x="2952629" y="2922018"/>
                  </a:lnTo>
                  <a:lnTo>
                    <a:pt x="2937599" y="2902889"/>
                  </a:lnTo>
                  <a:lnTo>
                    <a:pt x="2940332" y="2887860"/>
                  </a:lnTo>
                  <a:lnTo>
                    <a:pt x="2926668" y="2876929"/>
                  </a:lnTo>
                  <a:lnTo>
                    <a:pt x="2938965" y="2846870"/>
                  </a:lnTo>
                  <a:lnTo>
                    <a:pt x="2910272" y="2818177"/>
                  </a:lnTo>
                  <a:lnTo>
                    <a:pt x="2929401" y="2784019"/>
                  </a:lnTo>
                  <a:lnTo>
                    <a:pt x="2877481" y="2785385"/>
                  </a:lnTo>
                  <a:lnTo>
                    <a:pt x="2844689" y="2741663"/>
                  </a:lnTo>
                  <a:lnTo>
                    <a:pt x="2832392" y="2699307"/>
                  </a:lnTo>
                  <a:lnTo>
                    <a:pt x="2751779" y="2677446"/>
                  </a:lnTo>
                  <a:lnTo>
                    <a:pt x="2727185" y="2669248"/>
                  </a:lnTo>
                  <a:lnTo>
                    <a:pt x="2739482" y="2702039"/>
                  </a:lnTo>
                  <a:lnTo>
                    <a:pt x="2723086" y="2710237"/>
                  </a:lnTo>
                  <a:lnTo>
                    <a:pt x="2703957" y="2688376"/>
                  </a:lnTo>
                  <a:lnTo>
                    <a:pt x="2687561" y="2707505"/>
                  </a:lnTo>
                  <a:lnTo>
                    <a:pt x="2675265" y="2732099"/>
                  </a:lnTo>
                  <a:lnTo>
                    <a:pt x="2672532" y="2706138"/>
                  </a:lnTo>
                  <a:lnTo>
                    <a:pt x="2645205" y="2725267"/>
                  </a:lnTo>
                  <a:lnTo>
                    <a:pt x="2649304" y="2740296"/>
                  </a:lnTo>
                  <a:lnTo>
                    <a:pt x="2627443" y="2755326"/>
                  </a:lnTo>
                  <a:lnTo>
                    <a:pt x="2621978" y="2756692"/>
                  </a:lnTo>
                  <a:lnTo>
                    <a:pt x="2602849" y="2755326"/>
                  </a:lnTo>
                  <a:lnTo>
                    <a:pt x="2597384" y="2744395"/>
                  </a:lnTo>
                  <a:lnTo>
                    <a:pt x="2590552" y="2738930"/>
                  </a:lnTo>
                  <a:lnTo>
                    <a:pt x="2579622" y="2745762"/>
                  </a:lnTo>
                  <a:lnTo>
                    <a:pt x="2557761" y="2745762"/>
                  </a:lnTo>
                  <a:lnTo>
                    <a:pt x="2548196" y="2741663"/>
                  </a:lnTo>
                  <a:lnTo>
                    <a:pt x="2538632" y="2730732"/>
                  </a:lnTo>
                  <a:lnTo>
                    <a:pt x="2524969" y="2728000"/>
                  </a:lnTo>
                  <a:lnTo>
                    <a:pt x="2501741" y="2719802"/>
                  </a:lnTo>
                  <a:lnTo>
                    <a:pt x="2494910" y="2704772"/>
                  </a:lnTo>
                  <a:lnTo>
                    <a:pt x="2486712" y="2704772"/>
                  </a:lnTo>
                  <a:lnTo>
                    <a:pt x="2471682" y="2692475"/>
                  </a:lnTo>
                  <a:lnTo>
                    <a:pt x="2458019" y="2693841"/>
                  </a:lnTo>
                  <a:lnTo>
                    <a:pt x="2448455" y="2691109"/>
                  </a:lnTo>
                  <a:lnTo>
                    <a:pt x="2436158" y="2693841"/>
                  </a:lnTo>
                  <a:lnTo>
                    <a:pt x="2430692" y="2695208"/>
                  </a:lnTo>
                  <a:lnTo>
                    <a:pt x="2423861" y="2687010"/>
                  </a:lnTo>
                  <a:lnTo>
                    <a:pt x="2410198" y="2682911"/>
                  </a:lnTo>
                  <a:lnTo>
                    <a:pt x="2407465" y="2680178"/>
                  </a:lnTo>
                  <a:lnTo>
                    <a:pt x="2393802" y="2674713"/>
                  </a:lnTo>
                  <a:lnTo>
                    <a:pt x="2391069" y="2673347"/>
                  </a:lnTo>
                  <a:lnTo>
                    <a:pt x="2382871" y="2663782"/>
                  </a:lnTo>
                  <a:lnTo>
                    <a:pt x="2381505" y="2658317"/>
                  </a:lnTo>
                  <a:lnTo>
                    <a:pt x="2366475" y="2646020"/>
                  </a:lnTo>
                  <a:lnTo>
                    <a:pt x="2350079" y="2646020"/>
                  </a:lnTo>
                  <a:lnTo>
                    <a:pt x="2337782" y="2644654"/>
                  </a:lnTo>
                  <a:lnTo>
                    <a:pt x="595718" y="2471130"/>
                  </a:lnTo>
                  <a:lnTo>
                    <a:pt x="594352" y="2471130"/>
                  </a:lnTo>
                  <a:lnTo>
                    <a:pt x="584787" y="2468398"/>
                  </a:lnTo>
                  <a:lnTo>
                    <a:pt x="580688" y="2446537"/>
                  </a:lnTo>
                  <a:lnTo>
                    <a:pt x="592985" y="2419210"/>
                  </a:lnTo>
                  <a:lnTo>
                    <a:pt x="597084" y="2401448"/>
                  </a:lnTo>
                  <a:lnTo>
                    <a:pt x="588886" y="2409646"/>
                  </a:lnTo>
                  <a:lnTo>
                    <a:pt x="573857" y="2415111"/>
                  </a:lnTo>
                  <a:lnTo>
                    <a:pt x="557461" y="2424675"/>
                  </a:lnTo>
                  <a:lnTo>
                    <a:pt x="545164" y="2406913"/>
                  </a:lnTo>
                  <a:lnTo>
                    <a:pt x="545164" y="2393250"/>
                  </a:lnTo>
                  <a:lnTo>
                    <a:pt x="551996" y="2394616"/>
                  </a:lnTo>
                  <a:lnTo>
                    <a:pt x="557461" y="2405547"/>
                  </a:lnTo>
                  <a:lnTo>
                    <a:pt x="562926" y="2406913"/>
                  </a:lnTo>
                  <a:lnTo>
                    <a:pt x="564293" y="2400082"/>
                  </a:lnTo>
                  <a:lnTo>
                    <a:pt x="558827" y="2389151"/>
                  </a:lnTo>
                  <a:lnTo>
                    <a:pt x="554728" y="2376854"/>
                  </a:lnTo>
                  <a:lnTo>
                    <a:pt x="545164" y="2376854"/>
                  </a:lnTo>
                  <a:lnTo>
                    <a:pt x="536966" y="2383686"/>
                  </a:lnTo>
                  <a:lnTo>
                    <a:pt x="521936" y="2376854"/>
                  </a:lnTo>
                  <a:lnTo>
                    <a:pt x="512372" y="2359092"/>
                  </a:lnTo>
                  <a:lnTo>
                    <a:pt x="513739" y="2352260"/>
                  </a:lnTo>
                  <a:lnTo>
                    <a:pt x="530134" y="2341330"/>
                  </a:lnTo>
                  <a:lnTo>
                    <a:pt x="536966" y="2324934"/>
                  </a:lnTo>
                  <a:lnTo>
                    <a:pt x="546530" y="2316736"/>
                  </a:lnTo>
                  <a:lnTo>
                    <a:pt x="542431" y="2312637"/>
                  </a:lnTo>
                  <a:lnTo>
                    <a:pt x="530134" y="2316736"/>
                  </a:lnTo>
                  <a:lnTo>
                    <a:pt x="515105" y="2316736"/>
                  </a:lnTo>
                  <a:lnTo>
                    <a:pt x="512372" y="2311270"/>
                  </a:lnTo>
                  <a:lnTo>
                    <a:pt x="521936" y="2300340"/>
                  </a:lnTo>
                  <a:lnTo>
                    <a:pt x="532867" y="2282578"/>
                  </a:lnTo>
                  <a:lnTo>
                    <a:pt x="534233" y="2264815"/>
                  </a:lnTo>
                  <a:lnTo>
                    <a:pt x="538332" y="2257984"/>
                  </a:lnTo>
                  <a:lnTo>
                    <a:pt x="538332" y="2249786"/>
                  </a:lnTo>
                  <a:lnTo>
                    <a:pt x="530134" y="2251152"/>
                  </a:lnTo>
                  <a:lnTo>
                    <a:pt x="526035" y="2263449"/>
                  </a:lnTo>
                  <a:lnTo>
                    <a:pt x="523303" y="2286677"/>
                  </a:lnTo>
                  <a:lnTo>
                    <a:pt x="508273" y="2305805"/>
                  </a:lnTo>
                  <a:lnTo>
                    <a:pt x="500075" y="2307171"/>
                  </a:lnTo>
                  <a:lnTo>
                    <a:pt x="493244" y="2303072"/>
                  </a:lnTo>
                  <a:lnTo>
                    <a:pt x="485046" y="2300340"/>
                  </a:lnTo>
                  <a:lnTo>
                    <a:pt x="485046" y="2293508"/>
                  </a:lnTo>
                  <a:lnTo>
                    <a:pt x="490511" y="2286677"/>
                  </a:lnTo>
                  <a:lnTo>
                    <a:pt x="490511" y="2281211"/>
                  </a:lnTo>
                  <a:lnTo>
                    <a:pt x="479580" y="2288043"/>
                  </a:lnTo>
                  <a:lnTo>
                    <a:pt x="472749" y="2296241"/>
                  </a:lnTo>
                  <a:lnTo>
                    <a:pt x="468650" y="2296241"/>
                  </a:lnTo>
                  <a:lnTo>
                    <a:pt x="465917" y="2289409"/>
                  </a:lnTo>
                  <a:lnTo>
                    <a:pt x="457719" y="2290776"/>
                  </a:lnTo>
                  <a:lnTo>
                    <a:pt x="450888" y="2296241"/>
                  </a:lnTo>
                  <a:lnTo>
                    <a:pt x="442690" y="2292142"/>
                  </a:lnTo>
                  <a:lnTo>
                    <a:pt x="441323" y="2286677"/>
                  </a:lnTo>
                  <a:lnTo>
                    <a:pt x="450888" y="2277112"/>
                  </a:lnTo>
                  <a:lnTo>
                    <a:pt x="461818" y="2275746"/>
                  </a:lnTo>
                  <a:lnTo>
                    <a:pt x="478214" y="2271647"/>
                  </a:lnTo>
                  <a:lnTo>
                    <a:pt x="495976" y="2259350"/>
                  </a:lnTo>
                  <a:lnTo>
                    <a:pt x="501442" y="2245687"/>
                  </a:lnTo>
                  <a:lnTo>
                    <a:pt x="501442" y="2232024"/>
                  </a:lnTo>
                  <a:lnTo>
                    <a:pt x="498709" y="2244320"/>
                  </a:lnTo>
                  <a:lnTo>
                    <a:pt x="487778" y="2252518"/>
                  </a:lnTo>
                  <a:lnTo>
                    <a:pt x="479580" y="2266182"/>
                  </a:lnTo>
                  <a:lnTo>
                    <a:pt x="472749" y="2271647"/>
                  </a:lnTo>
                  <a:lnTo>
                    <a:pt x="453620" y="2264815"/>
                  </a:lnTo>
                  <a:lnTo>
                    <a:pt x="449521" y="2255251"/>
                  </a:lnTo>
                  <a:lnTo>
                    <a:pt x="438591" y="2253885"/>
                  </a:lnTo>
                  <a:lnTo>
                    <a:pt x="438591" y="2249786"/>
                  </a:lnTo>
                  <a:lnTo>
                    <a:pt x="448155" y="2245687"/>
                  </a:lnTo>
                  <a:lnTo>
                    <a:pt x="442690" y="2240221"/>
                  </a:lnTo>
                  <a:lnTo>
                    <a:pt x="426294" y="2244320"/>
                  </a:lnTo>
                  <a:lnTo>
                    <a:pt x="415363" y="2237489"/>
                  </a:lnTo>
                  <a:lnTo>
                    <a:pt x="405799" y="2238855"/>
                  </a:lnTo>
                  <a:lnTo>
                    <a:pt x="403066" y="2249786"/>
                  </a:lnTo>
                  <a:lnTo>
                    <a:pt x="388037" y="2238855"/>
                  </a:lnTo>
                  <a:lnTo>
                    <a:pt x="381205" y="2225192"/>
                  </a:lnTo>
                  <a:lnTo>
                    <a:pt x="386670" y="2221093"/>
                  </a:lnTo>
                  <a:lnTo>
                    <a:pt x="394868" y="2226558"/>
                  </a:lnTo>
                  <a:lnTo>
                    <a:pt x="409898" y="2230657"/>
                  </a:lnTo>
                  <a:lnTo>
                    <a:pt x="426294" y="2227925"/>
                  </a:lnTo>
                  <a:lnTo>
                    <a:pt x="426294" y="2221093"/>
                  </a:lnTo>
                  <a:lnTo>
                    <a:pt x="419462" y="2222459"/>
                  </a:lnTo>
                  <a:lnTo>
                    <a:pt x="401700" y="2221093"/>
                  </a:lnTo>
                  <a:lnTo>
                    <a:pt x="397601" y="2218360"/>
                  </a:lnTo>
                  <a:lnTo>
                    <a:pt x="400334" y="2214261"/>
                  </a:lnTo>
                  <a:lnTo>
                    <a:pt x="411264" y="2218360"/>
                  </a:lnTo>
                  <a:lnTo>
                    <a:pt x="424927" y="2214261"/>
                  </a:lnTo>
                  <a:lnTo>
                    <a:pt x="426294" y="2208796"/>
                  </a:lnTo>
                  <a:lnTo>
                    <a:pt x="409898" y="2210162"/>
                  </a:lnTo>
                  <a:lnTo>
                    <a:pt x="400334" y="2204697"/>
                  </a:lnTo>
                  <a:lnTo>
                    <a:pt x="386670" y="2207430"/>
                  </a:lnTo>
                  <a:lnTo>
                    <a:pt x="377106" y="2207430"/>
                  </a:lnTo>
                  <a:lnTo>
                    <a:pt x="370274" y="2201964"/>
                  </a:lnTo>
                  <a:lnTo>
                    <a:pt x="373007" y="2191034"/>
                  </a:lnTo>
                  <a:lnTo>
                    <a:pt x="385304" y="2188301"/>
                  </a:lnTo>
                  <a:lnTo>
                    <a:pt x="393502" y="2193766"/>
                  </a:lnTo>
                  <a:lnTo>
                    <a:pt x="407165" y="2195133"/>
                  </a:lnTo>
                  <a:lnTo>
                    <a:pt x="415363" y="2186935"/>
                  </a:lnTo>
                  <a:lnTo>
                    <a:pt x="401700" y="2186935"/>
                  </a:lnTo>
                  <a:lnTo>
                    <a:pt x="392136" y="2181470"/>
                  </a:lnTo>
                  <a:lnTo>
                    <a:pt x="375740" y="2181470"/>
                  </a:lnTo>
                  <a:lnTo>
                    <a:pt x="377106" y="2177371"/>
                  </a:lnTo>
                  <a:lnTo>
                    <a:pt x="396235" y="2171905"/>
                  </a:lnTo>
                  <a:lnTo>
                    <a:pt x="403066" y="2174638"/>
                  </a:lnTo>
                  <a:lnTo>
                    <a:pt x="411264" y="2173272"/>
                  </a:lnTo>
                  <a:lnTo>
                    <a:pt x="409898" y="2166440"/>
                  </a:lnTo>
                  <a:lnTo>
                    <a:pt x="409898" y="2159608"/>
                  </a:lnTo>
                  <a:lnTo>
                    <a:pt x="416729" y="2152777"/>
                  </a:lnTo>
                  <a:lnTo>
                    <a:pt x="434492" y="2152777"/>
                  </a:lnTo>
                  <a:lnTo>
                    <a:pt x="445422" y="2155509"/>
                  </a:lnTo>
                  <a:lnTo>
                    <a:pt x="449521" y="2151410"/>
                  </a:lnTo>
                  <a:lnTo>
                    <a:pt x="429026" y="2148678"/>
                  </a:lnTo>
                  <a:lnTo>
                    <a:pt x="422195" y="2141846"/>
                  </a:lnTo>
                  <a:lnTo>
                    <a:pt x="416729" y="2139113"/>
                  </a:lnTo>
                  <a:lnTo>
                    <a:pt x="409898" y="2150044"/>
                  </a:lnTo>
                  <a:lnTo>
                    <a:pt x="397601" y="2155509"/>
                  </a:lnTo>
                  <a:lnTo>
                    <a:pt x="388037" y="2162341"/>
                  </a:lnTo>
                  <a:lnTo>
                    <a:pt x="383938" y="2158242"/>
                  </a:lnTo>
                  <a:lnTo>
                    <a:pt x="385304" y="2148678"/>
                  </a:lnTo>
                  <a:lnTo>
                    <a:pt x="383938" y="2139113"/>
                  </a:lnTo>
                  <a:lnTo>
                    <a:pt x="388037" y="2128183"/>
                  </a:lnTo>
                  <a:lnTo>
                    <a:pt x="404432" y="2119985"/>
                  </a:lnTo>
                  <a:lnTo>
                    <a:pt x="412630" y="2110421"/>
                  </a:lnTo>
                  <a:lnTo>
                    <a:pt x="442690" y="2088559"/>
                  </a:lnTo>
                  <a:lnTo>
                    <a:pt x="452254" y="2083094"/>
                  </a:lnTo>
                  <a:lnTo>
                    <a:pt x="457719" y="2091292"/>
                  </a:lnTo>
                  <a:lnTo>
                    <a:pt x="459086" y="2110421"/>
                  </a:lnTo>
                  <a:lnTo>
                    <a:pt x="465917" y="2119985"/>
                  </a:lnTo>
                  <a:lnTo>
                    <a:pt x="470016" y="2117252"/>
                  </a:lnTo>
                  <a:lnTo>
                    <a:pt x="465917" y="2100856"/>
                  </a:lnTo>
                  <a:lnTo>
                    <a:pt x="465917" y="2081728"/>
                  </a:lnTo>
                  <a:lnTo>
                    <a:pt x="478214" y="2076262"/>
                  </a:lnTo>
                  <a:lnTo>
                    <a:pt x="493244" y="2076262"/>
                  </a:lnTo>
                  <a:lnTo>
                    <a:pt x="480947" y="2072164"/>
                  </a:lnTo>
                  <a:lnTo>
                    <a:pt x="465917" y="2072164"/>
                  </a:lnTo>
                  <a:lnTo>
                    <a:pt x="456353" y="2074896"/>
                  </a:lnTo>
                  <a:lnTo>
                    <a:pt x="450888" y="2068065"/>
                  </a:lnTo>
                  <a:lnTo>
                    <a:pt x="453620" y="2058500"/>
                  </a:lnTo>
                  <a:lnTo>
                    <a:pt x="467283" y="2053035"/>
                  </a:lnTo>
                  <a:lnTo>
                    <a:pt x="480947" y="2043471"/>
                  </a:lnTo>
                  <a:lnTo>
                    <a:pt x="490511" y="2027075"/>
                  </a:lnTo>
                  <a:lnTo>
                    <a:pt x="487778" y="2017511"/>
                  </a:lnTo>
                  <a:lnTo>
                    <a:pt x="483679" y="2020243"/>
                  </a:lnTo>
                  <a:lnTo>
                    <a:pt x="479580" y="2031174"/>
                  </a:lnTo>
                  <a:lnTo>
                    <a:pt x="468650" y="2040738"/>
                  </a:lnTo>
                  <a:lnTo>
                    <a:pt x="454987" y="2042104"/>
                  </a:lnTo>
                  <a:lnTo>
                    <a:pt x="442690" y="2059867"/>
                  </a:lnTo>
                  <a:lnTo>
                    <a:pt x="423561" y="2073530"/>
                  </a:lnTo>
                  <a:lnTo>
                    <a:pt x="404432" y="2080361"/>
                  </a:lnTo>
                  <a:lnTo>
                    <a:pt x="396235" y="2068065"/>
                  </a:lnTo>
                  <a:lnTo>
                    <a:pt x="398967" y="2062599"/>
                  </a:lnTo>
                  <a:lnTo>
                    <a:pt x="409898" y="2059867"/>
                  </a:lnTo>
                  <a:lnTo>
                    <a:pt x="398967" y="2057134"/>
                  </a:lnTo>
                  <a:lnTo>
                    <a:pt x="379839" y="2063966"/>
                  </a:lnTo>
                  <a:lnTo>
                    <a:pt x="373007" y="2057134"/>
                  </a:lnTo>
                  <a:lnTo>
                    <a:pt x="377106" y="2051669"/>
                  </a:lnTo>
                  <a:lnTo>
                    <a:pt x="393502" y="2039372"/>
                  </a:lnTo>
                  <a:lnTo>
                    <a:pt x="404432" y="2035273"/>
                  </a:lnTo>
                  <a:lnTo>
                    <a:pt x="415363" y="2036639"/>
                  </a:lnTo>
                  <a:lnTo>
                    <a:pt x="419462" y="2031174"/>
                  </a:lnTo>
                  <a:lnTo>
                    <a:pt x="419462" y="2024342"/>
                  </a:lnTo>
                  <a:lnTo>
                    <a:pt x="412630" y="2018877"/>
                  </a:lnTo>
                  <a:lnTo>
                    <a:pt x="415363" y="2013412"/>
                  </a:lnTo>
                  <a:lnTo>
                    <a:pt x="420828" y="2007946"/>
                  </a:lnTo>
                  <a:lnTo>
                    <a:pt x="415363" y="2002481"/>
                  </a:lnTo>
                  <a:lnTo>
                    <a:pt x="404432" y="2007946"/>
                  </a:lnTo>
                  <a:lnTo>
                    <a:pt x="398967" y="2007946"/>
                  </a:lnTo>
                  <a:lnTo>
                    <a:pt x="393502" y="1998382"/>
                  </a:lnTo>
                  <a:lnTo>
                    <a:pt x="392136" y="1969689"/>
                  </a:lnTo>
                  <a:lnTo>
                    <a:pt x="385304" y="1960125"/>
                  </a:lnTo>
                  <a:lnTo>
                    <a:pt x="385304" y="1950561"/>
                  </a:lnTo>
                  <a:lnTo>
                    <a:pt x="389403" y="1940996"/>
                  </a:lnTo>
                  <a:lnTo>
                    <a:pt x="405799" y="1942363"/>
                  </a:lnTo>
                  <a:lnTo>
                    <a:pt x="419462" y="1947828"/>
                  </a:lnTo>
                  <a:lnTo>
                    <a:pt x="435858" y="1946462"/>
                  </a:lnTo>
                  <a:lnTo>
                    <a:pt x="449521" y="1953293"/>
                  </a:lnTo>
                  <a:lnTo>
                    <a:pt x="445422" y="1946462"/>
                  </a:lnTo>
                  <a:lnTo>
                    <a:pt x="434492" y="1943729"/>
                  </a:lnTo>
                  <a:lnTo>
                    <a:pt x="422195" y="1943729"/>
                  </a:lnTo>
                  <a:lnTo>
                    <a:pt x="412630" y="1934165"/>
                  </a:lnTo>
                  <a:lnTo>
                    <a:pt x="401700" y="1924600"/>
                  </a:lnTo>
                  <a:lnTo>
                    <a:pt x="401700" y="1919135"/>
                  </a:lnTo>
                  <a:lnTo>
                    <a:pt x="409898" y="1905472"/>
                  </a:lnTo>
                  <a:lnTo>
                    <a:pt x="416729" y="1902739"/>
                  </a:lnTo>
                  <a:lnTo>
                    <a:pt x="423561" y="1890442"/>
                  </a:lnTo>
                  <a:lnTo>
                    <a:pt x="422195" y="1875413"/>
                  </a:lnTo>
                  <a:lnTo>
                    <a:pt x="416729" y="1878145"/>
                  </a:lnTo>
                  <a:lnTo>
                    <a:pt x="404432" y="1891809"/>
                  </a:lnTo>
                  <a:lnTo>
                    <a:pt x="393502" y="1900007"/>
                  </a:lnTo>
                  <a:lnTo>
                    <a:pt x="373007" y="1906838"/>
                  </a:lnTo>
                  <a:lnTo>
                    <a:pt x="362076" y="1917769"/>
                  </a:lnTo>
                  <a:lnTo>
                    <a:pt x="360710" y="1927333"/>
                  </a:lnTo>
                  <a:lnTo>
                    <a:pt x="352512" y="1925967"/>
                  </a:lnTo>
                  <a:lnTo>
                    <a:pt x="342948" y="1905472"/>
                  </a:lnTo>
                  <a:lnTo>
                    <a:pt x="337483" y="1886343"/>
                  </a:lnTo>
                  <a:lnTo>
                    <a:pt x="340215" y="1852185"/>
                  </a:lnTo>
                  <a:lnTo>
                    <a:pt x="344314" y="1830324"/>
                  </a:lnTo>
                  <a:lnTo>
                    <a:pt x="342948" y="1820760"/>
                  </a:lnTo>
                  <a:lnTo>
                    <a:pt x="330651" y="1819393"/>
                  </a:lnTo>
                  <a:lnTo>
                    <a:pt x="330651" y="1801631"/>
                  </a:lnTo>
                  <a:lnTo>
                    <a:pt x="340215" y="1794800"/>
                  </a:lnTo>
                  <a:lnTo>
                    <a:pt x="347047" y="1800265"/>
                  </a:lnTo>
                  <a:lnTo>
                    <a:pt x="353878" y="1802997"/>
                  </a:lnTo>
                  <a:lnTo>
                    <a:pt x="351146" y="1789334"/>
                  </a:lnTo>
                  <a:lnTo>
                    <a:pt x="363443" y="1778404"/>
                  </a:lnTo>
                  <a:lnTo>
                    <a:pt x="370274" y="1760641"/>
                  </a:lnTo>
                  <a:lnTo>
                    <a:pt x="381205" y="1757909"/>
                  </a:lnTo>
                  <a:lnTo>
                    <a:pt x="396235" y="1760641"/>
                  </a:lnTo>
                  <a:lnTo>
                    <a:pt x="403066" y="1755176"/>
                  </a:lnTo>
                  <a:lnTo>
                    <a:pt x="394868" y="1753810"/>
                  </a:lnTo>
                  <a:lnTo>
                    <a:pt x="393502" y="1749711"/>
                  </a:lnTo>
                  <a:lnTo>
                    <a:pt x="411264" y="1729216"/>
                  </a:lnTo>
                  <a:lnTo>
                    <a:pt x="418096" y="1716919"/>
                  </a:lnTo>
                  <a:lnTo>
                    <a:pt x="437224" y="1705988"/>
                  </a:lnTo>
                  <a:lnTo>
                    <a:pt x="438591" y="1700523"/>
                  </a:lnTo>
                  <a:lnTo>
                    <a:pt x="429026" y="1697790"/>
                  </a:lnTo>
                  <a:lnTo>
                    <a:pt x="427660" y="1690959"/>
                  </a:lnTo>
                  <a:lnTo>
                    <a:pt x="411264" y="1704622"/>
                  </a:lnTo>
                  <a:lnTo>
                    <a:pt x="408531" y="1719652"/>
                  </a:lnTo>
                  <a:lnTo>
                    <a:pt x="386670" y="1744245"/>
                  </a:lnTo>
                  <a:lnTo>
                    <a:pt x="381205" y="1744245"/>
                  </a:lnTo>
                  <a:lnTo>
                    <a:pt x="383938" y="1734681"/>
                  </a:lnTo>
                  <a:lnTo>
                    <a:pt x="397601" y="1716919"/>
                  </a:lnTo>
                  <a:lnTo>
                    <a:pt x="400334" y="1695058"/>
                  </a:lnTo>
                  <a:lnTo>
                    <a:pt x="416729" y="1662266"/>
                  </a:lnTo>
                  <a:lnTo>
                    <a:pt x="423561" y="1647236"/>
                  </a:lnTo>
                  <a:lnTo>
                    <a:pt x="419462" y="1645870"/>
                  </a:lnTo>
                  <a:lnTo>
                    <a:pt x="420828" y="1641771"/>
                  </a:lnTo>
                  <a:lnTo>
                    <a:pt x="420828" y="1630840"/>
                  </a:lnTo>
                  <a:lnTo>
                    <a:pt x="424927" y="1628108"/>
                  </a:lnTo>
                  <a:lnTo>
                    <a:pt x="424927" y="1622643"/>
                  </a:lnTo>
                  <a:lnTo>
                    <a:pt x="427660" y="1617177"/>
                  </a:lnTo>
                  <a:lnTo>
                    <a:pt x="424927" y="1610346"/>
                  </a:lnTo>
                  <a:lnTo>
                    <a:pt x="418096" y="1606247"/>
                  </a:lnTo>
                  <a:lnTo>
                    <a:pt x="416729" y="1592583"/>
                  </a:lnTo>
                  <a:lnTo>
                    <a:pt x="409898" y="1580286"/>
                  </a:lnTo>
                  <a:lnTo>
                    <a:pt x="396235" y="1569356"/>
                  </a:lnTo>
                  <a:lnTo>
                    <a:pt x="386670" y="1563891"/>
                  </a:lnTo>
                  <a:lnTo>
                    <a:pt x="383938" y="1554326"/>
                  </a:lnTo>
                  <a:lnTo>
                    <a:pt x="371641" y="1537930"/>
                  </a:lnTo>
                  <a:lnTo>
                    <a:pt x="362076" y="1533831"/>
                  </a:lnTo>
                  <a:lnTo>
                    <a:pt x="351146" y="1533831"/>
                  </a:lnTo>
                  <a:lnTo>
                    <a:pt x="351146" y="1528366"/>
                  </a:lnTo>
                  <a:lnTo>
                    <a:pt x="355245" y="1521534"/>
                  </a:lnTo>
                  <a:lnTo>
                    <a:pt x="353878" y="1511970"/>
                  </a:lnTo>
                  <a:lnTo>
                    <a:pt x="347047" y="1506505"/>
                  </a:lnTo>
                  <a:lnTo>
                    <a:pt x="344314" y="1499673"/>
                  </a:lnTo>
                  <a:lnTo>
                    <a:pt x="352512" y="1492842"/>
                  </a:lnTo>
                  <a:lnTo>
                    <a:pt x="356611" y="1491475"/>
                  </a:lnTo>
                  <a:lnTo>
                    <a:pt x="355245" y="1484644"/>
                  </a:lnTo>
                  <a:lnTo>
                    <a:pt x="347047" y="1480545"/>
                  </a:lnTo>
                  <a:lnTo>
                    <a:pt x="340215" y="1479178"/>
                  </a:lnTo>
                  <a:lnTo>
                    <a:pt x="340215" y="1472347"/>
                  </a:lnTo>
                  <a:lnTo>
                    <a:pt x="351146" y="1464149"/>
                  </a:lnTo>
                  <a:lnTo>
                    <a:pt x="348413" y="1414961"/>
                  </a:lnTo>
                  <a:lnTo>
                    <a:pt x="348413" y="1368506"/>
                  </a:lnTo>
                  <a:lnTo>
                    <a:pt x="353878" y="1328883"/>
                  </a:lnTo>
                  <a:lnTo>
                    <a:pt x="349779" y="1317952"/>
                  </a:lnTo>
                  <a:lnTo>
                    <a:pt x="348413" y="1305655"/>
                  </a:lnTo>
                  <a:lnTo>
                    <a:pt x="355245" y="1293358"/>
                  </a:lnTo>
                  <a:lnTo>
                    <a:pt x="352512" y="1281061"/>
                  </a:lnTo>
                  <a:lnTo>
                    <a:pt x="347047" y="1270131"/>
                  </a:lnTo>
                  <a:lnTo>
                    <a:pt x="344314" y="1245537"/>
                  </a:lnTo>
                  <a:lnTo>
                    <a:pt x="329285" y="1229141"/>
                  </a:lnTo>
                  <a:lnTo>
                    <a:pt x="323819" y="1204547"/>
                  </a:lnTo>
                  <a:lnTo>
                    <a:pt x="327918" y="1193616"/>
                  </a:lnTo>
                  <a:lnTo>
                    <a:pt x="314255" y="1153993"/>
                  </a:lnTo>
                  <a:lnTo>
                    <a:pt x="316988" y="1145795"/>
                  </a:lnTo>
                  <a:lnTo>
                    <a:pt x="326552" y="1126667"/>
                  </a:lnTo>
                  <a:lnTo>
                    <a:pt x="323819" y="1117102"/>
                  </a:lnTo>
                  <a:lnTo>
                    <a:pt x="322453" y="1104805"/>
                  </a:lnTo>
                  <a:lnTo>
                    <a:pt x="308790" y="1093875"/>
                  </a:lnTo>
                  <a:lnTo>
                    <a:pt x="288295" y="1095241"/>
                  </a:lnTo>
                  <a:lnTo>
                    <a:pt x="265067" y="1102073"/>
                  </a:lnTo>
                  <a:lnTo>
                    <a:pt x="259602" y="1104805"/>
                  </a:lnTo>
                  <a:lnTo>
                    <a:pt x="236375" y="1113003"/>
                  </a:lnTo>
                  <a:lnTo>
                    <a:pt x="221345" y="1128033"/>
                  </a:lnTo>
                  <a:lnTo>
                    <a:pt x="202216" y="1155359"/>
                  </a:lnTo>
                  <a:lnTo>
                    <a:pt x="185821" y="1164924"/>
                  </a:lnTo>
                  <a:lnTo>
                    <a:pt x="163959" y="1167656"/>
                  </a:lnTo>
                  <a:lnTo>
                    <a:pt x="137999" y="1171755"/>
                  </a:lnTo>
                  <a:lnTo>
                    <a:pt x="133900" y="1173122"/>
                  </a:lnTo>
                  <a:lnTo>
                    <a:pt x="133900" y="1162191"/>
                  </a:lnTo>
                  <a:lnTo>
                    <a:pt x="146197" y="1144429"/>
                  </a:lnTo>
                  <a:lnTo>
                    <a:pt x="139365" y="1126667"/>
                  </a:lnTo>
                  <a:lnTo>
                    <a:pt x="120237" y="1050152"/>
                  </a:lnTo>
                  <a:lnTo>
                    <a:pt x="107940" y="1014628"/>
                  </a:lnTo>
                  <a:lnTo>
                    <a:pt x="102475" y="998232"/>
                  </a:lnTo>
                  <a:lnTo>
                    <a:pt x="116138" y="969539"/>
                  </a:lnTo>
                  <a:lnTo>
                    <a:pt x="83346" y="965440"/>
                  </a:lnTo>
                  <a:lnTo>
                    <a:pt x="57386" y="979103"/>
                  </a:lnTo>
                  <a:lnTo>
                    <a:pt x="43723" y="970905"/>
                  </a:lnTo>
                  <a:lnTo>
                    <a:pt x="0" y="970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174">
              <a:extLst>
                <a:ext uri="{FF2B5EF4-FFF2-40B4-BE49-F238E27FC236}">
                  <a16:creationId xmlns:a16="http://schemas.microsoft.com/office/drawing/2014/main" id="{31225153-32EE-2EF3-39DA-F8EF1AE6CF48}"/>
                </a:ext>
              </a:extLst>
            </p:cNvPr>
            <p:cNvSpPr/>
            <p:nvPr/>
          </p:nvSpPr>
          <p:spPr>
            <a:xfrm>
              <a:off x="1031487" y="2070799"/>
              <a:ext cx="54653" cy="40990"/>
            </a:xfrm>
            <a:custGeom>
              <a:avLst/>
              <a:gdLst>
                <a:gd name="connsiteX0" fmla="*/ 15240 w 25400"/>
                <a:gd name="connsiteY0" fmla="*/ 11430 h 19050"/>
                <a:gd name="connsiteX1" fmla="*/ 24130 w 25400"/>
                <a:gd name="connsiteY1" fmla="*/ 3175 h 19050"/>
                <a:gd name="connsiteX2" fmla="*/ 25400 w 25400"/>
                <a:gd name="connsiteY2" fmla="*/ 0 h 19050"/>
                <a:gd name="connsiteX3" fmla="*/ 16510 w 25400"/>
                <a:gd name="connsiteY3" fmla="*/ 2540 h 19050"/>
                <a:gd name="connsiteX4" fmla="*/ 12065 w 25400"/>
                <a:gd name="connsiteY4" fmla="*/ 8255 h 19050"/>
                <a:gd name="connsiteX5" fmla="*/ 7620 w 25400"/>
                <a:gd name="connsiteY5" fmla="*/ 8255 h 19050"/>
                <a:gd name="connsiteX6" fmla="*/ 0 w 25400"/>
                <a:gd name="connsiteY6" fmla="*/ 19050 h 19050"/>
                <a:gd name="connsiteX7" fmla="*/ 3810 w 25400"/>
                <a:gd name="connsiteY7" fmla="*/ 18415 h 19050"/>
                <a:gd name="connsiteX8" fmla="*/ 10160 w 25400"/>
                <a:gd name="connsiteY8" fmla="*/ 127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 h="19050">
                  <a:moveTo>
                    <a:pt x="15240" y="11430"/>
                  </a:moveTo>
                  <a:lnTo>
                    <a:pt x="24130" y="3175"/>
                  </a:lnTo>
                  <a:lnTo>
                    <a:pt x="25400" y="0"/>
                  </a:lnTo>
                  <a:lnTo>
                    <a:pt x="16510" y="2540"/>
                  </a:lnTo>
                  <a:lnTo>
                    <a:pt x="12065" y="8255"/>
                  </a:lnTo>
                  <a:lnTo>
                    <a:pt x="7620" y="8255"/>
                  </a:lnTo>
                  <a:lnTo>
                    <a:pt x="0" y="19050"/>
                  </a:lnTo>
                  <a:lnTo>
                    <a:pt x="3810" y="18415"/>
                  </a:lnTo>
                  <a:lnTo>
                    <a:pt x="10160"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 name="Freeform 175">
              <a:extLst>
                <a:ext uri="{FF2B5EF4-FFF2-40B4-BE49-F238E27FC236}">
                  <a16:creationId xmlns:a16="http://schemas.microsoft.com/office/drawing/2014/main" id="{2E65A020-179A-C973-9BF9-9E96AA6250CD}"/>
                </a:ext>
              </a:extLst>
            </p:cNvPr>
            <p:cNvSpPr/>
            <p:nvPr/>
          </p:nvSpPr>
          <p:spPr>
            <a:xfrm>
              <a:off x="4435003" y="1282430"/>
              <a:ext cx="16396" cy="6832"/>
            </a:xfrm>
            <a:custGeom>
              <a:avLst/>
              <a:gdLst>
                <a:gd name="connsiteX0" fmla="*/ 0 w 7620"/>
                <a:gd name="connsiteY0" fmla="*/ 0 h 3175"/>
                <a:gd name="connsiteX1" fmla="*/ 1270 w 7620"/>
                <a:gd name="connsiteY1" fmla="*/ 2540 h 3175"/>
                <a:gd name="connsiteX2" fmla="*/ 6985 w 7620"/>
                <a:gd name="connsiteY2" fmla="*/ 3175 h 3175"/>
                <a:gd name="connsiteX3" fmla="*/ 7620 w 7620"/>
                <a:gd name="connsiteY3" fmla="*/ 1270 h 3175"/>
                <a:gd name="connsiteX4" fmla="*/ 1270 w 7620"/>
                <a:gd name="connsiteY4" fmla="*/ 0 h 3175"/>
                <a:gd name="connsiteX5" fmla="*/ 0 w 7620"/>
                <a:gd name="connsiteY5" fmla="*/ 0 h 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3175">
                  <a:moveTo>
                    <a:pt x="0" y="0"/>
                  </a:moveTo>
                  <a:lnTo>
                    <a:pt x="1270" y="2540"/>
                  </a:lnTo>
                  <a:lnTo>
                    <a:pt x="6985" y="3175"/>
                  </a:lnTo>
                  <a:cubicBezTo>
                    <a:pt x="6985" y="3175"/>
                    <a:pt x="7620" y="1270"/>
                    <a:pt x="7620" y="1270"/>
                  </a:cubicBezTo>
                  <a:lnTo>
                    <a:pt x="1270" y="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176">
              <a:extLst>
                <a:ext uri="{FF2B5EF4-FFF2-40B4-BE49-F238E27FC236}">
                  <a16:creationId xmlns:a16="http://schemas.microsoft.com/office/drawing/2014/main" id="{CCDCC40C-0219-295B-3818-2618BE371349}"/>
                </a:ext>
              </a:extLst>
            </p:cNvPr>
            <p:cNvSpPr/>
            <p:nvPr/>
          </p:nvSpPr>
          <p:spPr>
            <a:xfrm>
              <a:off x="4276507" y="1282430"/>
              <a:ext cx="76514" cy="110672"/>
            </a:xfrm>
            <a:custGeom>
              <a:avLst/>
              <a:gdLst>
                <a:gd name="connsiteX0" fmla="*/ 35560 w 35560"/>
                <a:gd name="connsiteY0" fmla="*/ 12065 h 51435"/>
                <a:gd name="connsiteX1" fmla="*/ 34290 w 35560"/>
                <a:gd name="connsiteY1" fmla="*/ 8890 h 51435"/>
                <a:gd name="connsiteX2" fmla="*/ 34290 w 35560"/>
                <a:gd name="connsiteY2" fmla="*/ 5080 h 51435"/>
                <a:gd name="connsiteX3" fmla="*/ 32385 w 35560"/>
                <a:gd name="connsiteY3" fmla="*/ 3175 h 51435"/>
                <a:gd name="connsiteX4" fmla="*/ 29210 w 35560"/>
                <a:gd name="connsiteY4" fmla="*/ 4445 h 51435"/>
                <a:gd name="connsiteX5" fmla="*/ 26670 w 35560"/>
                <a:gd name="connsiteY5" fmla="*/ 4445 h 51435"/>
                <a:gd name="connsiteX6" fmla="*/ 23495 w 35560"/>
                <a:gd name="connsiteY6" fmla="*/ 635 h 51435"/>
                <a:gd name="connsiteX7" fmla="*/ 20955 w 35560"/>
                <a:gd name="connsiteY7" fmla="*/ 0 h 51435"/>
                <a:gd name="connsiteX8" fmla="*/ 19050 w 35560"/>
                <a:gd name="connsiteY8" fmla="*/ 3175 h 51435"/>
                <a:gd name="connsiteX9" fmla="*/ 12700 w 35560"/>
                <a:gd name="connsiteY9" fmla="*/ 8890 h 51435"/>
                <a:gd name="connsiteX10" fmla="*/ 10160 w 35560"/>
                <a:gd name="connsiteY10" fmla="*/ 9525 h 51435"/>
                <a:gd name="connsiteX11" fmla="*/ 6985 w 35560"/>
                <a:gd name="connsiteY11" fmla="*/ 13335 h 51435"/>
                <a:gd name="connsiteX12" fmla="*/ 5715 w 35560"/>
                <a:gd name="connsiteY12" fmla="*/ 18415 h 51435"/>
                <a:gd name="connsiteX13" fmla="*/ 6985 w 35560"/>
                <a:gd name="connsiteY13" fmla="*/ 22860 h 51435"/>
                <a:gd name="connsiteX14" fmla="*/ 3175 w 35560"/>
                <a:gd name="connsiteY14" fmla="*/ 25400 h 51435"/>
                <a:gd name="connsiteX15" fmla="*/ 1905 w 35560"/>
                <a:gd name="connsiteY15" fmla="*/ 29210 h 51435"/>
                <a:gd name="connsiteX16" fmla="*/ 2540 w 35560"/>
                <a:gd name="connsiteY16" fmla="*/ 34290 h 51435"/>
                <a:gd name="connsiteX17" fmla="*/ 0 w 35560"/>
                <a:gd name="connsiteY17" fmla="*/ 38100 h 51435"/>
                <a:gd name="connsiteX18" fmla="*/ 1270 w 35560"/>
                <a:gd name="connsiteY18" fmla="*/ 40640 h 51435"/>
                <a:gd name="connsiteX19" fmla="*/ 6350 w 35560"/>
                <a:gd name="connsiteY19" fmla="*/ 41275 h 51435"/>
                <a:gd name="connsiteX20" fmla="*/ 7620 w 35560"/>
                <a:gd name="connsiteY20" fmla="*/ 45085 h 51435"/>
                <a:gd name="connsiteX21" fmla="*/ 10160 w 35560"/>
                <a:gd name="connsiteY21" fmla="*/ 46355 h 51435"/>
                <a:gd name="connsiteX22" fmla="*/ 10795 w 35560"/>
                <a:gd name="connsiteY22" fmla="*/ 50800 h 51435"/>
                <a:gd name="connsiteX23" fmla="*/ 12700 w 35560"/>
                <a:gd name="connsiteY23" fmla="*/ 51435 h 51435"/>
                <a:gd name="connsiteX24" fmla="*/ 14605 w 35560"/>
                <a:gd name="connsiteY24" fmla="*/ 48895 h 51435"/>
                <a:gd name="connsiteX25" fmla="*/ 15240 w 35560"/>
                <a:gd name="connsiteY25" fmla="*/ 46355 h 51435"/>
                <a:gd name="connsiteX26" fmla="*/ 17145 w 35560"/>
                <a:gd name="connsiteY26" fmla="*/ 43180 h 51435"/>
                <a:gd name="connsiteX27" fmla="*/ 17780 w 35560"/>
                <a:gd name="connsiteY27" fmla="*/ 40640 h 51435"/>
                <a:gd name="connsiteX28" fmla="*/ 16510 w 35560"/>
                <a:gd name="connsiteY28" fmla="*/ 39370 h 51435"/>
                <a:gd name="connsiteX29" fmla="*/ 17145 w 35560"/>
                <a:gd name="connsiteY29" fmla="*/ 36830 h 51435"/>
                <a:gd name="connsiteX30" fmla="*/ 22860 w 35560"/>
                <a:gd name="connsiteY30" fmla="*/ 32385 h 51435"/>
                <a:gd name="connsiteX31" fmla="*/ 26035 w 35560"/>
                <a:gd name="connsiteY31" fmla="*/ 27305 h 51435"/>
                <a:gd name="connsiteX32" fmla="*/ 29845 w 35560"/>
                <a:gd name="connsiteY32" fmla="*/ 26035 h 51435"/>
                <a:gd name="connsiteX33" fmla="*/ 31115 w 35560"/>
                <a:gd name="connsiteY33" fmla="*/ 24765 h 51435"/>
                <a:gd name="connsiteX34" fmla="*/ 30480 w 35560"/>
                <a:gd name="connsiteY34" fmla="*/ 22225 h 51435"/>
                <a:gd name="connsiteX35" fmla="*/ 29845 w 35560"/>
                <a:gd name="connsiteY35" fmla="*/ 19050 h 51435"/>
                <a:gd name="connsiteX36" fmla="*/ 33020 w 35560"/>
                <a:gd name="connsiteY36" fmla="*/ 1587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560" h="51435">
                  <a:moveTo>
                    <a:pt x="35560" y="12065"/>
                  </a:moveTo>
                  <a:lnTo>
                    <a:pt x="34290" y="8890"/>
                  </a:lnTo>
                  <a:lnTo>
                    <a:pt x="34290" y="5080"/>
                  </a:lnTo>
                  <a:lnTo>
                    <a:pt x="32385" y="3175"/>
                  </a:lnTo>
                  <a:lnTo>
                    <a:pt x="29210" y="4445"/>
                  </a:lnTo>
                  <a:lnTo>
                    <a:pt x="26670" y="4445"/>
                  </a:lnTo>
                  <a:lnTo>
                    <a:pt x="23495" y="635"/>
                  </a:lnTo>
                  <a:lnTo>
                    <a:pt x="20955" y="0"/>
                  </a:lnTo>
                  <a:lnTo>
                    <a:pt x="19050" y="3175"/>
                  </a:lnTo>
                  <a:lnTo>
                    <a:pt x="12700" y="8890"/>
                  </a:lnTo>
                  <a:lnTo>
                    <a:pt x="10160" y="9525"/>
                  </a:lnTo>
                  <a:lnTo>
                    <a:pt x="6985" y="13335"/>
                  </a:lnTo>
                  <a:lnTo>
                    <a:pt x="5715" y="18415"/>
                  </a:lnTo>
                  <a:lnTo>
                    <a:pt x="6985" y="22860"/>
                  </a:lnTo>
                  <a:lnTo>
                    <a:pt x="3175" y="25400"/>
                  </a:lnTo>
                  <a:lnTo>
                    <a:pt x="1905" y="29210"/>
                  </a:lnTo>
                  <a:lnTo>
                    <a:pt x="2540" y="34290"/>
                  </a:lnTo>
                  <a:lnTo>
                    <a:pt x="0" y="38100"/>
                  </a:lnTo>
                  <a:lnTo>
                    <a:pt x="1270" y="40640"/>
                  </a:lnTo>
                  <a:lnTo>
                    <a:pt x="6350" y="41275"/>
                  </a:lnTo>
                  <a:lnTo>
                    <a:pt x="7620" y="45085"/>
                  </a:lnTo>
                  <a:lnTo>
                    <a:pt x="10160" y="46355"/>
                  </a:lnTo>
                  <a:lnTo>
                    <a:pt x="10795" y="50800"/>
                  </a:lnTo>
                  <a:lnTo>
                    <a:pt x="12700" y="51435"/>
                  </a:lnTo>
                  <a:lnTo>
                    <a:pt x="14605" y="48895"/>
                  </a:lnTo>
                  <a:lnTo>
                    <a:pt x="15240" y="46355"/>
                  </a:lnTo>
                  <a:lnTo>
                    <a:pt x="17145" y="43180"/>
                  </a:lnTo>
                  <a:lnTo>
                    <a:pt x="17780" y="40640"/>
                  </a:lnTo>
                  <a:lnTo>
                    <a:pt x="16510" y="39370"/>
                  </a:lnTo>
                  <a:lnTo>
                    <a:pt x="17145" y="36830"/>
                  </a:lnTo>
                  <a:lnTo>
                    <a:pt x="22860" y="32385"/>
                  </a:lnTo>
                  <a:lnTo>
                    <a:pt x="26035" y="27305"/>
                  </a:lnTo>
                  <a:lnTo>
                    <a:pt x="29845" y="26035"/>
                  </a:lnTo>
                  <a:lnTo>
                    <a:pt x="31115" y="24765"/>
                  </a:lnTo>
                  <a:lnTo>
                    <a:pt x="30480" y="22225"/>
                  </a:lnTo>
                  <a:lnTo>
                    <a:pt x="29845" y="19050"/>
                  </a:lnTo>
                  <a:lnTo>
                    <a:pt x="3302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177">
              <a:extLst>
                <a:ext uri="{FF2B5EF4-FFF2-40B4-BE49-F238E27FC236}">
                  <a16:creationId xmlns:a16="http://schemas.microsoft.com/office/drawing/2014/main" id="{C0201764-7DA3-DB7F-056E-891BE1D9247C}"/>
                </a:ext>
              </a:extLst>
            </p:cNvPr>
            <p:cNvSpPr/>
            <p:nvPr/>
          </p:nvSpPr>
          <p:spPr>
            <a:xfrm>
              <a:off x="4053796" y="302775"/>
              <a:ext cx="12297" cy="28691"/>
            </a:xfrm>
            <a:custGeom>
              <a:avLst/>
              <a:gdLst>
                <a:gd name="connsiteX0" fmla="*/ 3810 w 5715"/>
                <a:gd name="connsiteY0" fmla="*/ 13335 h 13334"/>
                <a:gd name="connsiteX1" fmla="*/ 5715 w 5715"/>
                <a:gd name="connsiteY1" fmla="*/ 10795 h 13334"/>
                <a:gd name="connsiteX2" fmla="*/ 5080 w 5715"/>
                <a:gd name="connsiteY2" fmla="*/ 2540 h 13334"/>
                <a:gd name="connsiteX3" fmla="*/ 3175 w 5715"/>
                <a:gd name="connsiteY3" fmla="*/ 0 h 13334"/>
                <a:gd name="connsiteX4" fmla="*/ 1905 w 5715"/>
                <a:gd name="connsiteY4" fmla="*/ 1270 h 13334"/>
                <a:gd name="connsiteX5" fmla="*/ 0 w 5715"/>
                <a:gd name="connsiteY5" fmla="*/ 5715 h 13334"/>
                <a:gd name="connsiteX6" fmla="*/ 2540 w 5715"/>
                <a:gd name="connsiteY6" fmla="*/ 8890 h 13334"/>
                <a:gd name="connsiteX7" fmla="*/ 2540 w 5715"/>
                <a:gd name="connsiteY7" fmla="*/ 1143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 h="13334">
                  <a:moveTo>
                    <a:pt x="3810" y="13335"/>
                  </a:moveTo>
                  <a:lnTo>
                    <a:pt x="5715" y="10795"/>
                  </a:lnTo>
                  <a:lnTo>
                    <a:pt x="5080" y="2540"/>
                  </a:lnTo>
                  <a:lnTo>
                    <a:pt x="3175" y="0"/>
                  </a:lnTo>
                  <a:lnTo>
                    <a:pt x="1905" y="1270"/>
                  </a:lnTo>
                  <a:lnTo>
                    <a:pt x="0" y="5715"/>
                  </a:lnTo>
                  <a:lnTo>
                    <a:pt x="2540" y="889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 name="Freeform 178">
              <a:extLst>
                <a:ext uri="{FF2B5EF4-FFF2-40B4-BE49-F238E27FC236}">
                  <a16:creationId xmlns:a16="http://schemas.microsoft.com/office/drawing/2014/main" id="{F62E05EB-1241-B4C0-1B60-E1D931CF3336}"/>
                </a:ext>
              </a:extLst>
            </p:cNvPr>
            <p:cNvSpPr/>
            <p:nvPr/>
          </p:nvSpPr>
          <p:spPr>
            <a:xfrm>
              <a:off x="4026469" y="224894"/>
              <a:ext cx="19129" cy="12295"/>
            </a:xfrm>
            <a:custGeom>
              <a:avLst/>
              <a:gdLst>
                <a:gd name="connsiteX0" fmla="*/ 0 w 8890"/>
                <a:gd name="connsiteY0" fmla="*/ 3175 h 5714"/>
                <a:gd name="connsiteX1" fmla="*/ 1905 w 8890"/>
                <a:gd name="connsiteY1" fmla="*/ 5715 h 5714"/>
                <a:gd name="connsiteX2" fmla="*/ 5080 w 8890"/>
                <a:gd name="connsiteY2" fmla="*/ 5080 h 5714"/>
                <a:gd name="connsiteX3" fmla="*/ 7620 w 8890"/>
                <a:gd name="connsiteY3" fmla="*/ 4445 h 5714"/>
                <a:gd name="connsiteX4" fmla="*/ 8890 w 8890"/>
                <a:gd name="connsiteY4" fmla="*/ 1905 h 5714"/>
                <a:gd name="connsiteX5" fmla="*/ 6350 w 8890"/>
                <a:gd name="connsiteY5" fmla="*/ 0 h 5714"/>
                <a:gd name="connsiteX6" fmla="*/ 2540 w 8890"/>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 h="5714">
                  <a:moveTo>
                    <a:pt x="0" y="3175"/>
                  </a:moveTo>
                  <a:lnTo>
                    <a:pt x="1905" y="5715"/>
                  </a:lnTo>
                  <a:lnTo>
                    <a:pt x="5080" y="5080"/>
                  </a:lnTo>
                  <a:lnTo>
                    <a:pt x="7620" y="4445"/>
                  </a:lnTo>
                  <a:lnTo>
                    <a:pt x="8890" y="1905"/>
                  </a:lnTo>
                  <a:lnTo>
                    <a:pt x="6350" y="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179">
              <a:extLst>
                <a:ext uri="{FF2B5EF4-FFF2-40B4-BE49-F238E27FC236}">
                  <a16:creationId xmlns:a16="http://schemas.microsoft.com/office/drawing/2014/main" id="{75D73744-6AE7-CCE1-D07A-165F6A77B7EC}"/>
                </a:ext>
              </a:extLst>
            </p:cNvPr>
            <p:cNvSpPr/>
            <p:nvPr/>
          </p:nvSpPr>
          <p:spPr>
            <a:xfrm>
              <a:off x="4070194" y="298676"/>
              <a:ext cx="12297" cy="23225"/>
            </a:xfrm>
            <a:custGeom>
              <a:avLst/>
              <a:gdLst>
                <a:gd name="connsiteX0" fmla="*/ 0 w 5715"/>
                <a:gd name="connsiteY0" fmla="*/ 3175 h 10794"/>
                <a:gd name="connsiteX1" fmla="*/ 635 w 5715"/>
                <a:gd name="connsiteY1" fmla="*/ 10795 h 10794"/>
                <a:gd name="connsiteX2" fmla="*/ 3810 w 5715"/>
                <a:gd name="connsiteY2" fmla="*/ 7620 h 10794"/>
                <a:gd name="connsiteX3" fmla="*/ 5715 w 5715"/>
                <a:gd name="connsiteY3" fmla="*/ 6985 h 10794"/>
                <a:gd name="connsiteX4" fmla="*/ 5715 w 5715"/>
                <a:gd name="connsiteY4" fmla="*/ 2540 h 10794"/>
                <a:gd name="connsiteX5" fmla="*/ 3175 w 5715"/>
                <a:gd name="connsiteY5" fmla="*/ 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794">
                  <a:moveTo>
                    <a:pt x="0" y="3175"/>
                  </a:moveTo>
                  <a:lnTo>
                    <a:pt x="635" y="10795"/>
                  </a:lnTo>
                  <a:lnTo>
                    <a:pt x="3810" y="7620"/>
                  </a:lnTo>
                  <a:lnTo>
                    <a:pt x="5715" y="6985"/>
                  </a:lnTo>
                  <a:lnTo>
                    <a:pt x="5715" y="254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180">
              <a:extLst>
                <a:ext uri="{FF2B5EF4-FFF2-40B4-BE49-F238E27FC236}">
                  <a16:creationId xmlns:a16="http://schemas.microsoft.com/office/drawing/2014/main" id="{1EACF767-D558-7CE1-0821-68215BC78147}"/>
                </a:ext>
              </a:extLst>
            </p:cNvPr>
            <p:cNvSpPr/>
            <p:nvPr/>
          </p:nvSpPr>
          <p:spPr>
            <a:xfrm>
              <a:off x="1064279" y="2260718"/>
              <a:ext cx="21861" cy="16394"/>
            </a:xfrm>
            <a:custGeom>
              <a:avLst/>
              <a:gdLst>
                <a:gd name="connsiteX0" fmla="*/ 10160 w 10160"/>
                <a:gd name="connsiteY0" fmla="*/ 2540 h 7619"/>
                <a:gd name="connsiteX1" fmla="*/ 6350 w 10160"/>
                <a:gd name="connsiteY1" fmla="*/ 0 h 7619"/>
                <a:gd name="connsiteX2" fmla="*/ 4445 w 10160"/>
                <a:gd name="connsiteY2" fmla="*/ 2540 h 7619"/>
                <a:gd name="connsiteX3" fmla="*/ 635 w 10160"/>
                <a:gd name="connsiteY3" fmla="*/ 2540 h 7619"/>
                <a:gd name="connsiteX4" fmla="*/ 0 w 10160"/>
                <a:gd name="connsiteY4" fmla="*/ 7620 h 7619"/>
                <a:gd name="connsiteX5" fmla="*/ 5080 w 10160"/>
                <a:gd name="connsiteY5" fmla="*/ 698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7619">
                  <a:moveTo>
                    <a:pt x="10160" y="2540"/>
                  </a:moveTo>
                  <a:lnTo>
                    <a:pt x="6350" y="0"/>
                  </a:lnTo>
                  <a:lnTo>
                    <a:pt x="4445" y="2540"/>
                  </a:lnTo>
                  <a:lnTo>
                    <a:pt x="635" y="2540"/>
                  </a:lnTo>
                  <a:lnTo>
                    <a:pt x="0" y="7620"/>
                  </a:lnTo>
                  <a:lnTo>
                    <a:pt x="508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181">
              <a:extLst>
                <a:ext uri="{FF2B5EF4-FFF2-40B4-BE49-F238E27FC236}">
                  <a16:creationId xmlns:a16="http://schemas.microsoft.com/office/drawing/2014/main" id="{AFE05ED7-BF84-0B45-0C4C-F32CA1BCC836}"/>
                </a:ext>
              </a:extLst>
            </p:cNvPr>
            <p:cNvSpPr/>
            <p:nvPr/>
          </p:nvSpPr>
          <p:spPr>
            <a:xfrm>
              <a:off x="1056079" y="2283944"/>
              <a:ext cx="19126" cy="10931"/>
            </a:xfrm>
            <a:custGeom>
              <a:avLst/>
              <a:gdLst>
                <a:gd name="connsiteX0" fmla="*/ 8890 w 8889"/>
                <a:gd name="connsiteY0" fmla="*/ 5080 h 5080"/>
                <a:gd name="connsiteX1" fmla="*/ 8255 w 8889"/>
                <a:gd name="connsiteY1" fmla="*/ 0 h 5080"/>
                <a:gd name="connsiteX2" fmla="*/ 0 w 8889"/>
                <a:gd name="connsiteY2" fmla="*/ 1270 h 5080"/>
              </a:gdLst>
              <a:ahLst/>
              <a:cxnLst>
                <a:cxn ang="0">
                  <a:pos x="connsiteX0" y="connsiteY0"/>
                </a:cxn>
                <a:cxn ang="0">
                  <a:pos x="connsiteX1" y="connsiteY1"/>
                </a:cxn>
                <a:cxn ang="0">
                  <a:pos x="connsiteX2" y="connsiteY2"/>
                </a:cxn>
              </a:cxnLst>
              <a:rect l="l" t="t" r="r" b="b"/>
              <a:pathLst>
                <a:path w="8889" h="5080">
                  <a:moveTo>
                    <a:pt x="8890" y="5080"/>
                  </a:moveTo>
                  <a:lnTo>
                    <a:pt x="8255" y="0"/>
                  </a:lnTo>
                  <a:lnTo>
                    <a:pt x="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182">
              <a:extLst>
                <a:ext uri="{FF2B5EF4-FFF2-40B4-BE49-F238E27FC236}">
                  <a16:creationId xmlns:a16="http://schemas.microsoft.com/office/drawing/2014/main" id="{4EF37487-10AB-2A53-1DEB-F82F117F4592}"/>
                </a:ext>
              </a:extLst>
            </p:cNvPr>
            <p:cNvSpPr/>
            <p:nvPr/>
          </p:nvSpPr>
          <p:spPr>
            <a:xfrm>
              <a:off x="944042" y="2233392"/>
              <a:ext cx="243204" cy="306055"/>
            </a:xfrm>
            <a:custGeom>
              <a:avLst/>
              <a:gdLst>
                <a:gd name="connsiteX0" fmla="*/ 110490 w 113029"/>
                <a:gd name="connsiteY0" fmla="*/ 116840 h 142239"/>
                <a:gd name="connsiteX1" fmla="*/ 107950 w 113029"/>
                <a:gd name="connsiteY1" fmla="*/ 111760 h 142239"/>
                <a:gd name="connsiteX2" fmla="*/ 109220 w 113029"/>
                <a:gd name="connsiteY2" fmla="*/ 99695 h 142239"/>
                <a:gd name="connsiteX3" fmla="*/ 104140 w 113029"/>
                <a:gd name="connsiteY3" fmla="*/ 92710 h 142239"/>
                <a:gd name="connsiteX4" fmla="*/ 90170 w 113029"/>
                <a:gd name="connsiteY4" fmla="*/ 83185 h 142239"/>
                <a:gd name="connsiteX5" fmla="*/ 88900 w 113029"/>
                <a:gd name="connsiteY5" fmla="*/ 64770 h 142239"/>
                <a:gd name="connsiteX6" fmla="*/ 81280 w 113029"/>
                <a:gd name="connsiteY6" fmla="*/ 53975 h 142239"/>
                <a:gd name="connsiteX7" fmla="*/ 81280 w 113029"/>
                <a:gd name="connsiteY7" fmla="*/ 43180 h 142239"/>
                <a:gd name="connsiteX8" fmla="*/ 77470 w 113029"/>
                <a:gd name="connsiteY8" fmla="*/ 39370 h 142239"/>
                <a:gd name="connsiteX9" fmla="*/ 71120 w 113029"/>
                <a:gd name="connsiteY9" fmla="*/ 38100 h 142239"/>
                <a:gd name="connsiteX10" fmla="*/ 60325 w 113029"/>
                <a:gd name="connsiteY10" fmla="*/ 32385 h 142239"/>
                <a:gd name="connsiteX11" fmla="*/ 53975 w 113029"/>
                <a:gd name="connsiteY11" fmla="*/ 32385 h 142239"/>
                <a:gd name="connsiteX12" fmla="*/ 46990 w 113029"/>
                <a:gd name="connsiteY12" fmla="*/ 29845 h 142239"/>
                <a:gd name="connsiteX13" fmla="*/ 43815 w 113029"/>
                <a:gd name="connsiteY13" fmla="*/ 24765 h 142239"/>
                <a:gd name="connsiteX14" fmla="*/ 34290 w 113029"/>
                <a:gd name="connsiteY14" fmla="*/ 19050 h 142239"/>
                <a:gd name="connsiteX15" fmla="*/ 29845 w 113029"/>
                <a:gd name="connsiteY15" fmla="*/ 13970 h 142239"/>
                <a:gd name="connsiteX16" fmla="*/ 27940 w 113029"/>
                <a:gd name="connsiteY16" fmla="*/ 7620 h 142239"/>
                <a:gd name="connsiteX17" fmla="*/ 20955 w 113029"/>
                <a:gd name="connsiteY17" fmla="*/ 8255 h 142239"/>
                <a:gd name="connsiteX18" fmla="*/ 17145 w 113029"/>
                <a:gd name="connsiteY18" fmla="*/ 1270 h 142239"/>
                <a:gd name="connsiteX19" fmla="*/ 11430 w 113029"/>
                <a:gd name="connsiteY19" fmla="*/ 0 h 142239"/>
                <a:gd name="connsiteX20" fmla="*/ 8890 w 113029"/>
                <a:gd name="connsiteY20" fmla="*/ 2540 h 142239"/>
                <a:gd name="connsiteX21" fmla="*/ 0 w 113029"/>
                <a:gd name="connsiteY21" fmla="*/ 1905 h 142239"/>
                <a:gd name="connsiteX22" fmla="*/ 2540 w 113029"/>
                <a:gd name="connsiteY22" fmla="*/ 10160 h 142239"/>
                <a:gd name="connsiteX23" fmla="*/ 5080 w 113029"/>
                <a:gd name="connsiteY23" fmla="*/ 10795 h 142239"/>
                <a:gd name="connsiteX24" fmla="*/ 7620 w 113029"/>
                <a:gd name="connsiteY24" fmla="*/ 18415 h 142239"/>
                <a:gd name="connsiteX25" fmla="*/ 23495 w 113029"/>
                <a:gd name="connsiteY25" fmla="*/ 20320 h 142239"/>
                <a:gd name="connsiteX26" fmla="*/ 17145 w 113029"/>
                <a:gd name="connsiteY26" fmla="*/ 24130 h 142239"/>
                <a:gd name="connsiteX27" fmla="*/ 9525 w 113029"/>
                <a:gd name="connsiteY27" fmla="*/ 23495 h 142239"/>
                <a:gd name="connsiteX28" fmla="*/ 5080 w 113029"/>
                <a:gd name="connsiteY28" fmla="*/ 30480 h 142239"/>
                <a:gd name="connsiteX29" fmla="*/ 8255 w 113029"/>
                <a:gd name="connsiteY29" fmla="*/ 32385 h 142239"/>
                <a:gd name="connsiteX30" fmla="*/ 5080 w 113029"/>
                <a:gd name="connsiteY30" fmla="*/ 40005 h 142239"/>
                <a:gd name="connsiteX31" fmla="*/ 6985 w 113029"/>
                <a:gd name="connsiteY31" fmla="*/ 41910 h 142239"/>
                <a:gd name="connsiteX32" fmla="*/ 13970 w 113029"/>
                <a:gd name="connsiteY32" fmla="*/ 39370 h 142239"/>
                <a:gd name="connsiteX33" fmla="*/ 14605 w 113029"/>
                <a:gd name="connsiteY33" fmla="*/ 45085 h 142239"/>
                <a:gd name="connsiteX34" fmla="*/ 21590 w 113029"/>
                <a:gd name="connsiteY34" fmla="*/ 45085 h 142239"/>
                <a:gd name="connsiteX35" fmla="*/ 21590 w 113029"/>
                <a:gd name="connsiteY35" fmla="*/ 50800 h 142239"/>
                <a:gd name="connsiteX36" fmla="*/ 27940 w 113029"/>
                <a:gd name="connsiteY36" fmla="*/ 55245 h 142239"/>
                <a:gd name="connsiteX37" fmla="*/ 34290 w 113029"/>
                <a:gd name="connsiteY37" fmla="*/ 51435 h 142239"/>
                <a:gd name="connsiteX38" fmla="*/ 26035 w 113029"/>
                <a:gd name="connsiteY38" fmla="*/ 61595 h 142239"/>
                <a:gd name="connsiteX39" fmla="*/ 29845 w 113029"/>
                <a:gd name="connsiteY39" fmla="*/ 69215 h 142239"/>
                <a:gd name="connsiteX40" fmla="*/ 34290 w 113029"/>
                <a:gd name="connsiteY40" fmla="*/ 67310 h 142239"/>
                <a:gd name="connsiteX41" fmla="*/ 34925 w 113029"/>
                <a:gd name="connsiteY41" fmla="*/ 61595 h 142239"/>
                <a:gd name="connsiteX42" fmla="*/ 43180 w 113029"/>
                <a:gd name="connsiteY42" fmla="*/ 59690 h 142239"/>
                <a:gd name="connsiteX43" fmla="*/ 41275 w 113029"/>
                <a:gd name="connsiteY43" fmla="*/ 66675 h 142239"/>
                <a:gd name="connsiteX44" fmla="*/ 36195 w 113029"/>
                <a:gd name="connsiteY44" fmla="*/ 71755 h 142239"/>
                <a:gd name="connsiteX45" fmla="*/ 36195 w 113029"/>
                <a:gd name="connsiteY45" fmla="*/ 76835 h 142239"/>
                <a:gd name="connsiteX46" fmla="*/ 39370 w 113029"/>
                <a:gd name="connsiteY46" fmla="*/ 75565 h 142239"/>
                <a:gd name="connsiteX47" fmla="*/ 41275 w 113029"/>
                <a:gd name="connsiteY47" fmla="*/ 83185 h 142239"/>
                <a:gd name="connsiteX48" fmla="*/ 52070 w 113029"/>
                <a:gd name="connsiteY48" fmla="*/ 81915 h 142239"/>
                <a:gd name="connsiteX49" fmla="*/ 51435 w 113029"/>
                <a:gd name="connsiteY49" fmla="*/ 86995 h 142239"/>
                <a:gd name="connsiteX50" fmla="*/ 55880 w 113029"/>
                <a:gd name="connsiteY50" fmla="*/ 87630 h 142239"/>
                <a:gd name="connsiteX51" fmla="*/ 57785 w 113029"/>
                <a:gd name="connsiteY51" fmla="*/ 93980 h 142239"/>
                <a:gd name="connsiteX52" fmla="*/ 55880 w 113029"/>
                <a:gd name="connsiteY52" fmla="*/ 99695 h 142239"/>
                <a:gd name="connsiteX53" fmla="*/ 62865 w 113029"/>
                <a:gd name="connsiteY53" fmla="*/ 106045 h 142239"/>
                <a:gd name="connsiteX54" fmla="*/ 67310 w 113029"/>
                <a:gd name="connsiteY54" fmla="*/ 101600 h 142239"/>
                <a:gd name="connsiteX55" fmla="*/ 70485 w 113029"/>
                <a:gd name="connsiteY55" fmla="*/ 104775 h 142239"/>
                <a:gd name="connsiteX56" fmla="*/ 76200 w 113029"/>
                <a:gd name="connsiteY56" fmla="*/ 104775 h 142239"/>
                <a:gd name="connsiteX57" fmla="*/ 67310 w 113029"/>
                <a:gd name="connsiteY57" fmla="*/ 113665 h 142239"/>
                <a:gd name="connsiteX58" fmla="*/ 78740 w 113029"/>
                <a:gd name="connsiteY58" fmla="*/ 125730 h 142239"/>
                <a:gd name="connsiteX59" fmla="*/ 83185 w 113029"/>
                <a:gd name="connsiteY59" fmla="*/ 127000 h 142239"/>
                <a:gd name="connsiteX60" fmla="*/ 85725 w 113029"/>
                <a:gd name="connsiteY60" fmla="*/ 131445 h 142239"/>
                <a:gd name="connsiteX61" fmla="*/ 104775 w 113029"/>
                <a:gd name="connsiteY61" fmla="*/ 142240 h 142239"/>
                <a:gd name="connsiteX62" fmla="*/ 107950 w 113029"/>
                <a:gd name="connsiteY62" fmla="*/ 140335 h 142239"/>
                <a:gd name="connsiteX63" fmla="*/ 113030 w 113029"/>
                <a:gd name="connsiteY63" fmla="*/ 140970 h 142239"/>
                <a:gd name="connsiteX64" fmla="*/ 109220 w 113029"/>
                <a:gd name="connsiteY64" fmla="*/ 125095 h 14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3029" h="142239">
                  <a:moveTo>
                    <a:pt x="110490" y="116840"/>
                  </a:moveTo>
                  <a:lnTo>
                    <a:pt x="107950" y="111760"/>
                  </a:lnTo>
                  <a:lnTo>
                    <a:pt x="109220" y="99695"/>
                  </a:lnTo>
                  <a:lnTo>
                    <a:pt x="104140" y="92710"/>
                  </a:lnTo>
                  <a:lnTo>
                    <a:pt x="90170" y="83185"/>
                  </a:lnTo>
                  <a:lnTo>
                    <a:pt x="88900" y="64770"/>
                  </a:lnTo>
                  <a:lnTo>
                    <a:pt x="81280" y="53975"/>
                  </a:lnTo>
                  <a:lnTo>
                    <a:pt x="81280" y="43180"/>
                  </a:lnTo>
                  <a:lnTo>
                    <a:pt x="77470" y="39370"/>
                  </a:lnTo>
                  <a:lnTo>
                    <a:pt x="71120" y="38100"/>
                  </a:lnTo>
                  <a:lnTo>
                    <a:pt x="60325" y="32385"/>
                  </a:lnTo>
                  <a:lnTo>
                    <a:pt x="53975" y="32385"/>
                  </a:lnTo>
                  <a:lnTo>
                    <a:pt x="46990" y="29845"/>
                  </a:lnTo>
                  <a:lnTo>
                    <a:pt x="43815" y="24765"/>
                  </a:lnTo>
                  <a:lnTo>
                    <a:pt x="34290" y="19050"/>
                  </a:lnTo>
                  <a:lnTo>
                    <a:pt x="29845" y="13970"/>
                  </a:lnTo>
                  <a:lnTo>
                    <a:pt x="27940" y="7620"/>
                  </a:lnTo>
                  <a:lnTo>
                    <a:pt x="20955" y="8255"/>
                  </a:lnTo>
                  <a:lnTo>
                    <a:pt x="17145" y="1270"/>
                  </a:lnTo>
                  <a:lnTo>
                    <a:pt x="11430" y="0"/>
                  </a:lnTo>
                  <a:lnTo>
                    <a:pt x="8890" y="2540"/>
                  </a:lnTo>
                  <a:lnTo>
                    <a:pt x="0" y="1905"/>
                  </a:lnTo>
                  <a:lnTo>
                    <a:pt x="2540" y="10160"/>
                  </a:lnTo>
                  <a:lnTo>
                    <a:pt x="5080" y="10795"/>
                  </a:lnTo>
                  <a:lnTo>
                    <a:pt x="7620" y="18415"/>
                  </a:lnTo>
                  <a:lnTo>
                    <a:pt x="23495" y="20320"/>
                  </a:lnTo>
                  <a:lnTo>
                    <a:pt x="17145" y="24130"/>
                  </a:lnTo>
                  <a:lnTo>
                    <a:pt x="9525" y="23495"/>
                  </a:lnTo>
                  <a:lnTo>
                    <a:pt x="5080" y="30480"/>
                  </a:lnTo>
                  <a:lnTo>
                    <a:pt x="8255" y="32385"/>
                  </a:lnTo>
                  <a:lnTo>
                    <a:pt x="5080" y="40005"/>
                  </a:lnTo>
                  <a:lnTo>
                    <a:pt x="6985" y="41910"/>
                  </a:lnTo>
                  <a:lnTo>
                    <a:pt x="13970" y="39370"/>
                  </a:lnTo>
                  <a:lnTo>
                    <a:pt x="14605" y="45085"/>
                  </a:lnTo>
                  <a:lnTo>
                    <a:pt x="21590" y="45085"/>
                  </a:lnTo>
                  <a:lnTo>
                    <a:pt x="21590" y="50800"/>
                  </a:lnTo>
                  <a:lnTo>
                    <a:pt x="27940" y="55245"/>
                  </a:lnTo>
                  <a:lnTo>
                    <a:pt x="34290" y="51435"/>
                  </a:lnTo>
                  <a:lnTo>
                    <a:pt x="26035" y="61595"/>
                  </a:lnTo>
                  <a:lnTo>
                    <a:pt x="29845" y="69215"/>
                  </a:lnTo>
                  <a:lnTo>
                    <a:pt x="34290" y="67310"/>
                  </a:lnTo>
                  <a:lnTo>
                    <a:pt x="34925" y="61595"/>
                  </a:lnTo>
                  <a:lnTo>
                    <a:pt x="43180" y="59690"/>
                  </a:lnTo>
                  <a:lnTo>
                    <a:pt x="41275" y="66675"/>
                  </a:lnTo>
                  <a:lnTo>
                    <a:pt x="36195" y="71755"/>
                  </a:lnTo>
                  <a:lnTo>
                    <a:pt x="36195" y="76835"/>
                  </a:lnTo>
                  <a:lnTo>
                    <a:pt x="39370" y="75565"/>
                  </a:lnTo>
                  <a:lnTo>
                    <a:pt x="41275" y="83185"/>
                  </a:lnTo>
                  <a:lnTo>
                    <a:pt x="52070" y="81915"/>
                  </a:lnTo>
                  <a:lnTo>
                    <a:pt x="51435" y="86995"/>
                  </a:lnTo>
                  <a:lnTo>
                    <a:pt x="55880" y="87630"/>
                  </a:lnTo>
                  <a:lnTo>
                    <a:pt x="57785" y="93980"/>
                  </a:lnTo>
                  <a:lnTo>
                    <a:pt x="55880" y="99695"/>
                  </a:lnTo>
                  <a:lnTo>
                    <a:pt x="62865" y="106045"/>
                  </a:lnTo>
                  <a:lnTo>
                    <a:pt x="67310" y="101600"/>
                  </a:lnTo>
                  <a:lnTo>
                    <a:pt x="70485" y="104775"/>
                  </a:lnTo>
                  <a:lnTo>
                    <a:pt x="76200" y="104775"/>
                  </a:lnTo>
                  <a:lnTo>
                    <a:pt x="67310" y="113665"/>
                  </a:lnTo>
                  <a:lnTo>
                    <a:pt x="78740" y="125730"/>
                  </a:lnTo>
                  <a:lnTo>
                    <a:pt x="83185" y="127000"/>
                  </a:lnTo>
                  <a:lnTo>
                    <a:pt x="85725" y="131445"/>
                  </a:lnTo>
                  <a:lnTo>
                    <a:pt x="104775" y="142240"/>
                  </a:lnTo>
                  <a:lnTo>
                    <a:pt x="107950" y="140335"/>
                  </a:lnTo>
                  <a:lnTo>
                    <a:pt x="113030" y="140970"/>
                  </a:lnTo>
                  <a:lnTo>
                    <a:pt x="109220"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 name="Freeform 183">
              <a:extLst>
                <a:ext uri="{FF2B5EF4-FFF2-40B4-BE49-F238E27FC236}">
                  <a16:creationId xmlns:a16="http://schemas.microsoft.com/office/drawing/2014/main" id="{420BA3B2-0353-A20C-5D33-8828CA1BB3E6}"/>
                </a:ext>
              </a:extLst>
            </p:cNvPr>
            <p:cNvSpPr/>
            <p:nvPr/>
          </p:nvSpPr>
          <p:spPr>
            <a:xfrm>
              <a:off x="1051982" y="2245689"/>
              <a:ext cx="13663" cy="12295"/>
            </a:xfrm>
            <a:custGeom>
              <a:avLst/>
              <a:gdLst>
                <a:gd name="connsiteX0" fmla="*/ 0 w 6350"/>
                <a:gd name="connsiteY0" fmla="*/ 5080 h 5714"/>
                <a:gd name="connsiteX1" fmla="*/ 6350 w 6350"/>
                <a:gd name="connsiteY1" fmla="*/ 5715 h 5714"/>
                <a:gd name="connsiteX2" fmla="*/ 3810 w 6350"/>
                <a:gd name="connsiteY2" fmla="*/ 0 h 5714"/>
              </a:gdLst>
              <a:ahLst/>
              <a:cxnLst>
                <a:cxn ang="0">
                  <a:pos x="connsiteX0" y="connsiteY0"/>
                </a:cxn>
                <a:cxn ang="0">
                  <a:pos x="connsiteX1" y="connsiteY1"/>
                </a:cxn>
                <a:cxn ang="0">
                  <a:pos x="connsiteX2" y="connsiteY2"/>
                </a:cxn>
              </a:cxnLst>
              <a:rect l="l" t="t" r="r" b="b"/>
              <a:pathLst>
                <a:path w="6350" h="5714">
                  <a:moveTo>
                    <a:pt x="0" y="5080"/>
                  </a:moveTo>
                  <a:lnTo>
                    <a:pt x="6350" y="571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 name="Freeform 184">
              <a:extLst>
                <a:ext uri="{FF2B5EF4-FFF2-40B4-BE49-F238E27FC236}">
                  <a16:creationId xmlns:a16="http://schemas.microsoft.com/office/drawing/2014/main" id="{51B9E8B5-6DDD-B789-DCAF-823EE1AA3C68}"/>
                </a:ext>
              </a:extLst>
            </p:cNvPr>
            <p:cNvSpPr/>
            <p:nvPr/>
          </p:nvSpPr>
          <p:spPr>
            <a:xfrm>
              <a:off x="4915949" y="2681544"/>
              <a:ext cx="161224" cy="97009"/>
            </a:xfrm>
            <a:custGeom>
              <a:avLst/>
              <a:gdLst>
                <a:gd name="connsiteX0" fmla="*/ 52705 w 74929"/>
                <a:gd name="connsiteY0" fmla="*/ 38735 h 45085"/>
                <a:gd name="connsiteX1" fmla="*/ 57150 w 74929"/>
                <a:gd name="connsiteY1" fmla="*/ 41910 h 45085"/>
                <a:gd name="connsiteX2" fmla="*/ 61595 w 74929"/>
                <a:gd name="connsiteY2" fmla="*/ 42545 h 45085"/>
                <a:gd name="connsiteX3" fmla="*/ 67310 w 74929"/>
                <a:gd name="connsiteY3" fmla="*/ 45085 h 45085"/>
                <a:gd name="connsiteX4" fmla="*/ 74295 w 74929"/>
                <a:gd name="connsiteY4" fmla="*/ 42545 h 45085"/>
                <a:gd name="connsiteX5" fmla="*/ 74930 w 74929"/>
                <a:gd name="connsiteY5" fmla="*/ 39370 h 45085"/>
                <a:gd name="connsiteX6" fmla="*/ 71755 w 74929"/>
                <a:gd name="connsiteY6" fmla="*/ 35560 h 45085"/>
                <a:gd name="connsiteX7" fmla="*/ 69850 w 74929"/>
                <a:gd name="connsiteY7" fmla="*/ 33020 h 45085"/>
                <a:gd name="connsiteX8" fmla="*/ 66675 w 74929"/>
                <a:gd name="connsiteY8" fmla="*/ 30480 h 45085"/>
                <a:gd name="connsiteX9" fmla="*/ 62865 w 74929"/>
                <a:gd name="connsiteY9" fmla="*/ 28575 h 45085"/>
                <a:gd name="connsiteX10" fmla="*/ 57785 w 74929"/>
                <a:gd name="connsiteY10" fmla="*/ 22860 h 45085"/>
                <a:gd name="connsiteX11" fmla="*/ 50800 w 74929"/>
                <a:gd name="connsiteY11" fmla="*/ 17780 h 45085"/>
                <a:gd name="connsiteX12" fmla="*/ 48260 w 74929"/>
                <a:gd name="connsiteY12" fmla="*/ 17145 h 45085"/>
                <a:gd name="connsiteX13" fmla="*/ 41910 w 74929"/>
                <a:gd name="connsiteY13" fmla="*/ 10795 h 45085"/>
                <a:gd name="connsiteX14" fmla="*/ 34925 w 74929"/>
                <a:gd name="connsiteY14" fmla="*/ 8255 h 45085"/>
                <a:gd name="connsiteX15" fmla="*/ 26670 w 74929"/>
                <a:gd name="connsiteY15" fmla="*/ 6985 h 45085"/>
                <a:gd name="connsiteX16" fmla="*/ 12065 w 74929"/>
                <a:gd name="connsiteY16" fmla="*/ 2540 h 45085"/>
                <a:gd name="connsiteX17" fmla="*/ 6350 w 74929"/>
                <a:gd name="connsiteY17" fmla="*/ 0 h 45085"/>
                <a:gd name="connsiteX18" fmla="*/ 0 w 74929"/>
                <a:gd name="connsiteY18" fmla="*/ 3175 h 45085"/>
                <a:gd name="connsiteX19" fmla="*/ 3175 w 74929"/>
                <a:gd name="connsiteY19" fmla="*/ 8890 h 45085"/>
                <a:gd name="connsiteX20" fmla="*/ 8890 w 74929"/>
                <a:gd name="connsiteY20" fmla="*/ 11430 h 45085"/>
                <a:gd name="connsiteX21" fmla="*/ 19685 w 74929"/>
                <a:gd name="connsiteY21" fmla="*/ 19685 h 45085"/>
                <a:gd name="connsiteX22" fmla="*/ 20955 w 74929"/>
                <a:gd name="connsiteY22" fmla="*/ 25400 h 45085"/>
                <a:gd name="connsiteX23" fmla="*/ 22225 w 74929"/>
                <a:gd name="connsiteY23" fmla="*/ 27940 h 45085"/>
                <a:gd name="connsiteX24" fmla="*/ 25400 w 74929"/>
                <a:gd name="connsiteY24" fmla="*/ 27940 h 45085"/>
                <a:gd name="connsiteX25" fmla="*/ 37465 w 74929"/>
                <a:gd name="connsiteY25" fmla="*/ 36830 h 45085"/>
                <a:gd name="connsiteX26" fmla="*/ 46355 w 74929"/>
                <a:gd name="connsiteY26" fmla="*/ 3683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929" h="45085">
                  <a:moveTo>
                    <a:pt x="52705" y="38735"/>
                  </a:moveTo>
                  <a:lnTo>
                    <a:pt x="57150" y="41910"/>
                  </a:lnTo>
                  <a:lnTo>
                    <a:pt x="61595" y="42545"/>
                  </a:lnTo>
                  <a:lnTo>
                    <a:pt x="67310" y="45085"/>
                  </a:lnTo>
                  <a:lnTo>
                    <a:pt x="74295" y="42545"/>
                  </a:lnTo>
                  <a:lnTo>
                    <a:pt x="74930" y="39370"/>
                  </a:lnTo>
                  <a:lnTo>
                    <a:pt x="71755" y="35560"/>
                  </a:lnTo>
                  <a:lnTo>
                    <a:pt x="69850" y="33020"/>
                  </a:lnTo>
                  <a:lnTo>
                    <a:pt x="66675" y="30480"/>
                  </a:lnTo>
                  <a:lnTo>
                    <a:pt x="62865" y="28575"/>
                  </a:lnTo>
                  <a:lnTo>
                    <a:pt x="57785" y="22860"/>
                  </a:lnTo>
                  <a:lnTo>
                    <a:pt x="50800" y="17780"/>
                  </a:lnTo>
                  <a:lnTo>
                    <a:pt x="48260" y="17145"/>
                  </a:lnTo>
                  <a:lnTo>
                    <a:pt x="41910" y="10795"/>
                  </a:lnTo>
                  <a:lnTo>
                    <a:pt x="34925" y="8255"/>
                  </a:lnTo>
                  <a:lnTo>
                    <a:pt x="26670" y="6985"/>
                  </a:lnTo>
                  <a:lnTo>
                    <a:pt x="12065" y="2540"/>
                  </a:lnTo>
                  <a:lnTo>
                    <a:pt x="6350" y="0"/>
                  </a:lnTo>
                  <a:lnTo>
                    <a:pt x="0" y="3175"/>
                  </a:lnTo>
                  <a:lnTo>
                    <a:pt x="3175" y="8890"/>
                  </a:lnTo>
                  <a:lnTo>
                    <a:pt x="8890" y="11430"/>
                  </a:lnTo>
                  <a:lnTo>
                    <a:pt x="19685" y="19685"/>
                  </a:lnTo>
                  <a:lnTo>
                    <a:pt x="20955" y="25400"/>
                  </a:lnTo>
                  <a:lnTo>
                    <a:pt x="22225" y="27940"/>
                  </a:lnTo>
                  <a:lnTo>
                    <a:pt x="25400" y="27940"/>
                  </a:lnTo>
                  <a:lnTo>
                    <a:pt x="37465" y="36830"/>
                  </a:lnTo>
                  <a:lnTo>
                    <a:pt x="46355" y="36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185">
              <a:extLst>
                <a:ext uri="{FF2B5EF4-FFF2-40B4-BE49-F238E27FC236}">
                  <a16:creationId xmlns:a16="http://schemas.microsoft.com/office/drawing/2014/main" id="{8BF39EE2-D4B8-C14C-22DA-87D19CE8D3A8}"/>
                </a:ext>
              </a:extLst>
            </p:cNvPr>
            <p:cNvSpPr/>
            <p:nvPr/>
          </p:nvSpPr>
          <p:spPr>
            <a:xfrm>
              <a:off x="954973" y="1875413"/>
              <a:ext cx="27327" cy="66948"/>
            </a:xfrm>
            <a:custGeom>
              <a:avLst/>
              <a:gdLst>
                <a:gd name="connsiteX0" fmla="*/ 4445 w 12700"/>
                <a:gd name="connsiteY0" fmla="*/ 1270 h 31114"/>
                <a:gd name="connsiteX1" fmla="*/ 1270 w 12700"/>
                <a:gd name="connsiteY1" fmla="*/ 0 h 31114"/>
                <a:gd name="connsiteX2" fmla="*/ 0 w 12700"/>
                <a:gd name="connsiteY2" fmla="*/ 1905 h 31114"/>
                <a:gd name="connsiteX3" fmla="*/ 635 w 12700"/>
                <a:gd name="connsiteY3" fmla="*/ 10160 h 31114"/>
                <a:gd name="connsiteX4" fmla="*/ 5080 w 12700"/>
                <a:gd name="connsiteY4" fmla="*/ 17145 h 31114"/>
                <a:gd name="connsiteX5" fmla="*/ 5715 w 12700"/>
                <a:gd name="connsiteY5" fmla="*/ 26035 h 31114"/>
                <a:gd name="connsiteX6" fmla="*/ 12065 w 12700"/>
                <a:gd name="connsiteY6" fmla="*/ 31115 h 31114"/>
                <a:gd name="connsiteX7" fmla="*/ 12700 w 12700"/>
                <a:gd name="connsiteY7" fmla="*/ 21590 h 31114"/>
                <a:gd name="connsiteX8" fmla="*/ 7620 w 12700"/>
                <a:gd name="connsiteY8" fmla="*/ 9525 h 3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 h="31114">
                  <a:moveTo>
                    <a:pt x="4445" y="1270"/>
                  </a:moveTo>
                  <a:lnTo>
                    <a:pt x="1270" y="0"/>
                  </a:lnTo>
                  <a:lnTo>
                    <a:pt x="0" y="1905"/>
                  </a:lnTo>
                  <a:lnTo>
                    <a:pt x="635" y="10160"/>
                  </a:lnTo>
                  <a:lnTo>
                    <a:pt x="5080" y="17145"/>
                  </a:lnTo>
                  <a:lnTo>
                    <a:pt x="5715" y="26035"/>
                  </a:lnTo>
                  <a:lnTo>
                    <a:pt x="12065" y="31115"/>
                  </a:lnTo>
                  <a:lnTo>
                    <a:pt x="12700" y="21590"/>
                  </a:lnTo>
                  <a:lnTo>
                    <a:pt x="762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186">
              <a:extLst>
                <a:ext uri="{FF2B5EF4-FFF2-40B4-BE49-F238E27FC236}">
                  <a16:creationId xmlns:a16="http://schemas.microsoft.com/office/drawing/2014/main" id="{25998177-3933-40E4-3C7A-F709CB57F67D}"/>
                </a:ext>
              </a:extLst>
            </p:cNvPr>
            <p:cNvSpPr/>
            <p:nvPr/>
          </p:nvSpPr>
          <p:spPr>
            <a:xfrm>
              <a:off x="975468" y="1960127"/>
              <a:ext cx="6832" cy="16394"/>
            </a:xfrm>
            <a:custGeom>
              <a:avLst/>
              <a:gdLst>
                <a:gd name="connsiteX0" fmla="*/ 0 w 3175"/>
                <a:gd name="connsiteY0" fmla="*/ 7620 h 7619"/>
                <a:gd name="connsiteX1" fmla="*/ 3175 w 3175"/>
                <a:gd name="connsiteY1" fmla="*/ 5080 h 7619"/>
                <a:gd name="connsiteX2" fmla="*/ 0 w 3175"/>
                <a:gd name="connsiteY2" fmla="*/ 0 h 7619"/>
              </a:gdLst>
              <a:ahLst/>
              <a:cxnLst>
                <a:cxn ang="0">
                  <a:pos x="connsiteX0" y="connsiteY0"/>
                </a:cxn>
                <a:cxn ang="0">
                  <a:pos x="connsiteX1" y="connsiteY1"/>
                </a:cxn>
                <a:cxn ang="0">
                  <a:pos x="connsiteX2" y="connsiteY2"/>
                </a:cxn>
              </a:cxnLst>
              <a:rect l="l" t="t" r="r" b="b"/>
              <a:pathLst>
                <a:path w="3175" h="7619">
                  <a:moveTo>
                    <a:pt x="0" y="7620"/>
                  </a:moveTo>
                  <a:lnTo>
                    <a:pt x="3175" y="508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187">
              <a:extLst>
                <a:ext uri="{FF2B5EF4-FFF2-40B4-BE49-F238E27FC236}">
                  <a16:creationId xmlns:a16="http://schemas.microsoft.com/office/drawing/2014/main" id="{68EF5D30-EF6C-0FE2-95E6-7A2AE28C27BA}"/>
                </a:ext>
              </a:extLst>
            </p:cNvPr>
            <p:cNvSpPr/>
            <p:nvPr/>
          </p:nvSpPr>
          <p:spPr>
            <a:xfrm>
              <a:off x="4868128" y="2945247"/>
              <a:ext cx="137997" cy="102474"/>
            </a:xfrm>
            <a:custGeom>
              <a:avLst/>
              <a:gdLst>
                <a:gd name="connsiteX0" fmla="*/ 61595 w 64134"/>
                <a:gd name="connsiteY0" fmla="*/ 29210 h 47625"/>
                <a:gd name="connsiteX1" fmla="*/ 64135 w 64134"/>
                <a:gd name="connsiteY1" fmla="*/ 26670 h 47625"/>
                <a:gd name="connsiteX2" fmla="*/ 55245 w 64134"/>
                <a:gd name="connsiteY2" fmla="*/ 26670 h 47625"/>
                <a:gd name="connsiteX3" fmla="*/ 49530 w 64134"/>
                <a:gd name="connsiteY3" fmla="*/ 24765 h 47625"/>
                <a:gd name="connsiteX4" fmla="*/ 46990 w 64134"/>
                <a:gd name="connsiteY4" fmla="*/ 27940 h 47625"/>
                <a:gd name="connsiteX5" fmla="*/ 38100 w 64134"/>
                <a:gd name="connsiteY5" fmla="*/ 27940 h 47625"/>
                <a:gd name="connsiteX6" fmla="*/ 35560 w 64134"/>
                <a:gd name="connsiteY6" fmla="*/ 25400 h 47625"/>
                <a:gd name="connsiteX7" fmla="*/ 31750 w 64134"/>
                <a:gd name="connsiteY7" fmla="*/ 25400 h 47625"/>
                <a:gd name="connsiteX8" fmla="*/ 24130 w 64134"/>
                <a:gd name="connsiteY8" fmla="*/ 19050 h 47625"/>
                <a:gd name="connsiteX9" fmla="*/ 19685 w 64134"/>
                <a:gd name="connsiteY9" fmla="*/ 19050 h 47625"/>
                <a:gd name="connsiteX10" fmla="*/ 18415 w 64134"/>
                <a:gd name="connsiteY10" fmla="*/ 22860 h 47625"/>
                <a:gd name="connsiteX11" fmla="*/ 13970 w 64134"/>
                <a:gd name="connsiteY11" fmla="*/ 20320 h 47625"/>
                <a:gd name="connsiteX12" fmla="*/ 13335 w 64134"/>
                <a:gd name="connsiteY12" fmla="*/ 15240 h 47625"/>
                <a:gd name="connsiteX13" fmla="*/ 11430 w 64134"/>
                <a:gd name="connsiteY13" fmla="*/ 12065 h 47625"/>
                <a:gd name="connsiteX14" fmla="*/ 11430 w 64134"/>
                <a:gd name="connsiteY14" fmla="*/ 9525 h 47625"/>
                <a:gd name="connsiteX15" fmla="*/ 15240 w 64134"/>
                <a:gd name="connsiteY15" fmla="*/ 5715 h 47625"/>
                <a:gd name="connsiteX16" fmla="*/ 13970 w 64134"/>
                <a:gd name="connsiteY16" fmla="*/ 0 h 47625"/>
                <a:gd name="connsiteX17" fmla="*/ 2540 w 64134"/>
                <a:gd name="connsiteY17" fmla="*/ 8255 h 47625"/>
                <a:gd name="connsiteX18" fmla="*/ 0 w 64134"/>
                <a:gd name="connsiteY18" fmla="*/ 13335 h 47625"/>
                <a:gd name="connsiteX19" fmla="*/ 1905 w 64134"/>
                <a:gd name="connsiteY19" fmla="*/ 15875 h 47625"/>
                <a:gd name="connsiteX20" fmla="*/ 5080 w 64134"/>
                <a:gd name="connsiteY20" fmla="*/ 15240 h 47625"/>
                <a:gd name="connsiteX21" fmla="*/ 8255 w 64134"/>
                <a:gd name="connsiteY21" fmla="*/ 17780 h 47625"/>
                <a:gd name="connsiteX22" fmla="*/ 8255 w 64134"/>
                <a:gd name="connsiteY22" fmla="*/ 22225 h 47625"/>
                <a:gd name="connsiteX23" fmla="*/ 11430 w 64134"/>
                <a:gd name="connsiteY23" fmla="*/ 23495 h 47625"/>
                <a:gd name="connsiteX24" fmla="*/ 13970 w 64134"/>
                <a:gd name="connsiteY24" fmla="*/ 27305 h 47625"/>
                <a:gd name="connsiteX25" fmla="*/ 16510 w 64134"/>
                <a:gd name="connsiteY25" fmla="*/ 27305 h 47625"/>
                <a:gd name="connsiteX26" fmla="*/ 19050 w 64134"/>
                <a:gd name="connsiteY26" fmla="*/ 30480 h 47625"/>
                <a:gd name="connsiteX27" fmla="*/ 19685 w 64134"/>
                <a:gd name="connsiteY27" fmla="*/ 34290 h 47625"/>
                <a:gd name="connsiteX28" fmla="*/ 23495 w 64134"/>
                <a:gd name="connsiteY28" fmla="*/ 36195 h 47625"/>
                <a:gd name="connsiteX29" fmla="*/ 38100 w 64134"/>
                <a:gd name="connsiteY29" fmla="*/ 37465 h 47625"/>
                <a:gd name="connsiteX30" fmla="*/ 39370 w 64134"/>
                <a:gd name="connsiteY30" fmla="*/ 44450 h 47625"/>
                <a:gd name="connsiteX31" fmla="*/ 46990 w 64134"/>
                <a:gd name="connsiteY31" fmla="*/ 47625 h 47625"/>
                <a:gd name="connsiteX32" fmla="*/ 51435 w 64134"/>
                <a:gd name="connsiteY32" fmla="*/ 45720 h 47625"/>
                <a:gd name="connsiteX33" fmla="*/ 53340 w 64134"/>
                <a:gd name="connsiteY33" fmla="*/ 40005 h 47625"/>
                <a:gd name="connsiteX34" fmla="*/ 52705 w 64134"/>
                <a:gd name="connsiteY34" fmla="*/ 36195 h 47625"/>
                <a:gd name="connsiteX35" fmla="*/ 54610 w 64134"/>
                <a:gd name="connsiteY35" fmla="*/ 3048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34" h="47625">
                  <a:moveTo>
                    <a:pt x="61595" y="29210"/>
                  </a:moveTo>
                  <a:lnTo>
                    <a:pt x="64135" y="26670"/>
                  </a:lnTo>
                  <a:lnTo>
                    <a:pt x="55245" y="26670"/>
                  </a:lnTo>
                  <a:lnTo>
                    <a:pt x="49530" y="24765"/>
                  </a:lnTo>
                  <a:lnTo>
                    <a:pt x="46990" y="27940"/>
                  </a:lnTo>
                  <a:lnTo>
                    <a:pt x="38100" y="27940"/>
                  </a:lnTo>
                  <a:lnTo>
                    <a:pt x="35560" y="25400"/>
                  </a:lnTo>
                  <a:lnTo>
                    <a:pt x="31750" y="25400"/>
                  </a:lnTo>
                  <a:lnTo>
                    <a:pt x="24130" y="19050"/>
                  </a:lnTo>
                  <a:lnTo>
                    <a:pt x="19685" y="19050"/>
                  </a:lnTo>
                  <a:lnTo>
                    <a:pt x="18415" y="22860"/>
                  </a:lnTo>
                  <a:lnTo>
                    <a:pt x="13970" y="20320"/>
                  </a:lnTo>
                  <a:lnTo>
                    <a:pt x="13335" y="15240"/>
                  </a:lnTo>
                  <a:lnTo>
                    <a:pt x="11430" y="12065"/>
                  </a:lnTo>
                  <a:lnTo>
                    <a:pt x="11430" y="9525"/>
                  </a:lnTo>
                  <a:lnTo>
                    <a:pt x="15240" y="5715"/>
                  </a:lnTo>
                  <a:lnTo>
                    <a:pt x="13970" y="0"/>
                  </a:lnTo>
                  <a:lnTo>
                    <a:pt x="2540" y="8255"/>
                  </a:lnTo>
                  <a:lnTo>
                    <a:pt x="0" y="13335"/>
                  </a:lnTo>
                  <a:lnTo>
                    <a:pt x="1905" y="15875"/>
                  </a:lnTo>
                  <a:lnTo>
                    <a:pt x="5080" y="15240"/>
                  </a:lnTo>
                  <a:lnTo>
                    <a:pt x="8255" y="17780"/>
                  </a:lnTo>
                  <a:lnTo>
                    <a:pt x="8255" y="22225"/>
                  </a:lnTo>
                  <a:lnTo>
                    <a:pt x="11430" y="23495"/>
                  </a:lnTo>
                  <a:lnTo>
                    <a:pt x="13970" y="27305"/>
                  </a:lnTo>
                  <a:lnTo>
                    <a:pt x="16510" y="27305"/>
                  </a:lnTo>
                  <a:lnTo>
                    <a:pt x="19050" y="30480"/>
                  </a:lnTo>
                  <a:lnTo>
                    <a:pt x="19685" y="34290"/>
                  </a:lnTo>
                  <a:lnTo>
                    <a:pt x="23495" y="36195"/>
                  </a:lnTo>
                  <a:lnTo>
                    <a:pt x="38100" y="37465"/>
                  </a:lnTo>
                  <a:lnTo>
                    <a:pt x="39370" y="44450"/>
                  </a:lnTo>
                  <a:lnTo>
                    <a:pt x="46990" y="47625"/>
                  </a:lnTo>
                  <a:lnTo>
                    <a:pt x="51435" y="45720"/>
                  </a:lnTo>
                  <a:lnTo>
                    <a:pt x="53340" y="40005"/>
                  </a:lnTo>
                  <a:lnTo>
                    <a:pt x="52705" y="36195"/>
                  </a:lnTo>
                  <a:lnTo>
                    <a:pt x="54610" y="304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 name="Freeform 188">
              <a:extLst>
                <a:ext uri="{FF2B5EF4-FFF2-40B4-BE49-F238E27FC236}">
                  <a16:creationId xmlns:a16="http://schemas.microsoft.com/office/drawing/2014/main" id="{217578DB-E927-5C5E-7EA8-7E9E039F8632}"/>
                </a:ext>
              </a:extLst>
            </p:cNvPr>
            <p:cNvSpPr/>
            <p:nvPr/>
          </p:nvSpPr>
          <p:spPr>
            <a:xfrm>
              <a:off x="5034817" y="2960275"/>
              <a:ext cx="117504" cy="132534"/>
            </a:xfrm>
            <a:custGeom>
              <a:avLst/>
              <a:gdLst>
                <a:gd name="connsiteX0" fmla="*/ 52070 w 54610"/>
                <a:gd name="connsiteY0" fmla="*/ 34290 h 61595"/>
                <a:gd name="connsiteX1" fmla="*/ 45720 w 54610"/>
                <a:gd name="connsiteY1" fmla="*/ 32385 h 61595"/>
                <a:gd name="connsiteX2" fmla="*/ 42545 w 54610"/>
                <a:gd name="connsiteY2" fmla="*/ 33020 h 61595"/>
                <a:gd name="connsiteX3" fmla="*/ 41910 w 54610"/>
                <a:gd name="connsiteY3" fmla="*/ 38100 h 61595"/>
                <a:gd name="connsiteX4" fmla="*/ 38735 w 54610"/>
                <a:gd name="connsiteY4" fmla="*/ 40640 h 61595"/>
                <a:gd name="connsiteX5" fmla="*/ 36195 w 54610"/>
                <a:gd name="connsiteY5" fmla="*/ 38100 h 61595"/>
                <a:gd name="connsiteX6" fmla="*/ 39370 w 54610"/>
                <a:gd name="connsiteY6" fmla="*/ 33655 h 61595"/>
                <a:gd name="connsiteX7" fmla="*/ 36830 w 54610"/>
                <a:gd name="connsiteY7" fmla="*/ 29210 h 61595"/>
                <a:gd name="connsiteX8" fmla="*/ 30480 w 54610"/>
                <a:gd name="connsiteY8" fmla="*/ 27305 h 61595"/>
                <a:gd name="connsiteX9" fmla="*/ 34290 w 54610"/>
                <a:gd name="connsiteY9" fmla="*/ 23495 h 61595"/>
                <a:gd name="connsiteX10" fmla="*/ 41275 w 54610"/>
                <a:gd name="connsiteY10" fmla="*/ 11430 h 61595"/>
                <a:gd name="connsiteX11" fmla="*/ 41275 w 54610"/>
                <a:gd name="connsiteY11" fmla="*/ 7620 h 61595"/>
                <a:gd name="connsiteX12" fmla="*/ 35560 w 54610"/>
                <a:gd name="connsiteY12" fmla="*/ 6985 h 61595"/>
                <a:gd name="connsiteX13" fmla="*/ 38735 w 54610"/>
                <a:gd name="connsiteY13" fmla="*/ 2540 h 61595"/>
                <a:gd name="connsiteX14" fmla="*/ 38100 w 54610"/>
                <a:gd name="connsiteY14" fmla="*/ 0 h 61595"/>
                <a:gd name="connsiteX15" fmla="*/ 33655 w 54610"/>
                <a:gd name="connsiteY15" fmla="*/ 635 h 61595"/>
                <a:gd name="connsiteX16" fmla="*/ 30480 w 54610"/>
                <a:gd name="connsiteY16" fmla="*/ 5715 h 61595"/>
                <a:gd name="connsiteX17" fmla="*/ 23495 w 54610"/>
                <a:gd name="connsiteY17" fmla="*/ 11430 h 61595"/>
                <a:gd name="connsiteX18" fmla="*/ 20320 w 54610"/>
                <a:gd name="connsiteY18" fmla="*/ 17780 h 61595"/>
                <a:gd name="connsiteX19" fmla="*/ 17145 w 54610"/>
                <a:gd name="connsiteY19" fmla="*/ 20955 h 61595"/>
                <a:gd name="connsiteX20" fmla="*/ 10795 w 54610"/>
                <a:gd name="connsiteY20" fmla="*/ 30480 h 61595"/>
                <a:gd name="connsiteX21" fmla="*/ 2540 w 54610"/>
                <a:gd name="connsiteY21" fmla="*/ 35560 h 61595"/>
                <a:gd name="connsiteX22" fmla="*/ 0 w 54610"/>
                <a:gd name="connsiteY22" fmla="*/ 40005 h 61595"/>
                <a:gd name="connsiteX23" fmla="*/ 1905 w 54610"/>
                <a:gd name="connsiteY23" fmla="*/ 44450 h 61595"/>
                <a:gd name="connsiteX24" fmla="*/ 2540 w 54610"/>
                <a:gd name="connsiteY24" fmla="*/ 52705 h 61595"/>
                <a:gd name="connsiteX25" fmla="*/ 12065 w 54610"/>
                <a:gd name="connsiteY25" fmla="*/ 57150 h 61595"/>
                <a:gd name="connsiteX26" fmla="*/ 14605 w 54610"/>
                <a:gd name="connsiteY26" fmla="*/ 61595 h 61595"/>
                <a:gd name="connsiteX27" fmla="*/ 16510 w 54610"/>
                <a:gd name="connsiteY27" fmla="*/ 60325 h 61595"/>
                <a:gd name="connsiteX28" fmla="*/ 17145 w 54610"/>
                <a:gd name="connsiteY28" fmla="*/ 54610 h 61595"/>
                <a:gd name="connsiteX29" fmla="*/ 19685 w 54610"/>
                <a:gd name="connsiteY29" fmla="*/ 53340 h 61595"/>
                <a:gd name="connsiteX30" fmla="*/ 22225 w 54610"/>
                <a:gd name="connsiteY30" fmla="*/ 56515 h 61595"/>
                <a:gd name="connsiteX31" fmla="*/ 27305 w 54610"/>
                <a:gd name="connsiteY31" fmla="*/ 56515 h 61595"/>
                <a:gd name="connsiteX32" fmla="*/ 36830 w 54610"/>
                <a:gd name="connsiteY32" fmla="*/ 49530 h 61595"/>
                <a:gd name="connsiteX33" fmla="*/ 45720 w 54610"/>
                <a:gd name="connsiteY33" fmla="*/ 48260 h 61595"/>
                <a:gd name="connsiteX34" fmla="*/ 48895 w 54610"/>
                <a:gd name="connsiteY34" fmla="*/ 45720 h 61595"/>
                <a:gd name="connsiteX35" fmla="*/ 54610 w 54610"/>
                <a:gd name="connsiteY35" fmla="*/ 43815 h 61595"/>
                <a:gd name="connsiteX36" fmla="*/ 53340 w 54610"/>
                <a:gd name="connsiteY36" fmla="*/ 41275 h 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10" h="61595">
                  <a:moveTo>
                    <a:pt x="52070" y="34290"/>
                  </a:moveTo>
                  <a:lnTo>
                    <a:pt x="45720" y="32385"/>
                  </a:lnTo>
                  <a:lnTo>
                    <a:pt x="42545" y="33020"/>
                  </a:lnTo>
                  <a:lnTo>
                    <a:pt x="41910" y="38100"/>
                  </a:lnTo>
                  <a:lnTo>
                    <a:pt x="38735" y="40640"/>
                  </a:lnTo>
                  <a:lnTo>
                    <a:pt x="36195" y="38100"/>
                  </a:lnTo>
                  <a:lnTo>
                    <a:pt x="39370" y="33655"/>
                  </a:lnTo>
                  <a:lnTo>
                    <a:pt x="36830" y="29210"/>
                  </a:lnTo>
                  <a:lnTo>
                    <a:pt x="30480" y="27305"/>
                  </a:lnTo>
                  <a:lnTo>
                    <a:pt x="34290" y="23495"/>
                  </a:lnTo>
                  <a:lnTo>
                    <a:pt x="41275" y="11430"/>
                  </a:lnTo>
                  <a:lnTo>
                    <a:pt x="41275" y="7620"/>
                  </a:lnTo>
                  <a:lnTo>
                    <a:pt x="35560" y="6985"/>
                  </a:lnTo>
                  <a:lnTo>
                    <a:pt x="38735" y="2540"/>
                  </a:lnTo>
                  <a:lnTo>
                    <a:pt x="38100" y="0"/>
                  </a:lnTo>
                  <a:lnTo>
                    <a:pt x="33655" y="635"/>
                  </a:lnTo>
                  <a:lnTo>
                    <a:pt x="30480" y="5715"/>
                  </a:lnTo>
                  <a:lnTo>
                    <a:pt x="23495" y="11430"/>
                  </a:lnTo>
                  <a:lnTo>
                    <a:pt x="20320" y="17780"/>
                  </a:lnTo>
                  <a:lnTo>
                    <a:pt x="17145" y="20955"/>
                  </a:lnTo>
                  <a:lnTo>
                    <a:pt x="10795" y="30480"/>
                  </a:lnTo>
                  <a:lnTo>
                    <a:pt x="2540" y="35560"/>
                  </a:lnTo>
                  <a:lnTo>
                    <a:pt x="0" y="40005"/>
                  </a:lnTo>
                  <a:lnTo>
                    <a:pt x="1905" y="44450"/>
                  </a:lnTo>
                  <a:lnTo>
                    <a:pt x="2540" y="52705"/>
                  </a:lnTo>
                  <a:lnTo>
                    <a:pt x="12065" y="57150"/>
                  </a:lnTo>
                  <a:lnTo>
                    <a:pt x="14605" y="61595"/>
                  </a:lnTo>
                  <a:lnTo>
                    <a:pt x="16510" y="60325"/>
                  </a:lnTo>
                  <a:lnTo>
                    <a:pt x="17145" y="54610"/>
                  </a:lnTo>
                  <a:lnTo>
                    <a:pt x="19685" y="53340"/>
                  </a:lnTo>
                  <a:lnTo>
                    <a:pt x="22225" y="56515"/>
                  </a:lnTo>
                  <a:lnTo>
                    <a:pt x="27305" y="56515"/>
                  </a:lnTo>
                  <a:lnTo>
                    <a:pt x="36830" y="49530"/>
                  </a:lnTo>
                  <a:lnTo>
                    <a:pt x="45720" y="48260"/>
                  </a:lnTo>
                  <a:lnTo>
                    <a:pt x="48895" y="45720"/>
                  </a:lnTo>
                  <a:lnTo>
                    <a:pt x="54610" y="43815"/>
                  </a:lnTo>
                  <a:lnTo>
                    <a:pt x="5334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reeform 189">
              <a:extLst>
                <a:ext uri="{FF2B5EF4-FFF2-40B4-BE49-F238E27FC236}">
                  <a16:creationId xmlns:a16="http://schemas.microsoft.com/office/drawing/2014/main" id="{36DF1210-E622-975F-0213-0D49EF5C2B80}"/>
                </a:ext>
              </a:extLst>
            </p:cNvPr>
            <p:cNvSpPr/>
            <p:nvPr/>
          </p:nvSpPr>
          <p:spPr>
            <a:xfrm>
              <a:off x="1153090" y="2380953"/>
              <a:ext cx="27327" cy="35524"/>
            </a:xfrm>
            <a:custGeom>
              <a:avLst/>
              <a:gdLst>
                <a:gd name="connsiteX0" fmla="*/ 12700 w 12700"/>
                <a:gd name="connsiteY0" fmla="*/ 13335 h 16510"/>
                <a:gd name="connsiteX1" fmla="*/ 6985 w 12700"/>
                <a:gd name="connsiteY1" fmla="*/ 5080 h 16510"/>
                <a:gd name="connsiteX2" fmla="*/ 0 w 12700"/>
                <a:gd name="connsiteY2" fmla="*/ 0 h 16510"/>
                <a:gd name="connsiteX3" fmla="*/ 1905 w 12700"/>
                <a:gd name="connsiteY3" fmla="*/ 8255 h 16510"/>
                <a:gd name="connsiteX4" fmla="*/ 10795 w 12700"/>
                <a:gd name="connsiteY4" fmla="*/ 16510 h 1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6510">
                  <a:moveTo>
                    <a:pt x="12700" y="13335"/>
                  </a:moveTo>
                  <a:lnTo>
                    <a:pt x="6985" y="5080"/>
                  </a:lnTo>
                  <a:lnTo>
                    <a:pt x="0" y="0"/>
                  </a:lnTo>
                  <a:lnTo>
                    <a:pt x="1905" y="8255"/>
                  </a:lnTo>
                  <a:lnTo>
                    <a:pt x="10795"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190">
              <a:extLst>
                <a:ext uri="{FF2B5EF4-FFF2-40B4-BE49-F238E27FC236}">
                  <a16:creationId xmlns:a16="http://schemas.microsoft.com/office/drawing/2014/main" id="{C8E96FB6-E625-317B-B74A-CC4B8A2055B2}"/>
                </a:ext>
              </a:extLst>
            </p:cNvPr>
            <p:cNvSpPr/>
            <p:nvPr/>
          </p:nvSpPr>
          <p:spPr>
            <a:xfrm>
              <a:off x="1127130" y="2327668"/>
              <a:ext cx="9562" cy="23228"/>
            </a:xfrm>
            <a:custGeom>
              <a:avLst/>
              <a:gdLst>
                <a:gd name="connsiteX0" fmla="*/ 0 w 4444"/>
                <a:gd name="connsiteY0" fmla="*/ 1905 h 10795"/>
                <a:gd name="connsiteX1" fmla="*/ 1270 w 4444"/>
                <a:gd name="connsiteY1" fmla="*/ 10795 h 10795"/>
                <a:gd name="connsiteX2" fmla="*/ 4445 w 4444"/>
                <a:gd name="connsiteY2" fmla="*/ 0 h 10795"/>
              </a:gdLst>
              <a:ahLst/>
              <a:cxnLst>
                <a:cxn ang="0">
                  <a:pos x="connsiteX0" y="connsiteY0"/>
                </a:cxn>
                <a:cxn ang="0">
                  <a:pos x="connsiteX1" y="connsiteY1"/>
                </a:cxn>
                <a:cxn ang="0">
                  <a:pos x="connsiteX2" y="connsiteY2"/>
                </a:cxn>
              </a:cxnLst>
              <a:rect l="l" t="t" r="r" b="b"/>
              <a:pathLst>
                <a:path w="4444" h="10795">
                  <a:moveTo>
                    <a:pt x="0" y="1905"/>
                  </a:moveTo>
                  <a:lnTo>
                    <a:pt x="1270" y="1079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reeform 191">
              <a:extLst>
                <a:ext uri="{FF2B5EF4-FFF2-40B4-BE49-F238E27FC236}">
                  <a16:creationId xmlns:a16="http://schemas.microsoft.com/office/drawing/2014/main" id="{94D3B8F8-6FCF-7026-222D-675DA602F32D}"/>
                </a:ext>
              </a:extLst>
            </p:cNvPr>
            <p:cNvSpPr/>
            <p:nvPr/>
          </p:nvSpPr>
          <p:spPr>
            <a:xfrm>
              <a:off x="5202877" y="2557209"/>
              <a:ext cx="426291" cy="460452"/>
            </a:xfrm>
            <a:custGeom>
              <a:avLst/>
              <a:gdLst>
                <a:gd name="connsiteX0" fmla="*/ 191135 w 198119"/>
                <a:gd name="connsiteY0" fmla="*/ 162560 h 213995"/>
                <a:gd name="connsiteX1" fmla="*/ 189230 w 198119"/>
                <a:gd name="connsiteY1" fmla="*/ 162560 h 213995"/>
                <a:gd name="connsiteX2" fmla="*/ 189230 w 198119"/>
                <a:gd name="connsiteY2" fmla="*/ 165100 h 213995"/>
                <a:gd name="connsiteX3" fmla="*/ 187325 w 198119"/>
                <a:gd name="connsiteY3" fmla="*/ 169545 h 213995"/>
                <a:gd name="connsiteX4" fmla="*/ 182880 w 198119"/>
                <a:gd name="connsiteY4" fmla="*/ 172085 h 213995"/>
                <a:gd name="connsiteX5" fmla="*/ 179070 w 198119"/>
                <a:gd name="connsiteY5" fmla="*/ 176530 h 213995"/>
                <a:gd name="connsiteX6" fmla="*/ 176530 w 198119"/>
                <a:gd name="connsiteY6" fmla="*/ 177165 h 213995"/>
                <a:gd name="connsiteX7" fmla="*/ 174625 w 198119"/>
                <a:gd name="connsiteY7" fmla="*/ 173355 h 213995"/>
                <a:gd name="connsiteX8" fmla="*/ 175260 w 198119"/>
                <a:gd name="connsiteY8" fmla="*/ 168910 h 213995"/>
                <a:gd name="connsiteX9" fmla="*/ 175260 w 198119"/>
                <a:gd name="connsiteY9" fmla="*/ 163830 h 213995"/>
                <a:gd name="connsiteX10" fmla="*/ 180340 w 198119"/>
                <a:gd name="connsiteY10" fmla="*/ 160020 h 213995"/>
                <a:gd name="connsiteX11" fmla="*/ 181610 w 198119"/>
                <a:gd name="connsiteY11" fmla="*/ 158115 h 213995"/>
                <a:gd name="connsiteX12" fmla="*/ 186055 w 198119"/>
                <a:gd name="connsiteY12" fmla="*/ 153670 h 213995"/>
                <a:gd name="connsiteX13" fmla="*/ 187325 w 198119"/>
                <a:gd name="connsiteY13" fmla="*/ 153670 h 213995"/>
                <a:gd name="connsiteX14" fmla="*/ 189865 w 198119"/>
                <a:gd name="connsiteY14" fmla="*/ 152400 h 213995"/>
                <a:gd name="connsiteX15" fmla="*/ 188595 w 198119"/>
                <a:gd name="connsiteY15" fmla="*/ 149225 h 213995"/>
                <a:gd name="connsiteX16" fmla="*/ 186055 w 198119"/>
                <a:gd name="connsiteY16" fmla="*/ 151765 h 213995"/>
                <a:gd name="connsiteX17" fmla="*/ 184150 w 198119"/>
                <a:gd name="connsiteY17" fmla="*/ 152400 h 213995"/>
                <a:gd name="connsiteX18" fmla="*/ 180340 w 198119"/>
                <a:gd name="connsiteY18" fmla="*/ 154305 h 213995"/>
                <a:gd name="connsiteX19" fmla="*/ 177165 w 198119"/>
                <a:gd name="connsiteY19" fmla="*/ 154940 h 213995"/>
                <a:gd name="connsiteX20" fmla="*/ 173355 w 198119"/>
                <a:gd name="connsiteY20" fmla="*/ 158750 h 213995"/>
                <a:gd name="connsiteX21" fmla="*/ 172720 w 198119"/>
                <a:gd name="connsiteY21" fmla="*/ 161925 h 213995"/>
                <a:gd name="connsiteX22" fmla="*/ 166370 w 198119"/>
                <a:gd name="connsiteY22" fmla="*/ 167005 h 213995"/>
                <a:gd name="connsiteX23" fmla="*/ 165735 w 198119"/>
                <a:gd name="connsiteY23" fmla="*/ 169545 h 213995"/>
                <a:gd name="connsiteX24" fmla="*/ 162560 w 198119"/>
                <a:gd name="connsiteY24" fmla="*/ 171450 h 213995"/>
                <a:gd name="connsiteX25" fmla="*/ 158115 w 198119"/>
                <a:gd name="connsiteY25" fmla="*/ 167640 h 213995"/>
                <a:gd name="connsiteX26" fmla="*/ 157480 w 198119"/>
                <a:gd name="connsiteY26" fmla="*/ 164465 h 213995"/>
                <a:gd name="connsiteX27" fmla="*/ 156210 w 198119"/>
                <a:gd name="connsiteY27" fmla="*/ 160655 h 213995"/>
                <a:gd name="connsiteX28" fmla="*/ 155575 w 198119"/>
                <a:gd name="connsiteY28" fmla="*/ 156845 h 213995"/>
                <a:gd name="connsiteX29" fmla="*/ 158115 w 198119"/>
                <a:gd name="connsiteY29" fmla="*/ 160020 h 213995"/>
                <a:gd name="connsiteX30" fmla="*/ 160020 w 198119"/>
                <a:gd name="connsiteY30" fmla="*/ 159385 h 213995"/>
                <a:gd name="connsiteX31" fmla="*/ 163830 w 198119"/>
                <a:gd name="connsiteY31" fmla="*/ 153670 h 213995"/>
                <a:gd name="connsiteX32" fmla="*/ 161290 w 198119"/>
                <a:gd name="connsiteY32" fmla="*/ 154305 h 213995"/>
                <a:gd name="connsiteX33" fmla="*/ 156845 w 198119"/>
                <a:gd name="connsiteY33" fmla="*/ 152400 h 213995"/>
                <a:gd name="connsiteX34" fmla="*/ 160020 w 198119"/>
                <a:gd name="connsiteY34" fmla="*/ 152400 h 213995"/>
                <a:gd name="connsiteX35" fmla="*/ 165100 w 198119"/>
                <a:gd name="connsiteY35" fmla="*/ 151765 h 213995"/>
                <a:gd name="connsiteX36" fmla="*/ 160020 w 198119"/>
                <a:gd name="connsiteY36" fmla="*/ 150495 h 213995"/>
                <a:gd name="connsiteX37" fmla="*/ 157480 w 198119"/>
                <a:gd name="connsiteY37" fmla="*/ 147955 h 213995"/>
                <a:gd name="connsiteX38" fmla="*/ 157480 w 198119"/>
                <a:gd name="connsiteY38" fmla="*/ 144780 h 213995"/>
                <a:gd name="connsiteX39" fmla="*/ 159385 w 198119"/>
                <a:gd name="connsiteY39" fmla="*/ 143510 h 213995"/>
                <a:gd name="connsiteX40" fmla="*/ 164465 w 198119"/>
                <a:gd name="connsiteY40" fmla="*/ 143510 h 213995"/>
                <a:gd name="connsiteX41" fmla="*/ 165735 w 198119"/>
                <a:gd name="connsiteY41" fmla="*/ 142240 h 213995"/>
                <a:gd name="connsiteX42" fmla="*/ 170180 w 198119"/>
                <a:gd name="connsiteY42" fmla="*/ 138430 h 213995"/>
                <a:gd name="connsiteX43" fmla="*/ 172085 w 198119"/>
                <a:gd name="connsiteY43" fmla="*/ 133350 h 213995"/>
                <a:gd name="connsiteX44" fmla="*/ 176530 w 198119"/>
                <a:gd name="connsiteY44" fmla="*/ 133350 h 213995"/>
                <a:gd name="connsiteX45" fmla="*/ 177800 w 198119"/>
                <a:gd name="connsiteY45" fmla="*/ 135255 h 213995"/>
                <a:gd name="connsiteX46" fmla="*/ 183515 w 198119"/>
                <a:gd name="connsiteY46" fmla="*/ 131445 h 213995"/>
                <a:gd name="connsiteX47" fmla="*/ 185420 w 198119"/>
                <a:gd name="connsiteY47" fmla="*/ 127635 h 213995"/>
                <a:gd name="connsiteX48" fmla="*/ 185420 w 198119"/>
                <a:gd name="connsiteY48" fmla="*/ 123190 h 213995"/>
                <a:gd name="connsiteX49" fmla="*/ 184150 w 198119"/>
                <a:gd name="connsiteY49" fmla="*/ 120015 h 213995"/>
                <a:gd name="connsiteX50" fmla="*/ 180340 w 198119"/>
                <a:gd name="connsiteY50" fmla="*/ 124460 h 213995"/>
                <a:gd name="connsiteX51" fmla="*/ 177165 w 198119"/>
                <a:gd name="connsiteY51" fmla="*/ 126365 h 213995"/>
                <a:gd name="connsiteX52" fmla="*/ 176530 w 198119"/>
                <a:gd name="connsiteY52" fmla="*/ 124460 h 213995"/>
                <a:gd name="connsiteX53" fmla="*/ 173355 w 198119"/>
                <a:gd name="connsiteY53" fmla="*/ 123825 h 213995"/>
                <a:gd name="connsiteX54" fmla="*/ 173355 w 198119"/>
                <a:gd name="connsiteY54" fmla="*/ 126365 h 213995"/>
                <a:gd name="connsiteX55" fmla="*/ 172720 w 198119"/>
                <a:gd name="connsiteY55" fmla="*/ 130175 h 213995"/>
                <a:gd name="connsiteX56" fmla="*/ 170180 w 198119"/>
                <a:gd name="connsiteY56" fmla="*/ 131445 h 213995"/>
                <a:gd name="connsiteX57" fmla="*/ 167640 w 198119"/>
                <a:gd name="connsiteY57" fmla="*/ 131445 h 213995"/>
                <a:gd name="connsiteX58" fmla="*/ 163830 w 198119"/>
                <a:gd name="connsiteY58" fmla="*/ 134620 h 213995"/>
                <a:gd name="connsiteX59" fmla="*/ 160655 w 198119"/>
                <a:gd name="connsiteY59" fmla="*/ 136525 h 213995"/>
                <a:gd name="connsiteX60" fmla="*/ 160020 w 198119"/>
                <a:gd name="connsiteY60" fmla="*/ 139700 h 213995"/>
                <a:gd name="connsiteX61" fmla="*/ 158115 w 198119"/>
                <a:gd name="connsiteY61" fmla="*/ 140970 h 213995"/>
                <a:gd name="connsiteX62" fmla="*/ 159385 w 198119"/>
                <a:gd name="connsiteY62" fmla="*/ 138430 h 213995"/>
                <a:gd name="connsiteX63" fmla="*/ 160020 w 198119"/>
                <a:gd name="connsiteY63" fmla="*/ 134620 h 213995"/>
                <a:gd name="connsiteX64" fmla="*/ 158115 w 198119"/>
                <a:gd name="connsiteY64" fmla="*/ 136525 h 213995"/>
                <a:gd name="connsiteX65" fmla="*/ 154940 w 198119"/>
                <a:gd name="connsiteY65" fmla="*/ 135890 h 213995"/>
                <a:gd name="connsiteX66" fmla="*/ 158115 w 198119"/>
                <a:gd name="connsiteY66" fmla="*/ 133985 h 213995"/>
                <a:gd name="connsiteX67" fmla="*/ 161290 w 198119"/>
                <a:gd name="connsiteY67" fmla="*/ 130810 h 213995"/>
                <a:gd name="connsiteX68" fmla="*/ 162560 w 198119"/>
                <a:gd name="connsiteY68" fmla="*/ 128905 h 213995"/>
                <a:gd name="connsiteX69" fmla="*/ 160020 w 198119"/>
                <a:gd name="connsiteY69" fmla="*/ 127635 h 213995"/>
                <a:gd name="connsiteX70" fmla="*/ 162560 w 198119"/>
                <a:gd name="connsiteY70" fmla="*/ 125095 h 213995"/>
                <a:gd name="connsiteX71" fmla="*/ 164465 w 198119"/>
                <a:gd name="connsiteY71" fmla="*/ 120650 h 213995"/>
                <a:gd name="connsiteX72" fmla="*/ 162560 w 198119"/>
                <a:gd name="connsiteY72" fmla="*/ 119380 h 213995"/>
                <a:gd name="connsiteX73" fmla="*/ 160020 w 198119"/>
                <a:gd name="connsiteY73" fmla="*/ 121920 h 213995"/>
                <a:gd name="connsiteX74" fmla="*/ 161290 w 198119"/>
                <a:gd name="connsiteY74" fmla="*/ 118745 h 213995"/>
                <a:gd name="connsiteX75" fmla="*/ 161925 w 198119"/>
                <a:gd name="connsiteY75" fmla="*/ 115570 h 213995"/>
                <a:gd name="connsiteX76" fmla="*/ 160020 w 198119"/>
                <a:gd name="connsiteY76" fmla="*/ 114935 h 213995"/>
                <a:gd name="connsiteX77" fmla="*/ 156210 w 198119"/>
                <a:gd name="connsiteY77" fmla="*/ 116205 h 213995"/>
                <a:gd name="connsiteX78" fmla="*/ 150495 w 198119"/>
                <a:gd name="connsiteY78" fmla="*/ 115570 h 213995"/>
                <a:gd name="connsiteX79" fmla="*/ 156210 w 198119"/>
                <a:gd name="connsiteY79" fmla="*/ 115570 h 213995"/>
                <a:gd name="connsiteX80" fmla="*/ 157480 w 198119"/>
                <a:gd name="connsiteY80" fmla="*/ 114300 h 213995"/>
                <a:gd name="connsiteX81" fmla="*/ 162560 w 198119"/>
                <a:gd name="connsiteY81" fmla="*/ 113030 h 213995"/>
                <a:gd name="connsiteX82" fmla="*/ 166370 w 198119"/>
                <a:gd name="connsiteY82" fmla="*/ 111125 h 213995"/>
                <a:gd name="connsiteX83" fmla="*/ 168275 w 198119"/>
                <a:gd name="connsiteY83" fmla="*/ 108585 h 213995"/>
                <a:gd name="connsiteX84" fmla="*/ 171450 w 198119"/>
                <a:gd name="connsiteY84" fmla="*/ 107950 h 213995"/>
                <a:gd name="connsiteX85" fmla="*/ 174625 w 198119"/>
                <a:gd name="connsiteY85" fmla="*/ 106045 h 213995"/>
                <a:gd name="connsiteX86" fmla="*/ 175260 w 198119"/>
                <a:gd name="connsiteY86" fmla="*/ 102235 h 213995"/>
                <a:gd name="connsiteX87" fmla="*/ 177800 w 198119"/>
                <a:gd name="connsiteY87" fmla="*/ 100330 h 213995"/>
                <a:gd name="connsiteX88" fmla="*/ 178435 w 198119"/>
                <a:gd name="connsiteY88" fmla="*/ 97155 h 213995"/>
                <a:gd name="connsiteX89" fmla="*/ 174625 w 198119"/>
                <a:gd name="connsiteY89" fmla="*/ 95250 h 213995"/>
                <a:gd name="connsiteX90" fmla="*/ 169545 w 198119"/>
                <a:gd name="connsiteY90" fmla="*/ 90170 h 213995"/>
                <a:gd name="connsiteX91" fmla="*/ 164465 w 198119"/>
                <a:gd name="connsiteY91" fmla="*/ 89535 h 213995"/>
                <a:gd name="connsiteX92" fmla="*/ 159385 w 198119"/>
                <a:gd name="connsiteY92" fmla="*/ 90805 h 213995"/>
                <a:gd name="connsiteX93" fmla="*/ 156845 w 198119"/>
                <a:gd name="connsiteY93" fmla="*/ 90805 h 213995"/>
                <a:gd name="connsiteX94" fmla="*/ 156845 w 198119"/>
                <a:gd name="connsiteY94" fmla="*/ 93980 h 213995"/>
                <a:gd name="connsiteX95" fmla="*/ 154305 w 198119"/>
                <a:gd name="connsiteY95" fmla="*/ 98425 h 213995"/>
                <a:gd name="connsiteX96" fmla="*/ 153035 w 198119"/>
                <a:gd name="connsiteY96" fmla="*/ 103505 h 213995"/>
                <a:gd name="connsiteX97" fmla="*/ 149860 w 198119"/>
                <a:gd name="connsiteY97" fmla="*/ 106045 h 213995"/>
                <a:gd name="connsiteX98" fmla="*/ 151765 w 198119"/>
                <a:gd name="connsiteY98" fmla="*/ 103505 h 213995"/>
                <a:gd name="connsiteX99" fmla="*/ 152400 w 198119"/>
                <a:gd name="connsiteY99" fmla="*/ 98425 h 213995"/>
                <a:gd name="connsiteX100" fmla="*/ 151130 w 198119"/>
                <a:gd name="connsiteY100" fmla="*/ 96520 h 213995"/>
                <a:gd name="connsiteX101" fmla="*/ 152400 w 198119"/>
                <a:gd name="connsiteY101" fmla="*/ 93345 h 213995"/>
                <a:gd name="connsiteX102" fmla="*/ 154305 w 198119"/>
                <a:gd name="connsiteY102" fmla="*/ 88900 h 213995"/>
                <a:gd name="connsiteX103" fmla="*/ 152400 w 198119"/>
                <a:gd name="connsiteY103" fmla="*/ 88265 h 213995"/>
                <a:gd name="connsiteX104" fmla="*/ 147955 w 198119"/>
                <a:gd name="connsiteY104" fmla="*/ 91440 h 213995"/>
                <a:gd name="connsiteX105" fmla="*/ 146050 w 198119"/>
                <a:gd name="connsiteY105" fmla="*/ 94615 h 213995"/>
                <a:gd name="connsiteX106" fmla="*/ 142875 w 198119"/>
                <a:gd name="connsiteY106" fmla="*/ 96520 h 213995"/>
                <a:gd name="connsiteX107" fmla="*/ 140970 w 198119"/>
                <a:gd name="connsiteY107" fmla="*/ 94615 h 213995"/>
                <a:gd name="connsiteX108" fmla="*/ 139065 w 198119"/>
                <a:gd name="connsiteY108" fmla="*/ 96520 h 213995"/>
                <a:gd name="connsiteX109" fmla="*/ 135890 w 198119"/>
                <a:gd name="connsiteY109" fmla="*/ 97790 h 213995"/>
                <a:gd name="connsiteX110" fmla="*/ 133985 w 198119"/>
                <a:gd name="connsiteY110" fmla="*/ 95885 h 213995"/>
                <a:gd name="connsiteX111" fmla="*/ 130175 w 198119"/>
                <a:gd name="connsiteY111" fmla="*/ 98425 h 213995"/>
                <a:gd name="connsiteX112" fmla="*/ 129540 w 198119"/>
                <a:gd name="connsiteY112" fmla="*/ 104140 h 213995"/>
                <a:gd name="connsiteX113" fmla="*/ 125095 w 198119"/>
                <a:gd name="connsiteY113" fmla="*/ 107315 h 213995"/>
                <a:gd name="connsiteX114" fmla="*/ 128270 w 198119"/>
                <a:gd name="connsiteY114" fmla="*/ 104140 h 213995"/>
                <a:gd name="connsiteX115" fmla="*/ 129540 w 198119"/>
                <a:gd name="connsiteY115" fmla="*/ 96520 h 213995"/>
                <a:gd name="connsiteX116" fmla="*/ 132715 w 198119"/>
                <a:gd name="connsiteY116" fmla="*/ 90805 h 213995"/>
                <a:gd name="connsiteX117" fmla="*/ 131445 w 198119"/>
                <a:gd name="connsiteY117" fmla="*/ 90170 h 213995"/>
                <a:gd name="connsiteX118" fmla="*/ 128270 w 198119"/>
                <a:gd name="connsiteY118" fmla="*/ 91440 h 213995"/>
                <a:gd name="connsiteX119" fmla="*/ 127000 w 198119"/>
                <a:gd name="connsiteY119" fmla="*/ 94615 h 213995"/>
                <a:gd name="connsiteX120" fmla="*/ 123825 w 198119"/>
                <a:gd name="connsiteY120" fmla="*/ 98425 h 213995"/>
                <a:gd name="connsiteX121" fmla="*/ 122555 w 198119"/>
                <a:gd name="connsiteY121" fmla="*/ 96520 h 213995"/>
                <a:gd name="connsiteX122" fmla="*/ 124460 w 198119"/>
                <a:gd name="connsiteY122" fmla="*/ 94615 h 213995"/>
                <a:gd name="connsiteX123" fmla="*/ 125095 w 198119"/>
                <a:gd name="connsiteY123" fmla="*/ 91440 h 213995"/>
                <a:gd name="connsiteX124" fmla="*/ 124460 w 198119"/>
                <a:gd name="connsiteY124" fmla="*/ 90170 h 213995"/>
                <a:gd name="connsiteX125" fmla="*/ 120650 w 198119"/>
                <a:gd name="connsiteY125" fmla="*/ 90805 h 213995"/>
                <a:gd name="connsiteX126" fmla="*/ 115570 w 198119"/>
                <a:gd name="connsiteY126" fmla="*/ 95250 h 213995"/>
                <a:gd name="connsiteX127" fmla="*/ 113665 w 198119"/>
                <a:gd name="connsiteY127" fmla="*/ 94615 h 213995"/>
                <a:gd name="connsiteX128" fmla="*/ 111760 w 198119"/>
                <a:gd name="connsiteY128" fmla="*/ 89535 h 213995"/>
                <a:gd name="connsiteX129" fmla="*/ 110490 w 198119"/>
                <a:gd name="connsiteY129" fmla="*/ 88900 h 213995"/>
                <a:gd name="connsiteX130" fmla="*/ 106045 w 198119"/>
                <a:gd name="connsiteY130" fmla="*/ 92710 h 213995"/>
                <a:gd name="connsiteX131" fmla="*/ 103505 w 198119"/>
                <a:gd name="connsiteY131" fmla="*/ 92075 h 213995"/>
                <a:gd name="connsiteX132" fmla="*/ 102870 w 198119"/>
                <a:gd name="connsiteY132" fmla="*/ 90805 h 213995"/>
                <a:gd name="connsiteX133" fmla="*/ 107950 w 198119"/>
                <a:gd name="connsiteY133" fmla="*/ 87630 h 213995"/>
                <a:gd name="connsiteX134" fmla="*/ 111125 w 198119"/>
                <a:gd name="connsiteY134" fmla="*/ 82550 h 213995"/>
                <a:gd name="connsiteX135" fmla="*/ 112395 w 198119"/>
                <a:gd name="connsiteY135" fmla="*/ 78740 h 213995"/>
                <a:gd name="connsiteX136" fmla="*/ 110490 w 198119"/>
                <a:gd name="connsiteY136" fmla="*/ 79375 h 213995"/>
                <a:gd name="connsiteX137" fmla="*/ 107950 w 198119"/>
                <a:gd name="connsiteY137" fmla="*/ 79375 h 213995"/>
                <a:gd name="connsiteX138" fmla="*/ 103505 w 198119"/>
                <a:gd name="connsiteY138" fmla="*/ 82550 h 213995"/>
                <a:gd name="connsiteX139" fmla="*/ 106045 w 198119"/>
                <a:gd name="connsiteY139" fmla="*/ 78740 h 213995"/>
                <a:gd name="connsiteX140" fmla="*/ 111125 w 198119"/>
                <a:gd name="connsiteY140" fmla="*/ 74930 h 213995"/>
                <a:gd name="connsiteX141" fmla="*/ 116205 w 198119"/>
                <a:gd name="connsiteY141" fmla="*/ 74295 h 213995"/>
                <a:gd name="connsiteX142" fmla="*/ 118745 w 198119"/>
                <a:gd name="connsiteY142" fmla="*/ 73025 h 213995"/>
                <a:gd name="connsiteX143" fmla="*/ 123190 w 198119"/>
                <a:gd name="connsiteY143" fmla="*/ 71755 h 213995"/>
                <a:gd name="connsiteX144" fmla="*/ 125730 w 198119"/>
                <a:gd name="connsiteY144" fmla="*/ 68580 h 213995"/>
                <a:gd name="connsiteX145" fmla="*/ 125730 w 198119"/>
                <a:gd name="connsiteY145" fmla="*/ 66040 h 213995"/>
                <a:gd name="connsiteX146" fmla="*/ 123825 w 198119"/>
                <a:gd name="connsiteY146" fmla="*/ 66675 h 213995"/>
                <a:gd name="connsiteX147" fmla="*/ 118745 w 198119"/>
                <a:gd name="connsiteY147" fmla="*/ 67945 h 213995"/>
                <a:gd name="connsiteX148" fmla="*/ 115570 w 198119"/>
                <a:gd name="connsiteY148" fmla="*/ 66675 h 213995"/>
                <a:gd name="connsiteX149" fmla="*/ 111125 w 198119"/>
                <a:gd name="connsiteY149" fmla="*/ 62865 h 213995"/>
                <a:gd name="connsiteX150" fmla="*/ 108585 w 198119"/>
                <a:gd name="connsiteY150" fmla="*/ 63500 h 213995"/>
                <a:gd name="connsiteX151" fmla="*/ 105410 w 198119"/>
                <a:gd name="connsiteY151" fmla="*/ 67945 h 213995"/>
                <a:gd name="connsiteX152" fmla="*/ 107950 w 198119"/>
                <a:gd name="connsiteY152" fmla="*/ 62865 h 213995"/>
                <a:gd name="connsiteX153" fmla="*/ 109855 w 198119"/>
                <a:gd name="connsiteY153" fmla="*/ 61595 h 213995"/>
                <a:gd name="connsiteX154" fmla="*/ 109220 w 198119"/>
                <a:gd name="connsiteY154" fmla="*/ 60325 h 213995"/>
                <a:gd name="connsiteX155" fmla="*/ 106045 w 198119"/>
                <a:gd name="connsiteY155" fmla="*/ 60960 h 213995"/>
                <a:gd name="connsiteX156" fmla="*/ 102235 w 198119"/>
                <a:gd name="connsiteY156" fmla="*/ 64135 h 213995"/>
                <a:gd name="connsiteX157" fmla="*/ 99695 w 198119"/>
                <a:gd name="connsiteY157" fmla="*/ 67945 h 213995"/>
                <a:gd name="connsiteX158" fmla="*/ 95885 w 198119"/>
                <a:gd name="connsiteY158" fmla="*/ 71755 h 213995"/>
                <a:gd name="connsiteX159" fmla="*/ 92710 w 198119"/>
                <a:gd name="connsiteY159" fmla="*/ 73660 h 213995"/>
                <a:gd name="connsiteX160" fmla="*/ 91440 w 198119"/>
                <a:gd name="connsiteY160" fmla="*/ 76835 h 213995"/>
                <a:gd name="connsiteX161" fmla="*/ 86995 w 198119"/>
                <a:gd name="connsiteY161" fmla="*/ 79375 h 213995"/>
                <a:gd name="connsiteX162" fmla="*/ 83820 w 198119"/>
                <a:gd name="connsiteY162" fmla="*/ 83185 h 213995"/>
                <a:gd name="connsiteX163" fmla="*/ 83820 w 198119"/>
                <a:gd name="connsiteY163" fmla="*/ 78105 h 213995"/>
                <a:gd name="connsiteX164" fmla="*/ 84455 w 198119"/>
                <a:gd name="connsiteY164" fmla="*/ 74295 h 213995"/>
                <a:gd name="connsiteX165" fmla="*/ 86995 w 198119"/>
                <a:gd name="connsiteY165" fmla="*/ 69850 h 213995"/>
                <a:gd name="connsiteX166" fmla="*/ 86995 w 198119"/>
                <a:gd name="connsiteY166" fmla="*/ 66675 h 213995"/>
                <a:gd name="connsiteX167" fmla="*/ 89535 w 198119"/>
                <a:gd name="connsiteY167" fmla="*/ 61595 h 213995"/>
                <a:gd name="connsiteX168" fmla="*/ 93345 w 198119"/>
                <a:gd name="connsiteY168" fmla="*/ 57785 h 213995"/>
                <a:gd name="connsiteX169" fmla="*/ 93980 w 198119"/>
                <a:gd name="connsiteY169" fmla="*/ 55245 h 213995"/>
                <a:gd name="connsiteX170" fmla="*/ 96520 w 198119"/>
                <a:gd name="connsiteY170" fmla="*/ 52705 h 213995"/>
                <a:gd name="connsiteX171" fmla="*/ 98425 w 198119"/>
                <a:gd name="connsiteY171" fmla="*/ 50800 h 213995"/>
                <a:gd name="connsiteX172" fmla="*/ 100965 w 198119"/>
                <a:gd name="connsiteY172" fmla="*/ 45720 h 213995"/>
                <a:gd name="connsiteX173" fmla="*/ 104775 w 198119"/>
                <a:gd name="connsiteY173" fmla="*/ 43180 h 213995"/>
                <a:gd name="connsiteX174" fmla="*/ 107315 w 198119"/>
                <a:gd name="connsiteY174" fmla="*/ 39370 h 213995"/>
                <a:gd name="connsiteX175" fmla="*/ 110490 w 198119"/>
                <a:gd name="connsiteY175" fmla="*/ 38100 h 213995"/>
                <a:gd name="connsiteX176" fmla="*/ 111125 w 198119"/>
                <a:gd name="connsiteY176" fmla="*/ 36195 h 213995"/>
                <a:gd name="connsiteX177" fmla="*/ 111125 w 198119"/>
                <a:gd name="connsiteY177" fmla="*/ 33655 h 213995"/>
                <a:gd name="connsiteX178" fmla="*/ 113030 w 198119"/>
                <a:gd name="connsiteY178" fmla="*/ 30480 h 213995"/>
                <a:gd name="connsiteX179" fmla="*/ 114935 w 198119"/>
                <a:gd name="connsiteY179" fmla="*/ 26670 h 213995"/>
                <a:gd name="connsiteX180" fmla="*/ 114300 w 198119"/>
                <a:gd name="connsiteY180" fmla="*/ 29845 h 213995"/>
                <a:gd name="connsiteX181" fmla="*/ 113665 w 198119"/>
                <a:gd name="connsiteY181" fmla="*/ 32385 h 213995"/>
                <a:gd name="connsiteX182" fmla="*/ 115570 w 198119"/>
                <a:gd name="connsiteY182" fmla="*/ 34925 h 213995"/>
                <a:gd name="connsiteX183" fmla="*/ 119380 w 198119"/>
                <a:gd name="connsiteY183" fmla="*/ 29210 h 213995"/>
                <a:gd name="connsiteX184" fmla="*/ 125095 w 198119"/>
                <a:gd name="connsiteY184" fmla="*/ 23495 h 213995"/>
                <a:gd name="connsiteX185" fmla="*/ 126365 w 198119"/>
                <a:gd name="connsiteY185" fmla="*/ 20320 h 213995"/>
                <a:gd name="connsiteX186" fmla="*/ 124460 w 198119"/>
                <a:gd name="connsiteY186" fmla="*/ 17780 h 213995"/>
                <a:gd name="connsiteX187" fmla="*/ 122555 w 198119"/>
                <a:gd name="connsiteY187" fmla="*/ 17780 h 213995"/>
                <a:gd name="connsiteX188" fmla="*/ 120015 w 198119"/>
                <a:gd name="connsiteY188" fmla="*/ 19685 h 213995"/>
                <a:gd name="connsiteX189" fmla="*/ 119380 w 198119"/>
                <a:gd name="connsiteY189" fmla="*/ 15240 h 213995"/>
                <a:gd name="connsiteX190" fmla="*/ 117475 w 198119"/>
                <a:gd name="connsiteY190" fmla="*/ 13335 h 213995"/>
                <a:gd name="connsiteX191" fmla="*/ 118745 w 198119"/>
                <a:gd name="connsiteY191" fmla="*/ 10795 h 213995"/>
                <a:gd name="connsiteX192" fmla="*/ 121920 w 198119"/>
                <a:gd name="connsiteY192" fmla="*/ 10160 h 213995"/>
                <a:gd name="connsiteX193" fmla="*/ 126365 w 198119"/>
                <a:gd name="connsiteY193" fmla="*/ 11430 h 213995"/>
                <a:gd name="connsiteX194" fmla="*/ 130810 w 198119"/>
                <a:gd name="connsiteY194" fmla="*/ 13970 h 213995"/>
                <a:gd name="connsiteX195" fmla="*/ 133350 w 198119"/>
                <a:gd name="connsiteY195" fmla="*/ 12700 h 213995"/>
                <a:gd name="connsiteX196" fmla="*/ 135255 w 198119"/>
                <a:gd name="connsiteY196" fmla="*/ 9525 h 213995"/>
                <a:gd name="connsiteX197" fmla="*/ 135255 w 198119"/>
                <a:gd name="connsiteY197" fmla="*/ 1905 h 213995"/>
                <a:gd name="connsiteX198" fmla="*/ 130810 w 198119"/>
                <a:gd name="connsiteY198" fmla="*/ 1905 h 213995"/>
                <a:gd name="connsiteX199" fmla="*/ 127635 w 198119"/>
                <a:gd name="connsiteY199" fmla="*/ 3175 h 213995"/>
                <a:gd name="connsiteX200" fmla="*/ 128270 w 198119"/>
                <a:gd name="connsiteY200" fmla="*/ 5080 h 213995"/>
                <a:gd name="connsiteX201" fmla="*/ 125730 w 198119"/>
                <a:gd name="connsiteY201" fmla="*/ 5080 h 213995"/>
                <a:gd name="connsiteX202" fmla="*/ 126365 w 198119"/>
                <a:gd name="connsiteY202" fmla="*/ 1905 h 213995"/>
                <a:gd name="connsiteX203" fmla="*/ 125730 w 198119"/>
                <a:gd name="connsiteY203" fmla="*/ 0 h 213995"/>
                <a:gd name="connsiteX204" fmla="*/ 123190 w 198119"/>
                <a:gd name="connsiteY204" fmla="*/ 1905 h 213995"/>
                <a:gd name="connsiteX205" fmla="*/ 120015 w 198119"/>
                <a:gd name="connsiteY205" fmla="*/ 5080 h 213995"/>
                <a:gd name="connsiteX206" fmla="*/ 116205 w 198119"/>
                <a:gd name="connsiteY206" fmla="*/ 5080 h 213995"/>
                <a:gd name="connsiteX207" fmla="*/ 114300 w 198119"/>
                <a:gd name="connsiteY207" fmla="*/ 7620 h 213995"/>
                <a:gd name="connsiteX208" fmla="*/ 110490 w 198119"/>
                <a:gd name="connsiteY208" fmla="*/ 10160 h 213995"/>
                <a:gd name="connsiteX209" fmla="*/ 105410 w 198119"/>
                <a:gd name="connsiteY209" fmla="*/ 10160 h 213995"/>
                <a:gd name="connsiteX210" fmla="*/ 100965 w 198119"/>
                <a:gd name="connsiteY210" fmla="*/ 13970 h 213995"/>
                <a:gd name="connsiteX211" fmla="*/ 95250 w 198119"/>
                <a:gd name="connsiteY211" fmla="*/ 17780 h 213995"/>
                <a:gd name="connsiteX212" fmla="*/ 94615 w 198119"/>
                <a:gd name="connsiteY212" fmla="*/ 22225 h 213995"/>
                <a:gd name="connsiteX213" fmla="*/ 91440 w 198119"/>
                <a:gd name="connsiteY213" fmla="*/ 22860 h 213995"/>
                <a:gd name="connsiteX214" fmla="*/ 88900 w 198119"/>
                <a:gd name="connsiteY214" fmla="*/ 22225 h 213995"/>
                <a:gd name="connsiteX215" fmla="*/ 88265 w 198119"/>
                <a:gd name="connsiteY215" fmla="*/ 23495 h 213995"/>
                <a:gd name="connsiteX216" fmla="*/ 89535 w 198119"/>
                <a:gd name="connsiteY216" fmla="*/ 25400 h 213995"/>
                <a:gd name="connsiteX217" fmla="*/ 89535 w 198119"/>
                <a:gd name="connsiteY217" fmla="*/ 28575 h 213995"/>
                <a:gd name="connsiteX218" fmla="*/ 86995 w 198119"/>
                <a:gd name="connsiteY218" fmla="*/ 31750 h 213995"/>
                <a:gd name="connsiteX219" fmla="*/ 81280 w 198119"/>
                <a:gd name="connsiteY219" fmla="*/ 35560 h 213995"/>
                <a:gd name="connsiteX220" fmla="*/ 78105 w 198119"/>
                <a:gd name="connsiteY220" fmla="*/ 37465 h 213995"/>
                <a:gd name="connsiteX221" fmla="*/ 78740 w 198119"/>
                <a:gd name="connsiteY221" fmla="*/ 38735 h 213995"/>
                <a:gd name="connsiteX222" fmla="*/ 77470 w 198119"/>
                <a:gd name="connsiteY222" fmla="*/ 40640 h 213995"/>
                <a:gd name="connsiteX223" fmla="*/ 74930 w 198119"/>
                <a:gd name="connsiteY223" fmla="*/ 41275 h 213995"/>
                <a:gd name="connsiteX224" fmla="*/ 74930 w 198119"/>
                <a:gd name="connsiteY224" fmla="*/ 44450 h 213995"/>
                <a:gd name="connsiteX225" fmla="*/ 77470 w 198119"/>
                <a:gd name="connsiteY225" fmla="*/ 45720 h 213995"/>
                <a:gd name="connsiteX226" fmla="*/ 74930 w 198119"/>
                <a:gd name="connsiteY226" fmla="*/ 47625 h 213995"/>
                <a:gd name="connsiteX227" fmla="*/ 71120 w 198119"/>
                <a:gd name="connsiteY227" fmla="*/ 48260 h 213995"/>
                <a:gd name="connsiteX228" fmla="*/ 67945 w 198119"/>
                <a:gd name="connsiteY228" fmla="*/ 52705 h 213995"/>
                <a:gd name="connsiteX229" fmla="*/ 67945 w 198119"/>
                <a:gd name="connsiteY229" fmla="*/ 55245 h 213995"/>
                <a:gd name="connsiteX230" fmla="*/ 69215 w 198119"/>
                <a:gd name="connsiteY230" fmla="*/ 55245 h 213995"/>
                <a:gd name="connsiteX231" fmla="*/ 71120 w 198119"/>
                <a:gd name="connsiteY231" fmla="*/ 56515 h 213995"/>
                <a:gd name="connsiteX232" fmla="*/ 67945 w 198119"/>
                <a:gd name="connsiteY232" fmla="*/ 58420 h 213995"/>
                <a:gd name="connsiteX233" fmla="*/ 64135 w 198119"/>
                <a:gd name="connsiteY233" fmla="*/ 59055 h 213995"/>
                <a:gd name="connsiteX234" fmla="*/ 60960 w 198119"/>
                <a:gd name="connsiteY234" fmla="*/ 64135 h 213995"/>
                <a:gd name="connsiteX235" fmla="*/ 60325 w 198119"/>
                <a:gd name="connsiteY235" fmla="*/ 67310 h 213995"/>
                <a:gd name="connsiteX236" fmla="*/ 53975 w 198119"/>
                <a:gd name="connsiteY236" fmla="*/ 76835 h 213995"/>
                <a:gd name="connsiteX237" fmla="*/ 53975 w 198119"/>
                <a:gd name="connsiteY237" fmla="*/ 80010 h 213995"/>
                <a:gd name="connsiteX238" fmla="*/ 56515 w 198119"/>
                <a:gd name="connsiteY238" fmla="*/ 82550 h 213995"/>
                <a:gd name="connsiteX239" fmla="*/ 56515 w 198119"/>
                <a:gd name="connsiteY239" fmla="*/ 85725 h 213995"/>
                <a:gd name="connsiteX240" fmla="*/ 54610 w 198119"/>
                <a:gd name="connsiteY240" fmla="*/ 86360 h 213995"/>
                <a:gd name="connsiteX241" fmla="*/ 53340 w 198119"/>
                <a:gd name="connsiteY241" fmla="*/ 84455 h 213995"/>
                <a:gd name="connsiteX242" fmla="*/ 51435 w 198119"/>
                <a:gd name="connsiteY242" fmla="*/ 85090 h 213995"/>
                <a:gd name="connsiteX243" fmla="*/ 45720 w 198119"/>
                <a:gd name="connsiteY243" fmla="*/ 87630 h 213995"/>
                <a:gd name="connsiteX244" fmla="*/ 43815 w 198119"/>
                <a:gd name="connsiteY244" fmla="*/ 91440 h 213995"/>
                <a:gd name="connsiteX245" fmla="*/ 44450 w 198119"/>
                <a:gd name="connsiteY245" fmla="*/ 93980 h 213995"/>
                <a:gd name="connsiteX246" fmla="*/ 47625 w 198119"/>
                <a:gd name="connsiteY246" fmla="*/ 94615 h 213995"/>
                <a:gd name="connsiteX247" fmla="*/ 50165 w 198119"/>
                <a:gd name="connsiteY247" fmla="*/ 96520 h 213995"/>
                <a:gd name="connsiteX248" fmla="*/ 48260 w 198119"/>
                <a:gd name="connsiteY248" fmla="*/ 98425 h 213995"/>
                <a:gd name="connsiteX249" fmla="*/ 47625 w 198119"/>
                <a:gd name="connsiteY249" fmla="*/ 101600 h 213995"/>
                <a:gd name="connsiteX250" fmla="*/ 44450 w 198119"/>
                <a:gd name="connsiteY250" fmla="*/ 104140 h 213995"/>
                <a:gd name="connsiteX251" fmla="*/ 38100 w 198119"/>
                <a:gd name="connsiteY251" fmla="*/ 102235 h 213995"/>
                <a:gd name="connsiteX252" fmla="*/ 36830 w 198119"/>
                <a:gd name="connsiteY252" fmla="*/ 104140 h 213995"/>
                <a:gd name="connsiteX253" fmla="*/ 36195 w 198119"/>
                <a:gd name="connsiteY253" fmla="*/ 106680 h 213995"/>
                <a:gd name="connsiteX254" fmla="*/ 32385 w 198119"/>
                <a:gd name="connsiteY254" fmla="*/ 110490 h 213995"/>
                <a:gd name="connsiteX255" fmla="*/ 29210 w 198119"/>
                <a:gd name="connsiteY255" fmla="*/ 116840 h 213995"/>
                <a:gd name="connsiteX256" fmla="*/ 26035 w 198119"/>
                <a:gd name="connsiteY256" fmla="*/ 121285 h 213995"/>
                <a:gd name="connsiteX257" fmla="*/ 24130 w 198119"/>
                <a:gd name="connsiteY257" fmla="*/ 121285 h 213995"/>
                <a:gd name="connsiteX258" fmla="*/ 23495 w 198119"/>
                <a:gd name="connsiteY258" fmla="*/ 116840 h 213995"/>
                <a:gd name="connsiteX259" fmla="*/ 21590 w 198119"/>
                <a:gd name="connsiteY259" fmla="*/ 121285 h 213995"/>
                <a:gd name="connsiteX260" fmla="*/ 19050 w 198119"/>
                <a:gd name="connsiteY260" fmla="*/ 117475 h 213995"/>
                <a:gd name="connsiteX261" fmla="*/ 19685 w 198119"/>
                <a:gd name="connsiteY261" fmla="*/ 114935 h 213995"/>
                <a:gd name="connsiteX262" fmla="*/ 23495 w 198119"/>
                <a:gd name="connsiteY262" fmla="*/ 112395 h 213995"/>
                <a:gd name="connsiteX263" fmla="*/ 24765 w 198119"/>
                <a:gd name="connsiteY263" fmla="*/ 109220 h 213995"/>
                <a:gd name="connsiteX264" fmla="*/ 23495 w 198119"/>
                <a:gd name="connsiteY264" fmla="*/ 111125 h 213995"/>
                <a:gd name="connsiteX265" fmla="*/ 19050 w 198119"/>
                <a:gd name="connsiteY265" fmla="*/ 114300 h 213995"/>
                <a:gd name="connsiteX266" fmla="*/ 12065 w 198119"/>
                <a:gd name="connsiteY266" fmla="*/ 118745 h 213995"/>
                <a:gd name="connsiteX267" fmla="*/ 8890 w 198119"/>
                <a:gd name="connsiteY267" fmla="*/ 126365 h 213995"/>
                <a:gd name="connsiteX268" fmla="*/ 11430 w 198119"/>
                <a:gd name="connsiteY268" fmla="*/ 126365 h 213995"/>
                <a:gd name="connsiteX269" fmla="*/ 15875 w 198119"/>
                <a:gd name="connsiteY269" fmla="*/ 125095 h 213995"/>
                <a:gd name="connsiteX270" fmla="*/ 24765 w 198119"/>
                <a:gd name="connsiteY270" fmla="*/ 123825 h 213995"/>
                <a:gd name="connsiteX271" fmla="*/ 31750 w 198119"/>
                <a:gd name="connsiteY271" fmla="*/ 123825 h 213995"/>
                <a:gd name="connsiteX272" fmla="*/ 27305 w 198119"/>
                <a:gd name="connsiteY272" fmla="*/ 128270 h 213995"/>
                <a:gd name="connsiteX273" fmla="*/ 21590 w 198119"/>
                <a:gd name="connsiteY273" fmla="*/ 135255 h 213995"/>
                <a:gd name="connsiteX274" fmla="*/ 17780 w 198119"/>
                <a:gd name="connsiteY274" fmla="*/ 140970 h 213995"/>
                <a:gd name="connsiteX275" fmla="*/ 10795 w 198119"/>
                <a:gd name="connsiteY275" fmla="*/ 144780 h 213995"/>
                <a:gd name="connsiteX276" fmla="*/ 5080 w 198119"/>
                <a:gd name="connsiteY276" fmla="*/ 149860 h 213995"/>
                <a:gd name="connsiteX277" fmla="*/ 1270 w 198119"/>
                <a:gd name="connsiteY277" fmla="*/ 149860 h 213995"/>
                <a:gd name="connsiteX278" fmla="*/ 0 w 198119"/>
                <a:gd name="connsiteY278" fmla="*/ 153035 h 213995"/>
                <a:gd name="connsiteX279" fmla="*/ 1270 w 198119"/>
                <a:gd name="connsiteY279" fmla="*/ 156210 h 213995"/>
                <a:gd name="connsiteX280" fmla="*/ 0 w 198119"/>
                <a:gd name="connsiteY280" fmla="*/ 160655 h 213995"/>
                <a:gd name="connsiteX281" fmla="*/ 1270 w 198119"/>
                <a:gd name="connsiteY281" fmla="*/ 163195 h 213995"/>
                <a:gd name="connsiteX282" fmla="*/ 4445 w 198119"/>
                <a:gd name="connsiteY282" fmla="*/ 163830 h 213995"/>
                <a:gd name="connsiteX283" fmla="*/ 10795 w 198119"/>
                <a:gd name="connsiteY283" fmla="*/ 165735 h 213995"/>
                <a:gd name="connsiteX284" fmla="*/ 17780 w 198119"/>
                <a:gd name="connsiteY284" fmla="*/ 164465 h 213995"/>
                <a:gd name="connsiteX285" fmla="*/ 22225 w 198119"/>
                <a:gd name="connsiteY285" fmla="*/ 161290 h 213995"/>
                <a:gd name="connsiteX286" fmla="*/ 27305 w 198119"/>
                <a:gd name="connsiteY286" fmla="*/ 160655 h 213995"/>
                <a:gd name="connsiteX287" fmla="*/ 31115 w 198119"/>
                <a:gd name="connsiteY287" fmla="*/ 156845 h 213995"/>
                <a:gd name="connsiteX288" fmla="*/ 32385 w 198119"/>
                <a:gd name="connsiteY288" fmla="*/ 154305 h 213995"/>
                <a:gd name="connsiteX289" fmla="*/ 33020 w 198119"/>
                <a:gd name="connsiteY289" fmla="*/ 156210 h 213995"/>
                <a:gd name="connsiteX290" fmla="*/ 29845 w 198119"/>
                <a:gd name="connsiteY290" fmla="*/ 160655 h 213995"/>
                <a:gd name="connsiteX291" fmla="*/ 36195 w 198119"/>
                <a:gd name="connsiteY291" fmla="*/ 161925 h 213995"/>
                <a:gd name="connsiteX292" fmla="*/ 40640 w 198119"/>
                <a:gd name="connsiteY292" fmla="*/ 160020 h 213995"/>
                <a:gd name="connsiteX293" fmla="*/ 42545 w 198119"/>
                <a:gd name="connsiteY293" fmla="*/ 163195 h 213995"/>
                <a:gd name="connsiteX294" fmla="*/ 50800 w 198119"/>
                <a:gd name="connsiteY294" fmla="*/ 163830 h 213995"/>
                <a:gd name="connsiteX295" fmla="*/ 55880 w 198119"/>
                <a:gd name="connsiteY295" fmla="*/ 162560 h 213995"/>
                <a:gd name="connsiteX296" fmla="*/ 57150 w 198119"/>
                <a:gd name="connsiteY296" fmla="*/ 164465 h 213995"/>
                <a:gd name="connsiteX297" fmla="*/ 59690 w 198119"/>
                <a:gd name="connsiteY297" fmla="*/ 167005 h 213995"/>
                <a:gd name="connsiteX298" fmla="*/ 65405 w 198119"/>
                <a:gd name="connsiteY298" fmla="*/ 167640 h 213995"/>
                <a:gd name="connsiteX299" fmla="*/ 67310 w 198119"/>
                <a:gd name="connsiteY299" fmla="*/ 167005 h 213995"/>
                <a:gd name="connsiteX300" fmla="*/ 68580 w 198119"/>
                <a:gd name="connsiteY300" fmla="*/ 168910 h 213995"/>
                <a:gd name="connsiteX301" fmla="*/ 72390 w 198119"/>
                <a:gd name="connsiteY301" fmla="*/ 168910 h 213995"/>
                <a:gd name="connsiteX302" fmla="*/ 74930 w 198119"/>
                <a:gd name="connsiteY302" fmla="*/ 167005 h 213995"/>
                <a:gd name="connsiteX303" fmla="*/ 74930 w 198119"/>
                <a:gd name="connsiteY303" fmla="*/ 165100 h 213995"/>
                <a:gd name="connsiteX304" fmla="*/ 80010 w 198119"/>
                <a:gd name="connsiteY304" fmla="*/ 165100 h 213995"/>
                <a:gd name="connsiteX305" fmla="*/ 81915 w 198119"/>
                <a:gd name="connsiteY305" fmla="*/ 167005 h 213995"/>
                <a:gd name="connsiteX306" fmla="*/ 84455 w 198119"/>
                <a:gd name="connsiteY306" fmla="*/ 166370 h 213995"/>
                <a:gd name="connsiteX307" fmla="*/ 86360 w 198119"/>
                <a:gd name="connsiteY307" fmla="*/ 163830 h 213995"/>
                <a:gd name="connsiteX308" fmla="*/ 89535 w 198119"/>
                <a:gd name="connsiteY308" fmla="*/ 163830 h 213995"/>
                <a:gd name="connsiteX309" fmla="*/ 92710 w 198119"/>
                <a:gd name="connsiteY309" fmla="*/ 165100 h 213995"/>
                <a:gd name="connsiteX310" fmla="*/ 93980 w 198119"/>
                <a:gd name="connsiteY310" fmla="*/ 162560 h 213995"/>
                <a:gd name="connsiteX311" fmla="*/ 93345 w 198119"/>
                <a:gd name="connsiteY311" fmla="*/ 160020 h 213995"/>
                <a:gd name="connsiteX312" fmla="*/ 93980 w 198119"/>
                <a:gd name="connsiteY312" fmla="*/ 155575 h 213995"/>
                <a:gd name="connsiteX313" fmla="*/ 95885 w 198119"/>
                <a:gd name="connsiteY313" fmla="*/ 157480 h 213995"/>
                <a:gd name="connsiteX314" fmla="*/ 97790 w 198119"/>
                <a:gd name="connsiteY314" fmla="*/ 153670 h 213995"/>
                <a:gd name="connsiteX315" fmla="*/ 99695 w 198119"/>
                <a:gd name="connsiteY315" fmla="*/ 153035 h 213995"/>
                <a:gd name="connsiteX316" fmla="*/ 98425 w 198119"/>
                <a:gd name="connsiteY316" fmla="*/ 154305 h 213995"/>
                <a:gd name="connsiteX317" fmla="*/ 97155 w 198119"/>
                <a:gd name="connsiteY317" fmla="*/ 160020 h 213995"/>
                <a:gd name="connsiteX318" fmla="*/ 98425 w 198119"/>
                <a:gd name="connsiteY318" fmla="*/ 161290 h 213995"/>
                <a:gd name="connsiteX319" fmla="*/ 99695 w 198119"/>
                <a:gd name="connsiteY319" fmla="*/ 158115 h 213995"/>
                <a:gd name="connsiteX320" fmla="*/ 102870 w 198119"/>
                <a:gd name="connsiteY320" fmla="*/ 154305 h 213995"/>
                <a:gd name="connsiteX321" fmla="*/ 104140 w 198119"/>
                <a:gd name="connsiteY321" fmla="*/ 153670 h 213995"/>
                <a:gd name="connsiteX322" fmla="*/ 104140 w 198119"/>
                <a:gd name="connsiteY322" fmla="*/ 157480 h 213995"/>
                <a:gd name="connsiteX323" fmla="*/ 102235 w 198119"/>
                <a:gd name="connsiteY323" fmla="*/ 160655 h 213995"/>
                <a:gd name="connsiteX324" fmla="*/ 102235 w 198119"/>
                <a:gd name="connsiteY324" fmla="*/ 163195 h 213995"/>
                <a:gd name="connsiteX325" fmla="*/ 106045 w 198119"/>
                <a:gd name="connsiteY325" fmla="*/ 162560 h 213995"/>
                <a:gd name="connsiteX326" fmla="*/ 107315 w 198119"/>
                <a:gd name="connsiteY326" fmla="*/ 161925 h 213995"/>
                <a:gd name="connsiteX327" fmla="*/ 106680 w 198119"/>
                <a:gd name="connsiteY327" fmla="*/ 163195 h 213995"/>
                <a:gd name="connsiteX328" fmla="*/ 100330 w 198119"/>
                <a:gd name="connsiteY328" fmla="*/ 167005 h 213995"/>
                <a:gd name="connsiteX329" fmla="*/ 94615 w 198119"/>
                <a:gd name="connsiteY329" fmla="*/ 169545 h 213995"/>
                <a:gd name="connsiteX330" fmla="*/ 96520 w 198119"/>
                <a:gd name="connsiteY330" fmla="*/ 170815 h 213995"/>
                <a:gd name="connsiteX331" fmla="*/ 98425 w 198119"/>
                <a:gd name="connsiteY331" fmla="*/ 169545 h 213995"/>
                <a:gd name="connsiteX332" fmla="*/ 101600 w 198119"/>
                <a:gd name="connsiteY332" fmla="*/ 169545 h 213995"/>
                <a:gd name="connsiteX333" fmla="*/ 102870 w 198119"/>
                <a:gd name="connsiteY333" fmla="*/ 171450 h 213995"/>
                <a:gd name="connsiteX334" fmla="*/ 106680 w 198119"/>
                <a:gd name="connsiteY334" fmla="*/ 171450 h 213995"/>
                <a:gd name="connsiteX335" fmla="*/ 107950 w 198119"/>
                <a:gd name="connsiteY335" fmla="*/ 173355 h 213995"/>
                <a:gd name="connsiteX336" fmla="*/ 110490 w 198119"/>
                <a:gd name="connsiteY336" fmla="*/ 171450 h 213995"/>
                <a:gd name="connsiteX337" fmla="*/ 114300 w 198119"/>
                <a:gd name="connsiteY337" fmla="*/ 170815 h 213995"/>
                <a:gd name="connsiteX338" fmla="*/ 116205 w 198119"/>
                <a:gd name="connsiteY338" fmla="*/ 166370 h 213995"/>
                <a:gd name="connsiteX339" fmla="*/ 115570 w 198119"/>
                <a:gd name="connsiteY339" fmla="*/ 163195 h 213995"/>
                <a:gd name="connsiteX340" fmla="*/ 118110 w 198119"/>
                <a:gd name="connsiteY340" fmla="*/ 165100 h 213995"/>
                <a:gd name="connsiteX341" fmla="*/ 122555 w 198119"/>
                <a:gd name="connsiteY341" fmla="*/ 165735 h 213995"/>
                <a:gd name="connsiteX342" fmla="*/ 125095 w 198119"/>
                <a:gd name="connsiteY342" fmla="*/ 168275 h 213995"/>
                <a:gd name="connsiteX343" fmla="*/ 128270 w 198119"/>
                <a:gd name="connsiteY343" fmla="*/ 167640 h 213995"/>
                <a:gd name="connsiteX344" fmla="*/ 131445 w 198119"/>
                <a:gd name="connsiteY344" fmla="*/ 165735 h 213995"/>
                <a:gd name="connsiteX345" fmla="*/ 135890 w 198119"/>
                <a:gd name="connsiteY345" fmla="*/ 166370 h 213995"/>
                <a:gd name="connsiteX346" fmla="*/ 132715 w 198119"/>
                <a:gd name="connsiteY346" fmla="*/ 168910 h 213995"/>
                <a:gd name="connsiteX347" fmla="*/ 132080 w 198119"/>
                <a:gd name="connsiteY347" fmla="*/ 170815 h 213995"/>
                <a:gd name="connsiteX348" fmla="*/ 127000 w 198119"/>
                <a:gd name="connsiteY348" fmla="*/ 173355 h 213995"/>
                <a:gd name="connsiteX349" fmla="*/ 121920 w 198119"/>
                <a:gd name="connsiteY349" fmla="*/ 173990 h 213995"/>
                <a:gd name="connsiteX350" fmla="*/ 118745 w 198119"/>
                <a:gd name="connsiteY350" fmla="*/ 177165 h 213995"/>
                <a:gd name="connsiteX351" fmla="*/ 118110 w 198119"/>
                <a:gd name="connsiteY351" fmla="*/ 179705 h 213995"/>
                <a:gd name="connsiteX352" fmla="*/ 116205 w 198119"/>
                <a:gd name="connsiteY352" fmla="*/ 180340 h 213995"/>
                <a:gd name="connsiteX353" fmla="*/ 115570 w 198119"/>
                <a:gd name="connsiteY353" fmla="*/ 182880 h 213995"/>
                <a:gd name="connsiteX354" fmla="*/ 111760 w 198119"/>
                <a:gd name="connsiteY354" fmla="*/ 182880 h 213995"/>
                <a:gd name="connsiteX355" fmla="*/ 109855 w 198119"/>
                <a:gd name="connsiteY355" fmla="*/ 183515 h 213995"/>
                <a:gd name="connsiteX356" fmla="*/ 108585 w 198119"/>
                <a:gd name="connsiteY356" fmla="*/ 185420 h 213995"/>
                <a:gd name="connsiteX357" fmla="*/ 106680 w 198119"/>
                <a:gd name="connsiteY357" fmla="*/ 187325 h 213995"/>
                <a:gd name="connsiteX358" fmla="*/ 100965 w 198119"/>
                <a:gd name="connsiteY358" fmla="*/ 188595 h 213995"/>
                <a:gd name="connsiteX359" fmla="*/ 96520 w 198119"/>
                <a:gd name="connsiteY359" fmla="*/ 192405 h 213995"/>
                <a:gd name="connsiteX360" fmla="*/ 95885 w 198119"/>
                <a:gd name="connsiteY360" fmla="*/ 194945 h 213995"/>
                <a:gd name="connsiteX361" fmla="*/ 97155 w 198119"/>
                <a:gd name="connsiteY361" fmla="*/ 196850 h 213995"/>
                <a:gd name="connsiteX362" fmla="*/ 98425 w 198119"/>
                <a:gd name="connsiteY362" fmla="*/ 198755 h 213995"/>
                <a:gd name="connsiteX363" fmla="*/ 102235 w 198119"/>
                <a:gd name="connsiteY363" fmla="*/ 198755 h 213995"/>
                <a:gd name="connsiteX364" fmla="*/ 104140 w 198119"/>
                <a:gd name="connsiteY364" fmla="*/ 196215 h 213995"/>
                <a:gd name="connsiteX365" fmla="*/ 106045 w 198119"/>
                <a:gd name="connsiteY365" fmla="*/ 194310 h 213995"/>
                <a:gd name="connsiteX366" fmla="*/ 108585 w 198119"/>
                <a:gd name="connsiteY366" fmla="*/ 194945 h 213995"/>
                <a:gd name="connsiteX367" fmla="*/ 108585 w 198119"/>
                <a:gd name="connsiteY367" fmla="*/ 197485 h 213995"/>
                <a:gd name="connsiteX368" fmla="*/ 110490 w 198119"/>
                <a:gd name="connsiteY368" fmla="*/ 199390 h 213995"/>
                <a:gd name="connsiteX369" fmla="*/ 114935 w 198119"/>
                <a:gd name="connsiteY369" fmla="*/ 197485 h 213995"/>
                <a:gd name="connsiteX370" fmla="*/ 117475 w 198119"/>
                <a:gd name="connsiteY370" fmla="*/ 194310 h 213995"/>
                <a:gd name="connsiteX371" fmla="*/ 119380 w 198119"/>
                <a:gd name="connsiteY371" fmla="*/ 190500 h 213995"/>
                <a:gd name="connsiteX372" fmla="*/ 120650 w 198119"/>
                <a:gd name="connsiteY372" fmla="*/ 190500 h 213995"/>
                <a:gd name="connsiteX373" fmla="*/ 121920 w 198119"/>
                <a:gd name="connsiteY373" fmla="*/ 187325 h 213995"/>
                <a:gd name="connsiteX374" fmla="*/ 122555 w 198119"/>
                <a:gd name="connsiteY374" fmla="*/ 183515 h 213995"/>
                <a:gd name="connsiteX375" fmla="*/ 125095 w 198119"/>
                <a:gd name="connsiteY375" fmla="*/ 182880 h 213995"/>
                <a:gd name="connsiteX376" fmla="*/ 130175 w 198119"/>
                <a:gd name="connsiteY376" fmla="*/ 177165 h 213995"/>
                <a:gd name="connsiteX377" fmla="*/ 132715 w 198119"/>
                <a:gd name="connsiteY377" fmla="*/ 175895 h 213995"/>
                <a:gd name="connsiteX378" fmla="*/ 135255 w 198119"/>
                <a:gd name="connsiteY378" fmla="*/ 177800 h 213995"/>
                <a:gd name="connsiteX379" fmla="*/ 139065 w 198119"/>
                <a:gd name="connsiteY379" fmla="*/ 177165 h 213995"/>
                <a:gd name="connsiteX380" fmla="*/ 135890 w 198119"/>
                <a:gd name="connsiteY380" fmla="*/ 179070 h 213995"/>
                <a:gd name="connsiteX381" fmla="*/ 139065 w 198119"/>
                <a:gd name="connsiteY381" fmla="*/ 178435 h 213995"/>
                <a:gd name="connsiteX382" fmla="*/ 141605 w 198119"/>
                <a:gd name="connsiteY382" fmla="*/ 176530 h 213995"/>
                <a:gd name="connsiteX383" fmla="*/ 144145 w 198119"/>
                <a:gd name="connsiteY383" fmla="*/ 169545 h 213995"/>
                <a:gd name="connsiteX384" fmla="*/ 147320 w 198119"/>
                <a:gd name="connsiteY384" fmla="*/ 163195 h 213995"/>
                <a:gd name="connsiteX385" fmla="*/ 147320 w 198119"/>
                <a:gd name="connsiteY385" fmla="*/ 157480 h 213995"/>
                <a:gd name="connsiteX386" fmla="*/ 148590 w 198119"/>
                <a:gd name="connsiteY386" fmla="*/ 155575 h 213995"/>
                <a:gd name="connsiteX387" fmla="*/ 150495 w 198119"/>
                <a:gd name="connsiteY387" fmla="*/ 155575 h 213995"/>
                <a:gd name="connsiteX388" fmla="*/ 153035 w 198119"/>
                <a:gd name="connsiteY388" fmla="*/ 157480 h 213995"/>
                <a:gd name="connsiteX389" fmla="*/ 154940 w 198119"/>
                <a:gd name="connsiteY389" fmla="*/ 158115 h 213995"/>
                <a:gd name="connsiteX390" fmla="*/ 157480 w 198119"/>
                <a:gd name="connsiteY390" fmla="*/ 160020 h 213995"/>
                <a:gd name="connsiteX391" fmla="*/ 158115 w 198119"/>
                <a:gd name="connsiteY391" fmla="*/ 166370 h 213995"/>
                <a:gd name="connsiteX392" fmla="*/ 156845 w 198119"/>
                <a:gd name="connsiteY392" fmla="*/ 170180 h 213995"/>
                <a:gd name="connsiteX393" fmla="*/ 156210 w 198119"/>
                <a:gd name="connsiteY393" fmla="*/ 174625 h 213995"/>
                <a:gd name="connsiteX394" fmla="*/ 157480 w 198119"/>
                <a:gd name="connsiteY394" fmla="*/ 177800 h 213995"/>
                <a:gd name="connsiteX395" fmla="*/ 156210 w 198119"/>
                <a:gd name="connsiteY395" fmla="*/ 180975 h 213995"/>
                <a:gd name="connsiteX396" fmla="*/ 151765 w 198119"/>
                <a:gd name="connsiteY396" fmla="*/ 184785 h 213995"/>
                <a:gd name="connsiteX397" fmla="*/ 148590 w 198119"/>
                <a:gd name="connsiteY397" fmla="*/ 193675 h 213995"/>
                <a:gd name="connsiteX398" fmla="*/ 148590 w 198119"/>
                <a:gd name="connsiteY398" fmla="*/ 197485 h 213995"/>
                <a:gd name="connsiteX399" fmla="*/ 146685 w 198119"/>
                <a:gd name="connsiteY399" fmla="*/ 199390 h 213995"/>
                <a:gd name="connsiteX400" fmla="*/ 146685 w 198119"/>
                <a:gd name="connsiteY400" fmla="*/ 203200 h 213995"/>
                <a:gd name="connsiteX401" fmla="*/ 149860 w 198119"/>
                <a:gd name="connsiteY401" fmla="*/ 204470 h 213995"/>
                <a:gd name="connsiteX402" fmla="*/ 154305 w 198119"/>
                <a:gd name="connsiteY402" fmla="*/ 201930 h 213995"/>
                <a:gd name="connsiteX403" fmla="*/ 158750 w 198119"/>
                <a:gd name="connsiteY403" fmla="*/ 193675 h 213995"/>
                <a:gd name="connsiteX404" fmla="*/ 161290 w 198119"/>
                <a:gd name="connsiteY404" fmla="*/ 193675 h 213995"/>
                <a:gd name="connsiteX405" fmla="*/ 165735 w 198119"/>
                <a:gd name="connsiteY405" fmla="*/ 188595 h 213995"/>
                <a:gd name="connsiteX406" fmla="*/ 168275 w 198119"/>
                <a:gd name="connsiteY406" fmla="*/ 185420 h 213995"/>
                <a:gd name="connsiteX407" fmla="*/ 168910 w 198119"/>
                <a:gd name="connsiteY407" fmla="*/ 187325 h 213995"/>
                <a:gd name="connsiteX408" fmla="*/ 173990 w 198119"/>
                <a:gd name="connsiteY408" fmla="*/ 187325 h 213995"/>
                <a:gd name="connsiteX409" fmla="*/ 173990 w 198119"/>
                <a:gd name="connsiteY409" fmla="*/ 189230 h 213995"/>
                <a:gd name="connsiteX410" fmla="*/ 170180 w 198119"/>
                <a:gd name="connsiteY410" fmla="*/ 189865 h 213995"/>
                <a:gd name="connsiteX411" fmla="*/ 165100 w 198119"/>
                <a:gd name="connsiteY411" fmla="*/ 195580 h 213995"/>
                <a:gd name="connsiteX412" fmla="*/ 165100 w 198119"/>
                <a:gd name="connsiteY412" fmla="*/ 199390 h 213995"/>
                <a:gd name="connsiteX413" fmla="*/ 163830 w 198119"/>
                <a:gd name="connsiteY413" fmla="*/ 203835 h 213995"/>
                <a:gd name="connsiteX414" fmla="*/ 165100 w 198119"/>
                <a:gd name="connsiteY414" fmla="*/ 205740 h 213995"/>
                <a:gd name="connsiteX415" fmla="*/ 165735 w 198119"/>
                <a:gd name="connsiteY415" fmla="*/ 211455 h 213995"/>
                <a:gd name="connsiteX416" fmla="*/ 168910 w 198119"/>
                <a:gd name="connsiteY416" fmla="*/ 213995 h 213995"/>
                <a:gd name="connsiteX417" fmla="*/ 169545 w 198119"/>
                <a:gd name="connsiteY417" fmla="*/ 209550 h 213995"/>
                <a:gd name="connsiteX418" fmla="*/ 172085 w 198119"/>
                <a:gd name="connsiteY418" fmla="*/ 206375 h 213995"/>
                <a:gd name="connsiteX419" fmla="*/ 174625 w 198119"/>
                <a:gd name="connsiteY419" fmla="*/ 206375 h 213995"/>
                <a:gd name="connsiteX420" fmla="*/ 177165 w 198119"/>
                <a:gd name="connsiteY420" fmla="*/ 210185 h 213995"/>
                <a:gd name="connsiteX421" fmla="*/ 179705 w 198119"/>
                <a:gd name="connsiteY421" fmla="*/ 210820 h 213995"/>
                <a:gd name="connsiteX422" fmla="*/ 184150 w 198119"/>
                <a:gd name="connsiteY422" fmla="*/ 208280 h 213995"/>
                <a:gd name="connsiteX423" fmla="*/ 184150 w 198119"/>
                <a:gd name="connsiteY423" fmla="*/ 205105 h 213995"/>
                <a:gd name="connsiteX424" fmla="*/ 186055 w 198119"/>
                <a:gd name="connsiteY424" fmla="*/ 204470 h 213995"/>
                <a:gd name="connsiteX425" fmla="*/ 187325 w 198119"/>
                <a:gd name="connsiteY425" fmla="*/ 201295 h 213995"/>
                <a:gd name="connsiteX426" fmla="*/ 187325 w 198119"/>
                <a:gd name="connsiteY426" fmla="*/ 197485 h 213995"/>
                <a:gd name="connsiteX427" fmla="*/ 188595 w 198119"/>
                <a:gd name="connsiteY427" fmla="*/ 196850 h 213995"/>
                <a:gd name="connsiteX428" fmla="*/ 189865 w 198119"/>
                <a:gd name="connsiteY428" fmla="*/ 194310 h 213995"/>
                <a:gd name="connsiteX429" fmla="*/ 188595 w 198119"/>
                <a:gd name="connsiteY429" fmla="*/ 191135 h 213995"/>
                <a:gd name="connsiteX430" fmla="*/ 189865 w 198119"/>
                <a:gd name="connsiteY430" fmla="*/ 186055 h 213995"/>
                <a:gd name="connsiteX431" fmla="*/ 194945 w 198119"/>
                <a:gd name="connsiteY431" fmla="*/ 179070 h 213995"/>
                <a:gd name="connsiteX432" fmla="*/ 198120 w 198119"/>
                <a:gd name="connsiteY432" fmla="*/ 173990 h 213995"/>
                <a:gd name="connsiteX433" fmla="*/ 197485 w 198119"/>
                <a:gd name="connsiteY433" fmla="*/ 165100 h 213995"/>
                <a:gd name="connsiteX434" fmla="*/ 191135 w 198119"/>
                <a:gd name="connsiteY434" fmla="*/ 162560 h 2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98119" h="213995">
                  <a:moveTo>
                    <a:pt x="191135" y="162560"/>
                  </a:moveTo>
                  <a:lnTo>
                    <a:pt x="189230" y="162560"/>
                  </a:lnTo>
                  <a:lnTo>
                    <a:pt x="189230" y="165100"/>
                  </a:lnTo>
                  <a:lnTo>
                    <a:pt x="187325" y="169545"/>
                  </a:lnTo>
                  <a:lnTo>
                    <a:pt x="182880" y="172085"/>
                  </a:lnTo>
                  <a:lnTo>
                    <a:pt x="179070" y="176530"/>
                  </a:lnTo>
                  <a:lnTo>
                    <a:pt x="176530" y="177165"/>
                  </a:lnTo>
                  <a:lnTo>
                    <a:pt x="174625" y="173355"/>
                  </a:lnTo>
                  <a:lnTo>
                    <a:pt x="175260" y="168910"/>
                  </a:lnTo>
                  <a:lnTo>
                    <a:pt x="175260" y="163830"/>
                  </a:lnTo>
                  <a:lnTo>
                    <a:pt x="180340" y="160020"/>
                  </a:lnTo>
                  <a:lnTo>
                    <a:pt x="181610" y="158115"/>
                  </a:lnTo>
                  <a:lnTo>
                    <a:pt x="186055" y="153670"/>
                  </a:lnTo>
                  <a:lnTo>
                    <a:pt x="187325" y="153670"/>
                  </a:lnTo>
                  <a:lnTo>
                    <a:pt x="189865" y="152400"/>
                  </a:lnTo>
                  <a:lnTo>
                    <a:pt x="188595" y="149225"/>
                  </a:lnTo>
                  <a:lnTo>
                    <a:pt x="186055" y="151765"/>
                  </a:lnTo>
                  <a:lnTo>
                    <a:pt x="184150" y="152400"/>
                  </a:lnTo>
                  <a:lnTo>
                    <a:pt x="180340" y="154305"/>
                  </a:lnTo>
                  <a:lnTo>
                    <a:pt x="177165" y="154940"/>
                  </a:lnTo>
                  <a:lnTo>
                    <a:pt x="173355" y="158750"/>
                  </a:lnTo>
                  <a:lnTo>
                    <a:pt x="172720" y="161925"/>
                  </a:lnTo>
                  <a:lnTo>
                    <a:pt x="166370" y="167005"/>
                  </a:lnTo>
                  <a:lnTo>
                    <a:pt x="165735" y="169545"/>
                  </a:lnTo>
                  <a:lnTo>
                    <a:pt x="162560" y="171450"/>
                  </a:lnTo>
                  <a:lnTo>
                    <a:pt x="158115" y="167640"/>
                  </a:lnTo>
                  <a:lnTo>
                    <a:pt x="157480" y="164465"/>
                  </a:lnTo>
                  <a:lnTo>
                    <a:pt x="156210" y="160655"/>
                  </a:lnTo>
                  <a:lnTo>
                    <a:pt x="155575" y="156845"/>
                  </a:lnTo>
                  <a:lnTo>
                    <a:pt x="158115" y="160020"/>
                  </a:lnTo>
                  <a:lnTo>
                    <a:pt x="160020" y="159385"/>
                  </a:lnTo>
                  <a:lnTo>
                    <a:pt x="163830" y="153670"/>
                  </a:lnTo>
                  <a:lnTo>
                    <a:pt x="161290" y="154305"/>
                  </a:lnTo>
                  <a:lnTo>
                    <a:pt x="156845" y="152400"/>
                  </a:lnTo>
                  <a:lnTo>
                    <a:pt x="160020" y="152400"/>
                  </a:lnTo>
                  <a:lnTo>
                    <a:pt x="165100" y="151765"/>
                  </a:lnTo>
                  <a:lnTo>
                    <a:pt x="160020" y="150495"/>
                  </a:lnTo>
                  <a:lnTo>
                    <a:pt x="157480" y="147955"/>
                  </a:lnTo>
                  <a:lnTo>
                    <a:pt x="157480" y="144780"/>
                  </a:lnTo>
                  <a:lnTo>
                    <a:pt x="159385" y="143510"/>
                  </a:lnTo>
                  <a:lnTo>
                    <a:pt x="164465" y="143510"/>
                  </a:lnTo>
                  <a:lnTo>
                    <a:pt x="165735" y="142240"/>
                  </a:lnTo>
                  <a:lnTo>
                    <a:pt x="170180" y="138430"/>
                  </a:lnTo>
                  <a:lnTo>
                    <a:pt x="172085" y="133350"/>
                  </a:lnTo>
                  <a:lnTo>
                    <a:pt x="176530" y="133350"/>
                  </a:lnTo>
                  <a:lnTo>
                    <a:pt x="177800" y="135255"/>
                  </a:lnTo>
                  <a:lnTo>
                    <a:pt x="183515" y="131445"/>
                  </a:lnTo>
                  <a:lnTo>
                    <a:pt x="185420" y="127635"/>
                  </a:lnTo>
                  <a:lnTo>
                    <a:pt x="185420" y="123190"/>
                  </a:lnTo>
                  <a:lnTo>
                    <a:pt x="184150" y="120015"/>
                  </a:lnTo>
                  <a:lnTo>
                    <a:pt x="180340" y="124460"/>
                  </a:lnTo>
                  <a:lnTo>
                    <a:pt x="177165" y="126365"/>
                  </a:lnTo>
                  <a:lnTo>
                    <a:pt x="176530" y="124460"/>
                  </a:lnTo>
                  <a:lnTo>
                    <a:pt x="173355" y="123825"/>
                  </a:lnTo>
                  <a:lnTo>
                    <a:pt x="173355" y="126365"/>
                  </a:lnTo>
                  <a:lnTo>
                    <a:pt x="172720" y="130175"/>
                  </a:lnTo>
                  <a:lnTo>
                    <a:pt x="170180" y="131445"/>
                  </a:lnTo>
                  <a:lnTo>
                    <a:pt x="167640" y="131445"/>
                  </a:lnTo>
                  <a:lnTo>
                    <a:pt x="163830" y="134620"/>
                  </a:lnTo>
                  <a:lnTo>
                    <a:pt x="160655" y="136525"/>
                  </a:lnTo>
                  <a:lnTo>
                    <a:pt x="160020" y="139700"/>
                  </a:lnTo>
                  <a:lnTo>
                    <a:pt x="158115" y="140970"/>
                  </a:lnTo>
                  <a:lnTo>
                    <a:pt x="159385" y="138430"/>
                  </a:lnTo>
                  <a:lnTo>
                    <a:pt x="160020" y="134620"/>
                  </a:lnTo>
                  <a:lnTo>
                    <a:pt x="158115" y="136525"/>
                  </a:lnTo>
                  <a:lnTo>
                    <a:pt x="154940" y="135890"/>
                  </a:lnTo>
                  <a:lnTo>
                    <a:pt x="158115" y="133985"/>
                  </a:lnTo>
                  <a:lnTo>
                    <a:pt x="161290" y="130810"/>
                  </a:lnTo>
                  <a:lnTo>
                    <a:pt x="162560" y="128905"/>
                  </a:lnTo>
                  <a:lnTo>
                    <a:pt x="160020" y="127635"/>
                  </a:lnTo>
                  <a:lnTo>
                    <a:pt x="162560" y="125095"/>
                  </a:lnTo>
                  <a:lnTo>
                    <a:pt x="164465" y="120650"/>
                  </a:lnTo>
                  <a:lnTo>
                    <a:pt x="162560" y="119380"/>
                  </a:lnTo>
                  <a:lnTo>
                    <a:pt x="160020" y="121920"/>
                  </a:lnTo>
                  <a:lnTo>
                    <a:pt x="161290" y="118745"/>
                  </a:lnTo>
                  <a:lnTo>
                    <a:pt x="161925" y="115570"/>
                  </a:lnTo>
                  <a:lnTo>
                    <a:pt x="160020" y="114935"/>
                  </a:lnTo>
                  <a:lnTo>
                    <a:pt x="156210" y="116205"/>
                  </a:lnTo>
                  <a:lnTo>
                    <a:pt x="150495" y="115570"/>
                  </a:lnTo>
                  <a:lnTo>
                    <a:pt x="156210" y="115570"/>
                  </a:lnTo>
                  <a:lnTo>
                    <a:pt x="157480" y="114300"/>
                  </a:lnTo>
                  <a:lnTo>
                    <a:pt x="162560" y="113030"/>
                  </a:lnTo>
                  <a:lnTo>
                    <a:pt x="166370" y="111125"/>
                  </a:lnTo>
                  <a:lnTo>
                    <a:pt x="168275" y="108585"/>
                  </a:lnTo>
                  <a:lnTo>
                    <a:pt x="171450" y="107950"/>
                  </a:lnTo>
                  <a:lnTo>
                    <a:pt x="174625" y="106045"/>
                  </a:lnTo>
                  <a:lnTo>
                    <a:pt x="175260" y="102235"/>
                  </a:lnTo>
                  <a:lnTo>
                    <a:pt x="177800" y="100330"/>
                  </a:lnTo>
                  <a:lnTo>
                    <a:pt x="178435" y="97155"/>
                  </a:lnTo>
                  <a:lnTo>
                    <a:pt x="174625" y="95250"/>
                  </a:lnTo>
                  <a:lnTo>
                    <a:pt x="169545" y="90170"/>
                  </a:lnTo>
                  <a:lnTo>
                    <a:pt x="164465" y="89535"/>
                  </a:lnTo>
                  <a:lnTo>
                    <a:pt x="159385" y="90805"/>
                  </a:lnTo>
                  <a:lnTo>
                    <a:pt x="156845" y="90805"/>
                  </a:lnTo>
                  <a:lnTo>
                    <a:pt x="156845" y="93980"/>
                  </a:lnTo>
                  <a:lnTo>
                    <a:pt x="154305" y="98425"/>
                  </a:lnTo>
                  <a:lnTo>
                    <a:pt x="153035" y="103505"/>
                  </a:lnTo>
                  <a:lnTo>
                    <a:pt x="149860" y="106045"/>
                  </a:lnTo>
                  <a:lnTo>
                    <a:pt x="151765" y="103505"/>
                  </a:lnTo>
                  <a:lnTo>
                    <a:pt x="152400" y="98425"/>
                  </a:lnTo>
                  <a:lnTo>
                    <a:pt x="151130" y="96520"/>
                  </a:lnTo>
                  <a:lnTo>
                    <a:pt x="152400" y="93345"/>
                  </a:lnTo>
                  <a:lnTo>
                    <a:pt x="154305" y="88900"/>
                  </a:lnTo>
                  <a:lnTo>
                    <a:pt x="152400" y="88265"/>
                  </a:lnTo>
                  <a:lnTo>
                    <a:pt x="147955" y="91440"/>
                  </a:lnTo>
                  <a:lnTo>
                    <a:pt x="146050" y="94615"/>
                  </a:lnTo>
                  <a:lnTo>
                    <a:pt x="142875" y="96520"/>
                  </a:lnTo>
                  <a:lnTo>
                    <a:pt x="140970" y="94615"/>
                  </a:lnTo>
                  <a:lnTo>
                    <a:pt x="139065" y="96520"/>
                  </a:lnTo>
                  <a:lnTo>
                    <a:pt x="135890" y="97790"/>
                  </a:lnTo>
                  <a:lnTo>
                    <a:pt x="133985" y="95885"/>
                  </a:lnTo>
                  <a:lnTo>
                    <a:pt x="130175" y="98425"/>
                  </a:lnTo>
                  <a:lnTo>
                    <a:pt x="129540" y="104140"/>
                  </a:lnTo>
                  <a:lnTo>
                    <a:pt x="125095" y="107315"/>
                  </a:lnTo>
                  <a:lnTo>
                    <a:pt x="128270" y="104140"/>
                  </a:lnTo>
                  <a:lnTo>
                    <a:pt x="129540" y="96520"/>
                  </a:lnTo>
                  <a:lnTo>
                    <a:pt x="132715" y="90805"/>
                  </a:lnTo>
                  <a:lnTo>
                    <a:pt x="131445" y="90170"/>
                  </a:lnTo>
                  <a:lnTo>
                    <a:pt x="128270" y="91440"/>
                  </a:lnTo>
                  <a:lnTo>
                    <a:pt x="127000" y="94615"/>
                  </a:lnTo>
                  <a:lnTo>
                    <a:pt x="123825" y="98425"/>
                  </a:lnTo>
                  <a:lnTo>
                    <a:pt x="122555" y="96520"/>
                  </a:lnTo>
                  <a:lnTo>
                    <a:pt x="124460" y="94615"/>
                  </a:lnTo>
                  <a:lnTo>
                    <a:pt x="125095" y="91440"/>
                  </a:lnTo>
                  <a:lnTo>
                    <a:pt x="124460" y="90170"/>
                  </a:lnTo>
                  <a:lnTo>
                    <a:pt x="120650" y="90805"/>
                  </a:lnTo>
                  <a:lnTo>
                    <a:pt x="115570" y="95250"/>
                  </a:lnTo>
                  <a:lnTo>
                    <a:pt x="113665" y="94615"/>
                  </a:lnTo>
                  <a:lnTo>
                    <a:pt x="111760" y="89535"/>
                  </a:lnTo>
                  <a:lnTo>
                    <a:pt x="110490" y="88900"/>
                  </a:lnTo>
                  <a:lnTo>
                    <a:pt x="106045" y="92710"/>
                  </a:lnTo>
                  <a:lnTo>
                    <a:pt x="103505" y="92075"/>
                  </a:lnTo>
                  <a:lnTo>
                    <a:pt x="102870" y="90805"/>
                  </a:lnTo>
                  <a:lnTo>
                    <a:pt x="107950" y="87630"/>
                  </a:lnTo>
                  <a:lnTo>
                    <a:pt x="111125" y="82550"/>
                  </a:lnTo>
                  <a:lnTo>
                    <a:pt x="112395" y="78740"/>
                  </a:lnTo>
                  <a:lnTo>
                    <a:pt x="110490" y="79375"/>
                  </a:lnTo>
                  <a:lnTo>
                    <a:pt x="107950" y="79375"/>
                  </a:lnTo>
                  <a:lnTo>
                    <a:pt x="103505" y="82550"/>
                  </a:lnTo>
                  <a:lnTo>
                    <a:pt x="106045" y="78740"/>
                  </a:lnTo>
                  <a:lnTo>
                    <a:pt x="111125" y="74930"/>
                  </a:lnTo>
                  <a:lnTo>
                    <a:pt x="116205" y="74295"/>
                  </a:lnTo>
                  <a:lnTo>
                    <a:pt x="118745" y="73025"/>
                  </a:lnTo>
                  <a:lnTo>
                    <a:pt x="123190" y="71755"/>
                  </a:lnTo>
                  <a:lnTo>
                    <a:pt x="125730" y="68580"/>
                  </a:lnTo>
                  <a:lnTo>
                    <a:pt x="125730" y="66040"/>
                  </a:lnTo>
                  <a:lnTo>
                    <a:pt x="123825" y="66675"/>
                  </a:lnTo>
                  <a:lnTo>
                    <a:pt x="118745" y="67945"/>
                  </a:lnTo>
                  <a:lnTo>
                    <a:pt x="115570" y="66675"/>
                  </a:lnTo>
                  <a:lnTo>
                    <a:pt x="111125" y="62865"/>
                  </a:lnTo>
                  <a:lnTo>
                    <a:pt x="108585" y="63500"/>
                  </a:lnTo>
                  <a:lnTo>
                    <a:pt x="105410" y="67945"/>
                  </a:lnTo>
                  <a:lnTo>
                    <a:pt x="107950" y="62865"/>
                  </a:lnTo>
                  <a:lnTo>
                    <a:pt x="109855" y="61595"/>
                  </a:lnTo>
                  <a:lnTo>
                    <a:pt x="109220" y="60325"/>
                  </a:lnTo>
                  <a:lnTo>
                    <a:pt x="106045" y="60960"/>
                  </a:lnTo>
                  <a:lnTo>
                    <a:pt x="102235" y="64135"/>
                  </a:lnTo>
                  <a:lnTo>
                    <a:pt x="99695" y="67945"/>
                  </a:lnTo>
                  <a:lnTo>
                    <a:pt x="95885" y="71755"/>
                  </a:lnTo>
                  <a:lnTo>
                    <a:pt x="92710" y="73660"/>
                  </a:lnTo>
                  <a:lnTo>
                    <a:pt x="91440" y="76835"/>
                  </a:lnTo>
                  <a:lnTo>
                    <a:pt x="86995" y="79375"/>
                  </a:lnTo>
                  <a:lnTo>
                    <a:pt x="83820" y="83185"/>
                  </a:lnTo>
                  <a:lnTo>
                    <a:pt x="83820" y="78105"/>
                  </a:lnTo>
                  <a:lnTo>
                    <a:pt x="84455" y="74295"/>
                  </a:lnTo>
                  <a:lnTo>
                    <a:pt x="86995" y="69850"/>
                  </a:lnTo>
                  <a:lnTo>
                    <a:pt x="86995" y="66675"/>
                  </a:lnTo>
                  <a:lnTo>
                    <a:pt x="89535" y="61595"/>
                  </a:lnTo>
                  <a:lnTo>
                    <a:pt x="93345" y="57785"/>
                  </a:lnTo>
                  <a:lnTo>
                    <a:pt x="93980" y="55245"/>
                  </a:lnTo>
                  <a:lnTo>
                    <a:pt x="96520" y="52705"/>
                  </a:lnTo>
                  <a:lnTo>
                    <a:pt x="98425" y="50800"/>
                  </a:lnTo>
                  <a:lnTo>
                    <a:pt x="100965" y="45720"/>
                  </a:lnTo>
                  <a:lnTo>
                    <a:pt x="104775" y="43180"/>
                  </a:lnTo>
                  <a:lnTo>
                    <a:pt x="107315" y="39370"/>
                  </a:lnTo>
                  <a:lnTo>
                    <a:pt x="110490" y="38100"/>
                  </a:lnTo>
                  <a:lnTo>
                    <a:pt x="111125" y="36195"/>
                  </a:lnTo>
                  <a:lnTo>
                    <a:pt x="111125" y="33655"/>
                  </a:lnTo>
                  <a:lnTo>
                    <a:pt x="113030" y="30480"/>
                  </a:lnTo>
                  <a:lnTo>
                    <a:pt x="114935" y="26670"/>
                  </a:lnTo>
                  <a:lnTo>
                    <a:pt x="114300" y="29845"/>
                  </a:lnTo>
                  <a:lnTo>
                    <a:pt x="113665" y="32385"/>
                  </a:lnTo>
                  <a:lnTo>
                    <a:pt x="115570" y="34925"/>
                  </a:lnTo>
                  <a:lnTo>
                    <a:pt x="119380" y="29210"/>
                  </a:lnTo>
                  <a:lnTo>
                    <a:pt x="125095" y="23495"/>
                  </a:lnTo>
                  <a:lnTo>
                    <a:pt x="126365" y="20320"/>
                  </a:lnTo>
                  <a:lnTo>
                    <a:pt x="124460" y="17780"/>
                  </a:lnTo>
                  <a:lnTo>
                    <a:pt x="122555" y="17780"/>
                  </a:lnTo>
                  <a:lnTo>
                    <a:pt x="120015" y="19685"/>
                  </a:lnTo>
                  <a:lnTo>
                    <a:pt x="119380" y="15240"/>
                  </a:lnTo>
                  <a:lnTo>
                    <a:pt x="117475" y="13335"/>
                  </a:lnTo>
                  <a:lnTo>
                    <a:pt x="118745" y="10795"/>
                  </a:lnTo>
                  <a:lnTo>
                    <a:pt x="121920" y="10160"/>
                  </a:lnTo>
                  <a:lnTo>
                    <a:pt x="126365" y="11430"/>
                  </a:lnTo>
                  <a:lnTo>
                    <a:pt x="130810" y="13970"/>
                  </a:lnTo>
                  <a:lnTo>
                    <a:pt x="133350" y="12700"/>
                  </a:lnTo>
                  <a:lnTo>
                    <a:pt x="135255" y="9525"/>
                  </a:lnTo>
                  <a:lnTo>
                    <a:pt x="135255" y="1905"/>
                  </a:lnTo>
                  <a:lnTo>
                    <a:pt x="130810" y="1905"/>
                  </a:lnTo>
                  <a:lnTo>
                    <a:pt x="127635" y="3175"/>
                  </a:lnTo>
                  <a:lnTo>
                    <a:pt x="128270" y="5080"/>
                  </a:lnTo>
                  <a:lnTo>
                    <a:pt x="125730" y="5080"/>
                  </a:lnTo>
                  <a:lnTo>
                    <a:pt x="126365" y="1905"/>
                  </a:lnTo>
                  <a:lnTo>
                    <a:pt x="125730" y="0"/>
                  </a:lnTo>
                  <a:lnTo>
                    <a:pt x="123190" y="1905"/>
                  </a:lnTo>
                  <a:lnTo>
                    <a:pt x="120015" y="5080"/>
                  </a:lnTo>
                  <a:lnTo>
                    <a:pt x="116205" y="5080"/>
                  </a:lnTo>
                  <a:lnTo>
                    <a:pt x="114300" y="7620"/>
                  </a:lnTo>
                  <a:lnTo>
                    <a:pt x="110490" y="10160"/>
                  </a:lnTo>
                  <a:lnTo>
                    <a:pt x="105410" y="10160"/>
                  </a:lnTo>
                  <a:lnTo>
                    <a:pt x="100965" y="13970"/>
                  </a:lnTo>
                  <a:lnTo>
                    <a:pt x="95250" y="17780"/>
                  </a:lnTo>
                  <a:lnTo>
                    <a:pt x="94615" y="22225"/>
                  </a:lnTo>
                  <a:lnTo>
                    <a:pt x="91440" y="22860"/>
                  </a:lnTo>
                  <a:lnTo>
                    <a:pt x="88900" y="22225"/>
                  </a:lnTo>
                  <a:lnTo>
                    <a:pt x="88265" y="23495"/>
                  </a:lnTo>
                  <a:lnTo>
                    <a:pt x="89535" y="25400"/>
                  </a:lnTo>
                  <a:lnTo>
                    <a:pt x="89535" y="28575"/>
                  </a:lnTo>
                  <a:lnTo>
                    <a:pt x="86995" y="31750"/>
                  </a:lnTo>
                  <a:lnTo>
                    <a:pt x="81280" y="35560"/>
                  </a:lnTo>
                  <a:lnTo>
                    <a:pt x="78105" y="37465"/>
                  </a:lnTo>
                  <a:lnTo>
                    <a:pt x="78740" y="38735"/>
                  </a:lnTo>
                  <a:lnTo>
                    <a:pt x="77470" y="40640"/>
                  </a:lnTo>
                  <a:lnTo>
                    <a:pt x="74930" y="41275"/>
                  </a:lnTo>
                  <a:lnTo>
                    <a:pt x="74930" y="44450"/>
                  </a:lnTo>
                  <a:lnTo>
                    <a:pt x="77470" y="45720"/>
                  </a:lnTo>
                  <a:lnTo>
                    <a:pt x="74930" y="47625"/>
                  </a:lnTo>
                  <a:lnTo>
                    <a:pt x="71120" y="48260"/>
                  </a:lnTo>
                  <a:lnTo>
                    <a:pt x="67945" y="52705"/>
                  </a:lnTo>
                  <a:lnTo>
                    <a:pt x="67945" y="55245"/>
                  </a:lnTo>
                  <a:lnTo>
                    <a:pt x="69215" y="55245"/>
                  </a:lnTo>
                  <a:lnTo>
                    <a:pt x="71120" y="56515"/>
                  </a:lnTo>
                  <a:lnTo>
                    <a:pt x="67945" y="58420"/>
                  </a:lnTo>
                  <a:lnTo>
                    <a:pt x="64135" y="59055"/>
                  </a:lnTo>
                  <a:lnTo>
                    <a:pt x="60960" y="64135"/>
                  </a:lnTo>
                  <a:lnTo>
                    <a:pt x="60325" y="67310"/>
                  </a:lnTo>
                  <a:lnTo>
                    <a:pt x="53975" y="76835"/>
                  </a:lnTo>
                  <a:lnTo>
                    <a:pt x="53975" y="80010"/>
                  </a:lnTo>
                  <a:lnTo>
                    <a:pt x="56515" y="82550"/>
                  </a:lnTo>
                  <a:lnTo>
                    <a:pt x="56515" y="85725"/>
                  </a:lnTo>
                  <a:lnTo>
                    <a:pt x="54610" y="86360"/>
                  </a:lnTo>
                  <a:lnTo>
                    <a:pt x="53340" y="84455"/>
                  </a:lnTo>
                  <a:lnTo>
                    <a:pt x="51435" y="85090"/>
                  </a:lnTo>
                  <a:lnTo>
                    <a:pt x="45720" y="87630"/>
                  </a:lnTo>
                  <a:lnTo>
                    <a:pt x="43815" y="91440"/>
                  </a:lnTo>
                  <a:lnTo>
                    <a:pt x="44450" y="93980"/>
                  </a:lnTo>
                  <a:lnTo>
                    <a:pt x="47625" y="94615"/>
                  </a:lnTo>
                  <a:lnTo>
                    <a:pt x="50165" y="96520"/>
                  </a:lnTo>
                  <a:lnTo>
                    <a:pt x="48260" y="98425"/>
                  </a:lnTo>
                  <a:lnTo>
                    <a:pt x="47625" y="101600"/>
                  </a:lnTo>
                  <a:lnTo>
                    <a:pt x="44450" y="104140"/>
                  </a:lnTo>
                  <a:lnTo>
                    <a:pt x="38100" y="102235"/>
                  </a:lnTo>
                  <a:lnTo>
                    <a:pt x="36830" y="104140"/>
                  </a:lnTo>
                  <a:lnTo>
                    <a:pt x="36195" y="106680"/>
                  </a:lnTo>
                  <a:lnTo>
                    <a:pt x="32385" y="110490"/>
                  </a:lnTo>
                  <a:lnTo>
                    <a:pt x="29210" y="116840"/>
                  </a:lnTo>
                  <a:lnTo>
                    <a:pt x="26035" y="121285"/>
                  </a:lnTo>
                  <a:lnTo>
                    <a:pt x="24130" y="121285"/>
                  </a:lnTo>
                  <a:lnTo>
                    <a:pt x="23495" y="116840"/>
                  </a:lnTo>
                  <a:lnTo>
                    <a:pt x="21590" y="121285"/>
                  </a:lnTo>
                  <a:lnTo>
                    <a:pt x="19050" y="117475"/>
                  </a:lnTo>
                  <a:lnTo>
                    <a:pt x="19685" y="114935"/>
                  </a:lnTo>
                  <a:lnTo>
                    <a:pt x="23495" y="112395"/>
                  </a:lnTo>
                  <a:lnTo>
                    <a:pt x="24765" y="109220"/>
                  </a:lnTo>
                  <a:lnTo>
                    <a:pt x="23495" y="111125"/>
                  </a:lnTo>
                  <a:lnTo>
                    <a:pt x="19050" y="114300"/>
                  </a:lnTo>
                  <a:lnTo>
                    <a:pt x="12065" y="118745"/>
                  </a:lnTo>
                  <a:lnTo>
                    <a:pt x="8890" y="126365"/>
                  </a:lnTo>
                  <a:lnTo>
                    <a:pt x="11430" y="126365"/>
                  </a:lnTo>
                  <a:lnTo>
                    <a:pt x="15875" y="125095"/>
                  </a:lnTo>
                  <a:lnTo>
                    <a:pt x="24765" y="123825"/>
                  </a:lnTo>
                  <a:lnTo>
                    <a:pt x="31750" y="123825"/>
                  </a:lnTo>
                  <a:lnTo>
                    <a:pt x="27305" y="128270"/>
                  </a:lnTo>
                  <a:lnTo>
                    <a:pt x="21590" y="135255"/>
                  </a:lnTo>
                  <a:lnTo>
                    <a:pt x="17780" y="140970"/>
                  </a:lnTo>
                  <a:lnTo>
                    <a:pt x="10795" y="144780"/>
                  </a:lnTo>
                  <a:lnTo>
                    <a:pt x="5080" y="149860"/>
                  </a:lnTo>
                  <a:lnTo>
                    <a:pt x="1270" y="149860"/>
                  </a:lnTo>
                  <a:lnTo>
                    <a:pt x="0" y="153035"/>
                  </a:lnTo>
                  <a:lnTo>
                    <a:pt x="1270" y="156210"/>
                  </a:lnTo>
                  <a:lnTo>
                    <a:pt x="0" y="160655"/>
                  </a:lnTo>
                  <a:lnTo>
                    <a:pt x="1270" y="163195"/>
                  </a:lnTo>
                  <a:lnTo>
                    <a:pt x="4445" y="163830"/>
                  </a:lnTo>
                  <a:lnTo>
                    <a:pt x="10795" y="165735"/>
                  </a:lnTo>
                  <a:lnTo>
                    <a:pt x="17780" y="164465"/>
                  </a:lnTo>
                  <a:lnTo>
                    <a:pt x="22225" y="161290"/>
                  </a:lnTo>
                  <a:lnTo>
                    <a:pt x="27305" y="160655"/>
                  </a:lnTo>
                  <a:lnTo>
                    <a:pt x="31115" y="156845"/>
                  </a:lnTo>
                  <a:lnTo>
                    <a:pt x="32385" y="154305"/>
                  </a:lnTo>
                  <a:lnTo>
                    <a:pt x="33020" y="156210"/>
                  </a:lnTo>
                  <a:lnTo>
                    <a:pt x="29845" y="160655"/>
                  </a:lnTo>
                  <a:lnTo>
                    <a:pt x="36195" y="161925"/>
                  </a:lnTo>
                  <a:lnTo>
                    <a:pt x="40640" y="160020"/>
                  </a:lnTo>
                  <a:lnTo>
                    <a:pt x="42545" y="163195"/>
                  </a:lnTo>
                  <a:lnTo>
                    <a:pt x="50800" y="163830"/>
                  </a:lnTo>
                  <a:lnTo>
                    <a:pt x="55880" y="162560"/>
                  </a:lnTo>
                  <a:lnTo>
                    <a:pt x="57150" y="164465"/>
                  </a:lnTo>
                  <a:lnTo>
                    <a:pt x="59690" y="167005"/>
                  </a:lnTo>
                  <a:lnTo>
                    <a:pt x="65405" y="167640"/>
                  </a:lnTo>
                  <a:lnTo>
                    <a:pt x="67310" y="167005"/>
                  </a:lnTo>
                  <a:lnTo>
                    <a:pt x="68580" y="168910"/>
                  </a:lnTo>
                  <a:lnTo>
                    <a:pt x="72390" y="168910"/>
                  </a:lnTo>
                  <a:lnTo>
                    <a:pt x="74930" y="167005"/>
                  </a:lnTo>
                  <a:lnTo>
                    <a:pt x="74930" y="165100"/>
                  </a:lnTo>
                  <a:lnTo>
                    <a:pt x="80010" y="165100"/>
                  </a:lnTo>
                  <a:lnTo>
                    <a:pt x="81915" y="167005"/>
                  </a:lnTo>
                  <a:lnTo>
                    <a:pt x="84455" y="166370"/>
                  </a:lnTo>
                  <a:lnTo>
                    <a:pt x="86360" y="163830"/>
                  </a:lnTo>
                  <a:lnTo>
                    <a:pt x="89535" y="163830"/>
                  </a:lnTo>
                  <a:lnTo>
                    <a:pt x="92710" y="165100"/>
                  </a:lnTo>
                  <a:lnTo>
                    <a:pt x="93980" y="162560"/>
                  </a:lnTo>
                  <a:lnTo>
                    <a:pt x="93345" y="160020"/>
                  </a:lnTo>
                  <a:lnTo>
                    <a:pt x="93980" y="155575"/>
                  </a:lnTo>
                  <a:lnTo>
                    <a:pt x="95885" y="157480"/>
                  </a:lnTo>
                  <a:lnTo>
                    <a:pt x="97790" y="153670"/>
                  </a:lnTo>
                  <a:lnTo>
                    <a:pt x="99695" y="153035"/>
                  </a:lnTo>
                  <a:lnTo>
                    <a:pt x="98425" y="154305"/>
                  </a:lnTo>
                  <a:lnTo>
                    <a:pt x="97155" y="160020"/>
                  </a:lnTo>
                  <a:lnTo>
                    <a:pt x="98425" y="161290"/>
                  </a:lnTo>
                  <a:lnTo>
                    <a:pt x="99695" y="158115"/>
                  </a:lnTo>
                  <a:lnTo>
                    <a:pt x="102870" y="154305"/>
                  </a:lnTo>
                  <a:lnTo>
                    <a:pt x="104140" y="153670"/>
                  </a:lnTo>
                  <a:lnTo>
                    <a:pt x="104140" y="157480"/>
                  </a:lnTo>
                  <a:lnTo>
                    <a:pt x="102235" y="160655"/>
                  </a:lnTo>
                  <a:lnTo>
                    <a:pt x="102235" y="163195"/>
                  </a:lnTo>
                  <a:lnTo>
                    <a:pt x="106045" y="162560"/>
                  </a:lnTo>
                  <a:lnTo>
                    <a:pt x="107315" y="161925"/>
                  </a:lnTo>
                  <a:lnTo>
                    <a:pt x="106680" y="163195"/>
                  </a:lnTo>
                  <a:lnTo>
                    <a:pt x="100330" y="167005"/>
                  </a:lnTo>
                  <a:lnTo>
                    <a:pt x="94615" y="169545"/>
                  </a:lnTo>
                  <a:lnTo>
                    <a:pt x="96520" y="170815"/>
                  </a:lnTo>
                  <a:lnTo>
                    <a:pt x="98425" y="169545"/>
                  </a:lnTo>
                  <a:lnTo>
                    <a:pt x="101600" y="169545"/>
                  </a:lnTo>
                  <a:lnTo>
                    <a:pt x="102870" y="171450"/>
                  </a:lnTo>
                  <a:lnTo>
                    <a:pt x="106680" y="171450"/>
                  </a:lnTo>
                  <a:lnTo>
                    <a:pt x="107950" y="173355"/>
                  </a:lnTo>
                  <a:lnTo>
                    <a:pt x="110490" y="171450"/>
                  </a:lnTo>
                  <a:lnTo>
                    <a:pt x="114300" y="170815"/>
                  </a:lnTo>
                  <a:lnTo>
                    <a:pt x="116205" y="166370"/>
                  </a:lnTo>
                  <a:lnTo>
                    <a:pt x="115570" y="163195"/>
                  </a:lnTo>
                  <a:lnTo>
                    <a:pt x="118110" y="165100"/>
                  </a:lnTo>
                  <a:lnTo>
                    <a:pt x="122555" y="165735"/>
                  </a:lnTo>
                  <a:lnTo>
                    <a:pt x="125095" y="168275"/>
                  </a:lnTo>
                  <a:lnTo>
                    <a:pt x="128270" y="167640"/>
                  </a:lnTo>
                  <a:lnTo>
                    <a:pt x="131445" y="165735"/>
                  </a:lnTo>
                  <a:lnTo>
                    <a:pt x="135890" y="166370"/>
                  </a:lnTo>
                  <a:lnTo>
                    <a:pt x="132715" y="168910"/>
                  </a:lnTo>
                  <a:lnTo>
                    <a:pt x="132080" y="170815"/>
                  </a:lnTo>
                  <a:lnTo>
                    <a:pt x="127000" y="173355"/>
                  </a:lnTo>
                  <a:lnTo>
                    <a:pt x="121920" y="173990"/>
                  </a:lnTo>
                  <a:lnTo>
                    <a:pt x="118745" y="177165"/>
                  </a:lnTo>
                  <a:lnTo>
                    <a:pt x="118110" y="179705"/>
                  </a:lnTo>
                  <a:lnTo>
                    <a:pt x="116205" y="180340"/>
                  </a:lnTo>
                  <a:lnTo>
                    <a:pt x="115570" y="182880"/>
                  </a:lnTo>
                  <a:lnTo>
                    <a:pt x="111760" y="182880"/>
                  </a:lnTo>
                  <a:lnTo>
                    <a:pt x="109855" y="183515"/>
                  </a:lnTo>
                  <a:lnTo>
                    <a:pt x="108585" y="185420"/>
                  </a:lnTo>
                  <a:lnTo>
                    <a:pt x="106680" y="187325"/>
                  </a:lnTo>
                  <a:lnTo>
                    <a:pt x="100965" y="188595"/>
                  </a:lnTo>
                  <a:lnTo>
                    <a:pt x="96520" y="192405"/>
                  </a:lnTo>
                  <a:lnTo>
                    <a:pt x="95885" y="194945"/>
                  </a:lnTo>
                  <a:lnTo>
                    <a:pt x="97155" y="196850"/>
                  </a:lnTo>
                  <a:lnTo>
                    <a:pt x="98425" y="198755"/>
                  </a:lnTo>
                  <a:lnTo>
                    <a:pt x="102235" y="198755"/>
                  </a:lnTo>
                  <a:lnTo>
                    <a:pt x="104140" y="196215"/>
                  </a:lnTo>
                  <a:lnTo>
                    <a:pt x="106045" y="194310"/>
                  </a:lnTo>
                  <a:lnTo>
                    <a:pt x="108585" y="194945"/>
                  </a:lnTo>
                  <a:lnTo>
                    <a:pt x="108585" y="197485"/>
                  </a:lnTo>
                  <a:lnTo>
                    <a:pt x="110490" y="199390"/>
                  </a:lnTo>
                  <a:lnTo>
                    <a:pt x="114935" y="197485"/>
                  </a:lnTo>
                  <a:lnTo>
                    <a:pt x="117475" y="194310"/>
                  </a:lnTo>
                  <a:lnTo>
                    <a:pt x="119380" y="190500"/>
                  </a:lnTo>
                  <a:lnTo>
                    <a:pt x="120650" y="190500"/>
                  </a:lnTo>
                  <a:lnTo>
                    <a:pt x="121920" y="187325"/>
                  </a:lnTo>
                  <a:lnTo>
                    <a:pt x="122555" y="183515"/>
                  </a:lnTo>
                  <a:lnTo>
                    <a:pt x="125095" y="182880"/>
                  </a:lnTo>
                  <a:lnTo>
                    <a:pt x="130175" y="177165"/>
                  </a:lnTo>
                  <a:lnTo>
                    <a:pt x="132715" y="175895"/>
                  </a:lnTo>
                  <a:lnTo>
                    <a:pt x="135255" y="177800"/>
                  </a:lnTo>
                  <a:lnTo>
                    <a:pt x="139065" y="177165"/>
                  </a:lnTo>
                  <a:lnTo>
                    <a:pt x="135890" y="179070"/>
                  </a:lnTo>
                  <a:lnTo>
                    <a:pt x="139065" y="178435"/>
                  </a:lnTo>
                  <a:lnTo>
                    <a:pt x="141605" y="176530"/>
                  </a:lnTo>
                  <a:lnTo>
                    <a:pt x="144145" y="169545"/>
                  </a:lnTo>
                  <a:lnTo>
                    <a:pt x="147320" y="163195"/>
                  </a:lnTo>
                  <a:lnTo>
                    <a:pt x="147320" y="157480"/>
                  </a:lnTo>
                  <a:lnTo>
                    <a:pt x="148590" y="155575"/>
                  </a:lnTo>
                  <a:lnTo>
                    <a:pt x="150495" y="155575"/>
                  </a:lnTo>
                  <a:lnTo>
                    <a:pt x="153035" y="157480"/>
                  </a:lnTo>
                  <a:lnTo>
                    <a:pt x="154940" y="158115"/>
                  </a:lnTo>
                  <a:lnTo>
                    <a:pt x="157480" y="160020"/>
                  </a:lnTo>
                  <a:lnTo>
                    <a:pt x="158115" y="166370"/>
                  </a:lnTo>
                  <a:lnTo>
                    <a:pt x="156845" y="170180"/>
                  </a:lnTo>
                  <a:lnTo>
                    <a:pt x="156210" y="174625"/>
                  </a:lnTo>
                  <a:lnTo>
                    <a:pt x="157480" y="177800"/>
                  </a:lnTo>
                  <a:lnTo>
                    <a:pt x="156210" y="180975"/>
                  </a:lnTo>
                  <a:lnTo>
                    <a:pt x="151765" y="184785"/>
                  </a:lnTo>
                  <a:lnTo>
                    <a:pt x="148590" y="193675"/>
                  </a:lnTo>
                  <a:lnTo>
                    <a:pt x="148590" y="197485"/>
                  </a:lnTo>
                  <a:lnTo>
                    <a:pt x="146685" y="199390"/>
                  </a:lnTo>
                  <a:lnTo>
                    <a:pt x="146685" y="203200"/>
                  </a:lnTo>
                  <a:lnTo>
                    <a:pt x="149860" y="204470"/>
                  </a:lnTo>
                  <a:lnTo>
                    <a:pt x="154305" y="201930"/>
                  </a:lnTo>
                  <a:lnTo>
                    <a:pt x="158750" y="193675"/>
                  </a:lnTo>
                  <a:lnTo>
                    <a:pt x="161290" y="193675"/>
                  </a:lnTo>
                  <a:lnTo>
                    <a:pt x="165735" y="188595"/>
                  </a:lnTo>
                  <a:lnTo>
                    <a:pt x="168275" y="185420"/>
                  </a:lnTo>
                  <a:lnTo>
                    <a:pt x="168910" y="187325"/>
                  </a:lnTo>
                  <a:lnTo>
                    <a:pt x="173990" y="187325"/>
                  </a:lnTo>
                  <a:lnTo>
                    <a:pt x="173990" y="189230"/>
                  </a:lnTo>
                  <a:lnTo>
                    <a:pt x="170180" y="189865"/>
                  </a:lnTo>
                  <a:lnTo>
                    <a:pt x="165100" y="195580"/>
                  </a:lnTo>
                  <a:lnTo>
                    <a:pt x="165100" y="199390"/>
                  </a:lnTo>
                  <a:lnTo>
                    <a:pt x="163830" y="203835"/>
                  </a:lnTo>
                  <a:lnTo>
                    <a:pt x="165100" y="205740"/>
                  </a:lnTo>
                  <a:lnTo>
                    <a:pt x="165735" y="211455"/>
                  </a:lnTo>
                  <a:lnTo>
                    <a:pt x="168910" y="213995"/>
                  </a:lnTo>
                  <a:lnTo>
                    <a:pt x="169545" y="209550"/>
                  </a:lnTo>
                  <a:lnTo>
                    <a:pt x="172085" y="206375"/>
                  </a:lnTo>
                  <a:cubicBezTo>
                    <a:pt x="172085" y="206375"/>
                    <a:pt x="174625" y="206375"/>
                    <a:pt x="174625" y="206375"/>
                  </a:cubicBezTo>
                  <a:cubicBezTo>
                    <a:pt x="175260" y="206375"/>
                    <a:pt x="177165" y="210185"/>
                    <a:pt x="177165" y="210185"/>
                  </a:cubicBezTo>
                  <a:lnTo>
                    <a:pt x="179705" y="210820"/>
                  </a:lnTo>
                  <a:lnTo>
                    <a:pt x="184150" y="208280"/>
                  </a:lnTo>
                  <a:lnTo>
                    <a:pt x="184150" y="205105"/>
                  </a:lnTo>
                  <a:lnTo>
                    <a:pt x="186055" y="204470"/>
                  </a:lnTo>
                  <a:lnTo>
                    <a:pt x="187325" y="201295"/>
                  </a:lnTo>
                  <a:lnTo>
                    <a:pt x="187325" y="197485"/>
                  </a:lnTo>
                  <a:lnTo>
                    <a:pt x="188595" y="196850"/>
                  </a:lnTo>
                  <a:lnTo>
                    <a:pt x="189865" y="194310"/>
                  </a:lnTo>
                  <a:lnTo>
                    <a:pt x="188595" y="191135"/>
                  </a:lnTo>
                  <a:lnTo>
                    <a:pt x="189865" y="186055"/>
                  </a:lnTo>
                  <a:lnTo>
                    <a:pt x="194945" y="179070"/>
                  </a:lnTo>
                  <a:lnTo>
                    <a:pt x="198120" y="173990"/>
                  </a:lnTo>
                  <a:lnTo>
                    <a:pt x="197485" y="165100"/>
                  </a:lnTo>
                  <a:lnTo>
                    <a:pt x="191135" y="162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192">
              <a:extLst>
                <a:ext uri="{FF2B5EF4-FFF2-40B4-BE49-F238E27FC236}">
                  <a16:creationId xmlns:a16="http://schemas.microsoft.com/office/drawing/2014/main" id="{2BCAAE90-398A-0D9A-47F9-BFE99072812F}"/>
                </a:ext>
              </a:extLst>
            </p:cNvPr>
            <p:cNvSpPr/>
            <p:nvPr/>
          </p:nvSpPr>
          <p:spPr>
            <a:xfrm>
              <a:off x="4823037" y="1722386"/>
              <a:ext cx="4099" cy="6832"/>
            </a:xfrm>
            <a:custGeom>
              <a:avLst/>
              <a:gdLst>
                <a:gd name="connsiteX0" fmla="*/ 1905 w 1905"/>
                <a:gd name="connsiteY0" fmla="*/ 3175 h 3175"/>
                <a:gd name="connsiteX1" fmla="*/ 1905 w 1905"/>
                <a:gd name="connsiteY1" fmla="*/ 0 h 3175"/>
                <a:gd name="connsiteX2" fmla="*/ 0 w 1905"/>
                <a:gd name="connsiteY2" fmla="*/ 3175 h 3175"/>
              </a:gdLst>
              <a:ahLst/>
              <a:cxnLst>
                <a:cxn ang="0">
                  <a:pos x="connsiteX0" y="connsiteY0"/>
                </a:cxn>
                <a:cxn ang="0">
                  <a:pos x="connsiteX1" y="connsiteY1"/>
                </a:cxn>
                <a:cxn ang="0">
                  <a:pos x="connsiteX2" y="connsiteY2"/>
                </a:cxn>
              </a:cxnLst>
              <a:rect l="l" t="t" r="r" b="b"/>
              <a:pathLst>
                <a:path w="1905" h="3175">
                  <a:moveTo>
                    <a:pt x="1905" y="3175"/>
                  </a:moveTo>
                  <a:lnTo>
                    <a:pt x="1905" y="0"/>
                  </a:lnTo>
                  <a:lnTo>
                    <a:pt x="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reeform 193">
              <a:extLst>
                <a:ext uri="{FF2B5EF4-FFF2-40B4-BE49-F238E27FC236}">
                  <a16:creationId xmlns:a16="http://schemas.microsoft.com/office/drawing/2014/main" id="{6B0680AC-6F26-0373-94D8-0230387053CD}"/>
                </a:ext>
              </a:extLst>
            </p:cNvPr>
            <p:cNvSpPr/>
            <p:nvPr/>
          </p:nvSpPr>
          <p:spPr>
            <a:xfrm>
              <a:off x="972733" y="1995651"/>
              <a:ext cx="16396" cy="39621"/>
            </a:xfrm>
            <a:custGeom>
              <a:avLst/>
              <a:gdLst>
                <a:gd name="connsiteX0" fmla="*/ 635 w 7620"/>
                <a:gd name="connsiteY0" fmla="*/ 0 h 18414"/>
                <a:gd name="connsiteX1" fmla="*/ 0 w 7620"/>
                <a:gd name="connsiteY1" fmla="*/ 11430 h 18414"/>
                <a:gd name="connsiteX2" fmla="*/ 3810 w 7620"/>
                <a:gd name="connsiteY2" fmla="*/ 13970 h 18414"/>
                <a:gd name="connsiteX3" fmla="*/ 3810 w 7620"/>
                <a:gd name="connsiteY3" fmla="*/ 18415 h 18414"/>
                <a:gd name="connsiteX4" fmla="*/ 7620 w 7620"/>
                <a:gd name="connsiteY4" fmla="*/ 12700 h 18414"/>
                <a:gd name="connsiteX5" fmla="*/ 5080 w 7620"/>
                <a:gd name="connsiteY5" fmla="*/ 5715 h 1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18414">
                  <a:moveTo>
                    <a:pt x="635" y="0"/>
                  </a:moveTo>
                  <a:lnTo>
                    <a:pt x="0" y="11430"/>
                  </a:lnTo>
                  <a:lnTo>
                    <a:pt x="3810" y="13970"/>
                  </a:lnTo>
                  <a:lnTo>
                    <a:pt x="3810" y="18415"/>
                  </a:lnTo>
                  <a:lnTo>
                    <a:pt x="7620" y="12700"/>
                  </a:lnTo>
                  <a:lnTo>
                    <a:pt x="508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194">
              <a:extLst>
                <a:ext uri="{FF2B5EF4-FFF2-40B4-BE49-F238E27FC236}">
                  <a16:creationId xmlns:a16="http://schemas.microsoft.com/office/drawing/2014/main" id="{7968AEDE-13EF-D77D-E89A-9E9656C4367F}"/>
                </a:ext>
              </a:extLst>
            </p:cNvPr>
            <p:cNvSpPr/>
            <p:nvPr/>
          </p:nvSpPr>
          <p:spPr>
            <a:xfrm>
              <a:off x="5403725" y="2906988"/>
              <a:ext cx="6832" cy="6832"/>
            </a:xfrm>
            <a:custGeom>
              <a:avLst/>
              <a:gdLst>
                <a:gd name="connsiteX0" fmla="*/ 1905 w 3175"/>
                <a:gd name="connsiteY0" fmla="*/ 0 h 3175"/>
                <a:gd name="connsiteX1" fmla="*/ 0 w 3175"/>
                <a:gd name="connsiteY1" fmla="*/ 2540 h 3175"/>
                <a:gd name="connsiteX2" fmla="*/ 1905 w 3175"/>
                <a:gd name="connsiteY2" fmla="*/ 3175 h 3175"/>
                <a:gd name="connsiteX3" fmla="*/ 3175 w 3175"/>
                <a:gd name="connsiteY3" fmla="*/ 1905 h 3175"/>
              </a:gdLst>
              <a:ahLst/>
              <a:cxnLst>
                <a:cxn ang="0">
                  <a:pos x="connsiteX0" y="connsiteY0"/>
                </a:cxn>
                <a:cxn ang="0">
                  <a:pos x="connsiteX1" y="connsiteY1"/>
                </a:cxn>
                <a:cxn ang="0">
                  <a:pos x="connsiteX2" y="connsiteY2"/>
                </a:cxn>
                <a:cxn ang="0">
                  <a:pos x="connsiteX3" y="connsiteY3"/>
                </a:cxn>
              </a:cxnLst>
              <a:rect l="l" t="t" r="r" b="b"/>
              <a:pathLst>
                <a:path w="3175" h="3175">
                  <a:moveTo>
                    <a:pt x="1905" y="0"/>
                  </a:moveTo>
                  <a:lnTo>
                    <a:pt x="0" y="2540"/>
                  </a:lnTo>
                  <a:lnTo>
                    <a:pt x="1905" y="317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reeform 195">
              <a:extLst>
                <a:ext uri="{FF2B5EF4-FFF2-40B4-BE49-F238E27FC236}">
                  <a16:creationId xmlns:a16="http://schemas.microsoft.com/office/drawing/2014/main" id="{E086560F-4116-BE8D-AA60-4405D0F42158}"/>
                </a:ext>
              </a:extLst>
            </p:cNvPr>
            <p:cNvSpPr/>
            <p:nvPr/>
          </p:nvSpPr>
          <p:spPr>
            <a:xfrm>
              <a:off x="4817574" y="1721020"/>
              <a:ext cx="4097" cy="5463"/>
            </a:xfrm>
            <a:custGeom>
              <a:avLst/>
              <a:gdLst>
                <a:gd name="connsiteX0" fmla="*/ 0 w 1904"/>
                <a:gd name="connsiteY0" fmla="*/ 2540 h 2539"/>
                <a:gd name="connsiteX1" fmla="*/ 1905 w 1904"/>
                <a:gd name="connsiteY1" fmla="*/ 1270 h 2539"/>
                <a:gd name="connsiteX2" fmla="*/ 635 w 1904"/>
                <a:gd name="connsiteY2" fmla="*/ 0 h 2539"/>
              </a:gdLst>
              <a:ahLst/>
              <a:cxnLst>
                <a:cxn ang="0">
                  <a:pos x="connsiteX0" y="connsiteY0"/>
                </a:cxn>
                <a:cxn ang="0">
                  <a:pos x="connsiteX1" y="connsiteY1"/>
                </a:cxn>
                <a:cxn ang="0">
                  <a:pos x="connsiteX2" y="connsiteY2"/>
                </a:cxn>
              </a:cxnLst>
              <a:rect l="l" t="t" r="r" b="b"/>
              <a:pathLst>
                <a:path w="1904" h="2539">
                  <a:moveTo>
                    <a:pt x="0" y="2540"/>
                  </a:moveTo>
                  <a:lnTo>
                    <a:pt x="1905" y="1270"/>
                  </a:lnTo>
                  <a:lnTo>
                    <a:pt x="63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196">
              <a:extLst>
                <a:ext uri="{FF2B5EF4-FFF2-40B4-BE49-F238E27FC236}">
                  <a16:creationId xmlns:a16="http://schemas.microsoft.com/office/drawing/2014/main" id="{B4BFA0CC-0909-316D-C209-1E0FADA4F2B9}"/>
                </a:ext>
              </a:extLst>
            </p:cNvPr>
            <p:cNvSpPr/>
            <p:nvPr/>
          </p:nvSpPr>
          <p:spPr>
            <a:xfrm>
              <a:off x="4105716" y="1960127"/>
              <a:ext cx="75148" cy="76514"/>
            </a:xfrm>
            <a:custGeom>
              <a:avLst/>
              <a:gdLst>
                <a:gd name="connsiteX0" fmla="*/ 22860 w 34925"/>
                <a:gd name="connsiteY0" fmla="*/ 25400 h 35560"/>
                <a:gd name="connsiteX1" fmla="*/ 20955 w 34925"/>
                <a:gd name="connsiteY1" fmla="*/ 29845 h 35560"/>
                <a:gd name="connsiteX2" fmla="*/ 24130 w 34925"/>
                <a:gd name="connsiteY2" fmla="*/ 27305 h 35560"/>
                <a:gd name="connsiteX3" fmla="*/ 31115 w 34925"/>
                <a:gd name="connsiteY3" fmla="*/ 19050 h 35560"/>
                <a:gd name="connsiteX4" fmla="*/ 33655 w 34925"/>
                <a:gd name="connsiteY4" fmla="*/ 16510 h 35560"/>
                <a:gd name="connsiteX5" fmla="*/ 34925 w 34925"/>
                <a:gd name="connsiteY5" fmla="*/ 9525 h 35560"/>
                <a:gd name="connsiteX6" fmla="*/ 32385 w 34925"/>
                <a:gd name="connsiteY6" fmla="*/ 6985 h 35560"/>
                <a:gd name="connsiteX7" fmla="*/ 30480 w 34925"/>
                <a:gd name="connsiteY7" fmla="*/ 6985 h 35560"/>
                <a:gd name="connsiteX8" fmla="*/ 30480 w 34925"/>
                <a:gd name="connsiteY8" fmla="*/ 2540 h 35560"/>
                <a:gd name="connsiteX9" fmla="*/ 26035 w 34925"/>
                <a:gd name="connsiteY9" fmla="*/ 0 h 35560"/>
                <a:gd name="connsiteX10" fmla="*/ 24130 w 34925"/>
                <a:gd name="connsiteY10" fmla="*/ 3175 h 35560"/>
                <a:gd name="connsiteX11" fmla="*/ 21590 w 34925"/>
                <a:gd name="connsiteY11" fmla="*/ 12065 h 35560"/>
                <a:gd name="connsiteX12" fmla="*/ 17145 w 34925"/>
                <a:gd name="connsiteY12" fmla="*/ 16510 h 35560"/>
                <a:gd name="connsiteX13" fmla="*/ 12700 w 34925"/>
                <a:gd name="connsiteY13" fmla="*/ 19685 h 35560"/>
                <a:gd name="connsiteX14" fmla="*/ 13970 w 34925"/>
                <a:gd name="connsiteY14" fmla="*/ 15875 h 35560"/>
                <a:gd name="connsiteX15" fmla="*/ 19050 w 34925"/>
                <a:gd name="connsiteY15" fmla="*/ 11430 h 35560"/>
                <a:gd name="connsiteX16" fmla="*/ 20955 w 34925"/>
                <a:gd name="connsiteY16" fmla="*/ 5715 h 35560"/>
                <a:gd name="connsiteX17" fmla="*/ 19685 w 34925"/>
                <a:gd name="connsiteY17" fmla="*/ 3810 h 35560"/>
                <a:gd name="connsiteX18" fmla="*/ 15875 w 34925"/>
                <a:gd name="connsiteY18" fmla="*/ 6985 h 35560"/>
                <a:gd name="connsiteX19" fmla="*/ 12065 w 34925"/>
                <a:gd name="connsiteY19" fmla="*/ 14605 h 35560"/>
                <a:gd name="connsiteX20" fmla="*/ 5080 w 34925"/>
                <a:gd name="connsiteY20" fmla="*/ 21590 h 35560"/>
                <a:gd name="connsiteX21" fmla="*/ 4445 w 34925"/>
                <a:gd name="connsiteY21" fmla="*/ 24765 h 35560"/>
                <a:gd name="connsiteX22" fmla="*/ 0 w 34925"/>
                <a:gd name="connsiteY22" fmla="*/ 30480 h 35560"/>
                <a:gd name="connsiteX23" fmla="*/ 1270 w 34925"/>
                <a:gd name="connsiteY23" fmla="*/ 34290 h 35560"/>
                <a:gd name="connsiteX24" fmla="*/ 3810 w 34925"/>
                <a:gd name="connsiteY24" fmla="*/ 33655 h 35560"/>
                <a:gd name="connsiteX25" fmla="*/ 10160 w 34925"/>
                <a:gd name="connsiteY25" fmla="*/ 25400 h 35560"/>
                <a:gd name="connsiteX26" fmla="*/ 13335 w 34925"/>
                <a:gd name="connsiteY26" fmla="*/ 24765 h 35560"/>
                <a:gd name="connsiteX27" fmla="*/ 12065 w 34925"/>
                <a:gd name="connsiteY27" fmla="*/ 28575 h 35560"/>
                <a:gd name="connsiteX28" fmla="*/ 8255 w 34925"/>
                <a:gd name="connsiteY28" fmla="*/ 34925 h 35560"/>
                <a:gd name="connsiteX29" fmla="*/ 10160 w 34925"/>
                <a:gd name="connsiteY29" fmla="*/ 35560 h 35560"/>
                <a:gd name="connsiteX30" fmla="*/ 14605 w 34925"/>
                <a:gd name="connsiteY30" fmla="*/ 33020 h 35560"/>
                <a:gd name="connsiteX31" fmla="*/ 17780 w 34925"/>
                <a:gd name="connsiteY31" fmla="*/ 33020 h 35560"/>
                <a:gd name="connsiteX32" fmla="*/ 22225 w 34925"/>
                <a:gd name="connsiteY32" fmla="*/ 27305 h 35560"/>
                <a:gd name="connsiteX33" fmla="*/ 29210 w 34925"/>
                <a:gd name="connsiteY33" fmla="*/ 17145 h 35560"/>
                <a:gd name="connsiteX34" fmla="*/ 30480 w 34925"/>
                <a:gd name="connsiteY34" fmla="*/ 13335 h 35560"/>
                <a:gd name="connsiteX35" fmla="*/ 32385 w 34925"/>
                <a:gd name="connsiteY35" fmla="*/ 12700 h 35560"/>
                <a:gd name="connsiteX36" fmla="*/ 31750 w 34925"/>
                <a:gd name="connsiteY36" fmla="*/ 16510 h 35560"/>
                <a:gd name="connsiteX37" fmla="*/ 22860 w 34925"/>
                <a:gd name="connsiteY37" fmla="*/ 25400 h 35560"/>
                <a:gd name="connsiteX38" fmla="*/ 20320 w 34925"/>
                <a:gd name="connsiteY38" fmla="*/ 21590 h 35560"/>
                <a:gd name="connsiteX39" fmla="*/ 16510 w 34925"/>
                <a:gd name="connsiteY39" fmla="*/ 26670 h 35560"/>
                <a:gd name="connsiteX40" fmla="*/ 14605 w 34925"/>
                <a:gd name="connsiteY40" fmla="*/ 27305 h 35560"/>
                <a:gd name="connsiteX41" fmla="*/ 15240 w 34925"/>
                <a:gd name="connsiteY41" fmla="*/ 22860 h 35560"/>
                <a:gd name="connsiteX42" fmla="*/ 23495 w 34925"/>
                <a:gd name="connsiteY42" fmla="*/ 14605 h 35560"/>
                <a:gd name="connsiteX43" fmla="*/ 20320 w 34925"/>
                <a:gd name="connsiteY43" fmla="*/ 21590 h 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925" h="35560">
                  <a:moveTo>
                    <a:pt x="22860" y="25400"/>
                  </a:moveTo>
                  <a:lnTo>
                    <a:pt x="20955" y="29845"/>
                  </a:lnTo>
                  <a:lnTo>
                    <a:pt x="24130" y="27305"/>
                  </a:lnTo>
                  <a:lnTo>
                    <a:pt x="31115" y="19050"/>
                  </a:lnTo>
                  <a:lnTo>
                    <a:pt x="33655" y="16510"/>
                  </a:lnTo>
                  <a:lnTo>
                    <a:pt x="34925" y="9525"/>
                  </a:lnTo>
                  <a:lnTo>
                    <a:pt x="32385" y="6985"/>
                  </a:lnTo>
                  <a:lnTo>
                    <a:pt x="30480" y="6985"/>
                  </a:lnTo>
                  <a:lnTo>
                    <a:pt x="30480" y="2540"/>
                  </a:lnTo>
                  <a:lnTo>
                    <a:pt x="26035" y="0"/>
                  </a:lnTo>
                  <a:lnTo>
                    <a:pt x="24130" y="3175"/>
                  </a:lnTo>
                  <a:lnTo>
                    <a:pt x="21590" y="12065"/>
                  </a:lnTo>
                  <a:lnTo>
                    <a:pt x="17145" y="16510"/>
                  </a:lnTo>
                  <a:lnTo>
                    <a:pt x="12700" y="19685"/>
                  </a:lnTo>
                  <a:lnTo>
                    <a:pt x="13970" y="15875"/>
                  </a:lnTo>
                  <a:lnTo>
                    <a:pt x="19050" y="11430"/>
                  </a:lnTo>
                  <a:lnTo>
                    <a:pt x="20955" y="5715"/>
                  </a:lnTo>
                  <a:lnTo>
                    <a:pt x="19685" y="3810"/>
                  </a:lnTo>
                  <a:lnTo>
                    <a:pt x="15875" y="6985"/>
                  </a:lnTo>
                  <a:lnTo>
                    <a:pt x="12065" y="14605"/>
                  </a:lnTo>
                  <a:lnTo>
                    <a:pt x="5080" y="21590"/>
                  </a:lnTo>
                  <a:lnTo>
                    <a:pt x="4445" y="24765"/>
                  </a:lnTo>
                  <a:lnTo>
                    <a:pt x="0" y="30480"/>
                  </a:lnTo>
                  <a:lnTo>
                    <a:pt x="1270" y="34290"/>
                  </a:lnTo>
                  <a:lnTo>
                    <a:pt x="3810" y="33655"/>
                  </a:lnTo>
                  <a:lnTo>
                    <a:pt x="10160" y="25400"/>
                  </a:lnTo>
                  <a:lnTo>
                    <a:pt x="13335" y="24765"/>
                  </a:lnTo>
                  <a:lnTo>
                    <a:pt x="12065" y="28575"/>
                  </a:lnTo>
                  <a:lnTo>
                    <a:pt x="8255" y="34925"/>
                  </a:lnTo>
                  <a:lnTo>
                    <a:pt x="10160" y="35560"/>
                  </a:lnTo>
                  <a:lnTo>
                    <a:pt x="14605" y="33020"/>
                  </a:lnTo>
                  <a:lnTo>
                    <a:pt x="17780" y="33020"/>
                  </a:lnTo>
                  <a:cubicBezTo>
                    <a:pt x="17780" y="33020"/>
                    <a:pt x="22225" y="27305"/>
                    <a:pt x="22225" y="27305"/>
                  </a:cubicBezTo>
                  <a:lnTo>
                    <a:pt x="29210" y="17145"/>
                  </a:lnTo>
                  <a:lnTo>
                    <a:pt x="30480" y="13335"/>
                  </a:lnTo>
                  <a:lnTo>
                    <a:pt x="32385" y="12700"/>
                  </a:lnTo>
                  <a:lnTo>
                    <a:pt x="31750" y="16510"/>
                  </a:lnTo>
                  <a:lnTo>
                    <a:pt x="22860" y="25400"/>
                  </a:lnTo>
                  <a:close/>
                  <a:moveTo>
                    <a:pt x="20320" y="21590"/>
                  </a:moveTo>
                  <a:lnTo>
                    <a:pt x="16510" y="26670"/>
                  </a:lnTo>
                  <a:lnTo>
                    <a:pt x="14605" y="27305"/>
                  </a:lnTo>
                  <a:lnTo>
                    <a:pt x="15240" y="22860"/>
                  </a:lnTo>
                  <a:lnTo>
                    <a:pt x="23495" y="14605"/>
                  </a:lnTo>
                  <a:lnTo>
                    <a:pt x="20320" y="21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reeform 197">
              <a:extLst>
                <a:ext uri="{FF2B5EF4-FFF2-40B4-BE49-F238E27FC236}">
                  <a16:creationId xmlns:a16="http://schemas.microsoft.com/office/drawing/2014/main" id="{6B18FC8F-FC14-1875-32A1-9127FA80DB74}"/>
                </a:ext>
              </a:extLst>
            </p:cNvPr>
            <p:cNvSpPr/>
            <p:nvPr/>
          </p:nvSpPr>
          <p:spPr>
            <a:xfrm>
              <a:off x="5474774" y="2628260"/>
              <a:ext cx="10928" cy="10928"/>
            </a:xfrm>
            <a:custGeom>
              <a:avLst/>
              <a:gdLst>
                <a:gd name="connsiteX0" fmla="*/ 0 w 5079"/>
                <a:gd name="connsiteY0" fmla="*/ 635 h 5079"/>
                <a:gd name="connsiteX1" fmla="*/ 0 w 5079"/>
                <a:gd name="connsiteY1" fmla="*/ 3810 h 5079"/>
                <a:gd name="connsiteX2" fmla="*/ 1905 w 5079"/>
                <a:gd name="connsiteY2" fmla="*/ 5080 h 5079"/>
                <a:gd name="connsiteX3" fmla="*/ 3175 w 5079"/>
                <a:gd name="connsiteY3" fmla="*/ 3810 h 5079"/>
                <a:gd name="connsiteX4" fmla="*/ 5080 w 5079"/>
                <a:gd name="connsiteY4" fmla="*/ 3810 h 5079"/>
                <a:gd name="connsiteX5" fmla="*/ 5080 w 5079"/>
                <a:gd name="connsiteY5" fmla="*/ 635 h 5079"/>
                <a:gd name="connsiteX6" fmla="*/ 3175 w 5079"/>
                <a:gd name="connsiteY6" fmla="*/ 0 h 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 h="5079">
                  <a:moveTo>
                    <a:pt x="0" y="635"/>
                  </a:moveTo>
                  <a:lnTo>
                    <a:pt x="0" y="3810"/>
                  </a:lnTo>
                  <a:lnTo>
                    <a:pt x="1905" y="5080"/>
                  </a:lnTo>
                  <a:lnTo>
                    <a:pt x="3175" y="3810"/>
                  </a:lnTo>
                  <a:lnTo>
                    <a:pt x="5080" y="3810"/>
                  </a:lnTo>
                  <a:lnTo>
                    <a:pt x="5080" y="63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198">
              <a:extLst>
                <a:ext uri="{FF2B5EF4-FFF2-40B4-BE49-F238E27FC236}">
                  <a16:creationId xmlns:a16="http://schemas.microsoft.com/office/drawing/2014/main" id="{9E88FE41-ED01-DFE9-5E61-D0E7D280C46F}"/>
                </a:ext>
              </a:extLst>
            </p:cNvPr>
            <p:cNvSpPr/>
            <p:nvPr/>
          </p:nvSpPr>
          <p:spPr>
            <a:xfrm>
              <a:off x="5383230" y="2994433"/>
              <a:ext cx="8198" cy="13663"/>
            </a:xfrm>
            <a:custGeom>
              <a:avLst/>
              <a:gdLst>
                <a:gd name="connsiteX0" fmla="*/ 1270 w 3810"/>
                <a:gd name="connsiteY0" fmla="*/ 1270 h 6350"/>
                <a:gd name="connsiteX1" fmla="*/ 0 w 3810"/>
                <a:gd name="connsiteY1" fmla="*/ 4445 h 6350"/>
                <a:gd name="connsiteX2" fmla="*/ 1905 w 3810"/>
                <a:gd name="connsiteY2" fmla="*/ 6350 h 6350"/>
                <a:gd name="connsiteX3" fmla="*/ 3810 w 3810"/>
                <a:gd name="connsiteY3" fmla="*/ 3175 h 6350"/>
                <a:gd name="connsiteX4" fmla="*/ 3810 w 381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 h="6350">
                  <a:moveTo>
                    <a:pt x="1270" y="1270"/>
                  </a:moveTo>
                  <a:lnTo>
                    <a:pt x="0" y="4445"/>
                  </a:lnTo>
                  <a:lnTo>
                    <a:pt x="1905" y="6350"/>
                  </a:lnTo>
                  <a:lnTo>
                    <a:pt x="3810" y="317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reeform 199">
              <a:extLst>
                <a:ext uri="{FF2B5EF4-FFF2-40B4-BE49-F238E27FC236}">
                  <a16:creationId xmlns:a16="http://schemas.microsoft.com/office/drawing/2014/main" id="{AC55C3FA-17CD-4BBF-48A8-94E6DE0D2A57}"/>
                </a:ext>
              </a:extLst>
            </p:cNvPr>
            <p:cNvSpPr/>
            <p:nvPr/>
          </p:nvSpPr>
          <p:spPr>
            <a:xfrm>
              <a:off x="5544458" y="2872830"/>
              <a:ext cx="19126" cy="8198"/>
            </a:xfrm>
            <a:custGeom>
              <a:avLst/>
              <a:gdLst>
                <a:gd name="connsiteX0" fmla="*/ 0 w 8889"/>
                <a:gd name="connsiteY0" fmla="*/ 635 h 3810"/>
                <a:gd name="connsiteX1" fmla="*/ 0 w 8889"/>
                <a:gd name="connsiteY1" fmla="*/ 2540 h 3810"/>
                <a:gd name="connsiteX2" fmla="*/ 3175 w 8889"/>
                <a:gd name="connsiteY2" fmla="*/ 3810 h 3810"/>
                <a:gd name="connsiteX3" fmla="*/ 8255 w 8889"/>
                <a:gd name="connsiteY3" fmla="*/ 3810 h 3810"/>
                <a:gd name="connsiteX4" fmla="*/ 8890 w 8889"/>
                <a:gd name="connsiteY4" fmla="*/ 1905 h 3810"/>
                <a:gd name="connsiteX5" fmla="*/ 2540 w 8889"/>
                <a:gd name="connsiteY5"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 h="3810">
                  <a:moveTo>
                    <a:pt x="0" y="635"/>
                  </a:moveTo>
                  <a:lnTo>
                    <a:pt x="0" y="2540"/>
                  </a:lnTo>
                  <a:lnTo>
                    <a:pt x="3175" y="3810"/>
                  </a:lnTo>
                  <a:lnTo>
                    <a:pt x="8255" y="3810"/>
                  </a:lnTo>
                  <a:lnTo>
                    <a:pt x="8890" y="1905"/>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200">
              <a:extLst>
                <a:ext uri="{FF2B5EF4-FFF2-40B4-BE49-F238E27FC236}">
                  <a16:creationId xmlns:a16="http://schemas.microsoft.com/office/drawing/2014/main" id="{0A6E3242-FD05-18D8-AA18-6D63949A08B8}"/>
                </a:ext>
              </a:extLst>
            </p:cNvPr>
            <p:cNvSpPr/>
            <p:nvPr/>
          </p:nvSpPr>
          <p:spPr>
            <a:xfrm>
              <a:off x="5543090" y="2725269"/>
              <a:ext cx="16396" cy="17760"/>
            </a:xfrm>
            <a:custGeom>
              <a:avLst/>
              <a:gdLst>
                <a:gd name="connsiteX0" fmla="*/ 3810 w 7620"/>
                <a:gd name="connsiteY0" fmla="*/ 8255 h 8254"/>
                <a:gd name="connsiteX1" fmla="*/ 7620 w 7620"/>
                <a:gd name="connsiteY1" fmla="*/ 5715 h 8254"/>
                <a:gd name="connsiteX2" fmla="*/ 6985 w 7620"/>
                <a:gd name="connsiteY2" fmla="*/ 3175 h 8254"/>
                <a:gd name="connsiteX3" fmla="*/ 4445 w 7620"/>
                <a:gd name="connsiteY3" fmla="*/ 1270 h 8254"/>
                <a:gd name="connsiteX4" fmla="*/ 3175 w 7620"/>
                <a:gd name="connsiteY4" fmla="*/ 2540 h 8254"/>
                <a:gd name="connsiteX5" fmla="*/ 1905 w 7620"/>
                <a:gd name="connsiteY5" fmla="*/ 635 h 8254"/>
                <a:gd name="connsiteX6" fmla="*/ 0 w 7620"/>
                <a:gd name="connsiteY6" fmla="*/ 0 h 8254"/>
                <a:gd name="connsiteX7" fmla="*/ 0 w 7620"/>
                <a:gd name="connsiteY7" fmla="*/ 1905 h 8254"/>
                <a:gd name="connsiteX8" fmla="*/ 1270 w 7620"/>
                <a:gd name="connsiteY8" fmla="*/ 8255 h 8254"/>
                <a:gd name="connsiteX9" fmla="*/ 3810 w 7620"/>
                <a:gd name="connsiteY9" fmla="*/ 8255 h 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 h="8254">
                  <a:moveTo>
                    <a:pt x="3810" y="8255"/>
                  </a:moveTo>
                  <a:lnTo>
                    <a:pt x="7620" y="5715"/>
                  </a:lnTo>
                  <a:lnTo>
                    <a:pt x="6985" y="3175"/>
                  </a:lnTo>
                  <a:lnTo>
                    <a:pt x="4445" y="1270"/>
                  </a:lnTo>
                  <a:lnTo>
                    <a:pt x="3175" y="2540"/>
                  </a:lnTo>
                  <a:lnTo>
                    <a:pt x="1905" y="635"/>
                  </a:lnTo>
                  <a:lnTo>
                    <a:pt x="0" y="0"/>
                  </a:lnTo>
                  <a:lnTo>
                    <a:pt x="0" y="1905"/>
                  </a:lnTo>
                  <a:lnTo>
                    <a:pt x="1270" y="8255"/>
                  </a:lnTo>
                  <a:cubicBezTo>
                    <a:pt x="0" y="8255"/>
                    <a:pt x="3810" y="8255"/>
                    <a:pt x="3810" y="825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reeform 201">
              <a:extLst>
                <a:ext uri="{FF2B5EF4-FFF2-40B4-BE49-F238E27FC236}">
                  <a16:creationId xmlns:a16="http://schemas.microsoft.com/office/drawing/2014/main" id="{ED359228-E6C3-AF77-251B-A6A7F8DFC2E9}"/>
                </a:ext>
              </a:extLst>
            </p:cNvPr>
            <p:cNvSpPr/>
            <p:nvPr/>
          </p:nvSpPr>
          <p:spPr>
            <a:xfrm>
              <a:off x="5365468" y="2950713"/>
              <a:ext cx="15030" cy="46453"/>
            </a:xfrm>
            <a:custGeom>
              <a:avLst/>
              <a:gdLst>
                <a:gd name="connsiteX0" fmla="*/ 3810 w 6985"/>
                <a:gd name="connsiteY0" fmla="*/ 13335 h 21589"/>
                <a:gd name="connsiteX1" fmla="*/ 3810 w 6985"/>
                <a:gd name="connsiteY1" fmla="*/ 10160 h 21589"/>
                <a:gd name="connsiteX2" fmla="*/ 5715 w 6985"/>
                <a:gd name="connsiteY2" fmla="*/ 8255 h 21589"/>
                <a:gd name="connsiteX3" fmla="*/ 5715 w 6985"/>
                <a:gd name="connsiteY3" fmla="*/ 5080 h 21589"/>
                <a:gd name="connsiteX4" fmla="*/ 3810 w 6985"/>
                <a:gd name="connsiteY4" fmla="*/ 2540 h 21589"/>
                <a:gd name="connsiteX5" fmla="*/ 4445 w 6985"/>
                <a:gd name="connsiteY5" fmla="*/ 0 h 21589"/>
                <a:gd name="connsiteX6" fmla="*/ 1905 w 6985"/>
                <a:gd name="connsiteY6" fmla="*/ 2540 h 21589"/>
                <a:gd name="connsiteX7" fmla="*/ 0 w 6985"/>
                <a:gd name="connsiteY7" fmla="*/ 5080 h 21589"/>
                <a:gd name="connsiteX8" fmla="*/ 1905 w 6985"/>
                <a:gd name="connsiteY8" fmla="*/ 8890 h 21589"/>
                <a:gd name="connsiteX9" fmla="*/ 3175 w 6985"/>
                <a:gd name="connsiteY9" fmla="*/ 13970 h 21589"/>
                <a:gd name="connsiteX10" fmla="*/ 1270 w 6985"/>
                <a:gd name="connsiteY10" fmla="*/ 18415 h 21589"/>
                <a:gd name="connsiteX11" fmla="*/ 3175 w 6985"/>
                <a:gd name="connsiteY11" fmla="*/ 21590 h 21589"/>
                <a:gd name="connsiteX12" fmla="*/ 4445 w 6985"/>
                <a:gd name="connsiteY12" fmla="*/ 21590 h 21589"/>
                <a:gd name="connsiteX13" fmla="*/ 6985 w 6985"/>
                <a:gd name="connsiteY13" fmla="*/ 17145 h 21589"/>
                <a:gd name="connsiteX14" fmla="*/ 5715 w 6985"/>
                <a:gd name="connsiteY14" fmla="*/ 15240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5" h="21589">
                  <a:moveTo>
                    <a:pt x="3810" y="13335"/>
                  </a:moveTo>
                  <a:lnTo>
                    <a:pt x="3810" y="10160"/>
                  </a:lnTo>
                  <a:lnTo>
                    <a:pt x="5715" y="8255"/>
                  </a:lnTo>
                  <a:lnTo>
                    <a:pt x="5715" y="5080"/>
                  </a:lnTo>
                  <a:lnTo>
                    <a:pt x="3810" y="2540"/>
                  </a:lnTo>
                  <a:lnTo>
                    <a:pt x="4445" y="0"/>
                  </a:lnTo>
                  <a:lnTo>
                    <a:pt x="1905" y="2540"/>
                  </a:lnTo>
                  <a:lnTo>
                    <a:pt x="0" y="5080"/>
                  </a:lnTo>
                  <a:lnTo>
                    <a:pt x="1905" y="8890"/>
                  </a:lnTo>
                  <a:lnTo>
                    <a:pt x="3175" y="13970"/>
                  </a:lnTo>
                  <a:lnTo>
                    <a:pt x="1270" y="18415"/>
                  </a:lnTo>
                  <a:lnTo>
                    <a:pt x="3175" y="21590"/>
                  </a:lnTo>
                  <a:lnTo>
                    <a:pt x="4445" y="21590"/>
                  </a:lnTo>
                  <a:lnTo>
                    <a:pt x="6985" y="17145"/>
                  </a:lnTo>
                  <a:lnTo>
                    <a:pt x="5715" y="15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202">
              <a:extLst>
                <a:ext uri="{FF2B5EF4-FFF2-40B4-BE49-F238E27FC236}">
                  <a16:creationId xmlns:a16="http://schemas.microsoft.com/office/drawing/2014/main" id="{DB0F859A-34EF-4334-1A11-C0CEA37FCA8B}"/>
                </a:ext>
              </a:extLst>
            </p:cNvPr>
            <p:cNvSpPr/>
            <p:nvPr/>
          </p:nvSpPr>
          <p:spPr>
            <a:xfrm>
              <a:off x="4087954" y="1212745"/>
              <a:ext cx="142098" cy="97009"/>
            </a:xfrm>
            <a:custGeom>
              <a:avLst/>
              <a:gdLst>
                <a:gd name="connsiteX0" fmla="*/ 53975 w 66040"/>
                <a:gd name="connsiteY0" fmla="*/ 20955 h 45085"/>
                <a:gd name="connsiteX1" fmla="*/ 60960 w 66040"/>
                <a:gd name="connsiteY1" fmla="*/ 15875 h 45085"/>
                <a:gd name="connsiteX2" fmla="*/ 60960 w 66040"/>
                <a:gd name="connsiteY2" fmla="*/ 11430 h 45085"/>
                <a:gd name="connsiteX3" fmla="*/ 66040 w 66040"/>
                <a:gd name="connsiteY3" fmla="*/ 5715 h 45085"/>
                <a:gd name="connsiteX4" fmla="*/ 63500 w 66040"/>
                <a:gd name="connsiteY4" fmla="*/ 3810 h 45085"/>
                <a:gd name="connsiteX5" fmla="*/ 57785 w 66040"/>
                <a:gd name="connsiteY5" fmla="*/ 3810 h 45085"/>
                <a:gd name="connsiteX6" fmla="*/ 55245 w 66040"/>
                <a:gd name="connsiteY6" fmla="*/ 1905 h 45085"/>
                <a:gd name="connsiteX7" fmla="*/ 50800 w 66040"/>
                <a:gd name="connsiteY7" fmla="*/ 1905 h 45085"/>
                <a:gd name="connsiteX8" fmla="*/ 46355 w 66040"/>
                <a:gd name="connsiteY8" fmla="*/ 4445 h 45085"/>
                <a:gd name="connsiteX9" fmla="*/ 43815 w 66040"/>
                <a:gd name="connsiteY9" fmla="*/ 2540 h 45085"/>
                <a:gd name="connsiteX10" fmla="*/ 40640 w 66040"/>
                <a:gd name="connsiteY10" fmla="*/ 3810 h 45085"/>
                <a:gd name="connsiteX11" fmla="*/ 36830 w 66040"/>
                <a:gd name="connsiteY11" fmla="*/ 8255 h 45085"/>
                <a:gd name="connsiteX12" fmla="*/ 31750 w 66040"/>
                <a:gd name="connsiteY12" fmla="*/ 5715 h 45085"/>
                <a:gd name="connsiteX13" fmla="*/ 29845 w 66040"/>
                <a:gd name="connsiteY13" fmla="*/ 0 h 45085"/>
                <a:gd name="connsiteX14" fmla="*/ 27305 w 66040"/>
                <a:gd name="connsiteY14" fmla="*/ 1270 h 45085"/>
                <a:gd name="connsiteX15" fmla="*/ 21590 w 66040"/>
                <a:gd name="connsiteY15" fmla="*/ 2540 h 45085"/>
                <a:gd name="connsiteX16" fmla="*/ 15240 w 66040"/>
                <a:gd name="connsiteY16" fmla="*/ 10795 h 45085"/>
                <a:gd name="connsiteX17" fmla="*/ 14605 w 66040"/>
                <a:gd name="connsiteY17" fmla="*/ 13970 h 45085"/>
                <a:gd name="connsiteX18" fmla="*/ 12065 w 66040"/>
                <a:gd name="connsiteY18" fmla="*/ 17145 h 45085"/>
                <a:gd name="connsiteX19" fmla="*/ 1270 w 66040"/>
                <a:gd name="connsiteY19" fmla="*/ 20320 h 45085"/>
                <a:gd name="connsiteX20" fmla="*/ 0 w 66040"/>
                <a:gd name="connsiteY20" fmla="*/ 24130 h 45085"/>
                <a:gd name="connsiteX21" fmla="*/ 2540 w 66040"/>
                <a:gd name="connsiteY21" fmla="*/ 26670 h 45085"/>
                <a:gd name="connsiteX22" fmla="*/ 4445 w 66040"/>
                <a:gd name="connsiteY22" fmla="*/ 33020 h 45085"/>
                <a:gd name="connsiteX23" fmla="*/ 2540 w 66040"/>
                <a:gd name="connsiteY23" fmla="*/ 37465 h 45085"/>
                <a:gd name="connsiteX24" fmla="*/ 2540 w 66040"/>
                <a:gd name="connsiteY24" fmla="*/ 43180 h 45085"/>
                <a:gd name="connsiteX25" fmla="*/ 3810 w 66040"/>
                <a:gd name="connsiteY25" fmla="*/ 45085 h 45085"/>
                <a:gd name="connsiteX26" fmla="*/ 6350 w 66040"/>
                <a:gd name="connsiteY26" fmla="*/ 43815 h 45085"/>
                <a:gd name="connsiteX27" fmla="*/ 11430 w 66040"/>
                <a:gd name="connsiteY27" fmla="*/ 36830 h 45085"/>
                <a:gd name="connsiteX28" fmla="*/ 15240 w 66040"/>
                <a:gd name="connsiteY28" fmla="*/ 36195 h 45085"/>
                <a:gd name="connsiteX29" fmla="*/ 18415 w 66040"/>
                <a:gd name="connsiteY29" fmla="*/ 36830 h 45085"/>
                <a:gd name="connsiteX30" fmla="*/ 19050 w 66040"/>
                <a:gd name="connsiteY30" fmla="*/ 40005 h 45085"/>
                <a:gd name="connsiteX31" fmla="*/ 23495 w 66040"/>
                <a:gd name="connsiteY31" fmla="*/ 40005 h 45085"/>
                <a:gd name="connsiteX32" fmla="*/ 31750 w 66040"/>
                <a:gd name="connsiteY32" fmla="*/ 33020 h 45085"/>
                <a:gd name="connsiteX33" fmla="*/ 36195 w 66040"/>
                <a:gd name="connsiteY33" fmla="*/ 31750 h 45085"/>
                <a:gd name="connsiteX34" fmla="*/ 41275 w 66040"/>
                <a:gd name="connsiteY34" fmla="*/ 27940 h 45085"/>
                <a:gd name="connsiteX35" fmla="*/ 46355 w 66040"/>
                <a:gd name="connsiteY35" fmla="*/ 20320 h 45085"/>
                <a:gd name="connsiteX36" fmla="*/ 53975 w 66040"/>
                <a:gd name="connsiteY36" fmla="*/ 2032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040" h="45085">
                  <a:moveTo>
                    <a:pt x="53975" y="20955"/>
                  </a:moveTo>
                  <a:lnTo>
                    <a:pt x="60960" y="15875"/>
                  </a:lnTo>
                  <a:lnTo>
                    <a:pt x="60960" y="11430"/>
                  </a:lnTo>
                  <a:lnTo>
                    <a:pt x="66040" y="5715"/>
                  </a:lnTo>
                  <a:lnTo>
                    <a:pt x="63500" y="3810"/>
                  </a:lnTo>
                  <a:lnTo>
                    <a:pt x="57785" y="3810"/>
                  </a:lnTo>
                  <a:lnTo>
                    <a:pt x="55245" y="1905"/>
                  </a:lnTo>
                  <a:lnTo>
                    <a:pt x="50800" y="1905"/>
                  </a:lnTo>
                  <a:lnTo>
                    <a:pt x="46355" y="4445"/>
                  </a:lnTo>
                  <a:lnTo>
                    <a:pt x="43815" y="2540"/>
                  </a:lnTo>
                  <a:lnTo>
                    <a:pt x="40640" y="3810"/>
                  </a:lnTo>
                  <a:lnTo>
                    <a:pt x="36830" y="8255"/>
                  </a:lnTo>
                  <a:lnTo>
                    <a:pt x="31750" y="5715"/>
                  </a:lnTo>
                  <a:lnTo>
                    <a:pt x="29845" y="0"/>
                  </a:lnTo>
                  <a:lnTo>
                    <a:pt x="27305" y="1270"/>
                  </a:lnTo>
                  <a:lnTo>
                    <a:pt x="21590" y="2540"/>
                  </a:lnTo>
                  <a:lnTo>
                    <a:pt x="15240" y="10795"/>
                  </a:lnTo>
                  <a:lnTo>
                    <a:pt x="14605" y="13970"/>
                  </a:lnTo>
                  <a:lnTo>
                    <a:pt x="12065" y="17145"/>
                  </a:lnTo>
                  <a:lnTo>
                    <a:pt x="1270" y="20320"/>
                  </a:lnTo>
                  <a:lnTo>
                    <a:pt x="0" y="24130"/>
                  </a:lnTo>
                  <a:lnTo>
                    <a:pt x="2540" y="26670"/>
                  </a:lnTo>
                  <a:lnTo>
                    <a:pt x="4445" y="33020"/>
                  </a:lnTo>
                  <a:lnTo>
                    <a:pt x="2540" y="37465"/>
                  </a:lnTo>
                  <a:lnTo>
                    <a:pt x="2540" y="43180"/>
                  </a:lnTo>
                  <a:cubicBezTo>
                    <a:pt x="2540" y="43180"/>
                    <a:pt x="3810" y="45085"/>
                    <a:pt x="3810" y="45085"/>
                  </a:cubicBezTo>
                  <a:lnTo>
                    <a:pt x="6350" y="43815"/>
                  </a:lnTo>
                  <a:lnTo>
                    <a:pt x="11430" y="36830"/>
                  </a:lnTo>
                  <a:lnTo>
                    <a:pt x="15240" y="36195"/>
                  </a:lnTo>
                  <a:lnTo>
                    <a:pt x="18415" y="36830"/>
                  </a:lnTo>
                  <a:lnTo>
                    <a:pt x="19050" y="40005"/>
                  </a:lnTo>
                  <a:lnTo>
                    <a:pt x="23495" y="40005"/>
                  </a:lnTo>
                  <a:lnTo>
                    <a:pt x="31750" y="33020"/>
                  </a:lnTo>
                  <a:lnTo>
                    <a:pt x="36195" y="31750"/>
                  </a:lnTo>
                  <a:lnTo>
                    <a:pt x="41275" y="27940"/>
                  </a:lnTo>
                  <a:lnTo>
                    <a:pt x="46355" y="20320"/>
                  </a:lnTo>
                  <a:lnTo>
                    <a:pt x="5397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reeform 203">
              <a:extLst>
                <a:ext uri="{FF2B5EF4-FFF2-40B4-BE49-F238E27FC236}">
                  <a16:creationId xmlns:a16="http://schemas.microsoft.com/office/drawing/2014/main" id="{575EFA0D-B8E2-1FA1-50E7-B39B6F5A080E}"/>
                </a:ext>
              </a:extLst>
            </p:cNvPr>
            <p:cNvSpPr/>
            <p:nvPr/>
          </p:nvSpPr>
          <p:spPr>
            <a:xfrm>
              <a:off x="4174032" y="1987453"/>
              <a:ext cx="15030" cy="23225"/>
            </a:xfrm>
            <a:custGeom>
              <a:avLst/>
              <a:gdLst>
                <a:gd name="connsiteX0" fmla="*/ 6985 w 6985"/>
                <a:gd name="connsiteY0" fmla="*/ 7620 h 10794"/>
                <a:gd name="connsiteX1" fmla="*/ 6985 w 6985"/>
                <a:gd name="connsiteY1" fmla="*/ 0 h 10794"/>
                <a:gd name="connsiteX2" fmla="*/ 5080 w 6985"/>
                <a:gd name="connsiteY2" fmla="*/ 635 h 10794"/>
                <a:gd name="connsiteX3" fmla="*/ 3810 w 6985"/>
                <a:gd name="connsiteY3" fmla="*/ 5715 h 10794"/>
                <a:gd name="connsiteX4" fmla="*/ 0 w 6985"/>
                <a:gd name="connsiteY4" fmla="*/ 10795 h 10794"/>
                <a:gd name="connsiteX5" fmla="*/ 2540 w 6985"/>
                <a:gd name="connsiteY5" fmla="*/ 10795 h 10794"/>
                <a:gd name="connsiteX6" fmla="*/ 6985 w 6985"/>
                <a:gd name="connsiteY6" fmla="*/ 762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 h="10794">
                  <a:moveTo>
                    <a:pt x="6985" y="7620"/>
                  </a:moveTo>
                  <a:lnTo>
                    <a:pt x="6985" y="0"/>
                  </a:lnTo>
                  <a:lnTo>
                    <a:pt x="5080" y="635"/>
                  </a:lnTo>
                  <a:lnTo>
                    <a:pt x="3810" y="5715"/>
                  </a:lnTo>
                  <a:lnTo>
                    <a:pt x="0" y="10795"/>
                  </a:lnTo>
                  <a:cubicBezTo>
                    <a:pt x="0" y="10795"/>
                    <a:pt x="2540" y="10795"/>
                    <a:pt x="2540" y="10795"/>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204">
              <a:extLst>
                <a:ext uri="{FF2B5EF4-FFF2-40B4-BE49-F238E27FC236}">
                  <a16:creationId xmlns:a16="http://schemas.microsoft.com/office/drawing/2014/main" id="{CCD953DA-2D46-CCE1-12D2-4D0301E26D43}"/>
                </a:ext>
              </a:extLst>
            </p:cNvPr>
            <p:cNvSpPr/>
            <p:nvPr/>
          </p:nvSpPr>
          <p:spPr>
            <a:xfrm>
              <a:off x="4094785" y="1964224"/>
              <a:ext cx="39623" cy="31425"/>
            </a:xfrm>
            <a:custGeom>
              <a:avLst/>
              <a:gdLst>
                <a:gd name="connsiteX0" fmla="*/ 18415 w 18415"/>
                <a:gd name="connsiteY0" fmla="*/ 0 h 14605"/>
                <a:gd name="connsiteX1" fmla="*/ 15240 w 18415"/>
                <a:gd name="connsiteY1" fmla="*/ 2540 h 14605"/>
                <a:gd name="connsiteX2" fmla="*/ 11430 w 18415"/>
                <a:gd name="connsiteY2" fmla="*/ 5080 h 14605"/>
                <a:gd name="connsiteX3" fmla="*/ 8890 w 18415"/>
                <a:gd name="connsiteY3" fmla="*/ 5080 h 14605"/>
                <a:gd name="connsiteX4" fmla="*/ 6985 w 18415"/>
                <a:gd name="connsiteY4" fmla="*/ 6985 h 14605"/>
                <a:gd name="connsiteX5" fmla="*/ 3175 w 18415"/>
                <a:gd name="connsiteY5" fmla="*/ 6985 h 14605"/>
                <a:gd name="connsiteX6" fmla="*/ 0 w 18415"/>
                <a:gd name="connsiteY6" fmla="*/ 13335 h 14605"/>
                <a:gd name="connsiteX7" fmla="*/ 1905 w 18415"/>
                <a:gd name="connsiteY7" fmla="*/ 14605 h 14605"/>
                <a:gd name="connsiteX8" fmla="*/ 6350 w 18415"/>
                <a:gd name="connsiteY8" fmla="*/ 12700 h 14605"/>
                <a:gd name="connsiteX9" fmla="*/ 14605 w 18415"/>
                <a:gd name="connsiteY9" fmla="*/ 7620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5" h="14605">
                  <a:moveTo>
                    <a:pt x="18415" y="0"/>
                  </a:moveTo>
                  <a:lnTo>
                    <a:pt x="15240" y="2540"/>
                  </a:lnTo>
                  <a:lnTo>
                    <a:pt x="11430" y="5080"/>
                  </a:lnTo>
                  <a:lnTo>
                    <a:pt x="8890" y="5080"/>
                  </a:lnTo>
                  <a:lnTo>
                    <a:pt x="6985" y="6985"/>
                  </a:lnTo>
                  <a:lnTo>
                    <a:pt x="3175" y="6985"/>
                  </a:lnTo>
                  <a:lnTo>
                    <a:pt x="0" y="13335"/>
                  </a:lnTo>
                  <a:lnTo>
                    <a:pt x="1905" y="14605"/>
                  </a:lnTo>
                  <a:lnTo>
                    <a:pt x="6350" y="12700"/>
                  </a:lnTo>
                  <a:lnTo>
                    <a:pt x="1460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reeform 205">
              <a:extLst>
                <a:ext uri="{FF2B5EF4-FFF2-40B4-BE49-F238E27FC236}">
                  <a16:creationId xmlns:a16="http://schemas.microsoft.com/office/drawing/2014/main" id="{26CDCED9-3EBD-6489-2C4B-677381530776}"/>
                </a:ext>
              </a:extLst>
            </p:cNvPr>
            <p:cNvSpPr/>
            <p:nvPr/>
          </p:nvSpPr>
          <p:spPr>
            <a:xfrm>
              <a:off x="4023737" y="2416479"/>
              <a:ext cx="21861" cy="19126"/>
            </a:xfrm>
            <a:custGeom>
              <a:avLst/>
              <a:gdLst>
                <a:gd name="connsiteX0" fmla="*/ 3175 w 10160"/>
                <a:gd name="connsiteY0" fmla="*/ 8890 h 8889"/>
                <a:gd name="connsiteX1" fmla="*/ 10160 w 10160"/>
                <a:gd name="connsiteY1" fmla="*/ 5080 h 8889"/>
                <a:gd name="connsiteX2" fmla="*/ 8890 w 10160"/>
                <a:gd name="connsiteY2" fmla="*/ 0 h 8889"/>
                <a:gd name="connsiteX3" fmla="*/ 6985 w 10160"/>
                <a:gd name="connsiteY3" fmla="*/ 1905 h 8889"/>
                <a:gd name="connsiteX4" fmla="*/ 1905 w 10160"/>
                <a:gd name="connsiteY4" fmla="*/ 3175 h 8889"/>
                <a:gd name="connsiteX5" fmla="*/ 0 w 10160"/>
                <a:gd name="connsiteY5" fmla="*/ 762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8889">
                  <a:moveTo>
                    <a:pt x="3175" y="8890"/>
                  </a:moveTo>
                  <a:lnTo>
                    <a:pt x="10160" y="5080"/>
                  </a:lnTo>
                  <a:lnTo>
                    <a:pt x="8890" y="0"/>
                  </a:lnTo>
                  <a:lnTo>
                    <a:pt x="6985" y="1905"/>
                  </a:lnTo>
                  <a:lnTo>
                    <a:pt x="1905" y="317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206">
              <a:extLst>
                <a:ext uri="{FF2B5EF4-FFF2-40B4-BE49-F238E27FC236}">
                  <a16:creationId xmlns:a16="http://schemas.microsoft.com/office/drawing/2014/main" id="{BCD28166-5AC7-8BAE-C38C-4955C018F847}"/>
                </a:ext>
              </a:extLst>
            </p:cNvPr>
            <p:cNvSpPr/>
            <p:nvPr/>
          </p:nvSpPr>
          <p:spPr>
            <a:xfrm>
              <a:off x="4165837" y="1951929"/>
              <a:ext cx="5465" cy="8198"/>
            </a:xfrm>
            <a:custGeom>
              <a:avLst/>
              <a:gdLst>
                <a:gd name="connsiteX0" fmla="*/ 1905 w 2540"/>
                <a:gd name="connsiteY0" fmla="*/ 0 h 3810"/>
                <a:gd name="connsiteX1" fmla="*/ 0 w 2540"/>
                <a:gd name="connsiteY1" fmla="*/ 635 h 3810"/>
                <a:gd name="connsiteX2" fmla="*/ 1270 w 2540"/>
                <a:gd name="connsiteY2" fmla="*/ 3810 h 3810"/>
                <a:gd name="connsiteX3" fmla="*/ 2540 w 2540"/>
                <a:gd name="connsiteY3" fmla="*/ 1905 h 3810"/>
              </a:gdLst>
              <a:ahLst/>
              <a:cxnLst>
                <a:cxn ang="0">
                  <a:pos x="connsiteX0" y="connsiteY0"/>
                </a:cxn>
                <a:cxn ang="0">
                  <a:pos x="connsiteX1" y="connsiteY1"/>
                </a:cxn>
                <a:cxn ang="0">
                  <a:pos x="connsiteX2" y="connsiteY2"/>
                </a:cxn>
                <a:cxn ang="0">
                  <a:pos x="connsiteX3" y="connsiteY3"/>
                </a:cxn>
              </a:cxnLst>
              <a:rect l="l" t="t" r="r" b="b"/>
              <a:pathLst>
                <a:path w="2540" h="3810">
                  <a:moveTo>
                    <a:pt x="1905" y="0"/>
                  </a:moveTo>
                  <a:lnTo>
                    <a:pt x="0" y="635"/>
                  </a:lnTo>
                  <a:lnTo>
                    <a:pt x="1270" y="3810"/>
                  </a:lnTo>
                  <a:lnTo>
                    <a:pt x="254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reeform 207">
              <a:extLst>
                <a:ext uri="{FF2B5EF4-FFF2-40B4-BE49-F238E27FC236}">
                  <a16:creationId xmlns:a16="http://schemas.microsoft.com/office/drawing/2014/main" id="{1F49819C-519C-67F1-E2B5-5D95D8BBA5CD}"/>
                </a:ext>
              </a:extLst>
            </p:cNvPr>
            <p:cNvSpPr/>
            <p:nvPr/>
          </p:nvSpPr>
          <p:spPr>
            <a:xfrm>
              <a:off x="4178133" y="805582"/>
              <a:ext cx="19126" cy="57383"/>
            </a:xfrm>
            <a:custGeom>
              <a:avLst/>
              <a:gdLst>
                <a:gd name="connsiteX0" fmla="*/ 6985 w 8889"/>
                <a:gd name="connsiteY0" fmla="*/ 0 h 26669"/>
                <a:gd name="connsiteX1" fmla="*/ 3175 w 8889"/>
                <a:gd name="connsiteY1" fmla="*/ 0 h 26669"/>
                <a:gd name="connsiteX2" fmla="*/ 1270 w 8889"/>
                <a:gd name="connsiteY2" fmla="*/ 5080 h 26669"/>
                <a:gd name="connsiteX3" fmla="*/ 1270 w 8889"/>
                <a:gd name="connsiteY3" fmla="*/ 13335 h 26669"/>
                <a:gd name="connsiteX4" fmla="*/ 0 w 8889"/>
                <a:gd name="connsiteY4" fmla="*/ 17145 h 26669"/>
                <a:gd name="connsiteX5" fmla="*/ 1270 w 8889"/>
                <a:gd name="connsiteY5" fmla="*/ 20955 h 26669"/>
                <a:gd name="connsiteX6" fmla="*/ 635 w 8889"/>
                <a:gd name="connsiteY6" fmla="*/ 26670 h 26669"/>
                <a:gd name="connsiteX7" fmla="*/ 4445 w 8889"/>
                <a:gd name="connsiteY7" fmla="*/ 25400 h 26669"/>
                <a:gd name="connsiteX8" fmla="*/ 8890 w 8889"/>
                <a:gd name="connsiteY8" fmla="*/ 15240 h 26669"/>
                <a:gd name="connsiteX9" fmla="*/ 5715 w 8889"/>
                <a:gd name="connsiteY9" fmla="*/ 10795 h 26669"/>
                <a:gd name="connsiteX10" fmla="*/ 5715 w 8889"/>
                <a:gd name="connsiteY10" fmla="*/ 6985 h 26669"/>
                <a:gd name="connsiteX11" fmla="*/ 8255 w 8889"/>
                <a:gd name="connsiteY11" fmla="*/ 508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89" h="26669">
                  <a:moveTo>
                    <a:pt x="6985" y="0"/>
                  </a:moveTo>
                  <a:lnTo>
                    <a:pt x="3175" y="0"/>
                  </a:lnTo>
                  <a:lnTo>
                    <a:pt x="1270" y="5080"/>
                  </a:lnTo>
                  <a:lnTo>
                    <a:pt x="1270" y="13335"/>
                  </a:lnTo>
                  <a:lnTo>
                    <a:pt x="0" y="17145"/>
                  </a:lnTo>
                  <a:lnTo>
                    <a:pt x="1270" y="20955"/>
                  </a:lnTo>
                  <a:lnTo>
                    <a:pt x="635" y="26670"/>
                  </a:lnTo>
                  <a:lnTo>
                    <a:pt x="4445" y="25400"/>
                  </a:lnTo>
                  <a:lnTo>
                    <a:pt x="8890" y="15240"/>
                  </a:lnTo>
                  <a:lnTo>
                    <a:pt x="5715" y="10795"/>
                  </a:lnTo>
                  <a:lnTo>
                    <a:pt x="5715" y="6985"/>
                  </a:lnTo>
                  <a:lnTo>
                    <a:pt x="825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208">
              <a:extLst>
                <a:ext uri="{FF2B5EF4-FFF2-40B4-BE49-F238E27FC236}">
                  <a16:creationId xmlns:a16="http://schemas.microsoft.com/office/drawing/2014/main" id="{9EDE0C05-5603-3CA8-6733-82C8DFEFD6A1}"/>
                </a:ext>
              </a:extLst>
            </p:cNvPr>
            <p:cNvSpPr/>
            <p:nvPr/>
          </p:nvSpPr>
          <p:spPr>
            <a:xfrm>
              <a:off x="4301103" y="789184"/>
              <a:ext cx="17760" cy="12295"/>
            </a:xfrm>
            <a:custGeom>
              <a:avLst/>
              <a:gdLst>
                <a:gd name="connsiteX0" fmla="*/ 7620 w 8254"/>
                <a:gd name="connsiteY0" fmla="*/ 5715 h 5714"/>
                <a:gd name="connsiteX1" fmla="*/ 8255 w 8254"/>
                <a:gd name="connsiteY1" fmla="*/ 3175 h 5714"/>
                <a:gd name="connsiteX2" fmla="*/ 4445 w 8254"/>
                <a:gd name="connsiteY2" fmla="*/ 635 h 5714"/>
                <a:gd name="connsiteX3" fmla="*/ 1905 w 8254"/>
                <a:gd name="connsiteY3" fmla="*/ 0 h 5714"/>
                <a:gd name="connsiteX4" fmla="*/ 0 w 8254"/>
                <a:gd name="connsiteY4" fmla="*/ 1270 h 5714"/>
                <a:gd name="connsiteX5" fmla="*/ 4445 w 8254"/>
                <a:gd name="connsiteY5" fmla="*/ 508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4">
                  <a:moveTo>
                    <a:pt x="7620" y="5715"/>
                  </a:moveTo>
                  <a:lnTo>
                    <a:pt x="8255" y="3175"/>
                  </a:lnTo>
                  <a:lnTo>
                    <a:pt x="4445" y="635"/>
                  </a:lnTo>
                  <a:lnTo>
                    <a:pt x="1905" y="0"/>
                  </a:lnTo>
                  <a:lnTo>
                    <a:pt x="0" y="127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reeform 209">
              <a:extLst>
                <a:ext uri="{FF2B5EF4-FFF2-40B4-BE49-F238E27FC236}">
                  <a16:creationId xmlns:a16="http://schemas.microsoft.com/office/drawing/2014/main" id="{C43B7ED0-4E02-AD6A-0464-3B5E0E14FD77}"/>
                </a:ext>
              </a:extLst>
            </p:cNvPr>
            <p:cNvSpPr/>
            <p:nvPr/>
          </p:nvSpPr>
          <p:spPr>
            <a:xfrm>
              <a:off x="3899403" y="2297607"/>
              <a:ext cx="80613" cy="47821"/>
            </a:xfrm>
            <a:custGeom>
              <a:avLst/>
              <a:gdLst>
                <a:gd name="connsiteX0" fmla="*/ 16510 w 37465"/>
                <a:gd name="connsiteY0" fmla="*/ 15875 h 22225"/>
                <a:gd name="connsiteX1" fmla="*/ 21590 w 37465"/>
                <a:gd name="connsiteY1" fmla="*/ 19050 h 22225"/>
                <a:gd name="connsiteX2" fmla="*/ 36195 w 37465"/>
                <a:gd name="connsiteY2" fmla="*/ 22225 h 22225"/>
                <a:gd name="connsiteX3" fmla="*/ 37465 w 37465"/>
                <a:gd name="connsiteY3" fmla="*/ 17145 h 22225"/>
                <a:gd name="connsiteX4" fmla="*/ 36195 w 37465"/>
                <a:gd name="connsiteY4" fmla="*/ 14605 h 22225"/>
                <a:gd name="connsiteX5" fmla="*/ 34925 w 37465"/>
                <a:gd name="connsiteY5" fmla="*/ 8255 h 22225"/>
                <a:gd name="connsiteX6" fmla="*/ 27940 w 37465"/>
                <a:gd name="connsiteY6" fmla="*/ 1905 h 22225"/>
                <a:gd name="connsiteX7" fmla="*/ 22860 w 37465"/>
                <a:gd name="connsiteY7" fmla="*/ 2540 h 22225"/>
                <a:gd name="connsiteX8" fmla="*/ 20955 w 37465"/>
                <a:gd name="connsiteY8" fmla="*/ 0 h 22225"/>
                <a:gd name="connsiteX9" fmla="*/ 15240 w 37465"/>
                <a:gd name="connsiteY9" fmla="*/ 0 h 22225"/>
                <a:gd name="connsiteX10" fmla="*/ 12065 w 37465"/>
                <a:gd name="connsiteY10" fmla="*/ 2540 h 22225"/>
                <a:gd name="connsiteX11" fmla="*/ 11430 w 37465"/>
                <a:gd name="connsiteY11" fmla="*/ 6985 h 22225"/>
                <a:gd name="connsiteX12" fmla="*/ 6350 w 37465"/>
                <a:gd name="connsiteY12" fmla="*/ 5715 h 22225"/>
                <a:gd name="connsiteX13" fmla="*/ 0 w 37465"/>
                <a:gd name="connsiteY13" fmla="*/ 13335 h 22225"/>
                <a:gd name="connsiteX14" fmla="*/ 1905 w 37465"/>
                <a:gd name="connsiteY14" fmla="*/ 15875 h 22225"/>
                <a:gd name="connsiteX15" fmla="*/ 7620 w 37465"/>
                <a:gd name="connsiteY15" fmla="*/ 15240 h 22225"/>
                <a:gd name="connsiteX16" fmla="*/ 8255 w 37465"/>
                <a:gd name="connsiteY16" fmla="*/ 18415 h 22225"/>
                <a:gd name="connsiteX17" fmla="*/ 11430 w 37465"/>
                <a:gd name="connsiteY17" fmla="*/ 21590 h 22225"/>
                <a:gd name="connsiteX18" fmla="*/ 10795 w 37465"/>
                <a:gd name="connsiteY18" fmla="*/ 19685 h 22225"/>
                <a:gd name="connsiteX19" fmla="*/ 11430 w 37465"/>
                <a:gd name="connsiteY19" fmla="*/ 15875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65" h="22225">
                  <a:moveTo>
                    <a:pt x="16510" y="15875"/>
                  </a:moveTo>
                  <a:lnTo>
                    <a:pt x="21590" y="19050"/>
                  </a:lnTo>
                  <a:lnTo>
                    <a:pt x="36195" y="22225"/>
                  </a:lnTo>
                  <a:lnTo>
                    <a:pt x="37465" y="17145"/>
                  </a:lnTo>
                  <a:lnTo>
                    <a:pt x="36195" y="14605"/>
                  </a:lnTo>
                  <a:lnTo>
                    <a:pt x="34925" y="8255"/>
                  </a:lnTo>
                  <a:lnTo>
                    <a:pt x="27940" y="1905"/>
                  </a:lnTo>
                  <a:lnTo>
                    <a:pt x="22860" y="2540"/>
                  </a:lnTo>
                  <a:lnTo>
                    <a:pt x="20955" y="0"/>
                  </a:lnTo>
                  <a:lnTo>
                    <a:pt x="15240" y="0"/>
                  </a:lnTo>
                  <a:lnTo>
                    <a:pt x="12065" y="2540"/>
                  </a:lnTo>
                  <a:lnTo>
                    <a:pt x="11430" y="6985"/>
                  </a:lnTo>
                  <a:lnTo>
                    <a:pt x="6350" y="5715"/>
                  </a:lnTo>
                  <a:lnTo>
                    <a:pt x="0" y="13335"/>
                  </a:lnTo>
                  <a:lnTo>
                    <a:pt x="1905" y="15875"/>
                  </a:lnTo>
                  <a:lnTo>
                    <a:pt x="7620" y="15240"/>
                  </a:lnTo>
                  <a:lnTo>
                    <a:pt x="8255" y="18415"/>
                  </a:lnTo>
                  <a:lnTo>
                    <a:pt x="11430" y="21590"/>
                  </a:lnTo>
                  <a:lnTo>
                    <a:pt x="10795" y="19685"/>
                  </a:lnTo>
                  <a:lnTo>
                    <a:pt x="1143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210">
              <a:extLst>
                <a:ext uri="{FF2B5EF4-FFF2-40B4-BE49-F238E27FC236}">
                  <a16:creationId xmlns:a16="http://schemas.microsoft.com/office/drawing/2014/main" id="{81B771D9-5EF6-98AC-FF94-5B7066665C82}"/>
                </a:ext>
              </a:extLst>
            </p:cNvPr>
            <p:cNvSpPr/>
            <p:nvPr/>
          </p:nvSpPr>
          <p:spPr>
            <a:xfrm>
              <a:off x="4026469" y="2278478"/>
              <a:ext cx="8198" cy="21861"/>
            </a:xfrm>
            <a:custGeom>
              <a:avLst/>
              <a:gdLst>
                <a:gd name="connsiteX0" fmla="*/ 3810 w 3810"/>
                <a:gd name="connsiteY0" fmla="*/ 7620 h 10160"/>
                <a:gd name="connsiteX1" fmla="*/ 3810 w 3810"/>
                <a:gd name="connsiteY1" fmla="*/ 0 h 10160"/>
                <a:gd name="connsiteX2" fmla="*/ 1905 w 3810"/>
                <a:gd name="connsiteY2" fmla="*/ 1270 h 10160"/>
                <a:gd name="connsiteX3" fmla="*/ 0 w 3810"/>
                <a:gd name="connsiteY3" fmla="*/ 1905 h 10160"/>
                <a:gd name="connsiteX4" fmla="*/ 635 w 3810"/>
                <a:gd name="connsiteY4" fmla="*/ 8255 h 10160"/>
                <a:gd name="connsiteX5" fmla="*/ 1905 w 3810"/>
                <a:gd name="connsiteY5" fmla="*/ 1016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160">
                  <a:moveTo>
                    <a:pt x="3810" y="7620"/>
                  </a:moveTo>
                  <a:lnTo>
                    <a:pt x="3810" y="0"/>
                  </a:lnTo>
                  <a:lnTo>
                    <a:pt x="1905" y="1270"/>
                  </a:lnTo>
                  <a:lnTo>
                    <a:pt x="0" y="1905"/>
                  </a:lnTo>
                  <a:lnTo>
                    <a:pt x="635" y="8255"/>
                  </a:lnTo>
                  <a:lnTo>
                    <a:pt x="190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 name="Freeform 211">
              <a:extLst>
                <a:ext uri="{FF2B5EF4-FFF2-40B4-BE49-F238E27FC236}">
                  <a16:creationId xmlns:a16="http://schemas.microsoft.com/office/drawing/2014/main" id="{FEDB1595-BFD7-781E-29E6-1BDC2F7BF7CD}"/>
                </a:ext>
              </a:extLst>
            </p:cNvPr>
            <p:cNvSpPr/>
            <p:nvPr/>
          </p:nvSpPr>
          <p:spPr>
            <a:xfrm>
              <a:off x="4227321" y="793285"/>
              <a:ext cx="54653" cy="73779"/>
            </a:xfrm>
            <a:custGeom>
              <a:avLst/>
              <a:gdLst>
                <a:gd name="connsiteX0" fmla="*/ 11430 w 25400"/>
                <a:gd name="connsiteY0" fmla="*/ 12700 h 34289"/>
                <a:gd name="connsiteX1" fmla="*/ 10160 w 25400"/>
                <a:gd name="connsiteY1" fmla="*/ 8890 h 34289"/>
                <a:gd name="connsiteX2" fmla="*/ 4445 w 25400"/>
                <a:gd name="connsiteY2" fmla="*/ 6350 h 34289"/>
                <a:gd name="connsiteX3" fmla="*/ 2540 w 25400"/>
                <a:gd name="connsiteY3" fmla="*/ 0 h 34289"/>
                <a:gd name="connsiteX4" fmla="*/ 635 w 25400"/>
                <a:gd name="connsiteY4" fmla="*/ 2540 h 34289"/>
                <a:gd name="connsiteX5" fmla="*/ 0 w 25400"/>
                <a:gd name="connsiteY5" fmla="*/ 10795 h 34289"/>
                <a:gd name="connsiteX6" fmla="*/ 3810 w 25400"/>
                <a:gd name="connsiteY6" fmla="*/ 13970 h 34289"/>
                <a:gd name="connsiteX7" fmla="*/ 5715 w 25400"/>
                <a:gd name="connsiteY7" fmla="*/ 19050 h 34289"/>
                <a:gd name="connsiteX8" fmla="*/ 5080 w 25400"/>
                <a:gd name="connsiteY8" fmla="*/ 22860 h 34289"/>
                <a:gd name="connsiteX9" fmla="*/ 10795 w 25400"/>
                <a:gd name="connsiteY9" fmla="*/ 26035 h 34289"/>
                <a:gd name="connsiteX10" fmla="*/ 13970 w 25400"/>
                <a:gd name="connsiteY10" fmla="*/ 29845 h 34289"/>
                <a:gd name="connsiteX11" fmla="*/ 13970 w 25400"/>
                <a:gd name="connsiteY11" fmla="*/ 34290 h 34289"/>
                <a:gd name="connsiteX12" fmla="*/ 18415 w 25400"/>
                <a:gd name="connsiteY12" fmla="*/ 33020 h 34289"/>
                <a:gd name="connsiteX13" fmla="*/ 24130 w 25400"/>
                <a:gd name="connsiteY13" fmla="*/ 34290 h 34289"/>
                <a:gd name="connsiteX14" fmla="*/ 25400 w 25400"/>
                <a:gd name="connsiteY14" fmla="*/ 27940 h 34289"/>
                <a:gd name="connsiteX15" fmla="*/ 20955 w 25400"/>
                <a:gd name="connsiteY15" fmla="*/ 27305 h 34289"/>
                <a:gd name="connsiteX16" fmla="*/ 14605 w 25400"/>
                <a:gd name="connsiteY16" fmla="*/ 24765 h 34289"/>
                <a:gd name="connsiteX17" fmla="*/ 14605 w 25400"/>
                <a:gd name="connsiteY17" fmla="*/ 1587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00" h="34289">
                  <a:moveTo>
                    <a:pt x="11430" y="12700"/>
                  </a:moveTo>
                  <a:lnTo>
                    <a:pt x="10160" y="8890"/>
                  </a:lnTo>
                  <a:lnTo>
                    <a:pt x="4445" y="6350"/>
                  </a:lnTo>
                  <a:lnTo>
                    <a:pt x="2540" y="0"/>
                  </a:lnTo>
                  <a:lnTo>
                    <a:pt x="635" y="2540"/>
                  </a:lnTo>
                  <a:lnTo>
                    <a:pt x="0" y="10795"/>
                  </a:lnTo>
                  <a:lnTo>
                    <a:pt x="3810" y="13970"/>
                  </a:lnTo>
                  <a:lnTo>
                    <a:pt x="5715" y="19050"/>
                  </a:lnTo>
                  <a:lnTo>
                    <a:pt x="5080" y="22860"/>
                  </a:lnTo>
                  <a:lnTo>
                    <a:pt x="10795" y="26035"/>
                  </a:lnTo>
                  <a:lnTo>
                    <a:pt x="13970" y="29845"/>
                  </a:lnTo>
                  <a:lnTo>
                    <a:pt x="13970" y="34290"/>
                  </a:lnTo>
                  <a:lnTo>
                    <a:pt x="18415" y="33020"/>
                  </a:lnTo>
                  <a:lnTo>
                    <a:pt x="24130" y="34290"/>
                  </a:lnTo>
                  <a:lnTo>
                    <a:pt x="25400" y="27940"/>
                  </a:lnTo>
                  <a:lnTo>
                    <a:pt x="20955" y="27305"/>
                  </a:lnTo>
                  <a:lnTo>
                    <a:pt x="14605" y="24765"/>
                  </a:lnTo>
                  <a:lnTo>
                    <a:pt x="14605"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 name="Freeform 212">
              <a:extLst>
                <a:ext uri="{FF2B5EF4-FFF2-40B4-BE49-F238E27FC236}">
                  <a16:creationId xmlns:a16="http://schemas.microsoft.com/office/drawing/2014/main" id="{71561F4E-1A3A-94BA-D0C8-D6B328BA5E85}"/>
                </a:ext>
              </a:extLst>
            </p:cNvPr>
            <p:cNvSpPr/>
            <p:nvPr/>
          </p:nvSpPr>
          <p:spPr>
            <a:xfrm>
              <a:off x="4829868" y="1721020"/>
              <a:ext cx="8198" cy="23225"/>
            </a:xfrm>
            <a:custGeom>
              <a:avLst/>
              <a:gdLst>
                <a:gd name="connsiteX0" fmla="*/ 3175 w 3810"/>
                <a:gd name="connsiteY0" fmla="*/ 10160 h 10794"/>
                <a:gd name="connsiteX1" fmla="*/ 3810 w 3810"/>
                <a:gd name="connsiteY1" fmla="*/ 5080 h 10794"/>
                <a:gd name="connsiteX2" fmla="*/ 1905 w 3810"/>
                <a:gd name="connsiteY2" fmla="*/ 0 h 10794"/>
                <a:gd name="connsiteX3" fmla="*/ 0 w 3810"/>
                <a:gd name="connsiteY3" fmla="*/ 3175 h 10794"/>
                <a:gd name="connsiteX4" fmla="*/ 1270 w 3810"/>
                <a:gd name="connsiteY4" fmla="*/ 8255 h 10794"/>
                <a:gd name="connsiteX5" fmla="*/ 1270 w 3810"/>
                <a:gd name="connsiteY5" fmla="*/ 10795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794">
                  <a:moveTo>
                    <a:pt x="3175" y="10160"/>
                  </a:moveTo>
                  <a:lnTo>
                    <a:pt x="3810" y="5080"/>
                  </a:lnTo>
                  <a:lnTo>
                    <a:pt x="1905" y="0"/>
                  </a:lnTo>
                  <a:lnTo>
                    <a:pt x="0" y="3175"/>
                  </a:lnTo>
                  <a:lnTo>
                    <a:pt x="1270" y="8255"/>
                  </a:lnTo>
                  <a:lnTo>
                    <a:pt x="1270"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eform 213">
              <a:extLst>
                <a:ext uri="{FF2B5EF4-FFF2-40B4-BE49-F238E27FC236}">
                  <a16:creationId xmlns:a16="http://schemas.microsoft.com/office/drawing/2014/main" id="{F9B35054-62C0-E957-8CDD-095B61C9EFE2}"/>
                </a:ext>
              </a:extLst>
            </p:cNvPr>
            <p:cNvSpPr/>
            <p:nvPr/>
          </p:nvSpPr>
          <p:spPr>
            <a:xfrm>
              <a:off x="4430904" y="1171755"/>
              <a:ext cx="60116" cy="58752"/>
            </a:xfrm>
            <a:custGeom>
              <a:avLst/>
              <a:gdLst>
                <a:gd name="connsiteX0" fmla="*/ 27305 w 27939"/>
                <a:gd name="connsiteY0" fmla="*/ 8890 h 27305"/>
                <a:gd name="connsiteX1" fmla="*/ 24765 w 27939"/>
                <a:gd name="connsiteY1" fmla="*/ 7620 h 27305"/>
                <a:gd name="connsiteX2" fmla="*/ 18415 w 27939"/>
                <a:gd name="connsiteY2" fmla="*/ 6985 h 27305"/>
                <a:gd name="connsiteX3" fmla="*/ 15240 w 27939"/>
                <a:gd name="connsiteY3" fmla="*/ 3810 h 27305"/>
                <a:gd name="connsiteX4" fmla="*/ 11430 w 27939"/>
                <a:gd name="connsiteY4" fmla="*/ 0 h 27305"/>
                <a:gd name="connsiteX5" fmla="*/ 9525 w 27939"/>
                <a:gd name="connsiteY5" fmla="*/ 1905 h 27305"/>
                <a:gd name="connsiteX6" fmla="*/ 3810 w 27939"/>
                <a:gd name="connsiteY6" fmla="*/ 1905 h 27305"/>
                <a:gd name="connsiteX7" fmla="*/ 1270 w 27939"/>
                <a:gd name="connsiteY7" fmla="*/ 635 h 27305"/>
                <a:gd name="connsiteX8" fmla="*/ 0 w 27939"/>
                <a:gd name="connsiteY8" fmla="*/ 3810 h 27305"/>
                <a:gd name="connsiteX9" fmla="*/ 1270 w 27939"/>
                <a:gd name="connsiteY9" fmla="*/ 8890 h 27305"/>
                <a:gd name="connsiteX10" fmla="*/ 5715 w 27939"/>
                <a:gd name="connsiteY10" fmla="*/ 12700 h 27305"/>
                <a:gd name="connsiteX11" fmla="*/ 8255 w 27939"/>
                <a:gd name="connsiteY11" fmla="*/ 18415 h 27305"/>
                <a:gd name="connsiteX12" fmla="*/ 10160 w 27939"/>
                <a:gd name="connsiteY12" fmla="*/ 20320 h 27305"/>
                <a:gd name="connsiteX13" fmla="*/ 11430 w 27939"/>
                <a:gd name="connsiteY13" fmla="*/ 25400 h 27305"/>
                <a:gd name="connsiteX14" fmla="*/ 13970 w 27939"/>
                <a:gd name="connsiteY14" fmla="*/ 27305 h 27305"/>
                <a:gd name="connsiteX15" fmla="*/ 18415 w 27939"/>
                <a:gd name="connsiteY15" fmla="*/ 26670 h 27305"/>
                <a:gd name="connsiteX16" fmla="*/ 21590 w 27939"/>
                <a:gd name="connsiteY16" fmla="*/ 24765 h 27305"/>
                <a:gd name="connsiteX17" fmla="*/ 24765 w 27939"/>
                <a:gd name="connsiteY17" fmla="*/ 24130 h 27305"/>
                <a:gd name="connsiteX18" fmla="*/ 27305 w 27939"/>
                <a:gd name="connsiteY18" fmla="*/ 22225 h 27305"/>
                <a:gd name="connsiteX19" fmla="*/ 27305 w 27939"/>
                <a:gd name="connsiteY19" fmla="*/ 19050 h 27305"/>
                <a:gd name="connsiteX20" fmla="*/ 27940 w 27939"/>
                <a:gd name="connsiteY20" fmla="*/ 17145 h 2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39" h="27305">
                  <a:moveTo>
                    <a:pt x="27305" y="8890"/>
                  </a:moveTo>
                  <a:lnTo>
                    <a:pt x="24765" y="7620"/>
                  </a:lnTo>
                  <a:lnTo>
                    <a:pt x="18415" y="6985"/>
                  </a:lnTo>
                  <a:lnTo>
                    <a:pt x="15240" y="3810"/>
                  </a:lnTo>
                  <a:lnTo>
                    <a:pt x="11430" y="0"/>
                  </a:lnTo>
                  <a:lnTo>
                    <a:pt x="9525" y="1905"/>
                  </a:lnTo>
                  <a:lnTo>
                    <a:pt x="3810" y="1905"/>
                  </a:lnTo>
                  <a:lnTo>
                    <a:pt x="1270" y="635"/>
                  </a:lnTo>
                  <a:lnTo>
                    <a:pt x="0" y="3810"/>
                  </a:lnTo>
                  <a:lnTo>
                    <a:pt x="1270" y="8890"/>
                  </a:lnTo>
                  <a:lnTo>
                    <a:pt x="5715" y="12700"/>
                  </a:lnTo>
                  <a:lnTo>
                    <a:pt x="8255" y="18415"/>
                  </a:lnTo>
                  <a:lnTo>
                    <a:pt x="10160" y="20320"/>
                  </a:lnTo>
                  <a:lnTo>
                    <a:pt x="11430" y="25400"/>
                  </a:lnTo>
                  <a:lnTo>
                    <a:pt x="13970" y="27305"/>
                  </a:lnTo>
                  <a:lnTo>
                    <a:pt x="18415" y="26670"/>
                  </a:lnTo>
                  <a:lnTo>
                    <a:pt x="21590" y="24765"/>
                  </a:lnTo>
                  <a:lnTo>
                    <a:pt x="24765" y="24130"/>
                  </a:lnTo>
                  <a:lnTo>
                    <a:pt x="27305" y="22225"/>
                  </a:lnTo>
                  <a:lnTo>
                    <a:pt x="27305" y="19050"/>
                  </a:lnTo>
                  <a:lnTo>
                    <a:pt x="27940"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214">
              <a:extLst>
                <a:ext uri="{FF2B5EF4-FFF2-40B4-BE49-F238E27FC236}">
                  <a16:creationId xmlns:a16="http://schemas.microsoft.com/office/drawing/2014/main" id="{D630C00E-8E62-094C-41DC-27300ECB47B3}"/>
                </a:ext>
              </a:extLst>
            </p:cNvPr>
            <p:cNvSpPr/>
            <p:nvPr/>
          </p:nvSpPr>
          <p:spPr>
            <a:xfrm>
              <a:off x="4851732" y="-57937"/>
              <a:ext cx="15027" cy="10931"/>
            </a:xfrm>
            <a:custGeom>
              <a:avLst/>
              <a:gdLst>
                <a:gd name="connsiteX0" fmla="*/ 6985 w 6984"/>
                <a:gd name="connsiteY0" fmla="*/ 3175 h 5080"/>
                <a:gd name="connsiteX1" fmla="*/ 2540 w 6984"/>
                <a:gd name="connsiteY1" fmla="*/ 0 h 5080"/>
                <a:gd name="connsiteX2" fmla="*/ 0 w 6984"/>
                <a:gd name="connsiteY2" fmla="*/ 0 h 5080"/>
                <a:gd name="connsiteX3" fmla="*/ 635 w 6984"/>
                <a:gd name="connsiteY3" fmla="*/ 3810 h 5080"/>
                <a:gd name="connsiteX4" fmla="*/ 5080 w 6984"/>
                <a:gd name="connsiteY4" fmla="*/ 508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 h="5080">
                  <a:moveTo>
                    <a:pt x="6985" y="3175"/>
                  </a:moveTo>
                  <a:lnTo>
                    <a:pt x="2540" y="0"/>
                  </a:lnTo>
                  <a:lnTo>
                    <a:pt x="0" y="0"/>
                  </a:lnTo>
                  <a:lnTo>
                    <a:pt x="635" y="3810"/>
                  </a:lnTo>
                  <a:lnTo>
                    <a:pt x="508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reeform 215">
              <a:extLst>
                <a:ext uri="{FF2B5EF4-FFF2-40B4-BE49-F238E27FC236}">
                  <a16:creationId xmlns:a16="http://schemas.microsoft.com/office/drawing/2014/main" id="{7957FEE5-6760-F31D-F301-AB39BB578377}"/>
                </a:ext>
              </a:extLst>
            </p:cNvPr>
            <p:cNvSpPr/>
            <p:nvPr/>
          </p:nvSpPr>
          <p:spPr>
            <a:xfrm>
              <a:off x="4806643" y="-79796"/>
              <a:ext cx="8196" cy="20495"/>
            </a:xfrm>
            <a:custGeom>
              <a:avLst/>
              <a:gdLst>
                <a:gd name="connsiteX0" fmla="*/ 0 w 3809"/>
                <a:gd name="connsiteY0" fmla="*/ 3175 h 9525"/>
                <a:gd name="connsiteX1" fmla="*/ 635 w 3809"/>
                <a:gd name="connsiteY1" fmla="*/ 9525 h 9525"/>
                <a:gd name="connsiteX2" fmla="*/ 3810 w 3809"/>
                <a:gd name="connsiteY2" fmla="*/ 6985 h 9525"/>
                <a:gd name="connsiteX3" fmla="*/ 3810 w 3809"/>
                <a:gd name="connsiteY3" fmla="*/ 3175 h 9525"/>
                <a:gd name="connsiteX4" fmla="*/ 1905 w 3809"/>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9525">
                  <a:moveTo>
                    <a:pt x="0" y="3175"/>
                  </a:moveTo>
                  <a:lnTo>
                    <a:pt x="635" y="9525"/>
                  </a:lnTo>
                  <a:lnTo>
                    <a:pt x="3810" y="6985"/>
                  </a:lnTo>
                  <a:lnTo>
                    <a:pt x="3810" y="3175"/>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216">
              <a:extLst>
                <a:ext uri="{FF2B5EF4-FFF2-40B4-BE49-F238E27FC236}">
                  <a16:creationId xmlns:a16="http://schemas.microsoft.com/office/drawing/2014/main" id="{FE410E82-E105-1BE8-319A-B20673A75B52}"/>
                </a:ext>
              </a:extLst>
            </p:cNvPr>
            <p:cNvSpPr/>
            <p:nvPr/>
          </p:nvSpPr>
          <p:spPr>
            <a:xfrm>
              <a:off x="4823037" y="-60670"/>
              <a:ext cx="10931" cy="13663"/>
            </a:xfrm>
            <a:custGeom>
              <a:avLst/>
              <a:gdLst>
                <a:gd name="connsiteX0" fmla="*/ 1905 w 5080"/>
                <a:gd name="connsiteY0" fmla="*/ 6350 h 6350"/>
                <a:gd name="connsiteX1" fmla="*/ 5080 w 5080"/>
                <a:gd name="connsiteY1" fmla="*/ 5080 h 6350"/>
                <a:gd name="connsiteX2" fmla="*/ 4445 w 5080"/>
                <a:gd name="connsiteY2" fmla="*/ 635 h 6350"/>
                <a:gd name="connsiteX3" fmla="*/ 2540 w 5080"/>
                <a:gd name="connsiteY3" fmla="*/ 0 h 6350"/>
                <a:gd name="connsiteX4" fmla="*/ 0 w 5080"/>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 h="6350">
                  <a:moveTo>
                    <a:pt x="1905" y="6350"/>
                  </a:moveTo>
                  <a:lnTo>
                    <a:pt x="5080" y="5080"/>
                  </a:lnTo>
                  <a:lnTo>
                    <a:pt x="4445" y="635"/>
                  </a:lnTo>
                  <a:lnTo>
                    <a:pt x="2540" y="0"/>
                  </a:lnTo>
                  <a:lnTo>
                    <a:pt x="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reeform 217">
              <a:extLst>
                <a:ext uri="{FF2B5EF4-FFF2-40B4-BE49-F238E27FC236}">
                  <a16:creationId xmlns:a16="http://schemas.microsoft.com/office/drawing/2014/main" id="{C8D85816-E983-C75A-4AA3-932DED464128}"/>
                </a:ext>
              </a:extLst>
            </p:cNvPr>
            <p:cNvSpPr/>
            <p:nvPr/>
          </p:nvSpPr>
          <p:spPr>
            <a:xfrm>
              <a:off x="930379" y="1843989"/>
              <a:ext cx="35522" cy="24592"/>
            </a:xfrm>
            <a:custGeom>
              <a:avLst/>
              <a:gdLst>
                <a:gd name="connsiteX0" fmla="*/ 0 w 16509"/>
                <a:gd name="connsiteY0" fmla="*/ 8255 h 11429"/>
                <a:gd name="connsiteX1" fmla="*/ 8890 w 16509"/>
                <a:gd name="connsiteY1" fmla="*/ 8255 h 11429"/>
                <a:gd name="connsiteX2" fmla="*/ 9525 w 16509"/>
                <a:gd name="connsiteY2" fmla="*/ 11430 h 11429"/>
                <a:gd name="connsiteX3" fmla="*/ 13970 w 16509"/>
                <a:gd name="connsiteY3" fmla="*/ 11430 h 11429"/>
                <a:gd name="connsiteX4" fmla="*/ 16510 w 16509"/>
                <a:gd name="connsiteY4" fmla="*/ 4445 h 11429"/>
                <a:gd name="connsiteX5" fmla="*/ 11430 w 16509"/>
                <a:gd name="connsiteY5" fmla="*/ 0 h 11429"/>
                <a:gd name="connsiteX6" fmla="*/ 3810 w 16509"/>
                <a:gd name="connsiteY6" fmla="*/ 3175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9" h="11429">
                  <a:moveTo>
                    <a:pt x="0" y="8255"/>
                  </a:moveTo>
                  <a:lnTo>
                    <a:pt x="8890" y="8255"/>
                  </a:lnTo>
                  <a:lnTo>
                    <a:pt x="9525" y="11430"/>
                  </a:lnTo>
                  <a:lnTo>
                    <a:pt x="13970" y="11430"/>
                  </a:lnTo>
                  <a:lnTo>
                    <a:pt x="16510" y="4445"/>
                  </a:lnTo>
                  <a:lnTo>
                    <a:pt x="11430" y="0"/>
                  </a:lnTo>
                  <a:lnTo>
                    <a:pt x="381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218">
              <a:extLst>
                <a:ext uri="{FF2B5EF4-FFF2-40B4-BE49-F238E27FC236}">
                  <a16:creationId xmlns:a16="http://schemas.microsoft.com/office/drawing/2014/main" id="{2886F9E4-18E4-6CBA-1C1F-12E9F492C132}"/>
                </a:ext>
              </a:extLst>
            </p:cNvPr>
            <p:cNvSpPr/>
            <p:nvPr/>
          </p:nvSpPr>
          <p:spPr>
            <a:xfrm>
              <a:off x="948141" y="1779770"/>
              <a:ext cx="10928" cy="20495"/>
            </a:xfrm>
            <a:custGeom>
              <a:avLst/>
              <a:gdLst>
                <a:gd name="connsiteX0" fmla="*/ 5080 w 5079"/>
                <a:gd name="connsiteY0" fmla="*/ 0 h 9525"/>
                <a:gd name="connsiteX1" fmla="*/ 0 w 5079"/>
                <a:gd name="connsiteY1" fmla="*/ 3175 h 9525"/>
                <a:gd name="connsiteX2" fmla="*/ 1270 w 5079"/>
                <a:gd name="connsiteY2" fmla="*/ 9525 h 9525"/>
                <a:gd name="connsiteX3" fmla="*/ 5080 w 5079"/>
                <a:gd name="connsiteY3" fmla="*/ 6350 h 9525"/>
              </a:gdLst>
              <a:ahLst/>
              <a:cxnLst>
                <a:cxn ang="0">
                  <a:pos x="connsiteX0" y="connsiteY0"/>
                </a:cxn>
                <a:cxn ang="0">
                  <a:pos x="connsiteX1" y="connsiteY1"/>
                </a:cxn>
                <a:cxn ang="0">
                  <a:pos x="connsiteX2" y="connsiteY2"/>
                </a:cxn>
                <a:cxn ang="0">
                  <a:pos x="connsiteX3" y="connsiteY3"/>
                </a:cxn>
              </a:cxnLst>
              <a:rect l="l" t="t" r="r" b="b"/>
              <a:pathLst>
                <a:path w="5079" h="9525">
                  <a:moveTo>
                    <a:pt x="5080" y="0"/>
                  </a:moveTo>
                  <a:lnTo>
                    <a:pt x="0" y="3175"/>
                  </a:lnTo>
                  <a:lnTo>
                    <a:pt x="1270" y="9525"/>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reeform 219">
              <a:extLst>
                <a:ext uri="{FF2B5EF4-FFF2-40B4-BE49-F238E27FC236}">
                  <a16:creationId xmlns:a16="http://schemas.microsoft.com/office/drawing/2014/main" id="{7DD15404-CC80-20AD-49C8-ACDC18C63D34}"/>
                </a:ext>
              </a:extLst>
            </p:cNvPr>
            <p:cNvSpPr/>
            <p:nvPr/>
          </p:nvSpPr>
          <p:spPr>
            <a:xfrm>
              <a:off x="985032" y="1966959"/>
              <a:ext cx="42354" cy="54653"/>
            </a:xfrm>
            <a:custGeom>
              <a:avLst/>
              <a:gdLst>
                <a:gd name="connsiteX0" fmla="*/ 5080 w 19684"/>
                <a:gd name="connsiteY0" fmla="*/ 8890 h 25400"/>
                <a:gd name="connsiteX1" fmla="*/ 3175 w 19684"/>
                <a:gd name="connsiteY1" fmla="*/ 12700 h 25400"/>
                <a:gd name="connsiteX2" fmla="*/ 3810 w 19684"/>
                <a:gd name="connsiteY2" fmla="*/ 17780 h 25400"/>
                <a:gd name="connsiteX3" fmla="*/ 8255 w 19684"/>
                <a:gd name="connsiteY3" fmla="*/ 18415 h 25400"/>
                <a:gd name="connsiteX4" fmla="*/ 14605 w 19684"/>
                <a:gd name="connsiteY4" fmla="*/ 12065 h 25400"/>
                <a:gd name="connsiteX5" fmla="*/ 11430 w 19684"/>
                <a:gd name="connsiteY5" fmla="*/ 19685 h 25400"/>
                <a:gd name="connsiteX6" fmla="*/ 12065 w 19684"/>
                <a:gd name="connsiteY6" fmla="*/ 25400 h 25400"/>
                <a:gd name="connsiteX7" fmla="*/ 18415 w 19684"/>
                <a:gd name="connsiteY7" fmla="*/ 18415 h 25400"/>
                <a:gd name="connsiteX8" fmla="*/ 19685 w 19684"/>
                <a:gd name="connsiteY8" fmla="*/ 3810 h 25400"/>
                <a:gd name="connsiteX9" fmla="*/ 12700 w 19684"/>
                <a:gd name="connsiteY9" fmla="*/ 0 h 25400"/>
                <a:gd name="connsiteX10" fmla="*/ 6350 w 19684"/>
                <a:gd name="connsiteY10" fmla="*/ 1905 h 25400"/>
                <a:gd name="connsiteX11" fmla="*/ 0 w 19684"/>
                <a:gd name="connsiteY11" fmla="*/ 762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84" h="25400">
                  <a:moveTo>
                    <a:pt x="5080" y="8890"/>
                  </a:moveTo>
                  <a:lnTo>
                    <a:pt x="3175" y="12700"/>
                  </a:lnTo>
                  <a:lnTo>
                    <a:pt x="3810" y="17780"/>
                  </a:lnTo>
                  <a:lnTo>
                    <a:pt x="8255" y="18415"/>
                  </a:lnTo>
                  <a:lnTo>
                    <a:pt x="14605" y="12065"/>
                  </a:lnTo>
                  <a:lnTo>
                    <a:pt x="11430" y="19685"/>
                  </a:lnTo>
                  <a:lnTo>
                    <a:pt x="12065" y="25400"/>
                  </a:lnTo>
                  <a:lnTo>
                    <a:pt x="18415" y="18415"/>
                  </a:lnTo>
                  <a:lnTo>
                    <a:pt x="19685" y="3810"/>
                  </a:lnTo>
                  <a:lnTo>
                    <a:pt x="12700" y="0"/>
                  </a:lnTo>
                  <a:lnTo>
                    <a:pt x="6350" y="190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220">
              <a:extLst>
                <a:ext uri="{FF2B5EF4-FFF2-40B4-BE49-F238E27FC236}">
                  <a16:creationId xmlns:a16="http://schemas.microsoft.com/office/drawing/2014/main" id="{40F5D282-3373-A03F-3E0E-EE34B5F230DC}"/>
                </a:ext>
              </a:extLst>
            </p:cNvPr>
            <p:cNvSpPr/>
            <p:nvPr/>
          </p:nvSpPr>
          <p:spPr>
            <a:xfrm>
              <a:off x="781447" y="1811197"/>
              <a:ext cx="107940" cy="250035"/>
            </a:xfrm>
            <a:custGeom>
              <a:avLst/>
              <a:gdLst>
                <a:gd name="connsiteX0" fmla="*/ 37465 w 50165"/>
                <a:gd name="connsiteY0" fmla="*/ 13970 h 116204"/>
                <a:gd name="connsiteX1" fmla="*/ 29845 w 50165"/>
                <a:gd name="connsiteY1" fmla="*/ 23495 h 116204"/>
                <a:gd name="connsiteX2" fmla="*/ 26035 w 50165"/>
                <a:gd name="connsiteY2" fmla="*/ 33020 h 116204"/>
                <a:gd name="connsiteX3" fmla="*/ 19050 w 50165"/>
                <a:gd name="connsiteY3" fmla="*/ 34925 h 116204"/>
                <a:gd name="connsiteX4" fmla="*/ 18415 w 50165"/>
                <a:gd name="connsiteY4" fmla="*/ 31115 h 116204"/>
                <a:gd name="connsiteX5" fmla="*/ 14605 w 50165"/>
                <a:gd name="connsiteY5" fmla="*/ 28575 h 116204"/>
                <a:gd name="connsiteX6" fmla="*/ 26035 w 50165"/>
                <a:gd name="connsiteY6" fmla="*/ 24130 h 116204"/>
                <a:gd name="connsiteX7" fmla="*/ 31750 w 50165"/>
                <a:gd name="connsiteY7" fmla="*/ 18415 h 116204"/>
                <a:gd name="connsiteX8" fmla="*/ 32385 w 50165"/>
                <a:gd name="connsiteY8" fmla="*/ 11430 h 116204"/>
                <a:gd name="connsiteX9" fmla="*/ 31750 w 50165"/>
                <a:gd name="connsiteY9" fmla="*/ 7620 h 116204"/>
                <a:gd name="connsiteX10" fmla="*/ 27940 w 50165"/>
                <a:gd name="connsiteY10" fmla="*/ 5715 h 116204"/>
                <a:gd name="connsiteX11" fmla="*/ 23495 w 50165"/>
                <a:gd name="connsiteY11" fmla="*/ 8890 h 116204"/>
                <a:gd name="connsiteX12" fmla="*/ 20320 w 50165"/>
                <a:gd name="connsiteY12" fmla="*/ 10795 h 116204"/>
                <a:gd name="connsiteX13" fmla="*/ 21590 w 50165"/>
                <a:gd name="connsiteY13" fmla="*/ 3175 h 116204"/>
                <a:gd name="connsiteX14" fmla="*/ 12065 w 50165"/>
                <a:gd name="connsiteY14" fmla="*/ 0 h 116204"/>
                <a:gd name="connsiteX15" fmla="*/ 1905 w 50165"/>
                <a:gd name="connsiteY15" fmla="*/ 16510 h 116204"/>
                <a:gd name="connsiteX16" fmla="*/ 3810 w 50165"/>
                <a:gd name="connsiteY16" fmla="*/ 27305 h 116204"/>
                <a:gd name="connsiteX17" fmla="*/ 0 w 50165"/>
                <a:gd name="connsiteY17" fmla="*/ 33020 h 116204"/>
                <a:gd name="connsiteX18" fmla="*/ 635 w 50165"/>
                <a:gd name="connsiteY18" fmla="*/ 38735 h 116204"/>
                <a:gd name="connsiteX19" fmla="*/ 5715 w 50165"/>
                <a:gd name="connsiteY19" fmla="*/ 40005 h 116204"/>
                <a:gd name="connsiteX20" fmla="*/ 9525 w 50165"/>
                <a:gd name="connsiteY20" fmla="*/ 45085 h 116204"/>
                <a:gd name="connsiteX21" fmla="*/ 10160 w 50165"/>
                <a:gd name="connsiteY21" fmla="*/ 50165 h 116204"/>
                <a:gd name="connsiteX22" fmla="*/ 6985 w 50165"/>
                <a:gd name="connsiteY22" fmla="*/ 48260 h 116204"/>
                <a:gd name="connsiteX23" fmla="*/ 1905 w 50165"/>
                <a:gd name="connsiteY23" fmla="*/ 47625 h 116204"/>
                <a:gd name="connsiteX24" fmla="*/ 1270 w 50165"/>
                <a:gd name="connsiteY24" fmla="*/ 51435 h 116204"/>
                <a:gd name="connsiteX25" fmla="*/ 5715 w 50165"/>
                <a:gd name="connsiteY25" fmla="*/ 56515 h 116204"/>
                <a:gd name="connsiteX26" fmla="*/ 1905 w 50165"/>
                <a:gd name="connsiteY26" fmla="*/ 62865 h 116204"/>
                <a:gd name="connsiteX27" fmla="*/ 5715 w 50165"/>
                <a:gd name="connsiteY27" fmla="*/ 64770 h 116204"/>
                <a:gd name="connsiteX28" fmla="*/ 11430 w 50165"/>
                <a:gd name="connsiteY28" fmla="*/ 71120 h 116204"/>
                <a:gd name="connsiteX29" fmla="*/ 4445 w 50165"/>
                <a:gd name="connsiteY29" fmla="*/ 69850 h 116204"/>
                <a:gd name="connsiteX30" fmla="*/ 1905 w 50165"/>
                <a:gd name="connsiteY30" fmla="*/ 74930 h 116204"/>
                <a:gd name="connsiteX31" fmla="*/ 3810 w 50165"/>
                <a:gd name="connsiteY31" fmla="*/ 80010 h 116204"/>
                <a:gd name="connsiteX32" fmla="*/ 10795 w 50165"/>
                <a:gd name="connsiteY32" fmla="*/ 81280 h 116204"/>
                <a:gd name="connsiteX33" fmla="*/ 8890 w 50165"/>
                <a:gd name="connsiteY33" fmla="*/ 85725 h 116204"/>
                <a:gd name="connsiteX34" fmla="*/ 10160 w 50165"/>
                <a:gd name="connsiteY34" fmla="*/ 94615 h 116204"/>
                <a:gd name="connsiteX35" fmla="*/ 19685 w 50165"/>
                <a:gd name="connsiteY35" fmla="*/ 114300 h 116204"/>
                <a:gd name="connsiteX36" fmla="*/ 27305 w 50165"/>
                <a:gd name="connsiteY36" fmla="*/ 116205 h 116204"/>
                <a:gd name="connsiteX37" fmla="*/ 31115 w 50165"/>
                <a:gd name="connsiteY37" fmla="*/ 111125 h 116204"/>
                <a:gd name="connsiteX38" fmla="*/ 27940 w 50165"/>
                <a:gd name="connsiteY38" fmla="*/ 107315 h 116204"/>
                <a:gd name="connsiteX39" fmla="*/ 23495 w 50165"/>
                <a:gd name="connsiteY39" fmla="*/ 107950 h 116204"/>
                <a:gd name="connsiteX40" fmla="*/ 22225 w 50165"/>
                <a:gd name="connsiteY40" fmla="*/ 99695 h 116204"/>
                <a:gd name="connsiteX41" fmla="*/ 18415 w 50165"/>
                <a:gd name="connsiteY41" fmla="*/ 89535 h 116204"/>
                <a:gd name="connsiteX42" fmla="*/ 19685 w 50165"/>
                <a:gd name="connsiteY42" fmla="*/ 80645 h 116204"/>
                <a:gd name="connsiteX43" fmla="*/ 17780 w 50165"/>
                <a:gd name="connsiteY43" fmla="*/ 73660 h 116204"/>
                <a:gd name="connsiteX44" fmla="*/ 21590 w 50165"/>
                <a:gd name="connsiteY44" fmla="*/ 66040 h 116204"/>
                <a:gd name="connsiteX45" fmla="*/ 29845 w 50165"/>
                <a:gd name="connsiteY45" fmla="*/ 66675 h 116204"/>
                <a:gd name="connsiteX46" fmla="*/ 29210 w 50165"/>
                <a:gd name="connsiteY46" fmla="*/ 59055 h 116204"/>
                <a:gd name="connsiteX47" fmla="*/ 22225 w 50165"/>
                <a:gd name="connsiteY47" fmla="*/ 58420 h 116204"/>
                <a:gd name="connsiteX48" fmla="*/ 18415 w 50165"/>
                <a:gd name="connsiteY48" fmla="*/ 60325 h 116204"/>
                <a:gd name="connsiteX49" fmla="*/ 13335 w 50165"/>
                <a:gd name="connsiteY49" fmla="*/ 60325 h 116204"/>
                <a:gd name="connsiteX50" fmla="*/ 17780 w 50165"/>
                <a:gd name="connsiteY50" fmla="*/ 55245 h 116204"/>
                <a:gd name="connsiteX51" fmla="*/ 23495 w 50165"/>
                <a:gd name="connsiteY51" fmla="*/ 55245 h 116204"/>
                <a:gd name="connsiteX52" fmla="*/ 30480 w 50165"/>
                <a:gd name="connsiteY52" fmla="*/ 49530 h 116204"/>
                <a:gd name="connsiteX53" fmla="*/ 31115 w 50165"/>
                <a:gd name="connsiteY53" fmla="*/ 39370 h 116204"/>
                <a:gd name="connsiteX54" fmla="*/ 36830 w 50165"/>
                <a:gd name="connsiteY54" fmla="*/ 32385 h 116204"/>
                <a:gd name="connsiteX55" fmla="*/ 38735 w 50165"/>
                <a:gd name="connsiteY55" fmla="*/ 22860 h 116204"/>
                <a:gd name="connsiteX56" fmla="*/ 50165 w 50165"/>
                <a:gd name="connsiteY56" fmla="*/ 10160 h 116204"/>
                <a:gd name="connsiteX57" fmla="*/ 47625 w 50165"/>
                <a:gd name="connsiteY57" fmla="*/ 952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165" h="116204">
                  <a:moveTo>
                    <a:pt x="37465" y="13970"/>
                  </a:moveTo>
                  <a:lnTo>
                    <a:pt x="29845" y="23495"/>
                  </a:lnTo>
                  <a:lnTo>
                    <a:pt x="26035" y="33020"/>
                  </a:lnTo>
                  <a:lnTo>
                    <a:pt x="19050" y="34925"/>
                  </a:lnTo>
                  <a:lnTo>
                    <a:pt x="18415" y="31115"/>
                  </a:lnTo>
                  <a:lnTo>
                    <a:pt x="14605" y="28575"/>
                  </a:lnTo>
                  <a:lnTo>
                    <a:pt x="26035" y="24130"/>
                  </a:lnTo>
                  <a:lnTo>
                    <a:pt x="31750" y="18415"/>
                  </a:lnTo>
                  <a:lnTo>
                    <a:pt x="32385" y="11430"/>
                  </a:lnTo>
                  <a:lnTo>
                    <a:pt x="31750" y="7620"/>
                  </a:lnTo>
                  <a:lnTo>
                    <a:pt x="27940" y="5715"/>
                  </a:lnTo>
                  <a:lnTo>
                    <a:pt x="23495" y="8890"/>
                  </a:lnTo>
                  <a:lnTo>
                    <a:pt x="20320" y="10795"/>
                  </a:lnTo>
                  <a:lnTo>
                    <a:pt x="21590" y="3175"/>
                  </a:lnTo>
                  <a:lnTo>
                    <a:pt x="12065" y="0"/>
                  </a:lnTo>
                  <a:lnTo>
                    <a:pt x="1905" y="16510"/>
                  </a:lnTo>
                  <a:lnTo>
                    <a:pt x="3810" y="27305"/>
                  </a:lnTo>
                  <a:lnTo>
                    <a:pt x="0" y="33020"/>
                  </a:lnTo>
                  <a:lnTo>
                    <a:pt x="635" y="38735"/>
                  </a:lnTo>
                  <a:lnTo>
                    <a:pt x="5715" y="40005"/>
                  </a:lnTo>
                  <a:lnTo>
                    <a:pt x="9525" y="45085"/>
                  </a:lnTo>
                  <a:lnTo>
                    <a:pt x="10160" y="50165"/>
                  </a:lnTo>
                  <a:lnTo>
                    <a:pt x="6985" y="48260"/>
                  </a:lnTo>
                  <a:lnTo>
                    <a:pt x="1905" y="47625"/>
                  </a:lnTo>
                  <a:lnTo>
                    <a:pt x="1270" y="51435"/>
                  </a:lnTo>
                  <a:lnTo>
                    <a:pt x="5715" y="56515"/>
                  </a:lnTo>
                  <a:lnTo>
                    <a:pt x="1905" y="62865"/>
                  </a:lnTo>
                  <a:lnTo>
                    <a:pt x="5715" y="64770"/>
                  </a:lnTo>
                  <a:lnTo>
                    <a:pt x="11430" y="71120"/>
                  </a:lnTo>
                  <a:lnTo>
                    <a:pt x="4445" y="69850"/>
                  </a:lnTo>
                  <a:lnTo>
                    <a:pt x="1905" y="74930"/>
                  </a:lnTo>
                  <a:lnTo>
                    <a:pt x="3810" y="80010"/>
                  </a:lnTo>
                  <a:lnTo>
                    <a:pt x="10795" y="81280"/>
                  </a:lnTo>
                  <a:lnTo>
                    <a:pt x="8890" y="85725"/>
                  </a:lnTo>
                  <a:lnTo>
                    <a:pt x="10160" y="94615"/>
                  </a:lnTo>
                  <a:lnTo>
                    <a:pt x="19685" y="114300"/>
                  </a:lnTo>
                  <a:lnTo>
                    <a:pt x="27305" y="116205"/>
                  </a:lnTo>
                  <a:lnTo>
                    <a:pt x="31115" y="111125"/>
                  </a:lnTo>
                  <a:lnTo>
                    <a:pt x="27940" y="107315"/>
                  </a:lnTo>
                  <a:lnTo>
                    <a:pt x="23495" y="107950"/>
                  </a:lnTo>
                  <a:lnTo>
                    <a:pt x="22225" y="99695"/>
                  </a:lnTo>
                  <a:lnTo>
                    <a:pt x="18415" y="89535"/>
                  </a:lnTo>
                  <a:lnTo>
                    <a:pt x="19685" y="80645"/>
                  </a:lnTo>
                  <a:lnTo>
                    <a:pt x="17780" y="73660"/>
                  </a:lnTo>
                  <a:lnTo>
                    <a:pt x="21590" y="66040"/>
                  </a:lnTo>
                  <a:lnTo>
                    <a:pt x="29845" y="66675"/>
                  </a:lnTo>
                  <a:lnTo>
                    <a:pt x="29210" y="59055"/>
                  </a:lnTo>
                  <a:lnTo>
                    <a:pt x="22225" y="58420"/>
                  </a:lnTo>
                  <a:lnTo>
                    <a:pt x="18415" y="60325"/>
                  </a:lnTo>
                  <a:lnTo>
                    <a:pt x="13335" y="60325"/>
                  </a:lnTo>
                  <a:lnTo>
                    <a:pt x="17780" y="55245"/>
                  </a:lnTo>
                  <a:lnTo>
                    <a:pt x="23495" y="55245"/>
                  </a:lnTo>
                  <a:lnTo>
                    <a:pt x="30480" y="49530"/>
                  </a:lnTo>
                  <a:lnTo>
                    <a:pt x="31115" y="39370"/>
                  </a:lnTo>
                  <a:lnTo>
                    <a:pt x="36830" y="32385"/>
                  </a:lnTo>
                  <a:lnTo>
                    <a:pt x="38735" y="22860"/>
                  </a:lnTo>
                  <a:lnTo>
                    <a:pt x="50165" y="10160"/>
                  </a:lnTo>
                  <a:lnTo>
                    <a:pt x="4762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reeform 221">
              <a:extLst>
                <a:ext uri="{FF2B5EF4-FFF2-40B4-BE49-F238E27FC236}">
                  <a16:creationId xmlns:a16="http://schemas.microsoft.com/office/drawing/2014/main" id="{7A91D29B-40E0-318F-D4C8-3BA4F0F1E798}"/>
                </a:ext>
              </a:extLst>
            </p:cNvPr>
            <p:cNvSpPr/>
            <p:nvPr/>
          </p:nvSpPr>
          <p:spPr>
            <a:xfrm>
              <a:off x="985032" y="1949194"/>
              <a:ext cx="12295" cy="15030"/>
            </a:xfrm>
            <a:custGeom>
              <a:avLst/>
              <a:gdLst>
                <a:gd name="connsiteX0" fmla="*/ 3175 w 5714"/>
                <a:gd name="connsiteY0" fmla="*/ 0 h 6985"/>
                <a:gd name="connsiteX1" fmla="*/ 0 w 5714"/>
                <a:gd name="connsiteY1" fmla="*/ 1905 h 6985"/>
                <a:gd name="connsiteX2" fmla="*/ 4445 w 5714"/>
                <a:gd name="connsiteY2" fmla="*/ 6985 h 6985"/>
                <a:gd name="connsiteX3" fmla="*/ 5715 w 5714"/>
                <a:gd name="connsiteY3" fmla="*/ 3175 h 6985"/>
              </a:gdLst>
              <a:ahLst/>
              <a:cxnLst>
                <a:cxn ang="0">
                  <a:pos x="connsiteX0" y="connsiteY0"/>
                </a:cxn>
                <a:cxn ang="0">
                  <a:pos x="connsiteX1" y="connsiteY1"/>
                </a:cxn>
                <a:cxn ang="0">
                  <a:pos x="connsiteX2" y="connsiteY2"/>
                </a:cxn>
                <a:cxn ang="0">
                  <a:pos x="connsiteX3" y="connsiteY3"/>
                </a:cxn>
              </a:cxnLst>
              <a:rect l="l" t="t" r="r" b="b"/>
              <a:pathLst>
                <a:path w="5714" h="6985">
                  <a:moveTo>
                    <a:pt x="3175" y="0"/>
                  </a:moveTo>
                  <a:lnTo>
                    <a:pt x="0" y="1905"/>
                  </a:lnTo>
                  <a:lnTo>
                    <a:pt x="4445" y="6985"/>
                  </a:lnTo>
                  <a:lnTo>
                    <a:pt x="571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222">
              <a:extLst>
                <a:ext uri="{FF2B5EF4-FFF2-40B4-BE49-F238E27FC236}">
                  <a16:creationId xmlns:a16="http://schemas.microsoft.com/office/drawing/2014/main" id="{7355D7B4-0D10-6B56-E059-49A4AA1D9C15}"/>
                </a:ext>
              </a:extLst>
            </p:cNvPr>
            <p:cNvSpPr/>
            <p:nvPr/>
          </p:nvSpPr>
          <p:spPr>
            <a:xfrm>
              <a:off x="923547" y="1893177"/>
              <a:ext cx="40990" cy="62849"/>
            </a:xfrm>
            <a:custGeom>
              <a:avLst/>
              <a:gdLst>
                <a:gd name="connsiteX0" fmla="*/ 12065 w 19050"/>
                <a:gd name="connsiteY0" fmla="*/ 27305 h 29209"/>
                <a:gd name="connsiteX1" fmla="*/ 16510 w 19050"/>
                <a:gd name="connsiteY1" fmla="*/ 29210 h 29209"/>
                <a:gd name="connsiteX2" fmla="*/ 19050 w 19050"/>
                <a:gd name="connsiteY2" fmla="*/ 24130 h 29209"/>
                <a:gd name="connsiteX3" fmla="*/ 14605 w 19050"/>
                <a:gd name="connsiteY3" fmla="*/ 15240 h 29209"/>
                <a:gd name="connsiteX4" fmla="*/ 1905 w 19050"/>
                <a:gd name="connsiteY4" fmla="*/ 0 h 29209"/>
                <a:gd name="connsiteX5" fmla="*/ 0 w 19050"/>
                <a:gd name="connsiteY5" fmla="*/ 3810 h 29209"/>
                <a:gd name="connsiteX6" fmla="*/ 2540 w 19050"/>
                <a:gd name="connsiteY6" fmla="*/ 10160 h 29209"/>
                <a:gd name="connsiteX7" fmla="*/ 12065 w 19050"/>
                <a:gd name="connsiteY7" fmla="*/ 20320 h 29209"/>
                <a:gd name="connsiteX8" fmla="*/ 12065 w 19050"/>
                <a:gd name="connsiteY8"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29209">
                  <a:moveTo>
                    <a:pt x="12065" y="27305"/>
                  </a:moveTo>
                  <a:lnTo>
                    <a:pt x="16510" y="29210"/>
                  </a:lnTo>
                  <a:lnTo>
                    <a:pt x="19050" y="24130"/>
                  </a:lnTo>
                  <a:lnTo>
                    <a:pt x="14605" y="15240"/>
                  </a:lnTo>
                  <a:lnTo>
                    <a:pt x="1905" y="0"/>
                  </a:lnTo>
                  <a:cubicBezTo>
                    <a:pt x="1270" y="0"/>
                    <a:pt x="0" y="3810"/>
                    <a:pt x="0" y="3810"/>
                  </a:cubicBezTo>
                  <a:lnTo>
                    <a:pt x="2540" y="10160"/>
                  </a:lnTo>
                  <a:lnTo>
                    <a:pt x="12065" y="20320"/>
                  </a:lnTo>
                  <a:lnTo>
                    <a:pt x="12065"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reeform 223">
              <a:extLst>
                <a:ext uri="{FF2B5EF4-FFF2-40B4-BE49-F238E27FC236}">
                  <a16:creationId xmlns:a16="http://schemas.microsoft.com/office/drawing/2014/main" id="{B0883F66-0775-F627-799D-EBF1A4563176}"/>
                </a:ext>
              </a:extLst>
            </p:cNvPr>
            <p:cNvSpPr/>
            <p:nvPr/>
          </p:nvSpPr>
          <p:spPr>
            <a:xfrm>
              <a:off x="1009626" y="1909571"/>
              <a:ext cx="25958" cy="23228"/>
            </a:xfrm>
            <a:custGeom>
              <a:avLst/>
              <a:gdLst>
                <a:gd name="connsiteX0" fmla="*/ 10160 w 12064"/>
                <a:gd name="connsiteY0" fmla="*/ 5080 h 10795"/>
                <a:gd name="connsiteX1" fmla="*/ 12065 w 12064"/>
                <a:gd name="connsiteY1" fmla="*/ 0 h 10795"/>
                <a:gd name="connsiteX2" fmla="*/ 8890 w 12064"/>
                <a:gd name="connsiteY2" fmla="*/ 0 h 10795"/>
                <a:gd name="connsiteX3" fmla="*/ 2540 w 12064"/>
                <a:gd name="connsiteY3" fmla="*/ 3175 h 10795"/>
                <a:gd name="connsiteX4" fmla="*/ 0 w 12064"/>
                <a:gd name="connsiteY4" fmla="*/ 10795 h 10795"/>
                <a:gd name="connsiteX5" fmla="*/ 3810 w 12064"/>
                <a:gd name="connsiteY5" fmla="*/ 762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4" h="10795">
                  <a:moveTo>
                    <a:pt x="10160" y="5080"/>
                  </a:moveTo>
                  <a:lnTo>
                    <a:pt x="12065" y="0"/>
                  </a:lnTo>
                  <a:lnTo>
                    <a:pt x="8890" y="0"/>
                  </a:lnTo>
                  <a:lnTo>
                    <a:pt x="2540" y="3175"/>
                  </a:lnTo>
                  <a:lnTo>
                    <a:pt x="0" y="10795"/>
                  </a:lnTo>
                  <a:lnTo>
                    <a:pt x="381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224">
              <a:extLst>
                <a:ext uri="{FF2B5EF4-FFF2-40B4-BE49-F238E27FC236}">
                  <a16:creationId xmlns:a16="http://schemas.microsoft.com/office/drawing/2014/main" id="{8ADD17EC-F354-6FA0-6A74-FA8B67DCCA3A}"/>
                </a:ext>
              </a:extLst>
            </p:cNvPr>
            <p:cNvSpPr/>
            <p:nvPr/>
          </p:nvSpPr>
          <p:spPr>
            <a:xfrm>
              <a:off x="998695" y="2140480"/>
              <a:ext cx="12295" cy="30059"/>
            </a:xfrm>
            <a:custGeom>
              <a:avLst/>
              <a:gdLst>
                <a:gd name="connsiteX0" fmla="*/ 0 w 5714"/>
                <a:gd name="connsiteY0" fmla="*/ 4445 h 13970"/>
                <a:gd name="connsiteX1" fmla="*/ 635 w 5714"/>
                <a:gd name="connsiteY1" fmla="*/ 10160 h 13970"/>
                <a:gd name="connsiteX2" fmla="*/ 3810 w 5714"/>
                <a:gd name="connsiteY2" fmla="*/ 13970 h 13970"/>
                <a:gd name="connsiteX3" fmla="*/ 5715 w 5714"/>
                <a:gd name="connsiteY3" fmla="*/ 5080 h 13970"/>
                <a:gd name="connsiteX4" fmla="*/ 4445 w 5714"/>
                <a:gd name="connsiteY4" fmla="*/ 0 h 1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13970">
                  <a:moveTo>
                    <a:pt x="0" y="4445"/>
                  </a:moveTo>
                  <a:lnTo>
                    <a:pt x="635" y="10160"/>
                  </a:lnTo>
                  <a:lnTo>
                    <a:pt x="3810" y="13970"/>
                  </a:lnTo>
                  <a:lnTo>
                    <a:pt x="5715" y="5080"/>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reeform 225">
              <a:extLst>
                <a:ext uri="{FF2B5EF4-FFF2-40B4-BE49-F238E27FC236}">
                  <a16:creationId xmlns:a16="http://schemas.microsoft.com/office/drawing/2014/main" id="{201D5AAF-38CE-6CD7-277A-C7EE7422789E}"/>
                </a:ext>
              </a:extLst>
            </p:cNvPr>
            <p:cNvSpPr/>
            <p:nvPr/>
          </p:nvSpPr>
          <p:spPr>
            <a:xfrm>
              <a:off x="1009626" y="2084462"/>
              <a:ext cx="10928" cy="13663"/>
            </a:xfrm>
            <a:custGeom>
              <a:avLst/>
              <a:gdLst>
                <a:gd name="connsiteX0" fmla="*/ 0 w 5079"/>
                <a:gd name="connsiteY0" fmla="*/ 1270 h 6350"/>
                <a:gd name="connsiteX1" fmla="*/ 635 w 5079"/>
                <a:gd name="connsiteY1" fmla="*/ 6350 h 6350"/>
                <a:gd name="connsiteX2" fmla="*/ 2540 w 5079"/>
                <a:gd name="connsiteY2" fmla="*/ 6350 h 6350"/>
                <a:gd name="connsiteX3" fmla="*/ 5080 w 5079"/>
                <a:gd name="connsiteY3" fmla="*/ 1905 h 6350"/>
                <a:gd name="connsiteX4" fmla="*/ 3175 w 5079"/>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9" h="6350">
                  <a:moveTo>
                    <a:pt x="0" y="1270"/>
                  </a:moveTo>
                  <a:lnTo>
                    <a:pt x="635" y="6350"/>
                  </a:lnTo>
                  <a:lnTo>
                    <a:pt x="2540" y="6350"/>
                  </a:lnTo>
                  <a:lnTo>
                    <a:pt x="5080" y="190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226">
              <a:extLst>
                <a:ext uri="{FF2B5EF4-FFF2-40B4-BE49-F238E27FC236}">
                  <a16:creationId xmlns:a16="http://schemas.microsoft.com/office/drawing/2014/main" id="{2D8C39CC-697A-8B92-0BA8-5C3C2A53A999}"/>
                </a:ext>
              </a:extLst>
            </p:cNvPr>
            <p:cNvSpPr/>
            <p:nvPr/>
          </p:nvSpPr>
          <p:spPr>
            <a:xfrm>
              <a:off x="1021921" y="2012045"/>
              <a:ext cx="12295" cy="27327"/>
            </a:xfrm>
            <a:custGeom>
              <a:avLst/>
              <a:gdLst>
                <a:gd name="connsiteX0" fmla="*/ 0 w 5714"/>
                <a:gd name="connsiteY0" fmla="*/ 12700 h 12700"/>
                <a:gd name="connsiteX1" fmla="*/ 2540 w 5714"/>
                <a:gd name="connsiteY1" fmla="*/ 10795 h 12700"/>
                <a:gd name="connsiteX2" fmla="*/ 2540 w 5714"/>
                <a:gd name="connsiteY2" fmla="*/ 8890 h 12700"/>
                <a:gd name="connsiteX3" fmla="*/ 5715 w 5714"/>
                <a:gd name="connsiteY3" fmla="*/ 6350 h 12700"/>
                <a:gd name="connsiteX4" fmla="*/ 3810 w 5714"/>
                <a:gd name="connsiteY4" fmla="*/ 0 h 12700"/>
                <a:gd name="connsiteX5" fmla="*/ 0 w 5714"/>
                <a:gd name="connsiteY5" fmla="*/ 5715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700">
                  <a:moveTo>
                    <a:pt x="0" y="12700"/>
                  </a:moveTo>
                  <a:lnTo>
                    <a:pt x="2540" y="10795"/>
                  </a:lnTo>
                  <a:lnTo>
                    <a:pt x="2540" y="8890"/>
                  </a:lnTo>
                  <a:lnTo>
                    <a:pt x="5715" y="6350"/>
                  </a:lnTo>
                  <a:lnTo>
                    <a:pt x="3810" y="0"/>
                  </a:lnTo>
                  <a:lnTo>
                    <a:pt x="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reeform 227">
              <a:extLst>
                <a:ext uri="{FF2B5EF4-FFF2-40B4-BE49-F238E27FC236}">
                  <a16:creationId xmlns:a16="http://schemas.microsoft.com/office/drawing/2014/main" id="{8327C230-0302-D919-2892-A202E87F1CC3}"/>
                </a:ext>
              </a:extLst>
            </p:cNvPr>
            <p:cNvSpPr/>
            <p:nvPr/>
          </p:nvSpPr>
          <p:spPr>
            <a:xfrm>
              <a:off x="1002794" y="2103591"/>
              <a:ext cx="24592" cy="23225"/>
            </a:xfrm>
            <a:custGeom>
              <a:avLst/>
              <a:gdLst>
                <a:gd name="connsiteX0" fmla="*/ 11430 w 11429"/>
                <a:gd name="connsiteY0" fmla="*/ 2540 h 10794"/>
                <a:gd name="connsiteX1" fmla="*/ 8890 w 11429"/>
                <a:gd name="connsiteY1" fmla="*/ 0 h 10794"/>
                <a:gd name="connsiteX2" fmla="*/ 1270 w 11429"/>
                <a:gd name="connsiteY2" fmla="*/ 4445 h 10794"/>
                <a:gd name="connsiteX3" fmla="*/ 0 w 11429"/>
                <a:gd name="connsiteY3" fmla="*/ 10795 h 10794"/>
                <a:gd name="connsiteX4" fmla="*/ 2540 w 11429"/>
                <a:gd name="connsiteY4" fmla="*/ 10160 h 10794"/>
                <a:gd name="connsiteX5" fmla="*/ 6985 w 11429"/>
                <a:gd name="connsiteY5" fmla="*/ 10795 h 10794"/>
                <a:gd name="connsiteX6" fmla="*/ 11430 w 11429"/>
                <a:gd name="connsiteY6" fmla="*/ 254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9" h="10794">
                  <a:moveTo>
                    <a:pt x="11430" y="2540"/>
                  </a:moveTo>
                  <a:lnTo>
                    <a:pt x="8890" y="0"/>
                  </a:lnTo>
                  <a:lnTo>
                    <a:pt x="1270" y="4445"/>
                  </a:lnTo>
                  <a:lnTo>
                    <a:pt x="0" y="10795"/>
                  </a:lnTo>
                  <a:lnTo>
                    <a:pt x="2540" y="10160"/>
                  </a:lnTo>
                  <a:cubicBezTo>
                    <a:pt x="2540" y="10160"/>
                    <a:pt x="6350" y="10795"/>
                    <a:pt x="6985" y="10795"/>
                  </a:cubicBezTo>
                  <a:lnTo>
                    <a:pt x="1143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228">
              <a:extLst>
                <a:ext uri="{FF2B5EF4-FFF2-40B4-BE49-F238E27FC236}">
                  <a16:creationId xmlns:a16="http://schemas.microsoft.com/office/drawing/2014/main" id="{02014BD6-3E80-4971-B57E-1C89AE69735D}"/>
                </a:ext>
              </a:extLst>
            </p:cNvPr>
            <p:cNvSpPr/>
            <p:nvPr/>
          </p:nvSpPr>
          <p:spPr>
            <a:xfrm>
              <a:off x="993228" y="2027077"/>
              <a:ext cx="20495" cy="16396"/>
            </a:xfrm>
            <a:custGeom>
              <a:avLst/>
              <a:gdLst>
                <a:gd name="connsiteX0" fmla="*/ 7620 w 9525"/>
                <a:gd name="connsiteY0" fmla="*/ 0 h 7620"/>
                <a:gd name="connsiteX1" fmla="*/ 0 w 9525"/>
                <a:gd name="connsiteY1" fmla="*/ 3810 h 7620"/>
                <a:gd name="connsiteX2" fmla="*/ 7620 w 9525"/>
                <a:gd name="connsiteY2" fmla="*/ 7620 h 7620"/>
                <a:gd name="connsiteX3" fmla="*/ 9525 w 9525"/>
                <a:gd name="connsiteY3" fmla="*/ 3810 h 7620"/>
              </a:gdLst>
              <a:ahLst/>
              <a:cxnLst>
                <a:cxn ang="0">
                  <a:pos x="connsiteX0" y="connsiteY0"/>
                </a:cxn>
                <a:cxn ang="0">
                  <a:pos x="connsiteX1" y="connsiteY1"/>
                </a:cxn>
                <a:cxn ang="0">
                  <a:pos x="connsiteX2" y="connsiteY2"/>
                </a:cxn>
                <a:cxn ang="0">
                  <a:pos x="connsiteX3" y="connsiteY3"/>
                </a:cxn>
              </a:cxnLst>
              <a:rect l="l" t="t" r="r" b="b"/>
              <a:pathLst>
                <a:path w="9525" h="7620">
                  <a:moveTo>
                    <a:pt x="7620" y="0"/>
                  </a:moveTo>
                  <a:lnTo>
                    <a:pt x="0" y="3810"/>
                  </a:lnTo>
                  <a:lnTo>
                    <a:pt x="7620" y="7620"/>
                  </a:lnTo>
                  <a:lnTo>
                    <a:pt x="9525" y="38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reeform 229">
              <a:extLst>
                <a:ext uri="{FF2B5EF4-FFF2-40B4-BE49-F238E27FC236}">
                  <a16:creationId xmlns:a16="http://schemas.microsoft.com/office/drawing/2014/main" id="{A7A1DE0A-B836-1FA0-8AAD-FC17A89CF5E8}"/>
                </a:ext>
              </a:extLst>
            </p:cNvPr>
            <p:cNvSpPr/>
            <p:nvPr/>
          </p:nvSpPr>
          <p:spPr>
            <a:xfrm>
              <a:off x="3667128" y="2980770"/>
              <a:ext cx="90175" cy="46455"/>
            </a:xfrm>
            <a:custGeom>
              <a:avLst/>
              <a:gdLst>
                <a:gd name="connsiteX0" fmla="*/ 0 w 41909"/>
                <a:gd name="connsiteY0" fmla="*/ 1905 h 21590"/>
                <a:gd name="connsiteX1" fmla="*/ 1905 w 41909"/>
                <a:gd name="connsiteY1" fmla="*/ 6985 h 21590"/>
                <a:gd name="connsiteX2" fmla="*/ 10795 w 41909"/>
                <a:gd name="connsiteY2" fmla="*/ 10160 h 21590"/>
                <a:gd name="connsiteX3" fmla="*/ 17780 w 41909"/>
                <a:gd name="connsiteY3" fmla="*/ 12700 h 21590"/>
                <a:gd name="connsiteX4" fmla="*/ 29210 w 41909"/>
                <a:gd name="connsiteY4" fmla="*/ 20955 h 21590"/>
                <a:gd name="connsiteX5" fmla="*/ 36195 w 41909"/>
                <a:gd name="connsiteY5" fmla="*/ 21590 h 21590"/>
                <a:gd name="connsiteX6" fmla="*/ 41275 w 41909"/>
                <a:gd name="connsiteY6" fmla="*/ 14605 h 21590"/>
                <a:gd name="connsiteX7" fmla="*/ 41910 w 41909"/>
                <a:gd name="connsiteY7" fmla="*/ 7620 h 21590"/>
                <a:gd name="connsiteX8" fmla="*/ 39370 w 41909"/>
                <a:gd name="connsiteY8" fmla="*/ 10160 h 21590"/>
                <a:gd name="connsiteX9" fmla="*/ 34925 w 41909"/>
                <a:gd name="connsiteY9" fmla="*/ 9525 h 21590"/>
                <a:gd name="connsiteX10" fmla="*/ 34925 w 41909"/>
                <a:gd name="connsiteY10" fmla="*/ 5080 h 21590"/>
                <a:gd name="connsiteX11" fmla="*/ 30480 w 41909"/>
                <a:gd name="connsiteY11" fmla="*/ 4445 h 21590"/>
                <a:gd name="connsiteX12" fmla="*/ 27940 w 41909"/>
                <a:gd name="connsiteY12" fmla="*/ 6350 h 21590"/>
                <a:gd name="connsiteX13" fmla="*/ 22860 w 41909"/>
                <a:gd name="connsiteY13" fmla="*/ 6350 h 21590"/>
                <a:gd name="connsiteX14" fmla="*/ 16510 w 41909"/>
                <a:gd name="connsiteY14" fmla="*/ 3175 h 21590"/>
                <a:gd name="connsiteX15" fmla="*/ 13970 w 41909"/>
                <a:gd name="connsiteY15" fmla="*/ 5080 h 21590"/>
                <a:gd name="connsiteX16" fmla="*/ 11430 w 41909"/>
                <a:gd name="connsiteY16" fmla="*/ 5080 h 21590"/>
                <a:gd name="connsiteX17" fmla="*/ 6985 w 41909"/>
                <a:gd name="connsiteY17" fmla="*/ 0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09" h="21590">
                  <a:moveTo>
                    <a:pt x="0" y="1905"/>
                  </a:moveTo>
                  <a:lnTo>
                    <a:pt x="1905" y="6985"/>
                  </a:lnTo>
                  <a:lnTo>
                    <a:pt x="10795" y="10160"/>
                  </a:lnTo>
                  <a:lnTo>
                    <a:pt x="17780" y="12700"/>
                  </a:lnTo>
                  <a:lnTo>
                    <a:pt x="29210" y="20955"/>
                  </a:lnTo>
                  <a:lnTo>
                    <a:pt x="36195" y="21590"/>
                  </a:lnTo>
                  <a:lnTo>
                    <a:pt x="41275" y="14605"/>
                  </a:lnTo>
                  <a:lnTo>
                    <a:pt x="41910" y="7620"/>
                  </a:lnTo>
                  <a:lnTo>
                    <a:pt x="39370" y="10160"/>
                  </a:lnTo>
                  <a:lnTo>
                    <a:pt x="34925" y="9525"/>
                  </a:lnTo>
                  <a:lnTo>
                    <a:pt x="34925" y="5080"/>
                  </a:lnTo>
                  <a:lnTo>
                    <a:pt x="30480" y="4445"/>
                  </a:lnTo>
                  <a:lnTo>
                    <a:pt x="27940" y="6350"/>
                  </a:lnTo>
                  <a:lnTo>
                    <a:pt x="22860" y="6350"/>
                  </a:lnTo>
                  <a:lnTo>
                    <a:pt x="16510" y="3175"/>
                  </a:lnTo>
                  <a:lnTo>
                    <a:pt x="13970" y="5080"/>
                  </a:lnTo>
                  <a:lnTo>
                    <a:pt x="11430" y="5080"/>
                  </a:lnTo>
                  <a:lnTo>
                    <a:pt x="698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230">
              <a:extLst>
                <a:ext uri="{FF2B5EF4-FFF2-40B4-BE49-F238E27FC236}">
                  <a16:creationId xmlns:a16="http://schemas.microsoft.com/office/drawing/2014/main" id="{DE2C9EA2-6F01-69D5-853F-158205833082}"/>
                </a:ext>
              </a:extLst>
            </p:cNvPr>
            <p:cNvSpPr/>
            <p:nvPr/>
          </p:nvSpPr>
          <p:spPr>
            <a:xfrm>
              <a:off x="3484039" y="5139563"/>
              <a:ext cx="17762" cy="10928"/>
            </a:xfrm>
            <a:custGeom>
              <a:avLst/>
              <a:gdLst>
                <a:gd name="connsiteX0" fmla="*/ 8255 w 8255"/>
                <a:gd name="connsiteY0" fmla="*/ 0 h 5079"/>
                <a:gd name="connsiteX1" fmla="*/ 2540 w 8255"/>
                <a:gd name="connsiteY1" fmla="*/ 0 h 5079"/>
                <a:gd name="connsiteX2" fmla="*/ 0 w 8255"/>
                <a:gd name="connsiteY2" fmla="*/ 5080 h 5079"/>
                <a:gd name="connsiteX3" fmla="*/ 6350 w 8255"/>
                <a:gd name="connsiteY3" fmla="*/ 4445 h 5079"/>
              </a:gdLst>
              <a:ahLst/>
              <a:cxnLst>
                <a:cxn ang="0">
                  <a:pos x="connsiteX0" y="connsiteY0"/>
                </a:cxn>
                <a:cxn ang="0">
                  <a:pos x="connsiteX1" y="connsiteY1"/>
                </a:cxn>
                <a:cxn ang="0">
                  <a:pos x="connsiteX2" y="connsiteY2"/>
                </a:cxn>
                <a:cxn ang="0">
                  <a:pos x="connsiteX3" y="connsiteY3"/>
                </a:cxn>
              </a:cxnLst>
              <a:rect l="l" t="t" r="r" b="b"/>
              <a:pathLst>
                <a:path w="8255" h="5079">
                  <a:moveTo>
                    <a:pt x="8255" y="0"/>
                  </a:moveTo>
                  <a:lnTo>
                    <a:pt x="2540" y="0"/>
                  </a:lnTo>
                  <a:lnTo>
                    <a:pt x="0" y="5080"/>
                  </a:lnTo>
                  <a:lnTo>
                    <a:pt x="635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reeform 231">
              <a:extLst>
                <a:ext uri="{FF2B5EF4-FFF2-40B4-BE49-F238E27FC236}">
                  <a16:creationId xmlns:a16="http://schemas.microsoft.com/office/drawing/2014/main" id="{FCE48E56-9065-3821-FE62-8002411F8E7C}"/>
                </a:ext>
              </a:extLst>
            </p:cNvPr>
            <p:cNvSpPr/>
            <p:nvPr/>
          </p:nvSpPr>
          <p:spPr>
            <a:xfrm>
              <a:off x="3686257" y="5199683"/>
              <a:ext cx="150296" cy="60116"/>
            </a:xfrm>
            <a:custGeom>
              <a:avLst/>
              <a:gdLst>
                <a:gd name="connsiteX0" fmla="*/ 8255 w 69850"/>
                <a:gd name="connsiteY0" fmla="*/ 1270 h 27939"/>
                <a:gd name="connsiteX1" fmla="*/ 15240 w 69850"/>
                <a:gd name="connsiteY1" fmla="*/ 2540 h 27939"/>
                <a:gd name="connsiteX2" fmla="*/ 27305 w 69850"/>
                <a:gd name="connsiteY2" fmla="*/ 0 h 27939"/>
                <a:gd name="connsiteX3" fmla="*/ 50800 w 69850"/>
                <a:gd name="connsiteY3" fmla="*/ 1270 h 27939"/>
                <a:gd name="connsiteX4" fmla="*/ 56515 w 69850"/>
                <a:gd name="connsiteY4" fmla="*/ 10795 h 27939"/>
                <a:gd name="connsiteX5" fmla="*/ 64770 w 69850"/>
                <a:gd name="connsiteY5" fmla="*/ 12065 h 27939"/>
                <a:gd name="connsiteX6" fmla="*/ 69850 w 69850"/>
                <a:gd name="connsiteY6" fmla="*/ 17780 h 27939"/>
                <a:gd name="connsiteX7" fmla="*/ 69215 w 69850"/>
                <a:gd name="connsiteY7" fmla="*/ 20955 h 27939"/>
                <a:gd name="connsiteX8" fmla="*/ 59055 w 69850"/>
                <a:gd name="connsiteY8" fmla="*/ 20955 h 27939"/>
                <a:gd name="connsiteX9" fmla="*/ 54610 w 69850"/>
                <a:gd name="connsiteY9" fmla="*/ 18415 h 27939"/>
                <a:gd name="connsiteX10" fmla="*/ 52070 w 69850"/>
                <a:gd name="connsiteY10" fmla="*/ 23495 h 27939"/>
                <a:gd name="connsiteX11" fmla="*/ 48895 w 69850"/>
                <a:gd name="connsiteY11" fmla="*/ 24765 h 27939"/>
                <a:gd name="connsiteX12" fmla="*/ 46355 w 69850"/>
                <a:gd name="connsiteY12" fmla="*/ 21590 h 27939"/>
                <a:gd name="connsiteX13" fmla="*/ 41275 w 69850"/>
                <a:gd name="connsiteY13" fmla="*/ 21590 h 27939"/>
                <a:gd name="connsiteX14" fmla="*/ 40640 w 69850"/>
                <a:gd name="connsiteY14" fmla="*/ 27940 h 27939"/>
                <a:gd name="connsiteX15" fmla="*/ 33655 w 69850"/>
                <a:gd name="connsiteY15" fmla="*/ 27940 h 27939"/>
                <a:gd name="connsiteX16" fmla="*/ 28575 w 69850"/>
                <a:gd name="connsiteY16" fmla="*/ 24130 h 27939"/>
                <a:gd name="connsiteX17" fmla="*/ 20955 w 69850"/>
                <a:gd name="connsiteY17" fmla="*/ 24130 h 27939"/>
                <a:gd name="connsiteX18" fmla="*/ 17145 w 69850"/>
                <a:gd name="connsiteY18" fmla="*/ 20955 h 27939"/>
                <a:gd name="connsiteX19" fmla="*/ 13335 w 69850"/>
                <a:gd name="connsiteY19" fmla="*/ 12700 h 27939"/>
                <a:gd name="connsiteX20" fmla="*/ 9525 w 69850"/>
                <a:gd name="connsiteY20" fmla="*/ 10795 h 27939"/>
                <a:gd name="connsiteX21" fmla="*/ 5715 w 69850"/>
                <a:gd name="connsiteY21" fmla="*/ 12065 h 27939"/>
                <a:gd name="connsiteX22" fmla="*/ 0 w 69850"/>
                <a:gd name="connsiteY22" fmla="*/ 7620 h 27939"/>
                <a:gd name="connsiteX23" fmla="*/ 3175 w 69850"/>
                <a:gd name="connsiteY23" fmla="*/ 2540 h 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850" h="27939">
                  <a:moveTo>
                    <a:pt x="8255" y="1270"/>
                  </a:moveTo>
                  <a:lnTo>
                    <a:pt x="15240" y="2540"/>
                  </a:lnTo>
                  <a:lnTo>
                    <a:pt x="27305" y="0"/>
                  </a:lnTo>
                  <a:lnTo>
                    <a:pt x="50800" y="1270"/>
                  </a:lnTo>
                  <a:lnTo>
                    <a:pt x="56515" y="10795"/>
                  </a:lnTo>
                  <a:lnTo>
                    <a:pt x="64770" y="12065"/>
                  </a:lnTo>
                  <a:lnTo>
                    <a:pt x="69850" y="17780"/>
                  </a:lnTo>
                  <a:lnTo>
                    <a:pt x="69215" y="20955"/>
                  </a:lnTo>
                  <a:lnTo>
                    <a:pt x="59055" y="20955"/>
                  </a:lnTo>
                  <a:lnTo>
                    <a:pt x="54610" y="18415"/>
                  </a:lnTo>
                  <a:lnTo>
                    <a:pt x="52070" y="23495"/>
                  </a:lnTo>
                  <a:lnTo>
                    <a:pt x="48895" y="24765"/>
                  </a:lnTo>
                  <a:lnTo>
                    <a:pt x="46355" y="21590"/>
                  </a:lnTo>
                  <a:lnTo>
                    <a:pt x="41275" y="21590"/>
                  </a:lnTo>
                  <a:lnTo>
                    <a:pt x="40640" y="27940"/>
                  </a:lnTo>
                  <a:lnTo>
                    <a:pt x="33655" y="27940"/>
                  </a:lnTo>
                  <a:lnTo>
                    <a:pt x="28575" y="24130"/>
                  </a:lnTo>
                  <a:lnTo>
                    <a:pt x="20955" y="24130"/>
                  </a:lnTo>
                  <a:lnTo>
                    <a:pt x="17145" y="20955"/>
                  </a:lnTo>
                  <a:lnTo>
                    <a:pt x="13335" y="12700"/>
                  </a:lnTo>
                  <a:lnTo>
                    <a:pt x="9525" y="10795"/>
                  </a:lnTo>
                  <a:lnTo>
                    <a:pt x="5715" y="12065"/>
                  </a:lnTo>
                  <a:lnTo>
                    <a:pt x="0" y="7620"/>
                  </a:lnTo>
                  <a:lnTo>
                    <a:pt x="317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232">
              <a:extLst>
                <a:ext uri="{FF2B5EF4-FFF2-40B4-BE49-F238E27FC236}">
                  <a16:creationId xmlns:a16="http://schemas.microsoft.com/office/drawing/2014/main" id="{EB3CE8F7-8838-8F12-022A-24BA0A410280}"/>
                </a:ext>
              </a:extLst>
            </p:cNvPr>
            <p:cNvSpPr/>
            <p:nvPr/>
          </p:nvSpPr>
          <p:spPr>
            <a:xfrm>
              <a:off x="3954056" y="5078078"/>
              <a:ext cx="183088" cy="159860"/>
            </a:xfrm>
            <a:custGeom>
              <a:avLst/>
              <a:gdLst>
                <a:gd name="connsiteX0" fmla="*/ 72390 w 85090"/>
                <a:gd name="connsiteY0" fmla="*/ 69850 h 74295"/>
                <a:gd name="connsiteX1" fmla="*/ 71755 w 85090"/>
                <a:gd name="connsiteY1" fmla="*/ 66675 h 74295"/>
                <a:gd name="connsiteX2" fmla="*/ 79375 w 85090"/>
                <a:gd name="connsiteY2" fmla="*/ 59055 h 74295"/>
                <a:gd name="connsiteX3" fmla="*/ 80010 w 85090"/>
                <a:gd name="connsiteY3" fmla="*/ 55245 h 74295"/>
                <a:gd name="connsiteX4" fmla="*/ 80010 w 85090"/>
                <a:gd name="connsiteY4" fmla="*/ 50165 h 74295"/>
                <a:gd name="connsiteX5" fmla="*/ 76835 w 85090"/>
                <a:gd name="connsiteY5" fmla="*/ 43815 h 74295"/>
                <a:gd name="connsiteX6" fmla="*/ 77470 w 85090"/>
                <a:gd name="connsiteY6" fmla="*/ 41275 h 74295"/>
                <a:gd name="connsiteX7" fmla="*/ 82550 w 85090"/>
                <a:gd name="connsiteY7" fmla="*/ 38735 h 74295"/>
                <a:gd name="connsiteX8" fmla="*/ 84455 w 85090"/>
                <a:gd name="connsiteY8" fmla="*/ 31750 h 74295"/>
                <a:gd name="connsiteX9" fmla="*/ 81915 w 85090"/>
                <a:gd name="connsiteY9" fmla="*/ 26670 h 74295"/>
                <a:gd name="connsiteX10" fmla="*/ 85090 w 85090"/>
                <a:gd name="connsiteY10" fmla="*/ 20955 h 74295"/>
                <a:gd name="connsiteX11" fmla="*/ 84455 w 85090"/>
                <a:gd name="connsiteY11" fmla="*/ 17780 h 74295"/>
                <a:gd name="connsiteX12" fmla="*/ 84455 w 85090"/>
                <a:gd name="connsiteY12" fmla="*/ 17780 h 74295"/>
                <a:gd name="connsiteX13" fmla="*/ 78740 w 85090"/>
                <a:gd name="connsiteY13" fmla="*/ 16510 h 74295"/>
                <a:gd name="connsiteX14" fmla="*/ 73660 w 85090"/>
                <a:gd name="connsiteY14" fmla="*/ 17780 h 74295"/>
                <a:gd name="connsiteX15" fmla="*/ 68580 w 85090"/>
                <a:gd name="connsiteY15" fmla="*/ 12065 h 74295"/>
                <a:gd name="connsiteX16" fmla="*/ 55245 w 85090"/>
                <a:gd name="connsiteY16" fmla="*/ 10795 h 74295"/>
                <a:gd name="connsiteX17" fmla="*/ 51435 w 85090"/>
                <a:gd name="connsiteY17" fmla="*/ 13335 h 74295"/>
                <a:gd name="connsiteX18" fmla="*/ 46355 w 85090"/>
                <a:gd name="connsiteY18" fmla="*/ 11430 h 74295"/>
                <a:gd name="connsiteX19" fmla="*/ 34925 w 85090"/>
                <a:gd name="connsiteY19" fmla="*/ 11430 h 74295"/>
                <a:gd name="connsiteX20" fmla="*/ 33020 w 85090"/>
                <a:gd name="connsiteY20" fmla="*/ 14605 h 74295"/>
                <a:gd name="connsiteX21" fmla="*/ 39370 w 85090"/>
                <a:gd name="connsiteY21" fmla="*/ 18415 h 74295"/>
                <a:gd name="connsiteX22" fmla="*/ 55880 w 85090"/>
                <a:gd name="connsiteY22" fmla="*/ 24130 h 74295"/>
                <a:gd name="connsiteX23" fmla="*/ 53975 w 85090"/>
                <a:gd name="connsiteY23" fmla="*/ 27305 h 74295"/>
                <a:gd name="connsiteX24" fmla="*/ 56515 w 85090"/>
                <a:gd name="connsiteY24" fmla="*/ 32385 h 74295"/>
                <a:gd name="connsiteX25" fmla="*/ 53975 w 85090"/>
                <a:gd name="connsiteY25" fmla="*/ 40005 h 74295"/>
                <a:gd name="connsiteX26" fmla="*/ 57150 w 85090"/>
                <a:gd name="connsiteY26" fmla="*/ 45720 h 74295"/>
                <a:gd name="connsiteX27" fmla="*/ 62865 w 85090"/>
                <a:gd name="connsiteY27" fmla="*/ 46990 h 74295"/>
                <a:gd name="connsiteX28" fmla="*/ 69850 w 85090"/>
                <a:gd name="connsiteY28" fmla="*/ 53340 h 74295"/>
                <a:gd name="connsiteX29" fmla="*/ 68580 w 85090"/>
                <a:gd name="connsiteY29" fmla="*/ 57150 h 74295"/>
                <a:gd name="connsiteX30" fmla="*/ 55880 w 85090"/>
                <a:gd name="connsiteY30" fmla="*/ 56515 h 74295"/>
                <a:gd name="connsiteX31" fmla="*/ 53340 w 85090"/>
                <a:gd name="connsiteY31" fmla="*/ 58420 h 74295"/>
                <a:gd name="connsiteX32" fmla="*/ 48260 w 85090"/>
                <a:gd name="connsiteY32" fmla="*/ 57150 h 74295"/>
                <a:gd name="connsiteX33" fmla="*/ 40640 w 85090"/>
                <a:gd name="connsiteY33" fmla="*/ 57785 h 74295"/>
                <a:gd name="connsiteX34" fmla="*/ 34290 w 85090"/>
                <a:gd name="connsiteY34" fmla="*/ 55245 h 74295"/>
                <a:gd name="connsiteX35" fmla="*/ 26670 w 85090"/>
                <a:gd name="connsiteY35" fmla="*/ 58420 h 74295"/>
                <a:gd name="connsiteX36" fmla="*/ 26035 w 85090"/>
                <a:gd name="connsiteY36" fmla="*/ 55245 h 74295"/>
                <a:gd name="connsiteX37" fmla="*/ 23495 w 85090"/>
                <a:gd name="connsiteY37" fmla="*/ 53975 h 74295"/>
                <a:gd name="connsiteX38" fmla="*/ 13970 w 85090"/>
                <a:gd name="connsiteY38" fmla="*/ 56515 h 74295"/>
                <a:gd name="connsiteX39" fmla="*/ 8890 w 85090"/>
                <a:gd name="connsiteY39" fmla="*/ 51435 h 74295"/>
                <a:gd name="connsiteX40" fmla="*/ 2540 w 85090"/>
                <a:gd name="connsiteY40" fmla="*/ 54610 h 74295"/>
                <a:gd name="connsiteX41" fmla="*/ 0 w 85090"/>
                <a:gd name="connsiteY41" fmla="*/ 58420 h 74295"/>
                <a:gd name="connsiteX42" fmla="*/ 2540 w 85090"/>
                <a:gd name="connsiteY42" fmla="*/ 63500 h 74295"/>
                <a:gd name="connsiteX43" fmla="*/ 10160 w 85090"/>
                <a:gd name="connsiteY43" fmla="*/ 64135 h 74295"/>
                <a:gd name="connsiteX44" fmla="*/ 17780 w 85090"/>
                <a:gd name="connsiteY44" fmla="*/ 73025 h 74295"/>
                <a:gd name="connsiteX45" fmla="*/ 20955 w 85090"/>
                <a:gd name="connsiteY45" fmla="*/ 74295 h 74295"/>
                <a:gd name="connsiteX46" fmla="*/ 21590 w 85090"/>
                <a:gd name="connsiteY46" fmla="*/ 68580 h 74295"/>
                <a:gd name="connsiteX47" fmla="*/ 24765 w 85090"/>
                <a:gd name="connsiteY47" fmla="*/ 66040 h 74295"/>
                <a:gd name="connsiteX48" fmla="*/ 38735 w 85090"/>
                <a:gd name="connsiteY48" fmla="*/ 66040 h 74295"/>
                <a:gd name="connsiteX49" fmla="*/ 44450 w 85090"/>
                <a:gd name="connsiteY49" fmla="*/ 69215 h 74295"/>
                <a:gd name="connsiteX50" fmla="*/ 61595 w 85090"/>
                <a:gd name="connsiteY50" fmla="*/ 69850 h 74295"/>
                <a:gd name="connsiteX51" fmla="*/ 64770 w 85090"/>
                <a:gd name="connsiteY51" fmla="*/ 67945 h 74295"/>
                <a:gd name="connsiteX52" fmla="*/ 69850 w 85090"/>
                <a:gd name="connsiteY52" fmla="*/ 70485 h 74295"/>
                <a:gd name="connsiteX53" fmla="*/ 72390 w 85090"/>
                <a:gd name="connsiteY53" fmla="*/ 69850 h 74295"/>
                <a:gd name="connsiteX54" fmla="*/ 72390 w 85090"/>
                <a:gd name="connsiteY54" fmla="*/ 69850 h 74295"/>
                <a:gd name="connsiteX55" fmla="*/ 48260 w 85090"/>
                <a:gd name="connsiteY55" fmla="*/ 3175 h 74295"/>
                <a:gd name="connsiteX56" fmla="*/ 53975 w 85090"/>
                <a:gd name="connsiteY56" fmla="*/ 0 h 74295"/>
                <a:gd name="connsiteX57" fmla="*/ 64770 w 85090"/>
                <a:gd name="connsiteY57" fmla="*/ 6350 h 74295"/>
                <a:gd name="connsiteX58" fmla="*/ 53340 w 85090"/>
                <a:gd name="connsiteY58" fmla="*/ 6350 h 74295"/>
                <a:gd name="connsiteX59" fmla="*/ 48260 w 85090"/>
                <a:gd name="connsiteY59" fmla="*/ 3175 h 74295"/>
                <a:gd name="connsiteX60" fmla="*/ 48260 w 85090"/>
                <a:gd name="connsiteY60" fmla="*/ 3175 h 74295"/>
                <a:gd name="connsiteX61" fmla="*/ 36830 w 85090"/>
                <a:gd name="connsiteY61" fmla="*/ 41910 h 74295"/>
                <a:gd name="connsiteX62" fmla="*/ 41910 w 85090"/>
                <a:gd name="connsiteY62" fmla="*/ 39370 h 74295"/>
                <a:gd name="connsiteX63" fmla="*/ 48260 w 85090"/>
                <a:gd name="connsiteY63" fmla="*/ 43815 h 74295"/>
                <a:gd name="connsiteX64" fmla="*/ 49530 w 85090"/>
                <a:gd name="connsiteY64" fmla="*/ 48260 h 74295"/>
                <a:gd name="connsiteX65" fmla="*/ 40640 w 85090"/>
                <a:gd name="connsiteY65" fmla="*/ 45085 h 74295"/>
                <a:gd name="connsiteX66" fmla="*/ 36830 w 85090"/>
                <a:gd name="connsiteY66" fmla="*/ 4191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090" h="74295">
                  <a:moveTo>
                    <a:pt x="72390" y="69850"/>
                  </a:moveTo>
                  <a:lnTo>
                    <a:pt x="71755" y="66675"/>
                  </a:lnTo>
                  <a:lnTo>
                    <a:pt x="79375" y="59055"/>
                  </a:lnTo>
                  <a:lnTo>
                    <a:pt x="80010" y="55245"/>
                  </a:lnTo>
                  <a:lnTo>
                    <a:pt x="80010" y="50165"/>
                  </a:lnTo>
                  <a:lnTo>
                    <a:pt x="76835" y="43815"/>
                  </a:lnTo>
                  <a:lnTo>
                    <a:pt x="77470" y="41275"/>
                  </a:lnTo>
                  <a:lnTo>
                    <a:pt x="82550" y="38735"/>
                  </a:lnTo>
                  <a:lnTo>
                    <a:pt x="84455" y="31750"/>
                  </a:lnTo>
                  <a:lnTo>
                    <a:pt x="81915" y="26670"/>
                  </a:lnTo>
                  <a:lnTo>
                    <a:pt x="85090" y="20955"/>
                  </a:lnTo>
                  <a:lnTo>
                    <a:pt x="84455" y="17780"/>
                  </a:lnTo>
                  <a:lnTo>
                    <a:pt x="84455" y="17780"/>
                  </a:lnTo>
                  <a:lnTo>
                    <a:pt x="78740" y="16510"/>
                  </a:lnTo>
                  <a:lnTo>
                    <a:pt x="73660" y="17780"/>
                  </a:lnTo>
                  <a:lnTo>
                    <a:pt x="68580" y="12065"/>
                  </a:lnTo>
                  <a:lnTo>
                    <a:pt x="55245" y="10795"/>
                  </a:lnTo>
                  <a:lnTo>
                    <a:pt x="51435" y="13335"/>
                  </a:lnTo>
                  <a:lnTo>
                    <a:pt x="46355" y="11430"/>
                  </a:lnTo>
                  <a:lnTo>
                    <a:pt x="34925" y="11430"/>
                  </a:lnTo>
                  <a:lnTo>
                    <a:pt x="33020" y="14605"/>
                  </a:lnTo>
                  <a:cubicBezTo>
                    <a:pt x="33020" y="14605"/>
                    <a:pt x="39370" y="18415"/>
                    <a:pt x="39370" y="18415"/>
                  </a:cubicBezTo>
                  <a:lnTo>
                    <a:pt x="55880" y="24130"/>
                  </a:lnTo>
                  <a:lnTo>
                    <a:pt x="53975" y="27305"/>
                  </a:lnTo>
                  <a:lnTo>
                    <a:pt x="56515" y="32385"/>
                  </a:lnTo>
                  <a:lnTo>
                    <a:pt x="53975" y="40005"/>
                  </a:lnTo>
                  <a:lnTo>
                    <a:pt x="57150" y="45720"/>
                  </a:lnTo>
                  <a:lnTo>
                    <a:pt x="62865" y="46990"/>
                  </a:lnTo>
                  <a:lnTo>
                    <a:pt x="69850" y="53340"/>
                  </a:lnTo>
                  <a:lnTo>
                    <a:pt x="68580" y="57150"/>
                  </a:lnTo>
                  <a:lnTo>
                    <a:pt x="55880" y="56515"/>
                  </a:lnTo>
                  <a:lnTo>
                    <a:pt x="53340" y="58420"/>
                  </a:lnTo>
                  <a:lnTo>
                    <a:pt x="48260" y="57150"/>
                  </a:lnTo>
                  <a:lnTo>
                    <a:pt x="40640" y="57785"/>
                  </a:lnTo>
                  <a:lnTo>
                    <a:pt x="34290" y="55245"/>
                  </a:lnTo>
                  <a:lnTo>
                    <a:pt x="26670" y="58420"/>
                  </a:lnTo>
                  <a:lnTo>
                    <a:pt x="26035" y="55245"/>
                  </a:lnTo>
                  <a:lnTo>
                    <a:pt x="23495" y="53975"/>
                  </a:lnTo>
                  <a:lnTo>
                    <a:pt x="13970" y="56515"/>
                  </a:lnTo>
                  <a:lnTo>
                    <a:pt x="8890" y="51435"/>
                  </a:lnTo>
                  <a:lnTo>
                    <a:pt x="2540" y="54610"/>
                  </a:lnTo>
                  <a:lnTo>
                    <a:pt x="0" y="58420"/>
                  </a:lnTo>
                  <a:lnTo>
                    <a:pt x="2540" y="63500"/>
                  </a:lnTo>
                  <a:lnTo>
                    <a:pt x="10160" y="64135"/>
                  </a:lnTo>
                  <a:lnTo>
                    <a:pt x="17780" y="73025"/>
                  </a:lnTo>
                  <a:lnTo>
                    <a:pt x="20955" y="74295"/>
                  </a:lnTo>
                  <a:lnTo>
                    <a:pt x="21590" y="68580"/>
                  </a:lnTo>
                  <a:lnTo>
                    <a:pt x="24765" y="66040"/>
                  </a:lnTo>
                  <a:lnTo>
                    <a:pt x="38735" y="66040"/>
                  </a:lnTo>
                  <a:lnTo>
                    <a:pt x="44450" y="69215"/>
                  </a:lnTo>
                  <a:lnTo>
                    <a:pt x="61595" y="69850"/>
                  </a:lnTo>
                  <a:lnTo>
                    <a:pt x="64770" y="67945"/>
                  </a:lnTo>
                  <a:lnTo>
                    <a:pt x="69850" y="70485"/>
                  </a:lnTo>
                  <a:lnTo>
                    <a:pt x="72390" y="69850"/>
                  </a:lnTo>
                  <a:lnTo>
                    <a:pt x="72390" y="69850"/>
                  </a:lnTo>
                  <a:close/>
                  <a:moveTo>
                    <a:pt x="48260" y="3175"/>
                  </a:moveTo>
                  <a:lnTo>
                    <a:pt x="53975" y="0"/>
                  </a:lnTo>
                  <a:lnTo>
                    <a:pt x="64770" y="6350"/>
                  </a:lnTo>
                  <a:lnTo>
                    <a:pt x="53340" y="6350"/>
                  </a:lnTo>
                  <a:lnTo>
                    <a:pt x="48260" y="3175"/>
                  </a:lnTo>
                  <a:lnTo>
                    <a:pt x="48260" y="3175"/>
                  </a:lnTo>
                  <a:close/>
                  <a:moveTo>
                    <a:pt x="36830" y="41910"/>
                  </a:moveTo>
                  <a:lnTo>
                    <a:pt x="41910" y="39370"/>
                  </a:lnTo>
                  <a:lnTo>
                    <a:pt x="48260" y="43815"/>
                  </a:lnTo>
                  <a:lnTo>
                    <a:pt x="49530" y="48260"/>
                  </a:lnTo>
                  <a:lnTo>
                    <a:pt x="40640" y="45085"/>
                  </a:lnTo>
                  <a:lnTo>
                    <a:pt x="36830" y="419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233">
              <a:extLst>
                <a:ext uri="{FF2B5EF4-FFF2-40B4-BE49-F238E27FC236}">
                  <a16:creationId xmlns:a16="http://schemas.microsoft.com/office/drawing/2014/main" id="{176AB101-8045-BFA9-817F-6D989F11EE57}"/>
                </a:ext>
              </a:extLst>
            </p:cNvPr>
            <p:cNvSpPr/>
            <p:nvPr/>
          </p:nvSpPr>
          <p:spPr>
            <a:xfrm>
              <a:off x="3264062" y="4855369"/>
              <a:ext cx="715954" cy="255503"/>
            </a:xfrm>
            <a:custGeom>
              <a:avLst/>
              <a:gdLst>
                <a:gd name="connsiteX0" fmla="*/ 61595 w 332740"/>
                <a:gd name="connsiteY0" fmla="*/ 48260 h 118745"/>
                <a:gd name="connsiteX1" fmla="*/ 64135 w 332740"/>
                <a:gd name="connsiteY1" fmla="*/ 43815 h 118745"/>
                <a:gd name="connsiteX2" fmla="*/ 69850 w 332740"/>
                <a:gd name="connsiteY2" fmla="*/ 45085 h 118745"/>
                <a:gd name="connsiteX3" fmla="*/ 75565 w 332740"/>
                <a:gd name="connsiteY3" fmla="*/ 51435 h 118745"/>
                <a:gd name="connsiteX4" fmla="*/ 74930 w 332740"/>
                <a:gd name="connsiteY4" fmla="*/ 57150 h 118745"/>
                <a:gd name="connsiteX5" fmla="*/ 66040 w 332740"/>
                <a:gd name="connsiteY5" fmla="*/ 59690 h 118745"/>
                <a:gd name="connsiteX6" fmla="*/ 59055 w 332740"/>
                <a:gd name="connsiteY6" fmla="*/ 57150 h 118745"/>
                <a:gd name="connsiteX7" fmla="*/ 58420 w 332740"/>
                <a:gd name="connsiteY7" fmla="*/ 53975 h 118745"/>
                <a:gd name="connsiteX8" fmla="*/ 60960 w 332740"/>
                <a:gd name="connsiteY8" fmla="*/ 55880 h 118745"/>
                <a:gd name="connsiteX9" fmla="*/ 64135 w 332740"/>
                <a:gd name="connsiteY9" fmla="*/ 56515 h 118745"/>
                <a:gd name="connsiteX10" fmla="*/ 67310 w 332740"/>
                <a:gd name="connsiteY10" fmla="*/ 53975 h 118745"/>
                <a:gd name="connsiteX11" fmla="*/ 64135 w 332740"/>
                <a:gd name="connsiteY11" fmla="*/ 52070 h 118745"/>
                <a:gd name="connsiteX12" fmla="*/ 61595 w 332740"/>
                <a:gd name="connsiteY12" fmla="*/ 48260 h 118745"/>
                <a:gd name="connsiteX13" fmla="*/ 61595 w 332740"/>
                <a:gd name="connsiteY13" fmla="*/ 48260 h 118745"/>
                <a:gd name="connsiteX14" fmla="*/ 17780 w 332740"/>
                <a:gd name="connsiteY14" fmla="*/ 33020 h 118745"/>
                <a:gd name="connsiteX15" fmla="*/ 21590 w 332740"/>
                <a:gd name="connsiteY15" fmla="*/ 37465 h 118745"/>
                <a:gd name="connsiteX16" fmla="*/ 20320 w 332740"/>
                <a:gd name="connsiteY16" fmla="*/ 40640 h 118745"/>
                <a:gd name="connsiteX17" fmla="*/ 15240 w 332740"/>
                <a:gd name="connsiteY17" fmla="*/ 37465 h 118745"/>
                <a:gd name="connsiteX18" fmla="*/ 4445 w 332740"/>
                <a:gd name="connsiteY18" fmla="*/ 43815 h 118745"/>
                <a:gd name="connsiteX19" fmla="*/ 0 w 332740"/>
                <a:gd name="connsiteY19" fmla="*/ 42545 h 118745"/>
                <a:gd name="connsiteX20" fmla="*/ 0 w 332740"/>
                <a:gd name="connsiteY20" fmla="*/ 46355 h 118745"/>
                <a:gd name="connsiteX21" fmla="*/ 5715 w 332740"/>
                <a:gd name="connsiteY21" fmla="*/ 49530 h 118745"/>
                <a:gd name="connsiteX22" fmla="*/ 12065 w 332740"/>
                <a:gd name="connsiteY22" fmla="*/ 42545 h 118745"/>
                <a:gd name="connsiteX23" fmla="*/ 14605 w 332740"/>
                <a:gd name="connsiteY23" fmla="*/ 43815 h 118745"/>
                <a:gd name="connsiteX24" fmla="*/ 14605 w 332740"/>
                <a:gd name="connsiteY24" fmla="*/ 48895 h 118745"/>
                <a:gd name="connsiteX25" fmla="*/ 22225 w 332740"/>
                <a:gd name="connsiteY25" fmla="*/ 44450 h 118745"/>
                <a:gd name="connsiteX26" fmla="*/ 27305 w 332740"/>
                <a:gd name="connsiteY26" fmla="*/ 43815 h 118745"/>
                <a:gd name="connsiteX27" fmla="*/ 33655 w 332740"/>
                <a:gd name="connsiteY27" fmla="*/ 34290 h 118745"/>
                <a:gd name="connsiteX28" fmla="*/ 41910 w 332740"/>
                <a:gd name="connsiteY28" fmla="*/ 35560 h 118745"/>
                <a:gd name="connsiteX29" fmla="*/ 45085 w 332740"/>
                <a:gd name="connsiteY29" fmla="*/ 33020 h 118745"/>
                <a:gd name="connsiteX30" fmla="*/ 48895 w 332740"/>
                <a:gd name="connsiteY30" fmla="*/ 36195 h 118745"/>
                <a:gd name="connsiteX31" fmla="*/ 55245 w 332740"/>
                <a:gd name="connsiteY31" fmla="*/ 34925 h 118745"/>
                <a:gd name="connsiteX32" fmla="*/ 64770 w 332740"/>
                <a:gd name="connsiteY32" fmla="*/ 23495 h 118745"/>
                <a:gd name="connsiteX33" fmla="*/ 69850 w 332740"/>
                <a:gd name="connsiteY33" fmla="*/ 22225 h 118745"/>
                <a:gd name="connsiteX34" fmla="*/ 73660 w 332740"/>
                <a:gd name="connsiteY34" fmla="*/ 17780 h 118745"/>
                <a:gd name="connsiteX35" fmla="*/ 81915 w 332740"/>
                <a:gd name="connsiteY35" fmla="*/ 19050 h 118745"/>
                <a:gd name="connsiteX36" fmla="*/ 88265 w 332740"/>
                <a:gd name="connsiteY36" fmla="*/ 19050 h 118745"/>
                <a:gd name="connsiteX37" fmla="*/ 102235 w 332740"/>
                <a:gd name="connsiteY37" fmla="*/ 20320 h 118745"/>
                <a:gd name="connsiteX38" fmla="*/ 106045 w 332740"/>
                <a:gd name="connsiteY38" fmla="*/ 23495 h 118745"/>
                <a:gd name="connsiteX39" fmla="*/ 102235 w 332740"/>
                <a:gd name="connsiteY39" fmla="*/ 26670 h 118745"/>
                <a:gd name="connsiteX40" fmla="*/ 95250 w 332740"/>
                <a:gd name="connsiteY40" fmla="*/ 26035 h 118745"/>
                <a:gd name="connsiteX41" fmla="*/ 90805 w 332740"/>
                <a:gd name="connsiteY41" fmla="*/ 29210 h 118745"/>
                <a:gd name="connsiteX42" fmla="*/ 95250 w 332740"/>
                <a:gd name="connsiteY42" fmla="*/ 33020 h 118745"/>
                <a:gd name="connsiteX43" fmla="*/ 113665 w 332740"/>
                <a:gd name="connsiteY43" fmla="*/ 36195 h 118745"/>
                <a:gd name="connsiteX44" fmla="*/ 117475 w 332740"/>
                <a:gd name="connsiteY44" fmla="*/ 34925 h 118745"/>
                <a:gd name="connsiteX45" fmla="*/ 123190 w 332740"/>
                <a:gd name="connsiteY45" fmla="*/ 34925 h 118745"/>
                <a:gd name="connsiteX46" fmla="*/ 128270 w 332740"/>
                <a:gd name="connsiteY46" fmla="*/ 39370 h 118745"/>
                <a:gd name="connsiteX47" fmla="*/ 137160 w 332740"/>
                <a:gd name="connsiteY47" fmla="*/ 40640 h 118745"/>
                <a:gd name="connsiteX48" fmla="*/ 141605 w 332740"/>
                <a:gd name="connsiteY48" fmla="*/ 40640 h 118745"/>
                <a:gd name="connsiteX49" fmla="*/ 144145 w 332740"/>
                <a:gd name="connsiteY49" fmla="*/ 37465 h 118745"/>
                <a:gd name="connsiteX50" fmla="*/ 147955 w 332740"/>
                <a:gd name="connsiteY50" fmla="*/ 40640 h 118745"/>
                <a:gd name="connsiteX51" fmla="*/ 148590 w 332740"/>
                <a:gd name="connsiteY51" fmla="*/ 43815 h 118745"/>
                <a:gd name="connsiteX52" fmla="*/ 158750 w 332740"/>
                <a:gd name="connsiteY52" fmla="*/ 50800 h 118745"/>
                <a:gd name="connsiteX53" fmla="*/ 167005 w 332740"/>
                <a:gd name="connsiteY53" fmla="*/ 52070 h 118745"/>
                <a:gd name="connsiteX54" fmla="*/ 170180 w 332740"/>
                <a:gd name="connsiteY54" fmla="*/ 50165 h 118745"/>
                <a:gd name="connsiteX55" fmla="*/ 175260 w 332740"/>
                <a:gd name="connsiteY55" fmla="*/ 54610 h 118745"/>
                <a:gd name="connsiteX56" fmla="*/ 180975 w 332740"/>
                <a:gd name="connsiteY56" fmla="*/ 53975 h 118745"/>
                <a:gd name="connsiteX57" fmla="*/ 185420 w 332740"/>
                <a:gd name="connsiteY57" fmla="*/ 55880 h 118745"/>
                <a:gd name="connsiteX58" fmla="*/ 194310 w 332740"/>
                <a:gd name="connsiteY58" fmla="*/ 52705 h 118745"/>
                <a:gd name="connsiteX59" fmla="*/ 198120 w 332740"/>
                <a:gd name="connsiteY59" fmla="*/ 53975 h 118745"/>
                <a:gd name="connsiteX60" fmla="*/ 203200 w 332740"/>
                <a:gd name="connsiteY60" fmla="*/ 72390 h 118745"/>
                <a:gd name="connsiteX61" fmla="*/ 213360 w 332740"/>
                <a:gd name="connsiteY61" fmla="*/ 84455 h 118745"/>
                <a:gd name="connsiteX62" fmla="*/ 218440 w 332740"/>
                <a:gd name="connsiteY62" fmla="*/ 84455 h 118745"/>
                <a:gd name="connsiteX63" fmla="*/ 220980 w 332740"/>
                <a:gd name="connsiteY63" fmla="*/ 82550 h 118745"/>
                <a:gd name="connsiteX64" fmla="*/ 227965 w 332740"/>
                <a:gd name="connsiteY64" fmla="*/ 86995 h 118745"/>
                <a:gd name="connsiteX65" fmla="*/ 238760 w 332740"/>
                <a:gd name="connsiteY65" fmla="*/ 86995 h 118745"/>
                <a:gd name="connsiteX66" fmla="*/ 240030 w 332740"/>
                <a:gd name="connsiteY66" fmla="*/ 90170 h 118745"/>
                <a:gd name="connsiteX67" fmla="*/ 245110 w 332740"/>
                <a:gd name="connsiteY67" fmla="*/ 92075 h 118745"/>
                <a:gd name="connsiteX68" fmla="*/ 244475 w 332740"/>
                <a:gd name="connsiteY68" fmla="*/ 98425 h 118745"/>
                <a:gd name="connsiteX69" fmla="*/ 236855 w 332740"/>
                <a:gd name="connsiteY69" fmla="*/ 100330 h 118745"/>
                <a:gd name="connsiteX70" fmla="*/ 226695 w 332740"/>
                <a:gd name="connsiteY70" fmla="*/ 109855 h 118745"/>
                <a:gd name="connsiteX71" fmla="*/ 226695 w 332740"/>
                <a:gd name="connsiteY71" fmla="*/ 115570 h 118745"/>
                <a:gd name="connsiteX72" fmla="*/ 237490 w 332740"/>
                <a:gd name="connsiteY72" fmla="*/ 117475 h 118745"/>
                <a:gd name="connsiteX73" fmla="*/ 245110 w 332740"/>
                <a:gd name="connsiteY73" fmla="*/ 113665 h 118745"/>
                <a:gd name="connsiteX74" fmla="*/ 250825 w 332740"/>
                <a:gd name="connsiteY74" fmla="*/ 116205 h 118745"/>
                <a:gd name="connsiteX75" fmla="*/ 266065 w 332740"/>
                <a:gd name="connsiteY75" fmla="*/ 112395 h 118745"/>
                <a:gd name="connsiteX76" fmla="*/ 274320 w 332740"/>
                <a:gd name="connsiteY76" fmla="*/ 113665 h 118745"/>
                <a:gd name="connsiteX77" fmla="*/ 285115 w 332740"/>
                <a:gd name="connsiteY77" fmla="*/ 118745 h 118745"/>
                <a:gd name="connsiteX78" fmla="*/ 300990 w 332740"/>
                <a:gd name="connsiteY78" fmla="*/ 114935 h 118745"/>
                <a:gd name="connsiteX79" fmla="*/ 302895 w 332740"/>
                <a:gd name="connsiteY79" fmla="*/ 111760 h 118745"/>
                <a:gd name="connsiteX80" fmla="*/ 306705 w 332740"/>
                <a:gd name="connsiteY80" fmla="*/ 112395 h 118745"/>
                <a:gd name="connsiteX81" fmla="*/ 311150 w 332740"/>
                <a:gd name="connsiteY81" fmla="*/ 108585 h 118745"/>
                <a:gd name="connsiteX82" fmla="*/ 321945 w 332740"/>
                <a:gd name="connsiteY82" fmla="*/ 109855 h 118745"/>
                <a:gd name="connsiteX83" fmla="*/ 329565 w 332740"/>
                <a:gd name="connsiteY83" fmla="*/ 107950 h 118745"/>
                <a:gd name="connsiteX84" fmla="*/ 332740 w 332740"/>
                <a:gd name="connsiteY84" fmla="*/ 101600 h 118745"/>
                <a:gd name="connsiteX85" fmla="*/ 330200 w 332740"/>
                <a:gd name="connsiteY85" fmla="*/ 98425 h 118745"/>
                <a:gd name="connsiteX86" fmla="*/ 324485 w 332740"/>
                <a:gd name="connsiteY86" fmla="*/ 97790 h 118745"/>
                <a:gd name="connsiteX87" fmla="*/ 320675 w 332740"/>
                <a:gd name="connsiteY87" fmla="*/ 89535 h 118745"/>
                <a:gd name="connsiteX88" fmla="*/ 306705 w 332740"/>
                <a:gd name="connsiteY88" fmla="*/ 83820 h 118745"/>
                <a:gd name="connsiteX89" fmla="*/ 288925 w 332740"/>
                <a:gd name="connsiteY89" fmla="*/ 83820 h 118745"/>
                <a:gd name="connsiteX90" fmla="*/ 284480 w 332740"/>
                <a:gd name="connsiteY90" fmla="*/ 82550 h 118745"/>
                <a:gd name="connsiteX91" fmla="*/ 287655 w 332740"/>
                <a:gd name="connsiteY91" fmla="*/ 79375 h 118745"/>
                <a:gd name="connsiteX92" fmla="*/ 290195 w 332740"/>
                <a:gd name="connsiteY92" fmla="*/ 71755 h 118745"/>
                <a:gd name="connsiteX93" fmla="*/ 286385 w 332740"/>
                <a:gd name="connsiteY93" fmla="*/ 70485 h 118745"/>
                <a:gd name="connsiteX94" fmla="*/ 281305 w 332740"/>
                <a:gd name="connsiteY94" fmla="*/ 72390 h 118745"/>
                <a:gd name="connsiteX95" fmla="*/ 275590 w 332740"/>
                <a:gd name="connsiteY95" fmla="*/ 71755 h 118745"/>
                <a:gd name="connsiteX96" fmla="*/ 264160 w 332740"/>
                <a:gd name="connsiteY96" fmla="*/ 63500 h 118745"/>
                <a:gd name="connsiteX97" fmla="*/ 260985 w 332740"/>
                <a:gd name="connsiteY97" fmla="*/ 66675 h 118745"/>
                <a:gd name="connsiteX98" fmla="*/ 255905 w 332740"/>
                <a:gd name="connsiteY98" fmla="*/ 62230 h 118745"/>
                <a:gd name="connsiteX99" fmla="*/ 247650 w 332740"/>
                <a:gd name="connsiteY99" fmla="*/ 55880 h 118745"/>
                <a:gd name="connsiteX100" fmla="*/ 242570 w 332740"/>
                <a:gd name="connsiteY100" fmla="*/ 60960 h 118745"/>
                <a:gd name="connsiteX101" fmla="*/ 240030 w 332740"/>
                <a:gd name="connsiteY101" fmla="*/ 57785 h 118745"/>
                <a:gd name="connsiteX102" fmla="*/ 241300 w 332740"/>
                <a:gd name="connsiteY102" fmla="*/ 53975 h 118745"/>
                <a:gd name="connsiteX103" fmla="*/ 238125 w 332740"/>
                <a:gd name="connsiteY103" fmla="*/ 52705 h 118745"/>
                <a:gd name="connsiteX104" fmla="*/ 236220 w 332740"/>
                <a:gd name="connsiteY104" fmla="*/ 56515 h 118745"/>
                <a:gd name="connsiteX105" fmla="*/ 232410 w 332740"/>
                <a:gd name="connsiteY105" fmla="*/ 52705 h 118745"/>
                <a:gd name="connsiteX106" fmla="*/ 220345 w 332740"/>
                <a:gd name="connsiteY106" fmla="*/ 50165 h 118745"/>
                <a:gd name="connsiteX107" fmla="*/ 212725 w 332740"/>
                <a:gd name="connsiteY107" fmla="*/ 42545 h 118745"/>
                <a:gd name="connsiteX108" fmla="*/ 205740 w 332740"/>
                <a:gd name="connsiteY108" fmla="*/ 38735 h 118745"/>
                <a:gd name="connsiteX109" fmla="*/ 198120 w 332740"/>
                <a:gd name="connsiteY109" fmla="*/ 32385 h 118745"/>
                <a:gd name="connsiteX110" fmla="*/ 180975 w 332740"/>
                <a:gd name="connsiteY110" fmla="*/ 31750 h 118745"/>
                <a:gd name="connsiteX111" fmla="*/ 174625 w 332740"/>
                <a:gd name="connsiteY111" fmla="*/ 28575 h 118745"/>
                <a:gd name="connsiteX112" fmla="*/ 172085 w 332740"/>
                <a:gd name="connsiteY112" fmla="*/ 21590 h 118745"/>
                <a:gd name="connsiteX113" fmla="*/ 165100 w 332740"/>
                <a:gd name="connsiteY113" fmla="*/ 13970 h 118745"/>
                <a:gd name="connsiteX114" fmla="*/ 159385 w 332740"/>
                <a:gd name="connsiteY114" fmla="*/ 15240 h 118745"/>
                <a:gd name="connsiteX115" fmla="*/ 156210 w 332740"/>
                <a:gd name="connsiteY115" fmla="*/ 11430 h 118745"/>
                <a:gd name="connsiteX116" fmla="*/ 133350 w 332740"/>
                <a:gd name="connsiteY116" fmla="*/ 8255 h 118745"/>
                <a:gd name="connsiteX117" fmla="*/ 125730 w 332740"/>
                <a:gd name="connsiteY117" fmla="*/ 11430 h 118745"/>
                <a:gd name="connsiteX118" fmla="*/ 116205 w 332740"/>
                <a:gd name="connsiteY118" fmla="*/ 9525 h 118745"/>
                <a:gd name="connsiteX119" fmla="*/ 110490 w 332740"/>
                <a:gd name="connsiteY119" fmla="*/ 2540 h 118745"/>
                <a:gd name="connsiteX120" fmla="*/ 95885 w 332740"/>
                <a:gd name="connsiteY120" fmla="*/ 0 h 118745"/>
                <a:gd name="connsiteX121" fmla="*/ 83185 w 332740"/>
                <a:gd name="connsiteY121" fmla="*/ 635 h 118745"/>
                <a:gd name="connsiteX122" fmla="*/ 76835 w 332740"/>
                <a:gd name="connsiteY122" fmla="*/ 5715 h 118745"/>
                <a:gd name="connsiteX123" fmla="*/ 59690 w 332740"/>
                <a:gd name="connsiteY123" fmla="*/ 6350 h 118745"/>
                <a:gd name="connsiteX124" fmla="*/ 46355 w 332740"/>
                <a:gd name="connsiteY124" fmla="*/ 9525 h 118745"/>
                <a:gd name="connsiteX125" fmla="*/ 41910 w 332740"/>
                <a:gd name="connsiteY125" fmla="*/ 13970 h 118745"/>
                <a:gd name="connsiteX126" fmla="*/ 28575 w 332740"/>
                <a:gd name="connsiteY126" fmla="*/ 17780 h 118745"/>
                <a:gd name="connsiteX127" fmla="*/ 24130 w 332740"/>
                <a:gd name="connsiteY127" fmla="*/ 23495 h 118745"/>
                <a:gd name="connsiteX128" fmla="*/ 18415 w 332740"/>
                <a:gd name="connsiteY128" fmla="*/ 26670 h 118745"/>
                <a:gd name="connsiteX129" fmla="*/ 17780 w 332740"/>
                <a:gd name="connsiteY129" fmla="*/ 33020 h 1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2740" h="118745">
                  <a:moveTo>
                    <a:pt x="61595" y="48260"/>
                  </a:moveTo>
                  <a:lnTo>
                    <a:pt x="64135" y="43815"/>
                  </a:lnTo>
                  <a:lnTo>
                    <a:pt x="69850" y="45085"/>
                  </a:lnTo>
                  <a:lnTo>
                    <a:pt x="75565" y="51435"/>
                  </a:lnTo>
                  <a:lnTo>
                    <a:pt x="74930" y="57150"/>
                  </a:lnTo>
                  <a:lnTo>
                    <a:pt x="66040" y="59690"/>
                  </a:lnTo>
                  <a:lnTo>
                    <a:pt x="59055" y="57150"/>
                  </a:lnTo>
                  <a:lnTo>
                    <a:pt x="58420" y="53975"/>
                  </a:lnTo>
                  <a:lnTo>
                    <a:pt x="60960" y="55880"/>
                  </a:lnTo>
                  <a:lnTo>
                    <a:pt x="64135" y="56515"/>
                  </a:lnTo>
                  <a:lnTo>
                    <a:pt x="67310" y="53975"/>
                  </a:lnTo>
                  <a:lnTo>
                    <a:pt x="64135" y="52070"/>
                  </a:lnTo>
                  <a:lnTo>
                    <a:pt x="61595" y="48260"/>
                  </a:lnTo>
                  <a:lnTo>
                    <a:pt x="61595" y="48260"/>
                  </a:lnTo>
                  <a:close/>
                  <a:moveTo>
                    <a:pt x="17780" y="33020"/>
                  </a:moveTo>
                  <a:lnTo>
                    <a:pt x="21590" y="37465"/>
                  </a:lnTo>
                  <a:lnTo>
                    <a:pt x="20320" y="40640"/>
                  </a:lnTo>
                  <a:lnTo>
                    <a:pt x="15240" y="37465"/>
                  </a:lnTo>
                  <a:lnTo>
                    <a:pt x="4445" y="43815"/>
                  </a:lnTo>
                  <a:lnTo>
                    <a:pt x="0" y="42545"/>
                  </a:lnTo>
                  <a:lnTo>
                    <a:pt x="0" y="46355"/>
                  </a:lnTo>
                  <a:lnTo>
                    <a:pt x="5715" y="49530"/>
                  </a:lnTo>
                  <a:lnTo>
                    <a:pt x="12065" y="42545"/>
                  </a:lnTo>
                  <a:lnTo>
                    <a:pt x="14605" y="43815"/>
                  </a:lnTo>
                  <a:lnTo>
                    <a:pt x="14605" y="48895"/>
                  </a:lnTo>
                  <a:lnTo>
                    <a:pt x="22225" y="44450"/>
                  </a:lnTo>
                  <a:lnTo>
                    <a:pt x="27305" y="43815"/>
                  </a:lnTo>
                  <a:lnTo>
                    <a:pt x="33655" y="34290"/>
                  </a:lnTo>
                  <a:lnTo>
                    <a:pt x="41910" y="35560"/>
                  </a:lnTo>
                  <a:lnTo>
                    <a:pt x="45085" y="33020"/>
                  </a:lnTo>
                  <a:lnTo>
                    <a:pt x="48895" y="36195"/>
                  </a:lnTo>
                  <a:lnTo>
                    <a:pt x="55245" y="34925"/>
                  </a:lnTo>
                  <a:lnTo>
                    <a:pt x="64770" y="23495"/>
                  </a:lnTo>
                  <a:lnTo>
                    <a:pt x="69850" y="22225"/>
                  </a:lnTo>
                  <a:lnTo>
                    <a:pt x="73660" y="17780"/>
                  </a:lnTo>
                  <a:lnTo>
                    <a:pt x="81915" y="19050"/>
                  </a:lnTo>
                  <a:lnTo>
                    <a:pt x="88265" y="19050"/>
                  </a:lnTo>
                  <a:lnTo>
                    <a:pt x="102235" y="20320"/>
                  </a:lnTo>
                  <a:lnTo>
                    <a:pt x="106045" y="23495"/>
                  </a:lnTo>
                  <a:lnTo>
                    <a:pt x="102235" y="26670"/>
                  </a:lnTo>
                  <a:lnTo>
                    <a:pt x="95250" y="26035"/>
                  </a:lnTo>
                  <a:lnTo>
                    <a:pt x="90805" y="29210"/>
                  </a:lnTo>
                  <a:lnTo>
                    <a:pt x="95250" y="33020"/>
                  </a:lnTo>
                  <a:lnTo>
                    <a:pt x="113665" y="36195"/>
                  </a:lnTo>
                  <a:lnTo>
                    <a:pt x="117475" y="34925"/>
                  </a:lnTo>
                  <a:lnTo>
                    <a:pt x="123190" y="34925"/>
                  </a:lnTo>
                  <a:lnTo>
                    <a:pt x="128270" y="39370"/>
                  </a:lnTo>
                  <a:lnTo>
                    <a:pt x="137160" y="40640"/>
                  </a:lnTo>
                  <a:lnTo>
                    <a:pt x="141605" y="40640"/>
                  </a:lnTo>
                  <a:lnTo>
                    <a:pt x="144145" y="37465"/>
                  </a:lnTo>
                  <a:lnTo>
                    <a:pt x="147955" y="40640"/>
                  </a:lnTo>
                  <a:lnTo>
                    <a:pt x="148590" y="43815"/>
                  </a:lnTo>
                  <a:lnTo>
                    <a:pt x="158750" y="50800"/>
                  </a:lnTo>
                  <a:lnTo>
                    <a:pt x="167005" y="52070"/>
                  </a:lnTo>
                  <a:lnTo>
                    <a:pt x="170180" y="50165"/>
                  </a:lnTo>
                  <a:lnTo>
                    <a:pt x="175260" y="54610"/>
                  </a:lnTo>
                  <a:lnTo>
                    <a:pt x="180975" y="53975"/>
                  </a:lnTo>
                  <a:lnTo>
                    <a:pt x="185420" y="55880"/>
                  </a:lnTo>
                  <a:lnTo>
                    <a:pt x="194310" y="52705"/>
                  </a:lnTo>
                  <a:lnTo>
                    <a:pt x="198120" y="53975"/>
                  </a:lnTo>
                  <a:lnTo>
                    <a:pt x="203200" y="72390"/>
                  </a:lnTo>
                  <a:lnTo>
                    <a:pt x="213360" y="84455"/>
                  </a:lnTo>
                  <a:lnTo>
                    <a:pt x="218440" y="84455"/>
                  </a:lnTo>
                  <a:lnTo>
                    <a:pt x="220980" y="82550"/>
                  </a:lnTo>
                  <a:lnTo>
                    <a:pt x="227965" y="86995"/>
                  </a:lnTo>
                  <a:lnTo>
                    <a:pt x="238760" y="86995"/>
                  </a:lnTo>
                  <a:lnTo>
                    <a:pt x="240030" y="90170"/>
                  </a:lnTo>
                  <a:lnTo>
                    <a:pt x="245110" y="92075"/>
                  </a:lnTo>
                  <a:lnTo>
                    <a:pt x="244475" y="98425"/>
                  </a:lnTo>
                  <a:lnTo>
                    <a:pt x="236855" y="100330"/>
                  </a:lnTo>
                  <a:lnTo>
                    <a:pt x="226695" y="109855"/>
                  </a:lnTo>
                  <a:lnTo>
                    <a:pt x="226695" y="115570"/>
                  </a:lnTo>
                  <a:lnTo>
                    <a:pt x="237490" y="117475"/>
                  </a:lnTo>
                  <a:lnTo>
                    <a:pt x="245110" y="113665"/>
                  </a:lnTo>
                  <a:lnTo>
                    <a:pt x="250825" y="116205"/>
                  </a:lnTo>
                  <a:lnTo>
                    <a:pt x="266065" y="112395"/>
                  </a:lnTo>
                  <a:lnTo>
                    <a:pt x="274320" y="113665"/>
                  </a:lnTo>
                  <a:lnTo>
                    <a:pt x="285115" y="118745"/>
                  </a:lnTo>
                  <a:lnTo>
                    <a:pt x="300990" y="114935"/>
                  </a:lnTo>
                  <a:lnTo>
                    <a:pt x="302895" y="111760"/>
                  </a:lnTo>
                  <a:lnTo>
                    <a:pt x="306705" y="112395"/>
                  </a:lnTo>
                  <a:lnTo>
                    <a:pt x="311150" y="108585"/>
                  </a:lnTo>
                  <a:lnTo>
                    <a:pt x="321945" y="109855"/>
                  </a:lnTo>
                  <a:lnTo>
                    <a:pt x="329565" y="107950"/>
                  </a:lnTo>
                  <a:lnTo>
                    <a:pt x="332740" y="101600"/>
                  </a:lnTo>
                  <a:lnTo>
                    <a:pt x="330200" y="98425"/>
                  </a:lnTo>
                  <a:lnTo>
                    <a:pt x="324485" y="97790"/>
                  </a:lnTo>
                  <a:lnTo>
                    <a:pt x="320675" y="89535"/>
                  </a:lnTo>
                  <a:lnTo>
                    <a:pt x="306705" y="83820"/>
                  </a:lnTo>
                  <a:lnTo>
                    <a:pt x="288925" y="83820"/>
                  </a:lnTo>
                  <a:lnTo>
                    <a:pt x="284480" y="82550"/>
                  </a:lnTo>
                  <a:lnTo>
                    <a:pt x="287655" y="79375"/>
                  </a:lnTo>
                  <a:lnTo>
                    <a:pt x="290195" y="71755"/>
                  </a:lnTo>
                  <a:lnTo>
                    <a:pt x="286385" y="70485"/>
                  </a:lnTo>
                  <a:lnTo>
                    <a:pt x="281305" y="72390"/>
                  </a:lnTo>
                  <a:lnTo>
                    <a:pt x="275590" y="71755"/>
                  </a:lnTo>
                  <a:lnTo>
                    <a:pt x="264160" y="63500"/>
                  </a:lnTo>
                  <a:lnTo>
                    <a:pt x="260985" y="66675"/>
                  </a:lnTo>
                  <a:lnTo>
                    <a:pt x="255905" y="62230"/>
                  </a:lnTo>
                  <a:lnTo>
                    <a:pt x="247650" y="55880"/>
                  </a:lnTo>
                  <a:lnTo>
                    <a:pt x="242570" y="60960"/>
                  </a:lnTo>
                  <a:lnTo>
                    <a:pt x="240030" y="57785"/>
                  </a:lnTo>
                  <a:lnTo>
                    <a:pt x="241300" y="53975"/>
                  </a:lnTo>
                  <a:lnTo>
                    <a:pt x="238125" y="52705"/>
                  </a:lnTo>
                  <a:lnTo>
                    <a:pt x="236220" y="56515"/>
                  </a:lnTo>
                  <a:lnTo>
                    <a:pt x="232410" y="52705"/>
                  </a:lnTo>
                  <a:lnTo>
                    <a:pt x="220345" y="50165"/>
                  </a:lnTo>
                  <a:lnTo>
                    <a:pt x="212725" y="42545"/>
                  </a:lnTo>
                  <a:lnTo>
                    <a:pt x="205740" y="38735"/>
                  </a:lnTo>
                  <a:lnTo>
                    <a:pt x="198120" y="32385"/>
                  </a:lnTo>
                  <a:lnTo>
                    <a:pt x="180975" y="31750"/>
                  </a:lnTo>
                  <a:lnTo>
                    <a:pt x="174625" y="28575"/>
                  </a:lnTo>
                  <a:lnTo>
                    <a:pt x="172085" y="21590"/>
                  </a:lnTo>
                  <a:lnTo>
                    <a:pt x="165100" y="13970"/>
                  </a:lnTo>
                  <a:lnTo>
                    <a:pt x="159385" y="15240"/>
                  </a:lnTo>
                  <a:lnTo>
                    <a:pt x="156210" y="11430"/>
                  </a:lnTo>
                  <a:lnTo>
                    <a:pt x="133350" y="8255"/>
                  </a:lnTo>
                  <a:lnTo>
                    <a:pt x="125730" y="11430"/>
                  </a:lnTo>
                  <a:lnTo>
                    <a:pt x="116205" y="9525"/>
                  </a:lnTo>
                  <a:lnTo>
                    <a:pt x="110490" y="2540"/>
                  </a:lnTo>
                  <a:lnTo>
                    <a:pt x="95885" y="0"/>
                  </a:lnTo>
                  <a:lnTo>
                    <a:pt x="83185" y="635"/>
                  </a:lnTo>
                  <a:lnTo>
                    <a:pt x="76835" y="5715"/>
                  </a:lnTo>
                  <a:lnTo>
                    <a:pt x="59690" y="6350"/>
                  </a:lnTo>
                  <a:lnTo>
                    <a:pt x="46355" y="9525"/>
                  </a:lnTo>
                  <a:lnTo>
                    <a:pt x="41910" y="13970"/>
                  </a:lnTo>
                  <a:lnTo>
                    <a:pt x="28575" y="17780"/>
                  </a:lnTo>
                  <a:lnTo>
                    <a:pt x="24130" y="23495"/>
                  </a:lnTo>
                  <a:lnTo>
                    <a:pt x="18415" y="26670"/>
                  </a:lnTo>
                  <a:lnTo>
                    <a:pt x="17780" y="330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234">
              <a:extLst>
                <a:ext uri="{FF2B5EF4-FFF2-40B4-BE49-F238E27FC236}">
                  <a16:creationId xmlns:a16="http://schemas.microsoft.com/office/drawing/2014/main" id="{5C460F13-F938-3385-3A4D-8C43E3CD5611}"/>
                </a:ext>
              </a:extLst>
            </p:cNvPr>
            <p:cNvSpPr/>
            <p:nvPr/>
          </p:nvSpPr>
          <p:spPr>
            <a:xfrm>
              <a:off x="3701286" y="4578005"/>
              <a:ext cx="379836" cy="452251"/>
            </a:xfrm>
            <a:custGeom>
              <a:avLst/>
              <a:gdLst>
                <a:gd name="connsiteX0" fmla="*/ 165735 w 176529"/>
                <a:gd name="connsiteY0" fmla="*/ 189230 h 210184"/>
                <a:gd name="connsiteX1" fmla="*/ 168910 w 176529"/>
                <a:gd name="connsiteY1" fmla="*/ 191135 h 210184"/>
                <a:gd name="connsiteX2" fmla="*/ 168910 w 176529"/>
                <a:gd name="connsiteY2" fmla="*/ 185420 h 210184"/>
                <a:gd name="connsiteX3" fmla="*/ 165735 w 176529"/>
                <a:gd name="connsiteY3" fmla="*/ 189230 h 210184"/>
                <a:gd name="connsiteX4" fmla="*/ 165735 w 176529"/>
                <a:gd name="connsiteY4" fmla="*/ 189230 h 210184"/>
                <a:gd name="connsiteX5" fmla="*/ 144145 w 176529"/>
                <a:gd name="connsiteY5" fmla="*/ 210185 h 210184"/>
                <a:gd name="connsiteX6" fmla="*/ 160020 w 176529"/>
                <a:gd name="connsiteY6" fmla="*/ 208280 h 210184"/>
                <a:gd name="connsiteX7" fmla="*/ 165100 w 176529"/>
                <a:gd name="connsiteY7" fmla="*/ 201295 h 210184"/>
                <a:gd name="connsiteX8" fmla="*/ 165100 w 176529"/>
                <a:gd name="connsiteY8" fmla="*/ 193675 h 210184"/>
                <a:gd name="connsiteX9" fmla="*/ 162560 w 176529"/>
                <a:gd name="connsiteY9" fmla="*/ 194945 h 210184"/>
                <a:gd name="connsiteX10" fmla="*/ 158750 w 176529"/>
                <a:gd name="connsiteY10" fmla="*/ 199390 h 210184"/>
                <a:gd name="connsiteX11" fmla="*/ 152400 w 176529"/>
                <a:gd name="connsiteY11" fmla="*/ 195580 h 210184"/>
                <a:gd name="connsiteX12" fmla="*/ 144780 w 176529"/>
                <a:gd name="connsiteY12" fmla="*/ 200025 h 210184"/>
                <a:gd name="connsiteX13" fmla="*/ 144145 w 176529"/>
                <a:gd name="connsiteY13" fmla="*/ 210185 h 210184"/>
                <a:gd name="connsiteX14" fmla="*/ 144145 w 176529"/>
                <a:gd name="connsiteY14" fmla="*/ 210185 h 210184"/>
                <a:gd name="connsiteX15" fmla="*/ 161925 w 176529"/>
                <a:gd name="connsiteY15" fmla="*/ 158750 h 210184"/>
                <a:gd name="connsiteX16" fmla="*/ 167005 w 176529"/>
                <a:gd name="connsiteY16" fmla="*/ 156210 h 210184"/>
                <a:gd name="connsiteX17" fmla="*/ 176530 w 176529"/>
                <a:gd name="connsiteY17" fmla="*/ 161290 h 210184"/>
                <a:gd name="connsiteX18" fmla="*/ 175895 w 176529"/>
                <a:gd name="connsiteY18" fmla="*/ 163830 h 210184"/>
                <a:gd name="connsiteX19" fmla="*/ 170180 w 176529"/>
                <a:gd name="connsiteY19" fmla="*/ 161290 h 210184"/>
                <a:gd name="connsiteX20" fmla="*/ 164465 w 176529"/>
                <a:gd name="connsiteY20" fmla="*/ 161925 h 210184"/>
                <a:gd name="connsiteX21" fmla="*/ 161925 w 176529"/>
                <a:gd name="connsiteY21" fmla="*/ 158750 h 210184"/>
                <a:gd name="connsiteX22" fmla="*/ 161925 w 176529"/>
                <a:gd name="connsiteY22" fmla="*/ 158750 h 210184"/>
                <a:gd name="connsiteX23" fmla="*/ 144780 w 176529"/>
                <a:gd name="connsiteY23" fmla="*/ 143510 h 210184"/>
                <a:gd name="connsiteX24" fmla="*/ 138430 w 176529"/>
                <a:gd name="connsiteY24" fmla="*/ 145415 h 210184"/>
                <a:gd name="connsiteX25" fmla="*/ 139065 w 176529"/>
                <a:gd name="connsiteY25" fmla="*/ 150495 h 210184"/>
                <a:gd name="connsiteX26" fmla="*/ 132715 w 176529"/>
                <a:gd name="connsiteY26" fmla="*/ 157480 h 210184"/>
                <a:gd name="connsiteX27" fmla="*/ 129540 w 176529"/>
                <a:gd name="connsiteY27" fmla="*/ 158115 h 210184"/>
                <a:gd name="connsiteX28" fmla="*/ 128905 w 176529"/>
                <a:gd name="connsiteY28" fmla="*/ 161290 h 210184"/>
                <a:gd name="connsiteX29" fmla="*/ 132080 w 176529"/>
                <a:gd name="connsiteY29" fmla="*/ 161290 h 210184"/>
                <a:gd name="connsiteX30" fmla="*/ 145415 w 176529"/>
                <a:gd name="connsiteY30" fmla="*/ 153670 h 210184"/>
                <a:gd name="connsiteX31" fmla="*/ 146050 w 176529"/>
                <a:gd name="connsiteY31" fmla="*/ 146685 h 210184"/>
                <a:gd name="connsiteX32" fmla="*/ 144780 w 176529"/>
                <a:gd name="connsiteY32" fmla="*/ 143510 h 210184"/>
                <a:gd name="connsiteX33" fmla="*/ 144780 w 176529"/>
                <a:gd name="connsiteY33" fmla="*/ 143510 h 210184"/>
                <a:gd name="connsiteX34" fmla="*/ 127000 w 176529"/>
                <a:gd name="connsiteY34" fmla="*/ 138430 h 210184"/>
                <a:gd name="connsiteX35" fmla="*/ 134620 w 176529"/>
                <a:gd name="connsiteY35" fmla="*/ 142240 h 210184"/>
                <a:gd name="connsiteX36" fmla="*/ 135255 w 176529"/>
                <a:gd name="connsiteY36" fmla="*/ 147320 h 210184"/>
                <a:gd name="connsiteX37" fmla="*/ 130810 w 176529"/>
                <a:gd name="connsiteY37" fmla="*/ 146685 h 210184"/>
                <a:gd name="connsiteX38" fmla="*/ 127000 w 176529"/>
                <a:gd name="connsiteY38" fmla="*/ 142240 h 210184"/>
                <a:gd name="connsiteX39" fmla="*/ 127000 w 176529"/>
                <a:gd name="connsiteY39" fmla="*/ 138430 h 210184"/>
                <a:gd name="connsiteX40" fmla="*/ 127000 w 176529"/>
                <a:gd name="connsiteY40" fmla="*/ 138430 h 210184"/>
                <a:gd name="connsiteX41" fmla="*/ 102870 w 176529"/>
                <a:gd name="connsiteY41" fmla="*/ 113665 h 210184"/>
                <a:gd name="connsiteX42" fmla="*/ 107950 w 176529"/>
                <a:gd name="connsiteY42" fmla="*/ 123825 h 210184"/>
                <a:gd name="connsiteX43" fmla="*/ 109855 w 176529"/>
                <a:gd name="connsiteY43" fmla="*/ 131445 h 210184"/>
                <a:gd name="connsiteX44" fmla="*/ 115570 w 176529"/>
                <a:gd name="connsiteY44" fmla="*/ 141605 h 210184"/>
                <a:gd name="connsiteX45" fmla="*/ 111760 w 176529"/>
                <a:gd name="connsiteY45" fmla="*/ 140970 h 210184"/>
                <a:gd name="connsiteX46" fmla="*/ 107950 w 176529"/>
                <a:gd name="connsiteY46" fmla="*/ 136525 h 210184"/>
                <a:gd name="connsiteX47" fmla="*/ 102870 w 176529"/>
                <a:gd name="connsiteY47" fmla="*/ 128270 h 210184"/>
                <a:gd name="connsiteX48" fmla="*/ 106045 w 176529"/>
                <a:gd name="connsiteY48" fmla="*/ 125730 h 210184"/>
                <a:gd name="connsiteX49" fmla="*/ 102235 w 176529"/>
                <a:gd name="connsiteY49" fmla="*/ 118110 h 210184"/>
                <a:gd name="connsiteX50" fmla="*/ 102870 w 176529"/>
                <a:gd name="connsiteY50" fmla="*/ 113665 h 210184"/>
                <a:gd name="connsiteX51" fmla="*/ 102870 w 176529"/>
                <a:gd name="connsiteY51" fmla="*/ 113665 h 210184"/>
                <a:gd name="connsiteX52" fmla="*/ 80645 w 176529"/>
                <a:gd name="connsiteY52" fmla="*/ 111125 h 210184"/>
                <a:gd name="connsiteX53" fmla="*/ 79375 w 176529"/>
                <a:gd name="connsiteY53" fmla="*/ 116205 h 210184"/>
                <a:gd name="connsiteX54" fmla="*/ 84455 w 176529"/>
                <a:gd name="connsiteY54" fmla="*/ 116205 h 210184"/>
                <a:gd name="connsiteX55" fmla="*/ 80645 w 176529"/>
                <a:gd name="connsiteY55" fmla="*/ 111125 h 210184"/>
                <a:gd name="connsiteX56" fmla="*/ 80645 w 176529"/>
                <a:gd name="connsiteY56" fmla="*/ 111125 h 210184"/>
                <a:gd name="connsiteX57" fmla="*/ 128905 w 176529"/>
                <a:gd name="connsiteY57" fmla="*/ 98425 h 210184"/>
                <a:gd name="connsiteX58" fmla="*/ 125095 w 176529"/>
                <a:gd name="connsiteY58" fmla="*/ 104775 h 210184"/>
                <a:gd name="connsiteX59" fmla="*/ 128270 w 176529"/>
                <a:gd name="connsiteY59" fmla="*/ 107950 h 210184"/>
                <a:gd name="connsiteX60" fmla="*/ 130810 w 176529"/>
                <a:gd name="connsiteY60" fmla="*/ 102870 h 210184"/>
                <a:gd name="connsiteX61" fmla="*/ 128905 w 176529"/>
                <a:gd name="connsiteY61" fmla="*/ 98425 h 210184"/>
                <a:gd name="connsiteX62" fmla="*/ 128905 w 176529"/>
                <a:gd name="connsiteY62" fmla="*/ 98425 h 210184"/>
                <a:gd name="connsiteX63" fmla="*/ 94615 w 176529"/>
                <a:gd name="connsiteY63" fmla="*/ 80645 h 210184"/>
                <a:gd name="connsiteX64" fmla="*/ 93345 w 176529"/>
                <a:gd name="connsiteY64" fmla="*/ 84455 h 210184"/>
                <a:gd name="connsiteX65" fmla="*/ 97790 w 176529"/>
                <a:gd name="connsiteY65" fmla="*/ 90170 h 210184"/>
                <a:gd name="connsiteX66" fmla="*/ 99060 w 176529"/>
                <a:gd name="connsiteY66" fmla="*/ 98425 h 210184"/>
                <a:gd name="connsiteX67" fmla="*/ 96520 w 176529"/>
                <a:gd name="connsiteY67" fmla="*/ 101600 h 210184"/>
                <a:gd name="connsiteX68" fmla="*/ 99060 w 176529"/>
                <a:gd name="connsiteY68" fmla="*/ 105410 h 210184"/>
                <a:gd name="connsiteX69" fmla="*/ 106680 w 176529"/>
                <a:gd name="connsiteY69" fmla="*/ 104775 h 210184"/>
                <a:gd name="connsiteX70" fmla="*/ 107315 w 176529"/>
                <a:gd name="connsiteY70" fmla="*/ 100965 h 210184"/>
                <a:gd name="connsiteX71" fmla="*/ 102235 w 176529"/>
                <a:gd name="connsiteY71" fmla="*/ 92075 h 210184"/>
                <a:gd name="connsiteX72" fmla="*/ 100330 w 176529"/>
                <a:gd name="connsiteY72" fmla="*/ 85725 h 210184"/>
                <a:gd name="connsiteX73" fmla="*/ 94615 w 176529"/>
                <a:gd name="connsiteY73" fmla="*/ 80645 h 210184"/>
                <a:gd name="connsiteX74" fmla="*/ 94615 w 176529"/>
                <a:gd name="connsiteY74" fmla="*/ 80645 h 210184"/>
                <a:gd name="connsiteX75" fmla="*/ 69850 w 176529"/>
                <a:gd name="connsiteY75" fmla="*/ 53975 h 210184"/>
                <a:gd name="connsiteX76" fmla="*/ 78740 w 176529"/>
                <a:gd name="connsiteY76" fmla="*/ 59055 h 210184"/>
                <a:gd name="connsiteX77" fmla="*/ 84455 w 176529"/>
                <a:gd name="connsiteY77" fmla="*/ 67310 h 210184"/>
                <a:gd name="connsiteX78" fmla="*/ 81915 w 176529"/>
                <a:gd name="connsiteY78" fmla="*/ 76835 h 210184"/>
                <a:gd name="connsiteX79" fmla="*/ 78105 w 176529"/>
                <a:gd name="connsiteY79" fmla="*/ 78105 h 210184"/>
                <a:gd name="connsiteX80" fmla="*/ 75565 w 176529"/>
                <a:gd name="connsiteY80" fmla="*/ 74930 h 210184"/>
                <a:gd name="connsiteX81" fmla="*/ 79375 w 176529"/>
                <a:gd name="connsiteY81" fmla="*/ 73025 h 210184"/>
                <a:gd name="connsiteX82" fmla="*/ 81280 w 176529"/>
                <a:gd name="connsiteY82" fmla="*/ 68580 h 210184"/>
                <a:gd name="connsiteX83" fmla="*/ 76835 w 176529"/>
                <a:gd name="connsiteY83" fmla="*/ 62230 h 210184"/>
                <a:gd name="connsiteX84" fmla="*/ 69215 w 176529"/>
                <a:gd name="connsiteY84" fmla="*/ 59690 h 210184"/>
                <a:gd name="connsiteX85" fmla="*/ 69850 w 176529"/>
                <a:gd name="connsiteY85" fmla="*/ 53975 h 210184"/>
                <a:gd name="connsiteX86" fmla="*/ 69850 w 176529"/>
                <a:gd name="connsiteY86" fmla="*/ 53975 h 210184"/>
                <a:gd name="connsiteX87" fmla="*/ 37465 w 176529"/>
                <a:gd name="connsiteY87" fmla="*/ 0 h 210184"/>
                <a:gd name="connsiteX88" fmla="*/ 46355 w 176529"/>
                <a:gd name="connsiteY88" fmla="*/ 0 h 210184"/>
                <a:gd name="connsiteX89" fmla="*/ 55880 w 176529"/>
                <a:gd name="connsiteY89" fmla="*/ 6350 h 210184"/>
                <a:gd name="connsiteX90" fmla="*/ 57150 w 176529"/>
                <a:gd name="connsiteY90" fmla="*/ 12700 h 210184"/>
                <a:gd name="connsiteX91" fmla="*/ 61595 w 176529"/>
                <a:gd name="connsiteY91" fmla="*/ 15875 h 210184"/>
                <a:gd name="connsiteX92" fmla="*/ 61595 w 176529"/>
                <a:gd name="connsiteY92" fmla="*/ 24130 h 210184"/>
                <a:gd name="connsiteX93" fmla="*/ 55245 w 176529"/>
                <a:gd name="connsiteY93" fmla="*/ 27940 h 210184"/>
                <a:gd name="connsiteX94" fmla="*/ 55880 w 176529"/>
                <a:gd name="connsiteY94" fmla="*/ 33655 h 210184"/>
                <a:gd name="connsiteX95" fmla="*/ 50800 w 176529"/>
                <a:gd name="connsiteY95" fmla="*/ 38735 h 210184"/>
                <a:gd name="connsiteX96" fmla="*/ 53340 w 176529"/>
                <a:gd name="connsiteY96" fmla="*/ 28575 h 210184"/>
                <a:gd name="connsiteX97" fmla="*/ 51435 w 176529"/>
                <a:gd name="connsiteY97" fmla="*/ 22860 h 210184"/>
                <a:gd name="connsiteX98" fmla="*/ 55245 w 176529"/>
                <a:gd name="connsiteY98" fmla="*/ 19050 h 210184"/>
                <a:gd name="connsiteX99" fmla="*/ 48260 w 176529"/>
                <a:gd name="connsiteY99" fmla="*/ 10160 h 210184"/>
                <a:gd name="connsiteX100" fmla="*/ 46990 w 176529"/>
                <a:gd name="connsiteY100" fmla="*/ 3810 h 210184"/>
                <a:gd name="connsiteX101" fmla="*/ 37465 w 176529"/>
                <a:gd name="connsiteY101" fmla="*/ 0 h 210184"/>
                <a:gd name="connsiteX102" fmla="*/ 37465 w 176529"/>
                <a:gd name="connsiteY102" fmla="*/ 0 h 210184"/>
                <a:gd name="connsiteX103" fmla="*/ 0 w 176529"/>
                <a:gd name="connsiteY103" fmla="*/ 6350 h 210184"/>
                <a:gd name="connsiteX104" fmla="*/ 7620 w 176529"/>
                <a:gd name="connsiteY104" fmla="*/ 6350 h 210184"/>
                <a:gd name="connsiteX105" fmla="*/ 11430 w 176529"/>
                <a:gd name="connsiteY105" fmla="*/ 8890 h 210184"/>
                <a:gd name="connsiteX106" fmla="*/ 20320 w 176529"/>
                <a:gd name="connsiteY106" fmla="*/ 3810 h 210184"/>
                <a:gd name="connsiteX107" fmla="*/ 29845 w 176529"/>
                <a:gd name="connsiteY107" fmla="*/ 3810 h 210184"/>
                <a:gd name="connsiteX108" fmla="*/ 36830 w 176529"/>
                <a:gd name="connsiteY108" fmla="*/ 10160 h 210184"/>
                <a:gd name="connsiteX109" fmla="*/ 31750 w 176529"/>
                <a:gd name="connsiteY109" fmla="*/ 9525 h 210184"/>
                <a:gd name="connsiteX110" fmla="*/ 25400 w 176529"/>
                <a:gd name="connsiteY110" fmla="*/ 8255 h 210184"/>
                <a:gd name="connsiteX111" fmla="*/ 13970 w 176529"/>
                <a:gd name="connsiteY111" fmla="*/ 16510 h 210184"/>
                <a:gd name="connsiteX112" fmla="*/ 7620 w 176529"/>
                <a:gd name="connsiteY112" fmla="*/ 15240 h 210184"/>
                <a:gd name="connsiteX113" fmla="*/ 0 w 176529"/>
                <a:gd name="connsiteY113" fmla="*/ 6350 h 210184"/>
                <a:gd name="connsiteX114" fmla="*/ 0 w 176529"/>
                <a:gd name="connsiteY114" fmla="*/ 6350 h 210184"/>
                <a:gd name="connsiteX115" fmla="*/ 38100 w 176529"/>
                <a:gd name="connsiteY115" fmla="*/ 66040 h 210184"/>
                <a:gd name="connsiteX116" fmla="*/ 45720 w 176529"/>
                <a:gd name="connsiteY116" fmla="*/ 61595 h 210184"/>
                <a:gd name="connsiteX117" fmla="*/ 52705 w 176529"/>
                <a:gd name="connsiteY117" fmla="*/ 63500 h 210184"/>
                <a:gd name="connsiteX118" fmla="*/ 50165 w 176529"/>
                <a:gd name="connsiteY118" fmla="*/ 67945 h 210184"/>
                <a:gd name="connsiteX119" fmla="*/ 41910 w 176529"/>
                <a:gd name="connsiteY119" fmla="*/ 67945 h 210184"/>
                <a:gd name="connsiteX120" fmla="*/ 38100 w 176529"/>
                <a:gd name="connsiteY120" fmla="*/ 66040 h 210184"/>
                <a:gd name="connsiteX121" fmla="*/ 38100 w 176529"/>
                <a:gd name="connsiteY121" fmla="*/ 66040 h 210184"/>
                <a:gd name="connsiteX122" fmla="*/ 29845 w 176529"/>
                <a:gd name="connsiteY122" fmla="*/ 95885 h 210184"/>
                <a:gd name="connsiteX123" fmla="*/ 27940 w 176529"/>
                <a:gd name="connsiteY123" fmla="*/ 92710 h 210184"/>
                <a:gd name="connsiteX124" fmla="*/ 33655 w 176529"/>
                <a:gd name="connsiteY124" fmla="*/ 90805 h 210184"/>
                <a:gd name="connsiteX125" fmla="*/ 29845 w 176529"/>
                <a:gd name="connsiteY125" fmla="*/ 95885 h 210184"/>
                <a:gd name="connsiteX126" fmla="*/ 29845 w 176529"/>
                <a:gd name="connsiteY126" fmla="*/ 95885 h 210184"/>
                <a:gd name="connsiteX127" fmla="*/ 23495 w 176529"/>
                <a:gd name="connsiteY127" fmla="*/ 97155 h 210184"/>
                <a:gd name="connsiteX128" fmla="*/ 26035 w 176529"/>
                <a:gd name="connsiteY128" fmla="*/ 94615 h 210184"/>
                <a:gd name="connsiteX129" fmla="*/ 26670 w 176529"/>
                <a:gd name="connsiteY129" fmla="*/ 98425 h 210184"/>
                <a:gd name="connsiteX130" fmla="*/ 23495 w 176529"/>
                <a:gd name="connsiteY130" fmla="*/ 97155 h 210184"/>
                <a:gd name="connsiteX131" fmla="*/ 23495 w 176529"/>
                <a:gd name="connsiteY131" fmla="*/ 97155 h 210184"/>
                <a:gd name="connsiteX132" fmla="*/ 24765 w 176529"/>
                <a:gd name="connsiteY132" fmla="*/ 88265 h 210184"/>
                <a:gd name="connsiteX133" fmla="*/ 32385 w 176529"/>
                <a:gd name="connsiteY133" fmla="*/ 83185 h 210184"/>
                <a:gd name="connsiteX134" fmla="*/ 26670 w 176529"/>
                <a:gd name="connsiteY134" fmla="*/ 73660 h 210184"/>
                <a:gd name="connsiteX135" fmla="*/ 25400 w 176529"/>
                <a:gd name="connsiteY135" fmla="*/ 66040 h 210184"/>
                <a:gd name="connsiteX136" fmla="*/ 20955 w 176529"/>
                <a:gd name="connsiteY136" fmla="*/ 64135 h 210184"/>
                <a:gd name="connsiteX137" fmla="*/ 18415 w 176529"/>
                <a:gd name="connsiteY137" fmla="*/ 72390 h 210184"/>
                <a:gd name="connsiteX138" fmla="*/ 13335 w 176529"/>
                <a:gd name="connsiteY138" fmla="*/ 80645 h 210184"/>
                <a:gd name="connsiteX139" fmla="*/ 17780 w 176529"/>
                <a:gd name="connsiteY139" fmla="*/ 84455 h 210184"/>
                <a:gd name="connsiteX140" fmla="*/ 22860 w 176529"/>
                <a:gd name="connsiteY140" fmla="*/ 81915 h 210184"/>
                <a:gd name="connsiteX141" fmla="*/ 24765 w 176529"/>
                <a:gd name="connsiteY141" fmla="*/ 88265 h 210184"/>
                <a:gd name="connsiteX142" fmla="*/ 24765 w 176529"/>
                <a:gd name="connsiteY142" fmla="*/ 88265 h 210184"/>
                <a:gd name="connsiteX143" fmla="*/ 33655 w 176529"/>
                <a:gd name="connsiteY143" fmla="*/ 97155 h 210184"/>
                <a:gd name="connsiteX144" fmla="*/ 25400 w 176529"/>
                <a:gd name="connsiteY144" fmla="*/ 101600 h 210184"/>
                <a:gd name="connsiteX145" fmla="*/ 25400 w 176529"/>
                <a:gd name="connsiteY145" fmla="*/ 107315 h 210184"/>
                <a:gd name="connsiteX146" fmla="*/ 28575 w 176529"/>
                <a:gd name="connsiteY146" fmla="*/ 114935 h 210184"/>
                <a:gd name="connsiteX147" fmla="*/ 33655 w 176529"/>
                <a:gd name="connsiteY147" fmla="*/ 113665 h 210184"/>
                <a:gd name="connsiteX148" fmla="*/ 36195 w 176529"/>
                <a:gd name="connsiteY148" fmla="*/ 107950 h 210184"/>
                <a:gd name="connsiteX149" fmla="*/ 34290 w 176529"/>
                <a:gd name="connsiteY149" fmla="*/ 104140 h 210184"/>
                <a:gd name="connsiteX150" fmla="*/ 34925 w 176529"/>
                <a:gd name="connsiteY150" fmla="*/ 99695 h 210184"/>
                <a:gd name="connsiteX151" fmla="*/ 33655 w 176529"/>
                <a:gd name="connsiteY151" fmla="*/ 97155 h 2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76529" h="210184">
                  <a:moveTo>
                    <a:pt x="165735" y="189230"/>
                  </a:moveTo>
                  <a:lnTo>
                    <a:pt x="168910" y="191135"/>
                  </a:lnTo>
                  <a:lnTo>
                    <a:pt x="168910" y="185420"/>
                  </a:lnTo>
                  <a:lnTo>
                    <a:pt x="165735" y="189230"/>
                  </a:lnTo>
                  <a:lnTo>
                    <a:pt x="165735" y="189230"/>
                  </a:lnTo>
                  <a:close/>
                  <a:moveTo>
                    <a:pt x="144145" y="210185"/>
                  </a:moveTo>
                  <a:lnTo>
                    <a:pt x="160020" y="208280"/>
                  </a:lnTo>
                  <a:lnTo>
                    <a:pt x="165100" y="201295"/>
                  </a:lnTo>
                  <a:lnTo>
                    <a:pt x="165100" y="193675"/>
                  </a:lnTo>
                  <a:lnTo>
                    <a:pt x="162560" y="194945"/>
                  </a:lnTo>
                  <a:lnTo>
                    <a:pt x="158750" y="199390"/>
                  </a:lnTo>
                  <a:lnTo>
                    <a:pt x="152400" y="195580"/>
                  </a:lnTo>
                  <a:lnTo>
                    <a:pt x="144780" y="200025"/>
                  </a:lnTo>
                  <a:lnTo>
                    <a:pt x="144145" y="210185"/>
                  </a:lnTo>
                  <a:lnTo>
                    <a:pt x="144145" y="210185"/>
                  </a:lnTo>
                  <a:close/>
                  <a:moveTo>
                    <a:pt x="161925" y="158750"/>
                  </a:moveTo>
                  <a:lnTo>
                    <a:pt x="167005" y="156210"/>
                  </a:lnTo>
                  <a:lnTo>
                    <a:pt x="176530" y="161290"/>
                  </a:lnTo>
                  <a:lnTo>
                    <a:pt x="175895" y="163830"/>
                  </a:lnTo>
                  <a:lnTo>
                    <a:pt x="170180" y="161290"/>
                  </a:lnTo>
                  <a:lnTo>
                    <a:pt x="164465" y="161925"/>
                  </a:lnTo>
                  <a:lnTo>
                    <a:pt x="161925" y="158750"/>
                  </a:lnTo>
                  <a:lnTo>
                    <a:pt x="161925" y="158750"/>
                  </a:lnTo>
                  <a:close/>
                  <a:moveTo>
                    <a:pt x="144780" y="143510"/>
                  </a:moveTo>
                  <a:lnTo>
                    <a:pt x="138430" y="145415"/>
                  </a:lnTo>
                  <a:lnTo>
                    <a:pt x="139065" y="150495"/>
                  </a:lnTo>
                  <a:lnTo>
                    <a:pt x="132715" y="157480"/>
                  </a:lnTo>
                  <a:lnTo>
                    <a:pt x="129540" y="158115"/>
                  </a:lnTo>
                  <a:lnTo>
                    <a:pt x="128905" y="161290"/>
                  </a:lnTo>
                  <a:lnTo>
                    <a:pt x="132080" y="161290"/>
                  </a:lnTo>
                  <a:lnTo>
                    <a:pt x="145415" y="153670"/>
                  </a:lnTo>
                  <a:lnTo>
                    <a:pt x="146050" y="146685"/>
                  </a:lnTo>
                  <a:lnTo>
                    <a:pt x="144780" y="143510"/>
                  </a:lnTo>
                  <a:lnTo>
                    <a:pt x="144780" y="143510"/>
                  </a:lnTo>
                  <a:close/>
                  <a:moveTo>
                    <a:pt x="127000" y="138430"/>
                  </a:moveTo>
                  <a:lnTo>
                    <a:pt x="134620" y="142240"/>
                  </a:lnTo>
                  <a:lnTo>
                    <a:pt x="135255" y="147320"/>
                  </a:lnTo>
                  <a:lnTo>
                    <a:pt x="130810" y="146685"/>
                  </a:lnTo>
                  <a:lnTo>
                    <a:pt x="127000" y="142240"/>
                  </a:lnTo>
                  <a:lnTo>
                    <a:pt x="127000" y="138430"/>
                  </a:lnTo>
                  <a:lnTo>
                    <a:pt x="127000" y="138430"/>
                  </a:lnTo>
                  <a:close/>
                  <a:moveTo>
                    <a:pt x="102870" y="113665"/>
                  </a:moveTo>
                  <a:lnTo>
                    <a:pt x="107950" y="123825"/>
                  </a:lnTo>
                  <a:lnTo>
                    <a:pt x="109855" y="131445"/>
                  </a:lnTo>
                  <a:lnTo>
                    <a:pt x="115570" y="141605"/>
                  </a:lnTo>
                  <a:lnTo>
                    <a:pt x="111760" y="140970"/>
                  </a:lnTo>
                  <a:lnTo>
                    <a:pt x="107950" y="136525"/>
                  </a:lnTo>
                  <a:lnTo>
                    <a:pt x="102870" y="128270"/>
                  </a:lnTo>
                  <a:lnTo>
                    <a:pt x="106045" y="125730"/>
                  </a:lnTo>
                  <a:lnTo>
                    <a:pt x="102235" y="118110"/>
                  </a:lnTo>
                  <a:lnTo>
                    <a:pt x="102870" y="113665"/>
                  </a:lnTo>
                  <a:lnTo>
                    <a:pt x="102870" y="113665"/>
                  </a:lnTo>
                  <a:close/>
                  <a:moveTo>
                    <a:pt x="80645" y="111125"/>
                  </a:moveTo>
                  <a:lnTo>
                    <a:pt x="79375" y="116205"/>
                  </a:lnTo>
                  <a:lnTo>
                    <a:pt x="84455" y="116205"/>
                  </a:lnTo>
                  <a:lnTo>
                    <a:pt x="80645" y="111125"/>
                  </a:lnTo>
                  <a:lnTo>
                    <a:pt x="80645" y="111125"/>
                  </a:lnTo>
                  <a:close/>
                  <a:moveTo>
                    <a:pt x="128905" y="98425"/>
                  </a:moveTo>
                  <a:lnTo>
                    <a:pt x="125095" y="104775"/>
                  </a:lnTo>
                  <a:lnTo>
                    <a:pt x="128270" y="107950"/>
                  </a:lnTo>
                  <a:lnTo>
                    <a:pt x="130810" y="102870"/>
                  </a:lnTo>
                  <a:lnTo>
                    <a:pt x="128905" y="98425"/>
                  </a:lnTo>
                  <a:lnTo>
                    <a:pt x="128905" y="98425"/>
                  </a:lnTo>
                  <a:close/>
                  <a:moveTo>
                    <a:pt x="94615" y="80645"/>
                  </a:moveTo>
                  <a:lnTo>
                    <a:pt x="93345" y="84455"/>
                  </a:lnTo>
                  <a:lnTo>
                    <a:pt x="97790" y="90170"/>
                  </a:lnTo>
                  <a:lnTo>
                    <a:pt x="99060" y="98425"/>
                  </a:lnTo>
                  <a:lnTo>
                    <a:pt x="96520" y="101600"/>
                  </a:lnTo>
                  <a:lnTo>
                    <a:pt x="99060" y="105410"/>
                  </a:lnTo>
                  <a:lnTo>
                    <a:pt x="106680" y="104775"/>
                  </a:lnTo>
                  <a:lnTo>
                    <a:pt x="107315" y="100965"/>
                  </a:lnTo>
                  <a:lnTo>
                    <a:pt x="102235" y="92075"/>
                  </a:lnTo>
                  <a:lnTo>
                    <a:pt x="100330" y="85725"/>
                  </a:lnTo>
                  <a:lnTo>
                    <a:pt x="94615" y="80645"/>
                  </a:lnTo>
                  <a:lnTo>
                    <a:pt x="94615" y="80645"/>
                  </a:lnTo>
                  <a:close/>
                  <a:moveTo>
                    <a:pt x="69850" y="53975"/>
                  </a:moveTo>
                  <a:lnTo>
                    <a:pt x="78740" y="59055"/>
                  </a:lnTo>
                  <a:lnTo>
                    <a:pt x="84455" y="67310"/>
                  </a:lnTo>
                  <a:lnTo>
                    <a:pt x="81915" y="76835"/>
                  </a:lnTo>
                  <a:lnTo>
                    <a:pt x="78105" y="78105"/>
                  </a:lnTo>
                  <a:lnTo>
                    <a:pt x="75565" y="74930"/>
                  </a:lnTo>
                  <a:lnTo>
                    <a:pt x="79375" y="73025"/>
                  </a:lnTo>
                  <a:lnTo>
                    <a:pt x="81280" y="68580"/>
                  </a:lnTo>
                  <a:lnTo>
                    <a:pt x="76835" y="62230"/>
                  </a:lnTo>
                  <a:lnTo>
                    <a:pt x="69215" y="59690"/>
                  </a:lnTo>
                  <a:lnTo>
                    <a:pt x="69850" y="53975"/>
                  </a:lnTo>
                  <a:lnTo>
                    <a:pt x="69850" y="53975"/>
                  </a:lnTo>
                  <a:close/>
                  <a:moveTo>
                    <a:pt x="37465" y="0"/>
                  </a:moveTo>
                  <a:lnTo>
                    <a:pt x="46355" y="0"/>
                  </a:lnTo>
                  <a:lnTo>
                    <a:pt x="55880" y="6350"/>
                  </a:lnTo>
                  <a:lnTo>
                    <a:pt x="57150" y="12700"/>
                  </a:lnTo>
                  <a:lnTo>
                    <a:pt x="61595" y="15875"/>
                  </a:lnTo>
                  <a:lnTo>
                    <a:pt x="61595" y="24130"/>
                  </a:lnTo>
                  <a:lnTo>
                    <a:pt x="55245" y="27940"/>
                  </a:lnTo>
                  <a:lnTo>
                    <a:pt x="55880" y="33655"/>
                  </a:lnTo>
                  <a:lnTo>
                    <a:pt x="50800" y="38735"/>
                  </a:lnTo>
                  <a:lnTo>
                    <a:pt x="53340" y="28575"/>
                  </a:lnTo>
                  <a:lnTo>
                    <a:pt x="51435" y="22860"/>
                  </a:lnTo>
                  <a:lnTo>
                    <a:pt x="55245" y="19050"/>
                  </a:lnTo>
                  <a:lnTo>
                    <a:pt x="48260" y="10160"/>
                  </a:lnTo>
                  <a:lnTo>
                    <a:pt x="46990" y="3810"/>
                  </a:lnTo>
                  <a:lnTo>
                    <a:pt x="37465" y="0"/>
                  </a:lnTo>
                  <a:lnTo>
                    <a:pt x="37465" y="0"/>
                  </a:lnTo>
                  <a:close/>
                  <a:moveTo>
                    <a:pt x="0" y="6350"/>
                  </a:moveTo>
                  <a:lnTo>
                    <a:pt x="7620" y="6350"/>
                  </a:lnTo>
                  <a:lnTo>
                    <a:pt x="11430" y="8890"/>
                  </a:lnTo>
                  <a:lnTo>
                    <a:pt x="20320" y="3810"/>
                  </a:lnTo>
                  <a:lnTo>
                    <a:pt x="29845" y="3810"/>
                  </a:lnTo>
                  <a:lnTo>
                    <a:pt x="36830" y="10160"/>
                  </a:lnTo>
                  <a:lnTo>
                    <a:pt x="31750" y="9525"/>
                  </a:lnTo>
                  <a:lnTo>
                    <a:pt x="25400" y="8255"/>
                  </a:lnTo>
                  <a:lnTo>
                    <a:pt x="13970" y="16510"/>
                  </a:lnTo>
                  <a:lnTo>
                    <a:pt x="7620" y="15240"/>
                  </a:lnTo>
                  <a:lnTo>
                    <a:pt x="0" y="6350"/>
                  </a:lnTo>
                  <a:lnTo>
                    <a:pt x="0" y="6350"/>
                  </a:lnTo>
                  <a:close/>
                  <a:moveTo>
                    <a:pt x="38100" y="66040"/>
                  </a:moveTo>
                  <a:lnTo>
                    <a:pt x="45720" y="61595"/>
                  </a:lnTo>
                  <a:lnTo>
                    <a:pt x="52705" y="63500"/>
                  </a:lnTo>
                  <a:lnTo>
                    <a:pt x="50165" y="67945"/>
                  </a:lnTo>
                  <a:lnTo>
                    <a:pt x="41910" y="67945"/>
                  </a:lnTo>
                  <a:lnTo>
                    <a:pt x="38100" y="66040"/>
                  </a:lnTo>
                  <a:lnTo>
                    <a:pt x="38100" y="66040"/>
                  </a:lnTo>
                  <a:close/>
                  <a:moveTo>
                    <a:pt x="29845" y="95885"/>
                  </a:moveTo>
                  <a:lnTo>
                    <a:pt x="27940" y="92710"/>
                  </a:lnTo>
                  <a:lnTo>
                    <a:pt x="33655" y="90805"/>
                  </a:lnTo>
                  <a:lnTo>
                    <a:pt x="29845" y="95885"/>
                  </a:lnTo>
                  <a:lnTo>
                    <a:pt x="29845" y="95885"/>
                  </a:lnTo>
                  <a:close/>
                  <a:moveTo>
                    <a:pt x="23495" y="97155"/>
                  </a:moveTo>
                  <a:lnTo>
                    <a:pt x="26035" y="94615"/>
                  </a:lnTo>
                  <a:lnTo>
                    <a:pt x="26670" y="98425"/>
                  </a:lnTo>
                  <a:lnTo>
                    <a:pt x="23495" y="97155"/>
                  </a:lnTo>
                  <a:lnTo>
                    <a:pt x="23495" y="97155"/>
                  </a:lnTo>
                  <a:close/>
                  <a:moveTo>
                    <a:pt x="24765" y="88265"/>
                  </a:moveTo>
                  <a:lnTo>
                    <a:pt x="32385" y="83185"/>
                  </a:lnTo>
                  <a:lnTo>
                    <a:pt x="26670" y="73660"/>
                  </a:lnTo>
                  <a:lnTo>
                    <a:pt x="25400" y="66040"/>
                  </a:lnTo>
                  <a:lnTo>
                    <a:pt x="20955" y="64135"/>
                  </a:lnTo>
                  <a:lnTo>
                    <a:pt x="18415" y="72390"/>
                  </a:lnTo>
                  <a:lnTo>
                    <a:pt x="13335" y="80645"/>
                  </a:lnTo>
                  <a:lnTo>
                    <a:pt x="17780" y="84455"/>
                  </a:lnTo>
                  <a:lnTo>
                    <a:pt x="22860" y="81915"/>
                  </a:lnTo>
                  <a:lnTo>
                    <a:pt x="24765" y="88265"/>
                  </a:lnTo>
                  <a:lnTo>
                    <a:pt x="24765" y="88265"/>
                  </a:lnTo>
                  <a:close/>
                  <a:moveTo>
                    <a:pt x="33655" y="97155"/>
                  </a:moveTo>
                  <a:lnTo>
                    <a:pt x="25400" y="101600"/>
                  </a:lnTo>
                  <a:lnTo>
                    <a:pt x="25400" y="107315"/>
                  </a:lnTo>
                  <a:lnTo>
                    <a:pt x="28575" y="114935"/>
                  </a:lnTo>
                  <a:lnTo>
                    <a:pt x="33655" y="113665"/>
                  </a:lnTo>
                  <a:lnTo>
                    <a:pt x="36195" y="107950"/>
                  </a:lnTo>
                  <a:lnTo>
                    <a:pt x="34290" y="104140"/>
                  </a:lnTo>
                  <a:lnTo>
                    <a:pt x="34925" y="99695"/>
                  </a:lnTo>
                  <a:lnTo>
                    <a:pt x="33655" y="971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235">
              <a:extLst>
                <a:ext uri="{FF2B5EF4-FFF2-40B4-BE49-F238E27FC236}">
                  <a16:creationId xmlns:a16="http://schemas.microsoft.com/office/drawing/2014/main" id="{5370EFB2-7548-3D53-94BA-DF4A22C65511}"/>
                </a:ext>
              </a:extLst>
            </p:cNvPr>
            <p:cNvSpPr/>
            <p:nvPr/>
          </p:nvSpPr>
          <p:spPr>
            <a:xfrm>
              <a:off x="2478425" y="4538379"/>
              <a:ext cx="13663" cy="83346"/>
            </a:xfrm>
            <a:custGeom>
              <a:avLst/>
              <a:gdLst>
                <a:gd name="connsiteX0" fmla="*/ 0 w 6350"/>
                <a:gd name="connsiteY0" fmla="*/ 27940 h 38735"/>
                <a:gd name="connsiteX1" fmla="*/ 4445 w 6350"/>
                <a:gd name="connsiteY1" fmla="*/ 38735 h 38735"/>
                <a:gd name="connsiteX2" fmla="*/ 1905 w 6350"/>
                <a:gd name="connsiteY2" fmla="*/ 28575 h 38735"/>
                <a:gd name="connsiteX3" fmla="*/ 2540 w 6350"/>
                <a:gd name="connsiteY3" fmla="*/ 14605 h 38735"/>
                <a:gd name="connsiteX4" fmla="*/ 6350 w 6350"/>
                <a:gd name="connsiteY4" fmla="*/ 0 h 38735"/>
                <a:gd name="connsiteX5" fmla="*/ 635 w 6350"/>
                <a:gd name="connsiteY5" fmla="*/ 13970 h 38735"/>
                <a:gd name="connsiteX6" fmla="*/ 0 w 6350"/>
                <a:gd name="connsiteY6" fmla="*/ 27940 h 3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38735">
                  <a:moveTo>
                    <a:pt x="0" y="27940"/>
                  </a:moveTo>
                  <a:cubicBezTo>
                    <a:pt x="0" y="27940"/>
                    <a:pt x="3810" y="36195"/>
                    <a:pt x="4445" y="38735"/>
                  </a:cubicBezTo>
                  <a:lnTo>
                    <a:pt x="1905" y="28575"/>
                  </a:lnTo>
                  <a:lnTo>
                    <a:pt x="2540" y="14605"/>
                  </a:lnTo>
                  <a:lnTo>
                    <a:pt x="6350" y="0"/>
                  </a:lnTo>
                  <a:lnTo>
                    <a:pt x="635" y="13970"/>
                  </a:lnTo>
                  <a:lnTo>
                    <a:pt x="0" y="279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236">
              <a:extLst>
                <a:ext uri="{FF2B5EF4-FFF2-40B4-BE49-F238E27FC236}">
                  <a16:creationId xmlns:a16="http://schemas.microsoft.com/office/drawing/2014/main" id="{3990437F-1AB5-95BA-3637-634C6C208D23}"/>
                </a:ext>
              </a:extLst>
            </p:cNvPr>
            <p:cNvSpPr/>
            <p:nvPr/>
          </p:nvSpPr>
          <p:spPr>
            <a:xfrm>
              <a:off x="4391280" y="3417993"/>
              <a:ext cx="24592" cy="12297"/>
            </a:xfrm>
            <a:custGeom>
              <a:avLst/>
              <a:gdLst>
                <a:gd name="connsiteX0" fmla="*/ 3810 w 11429"/>
                <a:gd name="connsiteY0" fmla="*/ 0 h 5715"/>
                <a:gd name="connsiteX1" fmla="*/ 2540 w 11429"/>
                <a:gd name="connsiteY1" fmla="*/ 1270 h 5715"/>
                <a:gd name="connsiteX2" fmla="*/ 0 w 11429"/>
                <a:gd name="connsiteY2" fmla="*/ 3175 h 5715"/>
                <a:gd name="connsiteX3" fmla="*/ 1270 w 11429"/>
                <a:gd name="connsiteY3" fmla="*/ 5715 h 5715"/>
                <a:gd name="connsiteX4" fmla="*/ 4445 w 11429"/>
                <a:gd name="connsiteY4" fmla="*/ 5080 h 5715"/>
                <a:gd name="connsiteX5" fmla="*/ 6985 w 11429"/>
                <a:gd name="connsiteY5" fmla="*/ 2540 h 5715"/>
                <a:gd name="connsiteX6" fmla="*/ 11430 w 11429"/>
                <a:gd name="connsiteY6" fmla="*/ 2540 h 5715"/>
                <a:gd name="connsiteX7" fmla="*/ 8890 w 11429"/>
                <a:gd name="connsiteY7"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 h="5715">
                  <a:moveTo>
                    <a:pt x="3810" y="0"/>
                  </a:moveTo>
                  <a:lnTo>
                    <a:pt x="2540" y="1270"/>
                  </a:lnTo>
                  <a:lnTo>
                    <a:pt x="0" y="3175"/>
                  </a:lnTo>
                  <a:lnTo>
                    <a:pt x="1270" y="5715"/>
                  </a:lnTo>
                  <a:lnTo>
                    <a:pt x="4445" y="5080"/>
                  </a:lnTo>
                  <a:lnTo>
                    <a:pt x="6985" y="2540"/>
                  </a:lnTo>
                  <a:lnTo>
                    <a:pt x="11430" y="254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 name="Freeform 237">
              <a:extLst>
                <a:ext uri="{FF2B5EF4-FFF2-40B4-BE49-F238E27FC236}">
                  <a16:creationId xmlns:a16="http://schemas.microsoft.com/office/drawing/2014/main" id="{29081F8B-F1ED-A843-947A-5B6D613A78E1}"/>
                </a:ext>
              </a:extLst>
            </p:cNvPr>
            <p:cNvSpPr/>
            <p:nvPr/>
          </p:nvSpPr>
          <p:spPr>
            <a:xfrm>
              <a:off x="4176765" y="3441223"/>
              <a:ext cx="133898" cy="43722"/>
            </a:xfrm>
            <a:custGeom>
              <a:avLst/>
              <a:gdLst>
                <a:gd name="connsiteX0" fmla="*/ 53975 w 62229"/>
                <a:gd name="connsiteY0" fmla="*/ 5080 h 20320"/>
                <a:gd name="connsiteX1" fmla="*/ 48260 w 62229"/>
                <a:gd name="connsiteY1" fmla="*/ 7620 h 20320"/>
                <a:gd name="connsiteX2" fmla="*/ 50165 w 62229"/>
                <a:gd name="connsiteY2" fmla="*/ 4445 h 20320"/>
                <a:gd name="connsiteX3" fmla="*/ 52705 w 62229"/>
                <a:gd name="connsiteY3" fmla="*/ 1905 h 20320"/>
                <a:gd name="connsiteX4" fmla="*/ 52705 w 62229"/>
                <a:gd name="connsiteY4" fmla="*/ 0 h 20320"/>
                <a:gd name="connsiteX5" fmla="*/ 43815 w 62229"/>
                <a:gd name="connsiteY5" fmla="*/ 5080 h 20320"/>
                <a:gd name="connsiteX6" fmla="*/ 33655 w 62229"/>
                <a:gd name="connsiteY6" fmla="*/ 5080 h 20320"/>
                <a:gd name="connsiteX7" fmla="*/ 26035 w 62229"/>
                <a:gd name="connsiteY7" fmla="*/ 7620 h 20320"/>
                <a:gd name="connsiteX8" fmla="*/ 19050 w 62229"/>
                <a:gd name="connsiteY8" fmla="*/ 5715 h 20320"/>
                <a:gd name="connsiteX9" fmla="*/ 10160 w 62229"/>
                <a:gd name="connsiteY9" fmla="*/ 9525 h 20320"/>
                <a:gd name="connsiteX10" fmla="*/ 3810 w 62229"/>
                <a:gd name="connsiteY10" fmla="*/ 10795 h 20320"/>
                <a:gd name="connsiteX11" fmla="*/ 0 w 62229"/>
                <a:gd name="connsiteY11" fmla="*/ 15240 h 20320"/>
                <a:gd name="connsiteX12" fmla="*/ 635 w 62229"/>
                <a:gd name="connsiteY12" fmla="*/ 17780 h 20320"/>
                <a:gd name="connsiteX13" fmla="*/ 5080 w 62229"/>
                <a:gd name="connsiteY13" fmla="*/ 18415 h 20320"/>
                <a:gd name="connsiteX14" fmla="*/ 2540 w 62229"/>
                <a:gd name="connsiteY14" fmla="*/ 20320 h 20320"/>
                <a:gd name="connsiteX15" fmla="*/ 6985 w 62229"/>
                <a:gd name="connsiteY15" fmla="*/ 19050 h 20320"/>
                <a:gd name="connsiteX16" fmla="*/ 8890 w 62229"/>
                <a:gd name="connsiteY16" fmla="*/ 17145 h 20320"/>
                <a:gd name="connsiteX17" fmla="*/ 15875 w 62229"/>
                <a:gd name="connsiteY17" fmla="*/ 16510 h 20320"/>
                <a:gd name="connsiteX18" fmla="*/ 22225 w 62229"/>
                <a:gd name="connsiteY18" fmla="*/ 14605 h 20320"/>
                <a:gd name="connsiteX19" fmla="*/ 32385 w 62229"/>
                <a:gd name="connsiteY19" fmla="*/ 14605 h 20320"/>
                <a:gd name="connsiteX20" fmla="*/ 36830 w 62229"/>
                <a:gd name="connsiteY20" fmla="*/ 12065 h 20320"/>
                <a:gd name="connsiteX21" fmla="*/ 45720 w 62229"/>
                <a:gd name="connsiteY21" fmla="*/ 12065 h 20320"/>
                <a:gd name="connsiteX22" fmla="*/ 48260 w 62229"/>
                <a:gd name="connsiteY22" fmla="*/ 10160 h 20320"/>
                <a:gd name="connsiteX23" fmla="*/ 50800 w 62229"/>
                <a:gd name="connsiteY23" fmla="*/ 10795 h 20320"/>
                <a:gd name="connsiteX24" fmla="*/ 59055 w 62229"/>
                <a:gd name="connsiteY24" fmla="*/ 8255 h 20320"/>
                <a:gd name="connsiteX25" fmla="*/ 62230 w 62229"/>
                <a:gd name="connsiteY25" fmla="*/ 5080 h 20320"/>
                <a:gd name="connsiteX26" fmla="*/ 57150 w 62229"/>
                <a:gd name="connsiteY26" fmla="*/ 698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29" h="20320">
                  <a:moveTo>
                    <a:pt x="53975" y="5080"/>
                  </a:moveTo>
                  <a:lnTo>
                    <a:pt x="48260" y="7620"/>
                  </a:lnTo>
                  <a:lnTo>
                    <a:pt x="50165" y="4445"/>
                  </a:lnTo>
                  <a:lnTo>
                    <a:pt x="52705" y="1905"/>
                  </a:lnTo>
                  <a:lnTo>
                    <a:pt x="52705" y="0"/>
                  </a:lnTo>
                  <a:lnTo>
                    <a:pt x="43815" y="5080"/>
                  </a:lnTo>
                  <a:lnTo>
                    <a:pt x="33655" y="5080"/>
                  </a:lnTo>
                  <a:lnTo>
                    <a:pt x="26035" y="7620"/>
                  </a:lnTo>
                  <a:lnTo>
                    <a:pt x="19050" y="5715"/>
                  </a:lnTo>
                  <a:lnTo>
                    <a:pt x="10160" y="9525"/>
                  </a:lnTo>
                  <a:lnTo>
                    <a:pt x="3810" y="10795"/>
                  </a:lnTo>
                  <a:lnTo>
                    <a:pt x="0" y="15240"/>
                  </a:lnTo>
                  <a:lnTo>
                    <a:pt x="635" y="17780"/>
                  </a:lnTo>
                  <a:lnTo>
                    <a:pt x="5080" y="18415"/>
                  </a:lnTo>
                  <a:lnTo>
                    <a:pt x="2540" y="20320"/>
                  </a:lnTo>
                  <a:lnTo>
                    <a:pt x="6985" y="19050"/>
                  </a:lnTo>
                  <a:lnTo>
                    <a:pt x="8890" y="17145"/>
                  </a:lnTo>
                  <a:lnTo>
                    <a:pt x="15875" y="16510"/>
                  </a:lnTo>
                  <a:lnTo>
                    <a:pt x="22225" y="14605"/>
                  </a:lnTo>
                  <a:lnTo>
                    <a:pt x="32385" y="14605"/>
                  </a:lnTo>
                  <a:lnTo>
                    <a:pt x="36830" y="12065"/>
                  </a:lnTo>
                  <a:lnTo>
                    <a:pt x="45720" y="12065"/>
                  </a:lnTo>
                  <a:lnTo>
                    <a:pt x="48260" y="10160"/>
                  </a:lnTo>
                  <a:lnTo>
                    <a:pt x="50800" y="10795"/>
                  </a:lnTo>
                  <a:lnTo>
                    <a:pt x="59055" y="8255"/>
                  </a:lnTo>
                  <a:lnTo>
                    <a:pt x="62230" y="5080"/>
                  </a:lnTo>
                  <a:lnTo>
                    <a:pt x="5715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238">
              <a:extLst>
                <a:ext uri="{FF2B5EF4-FFF2-40B4-BE49-F238E27FC236}">
                  <a16:creationId xmlns:a16="http://schemas.microsoft.com/office/drawing/2014/main" id="{73A7313C-0A34-BA45-3655-0C9EC07160AF}"/>
                </a:ext>
              </a:extLst>
            </p:cNvPr>
            <p:cNvSpPr/>
            <p:nvPr/>
          </p:nvSpPr>
          <p:spPr>
            <a:xfrm>
              <a:off x="2493455" y="4504221"/>
              <a:ext cx="10928" cy="27326"/>
            </a:xfrm>
            <a:custGeom>
              <a:avLst/>
              <a:gdLst>
                <a:gd name="connsiteX0" fmla="*/ 0 w 5079"/>
                <a:gd name="connsiteY0" fmla="*/ 12700 h 12700"/>
                <a:gd name="connsiteX1" fmla="*/ 2540 w 5079"/>
                <a:gd name="connsiteY1" fmla="*/ 10795 h 12700"/>
                <a:gd name="connsiteX2" fmla="*/ 5080 w 5079"/>
                <a:gd name="connsiteY2" fmla="*/ 3175 h 12700"/>
                <a:gd name="connsiteX3" fmla="*/ 5080 w 5079"/>
                <a:gd name="connsiteY3" fmla="*/ 0 h 12700"/>
              </a:gdLst>
              <a:ahLst/>
              <a:cxnLst>
                <a:cxn ang="0">
                  <a:pos x="connsiteX0" y="connsiteY0"/>
                </a:cxn>
                <a:cxn ang="0">
                  <a:pos x="connsiteX1" y="connsiteY1"/>
                </a:cxn>
                <a:cxn ang="0">
                  <a:pos x="connsiteX2" y="connsiteY2"/>
                </a:cxn>
                <a:cxn ang="0">
                  <a:pos x="connsiteX3" y="connsiteY3"/>
                </a:cxn>
              </a:cxnLst>
              <a:rect l="l" t="t" r="r" b="b"/>
              <a:pathLst>
                <a:path w="5079" h="12700">
                  <a:moveTo>
                    <a:pt x="0" y="12700"/>
                  </a:moveTo>
                  <a:lnTo>
                    <a:pt x="2540" y="10795"/>
                  </a:lnTo>
                  <a:lnTo>
                    <a:pt x="5080" y="317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 name="Freeform 239">
              <a:extLst>
                <a:ext uri="{FF2B5EF4-FFF2-40B4-BE49-F238E27FC236}">
                  <a16:creationId xmlns:a16="http://schemas.microsoft.com/office/drawing/2014/main" id="{2039FFED-6169-DB23-8B5F-9CC2D326780C}"/>
                </a:ext>
              </a:extLst>
            </p:cNvPr>
            <p:cNvSpPr/>
            <p:nvPr/>
          </p:nvSpPr>
          <p:spPr>
            <a:xfrm>
              <a:off x="2508484" y="4461867"/>
              <a:ext cx="30057" cy="34158"/>
            </a:xfrm>
            <a:custGeom>
              <a:avLst/>
              <a:gdLst>
                <a:gd name="connsiteX0" fmla="*/ 0 w 13969"/>
                <a:gd name="connsiteY0" fmla="*/ 15875 h 15875"/>
                <a:gd name="connsiteX1" fmla="*/ 3175 w 13969"/>
                <a:gd name="connsiteY1" fmla="*/ 13970 h 15875"/>
                <a:gd name="connsiteX2" fmla="*/ 9525 w 13969"/>
                <a:gd name="connsiteY2" fmla="*/ 6350 h 15875"/>
                <a:gd name="connsiteX3" fmla="*/ 13970 w 13969"/>
                <a:gd name="connsiteY3" fmla="*/ 0 h 15875"/>
                <a:gd name="connsiteX4" fmla="*/ 7620 w 13969"/>
                <a:gd name="connsiteY4" fmla="*/ 5080 h 1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9" h="15875">
                  <a:moveTo>
                    <a:pt x="0" y="15875"/>
                  </a:moveTo>
                  <a:lnTo>
                    <a:pt x="3175" y="13970"/>
                  </a:lnTo>
                  <a:lnTo>
                    <a:pt x="9525" y="6350"/>
                  </a:lnTo>
                  <a:lnTo>
                    <a:pt x="13970" y="0"/>
                  </a:lnTo>
                  <a:lnTo>
                    <a:pt x="762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240">
              <a:extLst>
                <a:ext uri="{FF2B5EF4-FFF2-40B4-BE49-F238E27FC236}">
                  <a16:creationId xmlns:a16="http://schemas.microsoft.com/office/drawing/2014/main" id="{3E6E3938-1552-0900-CC0E-BD63764B911B}"/>
                </a:ext>
              </a:extLst>
            </p:cNvPr>
            <p:cNvSpPr/>
            <p:nvPr/>
          </p:nvSpPr>
          <p:spPr>
            <a:xfrm>
              <a:off x="1222773" y="2538080"/>
              <a:ext cx="17760" cy="49188"/>
            </a:xfrm>
            <a:custGeom>
              <a:avLst/>
              <a:gdLst>
                <a:gd name="connsiteX0" fmla="*/ 6985 w 8254"/>
                <a:gd name="connsiteY0" fmla="*/ 20955 h 22860"/>
                <a:gd name="connsiteX1" fmla="*/ 3175 w 8254"/>
                <a:gd name="connsiteY1" fmla="*/ 9525 h 22860"/>
                <a:gd name="connsiteX2" fmla="*/ 4445 w 8254"/>
                <a:gd name="connsiteY2" fmla="*/ 4445 h 22860"/>
                <a:gd name="connsiteX3" fmla="*/ 8255 w 8254"/>
                <a:gd name="connsiteY3" fmla="*/ 2540 h 22860"/>
                <a:gd name="connsiteX4" fmla="*/ 6350 w 8254"/>
                <a:gd name="connsiteY4" fmla="*/ 0 h 22860"/>
                <a:gd name="connsiteX5" fmla="*/ 0 w 8254"/>
                <a:gd name="connsiteY5" fmla="*/ 5080 h 22860"/>
                <a:gd name="connsiteX6" fmla="*/ 0 w 8254"/>
                <a:gd name="connsiteY6" fmla="*/ 13970 h 22860"/>
                <a:gd name="connsiteX7" fmla="*/ 4445 w 8254"/>
                <a:gd name="connsiteY7"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4" h="22860">
                  <a:moveTo>
                    <a:pt x="6985" y="20955"/>
                  </a:moveTo>
                  <a:lnTo>
                    <a:pt x="3175" y="9525"/>
                  </a:lnTo>
                  <a:lnTo>
                    <a:pt x="4445" y="4445"/>
                  </a:lnTo>
                  <a:lnTo>
                    <a:pt x="8255" y="2540"/>
                  </a:lnTo>
                  <a:lnTo>
                    <a:pt x="6350" y="0"/>
                  </a:lnTo>
                  <a:lnTo>
                    <a:pt x="0" y="5080"/>
                  </a:lnTo>
                  <a:lnTo>
                    <a:pt x="0" y="13970"/>
                  </a:lnTo>
                  <a:lnTo>
                    <a:pt x="4445"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 name="Freeform 241">
              <a:extLst>
                <a:ext uri="{FF2B5EF4-FFF2-40B4-BE49-F238E27FC236}">
                  <a16:creationId xmlns:a16="http://schemas.microsoft.com/office/drawing/2014/main" id="{08C49F8B-6FE0-A8F5-7CDC-F31A490B76C6}"/>
                </a:ext>
              </a:extLst>
            </p:cNvPr>
            <p:cNvSpPr/>
            <p:nvPr/>
          </p:nvSpPr>
          <p:spPr>
            <a:xfrm>
              <a:off x="896221" y="2471132"/>
              <a:ext cx="3806579" cy="2242137"/>
            </a:xfrm>
            <a:custGeom>
              <a:avLst/>
              <a:gdLst>
                <a:gd name="connsiteX0" fmla="*/ 1459865 w 1769109"/>
                <a:gd name="connsiteY0" fmla="*/ 337185 h 1042034"/>
                <a:gd name="connsiteX1" fmla="*/ 1477645 w 1769109"/>
                <a:gd name="connsiteY1" fmla="*/ 325120 h 1042034"/>
                <a:gd name="connsiteX2" fmla="*/ 1492250 w 1769109"/>
                <a:gd name="connsiteY2" fmla="*/ 319405 h 1042034"/>
                <a:gd name="connsiteX3" fmla="*/ 1486535 w 1769109"/>
                <a:gd name="connsiteY3" fmla="*/ 330835 h 1042034"/>
                <a:gd name="connsiteX4" fmla="*/ 1488440 w 1769109"/>
                <a:gd name="connsiteY4" fmla="*/ 335915 h 1042034"/>
                <a:gd name="connsiteX5" fmla="*/ 1483360 w 1769109"/>
                <a:gd name="connsiteY5" fmla="*/ 340360 h 1042034"/>
                <a:gd name="connsiteX6" fmla="*/ 1482090 w 1769109"/>
                <a:gd name="connsiteY6" fmla="*/ 356870 h 1042034"/>
                <a:gd name="connsiteX7" fmla="*/ 1464945 w 1769109"/>
                <a:gd name="connsiteY7" fmla="*/ 365125 h 1042034"/>
                <a:gd name="connsiteX8" fmla="*/ 1436370 w 1769109"/>
                <a:gd name="connsiteY8" fmla="*/ 362585 h 1042034"/>
                <a:gd name="connsiteX9" fmla="*/ 1412875 w 1769109"/>
                <a:gd name="connsiteY9" fmla="*/ 358140 h 1042034"/>
                <a:gd name="connsiteX10" fmla="*/ 1398270 w 1769109"/>
                <a:gd name="connsiteY10" fmla="*/ 359410 h 1042034"/>
                <a:gd name="connsiteX11" fmla="*/ 1390015 w 1769109"/>
                <a:gd name="connsiteY11" fmla="*/ 358775 h 1042034"/>
                <a:gd name="connsiteX12" fmla="*/ 1387475 w 1769109"/>
                <a:gd name="connsiteY12" fmla="*/ 372745 h 1042034"/>
                <a:gd name="connsiteX13" fmla="*/ 1381125 w 1769109"/>
                <a:gd name="connsiteY13" fmla="*/ 374650 h 1042034"/>
                <a:gd name="connsiteX14" fmla="*/ 1384300 w 1769109"/>
                <a:gd name="connsiteY14" fmla="*/ 374650 h 1042034"/>
                <a:gd name="connsiteX15" fmla="*/ 1398270 w 1769109"/>
                <a:gd name="connsiteY15" fmla="*/ 375920 h 1042034"/>
                <a:gd name="connsiteX16" fmla="*/ 1400175 w 1769109"/>
                <a:gd name="connsiteY16" fmla="*/ 378460 h 1042034"/>
                <a:gd name="connsiteX17" fmla="*/ 1387475 w 1769109"/>
                <a:gd name="connsiteY17" fmla="*/ 386715 h 1042034"/>
                <a:gd name="connsiteX18" fmla="*/ 1372235 w 1769109"/>
                <a:gd name="connsiteY18" fmla="*/ 400050 h 1042034"/>
                <a:gd name="connsiteX19" fmla="*/ 1362710 w 1769109"/>
                <a:gd name="connsiteY19" fmla="*/ 401955 h 1042034"/>
                <a:gd name="connsiteX20" fmla="*/ 1352550 w 1769109"/>
                <a:gd name="connsiteY20" fmla="*/ 408305 h 1042034"/>
                <a:gd name="connsiteX21" fmla="*/ 1335405 w 1769109"/>
                <a:gd name="connsiteY21" fmla="*/ 411480 h 1042034"/>
                <a:gd name="connsiteX22" fmla="*/ 1320165 w 1769109"/>
                <a:gd name="connsiteY22" fmla="*/ 419735 h 1042034"/>
                <a:gd name="connsiteX23" fmla="*/ 1297940 w 1769109"/>
                <a:gd name="connsiteY23" fmla="*/ 425450 h 1042034"/>
                <a:gd name="connsiteX24" fmla="*/ 1283970 w 1769109"/>
                <a:gd name="connsiteY24" fmla="*/ 421640 h 1042034"/>
                <a:gd name="connsiteX25" fmla="*/ 1261110 w 1769109"/>
                <a:gd name="connsiteY25" fmla="*/ 410210 h 1042034"/>
                <a:gd name="connsiteX26" fmla="*/ 1265555 w 1769109"/>
                <a:gd name="connsiteY26" fmla="*/ 405130 h 1042034"/>
                <a:gd name="connsiteX27" fmla="*/ 1260475 w 1769109"/>
                <a:gd name="connsiteY27" fmla="*/ 396240 h 1042034"/>
                <a:gd name="connsiteX28" fmla="*/ 1266825 w 1769109"/>
                <a:gd name="connsiteY28" fmla="*/ 388620 h 1042034"/>
                <a:gd name="connsiteX29" fmla="*/ 1278890 w 1769109"/>
                <a:gd name="connsiteY29" fmla="*/ 382905 h 1042034"/>
                <a:gd name="connsiteX30" fmla="*/ 1283970 w 1769109"/>
                <a:gd name="connsiteY30" fmla="*/ 376555 h 1042034"/>
                <a:gd name="connsiteX31" fmla="*/ 1287145 w 1769109"/>
                <a:gd name="connsiteY31" fmla="*/ 369570 h 1042034"/>
                <a:gd name="connsiteX32" fmla="*/ 1290320 w 1769109"/>
                <a:gd name="connsiteY32" fmla="*/ 361950 h 1042034"/>
                <a:gd name="connsiteX33" fmla="*/ 1291590 w 1769109"/>
                <a:gd name="connsiteY33" fmla="*/ 336550 h 1042034"/>
                <a:gd name="connsiteX34" fmla="*/ 1292225 w 1769109"/>
                <a:gd name="connsiteY34" fmla="*/ 323850 h 1042034"/>
                <a:gd name="connsiteX35" fmla="*/ 1285875 w 1769109"/>
                <a:gd name="connsiteY35" fmla="*/ 316230 h 1042034"/>
                <a:gd name="connsiteX36" fmla="*/ 1273810 w 1769109"/>
                <a:gd name="connsiteY36" fmla="*/ 317500 h 1042034"/>
                <a:gd name="connsiteX37" fmla="*/ 1263015 w 1769109"/>
                <a:gd name="connsiteY37" fmla="*/ 330835 h 1042034"/>
                <a:gd name="connsiteX38" fmla="*/ 1258570 w 1769109"/>
                <a:gd name="connsiteY38" fmla="*/ 330200 h 1042034"/>
                <a:gd name="connsiteX39" fmla="*/ 1256665 w 1769109"/>
                <a:gd name="connsiteY39" fmla="*/ 320675 h 1042034"/>
                <a:gd name="connsiteX40" fmla="*/ 1267460 w 1769109"/>
                <a:gd name="connsiteY40" fmla="*/ 309245 h 1042034"/>
                <a:gd name="connsiteX41" fmla="*/ 1273175 w 1769109"/>
                <a:gd name="connsiteY41" fmla="*/ 300355 h 1042034"/>
                <a:gd name="connsiteX42" fmla="*/ 1276985 w 1769109"/>
                <a:gd name="connsiteY42" fmla="*/ 286385 h 1042034"/>
                <a:gd name="connsiteX43" fmla="*/ 1275080 w 1769109"/>
                <a:gd name="connsiteY43" fmla="*/ 278765 h 1042034"/>
                <a:gd name="connsiteX44" fmla="*/ 1278255 w 1769109"/>
                <a:gd name="connsiteY44" fmla="*/ 269240 h 1042034"/>
                <a:gd name="connsiteX45" fmla="*/ 1269365 w 1769109"/>
                <a:gd name="connsiteY45" fmla="*/ 259080 h 1042034"/>
                <a:gd name="connsiteX46" fmla="*/ 1255395 w 1769109"/>
                <a:gd name="connsiteY46" fmla="*/ 250825 h 1042034"/>
                <a:gd name="connsiteX47" fmla="*/ 1241425 w 1769109"/>
                <a:gd name="connsiteY47" fmla="*/ 242570 h 1042034"/>
                <a:gd name="connsiteX48" fmla="*/ 1240155 w 1769109"/>
                <a:gd name="connsiteY48" fmla="*/ 227965 h 1042034"/>
                <a:gd name="connsiteX49" fmla="*/ 1247140 w 1769109"/>
                <a:gd name="connsiteY49" fmla="*/ 231140 h 1042034"/>
                <a:gd name="connsiteX50" fmla="*/ 1259205 w 1769109"/>
                <a:gd name="connsiteY50" fmla="*/ 229870 h 1042034"/>
                <a:gd name="connsiteX51" fmla="*/ 1254760 w 1769109"/>
                <a:gd name="connsiteY51" fmla="*/ 227330 h 1042034"/>
                <a:gd name="connsiteX52" fmla="*/ 1257300 w 1769109"/>
                <a:gd name="connsiteY52" fmla="*/ 222885 h 1042034"/>
                <a:gd name="connsiteX53" fmla="*/ 1264285 w 1769109"/>
                <a:gd name="connsiteY53" fmla="*/ 227965 h 1042034"/>
                <a:gd name="connsiteX54" fmla="*/ 1266825 w 1769109"/>
                <a:gd name="connsiteY54" fmla="*/ 226060 h 1042034"/>
                <a:gd name="connsiteX55" fmla="*/ 1267460 w 1769109"/>
                <a:gd name="connsiteY55" fmla="*/ 221615 h 1042034"/>
                <a:gd name="connsiteX56" fmla="*/ 1269365 w 1769109"/>
                <a:gd name="connsiteY56" fmla="*/ 221615 h 1042034"/>
                <a:gd name="connsiteX57" fmla="*/ 1254125 w 1769109"/>
                <a:gd name="connsiteY57" fmla="*/ 209550 h 1042034"/>
                <a:gd name="connsiteX58" fmla="*/ 1247140 w 1769109"/>
                <a:gd name="connsiteY58" fmla="*/ 200660 h 1042034"/>
                <a:gd name="connsiteX59" fmla="*/ 1245235 w 1769109"/>
                <a:gd name="connsiteY59" fmla="*/ 210185 h 1042034"/>
                <a:gd name="connsiteX60" fmla="*/ 1235710 w 1769109"/>
                <a:gd name="connsiteY60" fmla="*/ 209550 h 1042034"/>
                <a:gd name="connsiteX61" fmla="*/ 1229360 w 1769109"/>
                <a:gd name="connsiteY61" fmla="*/ 199390 h 1042034"/>
                <a:gd name="connsiteX62" fmla="*/ 1219835 w 1769109"/>
                <a:gd name="connsiteY62" fmla="*/ 198755 h 1042034"/>
                <a:gd name="connsiteX63" fmla="*/ 1197610 w 1769109"/>
                <a:gd name="connsiteY63" fmla="*/ 204470 h 1042034"/>
                <a:gd name="connsiteX64" fmla="*/ 1176020 w 1769109"/>
                <a:gd name="connsiteY64" fmla="*/ 205105 h 1042034"/>
                <a:gd name="connsiteX65" fmla="*/ 1155065 w 1769109"/>
                <a:gd name="connsiteY65" fmla="*/ 201295 h 1042034"/>
                <a:gd name="connsiteX66" fmla="*/ 1153795 w 1769109"/>
                <a:gd name="connsiteY66" fmla="*/ 186690 h 1042034"/>
                <a:gd name="connsiteX67" fmla="*/ 1134745 w 1769109"/>
                <a:gd name="connsiteY67" fmla="*/ 182880 h 1042034"/>
                <a:gd name="connsiteX68" fmla="*/ 1136015 w 1769109"/>
                <a:gd name="connsiteY68" fmla="*/ 170815 h 1042034"/>
                <a:gd name="connsiteX69" fmla="*/ 1153160 w 1769109"/>
                <a:gd name="connsiteY69" fmla="*/ 162560 h 1042034"/>
                <a:gd name="connsiteX70" fmla="*/ 1146175 w 1769109"/>
                <a:gd name="connsiteY70" fmla="*/ 159385 h 1042034"/>
                <a:gd name="connsiteX71" fmla="*/ 1131570 w 1769109"/>
                <a:gd name="connsiteY71" fmla="*/ 163195 h 1042034"/>
                <a:gd name="connsiteX72" fmla="*/ 1115695 w 1769109"/>
                <a:gd name="connsiteY72" fmla="*/ 180975 h 1042034"/>
                <a:gd name="connsiteX73" fmla="*/ 1098550 w 1769109"/>
                <a:gd name="connsiteY73" fmla="*/ 182245 h 1042034"/>
                <a:gd name="connsiteX74" fmla="*/ 1073785 w 1769109"/>
                <a:gd name="connsiteY74" fmla="*/ 194310 h 1042034"/>
                <a:gd name="connsiteX75" fmla="*/ 1057275 w 1769109"/>
                <a:gd name="connsiteY75" fmla="*/ 190500 h 1042034"/>
                <a:gd name="connsiteX76" fmla="*/ 1060450 w 1769109"/>
                <a:gd name="connsiteY76" fmla="*/ 179070 h 1042034"/>
                <a:gd name="connsiteX77" fmla="*/ 1048385 w 1769109"/>
                <a:gd name="connsiteY77" fmla="*/ 177800 h 1042034"/>
                <a:gd name="connsiteX78" fmla="*/ 1023620 w 1769109"/>
                <a:gd name="connsiteY78" fmla="*/ 187960 h 1042034"/>
                <a:gd name="connsiteX79" fmla="*/ 1021715 w 1769109"/>
                <a:gd name="connsiteY79" fmla="*/ 178435 h 1042034"/>
                <a:gd name="connsiteX80" fmla="*/ 1044575 w 1769109"/>
                <a:gd name="connsiteY80" fmla="*/ 165735 h 1042034"/>
                <a:gd name="connsiteX81" fmla="*/ 1062990 w 1769109"/>
                <a:gd name="connsiteY81" fmla="*/ 145415 h 1042034"/>
                <a:gd name="connsiteX82" fmla="*/ 1089660 w 1769109"/>
                <a:gd name="connsiteY82" fmla="*/ 137795 h 1042034"/>
                <a:gd name="connsiteX83" fmla="*/ 1099820 w 1769109"/>
                <a:gd name="connsiteY83" fmla="*/ 132715 h 1042034"/>
                <a:gd name="connsiteX84" fmla="*/ 1090930 w 1769109"/>
                <a:gd name="connsiteY84" fmla="*/ 132080 h 1042034"/>
                <a:gd name="connsiteX85" fmla="*/ 1088390 w 1769109"/>
                <a:gd name="connsiteY85" fmla="*/ 127000 h 1042034"/>
                <a:gd name="connsiteX86" fmla="*/ 1085215 w 1769109"/>
                <a:gd name="connsiteY86" fmla="*/ 123825 h 1042034"/>
                <a:gd name="connsiteX87" fmla="*/ 1080135 w 1769109"/>
                <a:gd name="connsiteY87" fmla="*/ 127000 h 1042034"/>
                <a:gd name="connsiteX88" fmla="*/ 1069975 w 1769109"/>
                <a:gd name="connsiteY88" fmla="*/ 127000 h 1042034"/>
                <a:gd name="connsiteX89" fmla="*/ 1065530 w 1769109"/>
                <a:gd name="connsiteY89" fmla="*/ 125095 h 1042034"/>
                <a:gd name="connsiteX90" fmla="*/ 1061085 w 1769109"/>
                <a:gd name="connsiteY90" fmla="*/ 120650 h 1042034"/>
                <a:gd name="connsiteX91" fmla="*/ 1054735 w 1769109"/>
                <a:gd name="connsiteY91" fmla="*/ 118745 h 1042034"/>
                <a:gd name="connsiteX92" fmla="*/ 1043940 w 1769109"/>
                <a:gd name="connsiteY92" fmla="*/ 115570 h 1042034"/>
                <a:gd name="connsiteX93" fmla="*/ 1040765 w 1769109"/>
                <a:gd name="connsiteY93" fmla="*/ 108585 h 1042034"/>
                <a:gd name="connsiteX94" fmla="*/ 1036955 w 1769109"/>
                <a:gd name="connsiteY94" fmla="*/ 108585 h 1042034"/>
                <a:gd name="connsiteX95" fmla="*/ 1029335 w 1769109"/>
                <a:gd name="connsiteY95" fmla="*/ 102870 h 1042034"/>
                <a:gd name="connsiteX96" fmla="*/ 1023620 w 1769109"/>
                <a:gd name="connsiteY96" fmla="*/ 103505 h 1042034"/>
                <a:gd name="connsiteX97" fmla="*/ 1018540 w 1769109"/>
                <a:gd name="connsiteY97" fmla="*/ 102235 h 1042034"/>
                <a:gd name="connsiteX98" fmla="*/ 1012825 w 1769109"/>
                <a:gd name="connsiteY98" fmla="*/ 103505 h 1042034"/>
                <a:gd name="connsiteX99" fmla="*/ 1010285 w 1769109"/>
                <a:gd name="connsiteY99" fmla="*/ 104140 h 1042034"/>
                <a:gd name="connsiteX100" fmla="*/ 1007110 w 1769109"/>
                <a:gd name="connsiteY100" fmla="*/ 100330 h 1042034"/>
                <a:gd name="connsiteX101" fmla="*/ 1000760 w 1769109"/>
                <a:gd name="connsiteY101" fmla="*/ 98425 h 1042034"/>
                <a:gd name="connsiteX102" fmla="*/ 999490 w 1769109"/>
                <a:gd name="connsiteY102" fmla="*/ 97155 h 1042034"/>
                <a:gd name="connsiteX103" fmla="*/ 993140 w 1769109"/>
                <a:gd name="connsiteY103" fmla="*/ 95250 h 1042034"/>
                <a:gd name="connsiteX104" fmla="*/ 991870 w 1769109"/>
                <a:gd name="connsiteY104" fmla="*/ 93980 h 1042034"/>
                <a:gd name="connsiteX105" fmla="*/ 988060 w 1769109"/>
                <a:gd name="connsiteY105" fmla="*/ 89535 h 1042034"/>
                <a:gd name="connsiteX106" fmla="*/ 987425 w 1769109"/>
                <a:gd name="connsiteY106" fmla="*/ 86995 h 1042034"/>
                <a:gd name="connsiteX107" fmla="*/ 980440 w 1769109"/>
                <a:gd name="connsiteY107" fmla="*/ 81280 h 1042034"/>
                <a:gd name="connsiteX108" fmla="*/ 973455 w 1769109"/>
                <a:gd name="connsiteY108" fmla="*/ 81280 h 1042034"/>
                <a:gd name="connsiteX109" fmla="*/ 967740 w 1769109"/>
                <a:gd name="connsiteY109" fmla="*/ 80645 h 1042034"/>
                <a:gd name="connsiteX110" fmla="*/ 158115 w 1769109"/>
                <a:gd name="connsiteY110" fmla="*/ 0 h 1042034"/>
                <a:gd name="connsiteX111" fmla="*/ 160655 w 1769109"/>
                <a:gd name="connsiteY111" fmla="*/ 10795 h 1042034"/>
                <a:gd name="connsiteX112" fmla="*/ 167640 w 1769109"/>
                <a:gd name="connsiteY112" fmla="*/ 15875 h 1042034"/>
                <a:gd name="connsiteX113" fmla="*/ 167005 w 1769109"/>
                <a:gd name="connsiteY113" fmla="*/ 20320 h 1042034"/>
                <a:gd name="connsiteX114" fmla="*/ 161925 w 1769109"/>
                <a:gd name="connsiteY114" fmla="*/ 24130 h 1042034"/>
                <a:gd name="connsiteX115" fmla="*/ 162560 w 1769109"/>
                <a:gd name="connsiteY115" fmla="*/ 29210 h 1042034"/>
                <a:gd name="connsiteX116" fmla="*/ 167005 w 1769109"/>
                <a:gd name="connsiteY116" fmla="*/ 32385 h 1042034"/>
                <a:gd name="connsiteX117" fmla="*/ 165100 w 1769109"/>
                <a:gd name="connsiteY117" fmla="*/ 34925 h 1042034"/>
                <a:gd name="connsiteX118" fmla="*/ 161290 w 1769109"/>
                <a:gd name="connsiteY118" fmla="*/ 40005 h 1042034"/>
                <a:gd name="connsiteX119" fmla="*/ 163195 w 1769109"/>
                <a:gd name="connsiteY119" fmla="*/ 41910 h 1042034"/>
                <a:gd name="connsiteX120" fmla="*/ 163830 w 1769109"/>
                <a:gd name="connsiteY120" fmla="*/ 46355 h 1042034"/>
                <a:gd name="connsiteX121" fmla="*/ 167005 w 1769109"/>
                <a:gd name="connsiteY121" fmla="*/ 50165 h 1042034"/>
                <a:gd name="connsiteX122" fmla="*/ 161925 w 1769109"/>
                <a:gd name="connsiteY122" fmla="*/ 56515 h 1042034"/>
                <a:gd name="connsiteX123" fmla="*/ 156845 w 1769109"/>
                <a:gd name="connsiteY123" fmla="*/ 59690 h 1042034"/>
                <a:gd name="connsiteX124" fmla="*/ 154940 w 1769109"/>
                <a:gd name="connsiteY124" fmla="*/ 67310 h 1042034"/>
                <a:gd name="connsiteX125" fmla="*/ 151130 w 1769109"/>
                <a:gd name="connsiteY125" fmla="*/ 70485 h 1042034"/>
                <a:gd name="connsiteX126" fmla="*/ 151130 w 1769109"/>
                <a:gd name="connsiteY126" fmla="*/ 77470 h 1042034"/>
                <a:gd name="connsiteX127" fmla="*/ 147955 w 1769109"/>
                <a:gd name="connsiteY127" fmla="*/ 81280 h 1042034"/>
                <a:gd name="connsiteX128" fmla="*/ 146050 w 1769109"/>
                <a:gd name="connsiteY128" fmla="*/ 86360 h 1042034"/>
                <a:gd name="connsiteX129" fmla="*/ 139065 w 1769109"/>
                <a:gd name="connsiteY129" fmla="*/ 90805 h 1042034"/>
                <a:gd name="connsiteX130" fmla="*/ 133985 w 1769109"/>
                <a:gd name="connsiteY130" fmla="*/ 88265 h 1042034"/>
                <a:gd name="connsiteX131" fmla="*/ 132080 w 1769109"/>
                <a:gd name="connsiteY131" fmla="*/ 85090 h 1042034"/>
                <a:gd name="connsiteX132" fmla="*/ 136525 w 1769109"/>
                <a:gd name="connsiteY132" fmla="*/ 79375 h 1042034"/>
                <a:gd name="connsiteX133" fmla="*/ 137795 w 1769109"/>
                <a:gd name="connsiteY133" fmla="*/ 81915 h 1042034"/>
                <a:gd name="connsiteX134" fmla="*/ 141605 w 1769109"/>
                <a:gd name="connsiteY134" fmla="*/ 78740 h 1042034"/>
                <a:gd name="connsiteX135" fmla="*/ 142240 w 1769109"/>
                <a:gd name="connsiteY135" fmla="*/ 83185 h 1042034"/>
                <a:gd name="connsiteX136" fmla="*/ 144145 w 1769109"/>
                <a:gd name="connsiteY136" fmla="*/ 80645 h 1042034"/>
                <a:gd name="connsiteX137" fmla="*/ 144145 w 1769109"/>
                <a:gd name="connsiteY137" fmla="*/ 73025 h 1042034"/>
                <a:gd name="connsiteX138" fmla="*/ 147955 w 1769109"/>
                <a:gd name="connsiteY138" fmla="*/ 65405 h 1042034"/>
                <a:gd name="connsiteX139" fmla="*/ 152400 w 1769109"/>
                <a:gd name="connsiteY139" fmla="*/ 61595 h 1042034"/>
                <a:gd name="connsiteX140" fmla="*/ 151765 w 1769109"/>
                <a:gd name="connsiteY140" fmla="*/ 56515 h 1042034"/>
                <a:gd name="connsiteX141" fmla="*/ 148590 w 1769109"/>
                <a:gd name="connsiteY141" fmla="*/ 57150 h 1042034"/>
                <a:gd name="connsiteX142" fmla="*/ 142240 w 1769109"/>
                <a:gd name="connsiteY142" fmla="*/ 62230 h 1042034"/>
                <a:gd name="connsiteX143" fmla="*/ 139700 w 1769109"/>
                <a:gd name="connsiteY143" fmla="*/ 66040 h 1042034"/>
                <a:gd name="connsiteX144" fmla="*/ 134620 w 1769109"/>
                <a:gd name="connsiteY144" fmla="*/ 66040 h 1042034"/>
                <a:gd name="connsiteX145" fmla="*/ 134620 w 1769109"/>
                <a:gd name="connsiteY145" fmla="*/ 62865 h 1042034"/>
                <a:gd name="connsiteX146" fmla="*/ 140335 w 1769109"/>
                <a:gd name="connsiteY146" fmla="*/ 57150 h 1042034"/>
                <a:gd name="connsiteX147" fmla="*/ 146685 w 1769109"/>
                <a:gd name="connsiteY147" fmla="*/ 54610 h 1042034"/>
                <a:gd name="connsiteX148" fmla="*/ 148590 w 1769109"/>
                <a:gd name="connsiteY148" fmla="*/ 50800 h 1042034"/>
                <a:gd name="connsiteX149" fmla="*/ 146685 w 1769109"/>
                <a:gd name="connsiteY149" fmla="*/ 46990 h 1042034"/>
                <a:gd name="connsiteX150" fmla="*/ 143510 w 1769109"/>
                <a:gd name="connsiteY150" fmla="*/ 46990 h 1042034"/>
                <a:gd name="connsiteX151" fmla="*/ 140335 w 1769109"/>
                <a:gd name="connsiteY151" fmla="*/ 48260 h 1042034"/>
                <a:gd name="connsiteX152" fmla="*/ 137160 w 1769109"/>
                <a:gd name="connsiteY152" fmla="*/ 42545 h 1042034"/>
                <a:gd name="connsiteX153" fmla="*/ 132080 w 1769109"/>
                <a:gd name="connsiteY153" fmla="*/ 40005 h 1042034"/>
                <a:gd name="connsiteX154" fmla="*/ 118110 w 1769109"/>
                <a:gd name="connsiteY154" fmla="*/ 39370 h 1042034"/>
                <a:gd name="connsiteX155" fmla="*/ 110490 w 1769109"/>
                <a:gd name="connsiteY155" fmla="*/ 34290 h 1042034"/>
                <a:gd name="connsiteX156" fmla="*/ 95885 w 1769109"/>
                <a:gd name="connsiteY156" fmla="*/ 21590 h 1042034"/>
                <a:gd name="connsiteX157" fmla="*/ 93345 w 1769109"/>
                <a:gd name="connsiteY157" fmla="*/ 22225 h 1042034"/>
                <a:gd name="connsiteX158" fmla="*/ 92710 w 1769109"/>
                <a:gd name="connsiteY158" fmla="*/ 28575 h 1042034"/>
                <a:gd name="connsiteX159" fmla="*/ 87630 w 1769109"/>
                <a:gd name="connsiteY159" fmla="*/ 40005 h 1042034"/>
                <a:gd name="connsiteX160" fmla="*/ 87630 w 1769109"/>
                <a:gd name="connsiteY160" fmla="*/ 45720 h 1042034"/>
                <a:gd name="connsiteX161" fmla="*/ 90805 w 1769109"/>
                <a:gd name="connsiteY161" fmla="*/ 57150 h 1042034"/>
                <a:gd name="connsiteX162" fmla="*/ 87630 w 1769109"/>
                <a:gd name="connsiteY162" fmla="*/ 73025 h 1042034"/>
                <a:gd name="connsiteX163" fmla="*/ 88900 w 1769109"/>
                <a:gd name="connsiteY163" fmla="*/ 81280 h 1042034"/>
                <a:gd name="connsiteX164" fmla="*/ 87630 w 1769109"/>
                <a:gd name="connsiteY164" fmla="*/ 88900 h 1042034"/>
                <a:gd name="connsiteX165" fmla="*/ 88265 w 1769109"/>
                <a:gd name="connsiteY165" fmla="*/ 92710 h 1042034"/>
                <a:gd name="connsiteX166" fmla="*/ 92075 w 1769109"/>
                <a:gd name="connsiteY166" fmla="*/ 93980 h 1042034"/>
                <a:gd name="connsiteX167" fmla="*/ 92710 w 1769109"/>
                <a:gd name="connsiteY167" fmla="*/ 96520 h 1042034"/>
                <a:gd name="connsiteX168" fmla="*/ 90170 w 1769109"/>
                <a:gd name="connsiteY168" fmla="*/ 100330 h 1042034"/>
                <a:gd name="connsiteX169" fmla="*/ 86995 w 1769109"/>
                <a:gd name="connsiteY169" fmla="*/ 100330 h 1042034"/>
                <a:gd name="connsiteX170" fmla="*/ 85725 w 1769109"/>
                <a:gd name="connsiteY170" fmla="*/ 105410 h 1042034"/>
                <a:gd name="connsiteX171" fmla="*/ 88265 w 1769109"/>
                <a:gd name="connsiteY171" fmla="*/ 107950 h 1042034"/>
                <a:gd name="connsiteX172" fmla="*/ 93345 w 1769109"/>
                <a:gd name="connsiteY172" fmla="*/ 109855 h 1042034"/>
                <a:gd name="connsiteX173" fmla="*/ 91440 w 1769109"/>
                <a:gd name="connsiteY173" fmla="*/ 114300 h 1042034"/>
                <a:gd name="connsiteX174" fmla="*/ 91440 w 1769109"/>
                <a:gd name="connsiteY174" fmla="*/ 120650 h 1042034"/>
                <a:gd name="connsiteX175" fmla="*/ 87630 w 1769109"/>
                <a:gd name="connsiteY175" fmla="*/ 125095 h 1042034"/>
                <a:gd name="connsiteX176" fmla="*/ 85725 w 1769109"/>
                <a:gd name="connsiteY176" fmla="*/ 124460 h 1042034"/>
                <a:gd name="connsiteX177" fmla="*/ 83185 w 1769109"/>
                <a:gd name="connsiteY177" fmla="*/ 127000 h 1042034"/>
                <a:gd name="connsiteX178" fmla="*/ 83820 w 1769109"/>
                <a:gd name="connsiteY178" fmla="*/ 130175 h 1042034"/>
                <a:gd name="connsiteX179" fmla="*/ 92075 w 1769109"/>
                <a:gd name="connsiteY179" fmla="*/ 132715 h 1042034"/>
                <a:gd name="connsiteX180" fmla="*/ 100330 w 1769109"/>
                <a:gd name="connsiteY180" fmla="*/ 133350 h 1042034"/>
                <a:gd name="connsiteX181" fmla="*/ 105410 w 1769109"/>
                <a:gd name="connsiteY181" fmla="*/ 137795 h 1042034"/>
                <a:gd name="connsiteX182" fmla="*/ 111760 w 1769109"/>
                <a:gd name="connsiteY182" fmla="*/ 139065 h 1042034"/>
                <a:gd name="connsiteX183" fmla="*/ 114935 w 1769109"/>
                <a:gd name="connsiteY183" fmla="*/ 142875 h 1042034"/>
                <a:gd name="connsiteX184" fmla="*/ 116205 w 1769109"/>
                <a:gd name="connsiteY184" fmla="*/ 150495 h 1042034"/>
                <a:gd name="connsiteX185" fmla="*/ 113030 w 1769109"/>
                <a:gd name="connsiteY185" fmla="*/ 143510 h 1042034"/>
                <a:gd name="connsiteX186" fmla="*/ 107315 w 1769109"/>
                <a:gd name="connsiteY186" fmla="*/ 140335 h 1042034"/>
                <a:gd name="connsiteX187" fmla="*/ 103505 w 1769109"/>
                <a:gd name="connsiteY187" fmla="*/ 140970 h 1042034"/>
                <a:gd name="connsiteX188" fmla="*/ 99060 w 1769109"/>
                <a:gd name="connsiteY188" fmla="*/ 137795 h 1042034"/>
                <a:gd name="connsiteX189" fmla="*/ 88265 w 1769109"/>
                <a:gd name="connsiteY189" fmla="*/ 137160 h 1042034"/>
                <a:gd name="connsiteX190" fmla="*/ 84455 w 1769109"/>
                <a:gd name="connsiteY190" fmla="*/ 134620 h 1042034"/>
                <a:gd name="connsiteX191" fmla="*/ 82550 w 1769109"/>
                <a:gd name="connsiteY191" fmla="*/ 135890 h 1042034"/>
                <a:gd name="connsiteX192" fmla="*/ 82550 w 1769109"/>
                <a:gd name="connsiteY192" fmla="*/ 140970 h 1042034"/>
                <a:gd name="connsiteX193" fmla="*/ 76200 w 1769109"/>
                <a:gd name="connsiteY193" fmla="*/ 149225 h 1042034"/>
                <a:gd name="connsiteX194" fmla="*/ 76200 w 1769109"/>
                <a:gd name="connsiteY194" fmla="*/ 153670 h 1042034"/>
                <a:gd name="connsiteX195" fmla="*/ 76835 w 1769109"/>
                <a:gd name="connsiteY195" fmla="*/ 158115 h 1042034"/>
                <a:gd name="connsiteX196" fmla="*/ 71755 w 1769109"/>
                <a:gd name="connsiteY196" fmla="*/ 166370 h 1042034"/>
                <a:gd name="connsiteX197" fmla="*/ 68580 w 1769109"/>
                <a:gd name="connsiteY197" fmla="*/ 173355 h 1042034"/>
                <a:gd name="connsiteX198" fmla="*/ 60325 w 1769109"/>
                <a:gd name="connsiteY198" fmla="*/ 192405 h 1042034"/>
                <a:gd name="connsiteX199" fmla="*/ 59055 w 1769109"/>
                <a:gd name="connsiteY199" fmla="*/ 206375 h 1042034"/>
                <a:gd name="connsiteX200" fmla="*/ 51435 w 1769109"/>
                <a:gd name="connsiteY200" fmla="*/ 220980 h 1042034"/>
                <a:gd name="connsiteX201" fmla="*/ 48895 w 1769109"/>
                <a:gd name="connsiteY201" fmla="*/ 237490 h 1042034"/>
                <a:gd name="connsiteX202" fmla="*/ 45085 w 1769109"/>
                <a:gd name="connsiteY202" fmla="*/ 245745 h 1042034"/>
                <a:gd name="connsiteX203" fmla="*/ 39370 w 1769109"/>
                <a:gd name="connsiteY203" fmla="*/ 252730 h 1042034"/>
                <a:gd name="connsiteX204" fmla="*/ 35560 w 1769109"/>
                <a:gd name="connsiteY204" fmla="*/ 262890 h 1042034"/>
                <a:gd name="connsiteX205" fmla="*/ 32385 w 1769109"/>
                <a:gd name="connsiteY205" fmla="*/ 266065 h 1042034"/>
                <a:gd name="connsiteX206" fmla="*/ 30480 w 1769109"/>
                <a:gd name="connsiteY206" fmla="*/ 272415 h 1042034"/>
                <a:gd name="connsiteX207" fmla="*/ 22225 w 1769109"/>
                <a:gd name="connsiteY207" fmla="*/ 282575 h 1042034"/>
                <a:gd name="connsiteX208" fmla="*/ 19685 w 1769109"/>
                <a:gd name="connsiteY208" fmla="*/ 288290 h 1042034"/>
                <a:gd name="connsiteX209" fmla="*/ 20320 w 1769109"/>
                <a:gd name="connsiteY209" fmla="*/ 300355 h 1042034"/>
                <a:gd name="connsiteX210" fmla="*/ 17145 w 1769109"/>
                <a:gd name="connsiteY210" fmla="*/ 312420 h 1042034"/>
                <a:gd name="connsiteX211" fmla="*/ 16510 w 1769109"/>
                <a:gd name="connsiteY211" fmla="*/ 320675 h 1042034"/>
                <a:gd name="connsiteX212" fmla="*/ 20955 w 1769109"/>
                <a:gd name="connsiteY212" fmla="*/ 327660 h 1042034"/>
                <a:gd name="connsiteX213" fmla="*/ 18415 w 1769109"/>
                <a:gd name="connsiteY213" fmla="*/ 331470 h 1042034"/>
                <a:gd name="connsiteX214" fmla="*/ 18415 w 1769109"/>
                <a:gd name="connsiteY214" fmla="*/ 336550 h 1042034"/>
                <a:gd name="connsiteX215" fmla="*/ 20955 w 1769109"/>
                <a:gd name="connsiteY215" fmla="*/ 344170 h 1042034"/>
                <a:gd name="connsiteX216" fmla="*/ 19685 w 1769109"/>
                <a:gd name="connsiteY216" fmla="*/ 356870 h 1042034"/>
                <a:gd name="connsiteX217" fmla="*/ 16510 w 1769109"/>
                <a:gd name="connsiteY217" fmla="*/ 363855 h 1042034"/>
                <a:gd name="connsiteX218" fmla="*/ 13335 w 1769109"/>
                <a:gd name="connsiteY218" fmla="*/ 367030 h 1042034"/>
                <a:gd name="connsiteX219" fmla="*/ 13970 w 1769109"/>
                <a:gd name="connsiteY219" fmla="*/ 370840 h 1042034"/>
                <a:gd name="connsiteX220" fmla="*/ 15875 w 1769109"/>
                <a:gd name="connsiteY220" fmla="*/ 372110 h 1042034"/>
                <a:gd name="connsiteX221" fmla="*/ 12700 w 1769109"/>
                <a:gd name="connsiteY221" fmla="*/ 380365 h 1042034"/>
                <a:gd name="connsiteX222" fmla="*/ 3175 w 1769109"/>
                <a:gd name="connsiteY222" fmla="*/ 386715 h 1042034"/>
                <a:gd name="connsiteX223" fmla="*/ 0 w 1769109"/>
                <a:gd name="connsiteY223" fmla="*/ 393700 h 1042034"/>
                <a:gd name="connsiteX224" fmla="*/ 0 w 1769109"/>
                <a:gd name="connsiteY224" fmla="*/ 400685 h 1042034"/>
                <a:gd name="connsiteX225" fmla="*/ 5080 w 1769109"/>
                <a:gd name="connsiteY225" fmla="*/ 408305 h 1042034"/>
                <a:gd name="connsiteX226" fmla="*/ 10160 w 1769109"/>
                <a:gd name="connsiteY226" fmla="*/ 419735 h 1042034"/>
                <a:gd name="connsiteX227" fmla="*/ 10795 w 1769109"/>
                <a:gd name="connsiteY227" fmla="*/ 432435 h 1042034"/>
                <a:gd name="connsiteX228" fmla="*/ 9525 w 1769109"/>
                <a:gd name="connsiteY228" fmla="*/ 439420 h 1042034"/>
                <a:gd name="connsiteX229" fmla="*/ 5715 w 1769109"/>
                <a:gd name="connsiteY229" fmla="*/ 445135 h 1042034"/>
                <a:gd name="connsiteX230" fmla="*/ 5715 w 1769109"/>
                <a:gd name="connsiteY230" fmla="*/ 448310 h 1042034"/>
                <a:gd name="connsiteX231" fmla="*/ 8255 w 1769109"/>
                <a:gd name="connsiteY231" fmla="*/ 454025 h 1042034"/>
                <a:gd name="connsiteX232" fmla="*/ 8890 w 1769109"/>
                <a:gd name="connsiteY232" fmla="*/ 460375 h 1042034"/>
                <a:gd name="connsiteX233" fmla="*/ 6350 w 1769109"/>
                <a:gd name="connsiteY233" fmla="*/ 464820 h 1042034"/>
                <a:gd name="connsiteX234" fmla="*/ 5080 w 1769109"/>
                <a:gd name="connsiteY234" fmla="*/ 468630 h 1042034"/>
                <a:gd name="connsiteX235" fmla="*/ 6350 w 1769109"/>
                <a:gd name="connsiteY235" fmla="*/ 472440 h 1042034"/>
                <a:gd name="connsiteX236" fmla="*/ 19685 w 1769109"/>
                <a:gd name="connsiteY236" fmla="*/ 492125 h 1042034"/>
                <a:gd name="connsiteX237" fmla="*/ 20320 w 1769109"/>
                <a:gd name="connsiteY237" fmla="*/ 498475 h 1042034"/>
                <a:gd name="connsiteX238" fmla="*/ 18415 w 1769109"/>
                <a:gd name="connsiteY238" fmla="*/ 502285 h 1042034"/>
                <a:gd name="connsiteX239" fmla="*/ 19685 w 1769109"/>
                <a:gd name="connsiteY239" fmla="*/ 506730 h 1042034"/>
                <a:gd name="connsiteX240" fmla="*/ 26670 w 1769109"/>
                <a:gd name="connsiteY240" fmla="*/ 513715 h 1042034"/>
                <a:gd name="connsiteX241" fmla="*/ 27940 w 1769109"/>
                <a:gd name="connsiteY241" fmla="*/ 516890 h 1042034"/>
                <a:gd name="connsiteX242" fmla="*/ 30480 w 1769109"/>
                <a:gd name="connsiteY242" fmla="*/ 516890 h 1042034"/>
                <a:gd name="connsiteX243" fmla="*/ 31750 w 1769109"/>
                <a:gd name="connsiteY243" fmla="*/ 517525 h 1042034"/>
                <a:gd name="connsiteX244" fmla="*/ 31750 w 1769109"/>
                <a:gd name="connsiteY244" fmla="*/ 510540 h 1042034"/>
                <a:gd name="connsiteX245" fmla="*/ 31750 w 1769109"/>
                <a:gd name="connsiteY245" fmla="*/ 503555 h 1042034"/>
                <a:gd name="connsiteX246" fmla="*/ 35560 w 1769109"/>
                <a:gd name="connsiteY246" fmla="*/ 506095 h 1042034"/>
                <a:gd name="connsiteX247" fmla="*/ 36830 w 1769109"/>
                <a:gd name="connsiteY247" fmla="*/ 504825 h 1042034"/>
                <a:gd name="connsiteX248" fmla="*/ 37465 w 1769109"/>
                <a:gd name="connsiteY248" fmla="*/ 507365 h 1042034"/>
                <a:gd name="connsiteX249" fmla="*/ 42545 w 1769109"/>
                <a:gd name="connsiteY249" fmla="*/ 507365 h 1042034"/>
                <a:gd name="connsiteX250" fmla="*/ 43815 w 1769109"/>
                <a:gd name="connsiteY250" fmla="*/ 509905 h 1042034"/>
                <a:gd name="connsiteX251" fmla="*/ 51435 w 1769109"/>
                <a:gd name="connsiteY251" fmla="*/ 510540 h 1042034"/>
                <a:gd name="connsiteX252" fmla="*/ 45720 w 1769109"/>
                <a:gd name="connsiteY252" fmla="*/ 511810 h 1042034"/>
                <a:gd name="connsiteX253" fmla="*/ 40640 w 1769109"/>
                <a:gd name="connsiteY253" fmla="*/ 513080 h 1042034"/>
                <a:gd name="connsiteX254" fmla="*/ 38100 w 1769109"/>
                <a:gd name="connsiteY254" fmla="*/ 511175 h 1042034"/>
                <a:gd name="connsiteX255" fmla="*/ 35560 w 1769109"/>
                <a:gd name="connsiteY255" fmla="*/ 511175 h 1042034"/>
                <a:gd name="connsiteX256" fmla="*/ 34925 w 1769109"/>
                <a:gd name="connsiteY256" fmla="*/ 515620 h 1042034"/>
                <a:gd name="connsiteX257" fmla="*/ 37465 w 1769109"/>
                <a:gd name="connsiteY257" fmla="*/ 517525 h 1042034"/>
                <a:gd name="connsiteX258" fmla="*/ 38100 w 1769109"/>
                <a:gd name="connsiteY258" fmla="*/ 525780 h 1042034"/>
                <a:gd name="connsiteX259" fmla="*/ 40005 w 1769109"/>
                <a:gd name="connsiteY259" fmla="*/ 530225 h 1042034"/>
                <a:gd name="connsiteX260" fmla="*/ 41910 w 1769109"/>
                <a:gd name="connsiteY260" fmla="*/ 532765 h 1042034"/>
                <a:gd name="connsiteX261" fmla="*/ 36830 w 1769109"/>
                <a:gd name="connsiteY261" fmla="*/ 530225 h 1042034"/>
                <a:gd name="connsiteX262" fmla="*/ 34290 w 1769109"/>
                <a:gd name="connsiteY262" fmla="*/ 524510 h 1042034"/>
                <a:gd name="connsiteX263" fmla="*/ 31750 w 1769109"/>
                <a:gd name="connsiteY263" fmla="*/ 522605 h 1042034"/>
                <a:gd name="connsiteX264" fmla="*/ 29210 w 1769109"/>
                <a:gd name="connsiteY264" fmla="*/ 525780 h 1042034"/>
                <a:gd name="connsiteX265" fmla="*/ 29845 w 1769109"/>
                <a:gd name="connsiteY265" fmla="*/ 529590 h 1042034"/>
                <a:gd name="connsiteX266" fmla="*/ 26670 w 1769109"/>
                <a:gd name="connsiteY266" fmla="*/ 532765 h 1042034"/>
                <a:gd name="connsiteX267" fmla="*/ 27305 w 1769109"/>
                <a:gd name="connsiteY267" fmla="*/ 535940 h 1042034"/>
                <a:gd name="connsiteX268" fmla="*/ 26035 w 1769109"/>
                <a:gd name="connsiteY268" fmla="*/ 541655 h 1042034"/>
                <a:gd name="connsiteX269" fmla="*/ 26670 w 1769109"/>
                <a:gd name="connsiteY269" fmla="*/ 546735 h 1042034"/>
                <a:gd name="connsiteX270" fmla="*/ 29845 w 1769109"/>
                <a:gd name="connsiteY270" fmla="*/ 548005 h 1042034"/>
                <a:gd name="connsiteX271" fmla="*/ 31115 w 1769109"/>
                <a:gd name="connsiteY271" fmla="*/ 554355 h 1042034"/>
                <a:gd name="connsiteX272" fmla="*/ 35560 w 1769109"/>
                <a:gd name="connsiteY272" fmla="*/ 557530 h 1042034"/>
                <a:gd name="connsiteX273" fmla="*/ 38735 w 1769109"/>
                <a:gd name="connsiteY273" fmla="*/ 560705 h 1042034"/>
                <a:gd name="connsiteX274" fmla="*/ 38735 w 1769109"/>
                <a:gd name="connsiteY274" fmla="*/ 565785 h 1042034"/>
                <a:gd name="connsiteX275" fmla="*/ 34925 w 1769109"/>
                <a:gd name="connsiteY275" fmla="*/ 570230 h 1042034"/>
                <a:gd name="connsiteX276" fmla="*/ 32385 w 1769109"/>
                <a:gd name="connsiteY276" fmla="*/ 569595 h 1042034"/>
                <a:gd name="connsiteX277" fmla="*/ 32385 w 1769109"/>
                <a:gd name="connsiteY277" fmla="*/ 572135 h 1042034"/>
                <a:gd name="connsiteX278" fmla="*/ 33655 w 1769109"/>
                <a:gd name="connsiteY278" fmla="*/ 578485 h 1042034"/>
                <a:gd name="connsiteX279" fmla="*/ 33020 w 1769109"/>
                <a:gd name="connsiteY279" fmla="*/ 584200 h 1042034"/>
                <a:gd name="connsiteX280" fmla="*/ 33655 w 1769109"/>
                <a:gd name="connsiteY280" fmla="*/ 588010 h 1042034"/>
                <a:gd name="connsiteX281" fmla="*/ 38735 w 1769109"/>
                <a:gd name="connsiteY281" fmla="*/ 591820 h 1042034"/>
                <a:gd name="connsiteX282" fmla="*/ 40005 w 1769109"/>
                <a:gd name="connsiteY282" fmla="*/ 602615 h 1042034"/>
                <a:gd name="connsiteX283" fmla="*/ 46355 w 1769109"/>
                <a:gd name="connsiteY283" fmla="*/ 616585 h 1042034"/>
                <a:gd name="connsiteX284" fmla="*/ 50800 w 1769109"/>
                <a:gd name="connsiteY284" fmla="*/ 622935 h 1042034"/>
                <a:gd name="connsiteX285" fmla="*/ 53340 w 1769109"/>
                <a:gd name="connsiteY285" fmla="*/ 624840 h 1042034"/>
                <a:gd name="connsiteX286" fmla="*/ 52070 w 1769109"/>
                <a:gd name="connsiteY286" fmla="*/ 626745 h 1042034"/>
                <a:gd name="connsiteX287" fmla="*/ 52705 w 1769109"/>
                <a:gd name="connsiteY287" fmla="*/ 628650 h 1042034"/>
                <a:gd name="connsiteX288" fmla="*/ 57785 w 1769109"/>
                <a:gd name="connsiteY288" fmla="*/ 634365 h 1042034"/>
                <a:gd name="connsiteX289" fmla="*/ 59690 w 1769109"/>
                <a:gd name="connsiteY289" fmla="*/ 640715 h 1042034"/>
                <a:gd name="connsiteX290" fmla="*/ 57150 w 1769109"/>
                <a:gd name="connsiteY290" fmla="*/ 650240 h 1042034"/>
                <a:gd name="connsiteX291" fmla="*/ 55880 w 1769109"/>
                <a:gd name="connsiteY291" fmla="*/ 655320 h 1042034"/>
                <a:gd name="connsiteX292" fmla="*/ 54610 w 1769109"/>
                <a:gd name="connsiteY292" fmla="*/ 655955 h 1042034"/>
                <a:gd name="connsiteX293" fmla="*/ 56515 w 1769109"/>
                <a:gd name="connsiteY293" fmla="*/ 661035 h 1042034"/>
                <a:gd name="connsiteX294" fmla="*/ 59690 w 1769109"/>
                <a:gd name="connsiteY294" fmla="*/ 663575 h 1042034"/>
                <a:gd name="connsiteX295" fmla="*/ 70485 w 1769109"/>
                <a:gd name="connsiteY295" fmla="*/ 663575 h 1042034"/>
                <a:gd name="connsiteX296" fmla="*/ 76835 w 1769109"/>
                <a:gd name="connsiteY296" fmla="*/ 665480 h 1042034"/>
                <a:gd name="connsiteX297" fmla="*/ 81915 w 1769109"/>
                <a:gd name="connsiteY297" fmla="*/ 668655 h 1042034"/>
                <a:gd name="connsiteX298" fmla="*/ 86360 w 1769109"/>
                <a:gd name="connsiteY298" fmla="*/ 669290 h 1042034"/>
                <a:gd name="connsiteX299" fmla="*/ 94615 w 1769109"/>
                <a:gd name="connsiteY299" fmla="*/ 669290 h 1042034"/>
                <a:gd name="connsiteX300" fmla="*/ 98425 w 1769109"/>
                <a:gd name="connsiteY300" fmla="*/ 673735 h 1042034"/>
                <a:gd name="connsiteX301" fmla="*/ 98425 w 1769109"/>
                <a:gd name="connsiteY301" fmla="*/ 678815 h 1042034"/>
                <a:gd name="connsiteX302" fmla="*/ 106680 w 1769109"/>
                <a:gd name="connsiteY302" fmla="*/ 683260 h 1042034"/>
                <a:gd name="connsiteX303" fmla="*/ 111760 w 1769109"/>
                <a:gd name="connsiteY303" fmla="*/ 683260 h 1042034"/>
                <a:gd name="connsiteX304" fmla="*/ 119380 w 1769109"/>
                <a:gd name="connsiteY304" fmla="*/ 685800 h 1042034"/>
                <a:gd name="connsiteX305" fmla="*/ 120650 w 1769109"/>
                <a:gd name="connsiteY305" fmla="*/ 688975 h 1042034"/>
                <a:gd name="connsiteX306" fmla="*/ 120650 w 1769109"/>
                <a:gd name="connsiteY306" fmla="*/ 694055 h 1042034"/>
                <a:gd name="connsiteX307" fmla="*/ 122555 w 1769109"/>
                <a:gd name="connsiteY307" fmla="*/ 695325 h 1042034"/>
                <a:gd name="connsiteX308" fmla="*/ 125730 w 1769109"/>
                <a:gd name="connsiteY308" fmla="*/ 695325 h 1042034"/>
                <a:gd name="connsiteX309" fmla="*/ 129540 w 1769109"/>
                <a:gd name="connsiteY309" fmla="*/ 694690 h 1042034"/>
                <a:gd name="connsiteX310" fmla="*/ 136525 w 1769109"/>
                <a:gd name="connsiteY310" fmla="*/ 701675 h 1042034"/>
                <a:gd name="connsiteX311" fmla="*/ 147320 w 1769109"/>
                <a:gd name="connsiteY311" fmla="*/ 718185 h 1042034"/>
                <a:gd name="connsiteX312" fmla="*/ 148590 w 1769109"/>
                <a:gd name="connsiteY312" fmla="*/ 727710 h 1042034"/>
                <a:gd name="connsiteX313" fmla="*/ 147320 w 1769109"/>
                <a:gd name="connsiteY313" fmla="*/ 735330 h 1042034"/>
                <a:gd name="connsiteX314" fmla="*/ 147955 w 1769109"/>
                <a:gd name="connsiteY314" fmla="*/ 740410 h 1042034"/>
                <a:gd name="connsiteX315" fmla="*/ 222885 w 1769109"/>
                <a:gd name="connsiteY315" fmla="*/ 739140 h 1042034"/>
                <a:gd name="connsiteX316" fmla="*/ 224155 w 1769109"/>
                <a:gd name="connsiteY316" fmla="*/ 741680 h 1042034"/>
                <a:gd name="connsiteX317" fmla="*/ 222885 w 1769109"/>
                <a:gd name="connsiteY317" fmla="*/ 744220 h 1042034"/>
                <a:gd name="connsiteX318" fmla="*/ 328930 w 1769109"/>
                <a:gd name="connsiteY318" fmla="*/ 792480 h 1042034"/>
                <a:gd name="connsiteX319" fmla="*/ 417830 w 1769109"/>
                <a:gd name="connsiteY319" fmla="*/ 795020 h 1042034"/>
                <a:gd name="connsiteX320" fmla="*/ 418465 w 1769109"/>
                <a:gd name="connsiteY320" fmla="*/ 783590 h 1042034"/>
                <a:gd name="connsiteX321" fmla="*/ 468630 w 1769109"/>
                <a:gd name="connsiteY321" fmla="*/ 784860 h 1042034"/>
                <a:gd name="connsiteX322" fmla="*/ 474345 w 1769109"/>
                <a:gd name="connsiteY322" fmla="*/ 788670 h 1042034"/>
                <a:gd name="connsiteX323" fmla="*/ 479425 w 1769109"/>
                <a:gd name="connsiteY323" fmla="*/ 795655 h 1042034"/>
                <a:gd name="connsiteX324" fmla="*/ 481965 w 1769109"/>
                <a:gd name="connsiteY324" fmla="*/ 798830 h 1042034"/>
                <a:gd name="connsiteX325" fmla="*/ 482600 w 1769109"/>
                <a:gd name="connsiteY325" fmla="*/ 801370 h 1042034"/>
                <a:gd name="connsiteX326" fmla="*/ 485775 w 1769109"/>
                <a:gd name="connsiteY326" fmla="*/ 801370 h 1042034"/>
                <a:gd name="connsiteX327" fmla="*/ 488315 w 1769109"/>
                <a:gd name="connsiteY327" fmla="*/ 805815 h 1042034"/>
                <a:gd name="connsiteX328" fmla="*/ 487045 w 1769109"/>
                <a:gd name="connsiteY328" fmla="*/ 808990 h 1042034"/>
                <a:gd name="connsiteX329" fmla="*/ 492125 w 1769109"/>
                <a:gd name="connsiteY329" fmla="*/ 810895 h 1042034"/>
                <a:gd name="connsiteX330" fmla="*/ 496570 w 1769109"/>
                <a:gd name="connsiteY330" fmla="*/ 814705 h 1042034"/>
                <a:gd name="connsiteX331" fmla="*/ 495935 w 1769109"/>
                <a:gd name="connsiteY331" fmla="*/ 817245 h 1042034"/>
                <a:gd name="connsiteX332" fmla="*/ 494665 w 1769109"/>
                <a:gd name="connsiteY332" fmla="*/ 819785 h 1042034"/>
                <a:gd name="connsiteX333" fmla="*/ 498475 w 1769109"/>
                <a:gd name="connsiteY333" fmla="*/ 821055 h 1042034"/>
                <a:gd name="connsiteX334" fmla="*/ 502920 w 1769109"/>
                <a:gd name="connsiteY334" fmla="*/ 823595 h 1042034"/>
                <a:gd name="connsiteX335" fmla="*/ 505460 w 1769109"/>
                <a:gd name="connsiteY335" fmla="*/ 828040 h 1042034"/>
                <a:gd name="connsiteX336" fmla="*/ 506095 w 1769109"/>
                <a:gd name="connsiteY336" fmla="*/ 835025 h 1042034"/>
                <a:gd name="connsiteX337" fmla="*/ 508000 w 1769109"/>
                <a:gd name="connsiteY337" fmla="*/ 837565 h 1042034"/>
                <a:gd name="connsiteX338" fmla="*/ 509905 w 1769109"/>
                <a:gd name="connsiteY338" fmla="*/ 838200 h 1042034"/>
                <a:gd name="connsiteX339" fmla="*/ 511175 w 1769109"/>
                <a:gd name="connsiteY339" fmla="*/ 840740 h 1042034"/>
                <a:gd name="connsiteX340" fmla="*/ 514985 w 1769109"/>
                <a:gd name="connsiteY340" fmla="*/ 843915 h 1042034"/>
                <a:gd name="connsiteX341" fmla="*/ 514985 w 1769109"/>
                <a:gd name="connsiteY341" fmla="*/ 848360 h 1042034"/>
                <a:gd name="connsiteX342" fmla="*/ 513080 w 1769109"/>
                <a:gd name="connsiteY342" fmla="*/ 849630 h 1042034"/>
                <a:gd name="connsiteX343" fmla="*/ 509270 w 1769109"/>
                <a:gd name="connsiteY343" fmla="*/ 850265 h 1042034"/>
                <a:gd name="connsiteX344" fmla="*/ 509270 w 1769109"/>
                <a:gd name="connsiteY344" fmla="*/ 852805 h 1042034"/>
                <a:gd name="connsiteX345" fmla="*/ 514985 w 1769109"/>
                <a:gd name="connsiteY345" fmla="*/ 859155 h 1042034"/>
                <a:gd name="connsiteX346" fmla="*/ 519430 w 1769109"/>
                <a:gd name="connsiteY346" fmla="*/ 864235 h 1042034"/>
                <a:gd name="connsiteX347" fmla="*/ 520700 w 1769109"/>
                <a:gd name="connsiteY347" fmla="*/ 868680 h 1042034"/>
                <a:gd name="connsiteX348" fmla="*/ 520700 w 1769109"/>
                <a:gd name="connsiteY348" fmla="*/ 870585 h 1042034"/>
                <a:gd name="connsiteX349" fmla="*/ 522605 w 1769109"/>
                <a:gd name="connsiteY349" fmla="*/ 870585 h 1042034"/>
                <a:gd name="connsiteX350" fmla="*/ 525145 w 1769109"/>
                <a:gd name="connsiteY350" fmla="*/ 873125 h 1042034"/>
                <a:gd name="connsiteX351" fmla="*/ 527050 w 1769109"/>
                <a:gd name="connsiteY351" fmla="*/ 873125 h 1042034"/>
                <a:gd name="connsiteX352" fmla="*/ 530225 w 1769109"/>
                <a:gd name="connsiteY352" fmla="*/ 874395 h 1042034"/>
                <a:gd name="connsiteX353" fmla="*/ 531495 w 1769109"/>
                <a:gd name="connsiteY353" fmla="*/ 876935 h 1042034"/>
                <a:gd name="connsiteX354" fmla="*/ 532130 w 1769109"/>
                <a:gd name="connsiteY354" fmla="*/ 878840 h 1042034"/>
                <a:gd name="connsiteX355" fmla="*/ 534035 w 1769109"/>
                <a:gd name="connsiteY355" fmla="*/ 880745 h 1042034"/>
                <a:gd name="connsiteX356" fmla="*/ 537845 w 1769109"/>
                <a:gd name="connsiteY356" fmla="*/ 880745 h 1042034"/>
                <a:gd name="connsiteX357" fmla="*/ 544195 w 1769109"/>
                <a:gd name="connsiteY357" fmla="*/ 883920 h 1042034"/>
                <a:gd name="connsiteX358" fmla="*/ 544830 w 1769109"/>
                <a:gd name="connsiteY358" fmla="*/ 885825 h 1042034"/>
                <a:gd name="connsiteX359" fmla="*/ 549910 w 1769109"/>
                <a:gd name="connsiteY359" fmla="*/ 887730 h 1042034"/>
                <a:gd name="connsiteX360" fmla="*/ 556260 w 1769109"/>
                <a:gd name="connsiteY360" fmla="*/ 890905 h 1042034"/>
                <a:gd name="connsiteX361" fmla="*/ 558165 w 1769109"/>
                <a:gd name="connsiteY361" fmla="*/ 892810 h 1042034"/>
                <a:gd name="connsiteX362" fmla="*/ 560705 w 1769109"/>
                <a:gd name="connsiteY362" fmla="*/ 893445 h 1042034"/>
                <a:gd name="connsiteX363" fmla="*/ 563880 w 1769109"/>
                <a:gd name="connsiteY363" fmla="*/ 892175 h 1042034"/>
                <a:gd name="connsiteX364" fmla="*/ 564515 w 1769109"/>
                <a:gd name="connsiteY364" fmla="*/ 890270 h 1042034"/>
                <a:gd name="connsiteX365" fmla="*/ 568960 w 1769109"/>
                <a:gd name="connsiteY365" fmla="*/ 886460 h 1042034"/>
                <a:gd name="connsiteX366" fmla="*/ 572135 w 1769109"/>
                <a:gd name="connsiteY366" fmla="*/ 885825 h 1042034"/>
                <a:gd name="connsiteX367" fmla="*/ 572770 w 1769109"/>
                <a:gd name="connsiteY367" fmla="*/ 883285 h 1042034"/>
                <a:gd name="connsiteX368" fmla="*/ 572135 w 1769109"/>
                <a:gd name="connsiteY368" fmla="*/ 881380 h 1042034"/>
                <a:gd name="connsiteX369" fmla="*/ 574675 w 1769109"/>
                <a:gd name="connsiteY369" fmla="*/ 878205 h 1042034"/>
                <a:gd name="connsiteX370" fmla="*/ 579120 w 1769109"/>
                <a:gd name="connsiteY370" fmla="*/ 869950 h 1042034"/>
                <a:gd name="connsiteX371" fmla="*/ 582295 w 1769109"/>
                <a:gd name="connsiteY371" fmla="*/ 866775 h 1042034"/>
                <a:gd name="connsiteX372" fmla="*/ 586105 w 1769109"/>
                <a:gd name="connsiteY372" fmla="*/ 865505 h 1042034"/>
                <a:gd name="connsiteX373" fmla="*/ 588645 w 1769109"/>
                <a:gd name="connsiteY373" fmla="*/ 866140 h 1042034"/>
                <a:gd name="connsiteX374" fmla="*/ 589280 w 1769109"/>
                <a:gd name="connsiteY374" fmla="*/ 867410 h 1042034"/>
                <a:gd name="connsiteX375" fmla="*/ 591820 w 1769109"/>
                <a:gd name="connsiteY375" fmla="*/ 866775 h 1042034"/>
                <a:gd name="connsiteX376" fmla="*/ 593725 w 1769109"/>
                <a:gd name="connsiteY376" fmla="*/ 862965 h 1042034"/>
                <a:gd name="connsiteX377" fmla="*/ 599440 w 1769109"/>
                <a:gd name="connsiteY377" fmla="*/ 862965 h 1042034"/>
                <a:gd name="connsiteX378" fmla="*/ 604520 w 1769109"/>
                <a:gd name="connsiteY378" fmla="*/ 863600 h 1042034"/>
                <a:gd name="connsiteX379" fmla="*/ 610235 w 1769109"/>
                <a:gd name="connsiteY379" fmla="*/ 862965 h 1042034"/>
                <a:gd name="connsiteX380" fmla="*/ 612775 w 1769109"/>
                <a:gd name="connsiteY380" fmla="*/ 864235 h 1042034"/>
                <a:gd name="connsiteX381" fmla="*/ 614045 w 1769109"/>
                <a:gd name="connsiteY381" fmla="*/ 866140 h 1042034"/>
                <a:gd name="connsiteX382" fmla="*/ 617855 w 1769109"/>
                <a:gd name="connsiteY382" fmla="*/ 865505 h 1042034"/>
                <a:gd name="connsiteX383" fmla="*/ 622300 w 1769109"/>
                <a:gd name="connsiteY383" fmla="*/ 867410 h 1042034"/>
                <a:gd name="connsiteX384" fmla="*/ 624840 w 1769109"/>
                <a:gd name="connsiteY384" fmla="*/ 871855 h 1042034"/>
                <a:gd name="connsiteX385" fmla="*/ 631190 w 1769109"/>
                <a:gd name="connsiteY385" fmla="*/ 876935 h 1042034"/>
                <a:gd name="connsiteX386" fmla="*/ 636270 w 1769109"/>
                <a:gd name="connsiteY386" fmla="*/ 884555 h 1042034"/>
                <a:gd name="connsiteX387" fmla="*/ 638810 w 1769109"/>
                <a:gd name="connsiteY387" fmla="*/ 890905 h 1042034"/>
                <a:gd name="connsiteX388" fmla="*/ 640715 w 1769109"/>
                <a:gd name="connsiteY388" fmla="*/ 893445 h 1042034"/>
                <a:gd name="connsiteX389" fmla="*/ 641350 w 1769109"/>
                <a:gd name="connsiteY389" fmla="*/ 897890 h 1042034"/>
                <a:gd name="connsiteX390" fmla="*/ 641985 w 1769109"/>
                <a:gd name="connsiteY390" fmla="*/ 905510 h 1042034"/>
                <a:gd name="connsiteX391" fmla="*/ 645160 w 1769109"/>
                <a:gd name="connsiteY391" fmla="*/ 907415 h 1042034"/>
                <a:gd name="connsiteX392" fmla="*/ 646430 w 1769109"/>
                <a:gd name="connsiteY392" fmla="*/ 911860 h 1042034"/>
                <a:gd name="connsiteX393" fmla="*/ 650240 w 1769109"/>
                <a:gd name="connsiteY393" fmla="*/ 923290 h 1042034"/>
                <a:gd name="connsiteX394" fmla="*/ 652780 w 1769109"/>
                <a:gd name="connsiteY394" fmla="*/ 925195 h 1042034"/>
                <a:gd name="connsiteX395" fmla="*/ 654050 w 1769109"/>
                <a:gd name="connsiteY395" fmla="*/ 929005 h 1042034"/>
                <a:gd name="connsiteX396" fmla="*/ 659130 w 1769109"/>
                <a:gd name="connsiteY396" fmla="*/ 931545 h 1042034"/>
                <a:gd name="connsiteX397" fmla="*/ 660400 w 1769109"/>
                <a:gd name="connsiteY397" fmla="*/ 937895 h 1042034"/>
                <a:gd name="connsiteX398" fmla="*/ 663575 w 1769109"/>
                <a:gd name="connsiteY398" fmla="*/ 942975 h 1042034"/>
                <a:gd name="connsiteX399" fmla="*/ 668655 w 1769109"/>
                <a:gd name="connsiteY399" fmla="*/ 948690 h 1042034"/>
                <a:gd name="connsiteX400" fmla="*/ 668020 w 1769109"/>
                <a:gd name="connsiteY400" fmla="*/ 954405 h 1042034"/>
                <a:gd name="connsiteX401" fmla="*/ 667385 w 1769109"/>
                <a:gd name="connsiteY401" fmla="*/ 960120 h 1042034"/>
                <a:gd name="connsiteX402" fmla="*/ 667385 w 1769109"/>
                <a:gd name="connsiteY402" fmla="*/ 962025 h 1042034"/>
                <a:gd name="connsiteX403" fmla="*/ 668020 w 1769109"/>
                <a:gd name="connsiteY403" fmla="*/ 963930 h 1042034"/>
                <a:gd name="connsiteX404" fmla="*/ 674370 w 1769109"/>
                <a:gd name="connsiteY404" fmla="*/ 982345 h 1042034"/>
                <a:gd name="connsiteX405" fmla="*/ 673735 w 1769109"/>
                <a:gd name="connsiteY405" fmla="*/ 990600 h 1042034"/>
                <a:gd name="connsiteX406" fmla="*/ 676275 w 1769109"/>
                <a:gd name="connsiteY406" fmla="*/ 993775 h 1042034"/>
                <a:gd name="connsiteX407" fmla="*/ 676910 w 1769109"/>
                <a:gd name="connsiteY407" fmla="*/ 994410 h 1042034"/>
                <a:gd name="connsiteX408" fmla="*/ 680720 w 1769109"/>
                <a:gd name="connsiteY408" fmla="*/ 995680 h 1042034"/>
                <a:gd name="connsiteX409" fmla="*/ 684530 w 1769109"/>
                <a:gd name="connsiteY409" fmla="*/ 995045 h 1042034"/>
                <a:gd name="connsiteX410" fmla="*/ 688340 w 1769109"/>
                <a:gd name="connsiteY410" fmla="*/ 996950 h 1042034"/>
                <a:gd name="connsiteX411" fmla="*/ 693420 w 1769109"/>
                <a:gd name="connsiteY411" fmla="*/ 1002030 h 1042034"/>
                <a:gd name="connsiteX412" fmla="*/ 703580 w 1769109"/>
                <a:gd name="connsiteY412" fmla="*/ 1005205 h 1042034"/>
                <a:gd name="connsiteX413" fmla="*/ 709295 w 1769109"/>
                <a:gd name="connsiteY413" fmla="*/ 1008380 h 1042034"/>
                <a:gd name="connsiteX414" fmla="*/ 715010 w 1769109"/>
                <a:gd name="connsiteY414" fmla="*/ 1009650 h 1042034"/>
                <a:gd name="connsiteX415" fmla="*/ 716915 w 1769109"/>
                <a:gd name="connsiteY415" fmla="*/ 1013460 h 1042034"/>
                <a:gd name="connsiteX416" fmla="*/ 719455 w 1769109"/>
                <a:gd name="connsiteY416" fmla="*/ 1014730 h 1042034"/>
                <a:gd name="connsiteX417" fmla="*/ 722630 w 1769109"/>
                <a:gd name="connsiteY417" fmla="*/ 1005205 h 1042034"/>
                <a:gd name="connsiteX418" fmla="*/ 724535 w 1769109"/>
                <a:gd name="connsiteY418" fmla="*/ 998220 h 1042034"/>
                <a:gd name="connsiteX419" fmla="*/ 723265 w 1769109"/>
                <a:gd name="connsiteY419" fmla="*/ 993775 h 1042034"/>
                <a:gd name="connsiteX420" fmla="*/ 723900 w 1769109"/>
                <a:gd name="connsiteY420" fmla="*/ 980440 h 1042034"/>
                <a:gd name="connsiteX421" fmla="*/ 721360 w 1769109"/>
                <a:gd name="connsiteY421" fmla="*/ 975995 h 1042034"/>
                <a:gd name="connsiteX422" fmla="*/ 725170 w 1769109"/>
                <a:gd name="connsiteY422" fmla="*/ 968375 h 1042034"/>
                <a:gd name="connsiteX423" fmla="*/ 727710 w 1769109"/>
                <a:gd name="connsiteY423" fmla="*/ 959485 h 1042034"/>
                <a:gd name="connsiteX424" fmla="*/ 732155 w 1769109"/>
                <a:gd name="connsiteY424" fmla="*/ 953135 h 1042034"/>
                <a:gd name="connsiteX425" fmla="*/ 730250 w 1769109"/>
                <a:gd name="connsiteY425" fmla="*/ 941070 h 1042034"/>
                <a:gd name="connsiteX426" fmla="*/ 734695 w 1769109"/>
                <a:gd name="connsiteY426" fmla="*/ 939165 h 1042034"/>
                <a:gd name="connsiteX427" fmla="*/ 741045 w 1769109"/>
                <a:gd name="connsiteY427" fmla="*/ 934085 h 1042034"/>
                <a:gd name="connsiteX428" fmla="*/ 737235 w 1769109"/>
                <a:gd name="connsiteY428" fmla="*/ 930275 h 1042034"/>
                <a:gd name="connsiteX429" fmla="*/ 742950 w 1769109"/>
                <a:gd name="connsiteY429" fmla="*/ 923290 h 1042034"/>
                <a:gd name="connsiteX430" fmla="*/ 746125 w 1769109"/>
                <a:gd name="connsiteY430" fmla="*/ 925195 h 1042034"/>
                <a:gd name="connsiteX431" fmla="*/ 751840 w 1769109"/>
                <a:gd name="connsiteY431" fmla="*/ 922655 h 1042034"/>
                <a:gd name="connsiteX432" fmla="*/ 751205 w 1769109"/>
                <a:gd name="connsiteY432" fmla="*/ 915035 h 1042034"/>
                <a:gd name="connsiteX433" fmla="*/ 754380 w 1769109"/>
                <a:gd name="connsiteY433" fmla="*/ 917575 h 1042034"/>
                <a:gd name="connsiteX434" fmla="*/ 760730 w 1769109"/>
                <a:gd name="connsiteY434" fmla="*/ 915035 h 1042034"/>
                <a:gd name="connsiteX435" fmla="*/ 757555 w 1769109"/>
                <a:gd name="connsiteY435" fmla="*/ 911860 h 1042034"/>
                <a:gd name="connsiteX436" fmla="*/ 763270 w 1769109"/>
                <a:gd name="connsiteY436" fmla="*/ 908685 h 1042034"/>
                <a:gd name="connsiteX437" fmla="*/ 765810 w 1769109"/>
                <a:gd name="connsiteY437" fmla="*/ 909955 h 1042034"/>
                <a:gd name="connsiteX438" fmla="*/ 768985 w 1769109"/>
                <a:gd name="connsiteY438" fmla="*/ 908685 h 1042034"/>
                <a:gd name="connsiteX439" fmla="*/ 773430 w 1769109"/>
                <a:gd name="connsiteY439" fmla="*/ 911860 h 1042034"/>
                <a:gd name="connsiteX440" fmla="*/ 768350 w 1769109"/>
                <a:gd name="connsiteY440" fmla="*/ 916305 h 1042034"/>
                <a:gd name="connsiteX441" fmla="*/ 772795 w 1769109"/>
                <a:gd name="connsiteY441" fmla="*/ 915670 h 1042034"/>
                <a:gd name="connsiteX442" fmla="*/ 778510 w 1769109"/>
                <a:gd name="connsiteY442" fmla="*/ 910590 h 1042034"/>
                <a:gd name="connsiteX443" fmla="*/ 782320 w 1769109"/>
                <a:gd name="connsiteY443" fmla="*/ 910590 h 1042034"/>
                <a:gd name="connsiteX444" fmla="*/ 795655 w 1769109"/>
                <a:gd name="connsiteY444" fmla="*/ 904240 h 1042034"/>
                <a:gd name="connsiteX445" fmla="*/ 805815 w 1769109"/>
                <a:gd name="connsiteY445" fmla="*/ 895350 h 1042034"/>
                <a:gd name="connsiteX446" fmla="*/ 809625 w 1769109"/>
                <a:gd name="connsiteY446" fmla="*/ 895350 h 1042034"/>
                <a:gd name="connsiteX447" fmla="*/ 813435 w 1769109"/>
                <a:gd name="connsiteY447" fmla="*/ 892175 h 1042034"/>
                <a:gd name="connsiteX448" fmla="*/ 812165 w 1769109"/>
                <a:gd name="connsiteY448" fmla="*/ 885825 h 1042034"/>
                <a:gd name="connsiteX449" fmla="*/ 812165 w 1769109"/>
                <a:gd name="connsiteY449" fmla="*/ 879475 h 1042034"/>
                <a:gd name="connsiteX450" fmla="*/ 808355 w 1769109"/>
                <a:gd name="connsiteY450" fmla="*/ 870585 h 1042034"/>
                <a:gd name="connsiteX451" fmla="*/ 811530 w 1769109"/>
                <a:gd name="connsiteY451" fmla="*/ 875030 h 1042034"/>
                <a:gd name="connsiteX452" fmla="*/ 814705 w 1769109"/>
                <a:gd name="connsiteY452" fmla="*/ 875030 h 1042034"/>
                <a:gd name="connsiteX453" fmla="*/ 821055 w 1769109"/>
                <a:gd name="connsiteY453" fmla="*/ 869950 h 1042034"/>
                <a:gd name="connsiteX454" fmla="*/ 821690 w 1769109"/>
                <a:gd name="connsiteY454" fmla="*/ 866140 h 1042034"/>
                <a:gd name="connsiteX455" fmla="*/ 824230 w 1769109"/>
                <a:gd name="connsiteY455" fmla="*/ 872490 h 1042034"/>
                <a:gd name="connsiteX456" fmla="*/ 820420 w 1769109"/>
                <a:gd name="connsiteY456" fmla="*/ 877570 h 1042034"/>
                <a:gd name="connsiteX457" fmla="*/ 821690 w 1769109"/>
                <a:gd name="connsiteY457" fmla="*/ 882015 h 1042034"/>
                <a:gd name="connsiteX458" fmla="*/ 820420 w 1769109"/>
                <a:gd name="connsiteY458" fmla="*/ 887730 h 1042034"/>
                <a:gd name="connsiteX459" fmla="*/ 827405 w 1769109"/>
                <a:gd name="connsiteY459" fmla="*/ 887095 h 1042034"/>
                <a:gd name="connsiteX460" fmla="*/ 832485 w 1769109"/>
                <a:gd name="connsiteY460" fmla="*/ 879475 h 1042034"/>
                <a:gd name="connsiteX461" fmla="*/ 836930 w 1769109"/>
                <a:gd name="connsiteY461" fmla="*/ 878840 h 1042034"/>
                <a:gd name="connsiteX462" fmla="*/ 841375 w 1769109"/>
                <a:gd name="connsiteY462" fmla="*/ 875665 h 1042034"/>
                <a:gd name="connsiteX463" fmla="*/ 852170 w 1769109"/>
                <a:gd name="connsiteY463" fmla="*/ 873125 h 1042034"/>
                <a:gd name="connsiteX464" fmla="*/ 860425 w 1769109"/>
                <a:gd name="connsiteY464" fmla="*/ 873125 h 1042034"/>
                <a:gd name="connsiteX465" fmla="*/ 875030 w 1769109"/>
                <a:gd name="connsiteY465" fmla="*/ 876935 h 1042034"/>
                <a:gd name="connsiteX466" fmla="*/ 877570 w 1769109"/>
                <a:gd name="connsiteY466" fmla="*/ 880110 h 1042034"/>
                <a:gd name="connsiteX467" fmla="*/ 895350 w 1769109"/>
                <a:gd name="connsiteY467" fmla="*/ 882015 h 1042034"/>
                <a:gd name="connsiteX468" fmla="*/ 901065 w 1769109"/>
                <a:gd name="connsiteY468" fmla="*/ 881380 h 1042034"/>
                <a:gd name="connsiteX469" fmla="*/ 899795 w 1769109"/>
                <a:gd name="connsiteY469" fmla="*/ 877570 h 1042034"/>
                <a:gd name="connsiteX470" fmla="*/ 900430 w 1769109"/>
                <a:gd name="connsiteY470" fmla="*/ 874395 h 1042034"/>
                <a:gd name="connsiteX471" fmla="*/ 906780 w 1769109"/>
                <a:gd name="connsiteY471" fmla="*/ 871855 h 1042034"/>
                <a:gd name="connsiteX472" fmla="*/ 909955 w 1769109"/>
                <a:gd name="connsiteY472" fmla="*/ 873125 h 1042034"/>
                <a:gd name="connsiteX473" fmla="*/ 907415 w 1769109"/>
                <a:gd name="connsiteY473" fmla="*/ 876935 h 1042034"/>
                <a:gd name="connsiteX474" fmla="*/ 910590 w 1769109"/>
                <a:gd name="connsiteY474" fmla="*/ 878205 h 1042034"/>
                <a:gd name="connsiteX475" fmla="*/ 915035 w 1769109"/>
                <a:gd name="connsiteY475" fmla="*/ 876935 h 1042034"/>
                <a:gd name="connsiteX476" fmla="*/ 916940 w 1769109"/>
                <a:gd name="connsiteY476" fmla="*/ 879475 h 1042034"/>
                <a:gd name="connsiteX477" fmla="*/ 916940 w 1769109"/>
                <a:gd name="connsiteY477" fmla="*/ 883920 h 1042034"/>
                <a:gd name="connsiteX478" fmla="*/ 918845 w 1769109"/>
                <a:gd name="connsiteY478" fmla="*/ 886460 h 1042034"/>
                <a:gd name="connsiteX479" fmla="*/ 925195 w 1769109"/>
                <a:gd name="connsiteY479" fmla="*/ 885825 h 1042034"/>
                <a:gd name="connsiteX480" fmla="*/ 927100 w 1769109"/>
                <a:gd name="connsiteY480" fmla="*/ 889000 h 1042034"/>
                <a:gd name="connsiteX481" fmla="*/ 922655 w 1769109"/>
                <a:gd name="connsiteY481" fmla="*/ 892175 h 1042034"/>
                <a:gd name="connsiteX482" fmla="*/ 920115 w 1769109"/>
                <a:gd name="connsiteY482" fmla="*/ 895350 h 1042034"/>
                <a:gd name="connsiteX483" fmla="*/ 923290 w 1769109"/>
                <a:gd name="connsiteY483" fmla="*/ 896620 h 1042034"/>
                <a:gd name="connsiteX484" fmla="*/ 928370 w 1769109"/>
                <a:gd name="connsiteY484" fmla="*/ 895985 h 1042034"/>
                <a:gd name="connsiteX485" fmla="*/ 932815 w 1769109"/>
                <a:gd name="connsiteY485" fmla="*/ 898525 h 1042034"/>
                <a:gd name="connsiteX486" fmla="*/ 940435 w 1769109"/>
                <a:gd name="connsiteY486" fmla="*/ 901065 h 1042034"/>
                <a:gd name="connsiteX487" fmla="*/ 943610 w 1769109"/>
                <a:gd name="connsiteY487" fmla="*/ 897255 h 1042034"/>
                <a:gd name="connsiteX488" fmla="*/ 948055 w 1769109"/>
                <a:gd name="connsiteY488" fmla="*/ 894080 h 1042034"/>
                <a:gd name="connsiteX489" fmla="*/ 953135 w 1769109"/>
                <a:gd name="connsiteY489" fmla="*/ 897890 h 1042034"/>
                <a:gd name="connsiteX490" fmla="*/ 955675 w 1769109"/>
                <a:gd name="connsiteY490" fmla="*/ 901700 h 1042034"/>
                <a:gd name="connsiteX491" fmla="*/ 960120 w 1769109"/>
                <a:gd name="connsiteY491" fmla="*/ 899160 h 1042034"/>
                <a:gd name="connsiteX492" fmla="*/ 960120 w 1769109"/>
                <a:gd name="connsiteY492" fmla="*/ 891540 h 1042034"/>
                <a:gd name="connsiteX493" fmla="*/ 957580 w 1769109"/>
                <a:gd name="connsiteY493" fmla="*/ 886460 h 1042034"/>
                <a:gd name="connsiteX494" fmla="*/ 963295 w 1769109"/>
                <a:gd name="connsiteY494" fmla="*/ 885825 h 1042034"/>
                <a:gd name="connsiteX495" fmla="*/ 967740 w 1769109"/>
                <a:gd name="connsiteY495" fmla="*/ 892810 h 1042034"/>
                <a:gd name="connsiteX496" fmla="*/ 972185 w 1769109"/>
                <a:gd name="connsiteY496" fmla="*/ 894715 h 1042034"/>
                <a:gd name="connsiteX497" fmla="*/ 975360 w 1769109"/>
                <a:gd name="connsiteY497" fmla="*/ 899160 h 1042034"/>
                <a:gd name="connsiteX498" fmla="*/ 979170 w 1769109"/>
                <a:gd name="connsiteY498" fmla="*/ 898525 h 1042034"/>
                <a:gd name="connsiteX499" fmla="*/ 982345 w 1769109"/>
                <a:gd name="connsiteY499" fmla="*/ 900430 h 1042034"/>
                <a:gd name="connsiteX500" fmla="*/ 982345 w 1769109"/>
                <a:gd name="connsiteY500" fmla="*/ 906780 h 1042034"/>
                <a:gd name="connsiteX501" fmla="*/ 984250 w 1769109"/>
                <a:gd name="connsiteY501" fmla="*/ 902970 h 1042034"/>
                <a:gd name="connsiteX502" fmla="*/ 988695 w 1769109"/>
                <a:gd name="connsiteY502" fmla="*/ 901700 h 1042034"/>
                <a:gd name="connsiteX503" fmla="*/ 989330 w 1769109"/>
                <a:gd name="connsiteY503" fmla="*/ 899795 h 1042034"/>
                <a:gd name="connsiteX504" fmla="*/ 981710 w 1769109"/>
                <a:gd name="connsiteY504" fmla="*/ 894080 h 1042034"/>
                <a:gd name="connsiteX505" fmla="*/ 971550 w 1769109"/>
                <a:gd name="connsiteY505" fmla="*/ 890905 h 1042034"/>
                <a:gd name="connsiteX506" fmla="*/ 969645 w 1769109"/>
                <a:gd name="connsiteY506" fmla="*/ 886460 h 1042034"/>
                <a:gd name="connsiteX507" fmla="*/ 969645 w 1769109"/>
                <a:gd name="connsiteY507" fmla="*/ 881380 h 1042034"/>
                <a:gd name="connsiteX508" fmla="*/ 979805 w 1769109"/>
                <a:gd name="connsiteY508" fmla="*/ 877570 h 1042034"/>
                <a:gd name="connsiteX509" fmla="*/ 981710 w 1769109"/>
                <a:gd name="connsiteY509" fmla="*/ 875030 h 1042034"/>
                <a:gd name="connsiteX510" fmla="*/ 975995 w 1769109"/>
                <a:gd name="connsiteY510" fmla="*/ 872490 h 1042034"/>
                <a:gd name="connsiteX511" fmla="*/ 973455 w 1769109"/>
                <a:gd name="connsiteY511" fmla="*/ 869315 h 1042034"/>
                <a:gd name="connsiteX512" fmla="*/ 971550 w 1769109"/>
                <a:gd name="connsiteY512" fmla="*/ 868680 h 1042034"/>
                <a:gd name="connsiteX513" fmla="*/ 967740 w 1769109"/>
                <a:gd name="connsiteY513" fmla="*/ 872490 h 1042034"/>
                <a:gd name="connsiteX514" fmla="*/ 963930 w 1769109"/>
                <a:gd name="connsiteY514" fmla="*/ 874395 h 1042034"/>
                <a:gd name="connsiteX515" fmla="*/ 963930 w 1769109"/>
                <a:gd name="connsiteY515" fmla="*/ 869950 h 1042034"/>
                <a:gd name="connsiteX516" fmla="*/ 969645 w 1769109"/>
                <a:gd name="connsiteY516" fmla="*/ 864235 h 1042034"/>
                <a:gd name="connsiteX517" fmla="*/ 979805 w 1769109"/>
                <a:gd name="connsiteY517" fmla="*/ 859790 h 1042034"/>
                <a:gd name="connsiteX518" fmla="*/ 984885 w 1769109"/>
                <a:gd name="connsiteY518" fmla="*/ 855345 h 1042034"/>
                <a:gd name="connsiteX519" fmla="*/ 1003300 w 1769109"/>
                <a:gd name="connsiteY519" fmla="*/ 852170 h 1042034"/>
                <a:gd name="connsiteX520" fmla="*/ 1010285 w 1769109"/>
                <a:gd name="connsiteY520" fmla="*/ 853440 h 1042034"/>
                <a:gd name="connsiteX521" fmla="*/ 1014095 w 1769109"/>
                <a:gd name="connsiteY521" fmla="*/ 852170 h 1042034"/>
                <a:gd name="connsiteX522" fmla="*/ 1018540 w 1769109"/>
                <a:gd name="connsiteY522" fmla="*/ 852805 h 1042034"/>
                <a:gd name="connsiteX523" fmla="*/ 1021715 w 1769109"/>
                <a:gd name="connsiteY523" fmla="*/ 847725 h 1042034"/>
                <a:gd name="connsiteX524" fmla="*/ 1024255 w 1769109"/>
                <a:gd name="connsiteY524" fmla="*/ 842645 h 1042034"/>
                <a:gd name="connsiteX525" fmla="*/ 1028065 w 1769109"/>
                <a:gd name="connsiteY525" fmla="*/ 843280 h 1042034"/>
                <a:gd name="connsiteX526" fmla="*/ 1027430 w 1769109"/>
                <a:gd name="connsiteY526" fmla="*/ 847090 h 1042034"/>
                <a:gd name="connsiteX527" fmla="*/ 1027430 w 1769109"/>
                <a:gd name="connsiteY527" fmla="*/ 850900 h 1042034"/>
                <a:gd name="connsiteX528" fmla="*/ 1033780 w 1769109"/>
                <a:gd name="connsiteY528" fmla="*/ 855980 h 1042034"/>
                <a:gd name="connsiteX529" fmla="*/ 1038860 w 1769109"/>
                <a:gd name="connsiteY529" fmla="*/ 854075 h 1042034"/>
                <a:gd name="connsiteX530" fmla="*/ 1047750 w 1769109"/>
                <a:gd name="connsiteY530" fmla="*/ 854710 h 1042034"/>
                <a:gd name="connsiteX531" fmla="*/ 1052195 w 1769109"/>
                <a:gd name="connsiteY531" fmla="*/ 852805 h 1042034"/>
                <a:gd name="connsiteX532" fmla="*/ 1056005 w 1769109"/>
                <a:gd name="connsiteY532" fmla="*/ 855345 h 1042034"/>
                <a:gd name="connsiteX533" fmla="*/ 1065530 w 1769109"/>
                <a:gd name="connsiteY533" fmla="*/ 854075 h 1042034"/>
                <a:gd name="connsiteX534" fmla="*/ 1068070 w 1769109"/>
                <a:gd name="connsiteY534" fmla="*/ 855345 h 1042034"/>
                <a:gd name="connsiteX535" fmla="*/ 1075055 w 1769109"/>
                <a:gd name="connsiteY535" fmla="*/ 850265 h 1042034"/>
                <a:gd name="connsiteX536" fmla="*/ 1082040 w 1769109"/>
                <a:gd name="connsiteY536" fmla="*/ 850900 h 1042034"/>
                <a:gd name="connsiteX537" fmla="*/ 1083310 w 1769109"/>
                <a:gd name="connsiteY537" fmla="*/ 852805 h 1042034"/>
                <a:gd name="connsiteX538" fmla="*/ 1079500 w 1769109"/>
                <a:gd name="connsiteY538" fmla="*/ 854075 h 1042034"/>
                <a:gd name="connsiteX539" fmla="*/ 1071880 w 1769109"/>
                <a:gd name="connsiteY539" fmla="*/ 853440 h 1042034"/>
                <a:gd name="connsiteX540" fmla="*/ 1070610 w 1769109"/>
                <a:gd name="connsiteY540" fmla="*/ 854710 h 1042034"/>
                <a:gd name="connsiteX541" fmla="*/ 1078865 w 1769109"/>
                <a:gd name="connsiteY541" fmla="*/ 855980 h 1042034"/>
                <a:gd name="connsiteX542" fmla="*/ 1087120 w 1769109"/>
                <a:gd name="connsiteY542" fmla="*/ 855980 h 1042034"/>
                <a:gd name="connsiteX543" fmla="*/ 1092200 w 1769109"/>
                <a:gd name="connsiteY543" fmla="*/ 860425 h 1042034"/>
                <a:gd name="connsiteX544" fmla="*/ 1096645 w 1769109"/>
                <a:gd name="connsiteY544" fmla="*/ 862965 h 1042034"/>
                <a:gd name="connsiteX545" fmla="*/ 1093470 w 1769109"/>
                <a:gd name="connsiteY545" fmla="*/ 858520 h 1042034"/>
                <a:gd name="connsiteX546" fmla="*/ 1094105 w 1769109"/>
                <a:gd name="connsiteY546" fmla="*/ 855980 h 1042034"/>
                <a:gd name="connsiteX547" fmla="*/ 1096645 w 1769109"/>
                <a:gd name="connsiteY547" fmla="*/ 856615 h 1042034"/>
                <a:gd name="connsiteX548" fmla="*/ 1097915 w 1769109"/>
                <a:gd name="connsiteY548" fmla="*/ 859790 h 1042034"/>
                <a:gd name="connsiteX549" fmla="*/ 1103630 w 1769109"/>
                <a:gd name="connsiteY549" fmla="*/ 864235 h 1042034"/>
                <a:gd name="connsiteX550" fmla="*/ 1102360 w 1769109"/>
                <a:gd name="connsiteY550" fmla="*/ 866140 h 1042034"/>
                <a:gd name="connsiteX551" fmla="*/ 1098550 w 1769109"/>
                <a:gd name="connsiteY551" fmla="*/ 864235 h 1042034"/>
                <a:gd name="connsiteX552" fmla="*/ 1097280 w 1769109"/>
                <a:gd name="connsiteY552" fmla="*/ 864870 h 1042034"/>
                <a:gd name="connsiteX553" fmla="*/ 1104900 w 1769109"/>
                <a:gd name="connsiteY553" fmla="*/ 869950 h 1042034"/>
                <a:gd name="connsiteX554" fmla="*/ 1108075 w 1769109"/>
                <a:gd name="connsiteY554" fmla="*/ 874395 h 1042034"/>
                <a:gd name="connsiteX555" fmla="*/ 1109345 w 1769109"/>
                <a:gd name="connsiteY555" fmla="*/ 877570 h 1042034"/>
                <a:gd name="connsiteX556" fmla="*/ 1108075 w 1769109"/>
                <a:gd name="connsiteY556" fmla="*/ 878205 h 1042034"/>
                <a:gd name="connsiteX557" fmla="*/ 1107440 w 1769109"/>
                <a:gd name="connsiteY557" fmla="*/ 876300 h 1042034"/>
                <a:gd name="connsiteX558" fmla="*/ 1106805 w 1769109"/>
                <a:gd name="connsiteY558" fmla="*/ 878840 h 1042034"/>
                <a:gd name="connsiteX559" fmla="*/ 1108075 w 1769109"/>
                <a:gd name="connsiteY559" fmla="*/ 881380 h 1042034"/>
                <a:gd name="connsiteX560" fmla="*/ 1116965 w 1769109"/>
                <a:gd name="connsiteY560" fmla="*/ 880110 h 1042034"/>
                <a:gd name="connsiteX561" fmla="*/ 1122680 w 1769109"/>
                <a:gd name="connsiteY561" fmla="*/ 879475 h 1042034"/>
                <a:gd name="connsiteX562" fmla="*/ 1130935 w 1769109"/>
                <a:gd name="connsiteY562" fmla="*/ 871220 h 1042034"/>
                <a:gd name="connsiteX563" fmla="*/ 1133475 w 1769109"/>
                <a:gd name="connsiteY563" fmla="*/ 872490 h 1042034"/>
                <a:gd name="connsiteX564" fmla="*/ 1134745 w 1769109"/>
                <a:gd name="connsiteY564" fmla="*/ 871220 h 1042034"/>
                <a:gd name="connsiteX565" fmla="*/ 1134745 w 1769109"/>
                <a:gd name="connsiteY565" fmla="*/ 869950 h 1042034"/>
                <a:gd name="connsiteX566" fmla="*/ 1139190 w 1769109"/>
                <a:gd name="connsiteY566" fmla="*/ 866775 h 1042034"/>
                <a:gd name="connsiteX567" fmla="*/ 1145540 w 1769109"/>
                <a:gd name="connsiteY567" fmla="*/ 865505 h 1042034"/>
                <a:gd name="connsiteX568" fmla="*/ 1149350 w 1769109"/>
                <a:gd name="connsiteY568" fmla="*/ 868045 h 1042034"/>
                <a:gd name="connsiteX569" fmla="*/ 1156335 w 1769109"/>
                <a:gd name="connsiteY569" fmla="*/ 870585 h 1042034"/>
                <a:gd name="connsiteX570" fmla="*/ 1159510 w 1769109"/>
                <a:gd name="connsiteY570" fmla="*/ 881380 h 1042034"/>
                <a:gd name="connsiteX571" fmla="*/ 1162685 w 1769109"/>
                <a:gd name="connsiteY571" fmla="*/ 884555 h 1042034"/>
                <a:gd name="connsiteX572" fmla="*/ 1164590 w 1769109"/>
                <a:gd name="connsiteY572" fmla="*/ 885190 h 1042034"/>
                <a:gd name="connsiteX573" fmla="*/ 1165225 w 1769109"/>
                <a:gd name="connsiteY573" fmla="*/ 891540 h 1042034"/>
                <a:gd name="connsiteX574" fmla="*/ 1169670 w 1769109"/>
                <a:gd name="connsiteY574" fmla="*/ 894715 h 1042034"/>
                <a:gd name="connsiteX575" fmla="*/ 1172210 w 1769109"/>
                <a:gd name="connsiteY575" fmla="*/ 894715 h 1042034"/>
                <a:gd name="connsiteX576" fmla="*/ 1172210 w 1769109"/>
                <a:gd name="connsiteY576" fmla="*/ 897255 h 1042034"/>
                <a:gd name="connsiteX577" fmla="*/ 1174750 w 1769109"/>
                <a:gd name="connsiteY577" fmla="*/ 901700 h 1042034"/>
                <a:gd name="connsiteX578" fmla="*/ 1179195 w 1769109"/>
                <a:gd name="connsiteY578" fmla="*/ 902335 h 1042034"/>
                <a:gd name="connsiteX579" fmla="*/ 1183005 w 1769109"/>
                <a:gd name="connsiteY579" fmla="*/ 909955 h 1042034"/>
                <a:gd name="connsiteX580" fmla="*/ 1182370 w 1769109"/>
                <a:gd name="connsiteY580" fmla="*/ 916940 h 1042034"/>
                <a:gd name="connsiteX581" fmla="*/ 1177925 w 1769109"/>
                <a:gd name="connsiteY581" fmla="*/ 931545 h 1042034"/>
                <a:gd name="connsiteX582" fmla="*/ 1171575 w 1769109"/>
                <a:gd name="connsiteY582" fmla="*/ 942975 h 1042034"/>
                <a:gd name="connsiteX583" fmla="*/ 1171575 w 1769109"/>
                <a:gd name="connsiteY583" fmla="*/ 947420 h 1042034"/>
                <a:gd name="connsiteX584" fmla="*/ 1175385 w 1769109"/>
                <a:gd name="connsiteY584" fmla="*/ 953770 h 1042034"/>
                <a:gd name="connsiteX585" fmla="*/ 1177290 w 1769109"/>
                <a:gd name="connsiteY585" fmla="*/ 952500 h 1042034"/>
                <a:gd name="connsiteX586" fmla="*/ 1181100 w 1769109"/>
                <a:gd name="connsiteY586" fmla="*/ 947420 h 1042034"/>
                <a:gd name="connsiteX587" fmla="*/ 1179830 w 1769109"/>
                <a:gd name="connsiteY587" fmla="*/ 944880 h 1042034"/>
                <a:gd name="connsiteX588" fmla="*/ 1182370 w 1769109"/>
                <a:gd name="connsiteY588" fmla="*/ 942975 h 1042034"/>
                <a:gd name="connsiteX589" fmla="*/ 1186815 w 1769109"/>
                <a:gd name="connsiteY589" fmla="*/ 944880 h 1042034"/>
                <a:gd name="connsiteX590" fmla="*/ 1186815 w 1769109"/>
                <a:gd name="connsiteY590" fmla="*/ 950595 h 1042034"/>
                <a:gd name="connsiteX591" fmla="*/ 1179195 w 1769109"/>
                <a:gd name="connsiteY591" fmla="*/ 961390 h 1042034"/>
                <a:gd name="connsiteX592" fmla="*/ 1181100 w 1769109"/>
                <a:gd name="connsiteY592" fmla="*/ 965200 h 1042034"/>
                <a:gd name="connsiteX593" fmla="*/ 1181735 w 1769109"/>
                <a:gd name="connsiteY593" fmla="*/ 970915 h 1042034"/>
                <a:gd name="connsiteX594" fmla="*/ 1185545 w 1769109"/>
                <a:gd name="connsiteY594" fmla="*/ 975360 h 1042034"/>
                <a:gd name="connsiteX595" fmla="*/ 1186815 w 1769109"/>
                <a:gd name="connsiteY595" fmla="*/ 978535 h 1042034"/>
                <a:gd name="connsiteX596" fmla="*/ 1189355 w 1769109"/>
                <a:gd name="connsiteY596" fmla="*/ 977900 h 1042034"/>
                <a:gd name="connsiteX597" fmla="*/ 1190625 w 1769109"/>
                <a:gd name="connsiteY597" fmla="*/ 983615 h 1042034"/>
                <a:gd name="connsiteX598" fmla="*/ 1192530 w 1769109"/>
                <a:gd name="connsiteY598" fmla="*/ 981075 h 1042034"/>
                <a:gd name="connsiteX599" fmla="*/ 1192530 w 1769109"/>
                <a:gd name="connsiteY599" fmla="*/ 978535 h 1042034"/>
                <a:gd name="connsiteX600" fmla="*/ 1195070 w 1769109"/>
                <a:gd name="connsiteY600" fmla="*/ 980440 h 1042034"/>
                <a:gd name="connsiteX601" fmla="*/ 1200785 w 1769109"/>
                <a:gd name="connsiteY601" fmla="*/ 979170 h 1042034"/>
                <a:gd name="connsiteX602" fmla="*/ 1196340 w 1769109"/>
                <a:gd name="connsiteY602" fmla="*/ 983615 h 1042034"/>
                <a:gd name="connsiteX603" fmla="*/ 1195070 w 1769109"/>
                <a:gd name="connsiteY603" fmla="*/ 988695 h 1042034"/>
                <a:gd name="connsiteX604" fmla="*/ 1192530 w 1769109"/>
                <a:gd name="connsiteY604" fmla="*/ 991870 h 1042034"/>
                <a:gd name="connsiteX605" fmla="*/ 1193165 w 1769109"/>
                <a:gd name="connsiteY605" fmla="*/ 995680 h 1042034"/>
                <a:gd name="connsiteX606" fmla="*/ 1200785 w 1769109"/>
                <a:gd name="connsiteY606" fmla="*/ 1001395 h 1042034"/>
                <a:gd name="connsiteX607" fmla="*/ 1201420 w 1769109"/>
                <a:gd name="connsiteY607" fmla="*/ 1007745 h 1042034"/>
                <a:gd name="connsiteX608" fmla="*/ 1200785 w 1769109"/>
                <a:gd name="connsiteY608" fmla="*/ 1016000 h 1042034"/>
                <a:gd name="connsiteX609" fmla="*/ 1203325 w 1769109"/>
                <a:gd name="connsiteY609" fmla="*/ 1017905 h 1042034"/>
                <a:gd name="connsiteX610" fmla="*/ 1208405 w 1769109"/>
                <a:gd name="connsiteY610" fmla="*/ 1017905 h 1042034"/>
                <a:gd name="connsiteX611" fmla="*/ 1210945 w 1769109"/>
                <a:gd name="connsiteY611" fmla="*/ 1022350 h 1042034"/>
                <a:gd name="connsiteX612" fmla="*/ 1210310 w 1769109"/>
                <a:gd name="connsiteY612" fmla="*/ 1027430 h 1042034"/>
                <a:gd name="connsiteX613" fmla="*/ 1217930 w 1769109"/>
                <a:gd name="connsiteY613" fmla="*/ 1033780 h 1042034"/>
                <a:gd name="connsiteX614" fmla="*/ 1214120 w 1769109"/>
                <a:gd name="connsiteY614" fmla="*/ 1035050 h 1042034"/>
                <a:gd name="connsiteX615" fmla="*/ 1220470 w 1769109"/>
                <a:gd name="connsiteY615" fmla="*/ 1036955 h 1042034"/>
                <a:gd name="connsiteX616" fmla="*/ 1223645 w 1769109"/>
                <a:gd name="connsiteY616" fmla="*/ 1040765 h 1042034"/>
                <a:gd name="connsiteX617" fmla="*/ 1229360 w 1769109"/>
                <a:gd name="connsiteY617" fmla="*/ 1042035 h 1042034"/>
                <a:gd name="connsiteX618" fmla="*/ 1235075 w 1769109"/>
                <a:gd name="connsiteY618" fmla="*/ 1040130 h 1042034"/>
                <a:gd name="connsiteX619" fmla="*/ 1240155 w 1769109"/>
                <a:gd name="connsiteY619" fmla="*/ 1038225 h 1042034"/>
                <a:gd name="connsiteX620" fmla="*/ 1240790 w 1769109"/>
                <a:gd name="connsiteY620" fmla="*/ 1030605 h 1042034"/>
                <a:gd name="connsiteX621" fmla="*/ 1244600 w 1769109"/>
                <a:gd name="connsiteY621" fmla="*/ 1024890 h 1042034"/>
                <a:gd name="connsiteX622" fmla="*/ 1247775 w 1769109"/>
                <a:gd name="connsiteY622" fmla="*/ 1017270 h 1042034"/>
                <a:gd name="connsiteX623" fmla="*/ 1253490 w 1769109"/>
                <a:gd name="connsiteY623" fmla="*/ 1006475 h 1042034"/>
                <a:gd name="connsiteX624" fmla="*/ 1252855 w 1769109"/>
                <a:gd name="connsiteY624" fmla="*/ 1001395 h 1042034"/>
                <a:gd name="connsiteX625" fmla="*/ 1254125 w 1769109"/>
                <a:gd name="connsiteY625" fmla="*/ 998220 h 1042034"/>
                <a:gd name="connsiteX626" fmla="*/ 1255395 w 1769109"/>
                <a:gd name="connsiteY626" fmla="*/ 987425 h 1042034"/>
                <a:gd name="connsiteX627" fmla="*/ 1254125 w 1769109"/>
                <a:gd name="connsiteY627" fmla="*/ 984885 h 1042034"/>
                <a:gd name="connsiteX628" fmla="*/ 1257935 w 1769109"/>
                <a:gd name="connsiteY628" fmla="*/ 981075 h 1042034"/>
                <a:gd name="connsiteX629" fmla="*/ 1256030 w 1769109"/>
                <a:gd name="connsiteY629" fmla="*/ 972185 h 1042034"/>
                <a:gd name="connsiteX630" fmla="*/ 1249680 w 1769109"/>
                <a:gd name="connsiteY630" fmla="*/ 968375 h 1042034"/>
                <a:gd name="connsiteX631" fmla="*/ 1246505 w 1769109"/>
                <a:gd name="connsiteY631" fmla="*/ 948055 h 1042034"/>
                <a:gd name="connsiteX632" fmla="*/ 1243965 w 1769109"/>
                <a:gd name="connsiteY632" fmla="*/ 944880 h 1042034"/>
                <a:gd name="connsiteX633" fmla="*/ 1244600 w 1769109"/>
                <a:gd name="connsiteY633" fmla="*/ 935355 h 1042034"/>
                <a:gd name="connsiteX634" fmla="*/ 1247140 w 1769109"/>
                <a:gd name="connsiteY634" fmla="*/ 928370 h 1042034"/>
                <a:gd name="connsiteX635" fmla="*/ 1244600 w 1769109"/>
                <a:gd name="connsiteY635" fmla="*/ 922655 h 1042034"/>
                <a:gd name="connsiteX636" fmla="*/ 1240790 w 1769109"/>
                <a:gd name="connsiteY636" fmla="*/ 917575 h 1042034"/>
                <a:gd name="connsiteX637" fmla="*/ 1237615 w 1769109"/>
                <a:gd name="connsiteY637" fmla="*/ 902335 h 1042034"/>
                <a:gd name="connsiteX638" fmla="*/ 1235075 w 1769109"/>
                <a:gd name="connsiteY638" fmla="*/ 896620 h 1042034"/>
                <a:gd name="connsiteX639" fmla="*/ 1233805 w 1769109"/>
                <a:gd name="connsiteY639" fmla="*/ 883285 h 1042034"/>
                <a:gd name="connsiteX640" fmla="*/ 1230630 w 1769109"/>
                <a:gd name="connsiteY640" fmla="*/ 875030 h 1042034"/>
                <a:gd name="connsiteX641" fmla="*/ 1232535 w 1769109"/>
                <a:gd name="connsiteY641" fmla="*/ 861695 h 1042034"/>
                <a:gd name="connsiteX642" fmla="*/ 1243330 w 1769109"/>
                <a:gd name="connsiteY642" fmla="*/ 850900 h 1042034"/>
                <a:gd name="connsiteX643" fmla="*/ 1244600 w 1769109"/>
                <a:gd name="connsiteY643" fmla="*/ 831850 h 1042034"/>
                <a:gd name="connsiteX644" fmla="*/ 1244600 w 1769109"/>
                <a:gd name="connsiteY644" fmla="*/ 821055 h 1042034"/>
                <a:gd name="connsiteX645" fmla="*/ 1249045 w 1769109"/>
                <a:gd name="connsiteY645" fmla="*/ 812165 h 1042034"/>
                <a:gd name="connsiteX646" fmla="*/ 1254760 w 1769109"/>
                <a:gd name="connsiteY646" fmla="*/ 803275 h 1042034"/>
                <a:gd name="connsiteX647" fmla="*/ 1259840 w 1769109"/>
                <a:gd name="connsiteY647" fmla="*/ 802005 h 1042034"/>
                <a:gd name="connsiteX648" fmla="*/ 1262380 w 1769109"/>
                <a:gd name="connsiteY648" fmla="*/ 798195 h 1042034"/>
                <a:gd name="connsiteX649" fmla="*/ 1264920 w 1769109"/>
                <a:gd name="connsiteY649" fmla="*/ 797560 h 1042034"/>
                <a:gd name="connsiteX650" fmla="*/ 1269365 w 1769109"/>
                <a:gd name="connsiteY650" fmla="*/ 791210 h 1042034"/>
                <a:gd name="connsiteX651" fmla="*/ 1270000 w 1769109"/>
                <a:gd name="connsiteY651" fmla="*/ 786130 h 1042034"/>
                <a:gd name="connsiteX652" fmla="*/ 1267460 w 1769109"/>
                <a:gd name="connsiteY652" fmla="*/ 784860 h 1042034"/>
                <a:gd name="connsiteX653" fmla="*/ 1269365 w 1769109"/>
                <a:gd name="connsiteY653" fmla="*/ 783590 h 1042034"/>
                <a:gd name="connsiteX654" fmla="*/ 1276985 w 1769109"/>
                <a:gd name="connsiteY654" fmla="*/ 783590 h 1042034"/>
                <a:gd name="connsiteX655" fmla="*/ 1278255 w 1769109"/>
                <a:gd name="connsiteY655" fmla="*/ 779780 h 1042034"/>
                <a:gd name="connsiteX656" fmla="*/ 1284605 w 1769109"/>
                <a:gd name="connsiteY656" fmla="*/ 780415 h 1042034"/>
                <a:gd name="connsiteX657" fmla="*/ 1285875 w 1769109"/>
                <a:gd name="connsiteY657" fmla="*/ 777240 h 1042034"/>
                <a:gd name="connsiteX658" fmla="*/ 1295400 w 1769109"/>
                <a:gd name="connsiteY658" fmla="*/ 775970 h 1042034"/>
                <a:gd name="connsiteX659" fmla="*/ 1298575 w 1769109"/>
                <a:gd name="connsiteY659" fmla="*/ 771525 h 1042034"/>
                <a:gd name="connsiteX660" fmla="*/ 1304925 w 1769109"/>
                <a:gd name="connsiteY660" fmla="*/ 772160 h 1042034"/>
                <a:gd name="connsiteX661" fmla="*/ 1306195 w 1769109"/>
                <a:gd name="connsiteY661" fmla="*/ 768985 h 1042034"/>
                <a:gd name="connsiteX662" fmla="*/ 1309370 w 1769109"/>
                <a:gd name="connsiteY662" fmla="*/ 768350 h 1042034"/>
                <a:gd name="connsiteX663" fmla="*/ 1313180 w 1769109"/>
                <a:gd name="connsiteY663" fmla="*/ 769620 h 1042034"/>
                <a:gd name="connsiteX664" fmla="*/ 1318260 w 1769109"/>
                <a:gd name="connsiteY664" fmla="*/ 763270 h 1042034"/>
                <a:gd name="connsiteX665" fmla="*/ 1318895 w 1769109"/>
                <a:gd name="connsiteY665" fmla="*/ 759460 h 1042034"/>
                <a:gd name="connsiteX666" fmla="*/ 1322070 w 1769109"/>
                <a:gd name="connsiteY666" fmla="*/ 759460 h 1042034"/>
                <a:gd name="connsiteX667" fmla="*/ 1327150 w 1769109"/>
                <a:gd name="connsiteY667" fmla="*/ 755015 h 1042034"/>
                <a:gd name="connsiteX668" fmla="*/ 1327150 w 1769109"/>
                <a:gd name="connsiteY668" fmla="*/ 751205 h 1042034"/>
                <a:gd name="connsiteX669" fmla="*/ 1338580 w 1769109"/>
                <a:gd name="connsiteY669" fmla="*/ 735965 h 1042034"/>
                <a:gd name="connsiteX670" fmla="*/ 1344930 w 1769109"/>
                <a:gd name="connsiteY670" fmla="*/ 730885 h 1042034"/>
                <a:gd name="connsiteX671" fmla="*/ 1353820 w 1769109"/>
                <a:gd name="connsiteY671" fmla="*/ 729615 h 1042034"/>
                <a:gd name="connsiteX672" fmla="*/ 1356995 w 1769109"/>
                <a:gd name="connsiteY672" fmla="*/ 731520 h 1042034"/>
                <a:gd name="connsiteX673" fmla="*/ 1359535 w 1769109"/>
                <a:gd name="connsiteY673" fmla="*/ 730885 h 1042034"/>
                <a:gd name="connsiteX674" fmla="*/ 1364615 w 1769109"/>
                <a:gd name="connsiteY674" fmla="*/ 721360 h 1042034"/>
                <a:gd name="connsiteX675" fmla="*/ 1380490 w 1769109"/>
                <a:gd name="connsiteY675" fmla="*/ 708660 h 1042034"/>
                <a:gd name="connsiteX676" fmla="*/ 1395095 w 1769109"/>
                <a:gd name="connsiteY676" fmla="*/ 699770 h 1042034"/>
                <a:gd name="connsiteX677" fmla="*/ 1402715 w 1769109"/>
                <a:gd name="connsiteY677" fmla="*/ 699135 h 1042034"/>
                <a:gd name="connsiteX678" fmla="*/ 1404620 w 1769109"/>
                <a:gd name="connsiteY678" fmla="*/ 697865 h 1042034"/>
                <a:gd name="connsiteX679" fmla="*/ 1408430 w 1769109"/>
                <a:gd name="connsiteY679" fmla="*/ 697230 h 1042034"/>
                <a:gd name="connsiteX680" fmla="*/ 1409065 w 1769109"/>
                <a:gd name="connsiteY680" fmla="*/ 699135 h 1042034"/>
                <a:gd name="connsiteX681" fmla="*/ 1414145 w 1769109"/>
                <a:gd name="connsiteY681" fmla="*/ 699135 h 1042034"/>
                <a:gd name="connsiteX682" fmla="*/ 1419860 w 1769109"/>
                <a:gd name="connsiteY682" fmla="*/ 692150 h 1042034"/>
                <a:gd name="connsiteX683" fmla="*/ 1417320 w 1769109"/>
                <a:gd name="connsiteY683" fmla="*/ 691515 h 1042034"/>
                <a:gd name="connsiteX684" fmla="*/ 1416050 w 1769109"/>
                <a:gd name="connsiteY684" fmla="*/ 688975 h 1042034"/>
                <a:gd name="connsiteX685" fmla="*/ 1410335 w 1769109"/>
                <a:gd name="connsiteY685" fmla="*/ 694055 h 1042034"/>
                <a:gd name="connsiteX686" fmla="*/ 1402715 w 1769109"/>
                <a:gd name="connsiteY686" fmla="*/ 693420 h 1042034"/>
                <a:gd name="connsiteX687" fmla="*/ 1398270 w 1769109"/>
                <a:gd name="connsiteY687" fmla="*/ 688975 h 1042034"/>
                <a:gd name="connsiteX688" fmla="*/ 1403985 w 1769109"/>
                <a:gd name="connsiteY688" fmla="*/ 691515 h 1042034"/>
                <a:gd name="connsiteX689" fmla="*/ 1412240 w 1769109"/>
                <a:gd name="connsiteY689" fmla="*/ 687705 h 1042034"/>
                <a:gd name="connsiteX690" fmla="*/ 1410970 w 1769109"/>
                <a:gd name="connsiteY690" fmla="*/ 685165 h 1042034"/>
                <a:gd name="connsiteX691" fmla="*/ 1414145 w 1769109"/>
                <a:gd name="connsiteY691" fmla="*/ 682625 h 1042034"/>
                <a:gd name="connsiteX692" fmla="*/ 1412240 w 1769109"/>
                <a:gd name="connsiteY692" fmla="*/ 679450 h 1042034"/>
                <a:gd name="connsiteX693" fmla="*/ 1404620 w 1769109"/>
                <a:gd name="connsiteY693" fmla="*/ 678180 h 1042034"/>
                <a:gd name="connsiteX694" fmla="*/ 1401445 w 1769109"/>
                <a:gd name="connsiteY694" fmla="*/ 674370 h 1042034"/>
                <a:gd name="connsiteX695" fmla="*/ 1405890 w 1769109"/>
                <a:gd name="connsiteY695" fmla="*/ 674370 h 1042034"/>
                <a:gd name="connsiteX696" fmla="*/ 1410335 w 1769109"/>
                <a:gd name="connsiteY696" fmla="*/ 676275 h 1042034"/>
                <a:gd name="connsiteX697" fmla="*/ 1414780 w 1769109"/>
                <a:gd name="connsiteY697" fmla="*/ 674370 h 1042034"/>
                <a:gd name="connsiteX698" fmla="*/ 1415415 w 1769109"/>
                <a:gd name="connsiteY698" fmla="*/ 669925 h 1042034"/>
                <a:gd name="connsiteX699" fmla="*/ 1417955 w 1769109"/>
                <a:gd name="connsiteY699" fmla="*/ 676910 h 1042034"/>
                <a:gd name="connsiteX700" fmla="*/ 1422400 w 1769109"/>
                <a:gd name="connsiteY700" fmla="*/ 676275 h 1042034"/>
                <a:gd name="connsiteX701" fmla="*/ 1426845 w 1769109"/>
                <a:gd name="connsiteY701" fmla="*/ 678815 h 1042034"/>
                <a:gd name="connsiteX702" fmla="*/ 1429385 w 1769109"/>
                <a:gd name="connsiteY702" fmla="*/ 676910 h 1042034"/>
                <a:gd name="connsiteX703" fmla="*/ 1431925 w 1769109"/>
                <a:gd name="connsiteY703" fmla="*/ 672465 h 1042034"/>
                <a:gd name="connsiteX704" fmla="*/ 1438275 w 1769109"/>
                <a:gd name="connsiteY704" fmla="*/ 666750 h 1042034"/>
                <a:gd name="connsiteX705" fmla="*/ 1440180 w 1769109"/>
                <a:gd name="connsiteY705" fmla="*/ 666750 h 1042034"/>
                <a:gd name="connsiteX706" fmla="*/ 1441450 w 1769109"/>
                <a:gd name="connsiteY706" fmla="*/ 660400 h 1042034"/>
                <a:gd name="connsiteX707" fmla="*/ 1438910 w 1769109"/>
                <a:gd name="connsiteY707" fmla="*/ 655320 h 1042034"/>
                <a:gd name="connsiteX708" fmla="*/ 1437640 w 1769109"/>
                <a:gd name="connsiteY708" fmla="*/ 655955 h 1042034"/>
                <a:gd name="connsiteX709" fmla="*/ 1434465 w 1769109"/>
                <a:gd name="connsiteY709" fmla="*/ 662305 h 1042034"/>
                <a:gd name="connsiteX710" fmla="*/ 1433830 w 1769109"/>
                <a:gd name="connsiteY710" fmla="*/ 666115 h 1042034"/>
                <a:gd name="connsiteX711" fmla="*/ 1430655 w 1769109"/>
                <a:gd name="connsiteY711" fmla="*/ 664845 h 1042034"/>
                <a:gd name="connsiteX712" fmla="*/ 1430020 w 1769109"/>
                <a:gd name="connsiteY712" fmla="*/ 655320 h 1042034"/>
                <a:gd name="connsiteX713" fmla="*/ 1427480 w 1769109"/>
                <a:gd name="connsiteY713" fmla="*/ 654050 h 1042034"/>
                <a:gd name="connsiteX714" fmla="*/ 1414780 w 1769109"/>
                <a:gd name="connsiteY714" fmla="*/ 655955 h 1042034"/>
                <a:gd name="connsiteX715" fmla="*/ 1408430 w 1769109"/>
                <a:gd name="connsiteY715" fmla="*/ 657860 h 1042034"/>
                <a:gd name="connsiteX716" fmla="*/ 1409700 w 1769109"/>
                <a:gd name="connsiteY716" fmla="*/ 654050 h 1042034"/>
                <a:gd name="connsiteX717" fmla="*/ 1409700 w 1769109"/>
                <a:gd name="connsiteY717" fmla="*/ 644525 h 1042034"/>
                <a:gd name="connsiteX718" fmla="*/ 1411605 w 1769109"/>
                <a:gd name="connsiteY718" fmla="*/ 643255 h 1042034"/>
                <a:gd name="connsiteX719" fmla="*/ 1414780 w 1769109"/>
                <a:gd name="connsiteY719" fmla="*/ 649605 h 1042034"/>
                <a:gd name="connsiteX720" fmla="*/ 1418590 w 1769109"/>
                <a:gd name="connsiteY720" fmla="*/ 650875 h 1042034"/>
                <a:gd name="connsiteX721" fmla="*/ 1421765 w 1769109"/>
                <a:gd name="connsiteY721" fmla="*/ 647700 h 1042034"/>
                <a:gd name="connsiteX722" fmla="*/ 1430020 w 1769109"/>
                <a:gd name="connsiteY722" fmla="*/ 645160 h 1042034"/>
                <a:gd name="connsiteX723" fmla="*/ 1431290 w 1769109"/>
                <a:gd name="connsiteY723" fmla="*/ 643255 h 1042034"/>
                <a:gd name="connsiteX724" fmla="*/ 1435100 w 1769109"/>
                <a:gd name="connsiteY724" fmla="*/ 643255 h 1042034"/>
                <a:gd name="connsiteX725" fmla="*/ 1437005 w 1769109"/>
                <a:gd name="connsiteY725" fmla="*/ 640080 h 1042034"/>
                <a:gd name="connsiteX726" fmla="*/ 1435735 w 1769109"/>
                <a:gd name="connsiteY726" fmla="*/ 633095 h 1042034"/>
                <a:gd name="connsiteX727" fmla="*/ 1433195 w 1769109"/>
                <a:gd name="connsiteY727" fmla="*/ 630555 h 1042034"/>
                <a:gd name="connsiteX728" fmla="*/ 1433195 w 1769109"/>
                <a:gd name="connsiteY728" fmla="*/ 627380 h 1042034"/>
                <a:gd name="connsiteX729" fmla="*/ 1436370 w 1769109"/>
                <a:gd name="connsiteY729" fmla="*/ 628650 h 1042034"/>
                <a:gd name="connsiteX730" fmla="*/ 1438910 w 1769109"/>
                <a:gd name="connsiteY730" fmla="*/ 622935 h 1042034"/>
                <a:gd name="connsiteX731" fmla="*/ 1437640 w 1769109"/>
                <a:gd name="connsiteY731" fmla="*/ 617220 h 1042034"/>
                <a:gd name="connsiteX732" fmla="*/ 1434465 w 1769109"/>
                <a:gd name="connsiteY732" fmla="*/ 614680 h 1042034"/>
                <a:gd name="connsiteX733" fmla="*/ 1430020 w 1769109"/>
                <a:gd name="connsiteY733" fmla="*/ 615950 h 1042034"/>
                <a:gd name="connsiteX734" fmla="*/ 1424940 w 1769109"/>
                <a:gd name="connsiteY734" fmla="*/ 614680 h 1042034"/>
                <a:gd name="connsiteX735" fmla="*/ 1422400 w 1769109"/>
                <a:gd name="connsiteY735" fmla="*/ 607060 h 1042034"/>
                <a:gd name="connsiteX736" fmla="*/ 1418590 w 1769109"/>
                <a:gd name="connsiteY736" fmla="*/ 607060 h 1042034"/>
                <a:gd name="connsiteX737" fmla="*/ 1413510 w 1769109"/>
                <a:gd name="connsiteY737" fmla="*/ 605155 h 1042034"/>
                <a:gd name="connsiteX738" fmla="*/ 1409065 w 1769109"/>
                <a:gd name="connsiteY738" fmla="*/ 600075 h 1042034"/>
                <a:gd name="connsiteX739" fmla="*/ 1414145 w 1769109"/>
                <a:gd name="connsiteY739" fmla="*/ 602615 h 1042034"/>
                <a:gd name="connsiteX740" fmla="*/ 1421765 w 1769109"/>
                <a:gd name="connsiteY740" fmla="*/ 602615 h 1042034"/>
                <a:gd name="connsiteX741" fmla="*/ 1424940 w 1769109"/>
                <a:gd name="connsiteY741" fmla="*/ 608330 h 1042034"/>
                <a:gd name="connsiteX742" fmla="*/ 1428750 w 1769109"/>
                <a:gd name="connsiteY742" fmla="*/ 610235 h 1042034"/>
                <a:gd name="connsiteX743" fmla="*/ 1431290 w 1769109"/>
                <a:gd name="connsiteY743" fmla="*/ 605790 h 1042034"/>
                <a:gd name="connsiteX744" fmla="*/ 1423670 w 1769109"/>
                <a:gd name="connsiteY744" fmla="*/ 598805 h 1042034"/>
                <a:gd name="connsiteX745" fmla="*/ 1430020 w 1769109"/>
                <a:gd name="connsiteY745" fmla="*/ 600075 h 1042034"/>
                <a:gd name="connsiteX746" fmla="*/ 1430655 w 1769109"/>
                <a:gd name="connsiteY746" fmla="*/ 596900 h 1042034"/>
                <a:gd name="connsiteX747" fmla="*/ 1432560 w 1769109"/>
                <a:gd name="connsiteY747" fmla="*/ 594995 h 1042034"/>
                <a:gd name="connsiteX748" fmla="*/ 1430655 w 1769109"/>
                <a:gd name="connsiteY748" fmla="*/ 590550 h 1042034"/>
                <a:gd name="connsiteX749" fmla="*/ 1423670 w 1769109"/>
                <a:gd name="connsiteY749" fmla="*/ 586105 h 1042034"/>
                <a:gd name="connsiteX750" fmla="*/ 1421130 w 1769109"/>
                <a:gd name="connsiteY750" fmla="*/ 578485 h 1042034"/>
                <a:gd name="connsiteX751" fmla="*/ 1424305 w 1769109"/>
                <a:gd name="connsiteY751" fmla="*/ 579755 h 1042034"/>
                <a:gd name="connsiteX752" fmla="*/ 1426210 w 1769109"/>
                <a:gd name="connsiteY752" fmla="*/ 585470 h 1042034"/>
                <a:gd name="connsiteX753" fmla="*/ 1430655 w 1769109"/>
                <a:gd name="connsiteY753" fmla="*/ 586105 h 1042034"/>
                <a:gd name="connsiteX754" fmla="*/ 1432560 w 1769109"/>
                <a:gd name="connsiteY754" fmla="*/ 579755 h 1042034"/>
                <a:gd name="connsiteX755" fmla="*/ 1431925 w 1769109"/>
                <a:gd name="connsiteY755" fmla="*/ 574675 h 1042034"/>
                <a:gd name="connsiteX756" fmla="*/ 1427480 w 1769109"/>
                <a:gd name="connsiteY756" fmla="*/ 572135 h 1042034"/>
                <a:gd name="connsiteX757" fmla="*/ 1420495 w 1769109"/>
                <a:gd name="connsiteY757" fmla="*/ 563880 h 1042034"/>
                <a:gd name="connsiteX758" fmla="*/ 1413510 w 1769109"/>
                <a:gd name="connsiteY758" fmla="*/ 561340 h 1042034"/>
                <a:gd name="connsiteX759" fmla="*/ 1409700 w 1769109"/>
                <a:gd name="connsiteY759" fmla="*/ 555625 h 1042034"/>
                <a:gd name="connsiteX760" fmla="*/ 1405255 w 1769109"/>
                <a:gd name="connsiteY760" fmla="*/ 553720 h 1042034"/>
                <a:gd name="connsiteX761" fmla="*/ 1405255 w 1769109"/>
                <a:gd name="connsiteY761" fmla="*/ 548640 h 1042034"/>
                <a:gd name="connsiteX762" fmla="*/ 1409700 w 1769109"/>
                <a:gd name="connsiteY762" fmla="*/ 542290 h 1042034"/>
                <a:gd name="connsiteX763" fmla="*/ 1407160 w 1769109"/>
                <a:gd name="connsiteY763" fmla="*/ 548640 h 1042034"/>
                <a:gd name="connsiteX764" fmla="*/ 1408430 w 1769109"/>
                <a:gd name="connsiteY764" fmla="*/ 551815 h 1042034"/>
                <a:gd name="connsiteX765" fmla="*/ 1411605 w 1769109"/>
                <a:gd name="connsiteY765" fmla="*/ 551815 h 1042034"/>
                <a:gd name="connsiteX766" fmla="*/ 1415415 w 1769109"/>
                <a:gd name="connsiteY766" fmla="*/ 558800 h 1042034"/>
                <a:gd name="connsiteX767" fmla="*/ 1421765 w 1769109"/>
                <a:gd name="connsiteY767" fmla="*/ 559435 h 1042034"/>
                <a:gd name="connsiteX768" fmla="*/ 1429385 w 1769109"/>
                <a:gd name="connsiteY768" fmla="*/ 568325 h 1042034"/>
                <a:gd name="connsiteX769" fmla="*/ 1431290 w 1769109"/>
                <a:gd name="connsiteY769" fmla="*/ 567690 h 1042034"/>
                <a:gd name="connsiteX770" fmla="*/ 1431925 w 1769109"/>
                <a:gd name="connsiteY770" fmla="*/ 555625 h 1042034"/>
                <a:gd name="connsiteX771" fmla="*/ 1431290 w 1769109"/>
                <a:gd name="connsiteY771" fmla="*/ 549275 h 1042034"/>
                <a:gd name="connsiteX772" fmla="*/ 1431925 w 1769109"/>
                <a:gd name="connsiteY772" fmla="*/ 544830 h 1042034"/>
                <a:gd name="connsiteX773" fmla="*/ 1430655 w 1769109"/>
                <a:gd name="connsiteY773" fmla="*/ 541020 h 1042034"/>
                <a:gd name="connsiteX774" fmla="*/ 1431925 w 1769109"/>
                <a:gd name="connsiteY774" fmla="*/ 532130 h 1042034"/>
                <a:gd name="connsiteX775" fmla="*/ 1433195 w 1769109"/>
                <a:gd name="connsiteY775" fmla="*/ 528320 h 1042034"/>
                <a:gd name="connsiteX776" fmla="*/ 1430020 w 1769109"/>
                <a:gd name="connsiteY776" fmla="*/ 523875 h 1042034"/>
                <a:gd name="connsiteX777" fmla="*/ 1432560 w 1769109"/>
                <a:gd name="connsiteY777" fmla="*/ 524510 h 1042034"/>
                <a:gd name="connsiteX778" fmla="*/ 1436370 w 1769109"/>
                <a:gd name="connsiteY778" fmla="*/ 521335 h 1042034"/>
                <a:gd name="connsiteX779" fmla="*/ 1442720 w 1769109"/>
                <a:gd name="connsiteY779" fmla="*/ 516255 h 1042034"/>
                <a:gd name="connsiteX780" fmla="*/ 1444625 w 1769109"/>
                <a:gd name="connsiteY780" fmla="*/ 510540 h 1042034"/>
                <a:gd name="connsiteX781" fmla="*/ 1444625 w 1769109"/>
                <a:gd name="connsiteY781" fmla="*/ 508635 h 1042034"/>
                <a:gd name="connsiteX782" fmla="*/ 1446530 w 1769109"/>
                <a:gd name="connsiteY782" fmla="*/ 511175 h 1042034"/>
                <a:gd name="connsiteX783" fmla="*/ 1445260 w 1769109"/>
                <a:gd name="connsiteY783" fmla="*/ 516890 h 1042034"/>
                <a:gd name="connsiteX784" fmla="*/ 1446530 w 1769109"/>
                <a:gd name="connsiteY784" fmla="*/ 518795 h 1042034"/>
                <a:gd name="connsiteX785" fmla="*/ 1441450 w 1769109"/>
                <a:gd name="connsiteY785" fmla="*/ 521970 h 1042034"/>
                <a:gd name="connsiteX786" fmla="*/ 1437640 w 1769109"/>
                <a:gd name="connsiteY786" fmla="*/ 528320 h 1042034"/>
                <a:gd name="connsiteX787" fmla="*/ 1442720 w 1769109"/>
                <a:gd name="connsiteY787" fmla="*/ 536575 h 1042034"/>
                <a:gd name="connsiteX788" fmla="*/ 1441450 w 1769109"/>
                <a:gd name="connsiteY788" fmla="*/ 545465 h 1042034"/>
                <a:gd name="connsiteX789" fmla="*/ 1437005 w 1769109"/>
                <a:gd name="connsiteY789" fmla="*/ 551815 h 1042034"/>
                <a:gd name="connsiteX790" fmla="*/ 1437005 w 1769109"/>
                <a:gd name="connsiteY790" fmla="*/ 557530 h 1042034"/>
                <a:gd name="connsiteX791" fmla="*/ 1442085 w 1769109"/>
                <a:gd name="connsiteY791" fmla="*/ 563880 h 1042034"/>
                <a:gd name="connsiteX792" fmla="*/ 1443990 w 1769109"/>
                <a:gd name="connsiteY792" fmla="*/ 561340 h 1042034"/>
                <a:gd name="connsiteX793" fmla="*/ 1444625 w 1769109"/>
                <a:gd name="connsiteY793" fmla="*/ 563880 h 1042034"/>
                <a:gd name="connsiteX794" fmla="*/ 1447165 w 1769109"/>
                <a:gd name="connsiteY794" fmla="*/ 563880 h 1042034"/>
                <a:gd name="connsiteX795" fmla="*/ 1447165 w 1769109"/>
                <a:gd name="connsiteY795" fmla="*/ 565150 h 1042034"/>
                <a:gd name="connsiteX796" fmla="*/ 1445260 w 1769109"/>
                <a:gd name="connsiteY796" fmla="*/ 568325 h 1042034"/>
                <a:gd name="connsiteX797" fmla="*/ 1447165 w 1769109"/>
                <a:gd name="connsiteY797" fmla="*/ 572770 h 1042034"/>
                <a:gd name="connsiteX798" fmla="*/ 1454785 w 1769109"/>
                <a:gd name="connsiteY798" fmla="*/ 572770 h 1042034"/>
                <a:gd name="connsiteX799" fmla="*/ 1449070 w 1769109"/>
                <a:gd name="connsiteY799" fmla="*/ 575945 h 1042034"/>
                <a:gd name="connsiteX800" fmla="*/ 1450340 w 1769109"/>
                <a:gd name="connsiteY800" fmla="*/ 577215 h 1042034"/>
                <a:gd name="connsiteX801" fmla="*/ 1446530 w 1769109"/>
                <a:gd name="connsiteY801" fmla="*/ 582295 h 1042034"/>
                <a:gd name="connsiteX802" fmla="*/ 1447165 w 1769109"/>
                <a:gd name="connsiteY802" fmla="*/ 586105 h 1042034"/>
                <a:gd name="connsiteX803" fmla="*/ 1443355 w 1769109"/>
                <a:gd name="connsiteY803" fmla="*/ 591820 h 1042034"/>
                <a:gd name="connsiteX804" fmla="*/ 1441450 w 1769109"/>
                <a:gd name="connsiteY804" fmla="*/ 598805 h 1042034"/>
                <a:gd name="connsiteX805" fmla="*/ 1442085 w 1769109"/>
                <a:gd name="connsiteY805" fmla="*/ 605155 h 1042034"/>
                <a:gd name="connsiteX806" fmla="*/ 1443355 w 1769109"/>
                <a:gd name="connsiteY806" fmla="*/ 602615 h 1042034"/>
                <a:gd name="connsiteX807" fmla="*/ 1443990 w 1769109"/>
                <a:gd name="connsiteY807" fmla="*/ 599440 h 1042034"/>
                <a:gd name="connsiteX808" fmla="*/ 1450340 w 1769109"/>
                <a:gd name="connsiteY808" fmla="*/ 588010 h 1042034"/>
                <a:gd name="connsiteX809" fmla="*/ 1450975 w 1769109"/>
                <a:gd name="connsiteY809" fmla="*/ 590550 h 1042034"/>
                <a:gd name="connsiteX810" fmla="*/ 1451610 w 1769109"/>
                <a:gd name="connsiteY810" fmla="*/ 593090 h 1042034"/>
                <a:gd name="connsiteX811" fmla="*/ 1453515 w 1769109"/>
                <a:gd name="connsiteY811" fmla="*/ 590550 h 1042034"/>
                <a:gd name="connsiteX812" fmla="*/ 1453515 w 1769109"/>
                <a:gd name="connsiteY812" fmla="*/ 586740 h 1042034"/>
                <a:gd name="connsiteX813" fmla="*/ 1457325 w 1769109"/>
                <a:gd name="connsiteY813" fmla="*/ 580390 h 1042034"/>
                <a:gd name="connsiteX814" fmla="*/ 1462405 w 1769109"/>
                <a:gd name="connsiteY814" fmla="*/ 567690 h 1042034"/>
                <a:gd name="connsiteX815" fmla="*/ 1469390 w 1769109"/>
                <a:gd name="connsiteY815" fmla="*/ 563880 h 1042034"/>
                <a:gd name="connsiteX816" fmla="*/ 1474470 w 1769109"/>
                <a:gd name="connsiteY816" fmla="*/ 552450 h 1042034"/>
                <a:gd name="connsiteX817" fmla="*/ 1474470 w 1769109"/>
                <a:gd name="connsiteY817" fmla="*/ 544830 h 1042034"/>
                <a:gd name="connsiteX818" fmla="*/ 1470660 w 1769109"/>
                <a:gd name="connsiteY818" fmla="*/ 534670 h 1042034"/>
                <a:gd name="connsiteX819" fmla="*/ 1467485 w 1769109"/>
                <a:gd name="connsiteY819" fmla="*/ 531495 h 1042034"/>
                <a:gd name="connsiteX820" fmla="*/ 1466850 w 1769109"/>
                <a:gd name="connsiteY820" fmla="*/ 523240 h 1042034"/>
                <a:gd name="connsiteX821" fmla="*/ 1464310 w 1769109"/>
                <a:gd name="connsiteY821" fmla="*/ 520065 h 1042034"/>
                <a:gd name="connsiteX822" fmla="*/ 1463675 w 1769109"/>
                <a:gd name="connsiteY822" fmla="*/ 513715 h 1042034"/>
                <a:gd name="connsiteX823" fmla="*/ 1466850 w 1769109"/>
                <a:gd name="connsiteY823" fmla="*/ 508000 h 1042034"/>
                <a:gd name="connsiteX824" fmla="*/ 1472565 w 1769109"/>
                <a:gd name="connsiteY824" fmla="*/ 502920 h 1042034"/>
                <a:gd name="connsiteX825" fmla="*/ 1479550 w 1769109"/>
                <a:gd name="connsiteY825" fmla="*/ 499745 h 1042034"/>
                <a:gd name="connsiteX826" fmla="*/ 1469390 w 1769109"/>
                <a:gd name="connsiteY826" fmla="*/ 510540 h 1042034"/>
                <a:gd name="connsiteX827" fmla="*/ 1467485 w 1769109"/>
                <a:gd name="connsiteY827" fmla="*/ 514985 h 1042034"/>
                <a:gd name="connsiteX828" fmla="*/ 1470025 w 1769109"/>
                <a:gd name="connsiteY828" fmla="*/ 519430 h 1042034"/>
                <a:gd name="connsiteX829" fmla="*/ 1477010 w 1769109"/>
                <a:gd name="connsiteY829" fmla="*/ 526415 h 1042034"/>
                <a:gd name="connsiteX830" fmla="*/ 1481455 w 1769109"/>
                <a:gd name="connsiteY830" fmla="*/ 525145 h 1042034"/>
                <a:gd name="connsiteX831" fmla="*/ 1483995 w 1769109"/>
                <a:gd name="connsiteY831" fmla="*/ 527685 h 1042034"/>
                <a:gd name="connsiteX832" fmla="*/ 1480820 w 1769109"/>
                <a:gd name="connsiteY832" fmla="*/ 535940 h 1042034"/>
                <a:gd name="connsiteX833" fmla="*/ 1485265 w 1769109"/>
                <a:gd name="connsiteY833" fmla="*/ 532765 h 1042034"/>
                <a:gd name="connsiteX834" fmla="*/ 1485900 w 1769109"/>
                <a:gd name="connsiteY834" fmla="*/ 534670 h 1042034"/>
                <a:gd name="connsiteX835" fmla="*/ 1490980 w 1769109"/>
                <a:gd name="connsiteY835" fmla="*/ 528320 h 1042034"/>
                <a:gd name="connsiteX836" fmla="*/ 1491615 w 1769109"/>
                <a:gd name="connsiteY836" fmla="*/ 524510 h 1042034"/>
                <a:gd name="connsiteX837" fmla="*/ 1494155 w 1769109"/>
                <a:gd name="connsiteY837" fmla="*/ 524510 h 1042034"/>
                <a:gd name="connsiteX838" fmla="*/ 1496695 w 1769109"/>
                <a:gd name="connsiteY838" fmla="*/ 520700 h 1042034"/>
                <a:gd name="connsiteX839" fmla="*/ 1501140 w 1769109"/>
                <a:gd name="connsiteY839" fmla="*/ 519430 h 1042034"/>
                <a:gd name="connsiteX840" fmla="*/ 1503680 w 1769109"/>
                <a:gd name="connsiteY840" fmla="*/ 509905 h 1042034"/>
                <a:gd name="connsiteX841" fmla="*/ 1506855 w 1769109"/>
                <a:gd name="connsiteY841" fmla="*/ 506095 h 1042034"/>
                <a:gd name="connsiteX842" fmla="*/ 1509395 w 1769109"/>
                <a:gd name="connsiteY842" fmla="*/ 506095 h 1042034"/>
                <a:gd name="connsiteX843" fmla="*/ 1511935 w 1769109"/>
                <a:gd name="connsiteY843" fmla="*/ 499745 h 1042034"/>
                <a:gd name="connsiteX844" fmla="*/ 1514475 w 1769109"/>
                <a:gd name="connsiteY844" fmla="*/ 495935 h 1042034"/>
                <a:gd name="connsiteX845" fmla="*/ 1513840 w 1769109"/>
                <a:gd name="connsiteY845" fmla="*/ 493395 h 1042034"/>
                <a:gd name="connsiteX846" fmla="*/ 1516380 w 1769109"/>
                <a:gd name="connsiteY846" fmla="*/ 487680 h 1042034"/>
                <a:gd name="connsiteX847" fmla="*/ 1516380 w 1769109"/>
                <a:gd name="connsiteY847" fmla="*/ 485140 h 1042034"/>
                <a:gd name="connsiteX848" fmla="*/ 1519555 w 1769109"/>
                <a:gd name="connsiteY848" fmla="*/ 480695 h 1042034"/>
                <a:gd name="connsiteX849" fmla="*/ 1518920 w 1769109"/>
                <a:gd name="connsiteY849" fmla="*/ 476885 h 1042034"/>
                <a:gd name="connsiteX850" fmla="*/ 1515110 w 1769109"/>
                <a:gd name="connsiteY850" fmla="*/ 473710 h 1042034"/>
                <a:gd name="connsiteX851" fmla="*/ 1512570 w 1769109"/>
                <a:gd name="connsiteY851" fmla="*/ 469265 h 1042034"/>
                <a:gd name="connsiteX852" fmla="*/ 1520825 w 1769109"/>
                <a:gd name="connsiteY852" fmla="*/ 464820 h 1042034"/>
                <a:gd name="connsiteX853" fmla="*/ 1520825 w 1769109"/>
                <a:gd name="connsiteY853" fmla="*/ 460375 h 1042034"/>
                <a:gd name="connsiteX854" fmla="*/ 1525905 w 1769109"/>
                <a:gd name="connsiteY854" fmla="*/ 455930 h 1042034"/>
                <a:gd name="connsiteX855" fmla="*/ 1531620 w 1769109"/>
                <a:gd name="connsiteY855" fmla="*/ 454025 h 1042034"/>
                <a:gd name="connsiteX856" fmla="*/ 1541145 w 1769109"/>
                <a:gd name="connsiteY856" fmla="*/ 448945 h 1042034"/>
                <a:gd name="connsiteX857" fmla="*/ 1548130 w 1769109"/>
                <a:gd name="connsiteY857" fmla="*/ 448945 h 1042034"/>
                <a:gd name="connsiteX858" fmla="*/ 1558290 w 1769109"/>
                <a:gd name="connsiteY858" fmla="*/ 441960 h 1042034"/>
                <a:gd name="connsiteX859" fmla="*/ 1562100 w 1769109"/>
                <a:gd name="connsiteY859" fmla="*/ 441960 h 1042034"/>
                <a:gd name="connsiteX860" fmla="*/ 1564640 w 1769109"/>
                <a:gd name="connsiteY860" fmla="*/ 443865 h 1042034"/>
                <a:gd name="connsiteX861" fmla="*/ 1576705 w 1769109"/>
                <a:gd name="connsiteY861" fmla="*/ 443230 h 1042034"/>
                <a:gd name="connsiteX862" fmla="*/ 1582420 w 1769109"/>
                <a:gd name="connsiteY862" fmla="*/ 444500 h 1042034"/>
                <a:gd name="connsiteX863" fmla="*/ 1590040 w 1769109"/>
                <a:gd name="connsiteY863" fmla="*/ 442595 h 1042034"/>
                <a:gd name="connsiteX864" fmla="*/ 1602740 w 1769109"/>
                <a:gd name="connsiteY864" fmla="*/ 441960 h 1042034"/>
                <a:gd name="connsiteX865" fmla="*/ 1606550 w 1769109"/>
                <a:gd name="connsiteY865" fmla="*/ 440690 h 1042034"/>
                <a:gd name="connsiteX866" fmla="*/ 1604010 w 1769109"/>
                <a:gd name="connsiteY866" fmla="*/ 437515 h 1042034"/>
                <a:gd name="connsiteX867" fmla="*/ 1604645 w 1769109"/>
                <a:gd name="connsiteY867" fmla="*/ 429260 h 1042034"/>
                <a:gd name="connsiteX868" fmla="*/ 1604645 w 1769109"/>
                <a:gd name="connsiteY868" fmla="*/ 422275 h 1042034"/>
                <a:gd name="connsiteX869" fmla="*/ 1610995 w 1769109"/>
                <a:gd name="connsiteY869" fmla="*/ 429260 h 1042034"/>
                <a:gd name="connsiteX870" fmla="*/ 1610995 w 1769109"/>
                <a:gd name="connsiteY870" fmla="*/ 435610 h 1042034"/>
                <a:gd name="connsiteX871" fmla="*/ 1610360 w 1769109"/>
                <a:gd name="connsiteY871" fmla="*/ 440055 h 1042034"/>
                <a:gd name="connsiteX872" fmla="*/ 1614170 w 1769109"/>
                <a:gd name="connsiteY872" fmla="*/ 440690 h 1042034"/>
                <a:gd name="connsiteX873" fmla="*/ 1619885 w 1769109"/>
                <a:gd name="connsiteY873" fmla="*/ 434975 h 1042034"/>
                <a:gd name="connsiteX874" fmla="*/ 1625600 w 1769109"/>
                <a:gd name="connsiteY874" fmla="*/ 424180 h 1042034"/>
                <a:gd name="connsiteX875" fmla="*/ 1628775 w 1769109"/>
                <a:gd name="connsiteY875" fmla="*/ 429895 h 1042034"/>
                <a:gd name="connsiteX876" fmla="*/ 1628775 w 1769109"/>
                <a:gd name="connsiteY876" fmla="*/ 434340 h 1042034"/>
                <a:gd name="connsiteX877" fmla="*/ 1632585 w 1769109"/>
                <a:gd name="connsiteY877" fmla="*/ 435610 h 1042034"/>
                <a:gd name="connsiteX878" fmla="*/ 1647190 w 1769109"/>
                <a:gd name="connsiteY878" fmla="*/ 428625 h 1042034"/>
                <a:gd name="connsiteX879" fmla="*/ 1651000 w 1769109"/>
                <a:gd name="connsiteY879" fmla="*/ 422275 h 1042034"/>
                <a:gd name="connsiteX880" fmla="*/ 1647825 w 1769109"/>
                <a:gd name="connsiteY880" fmla="*/ 411480 h 1042034"/>
                <a:gd name="connsiteX881" fmla="*/ 1644650 w 1769109"/>
                <a:gd name="connsiteY881" fmla="*/ 412115 h 1042034"/>
                <a:gd name="connsiteX882" fmla="*/ 1645285 w 1769109"/>
                <a:gd name="connsiteY882" fmla="*/ 417195 h 1042034"/>
                <a:gd name="connsiteX883" fmla="*/ 1642745 w 1769109"/>
                <a:gd name="connsiteY883" fmla="*/ 424180 h 1042034"/>
                <a:gd name="connsiteX884" fmla="*/ 1633855 w 1769109"/>
                <a:gd name="connsiteY884" fmla="*/ 424180 h 1042034"/>
                <a:gd name="connsiteX885" fmla="*/ 1633220 w 1769109"/>
                <a:gd name="connsiteY885" fmla="*/ 419100 h 1042034"/>
                <a:gd name="connsiteX886" fmla="*/ 1630045 w 1769109"/>
                <a:gd name="connsiteY886" fmla="*/ 408940 h 1042034"/>
                <a:gd name="connsiteX887" fmla="*/ 1622425 w 1769109"/>
                <a:gd name="connsiteY887" fmla="*/ 404495 h 1042034"/>
                <a:gd name="connsiteX888" fmla="*/ 1622425 w 1769109"/>
                <a:gd name="connsiteY888" fmla="*/ 401320 h 1042034"/>
                <a:gd name="connsiteX889" fmla="*/ 1633220 w 1769109"/>
                <a:gd name="connsiteY889" fmla="*/ 391160 h 1042034"/>
                <a:gd name="connsiteX890" fmla="*/ 1632585 w 1769109"/>
                <a:gd name="connsiteY890" fmla="*/ 386715 h 1042034"/>
                <a:gd name="connsiteX891" fmla="*/ 1628775 w 1769109"/>
                <a:gd name="connsiteY891" fmla="*/ 386715 h 1042034"/>
                <a:gd name="connsiteX892" fmla="*/ 1629410 w 1769109"/>
                <a:gd name="connsiteY892" fmla="*/ 382905 h 1042034"/>
                <a:gd name="connsiteX893" fmla="*/ 1632585 w 1769109"/>
                <a:gd name="connsiteY893" fmla="*/ 380365 h 1042034"/>
                <a:gd name="connsiteX894" fmla="*/ 1633855 w 1769109"/>
                <a:gd name="connsiteY894" fmla="*/ 375920 h 1042034"/>
                <a:gd name="connsiteX895" fmla="*/ 1637665 w 1769109"/>
                <a:gd name="connsiteY895" fmla="*/ 371475 h 1042034"/>
                <a:gd name="connsiteX896" fmla="*/ 1641475 w 1769109"/>
                <a:gd name="connsiteY896" fmla="*/ 360680 h 1042034"/>
                <a:gd name="connsiteX897" fmla="*/ 1652905 w 1769109"/>
                <a:gd name="connsiteY897" fmla="*/ 351790 h 1042034"/>
                <a:gd name="connsiteX898" fmla="*/ 1656715 w 1769109"/>
                <a:gd name="connsiteY898" fmla="*/ 343535 h 1042034"/>
                <a:gd name="connsiteX899" fmla="*/ 1659890 w 1769109"/>
                <a:gd name="connsiteY899" fmla="*/ 343535 h 1042034"/>
                <a:gd name="connsiteX900" fmla="*/ 1663700 w 1769109"/>
                <a:gd name="connsiteY900" fmla="*/ 337820 h 1042034"/>
                <a:gd name="connsiteX901" fmla="*/ 1664335 w 1769109"/>
                <a:gd name="connsiteY901" fmla="*/ 341630 h 1042034"/>
                <a:gd name="connsiteX902" fmla="*/ 1668780 w 1769109"/>
                <a:gd name="connsiteY902" fmla="*/ 342900 h 1042034"/>
                <a:gd name="connsiteX903" fmla="*/ 1671955 w 1769109"/>
                <a:gd name="connsiteY903" fmla="*/ 339090 h 1042034"/>
                <a:gd name="connsiteX904" fmla="*/ 1675130 w 1769109"/>
                <a:gd name="connsiteY904" fmla="*/ 332740 h 1042034"/>
                <a:gd name="connsiteX905" fmla="*/ 1675765 w 1769109"/>
                <a:gd name="connsiteY905" fmla="*/ 339090 h 1042034"/>
                <a:gd name="connsiteX906" fmla="*/ 1679575 w 1769109"/>
                <a:gd name="connsiteY906" fmla="*/ 339090 h 1042034"/>
                <a:gd name="connsiteX907" fmla="*/ 1683385 w 1769109"/>
                <a:gd name="connsiteY907" fmla="*/ 332105 h 1042034"/>
                <a:gd name="connsiteX908" fmla="*/ 1685290 w 1769109"/>
                <a:gd name="connsiteY908" fmla="*/ 335280 h 1042034"/>
                <a:gd name="connsiteX909" fmla="*/ 1689100 w 1769109"/>
                <a:gd name="connsiteY909" fmla="*/ 332740 h 1042034"/>
                <a:gd name="connsiteX910" fmla="*/ 1694815 w 1769109"/>
                <a:gd name="connsiteY910" fmla="*/ 323215 h 1042034"/>
                <a:gd name="connsiteX911" fmla="*/ 1703070 w 1769109"/>
                <a:gd name="connsiteY911" fmla="*/ 313055 h 1042034"/>
                <a:gd name="connsiteX912" fmla="*/ 1701165 w 1769109"/>
                <a:gd name="connsiteY912" fmla="*/ 319405 h 1042034"/>
                <a:gd name="connsiteX913" fmla="*/ 1702435 w 1769109"/>
                <a:gd name="connsiteY913" fmla="*/ 324485 h 1042034"/>
                <a:gd name="connsiteX914" fmla="*/ 1708150 w 1769109"/>
                <a:gd name="connsiteY914" fmla="*/ 323850 h 1042034"/>
                <a:gd name="connsiteX915" fmla="*/ 1713230 w 1769109"/>
                <a:gd name="connsiteY915" fmla="*/ 318135 h 1042034"/>
                <a:gd name="connsiteX916" fmla="*/ 1720215 w 1769109"/>
                <a:gd name="connsiteY916" fmla="*/ 318135 h 1042034"/>
                <a:gd name="connsiteX917" fmla="*/ 1722120 w 1769109"/>
                <a:gd name="connsiteY917" fmla="*/ 325120 h 1042034"/>
                <a:gd name="connsiteX918" fmla="*/ 1726565 w 1769109"/>
                <a:gd name="connsiteY918" fmla="*/ 325120 h 1042034"/>
                <a:gd name="connsiteX919" fmla="*/ 1731645 w 1769109"/>
                <a:gd name="connsiteY919" fmla="*/ 318135 h 1042034"/>
                <a:gd name="connsiteX920" fmla="*/ 1736090 w 1769109"/>
                <a:gd name="connsiteY920" fmla="*/ 320040 h 1042034"/>
                <a:gd name="connsiteX921" fmla="*/ 1739265 w 1769109"/>
                <a:gd name="connsiteY921" fmla="*/ 318135 h 1042034"/>
                <a:gd name="connsiteX922" fmla="*/ 1744980 w 1769109"/>
                <a:gd name="connsiteY922" fmla="*/ 314325 h 1042034"/>
                <a:gd name="connsiteX923" fmla="*/ 1749425 w 1769109"/>
                <a:gd name="connsiteY923" fmla="*/ 314960 h 1042034"/>
                <a:gd name="connsiteX924" fmla="*/ 1757045 w 1769109"/>
                <a:gd name="connsiteY924" fmla="*/ 310515 h 1042034"/>
                <a:gd name="connsiteX925" fmla="*/ 1758950 w 1769109"/>
                <a:gd name="connsiteY925" fmla="*/ 314325 h 1042034"/>
                <a:gd name="connsiteX926" fmla="*/ 1764665 w 1769109"/>
                <a:gd name="connsiteY926" fmla="*/ 313690 h 1042034"/>
                <a:gd name="connsiteX927" fmla="*/ 1769110 w 1769109"/>
                <a:gd name="connsiteY927" fmla="*/ 308610 h 1042034"/>
                <a:gd name="connsiteX928" fmla="*/ 1763395 w 1769109"/>
                <a:gd name="connsiteY928" fmla="*/ 304800 h 1042034"/>
                <a:gd name="connsiteX929" fmla="*/ 1760855 w 1769109"/>
                <a:gd name="connsiteY929" fmla="*/ 309245 h 1042034"/>
                <a:gd name="connsiteX930" fmla="*/ 1756410 w 1769109"/>
                <a:gd name="connsiteY930" fmla="*/ 304800 h 1042034"/>
                <a:gd name="connsiteX931" fmla="*/ 1758315 w 1769109"/>
                <a:gd name="connsiteY931" fmla="*/ 297815 h 1042034"/>
                <a:gd name="connsiteX932" fmla="*/ 1746885 w 1769109"/>
                <a:gd name="connsiteY932" fmla="*/ 290830 h 1042034"/>
                <a:gd name="connsiteX933" fmla="*/ 1746885 w 1769109"/>
                <a:gd name="connsiteY933" fmla="*/ 290830 h 1042034"/>
                <a:gd name="connsiteX934" fmla="*/ 1746250 w 1769109"/>
                <a:gd name="connsiteY934" fmla="*/ 290830 h 1042034"/>
                <a:gd name="connsiteX935" fmla="*/ 1744980 w 1769109"/>
                <a:gd name="connsiteY935" fmla="*/ 288925 h 1042034"/>
                <a:gd name="connsiteX936" fmla="*/ 1746250 w 1769109"/>
                <a:gd name="connsiteY936" fmla="*/ 286385 h 1042034"/>
                <a:gd name="connsiteX937" fmla="*/ 1745615 w 1769109"/>
                <a:gd name="connsiteY937" fmla="*/ 283210 h 1042034"/>
                <a:gd name="connsiteX938" fmla="*/ 1746250 w 1769109"/>
                <a:gd name="connsiteY938" fmla="*/ 280035 h 1042034"/>
                <a:gd name="connsiteX939" fmla="*/ 1746250 w 1769109"/>
                <a:gd name="connsiteY939" fmla="*/ 274955 h 1042034"/>
                <a:gd name="connsiteX940" fmla="*/ 1743710 w 1769109"/>
                <a:gd name="connsiteY940" fmla="*/ 271780 h 1042034"/>
                <a:gd name="connsiteX941" fmla="*/ 1741805 w 1769109"/>
                <a:gd name="connsiteY941" fmla="*/ 267970 h 1042034"/>
                <a:gd name="connsiteX942" fmla="*/ 1739265 w 1769109"/>
                <a:gd name="connsiteY942" fmla="*/ 267335 h 1042034"/>
                <a:gd name="connsiteX943" fmla="*/ 1740535 w 1769109"/>
                <a:gd name="connsiteY943" fmla="*/ 262890 h 1042034"/>
                <a:gd name="connsiteX944" fmla="*/ 1747520 w 1769109"/>
                <a:gd name="connsiteY944" fmla="*/ 223520 h 1042034"/>
                <a:gd name="connsiteX945" fmla="*/ 1746885 w 1769109"/>
                <a:gd name="connsiteY945" fmla="*/ 213360 h 1042034"/>
                <a:gd name="connsiteX946" fmla="*/ 1734820 w 1769109"/>
                <a:gd name="connsiteY946" fmla="*/ 201930 h 1042034"/>
                <a:gd name="connsiteX947" fmla="*/ 1732280 w 1769109"/>
                <a:gd name="connsiteY947" fmla="*/ 204470 h 1042034"/>
                <a:gd name="connsiteX948" fmla="*/ 1724025 w 1769109"/>
                <a:gd name="connsiteY948" fmla="*/ 201930 h 1042034"/>
                <a:gd name="connsiteX949" fmla="*/ 1717675 w 1769109"/>
                <a:gd name="connsiteY949" fmla="*/ 203835 h 1042034"/>
                <a:gd name="connsiteX950" fmla="*/ 1713230 w 1769109"/>
                <a:gd name="connsiteY950" fmla="*/ 199390 h 1042034"/>
                <a:gd name="connsiteX951" fmla="*/ 1709420 w 1769109"/>
                <a:gd name="connsiteY951" fmla="*/ 196850 h 1042034"/>
                <a:gd name="connsiteX952" fmla="*/ 1707515 w 1769109"/>
                <a:gd name="connsiteY952" fmla="*/ 197485 h 1042034"/>
                <a:gd name="connsiteX953" fmla="*/ 1702435 w 1769109"/>
                <a:gd name="connsiteY953" fmla="*/ 202565 h 1042034"/>
                <a:gd name="connsiteX954" fmla="*/ 1699895 w 1769109"/>
                <a:gd name="connsiteY954" fmla="*/ 207645 h 1042034"/>
                <a:gd name="connsiteX955" fmla="*/ 1688465 w 1769109"/>
                <a:gd name="connsiteY955" fmla="*/ 220345 h 1042034"/>
                <a:gd name="connsiteX956" fmla="*/ 1682750 w 1769109"/>
                <a:gd name="connsiteY956" fmla="*/ 227330 h 1042034"/>
                <a:gd name="connsiteX957" fmla="*/ 1683385 w 1769109"/>
                <a:gd name="connsiteY957" fmla="*/ 232410 h 1042034"/>
                <a:gd name="connsiteX958" fmla="*/ 1675765 w 1769109"/>
                <a:gd name="connsiteY958" fmla="*/ 236855 h 1042034"/>
                <a:gd name="connsiteX959" fmla="*/ 1674495 w 1769109"/>
                <a:gd name="connsiteY959" fmla="*/ 243840 h 1042034"/>
                <a:gd name="connsiteX960" fmla="*/ 1671955 w 1769109"/>
                <a:gd name="connsiteY960" fmla="*/ 250825 h 1042034"/>
                <a:gd name="connsiteX961" fmla="*/ 1663700 w 1769109"/>
                <a:gd name="connsiteY961" fmla="*/ 260350 h 1042034"/>
                <a:gd name="connsiteX962" fmla="*/ 1659890 w 1769109"/>
                <a:gd name="connsiteY962" fmla="*/ 261620 h 1042034"/>
                <a:gd name="connsiteX963" fmla="*/ 1649730 w 1769109"/>
                <a:gd name="connsiteY963" fmla="*/ 272415 h 1042034"/>
                <a:gd name="connsiteX964" fmla="*/ 1647825 w 1769109"/>
                <a:gd name="connsiteY964" fmla="*/ 276860 h 1042034"/>
                <a:gd name="connsiteX965" fmla="*/ 1644015 w 1769109"/>
                <a:gd name="connsiteY965" fmla="*/ 279400 h 1042034"/>
                <a:gd name="connsiteX966" fmla="*/ 1638300 w 1769109"/>
                <a:gd name="connsiteY966" fmla="*/ 278130 h 1042034"/>
                <a:gd name="connsiteX967" fmla="*/ 1634490 w 1769109"/>
                <a:gd name="connsiteY967" fmla="*/ 278130 h 1042034"/>
                <a:gd name="connsiteX968" fmla="*/ 1631950 w 1769109"/>
                <a:gd name="connsiteY968" fmla="*/ 280035 h 1042034"/>
                <a:gd name="connsiteX969" fmla="*/ 1629410 w 1769109"/>
                <a:gd name="connsiteY969" fmla="*/ 280670 h 1042034"/>
                <a:gd name="connsiteX970" fmla="*/ 1622425 w 1769109"/>
                <a:gd name="connsiteY970" fmla="*/ 287020 h 1042034"/>
                <a:gd name="connsiteX971" fmla="*/ 1531620 w 1769109"/>
                <a:gd name="connsiteY971" fmla="*/ 285750 h 1042034"/>
                <a:gd name="connsiteX972" fmla="*/ 1520825 w 1769109"/>
                <a:gd name="connsiteY972" fmla="*/ 287655 h 1042034"/>
                <a:gd name="connsiteX973" fmla="*/ 1515745 w 1769109"/>
                <a:gd name="connsiteY973" fmla="*/ 292735 h 1042034"/>
                <a:gd name="connsiteX974" fmla="*/ 1508125 w 1769109"/>
                <a:gd name="connsiteY974" fmla="*/ 295910 h 1042034"/>
                <a:gd name="connsiteX975" fmla="*/ 1501775 w 1769109"/>
                <a:gd name="connsiteY975" fmla="*/ 300990 h 1042034"/>
                <a:gd name="connsiteX976" fmla="*/ 1487805 w 1769109"/>
                <a:gd name="connsiteY976" fmla="*/ 314325 h 1042034"/>
                <a:gd name="connsiteX977" fmla="*/ 1479550 w 1769109"/>
                <a:gd name="connsiteY977" fmla="*/ 315595 h 1042034"/>
                <a:gd name="connsiteX978" fmla="*/ 1473835 w 1769109"/>
                <a:gd name="connsiteY978" fmla="*/ 320040 h 1042034"/>
                <a:gd name="connsiteX979" fmla="*/ 1454150 w 1769109"/>
                <a:gd name="connsiteY979" fmla="*/ 334645 h 1042034"/>
                <a:gd name="connsiteX980" fmla="*/ 1459865 w 1769109"/>
                <a:gd name="connsiteY980" fmla="*/ 337185 h 1042034"/>
                <a:gd name="connsiteX981" fmla="*/ 1229995 w 1769109"/>
                <a:gd name="connsiteY981" fmla="*/ 242570 h 1042034"/>
                <a:gd name="connsiteX982" fmla="*/ 1226820 w 1769109"/>
                <a:gd name="connsiteY982" fmla="*/ 252095 h 1042034"/>
                <a:gd name="connsiteX983" fmla="*/ 1231265 w 1769109"/>
                <a:gd name="connsiteY983" fmla="*/ 257175 h 1042034"/>
                <a:gd name="connsiteX984" fmla="*/ 1216660 w 1769109"/>
                <a:gd name="connsiteY984" fmla="*/ 262890 h 1042034"/>
                <a:gd name="connsiteX985" fmla="*/ 1215390 w 1769109"/>
                <a:gd name="connsiteY985" fmla="*/ 274955 h 1042034"/>
                <a:gd name="connsiteX986" fmla="*/ 1207770 w 1769109"/>
                <a:gd name="connsiteY986" fmla="*/ 279400 h 1042034"/>
                <a:gd name="connsiteX987" fmla="*/ 1203325 w 1769109"/>
                <a:gd name="connsiteY987" fmla="*/ 274320 h 1042034"/>
                <a:gd name="connsiteX988" fmla="*/ 1193165 w 1769109"/>
                <a:gd name="connsiteY988" fmla="*/ 278130 h 1042034"/>
                <a:gd name="connsiteX989" fmla="*/ 1187450 w 1769109"/>
                <a:gd name="connsiteY989" fmla="*/ 287020 h 1042034"/>
                <a:gd name="connsiteX990" fmla="*/ 1191895 w 1769109"/>
                <a:gd name="connsiteY990" fmla="*/ 294640 h 1042034"/>
                <a:gd name="connsiteX991" fmla="*/ 1186815 w 1769109"/>
                <a:gd name="connsiteY991" fmla="*/ 301625 h 1042034"/>
                <a:gd name="connsiteX992" fmla="*/ 1178560 w 1769109"/>
                <a:gd name="connsiteY992" fmla="*/ 313055 h 1042034"/>
                <a:gd name="connsiteX993" fmla="*/ 1177290 w 1769109"/>
                <a:gd name="connsiteY993" fmla="*/ 325120 h 1042034"/>
                <a:gd name="connsiteX994" fmla="*/ 1183005 w 1769109"/>
                <a:gd name="connsiteY994" fmla="*/ 344805 h 1042034"/>
                <a:gd name="connsiteX995" fmla="*/ 1181735 w 1769109"/>
                <a:gd name="connsiteY995" fmla="*/ 358775 h 1042034"/>
                <a:gd name="connsiteX996" fmla="*/ 1177925 w 1769109"/>
                <a:gd name="connsiteY996" fmla="*/ 372745 h 1042034"/>
                <a:gd name="connsiteX997" fmla="*/ 1171575 w 1769109"/>
                <a:gd name="connsiteY997" fmla="*/ 389255 h 1042034"/>
                <a:gd name="connsiteX998" fmla="*/ 1160780 w 1769109"/>
                <a:gd name="connsiteY998" fmla="*/ 400685 h 1042034"/>
                <a:gd name="connsiteX999" fmla="*/ 1148080 w 1769109"/>
                <a:gd name="connsiteY999" fmla="*/ 407035 h 1042034"/>
                <a:gd name="connsiteX1000" fmla="*/ 1141095 w 1769109"/>
                <a:gd name="connsiteY1000" fmla="*/ 403860 h 1042034"/>
                <a:gd name="connsiteX1001" fmla="*/ 1135380 w 1769109"/>
                <a:gd name="connsiteY1001" fmla="*/ 386715 h 1042034"/>
                <a:gd name="connsiteX1002" fmla="*/ 1134110 w 1769109"/>
                <a:gd name="connsiteY1002" fmla="*/ 369570 h 1042034"/>
                <a:gd name="connsiteX1003" fmla="*/ 1132840 w 1769109"/>
                <a:gd name="connsiteY1003" fmla="*/ 352425 h 1042034"/>
                <a:gd name="connsiteX1004" fmla="*/ 1131570 w 1769109"/>
                <a:gd name="connsiteY1004" fmla="*/ 335280 h 1042034"/>
                <a:gd name="connsiteX1005" fmla="*/ 1143000 w 1769109"/>
                <a:gd name="connsiteY1005" fmla="*/ 312420 h 1042034"/>
                <a:gd name="connsiteX1006" fmla="*/ 1155065 w 1769109"/>
                <a:gd name="connsiteY1006" fmla="*/ 280035 h 1042034"/>
                <a:gd name="connsiteX1007" fmla="*/ 1158240 w 1769109"/>
                <a:gd name="connsiteY1007" fmla="*/ 268605 h 1042034"/>
                <a:gd name="connsiteX1008" fmla="*/ 1150620 w 1769109"/>
                <a:gd name="connsiteY1008" fmla="*/ 270510 h 1042034"/>
                <a:gd name="connsiteX1009" fmla="*/ 1143635 w 1769109"/>
                <a:gd name="connsiteY1009" fmla="*/ 265430 h 1042034"/>
                <a:gd name="connsiteX1010" fmla="*/ 1157605 w 1769109"/>
                <a:gd name="connsiteY1010" fmla="*/ 242570 h 1042034"/>
                <a:gd name="connsiteX1011" fmla="*/ 1167130 w 1769109"/>
                <a:gd name="connsiteY1011" fmla="*/ 243205 h 1042034"/>
                <a:gd name="connsiteX1012" fmla="*/ 1172210 w 1769109"/>
                <a:gd name="connsiteY1012" fmla="*/ 236220 h 1042034"/>
                <a:gd name="connsiteX1013" fmla="*/ 1181735 w 1769109"/>
                <a:gd name="connsiteY1013" fmla="*/ 234315 h 1042034"/>
                <a:gd name="connsiteX1014" fmla="*/ 1191895 w 1769109"/>
                <a:gd name="connsiteY1014" fmla="*/ 230505 h 1042034"/>
                <a:gd name="connsiteX1015" fmla="*/ 1198880 w 1769109"/>
                <a:gd name="connsiteY1015" fmla="*/ 231140 h 1042034"/>
                <a:gd name="connsiteX1016" fmla="*/ 1213485 w 1769109"/>
                <a:gd name="connsiteY1016" fmla="*/ 225425 h 1042034"/>
                <a:gd name="connsiteX1017" fmla="*/ 1227455 w 1769109"/>
                <a:gd name="connsiteY1017" fmla="*/ 231140 h 1042034"/>
                <a:gd name="connsiteX1018" fmla="*/ 1233805 w 1769109"/>
                <a:gd name="connsiteY1018" fmla="*/ 241300 h 1042034"/>
                <a:gd name="connsiteX1019" fmla="*/ 1229995 w 1769109"/>
                <a:gd name="connsiteY1019" fmla="*/ 242570 h 10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Lst>
              <a:rect l="l" t="t" r="r" b="b"/>
              <a:pathLst>
                <a:path w="1769109" h="1042034">
                  <a:moveTo>
                    <a:pt x="1459865" y="337185"/>
                  </a:moveTo>
                  <a:lnTo>
                    <a:pt x="1477645" y="325120"/>
                  </a:lnTo>
                  <a:lnTo>
                    <a:pt x="1492250" y="319405"/>
                  </a:lnTo>
                  <a:lnTo>
                    <a:pt x="1486535" y="330835"/>
                  </a:lnTo>
                  <a:lnTo>
                    <a:pt x="1488440" y="335915"/>
                  </a:lnTo>
                  <a:lnTo>
                    <a:pt x="1483360" y="340360"/>
                  </a:lnTo>
                  <a:lnTo>
                    <a:pt x="1482090" y="356870"/>
                  </a:lnTo>
                  <a:lnTo>
                    <a:pt x="1464945" y="365125"/>
                  </a:lnTo>
                  <a:lnTo>
                    <a:pt x="1436370" y="362585"/>
                  </a:lnTo>
                  <a:lnTo>
                    <a:pt x="1412875" y="358140"/>
                  </a:lnTo>
                  <a:lnTo>
                    <a:pt x="1398270" y="359410"/>
                  </a:lnTo>
                  <a:lnTo>
                    <a:pt x="1390015" y="358775"/>
                  </a:lnTo>
                  <a:lnTo>
                    <a:pt x="1387475" y="372745"/>
                  </a:lnTo>
                  <a:lnTo>
                    <a:pt x="1381125" y="374650"/>
                  </a:lnTo>
                  <a:lnTo>
                    <a:pt x="1384300" y="374650"/>
                  </a:lnTo>
                  <a:lnTo>
                    <a:pt x="1398270" y="375920"/>
                  </a:lnTo>
                  <a:lnTo>
                    <a:pt x="1400175" y="378460"/>
                  </a:lnTo>
                  <a:lnTo>
                    <a:pt x="1387475" y="386715"/>
                  </a:lnTo>
                  <a:lnTo>
                    <a:pt x="1372235" y="400050"/>
                  </a:lnTo>
                  <a:lnTo>
                    <a:pt x="1362710" y="401955"/>
                  </a:lnTo>
                  <a:lnTo>
                    <a:pt x="1352550" y="408305"/>
                  </a:lnTo>
                  <a:lnTo>
                    <a:pt x="1335405" y="411480"/>
                  </a:lnTo>
                  <a:lnTo>
                    <a:pt x="1320165" y="419735"/>
                  </a:lnTo>
                  <a:lnTo>
                    <a:pt x="1297940" y="425450"/>
                  </a:lnTo>
                  <a:lnTo>
                    <a:pt x="1283970" y="421640"/>
                  </a:lnTo>
                  <a:lnTo>
                    <a:pt x="1261110" y="410210"/>
                  </a:lnTo>
                  <a:lnTo>
                    <a:pt x="1265555" y="405130"/>
                  </a:lnTo>
                  <a:lnTo>
                    <a:pt x="1260475" y="396240"/>
                  </a:lnTo>
                  <a:lnTo>
                    <a:pt x="1266825" y="388620"/>
                  </a:lnTo>
                  <a:lnTo>
                    <a:pt x="1278890" y="382905"/>
                  </a:lnTo>
                  <a:lnTo>
                    <a:pt x="1283970" y="376555"/>
                  </a:lnTo>
                  <a:lnTo>
                    <a:pt x="1287145" y="369570"/>
                  </a:lnTo>
                  <a:lnTo>
                    <a:pt x="1290320" y="361950"/>
                  </a:lnTo>
                  <a:lnTo>
                    <a:pt x="1291590" y="336550"/>
                  </a:lnTo>
                  <a:lnTo>
                    <a:pt x="1292225" y="323850"/>
                  </a:lnTo>
                  <a:lnTo>
                    <a:pt x="1285875" y="316230"/>
                  </a:lnTo>
                  <a:lnTo>
                    <a:pt x="1273810" y="317500"/>
                  </a:lnTo>
                  <a:lnTo>
                    <a:pt x="1263015" y="330835"/>
                  </a:lnTo>
                  <a:lnTo>
                    <a:pt x="1258570" y="330200"/>
                  </a:lnTo>
                  <a:lnTo>
                    <a:pt x="1256665" y="320675"/>
                  </a:lnTo>
                  <a:lnTo>
                    <a:pt x="1267460" y="309245"/>
                  </a:lnTo>
                  <a:lnTo>
                    <a:pt x="1273175" y="300355"/>
                  </a:lnTo>
                  <a:lnTo>
                    <a:pt x="1276985" y="286385"/>
                  </a:lnTo>
                  <a:lnTo>
                    <a:pt x="1275080" y="278765"/>
                  </a:lnTo>
                  <a:lnTo>
                    <a:pt x="1278255" y="269240"/>
                  </a:lnTo>
                  <a:lnTo>
                    <a:pt x="1269365" y="259080"/>
                  </a:lnTo>
                  <a:lnTo>
                    <a:pt x="1255395" y="250825"/>
                  </a:lnTo>
                  <a:lnTo>
                    <a:pt x="1241425" y="242570"/>
                  </a:lnTo>
                  <a:lnTo>
                    <a:pt x="1240155" y="227965"/>
                  </a:lnTo>
                  <a:lnTo>
                    <a:pt x="1247140" y="231140"/>
                  </a:lnTo>
                  <a:lnTo>
                    <a:pt x="1259205" y="229870"/>
                  </a:lnTo>
                  <a:lnTo>
                    <a:pt x="1254760" y="227330"/>
                  </a:lnTo>
                  <a:lnTo>
                    <a:pt x="1257300" y="222885"/>
                  </a:lnTo>
                  <a:lnTo>
                    <a:pt x="1264285" y="227965"/>
                  </a:lnTo>
                  <a:lnTo>
                    <a:pt x="1266825" y="226060"/>
                  </a:lnTo>
                  <a:lnTo>
                    <a:pt x="1267460" y="221615"/>
                  </a:lnTo>
                  <a:lnTo>
                    <a:pt x="1269365" y="221615"/>
                  </a:lnTo>
                  <a:lnTo>
                    <a:pt x="1254125" y="209550"/>
                  </a:lnTo>
                  <a:lnTo>
                    <a:pt x="1247140" y="200660"/>
                  </a:lnTo>
                  <a:lnTo>
                    <a:pt x="1245235" y="210185"/>
                  </a:lnTo>
                  <a:lnTo>
                    <a:pt x="1235710" y="209550"/>
                  </a:lnTo>
                  <a:lnTo>
                    <a:pt x="1229360" y="199390"/>
                  </a:lnTo>
                  <a:lnTo>
                    <a:pt x="1219835" y="198755"/>
                  </a:lnTo>
                  <a:lnTo>
                    <a:pt x="1197610" y="204470"/>
                  </a:lnTo>
                  <a:lnTo>
                    <a:pt x="1176020" y="205105"/>
                  </a:lnTo>
                  <a:lnTo>
                    <a:pt x="1155065" y="201295"/>
                  </a:lnTo>
                  <a:lnTo>
                    <a:pt x="1153795" y="186690"/>
                  </a:lnTo>
                  <a:lnTo>
                    <a:pt x="1134745" y="182880"/>
                  </a:lnTo>
                  <a:lnTo>
                    <a:pt x="1136015" y="170815"/>
                  </a:lnTo>
                  <a:lnTo>
                    <a:pt x="1153160" y="162560"/>
                  </a:lnTo>
                  <a:lnTo>
                    <a:pt x="1146175" y="159385"/>
                  </a:lnTo>
                  <a:lnTo>
                    <a:pt x="1131570" y="163195"/>
                  </a:lnTo>
                  <a:lnTo>
                    <a:pt x="1115695" y="180975"/>
                  </a:lnTo>
                  <a:lnTo>
                    <a:pt x="1098550" y="182245"/>
                  </a:lnTo>
                  <a:lnTo>
                    <a:pt x="1073785" y="194310"/>
                  </a:lnTo>
                  <a:lnTo>
                    <a:pt x="1057275" y="190500"/>
                  </a:lnTo>
                  <a:lnTo>
                    <a:pt x="1060450" y="179070"/>
                  </a:lnTo>
                  <a:lnTo>
                    <a:pt x="1048385" y="177800"/>
                  </a:lnTo>
                  <a:lnTo>
                    <a:pt x="1023620" y="187960"/>
                  </a:lnTo>
                  <a:lnTo>
                    <a:pt x="1021715" y="178435"/>
                  </a:lnTo>
                  <a:lnTo>
                    <a:pt x="1044575" y="165735"/>
                  </a:lnTo>
                  <a:lnTo>
                    <a:pt x="1062990" y="145415"/>
                  </a:lnTo>
                  <a:lnTo>
                    <a:pt x="1089660" y="137795"/>
                  </a:lnTo>
                  <a:lnTo>
                    <a:pt x="1099820" y="132715"/>
                  </a:lnTo>
                  <a:lnTo>
                    <a:pt x="1090930" y="132080"/>
                  </a:lnTo>
                  <a:lnTo>
                    <a:pt x="1088390" y="127000"/>
                  </a:lnTo>
                  <a:lnTo>
                    <a:pt x="1085215" y="123825"/>
                  </a:lnTo>
                  <a:lnTo>
                    <a:pt x="1080135" y="127000"/>
                  </a:lnTo>
                  <a:lnTo>
                    <a:pt x="1069975" y="127000"/>
                  </a:lnTo>
                  <a:lnTo>
                    <a:pt x="1065530" y="125095"/>
                  </a:lnTo>
                  <a:lnTo>
                    <a:pt x="1061085" y="120650"/>
                  </a:lnTo>
                  <a:lnTo>
                    <a:pt x="1054735" y="118745"/>
                  </a:lnTo>
                  <a:lnTo>
                    <a:pt x="1043940" y="115570"/>
                  </a:lnTo>
                  <a:lnTo>
                    <a:pt x="1040765" y="108585"/>
                  </a:lnTo>
                  <a:lnTo>
                    <a:pt x="1036955" y="108585"/>
                  </a:lnTo>
                  <a:lnTo>
                    <a:pt x="1029335" y="102870"/>
                  </a:lnTo>
                  <a:lnTo>
                    <a:pt x="1023620" y="103505"/>
                  </a:lnTo>
                  <a:lnTo>
                    <a:pt x="1018540" y="102235"/>
                  </a:lnTo>
                  <a:lnTo>
                    <a:pt x="1012825" y="103505"/>
                  </a:lnTo>
                  <a:lnTo>
                    <a:pt x="1010285" y="104140"/>
                  </a:lnTo>
                  <a:lnTo>
                    <a:pt x="1007110" y="100330"/>
                  </a:lnTo>
                  <a:lnTo>
                    <a:pt x="1000760" y="98425"/>
                  </a:lnTo>
                  <a:lnTo>
                    <a:pt x="999490" y="97155"/>
                  </a:lnTo>
                  <a:lnTo>
                    <a:pt x="993140" y="95250"/>
                  </a:lnTo>
                  <a:lnTo>
                    <a:pt x="991870" y="93980"/>
                  </a:lnTo>
                  <a:lnTo>
                    <a:pt x="988060" y="89535"/>
                  </a:lnTo>
                  <a:lnTo>
                    <a:pt x="987425" y="86995"/>
                  </a:lnTo>
                  <a:lnTo>
                    <a:pt x="980440" y="81280"/>
                  </a:lnTo>
                  <a:lnTo>
                    <a:pt x="973455" y="81280"/>
                  </a:lnTo>
                  <a:lnTo>
                    <a:pt x="967740" y="80645"/>
                  </a:lnTo>
                  <a:lnTo>
                    <a:pt x="158115" y="0"/>
                  </a:lnTo>
                  <a:lnTo>
                    <a:pt x="160655" y="10795"/>
                  </a:lnTo>
                  <a:lnTo>
                    <a:pt x="167640" y="15875"/>
                  </a:lnTo>
                  <a:lnTo>
                    <a:pt x="167005" y="20320"/>
                  </a:lnTo>
                  <a:lnTo>
                    <a:pt x="161925" y="24130"/>
                  </a:lnTo>
                  <a:lnTo>
                    <a:pt x="162560" y="29210"/>
                  </a:lnTo>
                  <a:lnTo>
                    <a:pt x="167005" y="32385"/>
                  </a:lnTo>
                  <a:lnTo>
                    <a:pt x="165100" y="34925"/>
                  </a:lnTo>
                  <a:lnTo>
                    <a:pt x="161290" y="40005"/>
                  </a:lnTo>
                  <a:lnTo>
                    <a:pt x="163195" y="41910"/>
                  </a:lnTo>
                  <a:lnTo>
                    <a:pt x="163830" y="46355"/>
                  </a:lnTo>
                  <a:lnTo>
                    <a:pt x="167005" y="50165"/>
                  </a:lnTo>
                  <a:lnTo>
                    <a:pt x="161925" y="56515"/>
                  </a:lnTo>
                  <a:lnTo>
                    <a:pt x="156845" y="59690"/>
                  </a:lnTo>
                  <a:lnTo>
                    <a:pt x="154940" y="67310"/>
                  </a:lnTo>
                  <a:lnTo>
                    <a:pt x="151130" y="70485"/>
                  </a:lnTo>
                  <a:lnTo>
                    <a:pt x="151130" y="77470"/>
                  </a:lnTo>
                  <a:lnTo>
                    <a:pt x="147955" y="81280"/>
                  </a:lnTo>
                  <a:lnTo>
                    <a:pt x="146050" y="86360"/>
                  </a:lnTo>
                  <a:lnTo>
                    <a:pt x="139065" y="90805"/>
                  </a:lnTo>
                  <a:lnTo>
                    <a:pt x="133985" y="88265"/>
                  </a:lnTo>
                  <a:lnTo>
                    <a:pt x="132080" y="85090"/>
                  </a:lnTo>
                  <a:lnTo>
                    <a:pt x="136525" y="79375"/>
                  </a:lnTo>
                  <a:lnTo>
                    <a:pt x="137795" y="81915"/>
                  </a:lnTo>
                  <a:lnTo>
                    <a:pt x="141605" y="78740"/>
                  </a:lnTo>
                  <a:lnTo>
                    <a:pt x="142240" y="83185"/>
                  </a:lnTo>
                  <a:lnTo>
                    <a:pt x="144145" y="80645"/>
                  </a:lnTo>
                  <a:lnTo>
                    <a:pt x="144145" y="73025"/>
                  </a:lnTo>
                  <a:lnTo>
                    <a:pt x="147955" y="65405"/>
                  </a:lnTo>
                  <a:lnTo>
                    <a:pt x="152400" y="61595"/>
                  </a:lnTo>
                  <a:lnTo>
                    <a:pt x="151765" y="56515"/>
                  </a:lnTo>
                  <a:lnTo>
                    <a:pt x="148590" y="57150"/>
                  </a:lnTo>
                  <a:lnTo>
                    <a:pt x="142240" y="62230"/>
                  </a:lnTo>
                  <a:lnTo>
                    <a:pt x="139700" y="66040"/>
                  </a:lnTo>
                  <a:lnTo>
                    <a:pt x="134620" y="66040"/>
                  </a:lnTo>
                  <a:lnTo>
                    <a:pt x="134620" y="62865"/>
                  </a:lnTo>
                  <a:lnTo>
                    <a:pt x="140335" y="57150"/>
                  </a:lnTo>
                  <a:lnTo>
                    <a:pt x="146685" y="54610"/>
                  </a:lnTo>
                  <a:lnTo>
                    <a:pt x="148590" y="50800"/>
                  </a:lnTo>
                  <a:lnTo>
                    <a:pt x="146685" y="46990"/>
                  </a:lnTo>
                  <a:lnTo>
                    <a:pt x="143510" y="46990"/>
                  </a:lnTo>
                  <a:lnTo>
                    <a:pt x="140335" y="48260"/>
                  </a:lnTo>
                  <a:lnTo>
                    <a:pt x="137160" y="42545"/>
                  </a:lnTo>
                  <a:lnTo>
                    <a:pt x="132080" y="40005"/>
                  </a:lnTo>
                  <a:lnTo>
                    <a:pt x="118110" y="39370"/>
                  </a:lnTo>
                  <a:lnTo>
                    <a:pt x="110490" y="34290"/>
                  </a:lnTo>
                  <a:lnTo>
                    <a:pt x="95885" y="21590"/>
                  </a:lnTo>
                  <a:lnTo>
                    <a:pt x="93345" y="22225"/>
                  </a:lnTo>
                  <a:lnTo>
                    <a:pt x="92710" y="28575"/>
                  </a:lnTo>
                  <a:lnTo>
                    <a:pt x="87630" y="40005"/>
                  </a:lnTo>
                  <a:lnTo>
                    <a:pt x="87630" y="45720"/>
                  </a:lnTo>
                  <a:lnTo>
                    <a:pt x="90805" y="57150"/>
                  </a:lnTo>
                  <a:lnTo>
                    <a:pt x="87630" y="73025"/>
                  </a:lnTo>
                  <a:lnTo>
                    <a:pt x="88900" y="81280"/>
                  </a:lnTo>
                  <a:lnTo>
                    <a:pt x="87630" y="88900"/>
                  </a:lnTo>
                  <a:lnTo>
                    <a:pt x="88265" y="92710"/>
                  </a:lnTo>
                  <a:lnTo>
                    <a:pt x="92075" y="93980"/>
                  </a:lnTo>
                  <a:lnTo>
                    <a:pt x="92710" y="96520"/>
                  </a:lnTo>
                  <a:lnTo>
                    <a:pt x="90170" y="100330"/>
                  </a:lnTo>
                  <a:lnTo>
                    <a:pt x="86995" y="100330"/>
                  </a:lnTo>
                  <a:lnTo>
                    <a:pt x="85725" y="105410"/>
                  </a:lnTo>
                  <a:lnTo>
                    <a:pt x="88265" y="107950"/>
                  </a:lnTo>
                  <a:lnTo>
                    <a:pt x="93345" y="109855"/>
                  </a:lnTo>
                  <a:lnTo>
                    <a:pt x="91440" y="114300"/>
                  </a:lnTo>
                  <a:lnTo>
                    <a:pt x="91440" y="120650"/>
                  </a:lnTo>
                  <a:lnTo>
                    <a:pt x="87630" y="125095"/>
                  </a:lnTo>
                  <a:lnTo>
                    <a:pt x="85725" y="124460"/>
                  </a:lnTo>
                  <a:lnTo>
                    <a:pt x="83185" y="127000"/>
                  </a:lnTo>
                  <a:lnTo>
                    <a:pt x="83820" y="130175"/>
                  </a:lnTo>
                  <a:lnTo>
                    <a:pt x="92075" y="132715"/>
                  </a:lnTo>
                  <a:lnTo>
                    <a:pt x="100330" y="133350"/>
                  </a:lnTo>
                  <a:lnTo>
                    <a:pt x="105410" y="137795"/>
                  </a:lnTo>
                  <a:lnTo>
                    <a:pt x="111760" y="139065"/>
                  </a:lnTo>
                  <a:lnTo>
                    <a:pt x="114935" y="142875"/>
                  </a:lnTo>
                  <a:lnTo>
                    <a:pt x="116205" y="150495"/>
                  </a:lnTo>
                  <a:lnTo>
                    <a:pt x="113030" y="143510"/>
                  </a:lnTo>
                  <a:lnTo>
                    <a:pt x="107315" y="140335"/>
                  </a:lnTo>
                  <a:lnTo>
                    <a:pt x="103505" y="140970"/>
                  </a:lnTo>
                  <a:lnTo>
                    <a:pt x="99060" y="137795"/>
                  </a:lnTo>
                  <a:lnTo>
                    <a:pt x="88265" y="137160"/>
                  </a:lnTo>
                  <a:lnTo>
                    <a:pt x="84455" y="134620"/>
                  </a:lnTo>
                  <a:lnTo>
                    <a:pt x="82550" y="135890"/>
                  </a:lnTo>
                  <a:lnTo>
                    <a:pt x="82550" y="140970"/>
                  </a:lnTo>
                  <a:lnTo>
                    <a:pt x="76200" y="149225"/>
                  </a:lnTo>
                  <a:lnTo>
                    <a:pt x="76200" y="153670"/>
                  </a:lnTo>
                  <a:lnTo>
                    <a:pt x="76835" y="158115"/>
                  </a:lnTo>
                  <a:lnTo>
                    <a:pt x="71755" y="166370"/>
                  </a:lnTo>
                  <a:lnTo>
                    <a:pt x="68580" y="173355"/>
                  </a:lnTo>
                  <a:lnTo>
                    <a:pt x="60325" y="192405"/>
                  </a:lnTo>
                  <a:lnTo>
                    <a:pt x="59055" y="206375"/>
                  </a:lnTo>
                  <a:lnTo>
                    <a:pt x="51435" y="220980"/>
                  </a:lnTo>
                  <a:lnTo>
                    <a:pt x="48895" y="237490"/>
                  </a:lnTo>
                  <a:lnTo>
                    <a:pt x="45085" y="245745"/>
                  </a:lnTo>
                  <a:lnTo>
                    <a:pt x="39370" y="252730"/>
                  </a:lnTo>
                  <a:lnTo>
                    <a:pt x="35560" y="262890"/>
                  </a:lnTo>
                  <a:lnTo>
                    <a:pt x="32385" y="266065"/>
                  </a:lnTo>
                  <a:lnTo>
                    <a:pt x="30480" y="272415"/>
                  </a:lnTo>
                  <a:lnTo>
                    <a:pt x="22225" y="282575"/>
                  </a:lnTo>
                  <a:lnTo>
                    <a:pt x="19685" y="288290"/>
                  </a:lnTo>
                  <a:lnTo>
                    <a:pt x="20320" y="300355"/>
                  </a:lnTo>
                  <a:lnTo>
                    <a:pt x="17145" y="312420"/>
                  </a:lnTo>
                  <a:lnTo>
                    <a:pt x="16510" y="320675"/>
                  </a:lnTo>
                  <a:lnTo>
                    <a:pt x="20955" y="327660"/>
                  </a:lnTo>
                  <a:lnTo>
                    <a:pt x="18415" y="331470"/>
                  </a:lnTo>
                  <a:lnTo>
                    <a:pt x="18415" y="336550"/>
                  </a:lnTo>
                  <a:lnTo>
                    <a:pt x="20955" y="344170"/>
                  </a:lnTo>
                  <a:lnTo>
                    <a:pt x="19685" y="356870"/>
                  </a:lnTo>
                  <a:lnTo>
                    <a:pt x="16510" y="363855"/>
                  </a:lnTo>
                  <a:lnTo>
                    <a:pt x="13335" y="367030"/>
                  </a:lnTo>
                  <a:lnTo>
                    <a:pt x="13970" y="370840"/>
                  </a:lnTo>
                  <a:lnTo>
                    <a:pt x="15875" y="372110"/>
                  </a:lnTo>
                  <a:lnTo>
                    <a:pt x="12700" y="380365"/>
                  </a:lnTo>
                  <a:lnTo>
                    <a:pt x="3175" y="386715"/>
                  </a:lnTo>
                  <a:lnTo>
                    <a:pt x="0" y="393700"/>
                  </a:lnTo>
                  <a:lnTo>
                    <a:pt x="0" y="400685"/>
                  </a:lnTo>
                  <a:lnTo>
                    <a:pt x="5080" y="408305"/>
                  </a:lnTo>
                  <a:lnTo>
                    <a:pt x="10160" y="419735"/>
                  </a:lnTo>
                  <a:lnTo>
                    <a:pt x="10795" y="432435"/>
                  </a:lnTo>
                  <a:lnTo>
                    <a:pt x="9525" y="439420"/>
                  </a:lnTo>
                  <a:lnTo>
                    <a:pt x="5715" y="445135"/>
                  </a:lnTo>
                  <a:lnTo>
                    <a:pt x="5715" y="448310"/>
                  </a:lnTo>
                  <a:lnTo>
                    <a:pt x="8255" y="454025"/>
                  </a:lnTo>
                  <a:lnTo>
                    <a:pt x="8890" y="460375"/>
                  </a:lnTo>
                  <a:lnTo>
                    <a:pt x="6350" y="464820"/>
                  </a:lnTo>
                  <a:lnTo>
                    <a:pt x="5080" y="468630"/>
                  </a:lnTo>
                  <a:lnTo>
                    <a:pt x="6350" y="472440"/>
                  </a:lnTo>
                  <a:lnTo>
                    <a:pt x="19685" y="492125"/>
                  </a:lnTo>
                  <a:lnTo>
                    <a:pt x="20320" y="498475"/>
                  </a:lnTo>
                  <a:lnTo>
                    <a:pt x="18415" y="502285"/>
                  </a:lnTo>
                  <a:lnTo>
                    <a:pt x="19685" y="506730"/>
                  </a:lnTo>
                  <a:lnTo>
                    <a:pt x="26670" y="513715"/>
                  </a:lnTo>
                  <a:lnTo>
                    <a:pt x="27940" y="516890"/>
                  </a:lnTo>
                  <a:lnTo>
                    <a:pt x="30480" y="516890"/>
                  </a:lnTo>
                  <a:lnTo>
                    <a:pt x="31750" y="517525"/>
                  </a:lnTo>
                  <a:lnTo>
                    <a:pt x="31750" y="510540"/>
                  </a:lnTo>
                  <a:lnTo>
                    <a:pt x="31750" y="503555"/>
                  </a:lnTo>
                  <a:lnTo>
                    <a:pt x="35560" y="506095"/>
                  </a:lnTo>
                  <a:lnTo>
                    <a:pt x="36830" y="504825"/>
                  </a:lnTo>
                  <a:lnTo>
                    <a:pt x="37465" y="507365"/>
                  </a:lnTo>
                  <a:lnTo>
                    <a:pt x="42545" y="507365"/>
                  </a:lnTo>
                  <a:lnTo>
                    <a:pt x="43815" y="509905"/>
                  </a:lnTo>
                  <a:lnTo>
                    <a:pt x="51435" y="510540"/>
                  </a:lnTo>
                  <a:lnTo>
                    <a:pt x="45720" y="511810"/>
                  </a:lnTo>
                  <a:lnTo>
                    <a:pt x="40640" y="513080"/>
                  </a:lnTo>
                  <a:lnTo>
                    <a:pt x="38100" y="511175"/>
                  </a:lnTo>
                  <a:lnTo>
                    <a:pt x="35560" y="511175"/>
                  </a:lnTo>
                  <a:lnTo>
                    <a:pt x="34925" y="515620"/>
                  </a:lnTo>
                  <a:lnTo>
                    <a:pt x="37465" y="517525"/>
                  </a:lnTo>
                  <a:lnTo>
                    <a:pt x="38100" y="525780"/>
                  </a:lnTo>
                  <a:lnTo>
                    <a:pt x="40005" y="530225"/>
                  </a:lnTo>
                  <a:lnTo>
                    <a:pt x="41910" y="532765"/>
                  </a:lnTo>
                  <a:lnTo>
                    <a:pt x="36830" y="530225"/>
                  </a:lnTo>
                  <a:lnTo>
                    <a:pt x="34290" y="524510"/>
                  </a:lnTo>
                  <a:lnTo>
                    <a:pt x="31750" y="522605"/>
                  </a:lnTo>
                  <a:lnTo>
                    <a:pt x="29210" y="525780"/>
                  </a:lnTo>
                  <a:lnTo>
                    <a:pt x="29845" y="529590"/>
                  </a:lnTo>
                  <a:lnTo>
                    <a:pt x="26670" y="532765"/>
                  </a:lnTo>
                  <a:lnTo>
                    <a:pt x="27305" y="535940"/>
                  </a:lnTo>
                  <a:lnTo>
                    <a:pt x="26035" y="541655"/>
                  </a:lnTo>
                  <a:lnTo>
                    <a:pt x="26670" y="546735"/>
                  </a:lnTo>
                  <a:lnTo>
                    <a:pt x="29845" y="548005"/>
                  </a:lnTo>
                  <a:lnTo>
                    <a:pt x="31115" y="554355"/>
                  </a:lnTo>
                  <a:lnTo>
                    <a:pt x="35560" y="557530"/>
                  </a:lnTo>
                  <a:lnTo>
                    <a:pt x="38735" y="560705"/>
                  </a:lnTo>
                  <a:lnTo>
                    <a:pt x="38735" y="565785"/>
                  </a:lnTo>
                  <a:lnTo>
                    <a:pt x="34925" y="570230"/>
                  </a:lnTo>
                  <a:lnTo>
                    <a:pt x="32385" y="569595"/>
                  </a:lnTo>
                  <a:lnTo>
                    <a:pt x="32385" y="572135"/>
                  </a:lnTo>
                  <a:lnTo>
                    <a:pt x="33655" y="578485"/>
                  </a:lnTo>
                  <a:lnTo>
                    <a:pt x="33020" y="584200"/>
                  </a:lnTo>
                  <a:lnTo>
                    <a:pt x="33655" y="588010"/>
                  </a:lnTo>
                  <a:lnTo>
                    <a:pt x="38735" y="591820"/>
                  </a:lnTo>
                  <a:lnTo>
                    <a:pt x="40005" y="602615"/>
                  </a:lnTo>
                  <a:lnTo>
                    <a:pt x="46355" y="616585"/>
                  </a:lnTo>
                  <a:lnTo>
                    <a:pt x="50800" y="622935"/>
                  </a:lnTo>
                  <a:lnTo>
                    <a:pt x="53340" y="624840"/>
                  </a:lnTo>
                  <a:lnTo>
                    <a:pt x="52070" y="626745"/>
                  </a:lnTo>
                  <a:lnTo>
                    <a:pt x="52705" y="628650"/>
                  </a:lnTo>
                  <a:lnTo>
                    <a:pt x="57785" y="634365"/>
                  </a:lnTo>
                  <a:lnTo>
                    <a:pt x="59690" y="640715"/>
                  </a:lnTo>
                  <a:lnTo>
                    <a:pt x="57150" y="650240"/>
                  </a:lnTo>
                  <a:lnTo>
                    <a:pt x="55880" y="655320"/>
                  </a:lnTo>
                  <a:lnTo>
                    <a:pt x="54610" y="655955"/>
                  </a:lnTo>
                  <a:lnTo>
                    <a:pt x="56515" y="661035"/>
                  </a:lnTo>
                  <a:lnTo>
                    <a:pt x="59690" y="663575"/>
                  </a:lnTo>
                  <a:lnTo>
                    <a:pt x="70485" y="663575"/>
                  </a:lnTo>
                  <a:lnTo>
                    <a:pt x="76835" y="665480"/>
                  </a:lnTo>
                  <a:lnTo>
                    <a:pt x="81915" y="668655"/>
                  </a:lnTo>
                  <a:lnTo>
                    <a:pt x="86360" y="669290"/>
                  </a:lnTo>
                  <a:lnTo>
                    <a:pt x="94615" y="669290"/>
                  </a:lnTo>
                  <a:lnTo>
                    <a:pt x="98425" y="673735"/>
                  </a:lnTo>
                  <a:lnTo>
                    <a:pt x="98425" y="678815"/>
                  </a:lnTo>
                  <a:lnTo>
                    <a:pt x="106680" y="683260"/>
                  </a:lnTo>
                  <a:lnTo>
                    <a:pt x="111760" y="683260"/>
                  </a:lnTo>
                  <a:lnTo>
                    <a:pt x="119380" y="685800"/>
                  </a:lnTo>
                  <a:lnTo>
                    <a:pt x="120650" y="688975"/>
                  </a:lnTo>
                  <a:lnTo>
                    <a:pt x="120650" y="694055"/>
                  </a:lnTo>
                  <a:lnTo>
                    <a:pt x="122555" y="695325"/>
                  </a:lnTo>
                  <a:lnTo>
                    <a:pt x="125730" y="695325"/>
                  </a:lnTo>
                  <a:lnTo>
                    <a:pt x="129540" y="694690"/>
                  </a:lnTo>
                  <a:lnTo>
                    <a:pt x="136525" y="701675"/>
                  </a:lnTo>
                  <a:lnTo>
                    <a:pt x="147320" y="718185"/>
                  </a:lnTo>
                  <a:lnTo>
                    <a:pt x="148590" y="727710"/>
                  </a:lnTo>
                  <a:lnTo>
                    <a:pt x="147320" y="735330"/>
                  </a:lnTo>
                  <a:lnTo>
                    <a:pt x="147955" y="740410"/>
                  </a:lnTo>
                  <a:lnTo>
                    <a:pt x="222885" y="739140"/>
                  </a:lnTo>
                  <a:lnTo>
                    <a:pt x="224155" y="741680"/>
                  </a:lnTo>
                  <a:lnTo>
                    <a:pt x="222885" y="744220"/>
                  </a:lnTo>
                  <a:lnTo>
                    <a:pt x="328930" y="792480"/>
                  </a:lnTo>
                  <a:lnTo>
                    <a:pt x="417830" y="795020"/>
                  </a:lnTo>
                  <a:lnTo>
                    <a:pt x="418465" y="783590"/>
                  </a:lnTo>
                  <a:lnTo>
                    <a:pt x="468630" y="784860"/>
                  </a:lnTo>
                  <a:lnTo>
                    <a:pt x="474345" y="788670"/>
                  </a:lnTo>
                  <a:lnTo>
                    <a:pt x="479425" y="795655"/>
                  </a:lnTo>
                  <a:lnTo>
                    <a:pt x="481965" y="798830"/>
                  </a:lnTo>
                  <a:lnTo>
                    <a:pt x="482600" y="801370"/>
                  </a:lnTo>
                  <a:lnTo>
                    <a:pt x="485775" y="801370"/>
                  </a:lnTo>
                  <a:lnTo>
                    <a:pt x="488315" y="805815"/>
                  </a:lnTo>
                  <a:lnTo>
                    <a:pt x="487045" y="808990"/>
                  </a:lnTo>
                  <a:lnTo>
                    <a:pt x="492125" y="810895"/>
                  </a:lnTo>
                  <a:lnTo>
                    <a:pt x="496570" y="814705"/>
                  </a:lnTo>
                  <a:lnTo>
                    <a:pt x="495935" y="817245"/>
                  </a:lnTo>
                  <a:lnTo>
                    <a:pt x="494665" y="819785"/>
                  </a:lnTo>
                  <a:lnTo>
                    <a:pt x="498475" y="821055"/>
                  </a:lnTo>
                  <a:lnTo>
                    <a:pt x="502920" y="823595"/>
                  </a:lnTo>
                  <a:lnTo>
                    <a:pt x="505460" y="828040"/>
                  </a:lnTo>
                  <a:lnTo>
                    <a:pt x="506095" y="835025"/>
                  </a:lnTo>
                  <a:lnTo>
                    <a:pt x="508000" y="837565"/>
                  </a:lnTo>
                  <a:lnTo>
                    <a:pt x="509905" y="838200"/>
                  </a:lnTo>
                  <a:lnTo>
                    <a:pt x="511175" y="840740"/>
                  </a:lnTo>
                  <a:lnTo>
                    <a:pt x="514985" y="843915"/>
                  </a:lnTo>
                  <a:lnTo>
                    <a:pt x="514985" y="848360"/>
                  </a:lnTo>
                  <a:lnTo>
                    <a:pt x="513080" y="849630"/>
                  </a:lnTo>
                  <a:lnTo>
                    <a:pt x="509270" y="850265"/>
                  </a:lnTo>
                  <a:lnTo>
                    <a:pt x="509270" y="852805"/>
                  </a:lnTo>
                  <a:lnTo>
                    <a:pt x="514985" y="859155"/>
                  </a:lnTo>
                  <a:lnTo>
                    <a:pt x="519430" y="864235"/>
                  </a:lnTo>
                  <a:lnTo>
                    <a:pt x="520700" y="868680"/>
                  </a:lnTo>
                  <a:lnTo>
                    <a:pt x="520700" y="870585"/>
                  </a:lnTo>
                  <a:lnTo>
                    <a:pt x="522605" y="870585"/>
                  </a:lnTo>
                  <a:lnTo>
                    <a:pt x="525145" y="873125"/>
                  </a:lnTo>
                  <a:lnTo>
                    <a:pt x="527050" y="873125"/>
                  </a:lnTo>
                  <a:lnTo>
                    <a:pt x="530225" y="874395"/>
                  </a:lnTo>
                  <a:lnTo>
                    <a:pt x="531495" y="876935"/>
                  </a:lnTo>
                  <a:lnTo>
                    <a:pt x="532130" y="878840"/>
                  </a:lnTo>
                  <a:lnTo>
                    <a:pt x="534035" y="880745"/>
                  </a:lnTo>
                  <a:lnTo>
                    <a:pt x="537845" y="880745"/>
                  </a:lnTo>
                  <a:lnTo>
                    <a:pt x="544195" y="883920"/>
                  </a:lnTo>
                  <a:lnTo>
                    <a:pt x="544830" y="885825"/>
                  </a:lnTo>
                  <a:lnTo>
                    <a:pt x="549910" y="887730"/>
                  </a:lnTo>
                  <a:lnTo>
                    <a:pt x="556260" y="890905"/>
                  </a:lnTo>
                  <a:lnTo>
                    <a:pt x="558165" y="892810"/>
                  </a:lnTo>
                  <a:lnTo>
                    <a:pt x="560705" y="893445"/>
                  </a:lnTo>
                  <a:lnTo>
                    <a:pt x="563880" y="892175"/>
                  </a:lnTo>
                  <a:lnTo>
                    <a:pt x="564515" y="890270"/>
                  </a:lnTo>
                  <a:lnTo>
                    <a:pt x="568960" y="886460"/>
                  </a:lnTo>
                  <a:lnTo>
                    <a:pt x="572135" y="885825"/>
                  </a:lnTo>
                  <a:lnTo>
                    <a:pt x="572770" y="883285"/>
                  </a:lnTo>
                  <a:lnTo>
                    <a:pt x="572135" y="881380"/>
                  </a:lnTo>
                  <a:lnTo>
                    <a:pt x="574675" y="878205"/>
                  </a:lnTo>
                  <a:lnTo>
                    <a:pt x="579120" y="869950"/>
                  </a:lnTo>
                  <a:lnTo>
                    <a:pt x="582295" y="866775"/>
                  </a:lnTo>
                  <a:lnTo>
                    <a:pt x="586105" y="865505"/>
                  </a:lnTo>
                  <a:lnTo>
                    <a:pt x="588645" y="866140"/>
                  </a:lnTo>
                  <a:lnTo>
                    <a:pt x="589280" y="867410"/>
                  </a:lnTo>
                  <a:lnTo>
                    <a:pt x="591820" y="866775"/>
                  </a:lnTo>
                  <a:lnTo>
                    <a:pt x="593725" y="862965"/>
                  </a:lnTo>
                  <a:lnTo>
                    <a:pt x="599440" y="862965"/>
                  </a:lnTo>
                  <a:lnTo>
                    <a:pt x="604520" y="863600"/>
                  </a:lnTo>
                  <a:lnTo>
                    <a:pt x="610235" y="862965"/>
                  </a:lnTo>
                  <a:lnTo>
                    <a:pt x="612775" y="864235"/>
                  </a:lnTo>
                  <a:lnTo>
                    <a:pt x="614045" y="866140"/>
                  </a:lnTo>
                  <a:lnTo>
                    <a:pt x="617855" y="865505"/>
                  </a:lnTo>
                  <a:lnTo>
                    <a:pt x="622300" y="867410"/>
                  </a:lnTo>
                  <a:lnTo>
                    <a:pt x="624840" y="871855"/>
                  </a:lnTo>
                  <a:lnTo>
                    <a:pt x="631190" y="876935"/>
                  </a:lnTo>
                  <a:lnTo>
                    <a:pt x="636270" y="884555"/>
                  </a:lnTo>
                  <a:lnTo>
                    <a:pt x="638810" y="890905"/>
                  </a:lnTo>
                  <a:lnTo>
                    <a:pt x="640715" y="893445"/>
                  </a:lnTo>
                  <a:lnTo>
                    <a:pt x="641350" y="897890"/>
                  </a:lnTo>
                  <a:lnTo>
                    <a:pt x="641985" y="905510"/>
                  </a:lnTo>
                  <a:lnTo>
                    <a:pt x="645160" y="907415"/>
                  </a:lnTo>
                  <a:lnTo>
                    <a:pt x="646430" y="911860"/>
                  </a:lnTo>
                  <a:lnTo>
                    <a:pt x="650240" y="923290"/>
                  </a:lnTo>
                  <a:lnTo>
                    <a:pt x="652780" y="925195"/>
                  </a:lnTo>
                  <a:lnTo>
                    <a:pt x="654050" y="929005"/>
                  </a:lnTo>
                  <a:lnTo>
                    <a:pt x="659130" y="931545"/>
                  </a:lnTo>
                  <a:lnTo>
                    <a:pt x="660400" y="937895"/>
                  </a:lnTo>
                  <a:lnTo>
                    <a:pt x="663575" y="942975"/>
                  </a:lnTo>
                  <a:lnTo>
                    <a:pt x="668655" y="948690"/>
                  </a:lnTo>
                  <a:lnTo>
                    <a:pt x="668020" y="954405"/>
                  </a:lnTo>
                  <a:lnTo>
                    <a:pt x="667385" y="960120"/>
                  </a:lnTo>
                  <a:lnTo>
                    <a:pt x="667385" y="962025"/>
                  </a:lnTo>
                  <a:lnTo>
                    <a:pt x="668020" y="963930"/>
                  </a:lnTo>
                  <a:lnTo>
                    <a:pt x="674370" y="982345"/>
                  </a:lnTo>
                  <a:lnTo>
                    <a:pt x="673735" y="990600"/>
                  </a:lnTo>
                  <a:lnTo>
                    <a:pt x="676275" y="993775"/>
                  </a:lnTo>
                  <a:lnTo>
                    <a:pt x="676910" y="994410"/>
                  </a:lnTo>
                  <a:lnTo>
                    <a:pt x="680720" y="995680"/>
                  </a:lnTo>
                  <a:lnTo>
                    <a:pt x="684530" y="995045"/>
                  </a:lnTo>
                  <a:lnTo>
                    <a:pt x="688340" y="996950"/>
                  </a:lnTo>
                  <a:lnTo>
                    <a:pt x="693420" y="1002030"/>
                  </a:lnTo>
                  <a:lnTo>
                    <a:pt x="703580" y="1005205"/>
                  </a:lnTo>
                  <a:lnTo>
                    <a:pt x="709295" y="1008380"/>
                  </a:lnTo>
                  <a:lnTo>
                    <a:pt x="715010" y="1009650"/>
                  </a:lnTo>
                  <a:lnTo>
                    <a:pt x="716915" y="1013460"/>
                  </a:lnTo>
                  <a:lnTo>
                    <a:pt x="719455" y="1014730"/>
                  </a:lnTo>
                  <a:lnTo>
                    <a:pt x="722630" y="1005205"/>
                  </a:lnTo>
                  <a:lnTo>
                    <a:pt x="724535" y="998220"/>
                  </a:lnTo>
                  <a:lnTo>
                    <a:pt x="723265" y="993775"/>
                  </a:lnTo>
                  <a:lnTo>
                    <a:pt x="723900" y="980440"/>
                  </a:lnTo>
                  <a:lnTo>
                    <a:pt x="721360" y="975995"/>
                  </a:lnTo>
                  <a:lnTo>
                    <a:pt x="725170" y="968375"/>
                  </a:lnTo>
                  <a:lnTo>
                    <a:pt x="727710" y="959485"/>
                  </a:lnTo>
                  <a:lnTo>
                    <a:pt x="732155" y="953135"/>
                  </a:lnTo>
                  <a:lnTo>
                    <a:pt x="730250" y="941070"/>
                  </a:lnTo>
                  <a:lnTo>
                    <a:pt x="734695" y="939165"/>
                  </a:lnTo>
                  <a:lnTo>
                    <a:pt x="741045" y="934085"/>
                  </a:lnTo>
                  <a:lnTo>
                    <a:pt x="737235" y="930275"/>
                  </a:lnTo>
                  <a:lnTo>
                    <a:pt x="742950" y="923290"/>
                  </a:lnTo>
                  <a:lnTo>
                    <a:pt x="746125" y="925195"/>
                  </a:lnTo>
                  <a:lnTo>
                    <a:pt x="751840" y="922655"/>
                  </a:lnTo>
                  <a:lnTo>
                    <a:pt x="751205" y="915035"/>
                  </a:lnTo>
                  <a:lnTo>
                    <a:pt x="754380" y="917575"/>
                  </a:lnTo>
                  <a:lnTo>
                    <a:pt x="760730" y="915035"/>
                  </a:lnTo>
                  <a:lnTo>
                    <a:pt x="757555" y="911860"/>
                  </a:lnTo>
                  <a:lnTo>
                    <a:pt x="763270" y="908685"/>
                  </a:lnTo>
                  <a:lnTo>
                    <a:pt x="765810" y="909955"/>
                  </a:lnTo>
                  <a:lnTo>
                    <a:pt x="768985" y="908685"/>
                  </a:lnTo>
                  <a:lnTo>
                    <a:pt x="773430" y="911860"/>
                  </a:lnTo>
                  <a:lnTo>
                    <a:pt x="768350" y="916305"/>
                  </a:lnTo>
                  <a:lnTo>
                    <a:pt x="772795" y="915670"/>
                  </a:lnTo>
                  <a:lnTo>
                    <a:pt x="778510" y="910590"/>
                  </a:lnTo>
                  <a:lnTo>
                    <a:pt x="782320" y="910590"/>
                  </a:lnTo>
                  <a:lnTo>
                    <a:pt x="795655" y="904240"/>
                  </a:lnTo>
                  <a:lnTo>
                    <a:pt x="805815" y="895350"/>
                  </a:lnTo>
                  <a:lnTo>
                    <a:pt x="809625" y="895350"/>
                  </a:lnTo>
                  <a:lnTo>
                    <a:pt x="813435" y="892175"/>
                  </a:lnTo>
                  <a:lnTo>
                    <a:pt x="812165" y="885825"/>
                  </a:lnTo>
                  <a:lnTo>
                    <a:pt x="812165" y="879475"/>
                  </a:lnTo>
                  <a:lnTo>
                    <a:pt x="808355" y="870585"/>
                  </a:lnTo>
                  <a:lnTo>
                    <a:pt x="811530" y="875030"/>
                  </a:lnTo>
                  <a:lnTo>
                    <a:pt x="814705" y="875030"/>
                  </a:lnTo>
                  <a:lnTo>
                    <a:pt x="821055" y="869950"/>
                  </a:lnTo>
                  <a:lnTo>
                    <a:pt x="821690" y="866140"/>
                  </a:lnTo>
                  <a:lnTo>
                    <a:pt x="824230" y="872490"/>
                  </a:lnTo>
                  <a:lnTo>
                    <a:pt x="820420" y="877570"/>
                  </a:lnTo>
                  <a:lnTo>
                    <a:pt x="821690" y="882015"/>
                  </a:lnTo>
                  <a:lnTo>
                    <a:pt x="820420" y="887730"/>
                  </a:lnTo>
                  <a:lnTo>
                    <a:pt x="827405" y="887095"/>
                  </a:lnTo>
                  <a:lnTo>
                    <a:pt x="832485" y="879475"/>
                  </a:lnTo>
                  <a:lnTo>
                    <a:pt x="836930" y="878840"/>
                  </a:lnTo>
                  <a:lnTo>
                    <a:pt x="841375" y="875665"/>
                  </a:lnTo>
                  <a:lnTo>
                    <a:pt x="852170" y="873125"/>
                  </a:lnTo>
                  <a:lnTo>
                    <a:pt x="860425" y="873125"/>
                  </a:lnTo>
                  <a:lnTo>
                    <a:pt x="875030" y="876935"/>
                  </a:lnTo>
                  <a:lnTo>
                    <a:pt x="877570" y="880110"/>
                  </a:lnTo>
                  <a:lnTo>
                    <a:pt x="895350" y="882015"/>
                  </a:lnTo>
                  <a:lnTo>
                    <a:pt x="901065" y="881380"/>
                  </a:lnTo>
                  <a:lnTo>
                    <a:pt x="899795" y="877570"/>
                  </a:lnTo>
                  <a:lnTo>
                    <a:pt x="900430" y="874395"/>
                  </a:lnTo>
                  <a:lnTo>
                    <a:pt x="906780" y="871855"/>
                  </a:lnTo>
                  <a:lnTo>
                    <a:pt x="909955" y="873125"/>
                  </a:lnTo>
                  <a:lnTo>
                    <a:pt x="907415" y="876935"/>
                  </a:lnTo>
                  <a:lnTo>
                    <a:pt x="910590" y="878205"/>
                  </a:lnTo>
                  <a:lnTo>
                    <a:pt x="915035" y="876935"/>
                  </a:lnTo>
                  <a:lnTo>
                    <a:pt x="916940" y="879475"/>
                  </a:lnTo>
                  <a:lnTo>
                    <a:pt x="916940" y="883920"/>
                  </a:lnTo>
                  <a:lnTo>
                    <a:pt x="918845" y="886460"/>
                  </a:lnTo>
                  <a:lnTo>
                    <a:pt x="925195" y="885825"/>
                  </a:lnTo>
                  <a:lnTo>
                    <a:pt x="927100" y="889000"/>
                  </a:lnTo>
                  <a:lnTo>
                    <a:pt x="922655" y="892175"/>
                  </a:lnTo>
                  <a:lnTo>
                    <a:pt x="920115" y="895350"/>
                  </a:lnTo>
                  <a:lnTo>
                    <a:pt x="923290" y="896620"/>
                  </a:lnTo>
                  <a:lnTo>
                    <a:pt x="928370" y="895985"/>
                  </a:lnTo>
                  <a:lnTo>
                    <a:pt x="932815" y="898525"/>
                  </a:lnTo>
                  <a:lnTo>
                    <a:pt x="940435" y="901065"/>
                  </a:lnTo>
                  <a:lnTo>
                    <a:pt x="943610" y="897255"/>
                  </a:lnTo>
                  <a:lnTo>
                    <a:pt x="948055" y="894080"/>
                  </a:lnTo>
                  <a:lnTo>
                    <a:pt x="953135" y="897890"/>
                  </a:lnTo>
                  <a:lnTo>
                    <a:pt x="955675" y="901700"/>
                  </a:lnTo>
                  <a:lnTo>
                    <a:pt x="960120" y="899160"/>
                  </a:lnTo>
                  <a:lnTo>
                    <a:pt x="960120" y="891540"/>
                  </a:lnTo>
                  <a:lnTo>
                    <a:pt x="957580" y="886460"/>
                  </a:lnTo>
                  <a:lnTo>
                    <a:pt x="963295" y="885825"/>
                  </a:lnTo>
                  <a:lnTo>
                    <a:pt x="967740" y="892810"/>
                  </a:lnTo>
                  <a:lnTo>
                    <a:pt x="972185" y="894715"/>
                  </a:lnTo>
                  <a:lnTo>
                    <a:pt x="975360" y="899160"/>
                  </a:lnTo>
                  <a:lnTo>
                    <a:pt x="979170" y="898525"/>
                  </a:lnTo>
                  <a:lnTo>
                    <a:pt x="982345" y="900430"/>
                  </a:lnTo>
                  <a:lnTo>
                    <a:pt x="982345" y="906780"/>
                  </a:lnTo>
                  <a:lnTo>
                    <a:pt x="984250" y="902970"/>
                  </a:lnTo>
                  <a:lnTo>
                    <a:pt x="988695" y="901700"/>
                  </a:lnTo>
                  <a:lnTo>
                    <a:pt x="989330" y="899795"/>
                  </a:lnTo>
                  <a:lnTo>
                    <a:pt x="981710" y="894080"/>
                  </a:lnTo>
                  <a:lnTo>
                    <a:pt x="971550" y="890905"/>
                  </a:lnTo>
                  <a:lnTo>
                    <a:pt x="969645" y="886460"/>
                  </a:lnTo>
                  <a:lnTo>
                    <a:pt x="969645" y="881380"/>
                  </a:lnTo>
                  <a:lnTo>
                    <a:pt x="979805" y="877570"/>
                  </a:lnTo>
                  <a:lnTo>
                    <a:pt x="981710" y="875030"/>
                  </a:lnTo>
                  <a:lnTo>
                    <a:pt x="975995" y="872490"/>
                  </a:lnTo>
                  <a:lnTo>
                    <a:pt x="973455" y="869315"/>
                  </a:lnTo>
                  <a:lnTo>
                    <a:pt x="971550" y="868680"/>
                  </a:lnTo>
                  <a:lnTo>
                    <a:pt x="967740" y="872490"/>
                  </a:lnTo>
                  <a:lnTo>
                    <a:pt x="963930" y="874395"/>
                  </a:lnTo>
                  <a:lnTo>
                    <a:pt x="963930" y="869950"/>
                  </a:lnTo>
                  <a:lnTo>
                    <a:pt x="969645" y="864235"/>
                  </a:lnTo>
                  <a:lnTo>
                    <a:pt x="979805" y="859790"/>
                  </a:lnTo>
                  <a:lnTo>
                    <a:pt x="984885" y="855345"/>
                  </a:lnTo>
                  <a:lnTo>
                    <a:pt x="1003300" y="852170"/>
                  </a:lnTo>
                  <a:lnTo>
                    <a:pt x="1010285" y="853440"/>
                  </a:lnTo>
                  <a:lnTo>
                    <a:pt x="1014095" y="852170"/>
                  </a:lnTo>
                  <a:lnTo>
                    <a:pt x="1018540" y="852805"/>
                  </a:lnTo>
                  <a:lnTo>
                    <a:pt x="1021715" y="847725"/>
                  </a:lnTo>
                  <a:lnTo>
                    <a:pt x="1024255" y="842645"/>
                  </a:lnTo>
                  <a:lnTo>
                    <a:pt x="1028065" y="843280"/>
                  </a:lnTo>
                  <a:lnTo>
                    <a:pt x="1027430" y="847090"/>
                  </a:lnTo>
                  <a:lnTo>
                    <a:pt x="1027430" y="850900"/>
                  </a:lnTo>
                  <a:lnTo>
                    <a:pt x="1033780" y="855980"/>
                  </a:lnTo>
                  <a:lnTo>
                    <a:pt x="1038860" y="854075"/>
                  </a:lnTo>
                  <a:lnTo>
                    <a:pt x="1047750" y="854710"/>
                  </a:lnTo>
                  <a:lnTo>
                    <a:pt x="1052195" y="852805"/>
                  </a:lnTo>
                  <a:lnTo>
                    <a:pt x="1056005" y="855345"/>
                  </a:lnTo>
                  <a:lnTo>
                    <a:pt x="1065530" y="854075"/>
                  </a:lnTo>
                  <a:lnTo>
                    <a:pt x="1068070" y="855345"/>
                  </a:lnTo>
                  <a:lnTo>
                    <a:pt x="1075055" y="850265"/>
                  </a:lnTo>
                  <a:lnTo>
                    <a:pt x="1082040" y="850900"/>
                  </a:lnTo>
                  <a:lnTo>
                    <a:pt x="1083310" y="852805"/>
                  </a:lnTo>
                  <a:lnTo>
                    <a:pt x="1079500" y="854075"/>
                  </a:lnTo>
                  <a:lnTo>
                    <a:pt x="1071880" y="853440"/>
                  </a:lnTo>
                  <a:lnTo>
                    <a:pt x="1070610" y="854710"/>
                  </a:lnTo>
                  <a:lnTo>
                    <a:pt x="1078865" y="855980"/>
                  </a:lnTo>
                  <a:lnTo>
                    <a:pt x="1087120" y="855980"/>
                  </a:lnTo>
                  <a:lnTo>
                    <a:pt x="1092200" y="860425"/>
                  </a:lnTo>
                  <a:lnTo>
                    <a:pt x="1096645" y="862965"/>
                  </a:lnTo>
                  <a:lnTo>
                    <a:pt x="1093470" y="858520"/>
                  </a:lnTo>
                  <a:lnTo>
                    <a:pt x="1094105" y="855980"/>
                  </a:lnTo>
                  <a:lnTo>
                    <a:pt x="1096645" y="856615"/>
                  </a:lnTo>
                  <a:lnTo>
                    <a:pt x="1097915" y="859790"/>
                  </a:lnTo>
                  <a:lnTo>
                    <a:pt x="1103630" y="864235"/>
                  </a:lnTo>
                  <a:lnTo>
                    <a:pt x="1102360" y="866140"/>
                  </a:lnTo>
                  <a:lnTo>
                    <a:pt x="1098550" y="864235"/>
                  </a:lnTo>
                  <a:lnTo>
                    <a:pt x="1097280" y="864870"/>
                  </a:lnTo>
                  <a:lnTo>
                    <a:pt x="1104900" y="869950"/>
                  </a:lnTo>
                  <a:lnTo>
                    <a:pt x="1108075" y="874395"/>
                  </a:lnTo>
                  <a:lnTo>
                    <a:pt x="1109345" y="877570"/>
                  </a:lnTo>
                  <a:lnTo>
                    <a:pt x="1108075" y="878205"/>
                  </a:lnTo>
                  <a:lnTo>
                    <a:pt x="1107440" y="876300"/>
                  </a:lnTo>
                  <a:lnTo>
                    <a:pt x="1106805" y="878840"/>
                  </a:lnTo>
                  <a:lnTo>
                    <a:pt x="1108075" y="881380"/>
                  </a:lnTo>
                  <a:lnTo>
                    <a:pt x="1116965" y="880110"/>
                  </a:lnTo>
                  <a:lnTo>
                    <a:pt x="1122680" y="879475"/>
                  </a:lnTo>
                  <a:lnTo>
                    <a:pt x="1130935" y="871220"/>
                  </a:lnTo>
                  <a:lnTo>
                    <a:pt x="1133475" y="872490"/>
                  </a:lnTo>
                  <a:lnTo>
                    <a:pt x="1134745" y="871220"/>
                  </a:lnTo>
                  <a:lnTo>
                    <a:pt x="1134745" y="869950"/>
                  </a:lnTo>
                  <a:lnTo>
                    <a:pt x="1139190" y="866775"/>
                  </a:lnTo>
                  <a:lnTo>
                    <a:pt x="1145540" y="865505"/>
                  </a:lnTo>
                  <a:lnTo>
                    <a:pt x="1149350" y="868045"/>
                  </a:lnTo>
                  <a:lnTo>
                    <a:pt x="1156335" y="870585"/>
                  </a:lnTo>
                  <a:lnTo>
                    <a:pt x="1159510" y="881380"/>
                  </a:lnTo>
                  <a:lnTo>
                    <a:pt x="1162685" y="884555"/>
                  </a:lnTo>
                  <a:lnTo>
                    <a:pt x="1164590" y="885190"/>
                  </a:lnTo>
                  <a:lnTo>
                    <a:pt x="1165225" y="891540"/>
                  </a:lnTo>
                  <a:lnTo>
                    <a:pt x="1169670" y="894715"/>
                  </a:lnTo>
                  <a:lnTo>
                    <a:pt x="1172210" y="894715"/>
                  </a:lnTo>
                  <a:lnTo>
                    <a:pt x="1172210" y="897255"/>
                  </a:lnTo>
                  <a:lnTo>
                    <a:pt x="1174750" y="901700"/>
                  </a:lnTo>
                  <a:lnTo>
                    <a:pt x="1179195" y="902335"/>
                  </a:lnTo>
                  <a:lnTo>
                    <a:pt x="1183005" y="909955"/>
                  </a:lnTo>
                  <a:lnTo>
                    <a:pt x="1182370" y="916940"/>
                  </a:lnTo>
                  <a:lnTo>
                    <a:pt x="1177925" y="931545"/>
                  </a:lnTo>
                  <a:lnTo>
                    <a:pt x="1171575" y="942975"/>
                  </a:lnTo>
                  <a:lnTo>
                    <a:pt x="1171575" y="947420"/>
                  </a:lnTo>
                  <a:lnTo>
                    <a:pt x="1175385" y="953770"/>
                  </a:lnTo>
                  <a:lnTo>
                    <a:pt x="1177290" y="952500"/>
                  </a:lnTo>
                  <a:lnTo>
                    <a:pt x="1181100" y="947420"/>
                  </a:lnTo>
                  <a:lnTo>
                    <a:pt x="1179830" y="944880"/>
                  </a:lnTo>
                  <a:lnTo>
                    <a:pt x="1182370" y="942975"/>
                  </a:lnTo>
                  <a:lnTo>
                    <a:pt x="1186815" y="944880"/>
                  </a:lnTo>
                  <a:lnTo>
                    <a:pt x="1186815" y="950595"/>
                  </a:lnTo>
                  <a:lnTo>
                    <a:pt x="1179195" y="961390"/>
                  </a:lnTo>
                  <a:lnTo>
                    <a:pt x="1181100" y="965200"/>
                  </a:lnTo>
                  <a:lnTo>
                    <a:pt x="1181735" y="970915"/>
                  </a:lnTo>
                  <a:lnTo>
                    <a:pt x="1185545" y="975360"/>
                  </a:lnTo>
                  <a:lnTo>
                    <a:pt x="1186815" y="978535"/>
                  </a:lnTo>
                  <a:lnTo>
                    <a:pt x="1189355" y="977900"/>
                  </a:lnTo>
                  <a:lnTo>
                    <a:pt x="1190625" y="983615"/>
                  </a:lnTo>
                  <a:lnTo>
                    <a:pt x="1192530" y="981075"/>
                  </a:lnTo>
                  <a:lnTo>
                    <a:pt x="1192530" y="978535"/>
                  </a:lnTo>
                  <a:lnTo>
                    <a:pt x="1195070" y="980440"/>
                  </a:lnTo>
                  <a:lnTo>
                    <a:pt x="1200785" y="979170"/>
                  </a:lnTo>
                  <a:lnTo>
                    <a:pt x="1196340" y="983615"/>
                  </a:lnTo>
                  <a:lnTo>
                    <a:pt x="1195070" y="988695"/>
                  </a:lnTo>
                  <a:lnTo>
                    <a:pt x="1192530" y="991870"/>
                  </a:lnTo>
                  <a:lnTo>
                    <a:pt x="1193165" y="995680"/>
                  </a:lnTo>
                  <a:lnTo>
                    <a:pt x="1200785" y="1001395"/>
                  </a:lnTo>
                  <a:lnTo>
                    <a:pt x="1201420" y="1007745"/>
                  </a:lnTo>
                  <a:lnTo>
                    <a:pt x="1200785" y="1016000"/>
                  </a:lnTo>
                  <a:lnTo>
                    <a:pt x="1203325" y="1017905"/>
                  </a:lnTo>
                  <a:lnTo>
                    <a:pt x="1208405" y="1017905"/>
                  </a:lnTo>
                  <a:lnTo>
                    <a:pt x="1210945" y="1022350"/>
                  </a:lnTo>
                  <a:lnTo>
                    <a:pt x="1210310" y="1027430"/>
                  </a:lnTo>
                  <a:lnTo>
                    <a:pt x="1217930" y="1033780"/>
                  </a:lnTo>
                  <a:lnTo>
                    <a:pt x="1214120" y="1035050"/>
                  </a:lnTo>
                  <a:lnTo>
                    <a:pt x="1220470" y="1036955"/>
                  </a:lnTo>
                  <a:lnTo>
                    <a:pt x="1223645" y="1040765"/>
                  </a:lnTo>
                  <a:lnTo>
                    <a:pt x="1229360" y="1042035"/>
                  </a:lnTo>
                  <a:lnTo>
                    <a:pt x="1235075" y="1040130"/>
                  </a:lnTo>
                  <a:lnTo>
                    <a:pt x="1240155" y="1038225"/>
                  </a:lnTo>
                  <a:lnTo>
                    <a:pt x="1240790" y="1030605"/>
                  </a:lnTo>
                  <a:lnTo>
                    <a:pt x="1244600" y="1024890"/>
                  </a:lnTo>
                  <a:lnTo>
                    <a:pt x="1247775" y="1017270"/>
                  </a:lnTo>
                  <a:lnTo>
                    <a:pt x="1253490" y="1006475"/>
                  </a:lnTo>
                  <a:lnTo>
                    <a:pt x="1252855" y="1001395"/>
                  </a:lnTo>
                  <a:lnTo>
                    <a:pt x="1254125" y="998220"/>
                  </a:lnTo>
                  <a:lnTo>
                    <a:pt x="1255395" y="987425"/>
                  </a:lnTo>
                  <a:lnTo>
                    <a:pt x="1254125" y="984885"/>
                  </a:lnTo>
                  <a:lnTo>
                    <a:pt x="1257935" y="981075"/>
                  </a:lnTo>
                  <a:lnTo>
                    <a:pt x="1256030" y="972185"/>
                  </a:lnTo>
                  <a:lnTo>
                    <a:pt x="1249680" y="968375"/>
                  </a:lnTo>
                  <a:lnTo>
                    <a:pt x="1246505" y="948055"/>
                  </a:lnTo>
                  <a:lnTo>
                    <a:pt x="1243965" y="944880"/>
                  </a:lnTo>
                  <a:lnTo>
                    <a:pt x="1244600" y="935355"/>
                  </a:lnTo>
                  <a:lnTo>
                    <a:pt x="1247140" y="928370"/>
                  </a:lnTo>
                  <a:lnTo>
                    <a:pt x="1244600" y="922655"/>
                  </a:lnTo>
                  <a:lnTo>
                    <a:pt x="1240790" y="917575"/>
                  </a:lnTo>
                  <a:lnTo>
                    <a:pt x="1237615" y="902335"/>
                  </a:lnTo>
                  <a:lnTo>
                    <a:pt x="1235075" y="896620"/>
                  </a:lnTo>
                  <a:lnTo>
                    <a:pt x="1233805" y="883285"/>
                  </a:lnTo>
                  <a:lnTo>
                    <a:pt x="1230630" y="875030"/>
                  </a:lnTo>
                  <a:lnTo>
                    <a:pt x="1232535" y="861695"/>
                  </a:lnTo>
                  <a:lnTo>
                    <a:pt x="1243330" y="850900"/>
                  </a:lnTo>
                  <a:lnTo>
                    <a:pt x="1244600" y="831850"/>
                  </a:lnTo>
                  <a:lnTo>
                    <a:pt x="1244600" y="821055"/>
                  </a:lnTo>
                  <a:lnTo>
                    <a:pt x="1249045" y="812165"/>
                  </a:lnTo>
                  <a:lnTo>
                    <a:pt x="1254760" y="803275"/>
                  </a:lnTo>
                  <a:lnTo>
                    <a:pt x="1259840" y="802005"/>
                  </a:lnTo>
                  <a:lnTo>
                    <a:pt x="1262380" y="798195"/>
                  </a:lnTo>
                  <a:lnTo>
                    <a:pt x="1264920" y="797560"/>
                  </a:lnTo>
                  <a:lnTo>
                    <a:pt x="1269365" y="791210"/>
                  </a:lnTo>
                  <a:lnTo>
                    <a:pt x="1270000" y="786130"/>
                  </a:lnTo>
                  <a:lnTo>
                    <a:pt x="1267460" y="784860"/>
                  </a:lnTo>
                  <a:lnTo>
                    <a:pt x="1269365" y="783590"/>
                  </a:lnTo>
                  <a:lnTo>
                    <a:pt x="1276985" y="783590"/>
                  </a:lnTo>
                  <a:lnTo>
                    <a:pt x="1278255" y="779780"/>
                  </a:lnTo>
                  <a:lnTo>
                    <a:pt x="1284605" y="780415"/>
                  </a:lnTo>
                  <a:lnTo>
                    <a:pt x="1285875" y="777240"/>
                  </a:lnTo>
                  <a:lnTo>
                    <a:pt x="1295400" y="775970"/>
                  </a:lnTo>
                  <a:lnTo>
                    <a:pt x="1298575" y="771525"/>
                  </a:lnTo>
                  <a:lnTo>
                    <a:pt x="1304925" y="772160"/>
                  </a:lnTo>
                  <a:lnTo>
                    <a:pt x="1306195" y="768985"/>
                  </a:lnTo>
                  <a:lnTo>
                    <a:pt x="1309370" y="768350"/>
                  </a:lnTo>
                  <a:lnTo>
                    <a:pt x="1313180" y="769620"/>
                  </a:lnTo>
                  <a:lnTo>
                    <a:pt x="1318260" y="763270"/>
                  </a:lnTo>
                  <a:lnTo>
                    <a:pt x="1318895" y="759460"/>
                  </a:lnTo>
                  <a:lnTo>
                    <a:pt x="1322070" y="759460"/>
                  </a:lnTo>
                  <a:lnTo>
                    <a:pt x="1327150" y="755015"/>
                  </a:lnTo>
                  <a:lnTo>
                    <a:pt x="1327150" y="751205"/>
                  </a:lnTo>
                  <a:lnTo>
                    <a:pt x="1338580" y="735965"/>
                  </a:lnTo>
                  <a:lnTo>
                    <a:pt x="1344930" y="730885"/>
                  </a:lnTo>
                  <a:lnTo>
                    <a:pt x="1353820" y="729615"/>
                  </a:lnTo>
                  <a:lnTo>
                    <a:pt x="1356995" y="731520"/>
                  </a:lnTo>
                  <a:lnTo>
                    <a:pt x="1359535" y="730885"/>
                  </a:lnTo>
                  <a:lnTo>
                    <a:pt x="1364615" y="721360"/>
                  </a:lnTo>
                  <a:lnTo>
                    <a:pt x="1380490" y="708660"/>
                  </a:lnTo>
                  <a:lnTo>
                    <a:pt x="1395095" y="699770"/>
                  </a:lnTo>
                  <a:lnTo>
                    <a:pt x="1402715" y="699135"/>
                  </a:lnTo>
                  <a:lnTo>
                    <a:pt x="1404620" y="697865"/>
                  </a:lnTo>
                  <a:lnTo>
                    <a:pt x="1408430" y="697230"/>
                  </a:lnTo>
                  <a:lnTo>
                    <a:pt x="1409065" y="699135"/>
                  </a:lnTo>
                  <a:lnTo>
                    <a:pt x="1414145" y="699135"/>
                  </a:lnTo>
                  <a:lnTo>
                    <a:pt x="1419860" y="692150"/>
                  </a:lnTo>
                  <a:lnTo>
                    <a:pt x="1417320" y="691515"/>
                  </a:lnTo>
                  <a:lnTo>
                    <a:pt x="1416050" y="688975"/>
                  </a:lnTo>
                  <a:lnTo>
                    <a:pt x="1410335" y="694055"/>
                  </a:lnTo>
                  <a:lnTo>
                    <a:pt x="1402715" y="693420"/>
                  </a:lnTo>
                  <a:lnTo>
                    <a:pt x="1398270" y="688975"/>
                  </a:lnTo>
                  <a:lnTo>
                    <a:pt x="1403985" y="691515"/>
                  </a:lnTo>
                  <a:lnTo>
                    <a:pt x="1412240" y="687705"/>
                  </a:lnTo>
                  <a:lnTo>
                    <a:pt x="1410970" y="685165"/>
                  </a:lnTo>
                  <a:lnTo>
                    <a:pt x="1414145" y="682625"/>
                  </a:lnTo>
                  <a:lnTo>
                    <a:pt x="1412240" y="679450"/>
                  </a:lnTo>
                  <a:lnTo>
                    <a:pt x="1404620" y="678180"/>
                  </a:lnTo>
                  <a:lnTo>
                    <a:pt x="1401445" y="674370"/>
                  </a:lnTo>
                  <a:lnTo>
                    <a:pt x="1405890" y="674370"/>
                  </a:lnTo>
                  <a:lnTo>
                    <a:pt x="1410335" y="676275"/>
                  </a:lnTo>
                  <a:lnTo>
                    <a:pt x="1414780" y="674370"/>
                  </a:lnTo>
                  <a:lnTo>
                    <a:pt x="1415415" y="669925"/>
                  </a:lnTo>
                  <a:lnTo>
                    <a:pt x="1417955" y="676910"/>
                  </a:lnTo>
                  <a:lnTo>
                    <a:pt x="1422400" y="676275"/>
                  </a:lnTo>
                  <a:lnTo>
                    <a:pt x="1426845" y="678815"/>
                  </a:lnTo>
                  <a:lnTo>
                    <a:pt x="1429385" y="676910"/>
                  </a:lnTo>
                  <a:lnTo>
                    <a:pt x="1431925" y="672465"/>
                  </a:lnTo>
                  <a:lnTo>
                    <a:pt x="1438275" y="666750"/>
                  </a:lnTo>
                  <a:lnTo>
                    <a:pt x="1440180" y="666750"/>
                  </a:lnTo>
                  <a:lnTo>
                    <a:pt x="1441450" y="660400"/>
                  </a:lnTo>
                  <a:lnTo>
                    <a:pt x="1438910" y="655320"/>
                  </a:lnTo>
                  <a:lnTo>
                    <a:pt x="1437640" y="655955"/>
                  </a:lnTo>
                  <a:lnTo>
                    <a:pt x="1434465" y="662305"/>
                  </a:lnTo>
                  <a:lnTo>
                    <a:pt x="1433830" y="666115"/>
                  </a:lnTo>
                  <a:lnTo>
                    <a:pt x="1430655" y="664845"/>
                  </a:lnTo>
                  <a:lnTo>
                    <a:pt x="1430020" y="655320"/>
                  </a:lnTo>
                  <a:lnTo>
                    <a:pt x="1427480" y="654050"/>
                  </a:lnTo>
                  <a:lnTo>
                    <a:pt x="1414780" y="655955"/>
                  </a:lnTo>
                  <a:lnTo>
                    <a:pt x="1408430" y="657860"/>
                  </a:lnTo>
                  <a:lnTo>
                    <a:pt x="1409700" y="654050"/>
                  </a:lnTo>
                  <a:lnTo>
                    <a:pt x="1409700" y="644525"/>
                  </a:lnTo>
                  <a:lnTo>
                    <a:pt x="1411605" y="643255"/>
                  </a:lnTo>
                  <a:lnTo>
                    <a:pt x="1414780" y="649605"/>
                  </a:lnTo>
                  <a:lnTo>
                    <a:pt x="1418590" y="650875"/>
                  </a:lnTo>
                  <a:lnTo>
                    <a:pt x="1421765" y="647700"/>
                  </a:lnTo>
                  <a:lnTo>
                    <a:pt x="1430020" y="645160"/>
                  </a:lnTo>
                  <a:lnTo>
                    <a:pt x="1431290" y="643255"/>
                  </a:lnTo>
                  <a:lnTo>
                    <a:pt x="1435100" y="643255"/>
                  </a:lnTo>
                  <a:lnTo>
                    <a:pt x="1437005" y="640080"/>
                  </a:lnTo>
                  <a:lnTo>
                    <a:pt x="1435735" y="633095"/>
                  </a:lnTo>
                  <a:lnTo>
                    <a:pt x="1433195" y="630555"/>
                  </a:lnTo>
                  <a:lnTo>
                    <a:pt x="1433195" y="627380"/>
                  </a:lnTo>
                  <a:lnTo>
                    <a:pt x="1436370" y="628650"/>
                  </a:lnTo>
                  <a:lnTo>
                    <a:pt x="1438910" y="622935"/>
                  </a:lnTo>
                  <a:lnTo>
                    <a:pt x="1437640" y="617220"/>
                  </a:lnTo>
                  <a:lnTo>
                    <a:pt x="1434465" y="614680"/>
                  </a:lnTo>
                  <a:lnTo>
                    <a:pt x="1430020" y="615950"/>
                  </a:lnTo>
                  <a:lnTo>
                    <a:pt x="1424940" y="614680"/>
                  </a:lnTo>
                  <a:lnTo>
                    <a:pt x="1422400" y="607060"/>
                  </a:lnTo>
                  <a:lnTo>
                    <a:pt x="1418590" y="607060"/>
                  </a:lnTo>
                  <a:lnTo>
                    <a:pt x="1413510" y="605155"/>
                  </a:lnTo>
                  <a:lnTo>
                    <a:pt x="1409065" y="600075"/>
                  </a:lnTo>
                  <a:lnTo>
                    <a:pt x="1414145" y="602615"/>
                  </a:lnTo>
                  <a:lnTo>
                    <a:pt x="1421765" y="602615"/>
                  </a:lnTo>
                  <a:lnTo>
                    <a:pt x="1424940" y="608330"/>
                  </a:lnTo>
                  <a:lnTo>
                    <a:pt x="1428750" y="610235"/>
                  </a:lnTo>
                  <a:lnTo>
                    <a:pt x="1431290" y="605790"/>
                  </a:lnTo>
                  <a:lnTo>
                    <a:pt x="1423670" y="598805"/>
                  </a:lnTo>
                  <a:lnTo>
                    <a:pt x="1430020" y="600075"/>
                  </a:lnTo>
                  <a:lnTo>
                    <a:pt x="1430655" y="596900"/>
                  </a:lnTo>
                  <a:lnTo>
                    <a:pt x="1432560" y="594995"/>
                  </a:lnTo>
                  <a:lnTo>
                    <a:pt x="1430655" y="590550"/>
                  </a:lnTo>
                  <a:lnTo>
                    <a:pt x="1423670" y="586105"/>
                  </a:lnTo>
                  <a:lnTo>
                    <a:pt x="1421130" y="578485"/>
                  </a:lnTo>
                  <a:lnTo>
                    <a:pt x="1424305" y="579755"/>
                  </a:lnTo>
                  <a:lnTo>
                    <a:pt x="1426210" y="585470"/>
                  </a:lnTo>
                  <a:lnTo>
                    <a:pt x="1430655" y="586105"/>
                  </a:lnTo>
                  <a:lnTo>
                    <a:pt x="1432560" y="579755"/>
                  </a:lnTo>
                  <a:lnTo>
                    <a:pt x="1431925" y="574675"/>
                  </a:lnTo>
                  <a:lnTo>
                    <a:pt x="1427480" y="572135"/>
                  </a:lnTo>
                  <a:lnTo>
                    <a:pt x="1420495" y="563880"/>
                  </a:lnTo>
                  <a:lnTo>
                    <a:pt x="1413510" y="561340"/>
                  </a:lnTo>
                  <a:lnTo>
                    <a:pt x="1409700" y="555625"/>
                  </a:lnTo>
                  <a:lnTo>
                    <a:pt x="1405255" y="553720"/>
                  </a:lnTo>
                  <a:lnTo>
                    <a:pt x="1405255" y="548640"/>
                  </a:lnTo>
                  <a:lnTo>
                    <a:pt x="1409700" y="542290"/>
                  </a:lnTo>
                  <a:lnTo>
                    <a:pt x="1407160" y="548640"/>
                  </a:lnTo>
                  <a:lnTo>
                    <a:pt x="1408430" y="551815"/>
                  </a:lnTo>
                  <a:lnTo>
                    <a:pt x="1411605" y="551815"/>
                  </a:lnTo>
                  <a:lnTo>
                    <a:pt x="1415415" y="558800"/>
                  </a:lnTo>
                  <a:lnTo>
                    <a:pt x="1421765" y="559435"/>
                  </a:lnTo>
                  <a:lnTo>
                    <a:pt x="1429385" y="568325"/>
                  </a:lnTo>
                  <a:lnTo>
                    <a:pt x="1431290" y="567690"/>
                  </a:lnTo>
                  <a:lnTo>
                    <a:pt x="1431925" y="555625"/>
                  </a:lnTo>
                  <a:lnTo>
                    <a:pt x="1431290" y="549275"/>
                  </a:lnTo>
                  <a:lnTo>
                    <a:pt x="1431925" y="544830"/>
                  </a:lnTo>
                  <a:lnTo>
                    <a:pt x="1430655" y="541020"/>
                  </a:lnTo>
                  <a:lnTo>
                    <a:pt x="1431925" y="532130"/>
                  </a:lnTo>
                  <a:lnTo>
                    <a:pt x="1433195" y="528320"/>
                  </a:lnTo>
                  <a:lnTo>
                    <a:pt x="1430020" y="523875"/>
                  </a:lnTo>
                  <a:lnTo>
                    <a:pt x="1432560" y="524510"/>
                  </a:lnTo>
                  <a:lnTo>
                    <a:pt x="1436370" y="521335"/>
                  </a:lnTo>
                  <a:lnTo>
                    <a:pt x="1442720" y="516255"/>
                  </a:lnTo>
                  <a:lnTo>
                    <a:pt x="1444625" y="510540"/>
                  </a:lnTo>
                  <a:lnTo>
                    <a:pt x="1444625" y="508635"/>
                  </a:lnTo>
                  <a:lnTo>
                    <a:pt x="1446530" y="511175"/>
                  </a:lnTo>
                  <a:lnTo>
                    <a:pt x="1445260" y="516890"/>
                  </a:lnTo>
                  <a:lnTo>
                    <a:pt x="1446530" y="518795"/>
                  </a:lnTo>
                  <a:lnTo>
                    <a:pt x="1441450" y="521970"/>
                  </a:lnTo>
                  <a:lnTo>
                    <a:pt x="1437640" y="528320"/>
                  </a:lnTo>
                  <a:lnTo>
                    <a:pt x="1442720" y="536575"/>
                  </a:lnTo>
                  <a:lnTo>
                    <a:pt x="1441450" y="545465"/>
                  </a:lnTo>
                  <a:lnTo>
                    <a:pt x="1437005" y="551815"/>
                  </a:lnTo>
                  <a:lnTo>
                    <a:pt x="1437005" y="557530"/>
                  </a:lnTo>
                  <a:lnTo>
                    <a:pt x="1442085" y="563880"/>
                  </a:lnTo>
                  <a:lnTo>
                    <a:pt x="1443990" y="561340"/>
                  </a:lnTo>
                  <a:lnTo>
                    <a:pt x="1444625" y="563880"/>
                  </a:lnTo>
                  <a:lnTo>
                    <a:pt x="1447165" y="563880"/>
                  </a:lnTo>
                  <a:lnTo>
                    <a:pt x="1447165" y="565150"/>
                  </a:lnTo>
                  <a:lnTo>
                    <a:pt x="1445260" y="568325"/>
                  </a:lnTo>
                  <a:lnTo>
                    <a:pt x="1447165" y="572770"/>
                  </a:lnTo>
                  <a:lnTo>
                    <a:pt x="1454785" y="572770"/>
                  </a:lnTo>
                  <a:lnTo>
                    <a:pt x="1449070" y="575945"/>
                  </a:lnTo>
                  <a:lnTo>
                    <a:pt x="1450340" y="577215"/>
                  </a:lnTo>
                  <a:lnTo>
                    <a:pt x="1446530" y="582295"/>
                  </a:lnTo>
                  <a:lnTo>
                    <a:pt x="1447165" y="586105"/>
                  </a:lnTo>
                  <a:lnTo>
                    <a:pt x="1443355" y="591820"/>
                  </a:lnTo>
                  <a:lnTo>
                    <a:pt x="1441450" y="598805"/>
                  </a:lnTo>
                  <a:lnTo>
                    <a:pt x="1442085" y="605155"/>
                  </a:lnTo>
                  <a:lnTo>
                    <a:pt x="1443355" y="602615"/>
                  </a:lnTo>
                  <a:lnTo>
                    <a:pt x="1443990" y="599440"/>
                  </a:lnTo>
                  <a:lnTo>
                    <a:pt x="1450340" y="588010"/>
                  </a:lnTo>
                  <a:lnTo>
                    <a:pt x="1450975" y="590550"/>
                  </a:lnTo>
                  <a:lnTo>
                    <a:pt x="1451610" y="593090"/>
                  </a:lnTo>
                  <a:lnTo>
                    <a:pt x="1453515" y="590550"/>
                  </a:lnTo>
                  <a:lnTo>
                    <a:pt x="1453515" y="586740"/>
                  </a:lnTo>
                  <a:lnTo>
                    <a:pt x="1457325" y="580390"/>
                  </a:lnTo>
                  <a:lnTo>
                    <a:pt x="1462405" y="567690"/>
                  </a:lnTo>
                  <a:lnTo>
                    <a:pt x="1469390" y="563880"/>
                  </a:lnTo>
                  <a:lnTo>
                    <a:pt x="1474470" y="552450"/>
                  </a:lnTo>
                  <a:lnTo>
                    <a:pt x="1474470" y="544830"/>
                  </a:lnTo>
                  <a:lnTo>
                    <a:pt x="1470660" y="534670"/>
                  </a:lnTo>
                  <a:lnTo>
                    <a:pt x="1467485" y="531495"/>
                  </a:lnTo>
                  <a:lnTo>
                    <a:pt x="1466850" y="523240"/>
                  </a:lnTo>
                  <a:lnTo>
                    <a:pt x="1464310" y="520065"/>
                  </a:lnTo>
                  <a:lnTo>
                    <a:pt x="1463675" y="513715"/>
                  </a:lnTo>
                  <a:lnTo>
                    <a:pt x="1466850" y="508000"/>
                  </a:lnTo>
                  <a:lnTo>
                    <a:pt x="1472565" y="502920"/>
                  </a:lnTo>
                  <a:lnTo>
                    <a:pt x="1479550" y="499745"/>
                  </a:lnTo>
                  <a:lnTo>
                    <a:pt x="1469390" y="510540"/>
                  </a:lnTo>
                  <a:lnTo>
                    <a:pt x="1467485" y="514985"/>
                  </a:lnTo>
                  <a:lnTo>
                    <a:pt x="1470025" y="519430"/>
                  </a:lnTo>
                  <a:lnTo>
                    <a:pt x="1477010" y="526415"/>
                  </a:lnTo>
                  <a:lnTo>
                    <a:pt x="1481455" y="525145"/>
                  </a:lnTo>
                  <a:lnTo>
                    <a:pt x="1483995" y="527685"/>
                  </a:lnTo>
                  <a:lnTo>
                    <a:pt x="1480820" y="535940"/>
                  </a:lnTo>
                  <a:lnTo>
                    <a:pt x="1485265" y="532765"/>
                  </a:lnTo>
                  <a:lnTo>
                    <a:pt x="1485900" y="534670"/>
                  </a:lnTo>
                  <a:lnTo>
                    <a:pt x="1490980" y="528320"/>
                  </a:lnTo>
                  <a:lnTo>
                    <a:pt x="1491615" y="524510"/>
                  </a:lnTo>
                  <a:lnTo>
                    <a:pt x="1494155" y="524510"/>
                  </a:lnTo>
                  <a:lnTo>
                    <a:pt x="1496695" y="520700"/>
                  </a:lnTo>
                  <a:lnTo>
                    <a:pt x="1501140" y="519430"/>
                  </a:lnTo>
                  <a:lnTo>
                    <a:pt x="1503680" y="509905"/>
                  </a:lnTo>
                  <a:lnTo>
                    <a:pt x="1506855" y="506095"/>
                  </a:lnTo>
                  <a:lnTo>
                    <a:pt x="1509395" y="506095"/>
                  </a:lnTo>
                  <a:lnTo>
                    <a:pt x="1511935" y="499745"/>
                  </a:lnTo>
                  <a:lnTo>
                    <a:pt x="1514475" y="495935"/>
                  </a:lnTo>
                  <a:lnTo>
                    <a:pt x="1513840" y="493395"/>
                  </a:lnTo>
                  <a:lnTo>
                    <a:pt x="1516380" y="487680"/>
                  </a:lnTo>
                  <a:lnTo>
                    <a:pt x="1516380" y="485140"/>
                  </a:lnTo>
                  <a:lnTo>
                    <a:pt x="1519555" y="480695"/>
                  </a:lnTo>
                  <a:lnTo>
                    <a:pt x="1518920" y="476885"/>
                  </a:lnTo>
                  <a:lnTo>
                    <a:pt x="1515110" y="473710"/>
                  </a:lnTo>
                  <a:lnTo>
                    <a:pt x="1512570" y="469265"/>
                  </a:lnTo>
                  <a:lnTo>
                    <a:pt x="1520825" y="464820"/>
                  </a:lnTo>
                  <a:lnTo>
                    <a:pt x="1520825" y="460375"/>
                  </a:lnTo>
                  <a:lnTo>
                    <a:pt x="1525905" y="455930"/>
                  </a:lnTo>
                  <a:lnTo>
                    <a:pt x="1531620" y="454025"/>
                  </a:lnTo>
                  <a:lnTo>
                    <a:pt x="1541145" y="448945"/>
                  </a:lnTo>
                  <a:lnTo>
                    <a:pt x="1548130" y="448945"/>
                  </a:lnTo>
                  <a:lnTo>
                    <a:pt x="1558290" y="441960"/>
                  </a:lnTo>
                  <a:lnTo>
                    <a:pt x="1562100" y="441960"/>
                  </a:lnTo>
                  <a:lnTo>
                    <a:pt x="1564640" y="443865"/>
                  </a:lnTo>
                  <a:lnTo>
                    <a:pt x="1576705" y="443230"/>
                  </a:lnTo>
                  <a:lnTo>
                    <a:pt x="1582420" y="444500"/>
                  </a:lnTo>
                  <a:lnTo>
                    <a:pt x="1590040" y="442595"/>
                  </a:lnTo>
                  <a:lnTo>
                    <a:pt x="1602740" y="441960"/>
                  </a:lnTo>
                  <a:lnTo>
                    <a:pt x="1606550" y="440690"/>
                  </a:lnTo>
                  <a:lnTo>
                    <a:pt x="1604010" y="437515"/>
                  </a:lnTo>
                  <a:lnTo>
                    <a:pt x="1604645" y="429260"/>
                  </a:lnTo>
                  <a:lnTo>
                    <a:pt x="1604645" y="422275"/>
                  </a:lnTo>
                  <a:lnTo>
                    <a:pt x="1610995" y="429260"/>
                  </a:lnTo>
                  <a:lnTo>
                    <a:pt x="1610995" y="435610"/>
                  </a:lnTo>
                  <a:lnTo>
                    <a:pt x="1610360" y="440055"/>
                  </a:lnTo>
                  <a:lnTo>
                    <a:pt x="1614170" y="440690"/>
                  </a:lnTo>
                  <a:lnTo>
                    <a:pt x="1619885" y="434975"/>
                  </a:lnTo>
                  <a:lnTo>
                    <a:pt x="1625600" y="424180"/>
                  </a:lnTo>
                  <a:lnTo>
                    <a:pt x="1628775" y="429895"/>
                  </a:lnTo>
                  <a:lnTo>
                    <a:pt x="1628775" y="434340"/>
                  </a:lnTo>
                  <a:lnTo>
                    <a:pt x="1632585" y="435610"/>
                  </a:lnTo>
                  <a:lnTo>
                    <a:pt x="1647190" y="428625"/>
                  </a:lnTo>
                  <a:lnTo>
                    <a:pt x="1651000" y="422275"/>
                  </a:lnTo>
                  <a:lnTo>
                    <a:pt x="1647825" y="411480"/>
                  </a:lnTo>
                  <a:lnTo>
                    <a:pt x="1644650" y="412115"/>
                  </a:lnTo>
                  <a:lnTo>
                    <a:pt x="1645285" y="417195"/>
                  </a:lnTo>
                  <a:lnTo>
                    <a:pt x="1642745" y="424180"/>
                  </a:lnTo>
                  <a:lnTo>
                    <a:pt x="1633855" y="424180"/>
                  </a:lnTo>
                  <a:lnTo>
                    <a:pt x="1633220" y="419100"/>
                  </a:lnTo>
                  <a:lnTo>
                    <a:pt x="1630045" y="408940"/>
                  </a:lnTo>
                  <a:lnTo>
                    <a:pt x="1622425" y="404495"/>
                  </a:lnTo>
                  <a:lnTo>
                    <a:pt x="1622425" y="401320"/>
                  </a:lnTo>
                  <a:lnTo>
                    <a:pt x="1633220" y="391160"/>
                  </a:lnTo>
                  <a:lnTo>
                    <a:pt x="1632585" y="386715"/>
                  </a:lnTo>
                  <a:lnTo>
                    <a:pt x="1628775" y="386715"/>
                  </a:lnTo>
                  <a:lnTo>
                    <a:pt x="1629410" y="382905"/>
                  </a:lnTo>
                  <a:lnTo>
                    <a:pt x="1632585" y="380365"/>
                  </a:lnTo>
                  <a:lnTo>
                    <a:pt x="1633855" y="375920"/>
                  </a:lnTo>
                  <a:lnTo>
                    <a:pt x="1637665" y="371475"/>
                  </a:lnTo>
                  <a:lnTo>
                    <a:pt x="1641475" y="360680"/>
                  </a:lnTo>
                  <a:lnTo>
                    <a:pt x="1652905" y="351790"/>
                  </a:lnTo>
                  <a:lnTo>
                    <a:pt x="1656715" y="343535"/>
                  </a:lnTo>
                  <a:lnTo>
                    <a:pt x="1659890" y="343535"/>
                  </a:lnTo>
                  <a:lnTo>
                    <a:pt x="1663700" y="337820"/>
                  </a:lnTo>
                  <a:lnTo>
                    <a:pt x="1664335" y="341630"/>
                  </a:lnTo>
                  <a:lnTo>
                    <a:pt x="1668780" y="342900"/>
                  </a:lnTo>
                  <a:lnTo>
                    <a:pt x="1671955" y="339090"/>
                  </a:lnTo>
                  <a:lnTo>
                    <a:pt x="1675130" y="332740"/>
                  </a:lnTo>
                  <a:lnTo>
                    <a:pt x="1675765" y="339090"/>
                  </a:lnTo>
                  <a:lnTo>
                    <a:pt x="1679575" y="339090"/>
                  </a:lnTo>
                  <a:lnTo>
                    <a:pt x="1683385" y="332105"/>
                  </a:lnTo>
                  <a:lnTo>
                    <a:pt x="1685290" y="335280"/>
                  </a:lnTo>
                  <a:lnTo>
                    <a:pt x="1689100" y="332740"/>
                  </a:lnTo>
                  <a:lnTo>
                    <a:pt x="1694815" y="323215"/>
                  </a:lnTo>
                  <a:lnTo>
                    <a:pt x="1703070" y="313055"/>
                  </a:lnTo>
                  <a:lnTo>
                    <a:pt x="1701165" y="319405"/>
                  </a:lnTo>
                  <a:lnTo>
                    <a:pt x="1702435" y="324485"/>
                  </a:lnTo>
                  <a:lnTo>
                    <a:pt x="1708150" y="323850"/>
                  </a:lnTo>
                  <a:lnTo>
                    <a:pt x="1713230" y="318135"/>
                  </a:lnTo>
                  <a:lnTo>
                    <a:pt x="1720215" y="318135"/>
                  </a:lnTo>
                  <a:lnTo>
                    <a:pt x="1722120" y="325120"/>
                  </a:lnTo>
                  <a:lnTo>
                    <a:pt x="1726565" y="325120"/>
                  </a:lnTo>
                  <a:lnTo>
                    <a:pt x="1731645" y="318135"/>
                  </a:lnTo>
                  <a:lnTo>
                    <a:pt x="1736090" y="320040"/>
                  </a:lnTo>
                  <a:lnTo>
                    <a:pt x="1739265" y="318135"/>
                  </a:lnTo>
                  <a:lnTo>
                    <a:pt x="1744980" y="314325"/>
                  </a:lnTo>
                  <a:lnTo>
                    <a:pt x="1749425" y="314960"/>
                  </a:lnTo>
                  <a:lnTo>
                    <a:pt x="1757045" y="310515"/>
                  </a:lnTo>
                  <a:lnTo>
                    <a:pt x="1758950" y="314325"/>
                  </a:lnTo>
                  <a:lnTo>
                    <a:pt x="1764665" y="313690"/>
                  </a:lnTo>
                  <a:lnTo>
                    <a:pt x="1769110" y="308610"/>
                  </a:lnTo>
                  <a:lnTo>
                    <a:pt x="1763395" y="304800"/>
                  </a:lnTo>
                  <a:lnTo>
                    <a:pt x="1760855" y="309245"/>
                  </a:lnTo>
                  <a:lnTo>
                    <a:pt x="1756410" y="304800"/>
                  </a:lnTo>
                  <a:lnTo>
                    <a:pt x="1758315" y="297815"/>
                  </a:lnTo>
                  <a:lnTo>
                    <a:pt x="1746885" y="290830"/>
                  </a:lnTo>
                  <a:lnTo>
                    <a:pt x="1746885" y="290830"/>
                  </a:lnTo>
                  <a:lnTo>
                    <a:pt x="1746250" y="290830"/>
                  </a:lnTo>
                  <a:lnTo>
                    <a:pt x="1744980" y="288925"/>
                  </a:lnTo>
                  <a:lnTo>
                    <a:pt x="1746250" y="286385"/>
                  </a:lnTo>
                  <a:lnTo>
                    <a:pt x="1745615" y="283210"/>
                  </a:lnTo>
                  <a:lnTo>
                    <a:pt x="1746250" y="280035"/>
                  </a:lnTo>
                  <a:lnTo>
                    <a:pt x="1746250" y="274955"/>
                  </a:lnTo>
                  <a:lnTo>
                    <a:pt x="1743710" y="271780"/>
                  </a:lnTo>
                  <a:lnTo>
                    <a:pt x="1741805" y="267970"/>
                  </a:lnTo>
                  <a:lnTo>
                    <a:pt x="1739265" y="267335"/>
                  </a:lnTo>
                  <a:lnTo>
                    <a:pt x="1740535" y="262890"/>
                  </a:lnTo>
                  <a:lnTo>
                    <a:pt x="1747520" y="223520"/>
                  </a:lnTo>
                  <a:lnTo>
                    <a:pt x="1746885" y="213360"/>
                  </a:lnTo>
                  <a:lnTo>
                    <a:pt x="1734820" y="201930"/>
                  </a:lnTo>
                  <a:lnTo>
                    <a:pt x="1732280" y="204470"/>
                  </a:lnTo>
                  <a:lnTo>
                    <a:pt x="1724025" y="201930"/>
                  </a:lnTo>
                  <a:lnTo>
                    <a:pt x="1717675" y="203835"/>
                  </a:lnTo>
                  <a:lnTo>
                    <a:pt x="1713230" y="199390"/>
                  </a:lnTo>
                  <a:lnTo>
                    <a:pt x="1709420" y="196850"/>
                  </a:lnTo>
                  <a:lnTo>
                    <a:pt x="1707515" y="197485"/>
                  </a:lnTo>
                  <a:lnTo>
                    <a:pt x="1702435" y="202565"/>
                  </a:lnTo>
                  <a:lnTo>
                    <a:pt x="1699895" y="207645"/>
                  </a:lnTo>
                  <a:lnTo>
                    <a:pt x="1688465" y="220345"/>
                  </a:lnTo>
                  <a:lnTo>
                    <a:pt x="1682750" y="227330"/>
                  </a:lnTo>
                  <a:lnTo>
                    <a:pt x="1683385" y="232410"/>
                  </a:lnTo>
                  <a:lnTo>
                    <a:pt x="1675765" y="236855"/>
                  </a:lnTo>
                  <a:lnTo>
                    <a:pt x="1674495" y="243840"/>
                  </a:lnTo>
                  <a:lnTo>
                    <a:pt x="1671955" y="250825"/>
                  </a:lnTo>
                  <a:lnTo>
                    <a:pt x="1663700" y="260350"/>
                  </a:lnTo>
                  <a:lnTo>
                    <a:pt x="1659890" y="261620"/>
                  </a:lnTo>
                  <a:lnTo>
                    <a:pt x="1649730" y="272415"/>
                  </a:lnTo>
                  <a:lnTo>
                    <a:pt x="1647825" y="276860"/>
                  </a:lnTo>
                  <a:lnTo>
                    <a:pt x="1644015" y="279400"/>
                  </a:lnTo>
                  <a:lnTo>
                    <a:pt x="1638300" y="278130"/>
                  </a:lnTo>
                  <a:lnTo>
                    <a:pt x="1634490" y="278130"/>
                  </a:lnTo>
                  <a:lnTo>
                    <a:pt x="1631950" y="280035"/>
                  </a:lnTo>
                  <a:lnTo>
                    <a:pt x="1629410" y="280670"/>
                  </a:lnTo>
                  <a:lnTo>
                    <a:pt x="1622425" y="287020"/>
                  </a:lnTo>
                  <a:lnTo>
                    <a:pt x="1531620" y="285750"/>
                  </a:lnTo>
                  <a:lnTo>
                    <a:pt x="1520825" y="287655"/>
                  </a:lnTo>
                  <a:lnTo>
                    <a:pt x="1515745" y="292735"/>
                  </a:lnTo>
                  <a:lnTo>
                    <a:pt x="1508125" y="295910"/>
                  </a:lnTo>
                  <a:lnTo>
                    <a:pt x="1501775" y="300990"/>
                  </a:lnTo>
                  <a:lnTo>
                    <a:pt x="1487805" y="314325"/>
                  </a:lnTo>
                  <a:lnTo>
                    <a:pt x="1479550" y="315595"/>
                  </a:lnTo>
                  <a:lnTo>
                    <a:pt x="1473835" y="320040"/>
                  </a:lnTo>
                  <a:lnTo>
                    <a:pt x="1454150" y="334645"/>
                  </a:lnTo>
                  <a:lnTo>
                    <a:pt x="1459865" y="337185"/>
                  </a:lnTo>
                  <a:close/>
                  <a:moveTo>
                    <a:pt x="1229995" y="242570"/>
                  </a:moveTo>
                  <a:lnTo>
                    <a:pt x="1226820" y="252095"/>
                  </a:lnTo>
                  <a:lnTo>
                    <a:pt x="1231265" y="257175"/>
                  </a:lnTo>
                  <a:lnTo>
                    <a:pt x="1216660" y="262890"/>
                  </a:lnTo>
                  <a:lnTo>
                    <a:pt x="1215390" y="274955"/>
                  </a:lnTo>
                  <a:lnTo>
                    <a:pt x="1207770" y="279400"/>
                  </a:lnTo>
                  <a:lnTo>
                    <a:pt x="1203325" y="274320"/>
                  </a:lnTo>
                  <a:lnTo>
                    <a:pt x="1193165" y="278130"/>
                  </a:lnTo>
                  <a:lnTo>
                    <a:pt x="1187450" y="287020"/>
                  </a:lnTo>
                  <a:lnTo>
                    <a:pt x="1191895" y="294640"/>
                  </a:lnTo>
                  <a:lnTo>
                    <a:pt x="1186815" y="301625"/>
                  </a:lnTo>
                  <a:lnTo>
                    <a:pt x="1178560" y="313055"/>
                  </a:lnTo>
                  <a:lnTo>
                    <a:pt x="1177290" y="325120"/>
                  </a:lnTo>
                  <a:lnTo>
                    <a:pt x="1183005" y="344805"/>
                  </a:lnTo>
                  <a:lnTo>
                    <a:pt x="1181735" y="358775"/>
                  </a:lnTo>
                  <a:lnTo>
                    <a:pt x="1177925" y="372745"/>
                  </a:lnTo>
                  <a:lnTo>
                    <a:pt x="1171575" y="389255"/>
                  </a:lnTo>
                  <a:lnTo>
                    <a:pt x="1160780" y="400685"/>
                  </a:lnTo>
                  <a:lnTo>
                    <a:pt x="1148080" y="407035"/>
                  </a:lnTo>
                  <a:lnTo>
                    <a:pt x="1141095" y="403860"/>
                  </a:lnTo>
                  <a:lnTo>
                    <a:pt x="1135380" y="386715"/>
                  </a:lnTo>
                  <a:lnTo>
                    <a:pt x="1134110" y="369570"/>
                  </a:lnTo>
                  <a:lnTo>
                    <a:pt x="1132840" y="352425"/>
                  </a:lnTo>
                  <a:lnTo>
                    <a:pt x="1131570" y="335280"/>
                  </a:lnTo>
                  <a:lnTo>
                    <a:pt x="1143000" y="312420"/>
                  </a:lnTo>
                  <a:lnTo>
                    <a:pt x="1155065" y="280035"/>
                  </a:lnTo>
                  <a:lnTo>
                    <a:pt x="1158240" y="268605"/>
                  </a:lnTo>
                  <a:lnTo>
                    <a:pt x="1150620" y="270510"/>
                  </a:lnTo>
                  <a:lnTo>
                    <a:pt x="1143635" y="265430"/>
                  </a:lnTo>
                  <a:lnTo>
                    <a:pt x="1157605" y="242570"/>
                  </a:lnTo>
                  <a:lnTo>
                    <a:pt x="1167130" y="243205"/>
                  </a:lnTo>
                  <a:lnTo>
                    <a:pt x="1172210" y="236220"/>
                  </a:lnTo>
                  <a:lnTo>
                    <a:pt x="1181735" y="234315"/>
                  </a:lnTo>
                  <a:lnTo>
                    <a:pt x="1191895" y="230505"/>
                  </a:lnTo>
                  <a:lnTo>
                    <a:pt x="1198880" y="231140"/>
                  </a:lnTo>
                  <a:lnTo>
                    <a:pt x="1213485" y="225425"/>
                  </a:lnTo>
                  <a:lnTo>
                    <a:pt x="1227455" y="231140"/>
                  </a:lnTo>
                  <a:lnTo>
                    <a:pt x="1233805" y="241300"/>
                  </a:lnTo>
                  <a:lnTo>
                    <a:pt x="1229995" y="24257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242">
              <a:extLst>
                <a:ext uri="{FF2B5EF4-FFF2-40B4-BE49-F238E27FC236}">
                  <a16:creationId xmlns:a16="http://schemas.microsoft.com/office/drawing/2014/main" id="{769A8404-1357-A8A6-381D-DE36137A7A70}"/>
                </a:ext>
              </a:extLst>
            </p:cNvPr>
            <p:cNvSpPr/>
            <p:nvPr/>
          </p:nvSpPr>
          <p:spPr>
            <a:xfrm>
              <a:off x="3358339" y="5818628"/>
              <a:ext cx="373005" cy="170791"/>
            </a:xfrm>
            <a:custGeom>
              <a:avLst/>
              <a:gdLst>
                <a:gd name="connsiteX0" fmla="*/ 155575 w 173354"/>
                <a:gd name="connsiteY0" fmla="*/ 75565 h 79375"/>
                <a:gd name="connsiteX1" fmla="*/ 149225 w 173354"/>
                <a:gd name="connsiteY1" fmla="*/ 69850 h 79375"/>
                <a:gd name="connsiteX2" fmla="*/ 142240 w 173354"/>
                <a:gd name="connsiteY2" fmla="*/ 60325 h 79375"/>
                <a:gd name="connsiteX3" fmla="*/ 139700 w 173354"/>
                <a:gd name="connsiteY3" fmla="*/ 52070 h 79375"/>
                <a:gd name="connsiteX4" fmla="*/ 142240 w 173354"/>
                <a:gd name="connsiteY4" fmla="*/ 49530 h 79375"/>
                <a:gd name="connsiteX5" fmla="*/ 147320 w 173354"/>
                <a:gd name="connsiteY5" fmla="*/ 41910 h 79375"/>
                <a:gd name="connsiteX6" fmla="*/ 150495 w 173354"/>
                <a:gd name="connsiteY6" fmla="*/ 41275 h 79375"/>
                <a:gd name="connsiteX7" fmla="*/ 153035 w 173354"/>
                <a:gd name="connsiteY7" fmla="*/ 38735 h 79375"/>
                <a:gd name="connsiteX8" fmla="*/ 151130 w 173354"/>
                <a:gd name="connsiteY8" fmla="*/ 34290 h 79375"/>
                <a:gd name="connsiteX9" fmla="*/ 147955 w 173354"/>
                <a:gd name="connsiteY9" fmla="*/ 34925 h 79375"/>
                <a:gd name="connsiteX10" fmla="*/ 144145 w 173354"/>
                <a:gd name="connsiteY10" fmla="*/ 39370 h 79375"/>
                <a:gd name="connsiteX11" fmla="*/ 142240 w 173354"/>
                <a:gd name="connsiteY11" fmla="*/ 41275 h 79375"/>
                <a:gd name="connsiteX12" fmla="*/ 139065 w 173354"/>
                <a:gd name="connsiteY12" fmla="*/ 38100 h 79375"/>
                <a:gd name="connsiteX13" fmla="*/ 136525 w 173354"/>
                <a:gd name="connsiteY13" fmla="*/ 32385 h 79375"/>
                <a:gd name="connsiteX14" fmla="*/ 131445 w 173354"/>
                <a:gd name="connsiteY14" fmla="*/ 25400 h 79375"/>
                <a:gd name="connsiteX15" fmla="*/ 127000 w 173354"/>
                <a:gd name="connsiteY15" fmla="*/ 24765 h 79375"/>
                <a:gd name="connsiteX16" fmla="*/ 121285 w 173354"/>
                <a:gd name="connsiteY16" fmla="*/ 19050 h 79375"/>
                <a:gd name="connsiteX17" fmla="*/ 117475 w 173354"/>
                <a:gd name="connsiteY17" fmla="*/ 17145 h 79375"/>
                <a:gd name="connsiteX18" fmla="*/ 109855 w 173354"/>
                <a:gd name="connsiteY18" fmla="*/ 17780 h 79375"/>
                <a:gd name="connsiteX19" fmla="*/ 100965 w 173354"/>
                <a:gd name="connsiteY19" fmla="*/ 22860 h 79375"/>
                <a:gd name="connsiteX20" fmla="*/ 99695 w 173354"/>
                <a:gd name="connsiteY20" fmla="*/ 28575 h 79375"/>
                <a:gd name="connsiteX21" fmla="*/ 101600 w 173354"/>
                <a:gd name="connsiteY21" fmla="*/ 29845 h 79375"/>
                <a:gd name="connsiteX22" fmla="*/ 102235 w 173354"/>
                <a:gd name="connsiteY22" fmla="*/ 33020 h 79375"/>
                <a:gd name="connsiteX23" fmla="*/ 93345 w 173354"/>
                <a:gd name="connsiteY23" fmla="*/ 41275 h 79375"/>
                <a:gd name="connsiteX24" fmla="*/ 83820 w 173354"/>
                <a:gd name="connsiteY24" fmla="*/ 43180 h 79375"/>
                <a:gd name="connsiteX25" fmla="*/ 78105 w 173354"/>
                <a:gd name="connsiteY25" fmla="*/ 45720 h 79375"/>
                <a:gd name="connsiteX26" fmla="*/ 77470 w 173354"/>
                <a:gd name="connsiteY26" fmla="*/ 49530 h 79375"/>
                <a:gd name="connsiteX27" fmla="*/ 80010 w 173354"/>
                <a:gd name="connsiteY27" fmla="*/ 54610 h 79375"/>
                <a:gd name="connsiteX28" fmla="*/ 85090 w 173354"/>
                <a:gd name="connsiteY28" fmla="*/ 57785 h 79375"/>
                <a:gd name="connsiteX29" fmla="*/ 89535 w 173354"/>
                <a:gd name="connsiteY29" fmla="*/ 62230 h 79375"/>
                <a:gd name="connsiteX30" fmla="*/ 89535 w 173354"/>
                <a:gd name="connsiteY30" fmla="*/ 68580 h 79375"/>
                <a:gd name="connsiteX31" fmla="*/ 86360 w 173354"/>
                <a:gd name="connsiteY31" fmla="*/ 69850 h 79375"/>
                <a:gd name="connsiteX32" fmla="*/ 80645 w 173354"/>
                <a:gd name="connsiteY32" fmla="*/ 68580 h 79375"/>
                <a:gd name="connsiteX33" fmla="*/ 76200 w 173354"/>
                <a:gd name="connsiteY33" fmla="*/ 73025 h 79375"/>
                <a:gd name="connsiteX34" fmla="*/ 72390 w 173354"/>
                <a:gd name="connsiteY34" fmla="*/ 79375 h 79375"/>
                <a:gd name="connsiteX35" fmla="*/ 63500 w 173354"/>
                <a:gd name="connsiteY35" fmla="*/ 77470 h 79375"/>
                <a:gd name="connsiteX36" fmla="*/ 61595 w 173354"/>
                <a:gd name="connsiteY36" fmla="*/ 74295 h 79375"/>
                <a:gd name="connsiteX37" fmla="*/ 62865 w 173354"/>
                <a:gd name="connsiteY37" fmla="*/ 69850 h 79375"/>
                <a:gd name="connsiteX38" fmla="*/ 60960 w 173354"/>
                <a:gd name="connsiteY38" fmla="*/ 63500 h 79375"/>
                <a:gd name="connsiteX39" fmla="*/ 62230 w 173354"/>
                <a:gd name="connsiteY39" fmla="*/ 60325 h 79375"/>
                <a:gd name="connsiteX40" fmla="*/ 60325 w 173354"/>
                <a:gd name="connsiteY40" fmla="*/ 57150 h 79375"/>
                <a:gd name="connsiteX41" fmla="*/ 56515 w 173354"/>
                <a:gd name="connsiteY41" fmla="*/ 56515 h 79375"/>
                <a:gd name="connsiteX42" fmla="*/ 53975 w 173354"/>
                <a:gd name="connsiteY42" fmla="*/ 60325 h 79375"/>
                <a:gd name="connsiteX43" fmla="*/ 56515 w 173354"/>
                <a:gd name="connsiteY43" fmla="*/ 62230 h 79375"/>
                <a:gd name="connsiteX44" fmla="*/ 54610 w 173354"/>
                <a:gd name="connsiteY44" fmla="*/ 66040 h 79375"/>
                <a:gd name="connsiteX45" fmla="*/ 49530 w 173354"/>
                <a:gd name="connsiteY45" fmla="*/ 66040 h 79375"/>
                <a:gd name="connsiteX46" fmla="*/ 44450 w 173354"/>
                <a:gd name="connsiteY46" fmla="*/ 63500 h 79375"/>
                <a:gd name="connsiteX47" fmla="*/ 40640 w 173354"/>
                <a:gd name="connsiteY47" fmla="*/ 55245 h 79375"/>
                <a:gd name="connsiteX48" fmla="*/ 38735 w 173354"/>
                <a:gd name="connsiteY48" fmla="*/ 47625 h 79375"/>
                <a:gd name="connsiteX49" fmla="*/ 27305 w 173354"/>
                <a:gd name="connsiteY49" fmla="*/ 45720 h 79375"/>
                <a:gd name="connsiteX50" fmla="*/ 24130 w 173354"/>
                <a:gd name="connsiteY50" fmla="*/ 45085 h 79375"/>
                <a:gd name="connsiteX51" fmla="*/ 24130 w 173354"/>
                <a:gd name="connsiteY51" fmla="*/ 42545 h 79375"/>
                <a:gd name="connsiteX52" fmla="*/ 21590 w 173354"/>
                <a:gd name="connsiteY52" fmla="*/ 39370 h 79375"/>
                <a:gd name="connsiteX53" fmla="*/ 19050 w 173354"/>
                <a:gd name="connsiteY53" fmla="*/ 41910 h 79375"/>
                <a:gd name="connsiteX54" fmla="*/ 13335 w 173354"/>
                <a:gd name="connsiteY54" fmla="*/ 42545 h 79375"/>
                <a:gd name="connsiteX55" fmla="*/ 7620 w 173354"/>
                <a:gd name="connsiteY55" fmla="*/ 41910 h 79375"/>
                <a:gd name="connsiteX56" fmla="*/ 3175 w 173354"/>
                <a:gd name="connsiteY56" fmla="*/ 42545 h 79375"/>
                <a:gd name="connsiteX57" fmla="*/ 1270 w 173354"/>
                <a:gd name="connsiteY57" fmla="*/ 39370 h 79375"/>
                <a:gd name="connsiteX58" fmla="*/ 1270 w 173354"/>
                <a:gd name="connsiteY58" fmla="*/ 36195 h 79375"/>
                <a:gd name="connsiteX59" fmla="*/ 2540 w 173354"/>
                <a:gd name="connsiteY59" fmla="*/ 31115 h 79375"/>
                <a:gd name="connsiteX60" fmla="*/ 7620 w 173354"/>
                <a:gd name="connsiteY60" fmla="*/ 27305 h 79375"/>
                <a:gd name="connsiteX61" fmla="*/ 3810 w 173354"/>
                <a:gd name="connsiteY61" fmla="*/ 21590 h 79375"/>
                <a:gd name="connsiteX62" fmla="*/ 0 w 173354"/>
                <a:gd name="connsiteY62" fmla="*/ 20955 h 79375"/>
                <a:gd name="connsiteX63" fmla="*/ 635 w 173354"/>
                <a:gd name="connsiteY63" fmla="*/ 15875 h 79375"/>
                <a:gd name="connsiteX64" fmla="*/ 5080 w 173354"/>
                <a:gd name="connsiteY64" fmla="*/ 11430 h 79375"/>
                <a:gd name="connsiteX65" fmla="*/ 4445 w 173354"/>
                <a:gd name="connsiteY65" fmla="*/ 6350 h 79375"/>
                <a:gd name="connsiteX66" fmla="*/ 7620 w 173354"/>
                <a:gd name="connsiteY66" fmla="*/ 3810 h 79375"/>
                <a:gd name="connsiteX67" fmla="*/ 12700 w 173354"/>
                <a:gd name="connsiteY67" fmla="*/ 4445 h 79375"/>
                <a:gd name="connsiteX68" fmla="*/ 13970 w 173354"/>
                <a:gd name="connsiteY68" fmla="*/ 7620 h 79375"/>
                <a:gd name="connsiteX69" fmla="*/ 17780 w 173354"/>
                <a:gd name="connsiteY69" fmla="*/ 11430 h 79375"/>
                <a:gd name="connsiteX70" fmla="*/ 21590 w 173354"/>
                <a:gd name="connsiteY70" fmla="*/ 12700 h 79375"/>
                <a:gd name="connsiteX71" fmla="*/ 24130 w 173354"/>
                <a:gd name="connsiteY71" fmla="*/ 12700 h 79375"/>
                <a:gd name="connsiteX72" fmla="*/ 25400 w 173354"/>
                <a:gd name="connsiteY72" fmla="*/ 14605 h 79375"/>
                <a:gd name="connsiteX73" fmla="*/ 23495 w 173354"/>
                <a:gd name="connsiteY73" fmla="*/ 15240 h 79375"/>
                <a:gd name="connsiteX74" fmla="*/ 22225 w 173354"/>
                <a:gd name="connsiteY74" fmla="*/ 16510 h 79375"/>
                <a:gd name="connsiteX75" fmla="*/ 23495 w 173354"/>
                <a:gd name="connsiteY75" fmla="*/ 19050 h 79375"/>
                <a:gd name="connsiteX76" fmla="*/ 29210 w 173354"/>
                <a:gd name="connsiteY76" fmla="*/ 21590 h 79375"/>
                <a:gd name="connsiteX77" fmla="*/ 33655 w 173354"/>
                <a:gd name="connsiteY77" fmla="*/ 20320 h 79375"/>
                <a:gd name="connsiteX78" fmla="*/ 33655 w 173354"/>
                <a:gd name="connsiteY78" fmla="*/ 17145 h 79375"/>
                <a:gd name="connsiteX79" fmla="*/ 30480 w 173354"/>
                <a:gd name="connsiteY79" fmla="*/ 15240 h 79375"/>
                <a:gd name="connsiteX80" fmla="*/ 32385 w 173354"/>
                <a:gd name="connsiteY80" fmla="*/ 13335 h 79375"/>
                <a:gd name="connsiteX81" fmla="*/ 39370 w 173354"/>
                <a:gd name="connsiteY81" fmla="*/ 17145 h 79375"/>
                <a:gd name="connsiteX82" fmla="*/ 50165 w 173354"/>
                <a:gd name="connsiteY82" fmla="*/ 24130 h 79375"/>
                <a:gd name="connsiteX83" fmla="*/ 60325 w 173354"/>
                <a:gd name="connsiteY83" fmla="*/ 24765 h 79375"/>
                <a:gd name="connsiteX84" fmla="*/ 65405 w 173354"/>
                <a:gd name="connsiteY84" fmla="*/ 24130 h 79375"/>
                <a:gd name="connsiteX85" fmla="*/ 71120 w 173354"/>
                <a:gd name="connsiteY85" fmla="*/ 19050 h 79375"/>
                <a:gd name="connsiteX86" fmla="*/ 90170 w 173354"/>
                <a:gd name="connsiteY86" fmla="*/ 8890 h 79375"/>
                <a:gd name="connsiteX87" fmla="*/ 99695 w 173354"/>
                <a:gd name="connsiteY87" fmla="*/ 6985 h 79375"/>
                <a:gd name="connsiteX88" fmla="*/ 108585 w 173354"/>
                <a:gd name="connsiteY88" fmla="*/ 635 h 79375"/>
                <a:gd name="connsiteX89" fmla="*/ 111760 w 173354"/>
                <a:gd name="connsiteY89" fmla="*/ 0 h 79375"/>
                <a:gd name="connsiteX90" fmla="*/ 116205 w 173354"/>
                <a:gd name="connsiteY90" fmla="*/ 1905 h 79375"/>
                <a:gd name="connsiteX91" fmla="*/ 118110 w 173354"/>
                <a:gd name="connsiteY91" fmla="*/ 5080 h 79375"/>
                <a:gd name="connsiteX92" fmla="*/ 122555 w 173354"/>
                <a:gd name="connsiteY92" fmla="*/ 6350 h 79375"/>
                <a:gd name="connsiteX93" fmla="*/ 136525 w 173354"/>
                <a:gd name="connsiteY93" fmla="*/ 6350 h 79375"/>
                <a:gd name="connsiteX94" fmla="*/ 144145 w 173354"/>
                <a:gd name="connsiteY94" fmla="*/ 8255 h 79375"/>
                <a:gd name="connsiteX95" fmla="*/ 156845 w 173354"/>
                <a:gd name="connsiteY95" fmla="*/ 15875 h 79375"/>
                <a:gd name="connsiteX96" fmla="*/ 162560 w 173354"/>
                <a:gd name="connsiteY96" fmla="*/ 22225 h 79375"/>
                <a:gd name="connsiteX97" fmla="*/ 163830 w 173354"/>
                <a:gd name="connsiteY97" fmla="*/ 25400 h 79375"/>
                <a:gd name="connsiteX98" fmla="*/ 168275 w 173354"/>
                <a:gd name="connsiteY98" fmla="*/ 27940 h 79375"/>
                <a:gd name="connsiteX99" fmla="*/ 170815 w 173354"/>
                <a:gd name="connsiteY99" fmla="*/ 30480 h 79375"/>
                <a:gd name="connsiteX100" fmla="*/ 169545 w 173354"/>
                <a:gd name="connsiteY100" fmla="*/ 35560 h 79375"/>
                <a:gd name="connsiteX101" fmla="*/ 170180 w 173354"/>
                <a:gd name="connsiteY101" fmla="*/ 40005 h 79375"/>
                <a:gd name="connsiteX102" fmla="*/ 173355 w 173354"/>
                <a:gd name="connsiteY102" fmla="*/ 47625 h 79375"/>
                <a:gd name="connsiteX103" fmla="*/ 168275 w 173354"/>
                <a:gd name="connsiteY103" fmla="*/ 55245 h 79375"/>
                <a:gd name="connsiteX104" fmla="*/ 166370 w 173354"/>
                <a:gd name="connsiteY104" fmla="*/ 62865 h 79375"/>
                <a:gd name="connsiteX105" fmla="*/ 162560 w 173354"/>
                <a:gd name="connsiteY105" fmla="*/ 66040 h 79375"/>
                <a:gd name="connsiteX106" fmla="*/ 159385 w 173354"/>
                <a:gd name="connsiteY106" fmla="*/ 6604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354" h="79375">
                  <a:moveTo>
                    <a:pt x="155575" y="75565"/>
                  </a:moveTo>
                  <a:lnTo>
                    <a:pt x="149225" y="69850"/>
                  </a:lnTo>
                  <a:lnTo>
                    <a:pt x="142240" y="60325"/>
                  </a:lnTo>
                  <a:lnTo>
                    <a:pt x="139700" y="52070"/>
                  </a:lnTo>
                  <a:lnTo>
                    <a:pt x="142240" y="49530"/>
                  </a:lnTo>
                  <a:lnTo>
                    <a:pt x="147320" y="41910"/>
                  </a:lnTo>
                  <a:lnTo>
                    <a:pt x="150495" y="41275"/>
                  </a:lnTo>
                  <a:lnTo>
                    <a:pt x="153035" y="38735"/>
                  </a:lnTo>
                  <a:lnTo>
                    <a:pt x="151130" y="34290"/>
                  </a:lnTo>
                  <a:lnTo>
                    <a:pt x="147955" y="34925"/>
                  </a:lnTo>
                  <a:lnTo>
                    <a:pt x="144145" y="39370"/>
                  </a:lnTo>
                  <a:lnTo>
                    <a:pt x="142240" y="41275"/>
                  </a:lnTo>
                  <a:lnTo>
                    <a:pt x="139065" y="38100"/>
                  </a:lnTo>
                  <a:lnTo>
                    <a:pt x="136525" y="32385"/>
                  </a:lnTo>
                  <a:lnTo>
                    <a:pt x="131445" y="25400"/>
                  </a:lnTo>
                  <a:lnTo>
                    <a:pt x="127000" y="24765"/>
                  </a:lnTo>
                  <a:lnTo>
                    <a:pt x="121285" y="19050"/>
                  </a:lnTo>
                  <a:lnTo>
                    <a:pt x="117475" y="17145"/>
                  </a:lnTo>
                  <a:lnTo>
                    <a:pt x="109855" y="17780"/>
                  </a:lnTo>
                  <a:lnTo>
                    <a:pt x="100965" y="22860"/>
                  </a:lnTo>
                  <a:lnTo>
                    <a:pt x="99695" y="28575"/>
                  </a:lnTo>
                  <a:lnTo>
                    <a:pt x="101600" y="29845"/>
                  </a:lnTo>
                  <a:lnTo>
                    <a:pt x="102235" y="33020"/>
                  </a:lnTo>
                  <a:lnTo>
                    <a:pt x="93345" y="41275"/>
                  </a:lnTo>
                  <a:lnTo>
                    <a:pt x="83820" y="43180"/>
                  </a:lnTo>
                  <a:lnTo>
                    <a:pt x="78105" y="45720"/>
                  </a:lnTo>
                  <a:lnTo>
                    <a:pt x="77470" y="49530"/>
                  </a:lnTo>
                  <a:lnTo>
                    <a:pt x="80010" y="54610"/>
                  </a:lnTo>
                  <a:lnTo>
                    <a:pt x="85090" y="57785"/>
                  </a:lnTo>
                  <a:lnTo>
                    <a:pt x="89535" y="62230"/>
                  </a:lnTo>
                  <a:lnTo>
                    <a:pt x="89535" y="68580"/>
                  </a:lnTo>
                  <a:lnTo>
                    <a:pt x="86360" y="69850"/>
                  </a:lnTo>
                  <a:lnTo>
                    <a:pt x="80645" y="68580"/>
                  </a:lnTo>
                  <a:lnTo>
                    <a:pt x="76200" y="73025"/>
                  </a:lnTo>
                  <a:lnTo>
                    <a:pt x="72390" y="79375"/>
                  </a:lnTo>
                  <a:lnTo>
                    <a:pt x="63500" y="77470"/>
                  </a:lnTo>
                  <a:lnTo>
                    <a:pt x="61595" y="74295"/>
                  </a:lnTo>
                  <a:lnTo>
                    <a:pt x="62865" y="69850"/>
                  </a:lnTo>
                  <a:lnTo>
                    <a:pt x="60960" y="63500"/>
                  </a:lnTo>
                  <a:lnTo>
                    <a:pt x="62230" y="60325"/>
                  </a:lnTo>
                  <a:lnTo>
                    <a:pt x="60325" y="57150"/>
                  </a:lnTo>
                  <a:lnTo>
                    <a:pt x="56515" y="56515"/>
                  </a:lnTo>
                  <a:lnTo>
                    <a:pt x="53975" y="60325"/>
                  </a:lnTo>
                  <a:lnTo>
                    <a:pt x="56515" y="62230"/>
                  </a:lnTo>
                  <a:lnTo>
                    <a:pt x="54610" y="66040"/>
                  </a:lnTo>
                  <a:lnTo>
                    <a:pt x="49530" y="66040"/>
                  </a:lnTo>
                  <a:lnTo>
                    <a:pt x="44450" y="63500"/>
                  </a:lnTo>
                  <a:lnTo>
                    <a:pt x="40640" y="55245"/>
                  </a:lnTo>
                  <a:lnTo>
                    <a:pt x="38735" y="47625"/>
                  </a:lnTo>
                  <a:lnTo>
                    <a:pt x="27305" y="45720"/>
                  </a:lnTo>
                  <a:lnTo>
                    <a:pt x="24130" y="45085"/>
                  </a:lnTo>
                  <a:lnTo>
                    <a:pt x="24130" y="42545"/>
                  </a:lnTo>
                  <a:lnTo>
                    <a:pt x="21590" y="39370"/>
                  </a:lnTo>
                  <a:lnTo>
                    <a:pt x="19050" y="41910"/>
                  </a:lnTo>
                  <a:lnTo>
                    <a:pt x="13335" y="42545"/>
                  </a:lnTo>
                  <a:lnTo>
                    <a:pt x="7620" y="41910"/>
                  </a:lnTo>
                  <a:lnTo>
                    <a:pt x="3175" y="42545"/>
                  </a:lnTo>
                  <a:lnTo>
                    <a:pt x="1270" y="39370"/>
                  </a:lnTo>
                  <a:lnTo>
                    <a:pt x="1270" y="36195"/>
                  </a:lnTo>
                  <a:lnTo>
                    <a:pt x="2540" y="31115"/>
                  </a:lnTo>
                  <a:lnTo>
                    <a:pt x="7620" y="27305"/>
                  </a:lnTo>
                  <a:lnTo>
                    <a:pt x="3810" y="21590"/>
                  </a:lnTo>
                  <a:lnTo>
                    <a:pt x="0" y="20955"/>
                  </a:lnTo>
                  <a:lnTo>
                    <a:pt x="635" y="15875"/>
                  </a:lnTo>
                  <a:lnTo>
                    <a:pt x="5080" y="11430"/>
                  </a:lnTo>
                  <a:lnTo>
                    <a:pt x="4445" y="6350"/>
                  </a:lnTo>
                  <a:lnTo>
                    <a:pt x="7620" y="3810"/>
                  </a:lnTo>
                  <a:lnTo>
                    <a:pt x="12700" y="4445"/>
                  </a:lnTo>
                  <a:lnTo>
                    <a:pt x="13970" y="7620"/>
                  </a:lnTo>
                  <a:lnTo>
                    <a:pt x="17780" y="11430"/>
                  </a:lnTo>
                  <a:lnTo>
                    <a:pt x="21590" y="12700"/>
                  </a:lnTo>
                  <a:lnTo>
                    <a:pt x="24130" y="12700"/>
                  </a:lnTo>
                  <a:lnTo>
                    <a:pt x="25400" y="14605"/>
                  </a:lnTo>
                  <a:lnTo>
                    <a:pt x="23495" y="15240"/>
                  </a:lnTo>
                  <a:lnTo>
                    <a:pt x="22225" y="16510"/>
                  </a:lnTo>
                  <a:lnTo>
                    <a:pt x="23495" y="19050"/>
                  </a:lnTo>
                  <a:lnTo>
                    <a:pt x="29210" y="21590"/>
                  </a:lnTo>
                  <a:lnTo>
                    <a:pt x="33655" y="20320"/>
                  </a:lnTo>
                  <a:lnTo>
                    <a:pt x="33655" y="17145"/>
                  </a:lnTo>
                  <a:lnTo>
                    <a:pt x="30480" y="15240"/>
                  </a:lnTo>
                  <a:lnTo>
                    <a:pt x="32385" y="13335"/>
                  </a:lnTo>
                  <a:lnTo>
                    <a:pt x="39370" y="17145"/>
                  </a:lnTo>
                  <a:lnTo>
                    <a:pt x="50165" y="24130"/>
                  </a:lnTo>
                  <a:lnTo>
                    <a:pt x="60325" y="24765"/>
                  </a:lnTo>
                  <a:lnTo>
                    <a:pt x="65405" y="24130"/>
                  </a:lnTo>
                  <a:lnTo>
                    <a:pt x="71120" y="19050"/>
                  </a:lnTo>
                  <a:lnTo>
                    <a:pt x="90170" y="8890"/>
                  </a:lnTo>
                  <a:lnTo>
                    <a:pt x="99695" y="6985"/>
                  </a:lnTo>
                  <a:lnTo>
                    <a:pt x="108585" y="635"/>
                  </a:lnTo>
                  <a:lnTo>
                    <a:pt x="111760" y="0"/>
                  </a:lnTo>
                  <a:lnTo>
                    <a:pt x="116205" y="1905"/>
                  </a:lnTo>
                  <a:lnTo>
                    <a:pt x="118110" y="5080"/>
                  </a:lnTo>
                  <a:lnTo>
                    <a:pt x="122555" y="6350"/>
                  </a:lnTo>
                  <a:lnTo>
                    <a:pt x="136525" y="6350"/>
                  </a:lnTo>
                  <a:lnTo>
                    <a:pt x="144145" y="8255"/>
                  </a:lnTo>
                  <a:lnTo>
                    <a:pt x="156845" y="15875"/>
                  </a:lnTo>
                  <a:lnTo>
                    <a:pt x="162560" y="22225"/>
                  </a:lnTo>
                  <a:lnTo>
                    <a:pt x="163830" y="25400"/>
                  </a:lnTo>
                  <a:lnTo>
                    <a:pt x="168275" y="27940"/>
                  </a:lnTo>
                  <a:lnTo>
                    <a:pt x="170815" y="30480"/>
                  </a:lnTo>
                  <a:lnTo>
                    <a:pt x="169545" y="35560"/>
                  </a:lnTo>
                  <a:lnTo>
                    <a:pt x="170180" y="40005"/>
                  </a:lnTo>
                  <a:lnTo>
                    <a:pt x="173355" y="47625"/>
                  </a:lnTo>
                  <a:lnTo>
                    <a:pt x="168275" y="55245"/>
                  </a:lnTo>
                  <a:lnTo>
                    <a:pt x="166370" y="62865"/>
                  </a:lnTo>
                  <a:lnTo>
                    <a:pt x="162560" y="66040"/>
                  </a:lnTo>
                  <a:lnTo>
                    <a:pt x="159385" y="660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 name="Freeform 243">
              <a:extLst>
                <a:ext uri="{FF2B5EF4-FFF2-40B4-BE49-F238E27FC236}">
                  <a16:creationId xmlns:a16="http://schemas.microsoft.com/office/drawing/2014/main" id="{A16D3CCE-CDB1-BAB3-C6D2-0FA3047545C0}"/>
                </a:ext>
              </a:extLst>
            </p:cNvPr>
            <p:cNvSpPr/>
            <p:nvPr/>
          </p:nvSpPr>
          <p:spPr>
            <a:xfrm>
              <a:off x="3160219" y="5709322"/>
              <a:ext cx="225444" cy="214513"/>
            </a:xfrm>
            <a:custGeom>
              <a:avLst/>
              <a:gdLst>
                <a:gd name="connsiteX0" fmla="*/ 93345 w 104775"/>
                <a:gd name="connsiteY0" fmla="*/ 90805 h 99695"/>
                <a:gd name="connsiteX1" fmla="*/ 93345 w 104775"/>
                <a:gd name="connsiteY1" fmla="*/ 90170 h 99695"/>
                <a:gd name="connsiteX2" fmla="*/ 95250 w 104775"/>
                <a:gd name="connsiteY2" fmla="*/ 93345 h 99695"/>
                <a:gd name="connsiteX3" fmla="*/ 94615 w 104775"/>
                <a:gd name="connsiteY3" fmla="*/ 93345 h 99695"/>
                <a:gd name="connsiteX4" fmla="*/ 94615 w 104775"/>
                <a:gd name="connsiteY4" fmla="*/ 96520 h 99695"/>
                <a:gd name="connsiteX5" fmla="*/ 93980 w 104775"/>
                <a:gd name="connsiteY5" fmla="*/ 99695 h 99695"/>
                <a:gd name="connsiteX6" fmla="*/ 90170 w 104775"/>
                <a:gd name="connsiteY6" fmla="*/ 99695 h 99695"/>
                <a:gd name="connsiteX7" fmla="*/ 87630 w 104775"/>
                <a:gd name="connsiteY7" fmla="*/ 97155 h 99695"/>
                <a:gd name="connsiteX8" fmla="*/ 86360 w 104775"/>
                <a:gd name="connsiteY8" fmla="*/ 95885 h 99695"/>
                <a:gd name="connsiteX9" fmla="*/ 83820 w 104775"/>
                <a:gd name="connsiteY9" fmla="*/ 95250 h 99695"/>
                <a:gd name="connsiteX10" fmla="*/ 84455 w 104775"/>
                <a:gd name="connsiteY10" fmla="*/ 89535 h 99695"/>
                <a:gd name="connsiteX11" fmla="*/ 78740 w 104775"/>
                <a:gd name="connsiteY11" fmla="*/ 82550 h 99695"/>
                <a:gd name="connsiteX12" fmla="*/ 75565 w 104775"/>
                <a:gd name="connsiteY12" fmla="*/ 80010 h 99695"/>
                <a:gd name="connsiteX13" fmla="*/ 73025 w 104775"/>
                <a:gd name="connsiteY13" fmla="*/ 81915 h 99695"/>
                <a:gd name="connsiteX14" fmla="*/ 73025 w 104775"/>
                <a:gd name="connsiteY14" fmla="*/ 83185 h 99695"/>
                <a:gd name="connsiteX15" fmla="*/ 78740 w 104775"/>
                <a:gd name="connsiteY15" fmla="*/ 85725 h 99695"/>
                <a:gd name="connsiteX16" fmla="*/ 81280 w 104775"/>
                <a:gd name="connsiteY16" fmla="*/ 89535 h 99695"/>
                <a:gd name="connsiteX17" fmla="*/ 80645 w 104775"/>
                <a:gd name="connsiteY17" fmla="*/ 94615 h 99695"/>
                <a:gd name="connsiteX18" fmla="*/ 78105 w 104775"/>
                <a:gd name="connsiteY18" fmla="*/ 95885 h 99695"/>
                <a:gd name="connsiteX19" fmla="*/ 73660 w 104775"/>
                <a:gd name="connsiteY19" fmla="*/ 92710 h 99695"/>
                <a:gd name="connsiteX20" fmla="*/ 66040 w 104775"/>
                <a:gd name="connsiteY20" fmla="*/ 90170 h 99695"/>
                <a:gd name="connsiteX21" fmla="*/ 63500 w 104775"/>
                <a:gd name="connsiteY21" fmla="*/ 85725 h 99695"/>
                <a:gd name="connsiteX22" fmla="*/ 63500 w 104775"/>
                <a:gd name="connsiteY22" fmla="*/ 81915 h 99695"/>
                <a:gd name="connsiteX23" fmla="*/ 67310 w 104775"/>
                <a:gd name="connsiteY23" fmla="*/ 76200 h 99695"/>
                <a:gd name="connsiteX24" fmla="*/ 66040 w 104775"/>
                <a:gd name="connsiteY24" fmla="*/ 73660 h 99695"/>
                <a:gd name="connsiteX25" fmla="*/ 59690 w 104775"/>
                <a:gd name="connsiteY25" fmla="*/ 65405 h 99695"/>
                <a:gd name="connsiteX26" fmla="*/ 55245 w 104775"/>
                <a:gd name="connsiteY26" fmla="*/ 63500 h 99695"/>
                <a:gd name="connsiteX27" fmla="*/ 50165 w 104775"/>
                <a:gd name="connsiteY27" fmla="*/ 58420 h 99695"/>
                <a:gd name="connsiteX28" fmla="*/ 42545 w 104775"/>
                <a:gd name="connsiteY28" fmla="*/ 53975 h 99695"/>
                <a:gd name="connsiteX29" fmla="*/ 40640 w 104775"/>
                <a:gd name="connsiteY29" fmla="*/ 48260 h 99695"/>
                <a:gd name="connsiteX30" fmla="*/ 34925 w 104775"/>
                <a:gd name="connsiteY30" fmla="*/ 43815 h 99695"/>
                <a:gd name="connsiteX31" fmla="*/ 34290 w 104775"/>
                <a:gd name="connsiteY31" fmla="*/ 38735 h 99695"/>
                <a:gd name="connsiteX32" fmla="*/ 28575 w 104775"/>
                <a:gd name="connsiteY32" fmla="*/ 35560 h 99695"/>
                <a:gd name="connsiteX33" fmla="*/ 22860 w 104775"/>
                <a:gd name="connsiteY33" fmla="*/ 31115 h 99695"/>
                <a:gd name="connsiteX34" fmla="*/ 20320 w 104775"/>
                <a:gd name="connsiteY34" fmla="*/ 33655 h 99695"/>
                <a:gd name="connsiteX35" fmla="*/ 22225 w 104775"/>
                <a:gd name="connsiteY35" fmla="*/ 36830 h 99695"/>
                <a:gd name="connsiteX36" fmla="*/ 30480 w 104775"/>
                <a:gd name="connsiteY36" fmla="*/ 43180 h 99695"/>
                <a:gd name="connsiteX37" fmla="*/ 32385 w 104775"/>
                <a:gd name="connsiteY37" fmla="*/ 48260 h 99695"/>
                <a:gd name="connsiteX38" fmla="*/ 28575 w 104775"/>
                <a:gd name="connsiteY38" fmla="*/ 54610 h 99695"/>
                <a:gd name="connsiteX39" fmla="*/ 26035 w 104775"/>
                <a:gd name="connsiteY39" fmla="*/ 54610 h 99695"/>
                <a:gd name="connsiteX40" fmla="*/ 22860 w 104775"/>
                <a:gd name="connsiteY40" fmla="*/ 49530 h 99695"/>
                <a:gd name="connsiteX41" fmla="*/ 17780 w 104775"/>
                <a:gd name="connsiteY41" fmla="*/ 46355 h 99695"/>
                <a:gd name="connsiteX42" fmla="*/ 9525 w 104775"/>
                <a:gd name="connsiteY42" fmla="*/ 46355 h 99695"/>
                <a:gd name="connsiteX43" fmla="*/ 1270 w 104775"/>
                <a:gd name="connsiteY43" fmla="*/ 38735 h 99695"/>
                <a:gd name="connsiteX44" fmla="*/ 0 w 104775"/>
                <a:gd name="connsiteY44" fmla="*/ 33020 h 99695"/>
                <a:gd name="connsiteX45" fmla="*/ 2540 w 104775"/>
                <a:gd name="connsiteY45" fmla="*/ 26035 h 99695"/>
                <a:gd name="connsiteX46" fmla="*/ 8255 w 104775"/>
                <a:gd name="connsiteY46" fmla="*/ 22860 h 99695"/>
                <a:gd name="connsiteX47" fmla="*/ 6985 w 104775"/>
                <a:gd name="connsiteY47" fmla="*/ 16510 h 99695"/>
                <a:gd name="connsiteX48" fmla="*/ 1905 w 104775"/>
                <a:gd name="connsiteY48" fmla="*/ 15240 h 99695"/>
                <a:gd name="connsiteX49" fmla="*/ 635 w 104775"/>
                <a:gd name="connsiteY49" fmla="*/ 13335 h 99695"/>
                <a:gd name="connsiteX50" fmla="*/ 2540 w 104775"/>
                <a:gd name="connsiteY50" fmla="*/ 12065 h 99695"/>
                <a:gd name="connsiteX51" fmla="*/ 4445 w 104775"/>
                <a:gd name="connsiteY51" fmla="*/ 5080 h 99695"/>
                <a:gd name="connsiteX52" fmla="*/ 3175 w 104775"/>
                <a:gd name="connsiteY52" fmla="*/ 4445 h 99695"/>
                <a:gd name="connsiteX53" fmla="*/ 5715 w 104775"/>
                <a:gd name="connsiteY53" fmla="*/ 3175 h 99695"/>
                <a:gd name="connsiteX54" fmla="*/ 5715 w 104775"/>
                <a:gd name="connsiteY54" fmla="*/ 1905 h 99695"/>
                <a:gd name="connsiteX55" fmla="*/ 15875 w 104775"/>
                <a:gd name="connsiteY55" fmla="*/ 0 h 99695"/>
                <a:gd name="connsiteX56" fmla="*/ 33020 w 104775"/>
                <a:gd name="connsiteY56" fmla="*/ 5080 h 99695"/>
                <a:gd name="connsiteX57" fmla="*/ 38735 w 104775"/>
                <a:gd name="connsiteY57" fmla="*/ 3810 h 99695"/>
                <a:gd name="connsiteX58" fmla="*/ 46990 w 104775"/>
                <a:gd name="connsiteY58" fmla="*/ 3810 h 99695"/>
                <a:gd name="connsiteX59" fmla="*/ 50800 w 104775"/>
                <a:gd name="connsiteY59" fmla="*/ 8255 h 99695"/>
                <a:gd name="connsiteX60" fmla="*/ 54610 w 104775"/>
                <a:gd name="connsiteY60" fmla="*/ 9525 h 99695"/>
                <a:gd name="connsiteX61" fmla="*/ 54610 w 104775"/>
                <a:gd name="connsiteY61" fmla="*/ 12065 h 99695"/>
                <a:gd name="connsiteX62" fmla="*/ 60960 w 104775"/>
                <a:gd name="connsiteY62" fmla="*/ 17780 h 99695"/>
                <a:gd name="connsiteX63" fmla="*/ 64135 w 104775"/>
                <a:gd name="connsiteY63" fmla="*/ 16510 h 99695"/>
                <a:gd name="connsiteX64" fmla="*/ 67310 w 104775"/>
                <a:gd name="connsiteY64" fmla="*/ 16510 h 99695"/>
                <a:gd name="connsiteX65" fmla="*/ 66040 w 104775"/>
                <a:gd name="connsiteY65" fmla="*/ 18415 h 99695"/>
                <a:gd name="connsiteX66" fmla="*/ 72390 w 104775"/>
                <a:gd name="connsiteY66" fmla="*/ 18415 h 99695"/>
                <a:gd name="connsiteX67" fmla="*/ 73660 w 104775"/>
                <a:gd name="connsiteY67" fmla="*/ 15875 h 99695"/>
                <a:gd name="connsiteX68" fmla="*/ 76835 w 104775"/>
                <a:gd name="connsiteY68" fmla="*/ 15240 h 99695"/>
                <a:gd name="connsiteX69" fmla="*/ 78740 w 104775"/>
                <a:gd name="connsiteY69" fmla="*/ 20320 h 99695"/>
                <a:gd name="connsiteX70" fmla="*/ 79375 w 104775"/>
                <a:gd name="connsiteY70" fmla="*/ 27305 h 99695"/>
                <a:gd name="connsiteX71" fmla="*/ 83185 w 104775"/>
                <a:gd name="connsiteY71" fmla="*/ 33020 h 99695"/>
                <a:gd name="connsiteX72" fmla="*/ 89535 w 104775"/>
                <a:gd name="connsiteY72" fmla="*/ 39370 h 99695"/>
                <a:gd name="connsiteX73" fmla="*/ 91440 w 104775"/>
                <a:gd name="connsiteY73" fmla="*/ 44450 h 99695"/>
                <a:gd name="connsiteX74" fmla="*/ 95250 w 104775"/>
                <a:gd name="connsiteY74" fmla="*/ 48895 h 99695"/>
                <a:gd name="connsiteX75" fmla="*/ 99695 w 104775"/>
                <a:gd name="connsiteY75" fmla="*/ 50165 h 99695"/>
                <a:gd name="connsiteX76" fmla="*/ 104775 w 104775"/>
                <a:gd name="connsiteY76" fmla="*/ 53340 h 99695"/>
                <a:gd name="connsiteX77" fmla="*/ 104775 w 104775"/>
                <a:gd name="connsiteY77" fmla="*/ 55245 h 99695"/>
                <a:gd name="connsiteX78" fmla="*/ 99695 w 104775"/>
                <a:gd name="connsiteY78" fmla="*/ 54610 h 99695"/>
                <a:gd name="connsiteX79" fmla="*/ 96520 w 104775"/>
                <a:gd name="connsiteY79" fmla="*/ 57150 h 99695"/>
                <a:gd name="connsiteX80" fmla="*/ 97155 w 104775"/>
                <a:gd name="connsiteY80" fmla="*/ 62230 h 99695"/>
                <a:gd name="connsiteX81" fmla="*/ 92710 w 104775"/>
                <a:gd name="connsiteY81" fmla="*/ 66675 h 99695"/>
                <a:gd name="connsiteX82" fmla="*/ 92075 w 104775"/>
                <a:gd name="connsiteY82" fmla="*/ 71755 h 99695"/>
                <a:gd name="connsiteX83" fmla="*/ 95885 w 104775"/>
                <a:gd name="connsiteY83" fmla="*/ 72390 h 99695"/>
                <a:gd name="connsiteX84" fmla="*/ 99695 w 104775"/>
                <a:gd name="connsiteY84" fmla="*/ 78105 h 99695"/>
                <a:gd name="connsiteX85" fmla="*/ 94615 w 104775"/>
                <a:gd name="connsiteY85" fmla="*/ 81915 h 99695"/>
                <a:gd name="connsiteX86" fmla="*/ 93345 w 104775"/>
                <a:gd name="connsiteY86" fmla="*/ 86995 h 99695"/>
                <a:gd name="connsiteX87" fmla="*/ 93345 w 104775"/>
                <a:gd name="connsiteY87" fmla="*/ 90170 h 99695"/>
                <a:gd name="connsiteX88" fmla="*/ 93345 w 104775"/>
                <a:gd name="connsiteY88" fmla="*/ 9017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4775" h="99695">
                  <a:moveTo>
                    <a:pt x="93345" y="90805"/>
                  </a:moveTo>
                  <a:lnTo>
                    <a:pt x="93345" y="90170"/>
                  </a:lnTo>
                  <a:lnTo>
                    <a:pt x="95250" y="93345"/>
                  </a:lnTo>
                  <a:lnTo>
                    <a:pt x="94615" y="93345"/>
                  </a:lnTo>
                  <a:lnTo>
                    <a:pt x="94615" y="96520"/>
                  </a:lnTo>
                  <a:lnTo>
                    <a:pt x="93980" y="99695"/>
                  </a:lnTo>
                  <a:lnTo>
                    <a:pt x="90170" y="99695"/>
                  </a:lnTo>
                  <a:lnTo>
                    <a:pt x="87630" y="97155"/>
                  </a:lnTo>
                  <a:lnTo>
                    <a:pt x="86360" y="95885"/>
                  </a:lnTo>
                  <a:lnTo>
                    <a:pt x="83820" y="95250"/>
                  </a:lnTo>
                  <a:lnTo>
                    <a:pt x="84455" y="89535"/>
                  </a:lnTo>
                  <a:lnTo>
                    <a:pt x="78740" y="82550"/>
                  </a:lnTo>
                  <a:lnTo>
                    <a:pt x="75565" y="80010"/>
                  </a:lnTo>
                  <a:lnTo>
                    <a:pt x="73025" y="81915"/>
                  </a:lnTo>
                  <a:lnTo>
                    <a:pt x="73025" y="83185"/>
                  </a:lnTo>
                  <a:lnTo>
                    <a:pt x="78740" y="85725"/>
                  </a:lnTo>
                  <a:lnTo>
                    <a:pt x="81280" y="89535"/>
                  </a:lnTo>
                  <a:lnTo>
                    <a:pt x="80645" y="94615"/>
                  </a:lnTo>
                  <a:lnTo>
                    <a:pt x="78105" y="95885"/>
                  </a:lnTo>
                  <a:lnTo>
                    <a:pt x="73660" y="92710"/>
                  </a:lnTo>
                  <a:lnTo>
                    <a:pt x="66040" y="90170"/>
                  </a:lnTo>
                  <a:lnTo>
                    <a:pt x="63500" y="85725"/>
                  </a:lnTo>
                  <a:lnTo>
                    <a:pt x="63500" y="81915"/>
                  </a:lnTo>
                  <a:lnTo>
                    <a:pt x="67310" y="76200"/>
                  </a:lnTo>
                  <a:lnTo>
                    <a:pt x="66040" y="73660"/>
                  </a:lnTo>
                  <a:lnTo>
                    <a:pt x="59690" y="65405"/>
                  </a:lnTo>
                  <a:lnTo>
                    <a:pt x="55245" y="63500"/>
                  </a:lnTo>
                  <a:lnTo>
                    <a:pt x="50165" y="58420"/>
                  </a:lnTo>
                  <a:lnTo>
                    <a:pt x="42545" y="53975"/>
                  </a:lnTo>
                  <a:lnTo>
                    <a:pt x="40640" y="48260"/>
                  </a:lnTo>
                  <a:lnTo>
                    <a:pt x="34925" y="43815"/>
                  </a:lnTo>
                  <a:lnTo>
                    <a:pt x="34290" y="38735"/>
                  </a:lnTo>
                  <a:lnTo>
                    <a:pt x="28575" y="35560"/>
                  </a:lnTo>
                  <a:lnTo>
                    <a:pt x="22860" y="31115"/>
                  </a:lnTo>
                  <a:lnTo>
                    <a:pt x="20320" y="33655"/>
                  </a:lnTo>
                  <a:lnTo>
                    <a:pt x="22225" y="36830"/>
                  </a:lnTo>
                  <a:lnTo>
                    <a:pt x="30480" y="43180"/>
                  </a:lnTo>
                  <a:lnTo>
                    <a:pt x="32385" y="48260"/>
                  </a:lnTo>
                  <a:lnTo>
                    <a:pt x="28575" y="54610"/>
                  </a:lnTo>
                  <a:lnTo>
                    <a:pt x="26035" y="54610"/>
                  </a:lnTo>
                  <a:lnTo>
                    <a:pt x="22860" y="49530"/>
                  </a:lnTo>
                  <a:lnTo>
                    <a:pt x="17780" y="46355"/>
                  </a:lnTo>
                  <a:lnTo>
                    <a:pt x="9525" y="46355"/>
                  </a:lnTo>
                  <a:lnTo>
                    <a:pt x="1270" y="38735"/>
                  </a:lnTo>
                  <a:lnTo>
                    <a:pt x="0" y="33020"/>
                  </a:lnTo>
                  <a:lnTo>
                    <a:pt x="2540" y="26035"/>
                  </a:lnTo>
                  <a:lnTo>
                    <a:pt x="8255" y="22860"/>
                  </a:lnTo>
                  <a:lnTo>
                    <a:pt x="6985" y="16510"/>
                  </a:lnTo>
                  <a:lnTo>
                    <a:pt x="1905" y="15240"/>
                  </a:lnTo>
                  <a:lnTo>
                    <a:pt x="635" y="13335"/>
                  </a:lnTo>
                  <a:lnTo>
                    <a:pt x="2540" y="12065"/>
                  </a:lnTo>
                  <a:lnTo>
                    <a:pt x="4445" y="5080"/>
                  </a:lnTo>
                  <a:lnTo>
                    <a:pt x="3175" y="4445"/>
                  </a:lnTo>
                  <a:lnTo>
                    <a:pt x="5715" y="3175"/>
                  </a:lnTo>
                  <a:lnTo>
                    <a:pt x="5715" y="1905"/>
                  </a:lnTo>
                  <a:lnTo>
                    <a:pt x="15875" y="0"/>
                  </a:lnTo>
                  <a:lnTo>
                    <a:pt x="33020" y="5080"/>
                  </a:lnTo>
                  <a:lnTo>
                    <a:pt x="38735" y="3810"/>
                  </a:lnTo>
                  <a:lnTo>
                    <a:pt x="46990" y="3810"/>
                  </a:lnTo>
                  <a:lnTo>
                    <a:pt x="50800" y="8255"/>
                  </a:lnTo>
                  <a:lnTo>
                    <a:pt x="54610" y="9525"/>
                  </a:lnTo>
                  <a:lnTo>
                    <a:pt x="54610" y="12065"/>
                  </a:lnTo>
                  <a:lnTo>
                    <a:pt x="60960" y="17780"/>
                  </a:lnTo>
                  <a:lnTo>
                    <a:pt x="64135" y="16510"/>
                  </a:lnTo>
                  <a:lnTo>
                    <a:pt x="67310" y="16510"/>
                  </a:lnTo>
                  <a:lnTo>
                    <a:pt x="66040" y="18415"/>
                  </a:lnTo>
                  <a:lnTo>
                    <a:pt x="72390" y="18415"/>
                  </a:lnTo>
                  <a:lnTo>
                    <a:pt x="73660" y="15875"/>
                  </a:lnTo>
                  <a:lnTo>
                    <a:pt x="76835" y="15240"/>
                  </a:lnTo>
                  <a:lnTo>
                    <a:pt x="78740" y="20320"/>
                  </a:lnTo>
                  <a:lnTo>
                    <a:pt x="79375" y="27305"/>
                  </a:lnTo>
                  <a:lnTo>
                    <a:pt x="83185" y="33020"/>
                  </a:lnTo>
                  <a:lnTo>
                    <a:pt x="89535" y="39370"/>
                  </a:lnTo>
                  <a:lnTo>
                    <a:pt x="91440" y="44450"/>
                  </a:lnTo>
                  <a:lnTo>
                    <a:pt x="95250" y="48895"/>
                  </a:lnTo>
                  <a:lnTo>
                    <a:pt x="99695" y="50165"/>
                  </a:lnTo>
                  <a:lnTo>
                    <a:pt x="104775" y="53340"/>
                  </a:lnTo>
                  <a:lnTo>
                    <a:pt x="104775" y="55245"/>
                  </a:lnTo>
                  <a:lnTo>
                    <a:pt x="99695" y="54610"/>
                  </a:lnTo>
                  <a:lnTo>
                    <a:pt x="96520" y="57150"/>
                  </a:lnTo>
                  <a:lnTo>
                    <a:pt x="97155" y="62230"/>
                  </a:lnTo>
                  <a:lnTo>
                    <a:pt x="92710" y="66675"/>
                  </a:lnTo>
                  <a:lnTo>
                    <a:pt x="92075" y="71755"/>
                  </a:lnTo>
                  <a:lnTo>
                    <a:pt x="95885" y="72390"/>
                  </a:lnTo>
                  <a:lnTo>
                    <a:pt x="99695" y="78105"/>
                  </a:lnTo>
                  <a:lnTo>
                    <a:pt x="94615" y="81915"/>
                  </a:lnTo>
                  <a:lnTo>
                    <a:pt x="93345" y="86995"/>
                  </a:lnTo>
                  <a:lnTo>
                    <a:pt x="93345" y="90170"/>
                  </a:lnTo>
                  <a:lnTo>
                    <a:pt x="93345" y="901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244">
              <a:extLst>
                <a:ext uri="{FF2B5EF4-FFF2-40B4-BE49-F238E27FC236}">
                  <a16:creationId xmlns:a16="http://schemas.microsoft.com/office/drawing/2014/main" id="{84FB6ACC-C6E1-8340-576A-16F16D81D1FD}"/>
                </a:ext>
              </a:extLst>
            </p:cNvPr>
            <p:cNvSpPr/>
            <p:nvPr/>
          </p:nvSpPr>
          <p:spPr>
            <a:xfrm>
              <a:off x="3049547" y="5445621"/>
              <a:ext cx="312888" cy="303324"/>
            </a:xfrm>
            <a:custGeom>
              <a:avLst/>
              <a:gdLst>
                <a:gd name="connsiteX0" fmla="*/ 54610 w 145415"/>
                <a:gd name="connsiteY0" fmla="*/ 127000 h 140970"/>
                <a:gd name="connsiteX1" fmla="*/ 56515 w 145415"/>
                <a:gd name="connsiteY1" fmla="*/ 126365 h 140970"/>
                <a:gd name="connsiteX2" fmla="*/ 56515 w 145415"/>
                <a:gd name="connsiteY2" fmla="*/ 124460 h 140970"/>
                <a:gd name="connsiteX3" fmla="*/ 67310 w 145415"/>
                <a:gd name="connsiteY3" fmla="*/ 123190 h 140970"/>
                <a:gd name="connsiteX4" fmla="*/ 84455 w 145415"/>
                <a:gd name="connsiteY4" fmla="*/ 128270 h 140970"/>
                <a:gd name="connsiteX5" fmla="*/ 90170 w 145415"/>
                <a:gd name="connsiteY5" fmla="*/ 127635 h 140970"/>
                <a:gd name="connsiteX6" fmla="*/ 98425 w 145415"/>
                <a:gd name="connsiteY6" fmla="*/ 127000 h 140970"/>
                <a:gd name="connsiteX7" fmla="*/ 101600 w 145415"/>
                <a:gd name="connsiteY7" fmla="*/ 131445 h 140970"/>
                <a:gd name="connsiteX8" fmla="*/ 105410 w 145415"/>
                <a:gd name="connsiteY8" fmla="*/ 132715 h 140970"/>
                <a:gd name="connsiteX9" fmla="*/ 105410 w 145415"/>
                <a:gd name="connsiteY9" fmla="*/ 135255 h 140970"/>
                <a:gd name="connsiteX10" fmla="*/ 111760 w 145415"/>
                <a:gd name="connsiteY10" fmla="*/ 140970 h 140970"/>
                <a:gd name="connsiteX11" fmla="*/ 114935 w 145415"/>
                <a:gd name="connsiteY11" fmla="*/ 139065 h 140970"/>
                <a:gd name="connsiteX12" fmla="*/ 118110 w 145415"/>
                <a:gd name="connsiteY12" fmla="*/ 139065 h 140970"/>
                <a:gd name="connsiteX13" fmla="*/ 118745 w 145415"/>
                <a:gd name="connsiteY13" fmla="*/ 138430 h 140970"/>
                <a:gd name="connsiteX14" fmla="*/ 121920 w 145415"/>
                <a:gd name="connsiteY14" fmla="*/ 136525 h 140970"/>
                <a:gd name="connsiteX15" fmla="*/ 121285 w 145415"/>
                <a:gd name="connsiteY15" fmla="*/ 132080 h 140970"/>
                <a:gd name="connsiteX16" fmla="*/ 118110 w 145415"/>
                <a:gd name="connsiteY16" fmla="*/ 128270 h 140970"/>
                <a:gd name="connsiteX17" fmla="*/ 116840 w 145415"/>
                <a:gd name="connsiteY17" fmla="*/ 121920 h 140970"/>
                <a:gd name="connsiteX18" fmla="*/ 120650 w 145415"/>
                <a:gd name="connsiteY18" fmla="*/ 114300 h 140970"/>
                <a:gd name="connsiteX19" fmla="*/ 122555 w 145415"/>
                <a:gd name="connsiteY19" fmla="*/ 109220 h 140970"/>
                <a:gd name="connsiteX20" fmla="*/ 122555 w 145415"/>
                <a:gd name="connsiteY20" fmla="*/ 102870 h 140970"/>
                <a:gd name="connsiteX21" fmla="*/ 120650 w 145415"/>
                <a:gd name="connsiteY21" fmla="*/ 106680 h 140970"/>
                <a:gd name="connsiteX22" fmla="*/ 120015 w 145415"/>
                <a:gd name="connsiteY22" fmla="*/ 109855 h 140970"/>
                <a:gd name="connsiteX23" fmla="*/ 116840 w 145415"/>
                <a:gd name="connsiteY23" fmla="*/ 111760 h 140970"/>
                <a:gd name="connsiteX24" fmla="*/ 116840 w 145415"/>
                <a:gd name="connsiteY24" fmla="*/ 107315 h 140970"/>
                <a:gd name="connsiteX25" fmla="*/ 118110 w 145415"/>
                <a:gd name="connsiteY25" fmla="*/ 102235 h 140970"/>
                <a:gd name="connsiteX26" fmla="*/ 121285 w 145415"/>
                <a:gd name="connsiteY26" fmla="*/ 95250 h 140970"/>
                <a:gd name="connsiteX27" fmla="*/ 120650 w 145415"/>
                <a:gd name="connsiteY27" fmla="*/ 91440 h 140970"/>
                <a:gd name="connsiteX28" fmla="*/ 120650 w 145415"/>
                <a:gd name="connsiteY28" fmla="*/ 86995 h 140970"/>
                <a:gd name="connsiteX29" fmla="*/ 124460 w 145415"/>
                <a:gd name="connsiteY29" fmla="*/ 77470 h 140970"/>
                <a:gd name="connsiteX30" fmla="*/ 127000 w 145415"/>
                <a:gd name="connsiteY30" fmla="*/ 78105 h 140970"/>
                <a:gd name="connsiteX31" fmla="*/ 125730 w 145415"/>
                <a:gd name="connsiteY31" fmla="*/ 80645 h 140970"/>
                <a:gd name="connsiteX32" fmla="*/ 125730 w 145415"/>
                <a:gd name="connsiteY32" fmla="*/ 85725 h 140970"/>
                <a:gd name="connsiteX33" fmla="*/ 125730 w 145415"/>
                <a:gd name="connsiteY33" fmla="*/ 92075 h 140970"/>
                <a:gd name="connsiteX34" fmla="*/ 127635 w 145415"/>
                <a:gd name="connsiteY34" fmla="*/ 92075 h 140970"/>
                <a:gd name="connsiteX35" fmla="*/ 130175 w 145415"/>
                <a:gd name="connsiteY35" fmla="*/ 87630 h 140970"/>
                <a:gd name="connsiteX36" fmla="*/ 131445 w 145415"/>
                <a:gd name="connsiteY36" fmla="*/ 75565 h 140970"/>
                <a:gd name="connsiteX37" fmla="*/ 131445 w 145415"/>
                <a:gd name="connsiteY37" fmla="*/ 60960 h 140970"/>
                <a:gd name="connsiteX38" fmla="*/ 132715 w 145415"/>
                <a:gd name="connsiteY38" fmla="*/ 57785 h 140970"/>
                <a:gd name="connsiteX39" fmla="*/ 130175 w 145415"/>
                <a:gd name="connsiteY39" fmla="*/ 53975 h 140970"/>
                <a:gd name="connsiteX40" fmla="*/ 128270 w 145415"/>
                <a:gd name="connsiteY40" fmla="*/ 53340 h 140970"/>
                <a:gd name="connsiteX41" fmla="*/ 128270 w 145415"/>
                <a:gd name="connsiteY41" fmla="*/ 50165 h 140970"/>
                <a:gd name="connsiteX42" fmla="*/ 130175 w 145415"/>
                <a:gd name="connsiteY42" fmla="*/ 47625 h 140970"/>
                <a:gd name="connsiteX43" fmla="*/ 132080 w 145415"/>
                <a:gd name="connsiteY43" fmla="*/ 47625 h 140970"/>
                <a:gd name="connsiteX44" fmla="*/ 133350 w 145415"/>
                <a:gd name="connsiteY44" fmla="*/ 49530 h 140970"/>
                <a:gd name="connsiteX45" fmla="*/ 135255 w 145415"/>
                <a:gd name="connsiteY45" fmla="*/ 41910 h 140970"/>
                <a:gd name="connsiteX46" fmla="*/ 140335 w 145415"/>
                <a:gd name="connsiteY46" fmla="*/ 35560 h 140970"/>
                <a:gd name="connsiteX47" fmla="*/ 142875 w 145415"/>
                <a:gd name="connsiteY47" fmla="*/ 31115 h 140970"/>
                <a:gd name="connsiteX48" fmla="*/ 143510 w 145415"/>
                <a:gd name="connsiteY48" fmla="*/ 27940 h 140970"/>
                <a:gd name="connsiteX49" fmla="*/ 140335 w 145415"/>
                <a:gd name="connsiteY49" fmla="*/ 26035 h 140970"/>
                <a:gd name="connsiteX50" fmla="*/ 139700 w 145415"/>
                <a:gd name="connsiteY50" fmla="*/ 23495 h 140970"/>
                <a:gd name="connsiteX51" fmla="*/ 141605 w 145415"/>
                <a:gd name="connsiteY51" fmla="*/ 19685 h 140970"/>
                <a:gd name="connsiteX52" fmla="*/ 140970 w 145415"/>
                <a:gd name="connsiteY52" fmla="*/ 14605 h 140970"/>
                <a:gd name="connsiteX53" fmla="*/ 141605 w 145415"/>
                <a:gd name="connsiteY53" fmla="*/ 6350 h 140970"/>
                <a:gd name="connsiteX54" fmla="*/ 143510 w 145415"/>
                <a:gd name="connsiteY54" fmla="*/ 3175 h 140970"/>
                <a:gd name="connsiteX55" fmla="*/ 145415 w 145415"/>
                <a:gd name="connsiteY55" fmla="*/ 1270 h 140970"/>
                <a:gd name="connsiteX56" fmla="*/ 141605 w 145415"/>
                <a:gd name="connsiteY56" fmla="*/ 1905 h 140970"/>
                <a:gd name="connsiteX57" fmla="*/ 137160 w 145415"/>
                <a:gd name="connsiteY57" fmla="*/ 2540 h 140970"/>
                <a:gd name="connsiteX58" fmla="*/ 135890 w 145415"/>
                <a:gd name="connsiteY58" fmla="*/ 0 h 140970"/>
                <a:gd name="connsiteX59" fmla="*/ 132080 w 145415"/>
                <a:gd name="connsiteY59" fmla="*/ 0 h 140970"/>
                <a:gd name="connsiteX60" fmla="*/ 129540 w 145415"/>
                <a:gd name="connsiteY60" fmla="*/ 1270 h 140970"/>
                <a:gd name="connsiteX61" fmla="*/ 128270 w 145415"/>
                <a:gd name="connsiteY61" fmla="*/ 5715 h 140970"/>
                <a:gd name="connsiteX62" fmla="*/ 123825 w 145415"/>
                <a:gd name="connsiteY62" fmla="*/ 7620 h 140970"/>
                <a:gd name="connsiteX63" fmla="*/ 118110 w 145415"/>
                <a:gd name="connsiteY63" fmla="*/ 11430 h 140970"/>
                <a:gd name="connsiteX64" fmla="*/ 113030 w 145415"/>
                <a:gd name="connsiteY64" fmla="*/ 12065 h 140970"/>
                <a:gd name="connsiteX65" fmla="*/ 111760 w 145415"/>
                <a:gd name="connsiteY65" fmla="*/ 15875 h 140970"/>
                <a:gd name="connsiteX66" fmla="*/ 107950 w 145415"/>
                <a:gd name="connsiteY66" fmla="*/ 14605 h 140970"/>
                <a:gd name="connsiteX67" fmla="*/ 102235 w 145415"/>
                <a:gd name="connsiteY67" fmla="*/ 15240 h 140970"/>
                <a:gd name="connsiteX68" fmla="*/ 100965 w 145415"/>
                <a:gd name="connsiteY68" fmla="*/ 12700 h 140970"/>
                <a:gd name="connsiteX69" fmla="*/ 96520 w 145415"/>
                <a:gd name="connsiteY69" fmla="*/ 9525 h 140970"/>
                <a:gd name="connsiteX70" fmla="*/ 93980 w 145415"/>
                <a:gd name="connsiteY70" fmla="*/ 9525 h 140970"/>
                <a:gd name="connsiteX71" fmla="*/ 92710 w 145415"/>
                <a:gd name="connsiteY71" fmla="*/ 15240 h 140970"/>
                <a:gd name="connsiteX72" fmla="*/ 86995 w 145415"/>
                <a:gd name="connsiteY72" fmla="*/ 15240 h 140970"/>
                <a:gd name="connsiteX73" fmla="*/ 81915 w 145415"/>
                <a:gd name="connsiteY73" fmla="*/ 22860 h 140970"/>
                <a:gd name="connsiteX74" fmla="*/ 81280 w 145415"/>
                <a:gd name="connsiteY74" fmla="*/ 26035 h 140970"/>
                <a:gd name="connsiteX75" fmla="*/ 78105 w 145415"/>
                <a:gd name="connsiteY75" fmla="*/ 27305 h 140970"/>
                <a:gd name="connsiteX76" fmla="*/ 71755 w 145415"/>
                <a:gd name="connsiteY76" fmla="*/ 33655 h 140970"/>
                <a:gd name="connsiteX77" fmla="*/ 65405 w 145415"/>
                <a:gd name="connsiteY77" fmla="*/ 36195 h 140970"/>
                <a:gd name="connsiteX78" fmla="*/ 63500 w 145415"/>
                <a:gd name="connsiteY78" fmla="*/ 39370 h 140970"/>
                <a:gd name="connsiteX79" fmla="*/ 59055 w 145415"/>
                <a:gd name="connsiteY79" fmla="*/ 38100 h 140970"/>
                <a:gd name="connsiteX80" fmla="*/ 55880 w 145415"/>
                <a:gd name="connsiteY80" fmla="*/ 38735 h 140970"/>
                <a:gd name="connsiteX81" fmla="*/ 52070 w 145415"/>
                <a:gd name="connsiteY81" fmla="*/ 35560 h 140970"/>
                <a:gd name="connsiteX82" fmla="*/ 44450 w 145415"/>
                <a:gd name="connsiteY82" fmla="*/ 34290 h 140970"/>
                <a:gd name="connsiteX83" fmla="*/ 34290 w 145415"/>
                <a:gd name="connsiteY83" fmla="*/ 40005 h 140970"/>
                <a:gd name="connsiteX84" fmla="*/ 24765 w 145415"/>
                <a:gd name="connsiteY84" fmla="*/ 41275 h 140970"/>
                <a:gd name="connsiteX85" fmla="*/ 25400 w 145415"/>
                <a:gd name="connsiteY85" fmla="*/ 46990 h 140970"/>
                <a:gd name="connsiteX86" fmla="*/ 25400 w 145415"/>
                <a:gd name="connsiteY86" fmla="*/ 51435 h 140970"/>
                <a:gd name="connsiteX87" fmla="*/ 24765 w 145415"/>
                <a:gd name="connsiteY87" fmla="*/ 59690 h 140970"/>
                <a:gd name="connsiteX88" fmla="*/ 22225 w 145415"/>
                <a:gd name="connsiteY88" fmla="*/ 64135 h 140970"/>
                <a:gd name="connsiteX89" fmla="*/ 14605 w 145415"/>
                <a:gd name="connsiteY89" fmla="*/ 64770 h 140970"/>
                <a:gd name="connsiteX90" fmla="*/ 9525 w 145415"/>
                <a:gd name="connsiteY90" fmla="*/ 65405 h 140970"/>
                <a:gd name="connsiteX91" fmla="*/ 9525 w 145415"/>
                <a:gd name="connsiteY91" fmla="*/ 68580 h 140970"/>
                <a:gd name="connsiteX92" fmla="*/ 6985 w 145415"/>
                <a:gd name="connsiteY92" fmla="*/ 69215 h 140970"/>
                <a:gd name="connsiteX93" fmla="*/ 1270 w 145415"/>
                <a:gd name="connsiteY93" fmla="*/ 67310 h 140970"/>
                <a:gd name="connsiteX94" fmla="*/ 0 w 145415"/>
                <a:gd name="connsiteY94" fmla="*/ 69215 h 140970"/>
                <a:gd name="connsiteX95" fmla="*/ 11430 w 145415"/>
                <a:gd name="connsiteY95" fmla="*/ 83185 h 140970"/>
                <a:gd name="connsiteX96" fmla="*/ 16510 w 145415"/>
                <a:gd name="connsiteY96" fmla="*/ 86995 h 140970"/>
                <a:gd name="connsiteX97" fmla="*/ 16510 w 145415"/>
                <a:gd name="connsiteY97" fmla="*/ 90805 h 140970"/>
                <a:gd name="connsiteX98" fmla="*/ 25400 w 145415"/>
                <a:gd name="connsiteY98" fmla="*/ 99060 h 140970"/>
                <a:gd name="connsiteX99" fmla="*/ 33020 w 145415"/>
                <a:gd name="connsiteY99" fmla="*/ 109855 h 140970"/>
                <a:gd name="connsiteX100" fmla="*/ 47625 w 145415"/>
                <a:gd name="connsiteY100" fmla="*/ 125730 h 140970"/>
                <a:gd name="connsiteX101" fmla="*/ 51435 w 145415"/>
                <a:gd name="connsiteY101" fmla="*/ 126365 h 140970"/>
                <a:gd name="connsiteX102" fmla="*/ 54610 w 145415"/>
                <a:gd name="connsiteY102" fmla="*/ 127000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5415" h="140970">
                  <a:moveTo>
                    <a:pt x="54610" y="127000"/>
                  </a:moveTo>
                  <a:lnTo>
                    <a:pt x="56515" y="126365"/>
                  </a:lnTo>
                  <a:lnTo>
                    <a:pt x="56515" y="124460"/>
                  </a:lnTo>
                  <a:lnTo>
                    <a:pt x="67310" y="123190"/>
                  </a:lnTo>
                  <a:lnTo>
                    <a:pt x="84455" y="128270"/>
                  </a:lnTo>
                  <a:lnTo>
                    <a:pt x="90170" y="127635"/>
                  </a:lnTo>
                  <a:lnTo>
                    <a:pt x="98425" y="127000"/>
                  </a:lnTo>
                  <a:lnTo>
                    <a:pt x="101600" y="131445"/>
                  </a:lnTo>
                  <a:lnTo>
                    <a:pt x="105410" y="132715"/>
                  </a:lnTo>
                  <a:lnTo>
                    <a:pt x="105410" y="135255"/>
                  </a:lnTo>
                  <a:lnTo>
                    <a:pt x="111760" y="140970"/>
                  </a:lnTo>
                  <a:lnTo>
                    <a:pt x="114935" y="139065"/>
                  </a:lnTo>
                  <a:lnTo>
                    <a:pt x="118110" y="139065"/>
                  </a:lnTo>
                  <a:lnTo>
                    <a:pt x="118745" y="138430"/>
                  </a:lnTo>
                  <a:lnTo>
                    <a:pt x="121920" y="136525"/>
                  </a:lnTo>
                  <a:lnTo>
                    <a:pt x="121285" y="132080"/>
                  </a:lnTo>
                  <a:lnTo>
                    <a:pt x="118110" y="128270"/>
                  </a:lnTo>
                  <a:lnTo>
                    <a:pt x="116840" y="121920"/>
                  </a:lnTo>
                  <a:lnTo>
                    <a:pt x="120650" y="114300"/>
                  </a:lnTo>
                  <a:lnTo>
                    <a:pt x="122555" y="109220"/>
                  </a:lnTo>
                  <a:lnTo>
                    <a:pt x="122555" y="102870"/>
                  </a:lnTo>
                  <a:lnTo>
                    <a:pt x="120650" y="106680"/>
                  </a:lnTo>
                  <a:lnTo>
                    <a:pt x="120015" y="109855"/>
                  </a:lnTo>
                  <a:lnTo>
                    <a:pt x="116840" y="111760"/>
                  </a:lnTo>
                  <a:lnTo>
                    <a:pt x="116840" y="107315"/>
                  </a:lnTo>
                  <a:lnTo>
                    <a:pt x="118110" y="102235"/>
                  </a:lnTo>
                  <a:lnTo>
                    <a:pt x="121285" y="95250"/>
                  </a:lnTo>
                  <a:lnTo>
                    <a:pt x="120650" y="91440"/>
                  </a:lnTo>
                  <a:lnTo>
                    <a:pt x="120650" y="86995"/>
                  </a:lnTo>
                  <a:lnTo>
                    <a:pt x="124460" y="77470"/>
                  </a:lnTo>
                  <a:lnTo>
                    <a:pt x="127000" y="78105"/>
                  </a:lnTo>
                  <a:lnTo>
                    <a:pt x="125730" y="80645"/>
                  </a:lnTo>
                  <a:cubicBezTo>
                    <a:pt x="125730" y="80645"/>
                    <a:pt x="125730" y="84455"/>
                    <a:pt x="125730" y="85725"/>
                  </a:cubicBezTo>
                  <a:cubicBezTo>
                    <a:pt x="125730" y="86995"/>
                    <a:pt x="125730" y="92075"/>
                    <a:pt x="125730" y="92075"/>
                  </a:cubicBezTo>
                  <a:lnTo>
                    <a:pt x="127635" y="92075"/>
                  </a:lnTo>
                  <a:lnTo>
                    <a:pt x="130175" y="87630"/>
                  </a:lnTo>
                  <a:lnTo>
                    <a:pt x="131445" y="75565"/>
                  </a:lnTo>
                  <a:lnTo>
                    <a:pt x="131445" y="60960"/>
                  </a:lnTo>
                  <a:lnTo>
                    <a:pt x="132715" y="57785"/>
                  </a:lnTo>
                  <a:lnTo>
                    <a:pt x="130175" y="53975"/>
                  </a:lnTo>
                  <a:lnTo>
                    <a:pt x="128270" y="53340"/>
                  </a:lnTo>
                  <a:lnTo>
                    <a:pt x="128270" y="50165"/>
                  </a:lnTo>
                  <a:lnTo>
                    <a:pt x="130175" y="47625"/>
                  </a:lnTo>
                  <a:lnTo>
                    <a:pt x="132080" y="47625"/>
                  </a:lnTo>
                  <a:lnTo>
                    <a:pt x="133350" y="49530"/>
                  </a:lnTo>
                  <a:lnTo>
                    <a:pt x="135255" y="41910"/>
                  </a:lnTo>
                  <a:lnTo>
                    <a:pt x="140335" y="35560"/>
                  </a:lnTo>
                  <a:lnTo>
                    <a:pt x="142875" y="31115"/>
                  </a:lnTo>
                  <a:lnTo>
                    <a:pt x="143510" y="27940"/>
                  </a:lnTo>
                  <a:lnTo>
                    <a:pt x="140335" y="26035"/>
                  </a:lnTo>
                  <a:lnTo>
                    <a:pt x="139700" y="23495"/>
                  </a:lnTo>
                  <a:lnTo>
                    <a:pt x="141605" y="19685"/>
                  </a:lnTo>
                  <a:lnTo>
                    <a:pt x="140970" y="14605"/>
                  </a:lnTo>
                  <a:lnTo>
                    <a:pt x="141605" y="6350"/>
                  </a:lnTo>
                  <a:lnTo>
                    <a:pt x="143510" y="3175"/>
                  </a:lnTo>
                  <a:lnTo>
                    <a:pt x="145415" y="1270"/>
                  </a:lnTo>
                  <a:lnTo>
                    <a:pt x="141605" y="1905"/>
                  </a:lnTo>
                  <a:lnTo>
                    <a:pt x="137160" y="2540"/>
                  </a:lnTo>
                  <a:lnTo>
                    <a:pt x="135890" y="0"/>
                  </a:lnTo>
                  <a:lnTo>
                    <a:pt x="132080" y="0"/>
                  </a:lnTo>
                  <a:lnTo>
                    <a:pt x="129540" y="1270"/>
                  </a:lnTo>
                  <a:lnTo>
                    <a:pt x="128270" y="5715"/>
                  </a:lnTo>
                  <a:lnTo>
                    <a:pt x="123825" y="7620"/>
                  </a:lnTo>
                  <a:lnTo>
                    <a:pt x="118110" y="11430"/>
                  </a:lnTo>
                  <a:lnTo>
                    <a:pt x="113030" y="12065"/>
                  </a:lnTo>
                  <a:lnTo>
                    <a:pt x="111760" y="15875"/>
                  </a:lnTo>
                  <a:lnTo>
                    <a:pt x="107950" y="14605"/>
                  </a:lnTo>
                  <a:lnTo>
                    <a:pt x="102235" y="15240"/>
                  </a:lnTo>
                  <a:lnTo>
                    <a:pt x="100965" y="12700"/>
                  </a:lnTo>
                  <a:lnTo>
                    <a:pt x="96520" y="9525"/>
                  </a:lnTo>
                  <a:lnTo>
                    <a:pt x="93980" y="9525"/>
                  </a:lnTo>
                  <a:lnTo>
                    <a:pt x="92710" y="15240"/>
                  </a:lnTo>
                  <a:lnTo>
                    <a:pt x="86995" y="15240"/>
                  </a:lnTo>
                  <a:lnTo>
                    <a:pt x="81915" y="22860"/>
                  </a:lnTo>
                  <a:lnTo>
                    <a:pt x="81280" y="26035"/>
                  </a:lnTo>
                  <a:lnTo>
                    <a:pt x="78105" y="27305"/>
                  </a:lnTo>
                  <a:lnTo>
                    <a:pt x="71755" y="33655"/>
                  </a:lnTo>
                  <a:lnTo>
                    <a:pt x="65405" y="36195"/>
                  </a:lnTo>
                  <a:lnTo>
                    <a:pt x="63500" y="39370"/>
                  </a:lnTo>
                  <a:lnTo>
                    <a:pt x="59055" y="38100"/>
                  </a:lnTo>
                  <a:lnTo>
                    <a:pt x="55880" y="38735"/>
                  </a:lnTo>
                  <a:lnTo>
                    <a:pt x="52070" y="35560"/>
                  </a:lnTo>
                  <a:lnTo>
                    <a:pt x="44450" y="34290"/>
                  </a:lnTo>
                  <a:lnTo>
                    <a:pt x="34290" y="40005"/>
                  </a:lnTo>
                  <a:lnTo>
                    <a:pt x="24765" y="41275"/>
                  </a:lnTo>
                  <a:lnTo>
                    <a:pt x="25400" y="46990"/>
                  </a:lnTo>
                  <a:lnTo>
                    <a:pt x="25400" y="51435"/>
                  </a:lnTo>
                  <a:lnTo>
                    <a:pt x="24765" y="59690"/>
                  </a:lnTo>
                  <a:lnTo>
                    <a:pt x="22225" y="64135"/>
                  </a:lnTo>
                  <a:lnTo>
                    <a:pt x="14605" y="64770"/>
                  </a:lnTo>
                  <a:lnTo>
                    <a:pt x="9525" y="65405"/>
                  </a:lnTo>
                  <a:lnTo>
                    <a:pt x="9525" y="68580"/>
                  </a:lnTo>
                  <a:lnTo>
                    <a:pt x="6985" y="69215"/>
                  </a:lnTo>
                  <a:lnTo>
                    <a:pt x="1270" y="67310"/>
                  </a:lnTo>
                  <a:lnTo>
                    <a:pt x="0" y="69215"/>
                  </a:lnTo>
                  <a:lnTo>
                    <a:pt x="11430" y="83185"/>
                  </a:lnTo>
                  <a:lnTo>
                    <a:pt x="16510" y="86995"/>
                  </a:lnTo>
                  <a:lnTo>
                    <a:pt x="16510" y="90805"/>
                  </a:lnTo>
                  <a:lnTo>
                    <a:pt x="25400" y="99060"/>
                  </a:lnTo>
                  <a:lnTo>
                    <a:pt x="33020" y="109855"/>
                  </a:lnTo>
                  <a:lnTo>
                    <a:pt x="47625" y="125730"/>
                  </a:lnTo>
                  <a:lnTo>
                    <a:pt x="51435" y="126365"/>
                  </a:lnTo>
                  <a:lnTo>
                    <a:pt x="54610"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 name="Freeform 245">
              <a:extLst>
                <a:ext uri="{FF2B5EF4-FFF2-40B4-BE49-F238E27FC236}">
                  <a16:creationId xmlns:a16="http://schemas.microsoft.com/office/drawing/2014/main" id="{0BC19BFC-57C5-4CD6-0904-0CFEDFC980BB}"/>
                </a:ext>
              </a:extLst>
            </p:cNvPr>
            <p:cNvSpPr/>
            <p:nvPr/>
          </p:nvSpPr>
          <p:spPr>
            <a:xfrm>
              <a:off x="2917016" y="5369105"/>
              <a:ext cx="448155" cy="217246"/>
            </a:xfrm>
            <a:custGeom>
              <a:avLst/>
              <a:gdLst>
                <a:gd name="connsiteX0" fmla="*/ 71755 w 208280"/>
                <a:gd name="connsiteY0" fmla="*/ 100965 h 100965"/>
                <a:gd name="connsiteX1" fmla="*/ 77470 w 208280"/>
                <a:gd name="connsiteY1" fmla="*/ 99695 h 100965"/>
                <a:gd name="connsiteX2" fmla="*/ 85090 w 208280"/>
                <a:gd name="connsiteY2" fmla="*/ 99060 h 100965"/>
                <a:gd name="connsiteX3" fmla="*/ 86995 w 208280"/>
                <a:gd name="connsiteY3" fmla="*/ 94615 h 100965"/>
                <a:gd name="connsiteX4" fmla="*/ 88265 w 208280"/>
                <a:gd name="connsiteY4" fmla="*/ 86995 h 100965"/>
                <a:gd name="connsiteX5" fmla="*/ 88265 w 208280"/>
                <a:gd name="connsiteY5" fmla="*/ 82550 h 100965"/>
                <a:gd name="connsiteX6" fmla="*/ 87630 w 208280"/>
                <a:gd name="connsiteY6" fmla="*/ 76200 h 100965"/>
                <a:gd name="connsiteX7" fmla="*/ 97155 w 208280"/>
                <a:gd name="connsiteY7" fmla="*/ 75565 h 100965"/>
                <a:gd name="connsiteX8" fmla="*/ 107315 w 208280"/>
                <a:gd name="connsiteY8" fmla="*/ 69850 h 100965"/>
                <a:gd name="connsiteX9" fmla="*/ 114935 w 208280"/>
                <a:gd name="connsiteY9" fmla="*/ 71120 h 100965"/>
                <a:gd name="connsiteX10" fmla="*/ 118110 w 208280"/>
                <a:gd name="connsiteY10" fmla="*/ 74295 h 100965"/>
                <a:gd name="connsiteX11" fmla="*/ 121285 w 208280"/>
                <a:gd name="connsiteY11" fmla="*/ 73660 h 100965"/>
                <a:gd name="connsiteX12" fmla="*/ 125730 w 208280"/>
                <a:gd name="connsiteY12" fmla="*/ 74930 h 100965"/>
                <a:gd name="connsiteX13" fmla="*/ 127635 w 208280"/>
                <a:gd name="connsiteY13" fmla="*/ 71755 h 100965"/>
                <a:gd name="connsiteX14" fmla="*/ 133985 w 208280"/>
                <a:gd name="connsiteY14" fmla="*/ 69215 h 100965"/>
                <a:gd name="connsiteX15" fmla="*/ 140335 w 208280"/>
                <a:gd name="connsiteY15" fmla="*/ 62865 h 100965"/>
                <a:gd name="connsiteX16" fmla="*/ 143510 w 208280"/>
                <a:gd name="connsiteY16" fmla="*/ 61595 h 100965"/>
                <a:gd name="connsiteX17" fmla="*/ 143510 w 208280"/>
                <a:gd name="connsiteY17" fmla="*/ 58420 h 100965"/>
                <a:gd name="connsiteX18" fmla="*/ 148590 w 208280"/>
                <a:gd name="connsiteY18" fmla="*/ 50800 h 100965"/>
                <a:gd name="connsiteX19" fmla="*/ 154305 w 208280"/>
                <a:gd name="connsiteY19" fmla="*/ 50165 h 100965"/>
                <a:gd name="connsiteX20" fmla="*/ 156210 w 208280"/>
                <a:gd name="connsiteY20" fmla="*/ 44450 h 100965"/>
                <a:gd name="connsiteX21" fmla="*/ 158115 w 208280"/>
                <a:gd name="connsiteY21" fmla="*/ 44450 h 100965"/>
                <a:gd name="connsiteX22" fmla="*/ 162560 w 208280"/>
                <a:gd name="connsiteY22" fmla="*/ 47625 h 100965"/>
                <a:gd name="connsiteX23" fmla="*/ 163830 w 208280"/>
                <a:gd name="connsiteY23" fmla="*/ 50800 h 100965"/>
                <a:gd name="connsiteX24" fmla="*/ 169545 w 208280"/>
                <a:gd name="connsiteY24" fmla="*/ 49530 h 100965"/>
                <a:gd name="connsiteX25" fmla="*/ 173355 w 208280"/>
                <a:gd name="connsiteY25" fmla="*/ 50800 h 100965"/>
                <a:gd name="connsiteX26" fmla="*/ 174625 w 208280"/>
                <a:gd name="connsiteY26" fmla="*/ 46990 h 100965"/>
                <a:gd name="connsiteX27" fmla="*/ 179705 w 208280"/>
                <a:gd name="connsiteY27" fmla="*/ 46355 h 100965"/>
                <a:gd name="connsiteX28" fmla="*/ 185420 w 208280"/>
                <a:gd name="connsiteY28" fmla="*/ 42545 h 100965"/>
                <a:gd name="connsiteX29" fmla="*/ 189865 w 208280"/>
                <a:gd name="connsiteY29" fmla="*/ 40640 h 100965"/>
                <a:gd name="connsiteX30" fmla="*/ 191135 w 208280"/>
                <a:gd name="connsiteY30" fmla="*/ 36830 h 100965"/>
                <a:gd name="connsiteX31" fmla="*/ 193675 w 208280"/>
                <a:gd name="connsiteY31" fmla="*/ 34925 h 100965"/>
                <a:gd name="connsiteX32" fmla="*/ 196850 w 208280"/>
                <a:gd name="connsiteY32" fmla="*/ 34925 h 100965"/>
                <a:gd name="connsiteX33" fmla="*/ 198120 w 208280"/>
                <a:gd name="connsiteY33" fmla="*/ 37465 h 100965"/>
                <a:gd name="connsiteX34" fmla="*/ 202565 w 208280"/>
                <a:gd name="connsiteY34" fmla="*/ 36830 h 100965"/>
                <a:gd name="connsiteX35" fmla="*/ 206375 w 208280"/>
                <a:gd name="connsiteY35" fmla="*/ 36195 h 100965"/>
                <a:gd name="connsiteX36" fmla="*/ 208280 w 208280"/>
                <a:gd name="connsiteY36" fmla="*/ 34290 h 100965"/>
                <a:gd name="connsiteX37" fmla="*/ 206375 w 208280"/>
                <a:gd name="connsiteY37" fmla="*/ 31115 h 100965"/>
                <a:gd name="connsiteX38" fmla="*/ 199390 w 208280"/>
                <a:gd name="connsiteY38" fmla="*/ 25400 h 100965"/>
                <a:gd name="connsiteX39" fmla="*/ 192405 w 208280"/>
                <a:gd name="connsiteY39" fmla="*/ 22225 h 100965"/>
                <a:gd name="connsiteX40" fmla="*/ 191770 w 208280"/>
                <a:gd name="connsiteY40" fmla="*/ 23495 h 100965"/>
                <a:gd name="connsiteX41" fmla="*/ 194945 w 208280"/>
                <a:gd name="connsiteY41" fmla="*/ 28575 h 100965"/>
                <a:gd name="connsiteX42" fmla="*/ 187960 w 208280"/>
                <a:gd name="connsiteY42" fmla="*/ 28575 h 100965"/>
                <a:gd name="connsiteX43" fmla="*/ 179705 w 208280"/>
                <a:gd name="connsiteY43" fmla="*/ 27940 h 100965"/>
                <a:gd name="connsiteX44" fmla="*/ 176530 w 208280"/>
                <a:gd name="connsiteY44" fmla="*/ 25400 h 100965"/>
                <a:gd name="connsiteX45" fmla="*/ 170815 w 208280"/>
                <a:gd name="connsiteY45" fmla="*/ 24765 h 100965"/>
                <a:gd name="connsiteX46" fmla="*/ 165735 w 208280"/>
                <a:gd name="connsiteY46" fmla="*/ 24765 h 100965"/>
                <a:gd name="connsiteX47" fmla="*/ 167005 w 208280"/>
                <a:gd name="connsiteY47" fmla="*/ 22225 h 100965"/>
                <a:gd name="connsiteX48" fmla="*/ 170815 w 208280"/>
                <a:gd name="connsiteY48" fmla="*/ 20955 h 100965"/>
                <a:gd name="connsiteX49" fmla="*/ 170815 w 208280"/>
                <a:gd name="connsiteY49" fmla="*/ 17780 h 100965"/>
                <a:gd name="connsiteX50" fmla="*/ 173355 w 208280"/>
                <a:gd name="connsiteY50" fmla="*/ 17145 h 100965"/>
                <a:gd name="connsiteX51" fmla="*/ 178435 w 208280"/>
                <a:gd name="connsiteY51" fmla="*/ 18415 h 100965"/>
                <a:gd name="connsiteX52" fmla="*/ 186690 w 208280"/>
                <a:gd name="connsiteY52" fmla="*/ 20955 h 100965"/>
                <a:gd name="connsiteX53" fmla="*/ 187960 w 208280"/>
                <a:gd name="connsiteY53" fmla="*/ 20320 h 100965"/>
                <a:gd name="connsiteX54" fmla="*/ 182245 w 208280"/>
                <a:gd name="connsiteY54" fmla="*/ 15240 h 100965"/>
                <a:gd name="connsiteX55" fmla="*/ 174625 w 208280"/>
                <a:gd name="connsiteY55" fmla="*/ 11430 h 100965"/>
                <a:gd name="connsiteX56" fmla="*/ 168910 w 208280"/>
                <a:gd name="connsiteY56" fmla="*/ 10795 h 100965"/>
                <a:gd name="connsiteX57" fmla="*/ 163830 w 208280"/>
                <a:gd name="connsiteY57" fmla="*/ 12065 h 100965"/>
                <a:gd name="connsiteX58" fmla="*/ 160655 w 208280"/>
                <a:gd name="connsiteY58" fmla="*/ 10160 h 100965"/>
                <a:gd name="connsiteX59" fmla="*/ 159385 w 208280"/>
                <a:gd name="connsiteY59" fmla="*/ 13970 h 100965"/>
                <a:gd name="connsiteX60" fmla="*/ 154940 w 208280"/>
                <a:gd name="connsiteY60" fmla="*/ 11430 h 100965"/>
                <a:gd name="connsiteX61" fmla="*/ 141605 w 208280"/>
                <a:gd name="connsiteY61" fmla="*/ 10160 h 100965"/>
                <a:gd name="connsiteX62" fmla="*/ 128270 w 208280"/>
                <a:gd name="connsiteY62" fmla="*/ 9525 h 100965"/>
                <a:gd name="connsiteX63" fmla="*/ 121285 w 208280"/>
                <a:gd name="connsiteY63" fmla="*/ 3175 h 100965"/>
                <a:gd name="connsiteX64" fmla="*/ 114300 w 208280"/>
                <a:gd name="connsiteY64" fmla="*/ 0 h 100965"/>
                <a:gd name="connsiteX65" fmla="*/ 113030 w 208280"/>
                <a:gd name="connsiteY65" fmla="*/ 3810 h 100965"/>
                <a:gd name="connsiteX66" fmla="*/ 115570 w 208280"/>
                <a:gd name="connsiteY66" fmla="*/ 5715 h 100965"/>
                <a:gd name="connsiteX67" fmla="*/ 110490 w 208280"/>
                <a:gd name="connsiteY67" fmla="*/ 7620 h 100965"/>
                <a:gd name="connsiteX68" fmla="*/ 107315 w 208280"/>
                <a:gd name="connsiteY68" fmla="*/ 10160 h 100965"/>
                <a:gd name="connsiteX69" fmla="*/ 102235 w 208280"/>
                <a:gd name="connsiteY69" fmla="*/ 8255 h 100965"/>
                <a:gd name="connsiteX70" fmla="*/ 92075 w 208280"/>
                <a:gd name="connsiteY70" fmla="*/ 10795 h 100965"/>
                <a:gd name="connsiteX71" fmla="*/ 78740 w 208280"/>
                <a:gd name="connsiteY71" fmla="*/ 9525 h 100965"/>
                <a:gd name="connsiteX72" fmla="*/ 60325 w 208280"/>
                <a:gd name="connsiteY72" fmla="*/ 10160 h 100965"/>
                <a:gd name="connsiteX73" fmla="*/ 52070 w 208280"/>
                <a:gd name="connsiteY73" fmla="*/ 14605 h 100965"/>
                <a:gd name="connsiteX74" fmla="*/ 48260 w 208280"/>
                <a:gd name="connsiteY74" fmla="*/ 11430 h 100965"/>
                <a:gd name="connsiteX75" fmla="*/ 47625 w 208280"/>
                <a:gd name="connsiteY75" fmla="*/ 13970 h 100965"/>
                <a:gd name="connsiteX76" fmla="*/ 43180 w 208280"/>
                <a:gd name="connsiteY76" fmla="*/ 17145 h 100965"/>
                <a:gd name="connsiteX77" fmla="*/ 41275 w 208280"/>
                <a:gd name="connsiteY77" fmla="*/ 22225 h 100965"/>
                <a:gd name="connsiteX78" fmla="*/ 32385 w 208280"/>
                <a:gd name="connsiteY78" fmla="*/ 27940 h 100965"/>
                <a:gd name="connsiteX79" fmla="*/ 27940 w 208280"/>
                <a:gd name="connsiteY79" fmla="*/ 27305 h 100965"/>
                <a:gd name="connsiteX80" fmla="*/ 19685 w 208280"/>
                <a:gd name="connsiteY80" fmla="*/ 35560 h 100965"/>
                <a:gd name="connsiteX81" fmla="*/ 14605 w 208280"/>
                <a:gd name="connsiteY81" fmla="*/ 40640 h 100965"/>
                <a:gd name="connsiteX82" fmla="*/ 16510 w 208280"/>
                <a:gd name="connsiteY82" fmla="*/ 46355 h 100965"/>
                <a:gd name="connsiteX83" fmla="*/ 12700 w 208280"/>
                <a:gd name="connsiteY83" fmla="*/ 54610 h 100965"/>
                <a:gd name="connsiteX84" fmla="*/ 4445 w 208280"/>
                <a:gd name="connsiteY84" fmla="*/ 60960 h 100965"/>
                <a:gd name="connsiteX85" fmla="*/ 3810 w 208280"/>
                <a:gd name="connsiteY85" fmla="*/ 61595 h 100965"/>
                <a:gd name="connsiteX86" fmla="*/ 3810 w 208280"/>
                <a:gd name="connsiteY86" fmla="*/ 64135 h 100965"/>
                <a:gd name="connsiteX87" fmla="*/ 3175 w 208280"/>
                <a:gd name="connsiteY87" fmla="*/ 64135 h 100965"/>
                <a:gd name="connsiteX88" fmla="*/ 0 w 208280"/>
                <a:gd name="connsiteY88" fmla="*/ 80645 h 100965"/>
                <a:gd name="connsiteX89" fmla="*/ 4445 w 208280"/>
                <a:gd name="connsiteY89" fmla="*/ 87630 h 100965"/>
                <a:gd name="connsiteX90" fmla="*/ 7620 w 208280"/>
                <a:gd name="connsiteY90" fmla="*/ 87630 h 100965"/>
                <a:gd name="connsiteX91" fmla="*/ 17780 w 208280"/>
                <a:gd name="connsiteY91" fmla="*/ 92075 h 100965"/>
                <a:gd name="connsiteX92" fmla="*/ 27940 w 208280"/>
                <a:gd name="connsiteY92" fmla="*/ 97790 h 100965"/>
                <a:gd name="connsiteX93" fmla="*/ 29210 w 208280"/>
                <a:gd name="connsiteY93" fmla="*/ 95250 h 100965"/>
                <a:gd name="connsiteX94" fmla="*/ 24765 w 208280"/>
                <a:gd name="connsiteY94" fmla="*/ 92710 h 100965"/>
                <a:gd name="connsiteX95" fmla="*/ 26670 w 208280"/>
                <a:gd name="connsiteY95" fmla="*/ 91440 h 100965"/>
                <a:gd name="connsiteX96" fmla="*/ 32385 w 208280"/>
                <a:gd name="connsiteY96" fmla="*/ 91440 h 100965"/>
                <a:gd name="connsiteX97" fmla="*/ 37465 w 208280"/>
                <a:gd name="connsiteY97" fmla="*/ 97790 h 100965"/>
                <a:gd name="connsiteX98" fmla="*/ 40640 w 208280"/>
                <a:gd name="connsiteY98" fmla="*/ 100965 h 100965"/>
                <a:gd name="connsiteX99" fmla="*/ 54610 w 208280"/>
                <a:gd name="connsiteY99" fmla="*/ 100965 h 100965"/>
                <a:gd name="connsiteX100" fmla="*/ 59055 w 208280"/>
                <a:gd name="connsiteY100" fmla="*/ 95250 h 100965"/>
                <a:gd name="connsiteX101" fmla="*/ 57150 w 208280"/>
                <a:gd name="connsiteY101" fmla="*/ 92075 h 100965"/>
                <a:gd name="connsiteX102" fmla="*/ 59055 w 208280"/>
                <a:gd name="connsiteY102" fmla="*/ 90170 h 100965"/>
                <a:gd name="connsiteX103" fmla="*/ 62865 w 208280"/>
                <a:gd name="connsiteY103" fmla="*/ 92075 h 100965"/>
                <a:gd name="connsiteX104" fmla="*/ 64135 w 208280"/>
                <a:gd name="connsiteY104" fmla="*/ 94615 h 100965"/>
                <a:gd name="connsiteX105" fmla="*/ 66675 w 208280"/>
                <a:gd name="connsiteY105" fmla="*/ 93980 h 100965"/>
                <a:gd name="connsiteX106" fmla="*/ 67945 w 208280"/>
                <a:gd name="connsiteY106" fmla="*/ 92075 h 100965"/>
                <a:gd name="connsiteX107" fmla="*/ 70485 w 208280"/>
                <a:gd name="connsiteY107" fmla="*/ 93345 h 100965"/>
                <a:gd name="connsiteX108" fmla="*/ 70485 w 208280"/>
                <a:gd name="connsiteY108" fmla="*/ 97155 h 100965"/>
                <a:gd name="connsiteX109" fmla="*/ 71755 w 208280"/>
                <a:gd name="connsiteY10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08280" h="100965">
                  <a:moveTo>
                    <a:pt x="71755" y="100965"/>
                  </a:moveTo>
                  <a:lnTo>
                    <a:pt x="77470" y="99695"/>
                  </a:lnTo>
                  <a:lnTo>
                    <a:pt x="85090" y="99060"/>
                  </a:lnTo>
                  <a:lnTo>
                    <a:pt x="86995" y="94615"/>
                  </a:lnTo>
                  <a:lnTo>
                    <a:pt x="88265" y="86995"/>
                  </a:lnTo>
                  <a:lnTo>
                    <a:pt x="88265" y="82550"/>
                  </a:lnTo>
                  <a:lnTo>
                    <a:pt x="87630" y="76200"/>
                  </a:lnTo>
                  <a:lnTo>
                    <a:pt x="97155" y="75565"/>
                  </a:lnTo>
                  <a:lnTo>
                    <a:pt x="107315" y="69850"/>
                  </a:lnTo>
                  <a:lnTo>
                    <a:pt x="114935" y="71120"/>
                  </a:lnTo>
                  <a:lnTo>
                    <a:pt x="118110" y="74295"/>
                  </a:lnTo>
                  <a:lnTo>
                    <a:pt x="121285" y="73660"/>
                  </a:lnTo>
                  <a:lnTo>
                    <a:pt x="125730" y="74930"/>
                  </a:lnTo>
                  <a:lnTo>
                    <a:pt x="127635" y="71755"/>
                  </a:lnTo>
                  <a:lnTo>
                    <a:pt x="133985" y="69215"/>
                  </a:lnTo>
                  <a:lnTo>
                    <a:pt x="140335" y="62865"/>
                  </a:lnTo>
                  <a:lnTo>
                    <a:pt x="143510" y="61595"/>
                  </a:lnTo>
                  <a:lnTo>
                    <a:pt x="143510" y="58420"/>
                  </a:lnTo>
                  <a:lnTo>
                    <a:pt x="148590" y="50800"/>
                  </a:lnTo>
                  <a:lnTo>
                    <a:pt x="154305" y="50165"/>
                  </a:lnTo>
                  <a:lnTo>
                    <a:pt x="156210" y="44450"/>
                  </a:lnTo>
                  <a:lnTo>
                    <a:pt x="158115" y="44450"/>
                  </a:lnTo>
                  <a:lnTo>
                    <a:pt x="162560" y="47625"/>
                  </a:lnTo>
                  <a:lnTo>
                    <a:pt x="163830" y="50800"/>
                  </a:lnTo>
                  <a:lnTo>
                    <a:pt x="169545" y="49530"/>
                  </a:lnTo>
                  <a:lnTo>
                    <a:pt x="173355" y="50800"/>
                  </a:lnTo>
                  <a:lnTo>
                    <a:pt x="174625" y="46990"/>
                  </a:lnTo>
                  <a:lnTo>
                    <a:pt x="179705" y="46355"/>
                  </a:lnTo>
                  <a:lnTo>
                    <a:pt x="185420" y="42545"/>
                  </a:lnTo>
                  <a:lnTo>
                    <a:pt x="189865" y="40640"/>
                  </a:lnTo>
                  <a:lnTo>
                    <a:pt x="191135" y="36830"/>
                  </a:lnTo>
                  <a:lnTo>
                    <a:pt x="193675" y="34925"/>
                  </a:lnTo>
                  <a:lnTo>
                    <a:pt x="196850" y="34925"/>
                  </a:lnTo>
                  <a:lnTo>
                    <a:pt x="198120" y="37465"/>
                  </a:lnTo>
                  <a:lnTo>
                    <a:pt x="202565" y="36830"/>
                  </a:lnTo>
                  <a:lnTo>
                    <a:pt x="206375" y="36195"/>
                  </a:lnTo>
                  <a:lnTo>
                    <a:pt x="208280" y="34290"/>
                  </a:lnTo>
                  <a:lnTo>
                    <a:pt x="206375" y="31115"/>
                  </a:lnTo>
                  <a:lnTo>
                    <a:pt x="199390" y="25400"/>
                  </a:lnTo>
                  <a:lnTo>
                    <a:pt x="192405" y="22225"/>
                  </a:lnTo>
                  <a:lnTo>
                    <a:pt x="191770" y="23495"/>
                  </a:lnTo>
                  <a:lnTo>
                    <a:pt x="194945" y="28575"/>
                  </a:lnTo>
                  <a:lnTo>
                    <a:pt x="187960" y="28575"/>
                  </a:lnTo>
                  <a:lnTo>
                    <a:pt x="179705" y="27940"/>
                  </a:lnTo>
                  <a:lnTo>
                    <a:pt x="176530" y="25400"/>
                  </a:lnTo>
                  <a:lnTo>
                    <a:pt x="170815" y="24765"/>
                  </a:lnTo>
                  <a:lnTo>
                    <a:pt x="165735" y="24765"/>
                  </a:lnTo>
                  <a:lnTo>
                    <a:pt x="167005" y="22225"/>
                  </a:lnTo>
                  <a:lnTo>
                    <a:pt x="170815" y="20955"/>
                  </a:lnTo>
                  <a:lnTo>
                    <a:pt x="170815" y="17780"/>
                  </a:lnTo>
                  <a:lnTo>
                    <a:pt x="173355" y="17145"/>
                  </a:lnTo>
                  <a:lnTo>
                    <a:pt x="178435" y="18415"/>
                  </a:lnTo>
                  <a:lnTo>
                    <a:pt x="186690" y="20955"/>
                  </a:lnTo>
                  <a:lnTo>
                    <a:pt x="187960" y="20320"/>
                  </a:lnTo>
                  <a:lnTo>
                    <a:pt x="182245" y="15240"/>
                  </a:lnTo>
                  <a:lnTo>
                    <a:pt x="174625" y="11430"/>
                  </a:lnTo>
                  <a:lnTo>
                    <a:pt x="168910" y="10795"/>
                  </a:lnTo>
                  <a:lnTo>
                    <a:pt x="163830" y="12065"/>
                  </a:lnTo>
                  <a:lnTo>
                    <a:pt x="160655" y="10160"/>
                  </a:lnTo>
                  <a:lnTo>
                    <a:pt x="159385" y="13970"/>
                  </a:lnTo>
                  <a:lnTo>
                    <a:pt x="154940" y="11430"/>
                  </a:lnTo>
                  <a:lnTo>
                    <a:pt x="141605" y="10160"/>
                  </a:lnTo>
                  <a:lnTo>
                    <a:pt x="128270" y="9525"/>
                  </a:lnTo>
                  <a:lnTo>
                    <a:pt x="121285" y="3175"/>
                  </a:lnTo>
                  <a:lnTo>
                    <a:pt x="114300" y="0"/>
                  </a:lnTo>
                  <a:lnTo>
                    <a:pt x="113030" y="3810"/>
                  </a:lnTo>
                  <a:lnTo>
                    <a:pt x="115570" y="5715"/>
                  </a:lnTo>
                  <a:lnTo>
                    <a:pt x="110490" y="7620"/>
                  </a:lnTo>
                  <a:lnTo>
                    <a:pt x="107315" y="10160"/>
                  </a:lnTo>
                  <a:lnTo>
                    <a:pt x="102235" y="8255"/>
                  </a:lnTo>
                  <a:lnTo>
                    <a:pt x="92075" y="10795"/>
                  </a:lnTo>
                  <a:lnTo>
                    <a:pt x="78740" y="9525"/>
                  </a:lnTo>
                  <a:lnTo>
                    <a:pt x="60325" y="10160"/>
                  </a:lnTo>
                  <a:lnTo>
                    <a:pt x="52070" y="14605"/>
                  </a:lnTo>
                  <a:lnTo>
                    <a:pt x="48260" y="11430"/>
                  </a:lnTo>
                  <a:lnTo>
                    <a:pt x="47625" y="13970"/>
                  </a:lnTo>
                  <a:lnTo>
                    <a:pt x="43180" y="17145"/>
                  </a:lnTo>
                  <a:lnTo>
                    <a:pt x="41275" y="22225"/>
                  </a:lnTo>
                  <a:lnTo>
                    <a:pt x="32385" y="27940"/>
                  </a:lnTo>
                  <a:lnTo>
                    <a:pt x="27940" y="27305"/>
                  </a:lnTo>
                  <a:lnTo>
                    <a:pt x="19685" y="35560"/>
                  </a:lnTo>
                  <a:lnTo>
                    <a:pt x="14605" y="40640"/>
                  </a:lnTo>
                  <a:lnTo>
                    <a:pt x="16510" y="46355"/>
                  </a:lnTo>
                  <a:lnTo>
                    <a:pt x="12700" y="54610"/>
                  </a:lnTo>
                  <a:lnTo>
                    <a:pt x="4445" y="60960"/>
                  </a:lnTo>
                  <a:lnTo>
                    <a:pt x="3810" y="61595"/>
                  </a:lnTo>
                  <a:lnTo>
                    <a:pt x="3810" y="64135"/>
                  </a:lnTo>
                  <a:lnTo>
                    <a:pt x="3175" y="64135"/>
                  </a:lnTo>
                  <a:lnTo>
                    <a:pt x="0" y="80645"/>
                  </a:lnTo>
                  <a:lnTo>
                    <a:pt x="4445" y="87630"/>
                  </a:lnTo>
                  <a:lnTo>
                    <a:pt x="7620" y="87630"/>
                  </a:lnTo>
                  <a:lnTo>
                    <a:pt x="17780" y="92075"/>
                  </a:lnTo>
                  <a:lnTo>
                    <a:pt x="27940" y="97790"/>
                  </a:lnTo>
                  <a:lnTo>
                    <a:pt x="29210" y="95250"/>
                  </a:lnTo>
                  <a:lnTo>
                    <a:pt x="24765" y="92710"/>
                  </a:lnTo>
                  <a:lnTo>
                    <a:pt x="26670" y="91440"/>
                  </a:lnTo>
                  <a:lnTo>
                    <a:pt x="32385" y="91440"/>
                  </a:lnTo>
                  <a:lnTo>
                    <a:pt x="37465" y="97790"/>
                  </a:lnTo>
                  <a:lnTo>
                    <a:pt x="40640" y="100965"/>
                  </a:lnTo>
                  <a:lnTo>
                    <a:pt x="54610" y="100965"/>
                  </a:lnTo>
                  <a:lnTo>
                    <a:pt x="59055" y="95250"/>
                  </a:lnTo>
                  <a:lnTo>
                    <a:pt x="57150" y="92075"/>
                  </a:lnTo>
                  <a:lnTo>
                    <a:pt x="59055" y="90170"/>
                  </a:lnTo>
                  <a:lnTo>
                    <a:pt x="62865" y="92075"/>
                  </a:lnTo>
                  <a:lnTo>
                    <a:pt x="64135" y="94615"/>
                  </a:lnTo>
                  <a:lnTo>
                    <a:pt x="66675" y="93980"/>
                  </a:lnTo>
                  <a:lnTo>
                    <a:pt x="67945" y="92075"/>
                  </a:lnTo>
                  <a:lnTo>
                    <a:pt x="70485" y="93345"/>
                  </a:lnTo>
                  <a:lnTo>
                    <a:pt x="70485" y="97155"/>
                  </a:lnTo>
                  <a:lnTo>
                    <a:pt x="71755"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246">
              <a:extLst>
                <a:ext uri="{FF2B5EF4-FFF2-40B4-BE49-F238E27FC236}">
                  <a16:creationId xmlns:a16="http://schemas.microsoft.com/office/drawing/2014/main" id="{46CED996-87E5-3693-86A5-E3D8BC2670C6}"/>
                </a:ext>
              </a:extLst>
            </p:cNvPr>
            <p:cNvSpPr/>
            <p:nvPr/>
          </p:nvSpPr>
          <p:spPr>
            <a:xfrm>
              <a:off x="2880123" y="5487975"/>
              <a:ext cx="166692" cy="98375"/>
            </a:xfrm>
            <a:custGeom>
              <a:avLst/>
              <a:gdLst>
                <a:gd name="connsiteX0" fmla="*/ 29210 w 77470"/>
                <a:gd name="connsiteY0" fmla="*/ 0 h 45720"/>
                <a:gd name="connsiteX1" fmla="*/ 34290 w 77470"/>
                <a:gd name="connsiteY1" fmla="*/ 1270 h 45720"/>
                <a:gd name="connsiteX2" fmla="*/ 34925 w 77470"/>
                <a:gd name="connsiteY2" fmla="*/ 2540 h 45720"/>
                <a:gd name="connsiteX3" fmla="*/ 38735 w 77470"/>
                <a:gd name="connsiteY3" fmla="*/ 3810 h 45720"/>
                <a:gd name="connsiteX4" fmla="*/ 41910 w 77470"/>
                <a:gd name="connsiteY4" fmla="*/ 6985 h 45720"/>
                <a:gd name="connsiteX5" fmla="*/ 47625 w 77470"/>
                <a:gd name="connsiteY5" fmla="*/ 6350 h 45720"/>
                <a:gd name="connsiteX6" fmla="*/ 53975 w 77470"/>
                <a:gd name="connsiteY6" fmla="*/ 7620 h 45720"/>
                <a:gd name="connsiteX7" fmla="*/ 57785 w 77470"/>
                <a:gd name="connsiteY7" fmla="*/ 12700 h 45720"/>
                <a:gd name="connsiteX8" fmla="*/ 58420 w 77470"/>
                <a:gd name="connsiteY8" fmla="*/ 16510 h 45720"/>
                <a:gd name="connsiteX9" fmla="*/ 62865 w 77470"/>
                <a:gd name="connsiteY9" fmla="*/ 19050 h 45720"/>
                <a:gd name="connsiteX10" fmla="*/ 63500 w 77470"/>
                <a:gd name="connsiteY10" fmla="*/ 15875 h 45720"/>
                <a:gd name="connsiteX11" fmla="*/ 65405 w 77470"/>
                <a:gd name="connsiteY11" fmla="*/ 12700 h 45720"/>
                <a:gd name="connsiteX12" fmla="*/ 70485 w 77470"/>
                <a:gd name="connsiteY12" fmla="*/ 12065 h 45720"/>
                <a:gd name="connsiteX13" fmla="*/ 73660 w 77470"/>
                <a:gd name="connsiteY13" fmla="*/ 12700 h 45720"/>
                <a:gd name="connsiteX14" fmla="*/ 77470 w 77470"/>
                <a:gd name="connsiteY14" fmla="*/ 14605 h 45720"/>
                <a:gd name="connsiteX15" fmla="*/ 77470 w 77470"/>
                <a:gd name="connsiteY15" fmla="*/ 19685 h 45720"/>
                <a:gd name="connsiteX16" fmla="*/ 76200 w 77470"/>
                <a:gd name="connsiteY16" fmla="*/ 25400 h 45720"/>
                <a:gd name="connsiteX17" fmla="*/ 76835 w 77470"/>
                <a:gd name="connsiteY17" fmla="*/ 27940 h 45720"/>
                <a:gd name="connsiteX18" fmla="*/ 75565 w 77470"/>
                <a:gd name="connsiteY18" fmla="*/ 32385 h 45720"/>
                <a:gd name="connsiteX19" fmla="*/ 76200 w 77470"/>
                <a:gd name="connsiteY19" fmla="*/ 35560 h 45720"/>
                <a:gd name="connsiteX20" fmla="*/ 74295 w 77470"/>
                <a:gd name="connsiteY20" fmla="*/ 36830 h 45720"/>
                <a:gd name="connsiteX21" fmla="*/ 76200 w 77470"/>
                <a:gd name="connsiteY21" fmla="*/ 40005 h 45720"/>
                <a:gd name="connsiteX22" fmla="*/ 71755 w 77470"/>
                <a:gd name="connsiteY22" fmla="*/ 45720 h 45720"/>
                <a:gd name="connsiteX23" fmla="*/ 57785 w 77470"/>
                <a:gd name="connsiteY23" fmla="*/ 45720 h 45720"/>
                <a:gd name="connsiteX24" fmla="*/ 54610 w 77470"/>
                <a:gd name="connsiteY24" fmla="*/ 42545 h 45720"/>
                <a:gd name="connsiteX25" fmla="*/ 49530 w 77470"/>
                <a:gd name="connsiteY25" fmla="*/ 36195 h 45720"/>
                <a:gd name="connsiteX26" fmla="*/ 43815 w 77470"/>
                <a:gd name="connsiteY26" fmla="*/ 36195 h 45720"/>
                <a:gd name="connsiteX27" fmla="*/ 41910 w 77470"/>
                <a:gd name="connsiteY27" fmla="*/ 37465 h 45720"/>
                <a:gd name="connsiteX28" fmla="*/ 46355 w 77470"/>
                <a:gd name="connsiteY28" fmla="*/ 40005 h 45720"/>
                <a:gd name="connsiteX29" fmla="*/ 45085 w 77470"/>
                <a:gd name="connsiteY29" fmla="*/ 42545 h 45720"/>
                <a:gd name="connsiteX30" fmla="*/ 34925 w 77470"/>
                <a:gd name="connsiteY30" fmla="*/ 36830 h 45720"/>
                <a:gd name="connsiteX31" fmla="*/ 24765 w 77470"/>
                <a:gd name="connsiteY31" fmla="*/ 32385 h 45720"/>
                <a:gd name="connsiteX32" fmla="*/ 20955 w 77470"/>
                <a:gd name="connsiteY32" fmla="*/ 32385 h 45720"/>
                <a:gd name="connsiteX33" fmla="*/ 13970 w 77470"/>
                <a:gd name="connsiteY33" fmla="*/ 31115 h 45720"/>
                <a:gd name="connsiteX34" fmla="*/ 8890 w 77470"/>
                <a:gd name="connsiteY34" fmla="*/ 26670 h 45720"/>
                <a:gd name="connsiteX35" fmla="*/ 2540 w 77470"/>
                <a:gd name="connsiteY35" fmla="*/ 26670 h 45720"/>
                <a:gd name="connsiteX36" fmla="*/ 0 w 77470"/>
                <a:gd name="connsiteY36" fmla="*/ 25400 h 45720"/>
                <a:gd name="connsiteX37" fmla="*/ 1905 w 77470"/>
                <a:gd name="connsiteY37" fmla="*/ 21590 h 45720"/>
                <a:gd name="connsiteX38" fmla="*/ 2540 w 77470"/>
                <a:gd name="connsiteY38" fmla="*/ 18415 h 45720"/>
                <a:gd name="connsiteX39" fmla="*/ 8255 w 77470"/>
                <a:gd name="connsiteY39" fmla="*/ 12065 h 45720"/>
                <a:gd name="connsiteX40" fmla="*/ 15875 w 77470"/>
                <a:gd name="connsiteY40" fmla="*/ 10795 h 45720"/>
                <a:gd name="connsiteX41" fmla="*/ 20955 w 77470"/>
                <a:gd name="connsiteY41" fmla="*/ 8890 h 45720"/>
                <a:gd name="connsiteX42" fmla="*/ 20955 w 77470"/>
                <a:gd name="connsiteY42" fmla="*/ 5715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470" h="45720">
                  <a:moveTo>
                    <a:pt x="29210" y="0"/>
                  </a:moveTo>
                  <a:lnTo>
                    <a:pt x="34290" y="1270"/>
                  </a:lnTo>
                  <a:lnTo>
                    <a:pt x="34925" y="2540"/>
                  </a:lnTo>
                  <a:lnTo>
                    <a:pt x="38735" y="3810"/>
                  </a:lnTo>
                  <a:lnTo>
                    <a:pt x="41910" y="6985"/>
                  </a:lnTo>
                  <a:lnTo>
                    <a:pt x="47625" y="6350"/>
                  </a:lnTo>
                  <a:lnTo>
                    <a:pt x="53975" y="7620"/>
                  </a:lnTo>
                  <a:lnTo>
                    <a:pt x="57785" y="12700"/>
                  </a:lnTo>
                  <a:lnTo>
                    <a:pt x="58420" y="16510"/>
                  </a:lnTo>
                  <a:lnTo>
                    <a:pt x="62865" y="19050"/>
                  </a:lnTo>
                  <a:lnTo>
                    <a:pt x="63500" y="15875"/>
                  </a:lnTo>
                  <a:lnTo>
                    <a:pt x="65405" y="12700"/>
                  </a:lnTo>
                  <a:lnTo>
                    <a:pt x="70485" y="12065"/>
                  </a:lnTo>
                  <a:lnTo>
                    <a:pt x="73660" y="12700"/>
                  </a:lnTo>
                  <a:lnTo>
                    <a:pt x="77470" y="14605"/>
                  </a:lnTo>
                  <a:lnTo>
                    <a:pt x="77470" y="19685"/>
                  </a:lnTo>
                  <a:lnTo>
                    <a:pt x="76200" y="25400"/>
                  </a:lnTo>
                  <a:lnTo>
                    <a:pt x="76835" y="27940"/>
                  </a:lnTo>
                  <a:lnTo>
                    <a:pt x="75565" y="32385"/>
                  </a:lnTo>
                  <a:lnTo>
                    <a:pt x="76200" y="35560"/>
                  </a:lnTo>
                  <a:lnTo>
                    <a:pt x="74295" y="36830"/>
                  </a:lnTo>
                  <a:lnTo>
                    <a:pt x="76200" y="40005"/>
                  </a:lnTo>
                  <a:lnTo>
                    <a:pt x="71755" y="45720"/>
                  </a:lnTo>
                  <a:lnTo>
                    <a:pt x="57785" y="45720"/>
                  </a:lnTo>
                  <a:lnTo>
                    <a:pt x="54610" y="42545"/>
                  </a:lnTo>
                  <a:lnTo>
                    <a:pt x="49530" y="36195"/>
                  </a:lnTo>
                  <a:lnTo>
                    <a:pt x="43815" y="36195"/>
                  </a:lnTo>
                  <a:lnTo>
                    <a:pt x="41910" y="37465"/>
                  </a:lnTo>
                  <a:lnTo>
                    <a:pt x="46355" y="40005"/>
                  </a:lnTo>
                  <a:lnTo>
                    <a:pt x="45085" y="42545"/>
                  </a:lnTo>
                  <a:lnTo>
                    <a:pt x="34925" y="36830"/>
                  </a:lnTo>
                  <a:lnTo>
                    <a:pt x="24765" y="32385"/>
                  </a:lnTo>
                  <a:lnTo>
                    <a:pt x="20955" y="32385"/>
                  </a:lnTo>
                  <a:lnTo>
                    <a:pt x="13970" y="31115"/>
                  </a:lnTo>
                  <a:lnTo>
                    <a:pt x="8890" y="26670"/>
                  </a:lnTo>
                  <a:lnTo>
                    <a:pt x="2540" y="26670"/>
                  </a:lnTo>
                  <a:lnTo>
                    <a:pt x="0" y="25400"/>
                  </a:lnTo>
                  <a:lnTo>
                    <a:pt x="1905" y="21590"/>
                  </a:lnTo>
                  <a:lnTo>
                    <a:pt x="2540" y="18415"/>
                  </a:lnTo>
                  <a:lnTo>
                    <a:pt x="8255" y="12065"/>
                  </a:lnTo>
                  <a:lnTo>
                    <a:pt x="15875" y="10795"/>
                  </a:lnTo>
                  <a:lnTo>
                    <a:pt x="20955" y="8890"/>
                  </a:lnTo>
                  <a:lnTo>
                    <a:pt x="2095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 name="Freeform 247">
              <a:extLst>
                <a:ext uri="{FF2B5EF4-FFF2-40B4-BE49-F238E27FC236}">
                  <a16:creationId xmlns:a16="http://schemas.microsoft.com/office/drawing/2014/main" id="{0D189BF7-2938-9CFD-389F-CE3A113C85CB}"/>
                </a:ext>
              </a:extLst>
            </p:cNvPr>
            <p:cNvSpPr/>
            <p:nvPr/>
          </p:nvSpPr>
          <p:spPr>
            <a:xfrm>
              <a:off x="2955271" y="5210614"/>
              <a:ext cx="77881" cy="170791"/>
            </a:xfrm>
            <a:custGeom>
              <a:avLst/>
              <a:gdLst>
                <a:gd name="connsiteX0" fmla="*/ 635 w 36195"/>
                <a:gd name="connsiteY0" fmla="*/ 20320 h 79375"/>
                <a:gd name="connsiteX1" fmla="*/ 635 w 36195"/>
                <a:gd name="connsiteY1" fmla="*/ 20320 h 79375"/>
                <a:gd name="connsiteX2" fmla="*/ 1270 w 36195"/>
                <a:gd name="connsiteY2" fmla="*/ 15875 h 79375"/>
                <a:gd name="connsiteX3" fmla="*/ 4445 w 36195"/>
                <a:gd name="connsiteY3" fmla="*/ 13335 h 79375"/>
                <a:gd name="connsiteX4" fmla="*/ 8890 w 36195"/>
                <a:gd name="connsiteY4" fmla="*/ 13970 h 79375"/>
                <a:gd name="connsiteX5" fmla="*/ 9525 w 36195"/>
                <a:gd name="connsiteY5" fmla="*/ 15875 h 79375"/>
                <a:gd name="connsiteX6" fmla="*/ 10795 w 36195"/>
                <a:gd name="connsiteY6" fmla="*/ 17145 h 79375"/>
                <a:gd name="connsiteX7" fmla="*/ 12065 w 36195"/>
                <a:gd name="connsiteY7" fmla="*/ 15240 h 79375"/>
                <a:gd name="connsiteX8" fmla="*/ 13970 w 36195"/>
                <a:gd name="connsiteY8" fmla="*/ 14605 h 79375"/>
                <a:gd name="connsiteX9" fmla="*/ 14605 w 36195"/>
                <a:gd name="connsiteY9" fmla="*/ 13335 h 79375"/>
                <a:gd name="connsiteX10" fmla="*/ 18415 w 36195"/>
                <a:gd name="connsiteY10" fmla="*/ 8255 h 79375"/>
                <a:gd name="connsiteX11" fmla="*/ 19685 w 36195"/>
                <a:gd name="connsiteY11" fmla="*/ 3810 h 79375"/>
                <a:gd name="connsiteX12" fmla="*/ 20955 w 36195"/>
                <a:gd name="connsiteY12" fmla="*/ 1270 h 79375"/>
                <a:gd name="connsiteX13" fmla="*/ 24765 w 36195"/>
                <a:gd name="connsiteY13" fmla="*/ 0 h 79375"/>
                <a:gd name="connsiteX14" fmla="*/ 27305 w 36195"/>
                <a:gd name="connsiteY14" fmla="*/ 0 h 79375"/>
                <a:gd name="connsiteX15" fmla="*/ 28575 w 36195"/>
                <a:gd name="connsiteY15" fmla="*/ 2540 h 79375"/>
                <a:gd name="connsiteX16" fmla="*/ 31750 w 36195"/>
                <a:gd name="connsiteY16" fmla="*/ 0 h 79375"/>
                <a:gd name="connsiteX17" fmla="*/ 35560 w 36195"/>
                <a:gd name="connsiteY17" fmla="*/ 0 h 79375"/>
                <a:gd name="connsiteX18" fmla="*/ 36195 w 36195"/>
                <a:gd name="connsiteY18" fmla="*/ 3175 h 79375"/>
                <a:gd name="connsiteX19" fmla="*/ 35560 w 36195"/>
                <a:gd name="connsiteY19" fmla="*/ 6350 h 79375"/>
                <a:gd name="connsiteX20" fmla="*/ 34925 w 36195"/>
                <a:gd name="connsiteY20" fmla="*/ 21590 h 79375"/>
                <a:gd name="connsiteX21" fmla="*/ 31115 w 36195"/>
                <a:gd name="connsiteY21" fmla="*/ 27305 h 79375"/>
                <a:gd name="connsiteX22" fmla="*/ 29845 w 36195"/>
                <a:gd name="connsiteY22" fmla="*/ 36830 h 79375"/>
                <a:gd name="connsiteX23" fmla="*/ 33655 w 36195"/>
                <a:gd name="connsiteY23" fmla="*/ 40005 h 79375"/>
                <a:gd name="connsiteX24" fmla="*/ 33020 w 36195"/>
                <a:gd name="connsiteY24" fmla="*/ 50165 h 79375"/>
                <a:gd name="connsiteX25" fmla="*/ 29845 w 36195"/>
                <a:gd name="connsiteY25" fmla="*/ 59055 h 79375"/>
                <a:gd name="connsiteX26" fmla="*/ 20955 w 36195"/>
                <a:gd name="connsiteY26" fmla="*/ 71120 h 79375"/>
                <a:gd name="connsiteX27" fmla="*/ 17780 w 36195"/>
                <a:gd name="connsiteY27" fmla="*/ 67945 h 79375"/>
                <a:gd name="connsiteX28" fmla="*/ 12065 w 36195"/>
                <a:gd name="connsiteY28" fmla="*/ 74295 h 79375"/>
                <a:gd name="connsiteX29" fmla="*/ 9525 w 36195"/>
                <a:gd name="connsiteY29" fmla="*/ 79375 h 79375"/>
                <a:gd name="connsiteX30" fmla="*/ 9525 w 36195"/>
                <a:gd name="connsiteY30" fmla="*/ 79375 h 79375"/>
                <a:gd name="connsiteX31" fmla="*/ 6350 w 36195"/>
                <a:gd name="connsiteY31" fmla="*/ 79375 h 79375"/>
                <a:gd name="connsiteX32" fmla="*/ 4445 w 36195"/>
                <a:gd name="connsiteY32" fmla="*/ 78740 h 79375"/>
                <a:gd name="connsiteX33" fmla="*/ 0 w 36195"/>
                <a:gd name="connsiteY33" fmla="*/ 78105 h 79375"/>
                <a:gd name="connsiteX34" fmla="*/ 635 w 36195"/>
                <a:gd name="connsiteY34" fmla="*/ 203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95" h="79375">
                  <a:moveTo>
                    <a:pt x="635" y="20320"/>
                  </a:moveTo>
                  <a:lnTo>
                    <a:pt x="635" y="20320"/>
                  </a:lnTo>
                  <a:lnTo>
                    <a:pt x="1270" y="15875"/>
                  </a:lnTo>
                  <a:lnTo>
                    <a:pt x="4445" y="13335"/>
                  </a:lnTo>
                  <a:lnTo>
                    <a:pt x="8890" y="13970"/>
                  </a:lnTo>
                  <a:lnTo>
                    <a:pt x="9525" y="15875"/>
                  </a:lnTo>
                  <a:lnTo>
                    <a:pt x="10795" y="17145"/>
                  </a:lnTo>
                  <a:lnTo>
                    <a:pt x="12065" y="15240"/>
                  </a:lnTo>
                  <a:lnTo>
                    <a:pt x="13970" y="14605"/>
                  </a:lnTo>
                  <a:lnTo>
                    <a:pt x="14605" y="13335"/>
                  </a:lnTo>
                  <a:lnTo>
                    <a:pt x="18415" y="8255"/>
                  </a:lnTo>
                  <a:lnTo>
                    <a:pt x="19685" y="3810"/>
                  </a:lnTo>
                  <a:lnTo>
                    <a:pt x="20955" y="1270"/>
                  </a:lnTo>
                  <a:lnTo>
                    <a:pt x="24765" y="0"/>
                  </a:lnTo>
                  <a:lnTo>
                    <a:pt x="27305" y="0"/>
                  </a:lnTo>
                  <a:lnTo>
                    <a:pt x="28575" y="2540"/>
                  </a:lnTo>
                  <a:lnTo>
                    <a:pt x="31750" y="0"/>
                  </a:lnTo>
                  <a:lnTo>
                    <a:pt x="35560" y="0"/>
                  </a:lnTo>
                  <a:lnTo>
                    <a:pt x="36195" y="3175"/>
                  </a:lnTo>
                  <a:lnTo>
                    <a:pt x="35560" y="6350"/>
                  </a:lnTo>
                  <a:lnTo>
                    <a:pt x="34925" y="21590"/>
                  </a:lnTo>
                  <a:lnTo>
                    <a:pt x="31115" y="27305"/>
                  </a:lnTo>
                  <a:lnTo>
                    <a:pt x="29845" y="36830"/>
                  </a:lnTo>
                  <a:lnTo>
                    <a:pt x="33655" y="40005"/>
                  </a:lnTo>
                  <a:lnTo>
                    <a:pt x="33020" y="50165"/>
                  </a:lnTo>
                  <a:lnTo>
                    <a:pt x="29845" y="59055"/>
                  </a:lnTo>
                  <a:lnTo>
                    <a:pt x="20955" y="71120"/>
                  </a:lnTo>
                  <a:lnTo>
                    <a:pt x="17780" y="67945"/>
                  </a:lnTo>
                  <a:lnTo>
                    <a:pt x="12065" y="74295"/>
                  </a:lnTo>
                  <a:lnTo>
                    <a:pt x="9525" y="79375"/>
                  </a:lnTo>
                  <a:lnTo>
                    <a:pt x="9525" y="79375"/>
                  </a:lnTo>
                  <a:lnTo>
                    <a:pt x="6350" y="79375"/>
                  </a:lnTo>
                  <a:lnTo>
                    <a:pt x="4445" y="78740"/>
                  </a:lnTo>
                  <a:lnTo>
                    <a:pt x="0" y="78105"/>
                  </a:lnTo>
                  <a:lnTo>
                    <a:pt x="6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248">
              <a:extLst>
                <a:ext uri="{FF2B5EF4-FFF2-40B4-BE49-F238E27FC236}">
                  <a16:creationId xmlns:a16="http://schemas.microsoft.com/office/drawing/2014/main" id="{999DE462-604D-CB4A-C747-1132444804F0}"/>
                </a:ext>
              </a:extLst>
            </p:cNvPr>
            <p:cNvSpPr/>
            <p:nvPr/>
          </p:nvSpPr>
          <p:spPr>
            <a:xfrm>
              <a:off x="2743490" y="5252968"/>
              <a:ext cx="277364" cy="289661"/>
            </a:xfrm>
            <a:custGeom>
              <a:avLst/>
              <a:gdLst>
                <a:gd name="connsiteX0" fmla="*/ 63500 w 128905"/>
                <a:gd name="connsiteY0" fmla="*/ 134620 h 134620"/>
                <a:gd name="connsiteX1" fmla="*/ 65405 w 128905"/>
                <a:gd name="connsiteY1" fmla="*/ 130810 h 134620"/>
                <a:gd name="connsiteX2" fmla="*/ 66040 w 128905"/>
                <a:gd name="connsiteY2" fmla="*/ 127635 h 134620"/>
                <a:gd name="connsiteX3" fmla="*/ 71755 w 128905"/>
                <a:gd name="connsiteY3" fmla="*/ 121285 h 134620"/>
                <a:gd name="connsiteX4" fmla="*/ 79375 w 128905"/>
                <a:gd name="connsiteY4" fmla="*/ 120015 h 134620"/>
                <a:gd name="connsiteX5" fmla="*/ 84455 w 128905"/>
                <a:gd name="connsiteY5" fmla="*/ 118110 h 134620"/>
                <a:gd name="connsiteX6" fmla="*/ 84455 w 128905"/>
                <a:gd name="connsiteY6" fmla="*/ 114935 h 134620"/>
                <a:gd name="connsiteX7" fmla="*/ 93345 w 128905"/>
                <a:gd name="connsiteY7" fmla="*/ 108585 h 134620"/>
                <a:gd name="connsiteX8" fmla="*/ 97155 w 128905"/>
                <a:gd name="connsiteY8" fmla="*/ 100330 h 134620"/>
                <a:gd name="connsiteX9" fmla="*/ 95250 w 128905"/>
                <a:gd name="connsiteY9" fmla="*/ 94615 h 134620"/>
                <a:gd name="connsiteX10" fmla="*/ 100330 w 128905"/>
                <a:gd name="connsiteY10" fmla="*/ 89535 h 134620"/>
                <a:gd name="connsiteX11" fmla="*/ 108585 w 128905"/>
                <a:gd name="connsiteY11" fmla="*/ 81280 h 134620"/>
                <a:gd name="connsiteX12" fmla="*/ 113030 w 128905"/>
                <a:gd name="connsiteY12" fmla="*/ 81915 h 134620"/>
                <a:gd name="connsiteX13" fmla="*/ 121920 w 128905"/>
                <a:gd name="connsiteY13" fmla="*/ 76200 h 134620"/>
                <a:gd name="connsiteX14" fmla="*/ 123825 w 128905"/>
                <a:gd name="connsiteY14" fmla="*/ 71120 h 134620"/>
                <a:gd name="connsiteX15" fmla="*/ 128270 w 128905"/>
                <a:gd name="connsiteY15" fmla="*/ 67945 h 134620"/>
                <a:gd name="connsiteX16" fmla="*/ 128905 w 128905"/>
                <a:gd name="connsiteY16" fmla="*/ 65405 h 134620"/>
                <a:gd name="connsiteX17" fmla="*/ 126365 w 128905"/>
                <a:gd name="connsiteY17" fmla="*/ 63500 h 134620"/>
                <a:gd name="connsiteX18" fmla="*/ 121285 w 128905"/>
                <a:gd name="connsiteY18" fmla="*/ 62865 h 134620"/>
                <a:gd name="connsiteX19" fmla="*/ 119380 w 128905"/>
                <a:gd name="connsiteY19" fmla="*/ 66675 h 134620"/>
                <a:gd name="connsiteX20" fmla="*/ 114300 w 128905"/>
                <a:gd name="connsiteY20" fmla="*/ 63500 h 134620"/>
                <a:gd name="connsiteX21" fmla="*/ 109855 w 128905"/>
                <a:gd name="connsiteY21" fmla="*/ 63500 h 134620"/>
                <a:gd name="connsiteX22" fmla="*/ 107950 w 128905"/>
                <a:gd name="connsiteY22" fmla="*/ 59690 h 134620"/>
                <a:gd name="connsiteX23" fmla="*/ 104775 w 128905"/>
                <a:gd name="connsiteY23" fmla="*/ 59690 h 134620"/>
                <a:gd name="connsiteX24" fmla="*/ 102870 w 128905"/>
                <a:gd name="connsiteY24" fmla="*/ 59055 h 134620"/>
                <a:gd name="connsiteX25" fmla="*/ 98425 w 128905"/>
                <a:gd name="connsiteY25" fmla="*/ 58420 h 134620"/>
                <a:gd name="connsiteX26" fmla="*/ 99060 w 128905"/>
                <a:gd name="connsiteY26" fmla="*/ 635 h 134620"/>
                <a:gd name="connsiteX27" fmla="*/ 99060 w 128905"/>
                <a:gd name="connsiteY27" fmla="*/ 635 h 134620"/>
                <a:gd name="connsiteX28" fmla="*/ 45085 w 128905"/>
                <a:gd name="connsiteY28" fmla="*/ 0 h 134620"/>
                <a:gd name="connsiteX29" fmla="*/ 43815 w 128905"/>
                <a:gd name="connsiteY29" fmla="*/ 16510 h 134620"/>
                <a:gd name="connsiteX30" fmla="*/ 30480 w 128905"/>
                <a:gd name="connsiteY30" fmla="*/ 17145 h 134620"/>
                <a:gd name="connsiteX31" fmla="*/ 35560 w 128905"/>
                <a:gd name="connsiteY31" fmla="*/ 20955 h 134620"/>
                <a:gd name="connsiteX32" fmla="*/ 36830 w 128905"/>
                <a:gd name="connsiteY32" fmla="*/ 24130 h 134620"/>
                <a:gd name="connsiteX33" fmla="*/ 41910 w 128905"/>
                <a:gd name="connsiteY33" fmla="*/ 30480 h 134620"/>
                <a:gd name="connsiteX34" fmla="*/ 46990 w 128905"/>
                <a:gd name="connsiteY34" fmla="*/ 33655 h 134620"/>
                <a:gd name="connsiteX35" fmla="*/ 50165 w 128905"/>
                <a:gd name="connsiteY35" fmla="*/ 33655 h 134620"/>
                <a:gd name="connsiteX36" fmla="*/ 52705 w 128905"/>
                <a:gd name="connsiteY36" fmla="*/ 38100 h 134620"/>
                <a:gd name="connsiteX37" fmla="*/ 53340 w 128905"/>
                <a:gd name="connsiteY37" fmla="*/ 42545 h 134620"/>
                <a:gd name="connsiteX38" fmla="*/ 55880 w 128905"/>
                <a:gd name="connsiteY38" fmla="*/ 45085 h 134620"/>
                <a:gd name="connsiteX39" fmla="*/ 60960 w 128905"/>
                <a:gd name="connsiteY39" fmla="*/ 45085 h 134620"/>
                <a:gd name="connsiteX40" fmla="*/ 64135 w 128905"/>
                <a:gd name="connsiteY40" fmla="*/ 46990 h 134620"/>
                <a:gd name="connsiteX41" fmla="*/ 64135 w 128905"/>
                <a:gd name="connsiteY41" fmla="*/ 51435 h 134620"/>
                <a:gd name="connsiteX42" fmla="*/ 60960 w 128905"/>
                <a:gd name="connsiteY42" fmla="*/ 54610 h 134620"/>
                <a:gd name="connsiteX43" fmla="*/ 21590 w 128905"/>
                <a:gd name="connsiteY43" fmla="*/ 55245 h 134620"/>
                <a:gd name="connsiteX44" fmla="*/ 2540 w 128905"/>
                <a:gd name="connsiteY44" fmla="*/ 84455 h 134620"/>
                <a:gd name="connsiteX45" fmla="*/ 3175 w 128905"/>
                <a:gd name="connsiteY45" fmla="*/ 89535 h 134620"/>
                <a:gd name="connsiteX46" fmla="*/ 3810 w 128905"/>
                <a:gd name="connsiteY46" fmla="*/ 91440 h 134620"/>
                <a:gd name="connsiteX47" fmla="*/ 3175 w 128905"/>
                <a:gd name="connsiteY47" fmla="*/ 94615 h 134620"/>
                <a:gd name="connsiteX48" fmla="*/ 4445 w 128905"/>
                <a:gd name="connsiteY48" fmla="*/ 96520 h 134620"/>
                <a:gd name="connsiteX49" fmla="*/ 5715 w 128905"/>
                <a:gd name="connsiteY49" fmla="*/ 97790 h 134620"/>
                <a:gd name="connsiteX50" fmla="*/ 5080 w 128905"/>
                <a:gd name="connsiteY50" fmla="*/ 100330 h 134620"/>
                <a:gd name="connsiteX51" fmla="*/ 2540 w 128905"/>
                <a:gd name="connsiteY51" fmla="*/ 102235 h 134620"/>
                <a:gd name="connsiteX52" fmla="*/ 1270 w 128905"/>
                <a:gd name="connsiteY52" fmla="*/ 106045 h 134620"/>
                <a:gd name="connsiteX53" fmla="*/ 0 w 128905"/>
                <a:gd name="connsiteY53" fmla="*/ 106680 h 134620"/>
                <a:gd name="connsiteX54" fmla="*/ 5080 w 128905"/>
                <a:gd name="connsiteY54" fmla="*/ 113030 h 134620"/>
                <a:gd name="connsiteX55" fmla="*/ 8890 w 128905"/>
                <a:gd name="connsiteY55" fmla="*/ 119380 h 134620"/>
                <a:gd name="connsiteX56" fmla="*/ 13335 w 128905"/>
                <a:gd name="connsiteY56" fmla="*/ 119380 h 134620"/>
                <a:gd name="connsiteX57" fmla="*/ 17780 w 128905"/>
                <a:gd name="connsiteY57" fmla="*/ 125095 h 134620"/>
                <a:gd name="connsiteX58" fmla="*/ 34290 w 128905"/>
                <a:gd name="connsiteY58" fmla="*/ 130810 h 134620"/>
                <a:gd name="connsiteX59" fmla="*/ 43815 w 128905"/>
                <a:gd name="connsiteY59" fmla="*/ 131445 h 134620"/>
                <a:gd name="connsiteX60" fmla="*/ 51435 w 128905"/>
                <a:gd name="connsiteY60" fmla="*/ 130175 h 13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8905" h="134620">
                  <a:moveTo>
                    <a:pt x="63500" y="134620"/>
                  </a:moveTo>
                  <a:lnTo>
                    <a:pt x="65405" y="130810"/>
                  </a:lnTo>
                  <a:lnTo>
                    <a:pt x="66040" y="127635"/>
                  </a:lnTo>
                  <a:lnTo>
                    <a:pt x="71755" y="121285"/>
                  </a:lnTo>
                  <a:lnTo>
                    <a:pt x="79375" y="120015"/>
                  </a:lnTo>
                  <a:lnTo>
                    <a:pt x="84455" y="118110"/>
                  </a:lnTo>
                  <a:lnTo>
                    <a:pt x="84455" y="114935"/>
                  </a:lnTo>
                  <a:lnTo>
                    <a:pt x="93345" y="108585"/>
                  </a:lnTo>
                  <a:lnTo>
                    <a:pt x="97155" y="100330"/>
                  </a:lnTo>
                  <a:lnTo>
                    <a:pt x="95250" y="94615"/>
                  </a:lnTo>
                  <a:lnTo>
                    <a:pt x="100330" y="89535"/>
                  </a:lnTo>
                  <a:lnTo>
                    <a:pt x="108585" y="81280"/>
                  </a:lnTo>
                  <a:lnTo>
                    <a:pt x="113030" y="81915"/>
                  </a:lnTo>
                  <a:lnTo>
                    <a:pt x="121920" y="76200"/>
                  </a:lnTo>
                  <a:lnTo>
                    <a:pt x="123825" y="71120"/>
                  </a:lnTo>
                  <a:lnTo>
                    <a:pt x="128270" y="67945"/>
                  </a:lnTo>
                  <a:lnTo>
                    <a:pt x="128905" y="65405"/>
                  </a:lnTo>
                  <a:lnTo>
                    <a:pt x="126365" y="63500"/>
                  </a:lnTo>
                  <a:lnTo>
                    <a:pt x="121285" y="62865"/>
                  </a:lnTo>
                  <a:lnTo>
                    <a:pt x="119380" y="66675"/>
                  </a:lnTo>
                  <a:lnTo>
                    <a:pt x="114300" y="63500"/>
                  </a:lnTo>
                  <a:lnTo>
                    <a:pt x="109855" y="63500"/>
                  </a:lnTo>
                  <a:lnTo>
                    <a:pt x="107950" y="59690"/>
                  </a:lnTo>
                  <a:lnTo>
                    <a:pt x="104775" y="59690"/>
                  </a:lnTo>
                  <a:lnTo>
                    <a:pt x="102870" y="59055"/>
                  </a:lnTo>
                  <a:lnTo>
                    <a:pt x="98425" y="58420"/>
                  </a:lnTo>
                  <a:lnTo>
                    <a:pt x="99060" y="635"/>
                  </a:lnTo>
                  <a:lnTo>
                    <a:pt x="99060" y="635"/>
                  </a:lnTo>
                  <a:lnTo>
                    <a:pt x="45085" y="0"/>
                  </a:lnTo>
                  <a:lnTo>
                    <a:pt x="43815" y="16510"/>
                  </a:lnTo>
                  <a:lnTo>
                    <a:pt x="30480" y="17145"/>
                  </a:lnTo>
                  <a:lnTo>
                    <a:pt x="35560" y="20955"/>
                  </a:lnTo>
                  <a:lnTo>
                    <a:pt x="36830" y="24130"/>
                  </a:lnTo>
                  <a:lnTo>
                    <a:pt x="41910" y="30480"/>
                  </a:lnTo>
                  <a:lnTo>
                    <a:pt x="46990" y="33655"/>
                  </a:lnTo>
                  <a:lnTo>
                    <a:pt x="50165" y="33655"/>
                  </a:lnTo>
                  <a:lnTo>
                    <a:pt x="52705" y="38100"/>
                  </a:lnTo>
                  <a:lnTo>
                    <a:pt x="53340" y="42545"/>
                  </a:lnTo>
                  <a:lnTo>
                    <a:pt x="55880" y="45085"/>
                  </a:lnTo>
                  <a:lnTo>
                    <a:pt x="60960" y="45085"/>
                  </a:lnTo>
                  <a:lnTo>
                    <a:pt x="64135" y="46990"/>
                  </a:lnTo>
                  <a:lnTo>
                    <a:pt x="64135" y="51435"/>
                  </a:lnTo>
                  <a:lnTo>
                    <a:pt x="60960" y="54610"/>
                  </a:lnTo>
                  <a:lnTo>
                    <a:pt x="21590" y="55245"/>
                  </a:lnTo>
                  <a:lnTo>
                    <a:pt x="2540" y="84455"/>
                  </a:lnTo>
                  <a:lnTo>
                    <a:pt x="3175" y="89535"/>
                  </a:lnTo>
                  <a:lnTo>
                    <a:pt x="3810" y="91440"/>
                  </a:lnTo>
                  <a:lnTo>
                    <a:pt x="3175" y="94615"/>
                  </a:lnTo>
                  <a:lnTo>
                    <a:pt x="4445" y="96520"/>
                  </a:lnTo>
                  <a:lnTo>
                    <a:pt x="5715" y="97790"/>
                  </a:lnTo>
                  <a:lnTo>
                    <a:pt x="5080" y="100330"/>
                  </a:lnTo>
                  <a:lnTo>
                    <a:pt x="2540" y="102235"/>
                  </a:lnTo>
                  <a:lnTo>
                    <a:pt x="1270" y="106045"/>
                  </a:lnTo>
                  <a:lnTo>
                    <a:pt x="0" y="106680"/>
                  </a:lnTo>
                  <a:lnTo>
                    <a:pt x="5080" y="113030"/>
                  </a:lnTo>
                  <a:lnTo>
                    <a:pt x="8890" y="119380"/>
                  </a:lnTo>
                  <a:lnTo>
                    <a:pt x="13335" y="119380"/>
                  </a:lnTo>
                  <a:lnTo>
                    <a:pt x="17780" y="125095"/>
                  </a:lnTo>
                  <a:lnTo>
                    <a:pt x="34290" y="130810"/>
                  </a:lnTo>
                  <a:lnTo>
                    <a:pt x="43815" y="131445"/>
                  </a:lnTo>
                  <a:lnTo>
                    <a:pt x="51435"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 name="Freeform 249">
              <a:extLst>
                <a:ext uri="{FF2B5EF4-FFF2-40B4-BE49-F238E27FC236}">
                  <a16:creationId xmlns:a16="http://schemas.microsoft.com/office/drawing/2014/main" id="{F980B519-CBB6-AEB5-60BB-76863639C017}"/>
                </a:ext>
              </a:extLst>
            </p:cNvPr>
            <p:cNvSpPr/>
            <p:nvPr/>
          </p:nvSpPr>
          <p:spPr>
            <a:xfrm>
              <a:off x="1230971" y="4060166"/>
              <a:ext cx="1916952" cy="1416879"/>
            </a:xfrm>
            <a:custGeom>
              <a:avLst/>
              <a:gdLst>
                <a:gd name="connsiteX0" fmla="*/ 0 w 890904"/>
                <a:gd name="connsiteY0" fmla="*/ 1270 h 658495"/>
                <a:gd name="connsiteX1" fmla="*/ 74930 w 890904"/>
                <a:gd name="connsiteY1" fmla="*/ 0 h 658495"/>
                <a:gd name="connsiteX2" fmla="*/ 76200 w 890904"/>
                <a:gd name="connsiteY2" fmla="*/ 2540 h 658495"/>
                <a:gd name="connsiteX3" fmla="*/ 74930 w 890904"/>
                <a:gd name="connsiteY3" fmla="*/ 5080 h 658495"/>
                <a:gd name="connsiteX4" fmla="*/ 180975 w 890904"/>
                <a:gd name="connsiteY4" fmla="*/ 53340 h 658495"/>
                <a:gd name="connsiteX5" fmla="*/ 269875 w 890904"/>
                <a:gd name="connsiteY5" fmla="*/ 55880 h 658495"/>
                <a:gd name="connsiteX6" fmla="*/ 270510 w 890904"/>
                <a:gd name="connsiteY6" fmla="*/ 44450 h 658495"/>
                <a:gd name="connsiteX7" fmla="*/ 320675 w 890904"/>
                <a:gd name="connsiteY7" fmla="*/ 45720 h 658495"/>
                <a:gd name="connsiteX8" fmla="*/ 326390 w 890904"/>
                <a:gd name="connsiteY8" fmla="*/ 49530 h 658495"/>
                <a:gd name="connsiteX9" fmla="*/ 331470 w 890904"/>
                <a:gd name="connsiteY9" fmla="*/ 56515 h 658495"/>
                <a:gd name="connsiteX10" fmla="*/ 334010 w 890904"/>
                <a:gd name="connsiteY10" fmla="*/ 59690 h 658495"/>
                <a:gd name="connsiteX11" fmla="*/ 334645 w 890904"/>
                <a:gd name="connsiteY11" fmla="*/ 62230 h 658495"/>
                <a:gd name="connsiteX12" fmla="*/ 337820 w 890904"/>
                <a:gd name="connsiteY12" fmla="*/ 62230 h 658495"/>
                <a:gd name="connsiteX13" fmla="*/ 340360 w 890904"/>
                <a:gd name="connsiteY13" fmla="*/ 66675 h 658495"/>
                <a:gd name="connsiteX14" fmla="*/ 339090 w 890904"/>
                <a:gd name="connsiteY14" fmla="*/ 69850 h 658495"/>
                <a:gd name="connsiteX15" fmla="*/ 344170 w 890904"/>
                <a:gd name="connsiteY15" fmla="*/ 71755 h 658495"/>
                <a:gd name="connsiteX16" fmla="*/ 348615 w 890904"/>
                <a:gd name="connsiteY16" fmla="*/ 75565 h 658495"/>
                <a:gd name="connsiteX17" fmla="*/ 347980 w 890904"/>
                <a:gd name="connsiteY17" fmla="*/ 78105 h 658495"/>
                <a:gd name="connsiteX18" fmla="*/ 346710 w 890904"/>
                <a:gd name="connsiteY18" fmla="*/ 80645 h 658495"/>
                <a:gd name="connsiteX19" fmla="*/ 350520 w 890904"/>
                <a:gd name="connsiteY19" fmla="*/ 81915 h 658495"/>
                <a:gd name="connsiteX20" fmla="*/ 354965 w 890904"/>
                <a:gd name="connsiteY20" fmla="*/ 84455 h 658495"/>
                <a:gd name="connsiteX21" fmla="*/ 357505 w 890904"/>
                <a:gd name="connsiteY21" fmla="*/ 88900 h 658495"/>
                <a:gd name="connsiteX22" fmla="*/ 358140 w 890904"/>
                <a:gd name="connsiteY22" fmla="*/ 95885 h 658495"/>
                <a:gd name="connsiteX23" fmla="*/ 360045 w 890904"/>
                <a:gd name="connsiteY23" fmla="*/ 98425 h 658495"/>
                <a:gd name="connsiteX24" fmla="*/ 361950 w 890904"/>
                <a:gd name="connsiteY24" fmla="*/ 99060 h 658495"/>
                <a:gd name="connsiteX25" fmla="*/ 363220 w 890904"/>
                <a:gd name="connsiteY25" fmla="*/ 101600 h 658495"/>
                <a:gd name="connsiteX26" fmla="*/ 367030 w 890904"/>
                <a:gd name="connsiteY26" fmla="*/ 104775 h 658495"/>
                <a:gd name="connsiteX27" fmla="*/ 367030 w 890904"/>
                <a:gd name="connsiteY27" fmla="*/ 109220 h 658495"/>
                <a:gd name="connsiteX28" fmla="*/ 365125 w 890904"/>
                <a:gd name="connsiteY28" fmla="*/ 110490 h 658495"/>
                <a:gd name="connsiteX29" fmla="*/ 361315 w 890904"/>
                <a:gd name="connsiteY29" fmla="*/ 111125 h 658495"/>
                <a:gd name="connsiteX30" fmla="*/ 361315 w 890904"/>
                <a:gd name="connsiteY30" fmla="*/ 113665 h 658495"/>
                <a:gd name="connsiteX31" fmla="*/ 367030 w 890904"/>
                <a:gd name="connsiteY31" fmla="*/ 120015 h 658495"/>
                <a:gd name="connsiteX32" fmla="*/ 371475 w 890904"/>
                <a:gd name="connsiteY32" fmla="*/ 125095 h 658495"/>
                <a:gd name="connsiteX33" fmla="*/ 372745 w 890904"/>
                <a:gd name="connsiteY33" fmla="*/ 129540 h 658495"/>
                <a:gd name="connsiteX34" fmla="*/ 372745 w 890904"/>
                <a:gd name="connsiteY34" fmla="*/ 131445 h 658495"/>
                <a:gd name="connsiteX35" fmla="*/ 374650 w 890904"/>
                <a:gd name="connsiteY35" fmla="*/ 131445 h 658495"/>
                <a:gd name="connsiteX36" fmla="*/ 377190 w 890904"/>
                <a:gd name="connsiteY36" fmla="*/ 133985 h 658495"/>
                <a:gd name="connsiteX37" fmla="*/ 379095 w 890904"/>
                <a:gd name="connsiteY37" fmla="*/ 133985 h 658495"/>
                <a:gd name="connsiteX38" fmla="*/ 382270 w 890904"/>
                <a:gd name="connsiteY38" fmla="*/ 135255 h 658495"/>
                <a:gd name="connsiteX39" fmla="*/ 383540 w 890904"/>
                <a:gd name="connsiteY39" fmla="*/ 137795 h 658495"/>
                <a:gd name="connsiteX40" fmla="*/ 384175 w 890904"/>
                <a:gd name="connsiteY40" fmla="*/ 139700 h 658495"/>
                <a:gd name="connsiteX41" fmla="*/ 386080 w 890904"/>
                <a:gd name="connsiteY41" fmla="*/ 141605 h 658495"/>
                <a:gd name="connsiteX42" fmla="*/ 389890 w 890904"/>
                <a:gd name="connsiteY42" fmla="*/ 141605 h 658495"/>
                <a:gd name="connsiteX43" fmla="*/ 396240 w 890904"/>
                <a:gd name="connsiteY43" fmla="*/ 144780 h 658495"/>
                <a:gd name="connsiteX44" fmla="*/ 396875 w 890904"/>
                <a:gd name="connsiteY44" fmla="*/ 146685 h 658495"/>
                <a:gd name="connsiteX45" fmla="*/ 401955 w 890904"/>
                <a:gd name="connsiteY45" fmla="*/ 148590 h 658495"/>
                <a:gd name="connsiteX46" fmla="*/ 408305 w 890904"/>
                <a:gd name="connsiteY46" fmla="*/ 151765 h 658495"/>
                <a:gd name="connsiteX47" fmla="*/ 410210 w 890904"/>
                <a:gd name="connsiteY47" fmla="*/ 153670 h 658495"/>
                <a:gd name="connsiteX48" fmla="*/ 412750 w 890904"/>
                <a:gd name="connsiteY48" fmla="*/ 154305 h 658495"/>
                <a:gd name="connsiteX49" fmla="*/ 415925 w 890904"/>
                <a:gd name="connsiteY49" fmla="*/ 153035 h 658495"/>
                <a:gd name="connsiteX50" fmla="*/ 416560 w 890904"/>
                <a:gd name="connsiteY50" fmla="*/ 151130 h 658495"/>
                <a:gd name="connsiteX51" fmla="*/ 421005 w 890904"/>
                <a:gd name="connsiteY51" fmla="*/ 147320 h 658495"/>
                <a:gd name="connsiteX52" fmla="*/ 424180 w 890904"/>
                <a:gd name="connsiteY52" fmla="*/ 146685 h 658495"/>
                <a:gd name="connsiteX53" fmla="*/ 424815 w 890904"/>
                <a:gd name="connsiteY53" fmla="*/ 144145 h 658495"/>
                <a:gd name="connsiteX54" fmla="*/ 424180 w 890904"/>
                <a:gd name="connsiteY54" fmla="*/ 142240 h 658495"/>
                <a:gd name="connsiteX55" fmla="*/ 426720 w 890904"/>
                <a:gd name="connsiteY55" fmla="*/ 139065 h 658495"/>
                <a:gd name="connsiteX56" fmla="*/ 431165 w 890904"/>
                <a:gd name="connsiteY56" fmla="*/ 130810 h 658495"/>
                <a:gd name="connsiteX57" fmla="*/ 434340 w 890904"/>
                <a:gd name="connsiteY57" fmla="*/ 127635 h 658495"/>
                <a:gd name="connsiteX58" fmla="*/ 438150 w 890904"/>
                <a:gd name="connsiteY58" fmla="*/ 126365 h 658495"/>
                <a:gd name="connsiteX59" fmla="*/ 440690 w 890904"/>
                <a:gd name="connsiteY59" fmla="*/ 127000 h 658495"/>
                <a:gd name="connsiteX60" fmla="*/ 441325 w 890904"/>
                <a:gd name="connsiteY60" fmla="*/ 128270 h 658495"/>
                <a:gd name="connsiteX61" fmla="*/ 443865 w 890904"/>
                <a:gd name="connsiteY61" fmla="*/ 127635 h 658495"/>
                <a:gd name="connsiteX62" fmla="*/ 445770 w 890904"/>
                <a:gd name="connsiteY62" fmla="*/ 123825 h 658495"/>
                <a:gd name="connsiteX63" fmla="*/ 451485 w 890904"/>
                <a:gd name="connsiteY63" fmla="*/ 123825 h 658495"/>
                <a:gd name="connsiteX64" fmla="*/ 456565 w 890904"/>
                <a:gd name="connsiteY64" fmla="*/ 124460 h 658495"/>
                <a:gd name="connsiteX65" fmla="*/ 462280 w 890904"/>
                <a:gd name="connsiteY65" fmla="*/ 123825 h 658495"/>
                <a:gd name="connsiteX66" fmla="*/ 464820 w 890904"/>
                <a:gd name="connsiteY66" fmla="*/ 125095 h 658495"/>
                <a:gd name="connsiteX67" fmla="*/ 466090 w 890904"/>
                <a:gd name="connsiteY67" fmla="*/ 127000 h 658495"/>
                <a:gd name="connsiteX68" fmla="*/ 469900 w 890904"/>
                <a:gd name="connsiteY68" fmla="*/ 126365 h 658495"/>
                <a:gd name="connsiteX69" fmla="*/ 474345 w 890904"/>
                <a:gd name="connsiteY69" fmla="*/ 128270 h 658495"/>
                <a:gd name="connsiteX70" fmla="*/ 476885 w 890904"/>
                <a:gd name="connsiteY70" fmla="*/ 132715 h 658495"/>
                <a:gd name="connsiteX71" fmla="*/ 483235 w 890904"/>
                <a:gd name="connsiteY71" fmla="*/ 137795 h 658495"/>
                <a:gd name="connsiteX72" fmla="*/ 488315 w 890904"/>
                <a:gd name="connsiteY72" fmla="*/ 145415 h 658495"/>
                <a:gd name="connsiteX73" fmla="*/ 490855 w 890904"/>
                <a:gd name="connsiteY73" fmla="*/ 151765 h 658495"/>
                <a:gd name="connsiteX74" fmla="*/ 492760 w 890904"/>
                <a:gd name="connsiteY74" fmla="*/ 154305 h 658495"/>
                <a:gd name="connsiteX75" fmla="*/ 493395 w 890904"/>
                <a:gd name="connsiteY75" fmla="*/ 158750 h 658495"/>
                <a:gd name="connsiteX76" fmla="*/ 494030 w 890904"/>
                <a:gd name="connsiteY76" fmla="*/ 166370 h 658495"/>
                <a:gd name="connsiteX77" fmla="*/ 497205 w 890904"/>
                <a:gd name="connsiteY77" fmla="*/ 168275 h 658495"/>
                <a:gd name="connsiteX78" fmla="*/ 498475 w 890904"/>
                <a:gd name="connsiteY78" fmla="*/ 172720 h 658495"/>
                <a:gd name="connsiteX79" fmla="*/ 502285 w 890904"/>
                <a:gd name="connsiteY79" fmla="*/ 184150 h 658495"/>
                <a:gd name="connsiteX80" fmla="*/ 504825 w 890904"/>
                <a:gd name="connsiteY80" fmla="*/ 186055 h 658495"/>
                <a:gd name="connsiteX81" fmla="*/ 506095 w 890904"/>
                <a:gd name="connsiteY81" fmla="*/ 189865 h 658495"/>
                <a:gd name="connsiteX82" fmla="*/ 511175 w 890904"/>
                <a:gd name="connsiteY82" fmla="*/ 192405 h 658495"/>
                <a:gd name="connsiteX83" fmla="*/ 512445 w 890904"/>
                <a:gd name="connsiteY83" fmla="*/ 198755 h 658495"/>
                <a:gd name="connsiteX84" fmla="*/ 515620 w 890904"/>
                <a:gd name="connsiteY84" fmla="*/ 203835 h 658495"/>
                <a:gd name="connsiteX85" fmla="*/ 520700 w 890904"/>
                <a:gd name="connsiteY85" fmla="*/ 209550 h 658495"/>
                <a:gd name="connsiteX86" fmla="*/ 520065 w 890904"/>
                <a:gd name="connsiteY86" fmla="*/ 215265 h 658495"/>
                <a:gd name="connsiteX87" fmla="*/ 519430 w 890904"/>
                <a:gd name="connsiteY87" fmla="*/ 220980 h 658495"/>
                <a:gd name="connsiteX88" fmla="*/ 519430 w 890904"/>
                <a:gd name="connsiteY88" fmla="*/ 222885 h 658495"/>
                <a:gd name="connsiteX89" fmla="*/ 520065 w 890904"/>
                <a:gd name="connsiteY89" fmla="*/ 224790 h 658495"/>
                <a:gd name="connsiteX90" fmla="*/ 526415 w 890904"/>
                <a:gd name="connsiteY90" fmla="*/ 243205 h 658495"/>
                <a:gd name="connsiteX91" fmla="*/ 525780 w 890904"/>
                <a:gd name="connsiteY91" fmla="*/ 251460 h 658495"/>
                <a:gd name="connsiteX92" fmla="*/ 528320 w 890904"/>
                <a:gd name="connsiteY92" fmla="*/ 254635 h 658495"/>
                <a:gd name="connsiteX93" fmla="*/ 528955 w 890904"/>
                <a:gd name="connsiteY93" fmla="*/ 255270 h 658495"/>
                <a:gd name="connsiteX94" fmla="*/ 532765 w 890904"/>
                <a:gd name="connsiteY94" fmla="*/ 256540 h 658495"/>
                <a:gd name="connsiteX95" fmla="*/ 536575 w 890904"/>
                <a:gd name="connsiteY95" fmla="*/ 255905 h 658495"/>
                <a:gd name="connsiteX96" fmla="*/ 540385 w 890904"/>
                <a:gd name="connsiteY96" fmla="*/ 257810 h 658495"/>
                <a:gd name="connsiteX97" fmla="*/ 545465 w 890904"/>
                <a:gd name="connsiteY97" fmla="*/ 262890 h 658495"/>
                <a:gd name="connsiteX98" fmla="*/ 555625 w 890904"/>
                <a:gd name="connsiteY98" fmla="*/ 266065 h 658495"/>
                <a:gd name="connsiteX99" fmla="*/ 561340 w 890904"/>
                <a:gd name="connsiteY99" fmla="*/ 269240 h 658495"/>
                <a:gd name="connsiteX100" fmla="*/ 567055 w 890904"/>
                <a:gd name="connsiteY100" fmla="*/ 270510 h 658495"/>
                <a:gd name="connsiteX101" fmla="*/ 568960 w 890904"/>
                <a:gd name="connsiteY101" fmla="*/ 274320 h 658495"/>
                <a:gd name="connsiteX102" fmla="*/ 571500 w 890904"/>
                <a:gd name="connsiteY102" fmla="*/ 275590 h 658495"/>
                <a:gd name="connsiteX103" fmla="*/ 570230 w 890904"/>
                <a:gd name="connsiteY103" fmla="*/ 280035 h 658495"/>
                <a:gd name="connsiteX104" fmla="*/ 575310 w 890904"/>
                <a:gd name="connsiteY104" fmla="*/ 276225 h 658495"/>
                <a:gd name="connsiteX105" fmla="*/ 577215 w 890904"/>
                <a:gd name="connsiteY105" fmla="*/ 267335 h 658495"/>
                <a:gd name="connsiteX106" fmla="*/ 581660 w 890904"/>
                <a:gd name="connsiteY106" fmla="*/ 263525 h 658495"/>
                <a:gd name="connsiteX107" fmla="*/ 581025 w 890904"/>
                <a:gd name="connsiteY107" fmla="*/ 266700 h 658495"/>
                <a:gd name="connsiteX108" fmla="*/ 580390 w 890904"/>
                <a:gd name="connsiteY108" fmla="*/ 274955 h 658495"/>
                <a:gd name="connsiteX109" fmla="*/ 577850 w 890904"/>
                <a:gd name="connsiteY109" fmla="*/ 277495 h 658495"/>
                <a:gd name="connsiteX110" fmla="*/ 575945 w 890904"/>
                <a:gd name="connsiteY110" fmla="*/ 284480 h 658495"/>
                <a:gd name="connsiteX111" fmla="*/ 571500 w 890904"/>
                <a:gd name="connsiteY111" fmla="*/ 291465 h 658495"/>
                <a:gd name="connsiteX112" fmla="*/ 570865 w 890904"/>
                <a:gd name="connsiteY112" fmla="*/ 297180 h 658495"/>
                <a:gd name="connsiteX113" fmla="*/ 567055 w 890904"/>
                <a:gd name="connsiteY113" fmla="*/ 297815 h 658495"/>
                <a:gd name="connsiteX114" fmla="*/ 568325 w 890904"/>
                <a:gd name="connsiteY114" fmla="*/ 294640 h 658495"/>
                <a:gd name="connsiteX115" fmla="*/ 568960 w 890904"/>
                <a:gd name="connsiteY115" fmla="*/ 288925 h 658495"/>
                <a:gd name="connsiteX116" fmla="*/ 563880 w 890904"/>
                <a:gd name="connsiteY116" fmla="*/ 288290 h 658495"/>
                <a:gd name="connsiteX117" fmla="*/ 563880 w 890904"/>
                <a:gd name="connsiteY117" fmla="*/ 297180 h 658495"/>
                <a:gd name="connsiteX118" fmla="*/ 560070 w 890904"/>
                <a:gd name="connsiteY118" fmla="*/ 301625 h 658495"/>
                <a:gd name="connsiteX119" fmla="*/ 563880 w 890904"/>
                <a:gd name="connsiteY119" fmla="*/ 304800 h 658495"/>
                <a:gd name="connsiteX120" fmla="*/ 562610 w 890904"/>
                <a:gd name="connsiteY120" fmla="*/ 307975 h 658495"/>
                <a:gd name="connsiteX121" fmla="*/ 560705 w 890904"/>
                <a:gd name="connsiteY121" fmla="*/ 316865 h 658495"/>
                <a:gd name="connsiteX122" fmla="*/ 557530 w 890904"/>
                <a:gd name="connsiteY122" fmla="*/ 320040 h 658495"/>
                <a:gd name="connsiteX123" fmla="*/ 557530 w 890904"/>
                <a:gd name="connsiteY123" fmla="*/ 327660 h 658495"/>
                <a:gd name="connsiteX124" fmla="*/ 559435 w 890904"/>
                <a:gd name="connsiteY124" fmla="*/ 330200 h 658495"/>
                <a:gd name="connsiteX125" fmla="*/ 556895 w 890904"/>
                <a:gd name="connsiteY125" fmla="*/ 334645 h 658495"/>
                <a:gd name="connsiteX126" fmla="*/ 557530 w 890904"/>
                <a:gd name="connsiteY126" fmla="*/ 339090 h 658495"/>
                <a:gd name="connsiteX127" fmla="*/ 554355 w 890904"/>
                <a:gd name="connsiteY127" fmla="*/ 354330 h 658495"/>
                <a:gd name="connsiteX128" fmla="*/ 555625 w 890904"/>
                <a:gd name="connsiteY128" fmla="*/ 363855 h 658495"/>
                <a:gd name="connsiteX129" fmla="*/ 554355 w 890904"/>
                <a:gd name="connsiteY129" fmla="*/ 378460 h 658495"/>
                <a:gd name="connsiteX130" fmla="*/ 549275 w 890904"/>
                <a:gd name="connsiteY130" fmla="*/ 384810 h 658495"/>
                <a:gd name="connsiteX131" fmla="*/ 550545 w 890904"/>
                <a:gd name="connsiteY131" fmla="*/ 389890 h 658495"/>
                <a:gd name="connsiteX132" fmla="*/ 552450 w 890904"/>
                <a:gd name="connsiteY132" fmla="*/ 401955 h 658495"/>
                <a:gd name="connsiteX133" fmla="*/ 551815 w 890904"/>
                <a:gd name="connsiteY133" fmla="*/ 408940 h 658495"/>
                <a:gd name="connsiteX134" fmla="*/ 560070 w 890904"/>
                <a:gd name="connsiteY134" fmla="*/ 421640 h 658495"/>
                <a:gd name="connsiteX135" fmla="*/ 560070 w 890904"/>
                <a:gd name="connsiteY135" fmla="*/ 430530 h 658495"/>
                <a:gd name="connsiteX136" fmla="*/ 558165 w 890904"/>
                <a:gd name="connsiteY136" fmla="*/ 432435 h 658495"/>
                <a:gd name="connsiteX137" fmla="*/ 557530 w 890904"/>
                <a:gd name="connsiteY137" fmla="*/ 421640 h 658495"/>
                <a:gd name="connsiteX138" fmla="*/ 550545 w 890904"/>
                <a:gd name="connsiteY138" fmla="*/ 412750 h 658495"/>
                <a:gd name="connsiteX139" fmla="*/ 549910 w 890904"/>
                <a:gd name="connsiteY139" fmla="*/ 419735 h 658495"/>
                <a:gd name="connsiteX140" fmla="*/ 554355 w 890904"/>
                <a:gd name="connsiteY140" fmla="*/ 424180 h 658495"/>
                <a:gd name="connsiteX141" fmla="*/ 558165 w 890904"/>
                <a:gd name="connsiteY141" fmla="*/ 436880 h 658495"/>
                <a:gd name="connsiteX142" fmla="*/ 559435 w 890904"/>
                <a:gd name="connsiteY142" fmla="*/ 441325 h 658495"/>
                <a:gd name="connsiteX143" fmla="*/ 556895 w 890904"/>
                <a:gd name="connsiteY143" fmla="*/ 445770 h 658495"/>
                <a:gd name="connsiteX144" fmla="*/ 560705 w 890904"/>
                <a:gd name="connsiteY144" fmla="*/ 450850 h 658495"/>
                <a:gd name="connsiteX145" fmla="*/ 561975 w 890904"/>
                <a:gd name="connsiteY145" fmla="*/ 457200 h 658495"/>
                <a:gd name="connsiteX146" fmla="*/ 579120 w 890904"/>
                <a:gd name="connsiteY146" fmla="*/ 475615 h 658495"/>
                <a:gd name="connsiteX147" fmla="*/ 581660 w 890904"/>
                <a:gd name="connsiteY147" fmla="*/ 482600 h 658495"/>
                <a:gd name="connsiteX148" fmla="*/ 587375 w 890904"/>
                <a:gd name="connsiteY148" fmla="*/ 490855 h 658495"/>
                <a:gd name="connsiteX149" fmla="*/ 586740 w 890904"/>
                <a:gd name="connsiteY149" fmla="*/ 495300 h 658495"/>
                <a:gd name="connsiteX150" fmla="*/ 588645 w 890904"/>
                <a:gd name="connsiteY150" fmla="*/ 500380 h 658495"/>
                <a:gd name="connsiteX151" fmla="*/ 601345 w 890904"/>
                <a:gd name="connsiteY151" fmla="*/ 515620 h 658495"/>
                <a:gd name="connsiteX152" fmla="*/ 605790 w 890904"/>
                <a:gd name="connsiteY152" fmla="*/ 520065 h 658495"/>
                <a:gd name="connsiteX153" fmla="*/ 608965 w 890904"/>
                <a:gd name="connsiteY153" fmla="*/ 519430 h 658495"/>
                <a:gd name="connsiteX154" fmla="*/ 617220 w 890904"/>
                <a:gd name="connsiteY154" fmla="*/ 519430 h 658495"/>
                <a:gd name="connsiteX155" fmla="*/ 619125 w 890904"/>
                <a:gd name="connsiteY155" fmla="*/ 521970 h 658495"/>
                <a:gd name="connsiteX156" fmla="*/ 628015 w 890904"/>
                <a:gd name="connsiteY156" fmla="*/ 525780 h 658495"/>
                <a:gd name="connsiteX157" fmla="*/ 635000 w 890904"/>
                <a:gd name="connsiteY157" fmla="*/ 535305 h 658495"/>
                <a:gd name="connsiteX158" fmla="*/ 637540 w 890904"/>
                <a:gd name="connsiteY158" fmla="*/ 542925 h 658495"/>
                <a:gd name="connsiteX159" fmla="*/ 645160 w 890904"/>
                <a:gd name="connsiteY159" fmla="*/ 539750 h 658495"/>
                <a:gd name="connsiteX160" fmla="*/ 655955 w 890904"/>
                <a:gd name="connsiteY160" fmla="*/ 537210 h 658495"/>
                <a:gd name="connsiteX161" fmla="*/ 658495 w 890904"/>
                <a:gd name="connsiteY161" fmla="*/ 540385 h 658495"/>
                <a:gd name="connsiteX162" fmla="*/ 662305 w 890904"/>
                <a:gd name="connsiteY162" fmla="*/ 540385 h 658495"/>
                <a:gd name="connsiteX163" fmla="*/ 675640 w 890904"/>
                <a:gd name="connsiteY163" fmla="*/ 532765 h 658495"/>
                <a:gd name="connsiteX164" fmla="*/ 677545 w 890904"/>
                <a:gd name="connsiteY164" fmla="*/ 530225 h 658495"/>
                <a:gd name="connsiteX165" fmla="*/ 688340 w 890904"/>
                <a:gd name="connsiteY165" fmla="*/ 529590 h 658495"/>
                <a:gd name="connsiteX166" fmla="*/ 695325 w 890904"/>
                <a:gd name="connsiteY166" fmla="*/ 529590 h 658495"/>
                <a:gd name="connsiteX167" fmla="*/ 701040 w 890904"/>
                <a:gd name="connsiteY167" fmla="*/ 525145 h 658495"/>
                <a:gd name="connsiteX168" fmla="*/ 709295 w 890904"/>
                <a:gd name="connsiteY168" fmla="*/ 525145 h 658495"/>
                <a:gd name="connsiteX169" fmla="*/ 716280 w 890904"/>
                <a:gd name="connsiteY169" fmla="*/ 527050 h 658495"/>
                <a:gd name="connsiteX170" fmla="*/ 718820 w 890904"/>
                <a:gd name="connsiteY170" fmla="*/ 523240 h 658495"/>
                <a:gd name="connsiteX171" fmla="*/ 727710 w 890904"/>
                <a:gd name="connsiteY171" fmla="*/ 525780 h 658495"/>
                <a:gd name="connsiteX172" fmla="*/ 721360 w 890904"/>
                <a:gd name="connsiteY172" fmla="*/ 528955 h 658495"/>
                <a:gd name="connsiteX173" fmla="*/ 720090 w 890904"/>
                <a:gd name="connsiteY173" fmla="*/ 532765 h 658495"/>
                <a:gd name="connsiteX174" fmla="*/ 727075 w 890904"/>
                <a:gd name="connsiteY174" fmla="*/ 535940 h 658495"/>
                <a:gd name="connsiteX175" fmla="*/ 730885 w 890904"/>
                <a:gd name="connsiteY175" fmla="*/ 539750 h 658495"/>
                <a:gd name="connsiteX176" fmla="*/ 732155 w 890904"/>
                <a:gd name="connsiteY176" fmla="*/ 536575 h 658495"/>
                <a:gd name="connsiteX177" fmla="*/ 735965 w 890904"/>
                <a:gd name="connsiteY177" fmla="*/ 536575 h 658495"/>
                <a:gd name="connsiteX178" fmla="*/ 742315 w 890904"/>
                <a:gd name="connsiteY178" fmla="*/ 529590 h 658495"/>
                <a:gd name="connsiteX179" fmla="*/ 742315 w 890904"/>
                <a:gd name="connsiteY179" fmla="*/ 520700 h 658495"/>
                <a:gd name="connsiteX180" fmla="*/ 743585 w 890904"/>
                <a:gd name="connsiteY180" fmla="*/ 514985 h 658495"/>
                <a:gd name="connsiteX181" fmla="*/ 737235 w 890904"/>
                <a:gd name="connsiteY181" fmla="*/ 518795 h 658495"/>
                <a:gd name="connsiteX182" fmla="*/ 735965 w 890904"/>
                <a:gd name="connsiteY182" fmla="*/ 517525 h 658495"/>
                <a:gd name="connsiteX183" fmla="*/ 749935 w 890904"/>
                <a:gd name="connsiteY183" fmla="*/ 509905 h 658495"/>
                <a:gd name="connsiteX184" fmla="*/ 754380 w 890904"/>
                <a:gd name="connsiteY184" fmla="*/ 508635 h 658495"/>
                <a:gd name="connsiteX185" fmla="*/ 760095 w 890904"/>
                <a:gd name="connsiteY185" fmla="*/ 501650 h 658495"/>
                <a:gd name="connsiteX186" fmla="*/ 760095 w 890904"/>
                <a:gd name="connsiteY186" fmla="*/ 490855 h 658495"/>
                <a:gd name="connsiteX187" fmla="*/ 771525 w 890904"/>
                <a:gd name="connsiteY187" fmla="*/ 478790 h 658495"/>
                <a:gd name="connsiteX188" fmla="*/ 770890 w 890904"/>
                <a:gd name="connsiteY188" fmla="*/ 476250 h 658495"/>
                <a:gd name="connsiteX189" fmla="*/ 771525 w 890904"/>
                <a:gd name="connsiteY189" fmla="*/ 457200 h 658495"/>
                <a:gd name="connsiteX190" fmla="*/ 782955 w 890904"/>
                <a:gd name="connsiteY190" fmla="*/ 443865 h 658495"/>
                <a:gd name="connsiteX191" fmla="*/ 777875 w 890904"/>
                <a:gd name="connsiteY191" fmla="*/ 443230 h 658495"/>
                <a:gd name="connsiteX192" fmla="*/ 777875 w 890904"/>
                <a:gd name="connsiteY192" fmla="*/ 438785 h 658495"/>
                <a:gd name="connsiteX193" fmla="*/ 798195 w 890904"/>
                <a:gd name="connsiteY193" fmla="*/ 433705 h 658495"/>
                <a:gd name="connsiteX194" fmla="*/ 824865 w 890904"/>
                <a:gd name="connsiteY194" fmla="*/ 434340 h 658495"/>
                <a:gd name="connsiteX195" fmla="*/ 829310 w 890904"/>
                <a:gd name="connsiteY195" fmla="*/ 427990 h 658495"/>
                <a:gd name="connsiteX196" fmla="*/ 836930 w 890904"/>
                <a:gd name="connsiteY196" fmla="*/ 427355 h 658495"/>
                <a:gd name="connsiteX197" fmla="*/ 839470 w 890904"/>
                <a:gd name="connsiteY197" fmla="*/ 429895 h 658495"/>
                <a:gd name="connsiteX198" fmla="*/ 847090 w 890904"/>
                <a:gd name="connsiteY198" fmla="*/ 426085 h 658495"/>
                <a:gd name="connsiteX199" fmla="*/ 846455 w 890904"/>
                <a:gd name="connsiteY199" fmla="*/ 422910 h 658495"/>
                <a:gd name="connsiteX200" fmla="*/ 858520 w 890904"/>
                <a:gd name="connsiteY200" fmla="*/ 422275 h 658495"/>
                <a:gd name="connsiteX201" fmla="*/ 873125 w 890904"/>
                <a:gd name="connsiteY201" fmla="*/ 426085 h 658495"/>
                <a:gd name="connsiteX202" fmla="*/ 876935 w 890904"/>
                <a:gd name="connsiteY202" fmla="*/ 424815 h 658495"/>
                <a:gd name="connsiteX203" fmla="*/ 875665 w 890904"/>
                <a:gd name="connsiteY203" fmla="*/ 421005 h 658495"/>
                <a:gd name="connsiteX204" fmla="*/ 881380 w 890904"/>
                <a:gd name="connsiteY204" fmla="*/ 420370 h 658495"/>
                <a:gd name="connsiteX205" fmla="*/ 890270 w 890904"/>
                <a:gd name="connsiteY205" fmla="*/ 431800 h 658495"/>
                <a:gd name="connsiteX206" fmla="*/ 890905 w 890904"/>
                <a:gd name="connsiteY206" fmla="*/ 438785 h 658495"/>
                <a:gd name="connsiteX207" fmla="*/ 885825 w 890904"/>
                <a:gd name="connsiteY207" fmla="*/ 446405 h 658495"/>
                <a:gd name="connsiteX208" fmla="*/ 878840 w 890904"/>
                <a:gd name="connsiteY208" fmla="*/ 457835 h 658495"/>
                <a:gd name="connsiteX209" fmla="*/ 864870 w 890904"/>
                <a:gd name="connsiteY209" fmla="*/ 469900 h 658495"/>
                <a:gd name="connsiteX210" fmla="*/ 862330 w 890904"/>
                <a:gd name="connsiteY210" fmla="*/ 474345 h 658495"/>
                <a:gd name="connsiteX211" fmla="*/ 861695 w 890904"/>
                <a:gd name="connsiteY211" fmla="*/ 482600 h 658495"/>
                <a:gd name="connsiteX212" fmla="*/ 855345 w 890904"/>
                <a:gd name="connsiteY212" fmla="*/ 486410 h 658495"/>
                <a:gd name="connsiteX213" fmla="*/ 853440 w 890904"/>
                <a:gd name="connsiteY213" fmla="*/ 488950 h 658495"/>
                <a:gd name="connsiteX214" fmla="*/ 857250 w 890904"/>
                <a:gd name="connsiteY214" fmla="*/ 492125 h 658495"/>
                <a:gd name="connsiteX215" fmla="*/ 862330 w 890904"/>
                <a:gd name="connsiteY215" fmla="*/ 492125 h 658495"/>
                <a:gd name="connsiteX216" fmla="*/ 861060 w 890904"/>
                <a:gd name="connsiteY216" fmla="*/ 496570 h 658495"/>
                <a:gd name="connsiteX217" fmla="*/ 854075 w 890904"/>
                <a:gd name="connsiteY217" fmla="*/ 504190 h 658495"/>
                <a:gd name="connsiteX218" fmla="*/ 854075 w 890904"/>
                <a:gd name="connsiteY218" fmla="*/ 506730 h 658495"/>
                <a:gd name="connsiteX219" fmla="*/ 856615 w 890904"/>
                <a:gd name="connsiteY219" fmla="*/ 508000 h 658495"/>
                <a:gd name="connsiteX220" fmla="*/ 859790 w 890904"/>
                <a:gd name="connsiteY220" fmla="*/ 504825 h 658495"/>
                <a:gd name="connsiteX221" fmla="*/ 862965 w 890904"/>
                <a:gd name="connsiteY221" fmla="*/ 504190 h 658495"/>
                <a:gd name="connsiteX222" fmla="*/ 859790 w 890904"/>
                <a:gd name="connsiteY222" fmla="*/ 509270 h 658495"/>
                <a:gd name="connsiteX223" fmla="*/ 854710 w 890904"/>
                <a:gd name="connsiteY223" fmla="*/ 528955 h 658495"/>
                <a:gd name="connsiteX224" fmla="*/ 848995 w 890904"/>
                <a:gd name="connsiteY224" fmla="*/ 539115 h 658495"/>
                <a:gd name="connsiteX225" fmla="*/ 847725 w 890904"/>
                <a:gd name="connsiteY225" fmla="*/ 540385 h 658495"/>
                <a:gd name="connsiteX226" fmla="*/ 845185 w 890904"/>
                <a:gd name="connsiteY226" fmla="*/ 534670 h 658495"/>
                <a:gd name="connsiteX227" fmla="*/ 838200 w 890904"/>
                <a:gd name="connsiteY227" fmla="*/ 530225 h 658495"/>
                <a:gd name="connsiteX228" fmla="*/ 838200 w 890904"/>
                <a:gd name="connsiteY228" fmla="*/ 528320 h 658495"/>
                <a:gd name="connsiteX229" fmla="*/ 841375 w 890904"/>
                <a:gd name="connsiteY229" fmla="*/ 525145 h 658495"/>
                <a:gd name="connsiteX230" fmla="*/ 842010 w 890904"/>
                <a:gd name="connsiteY230" fmla="*/ 518795 h 658495"/>
                <a:gd name="connsiteX231" fmla="*/ 838200 w 890904"/>
                <a:gd name="connsiteY231" fmla="*/ 520065 h 658495"/>
                <a:gd name="connsiteX232" fmla="*/ 831215 w 890904"/>
                <a:gd name="connsiteY232" fmla="*/ 527685 h 658495"/>
                <a:gd name="connsiteX233" fmla="*/ 826135 w 890904"/>
                <a:gd name="connsiteY233" fmla="*/ 532130 h 658495"/>
                <a:gd name="connsiteX234" fmla="*/ 826135 w 890904"/>
                <a:gd name="connsiteY234" fmla="*/ 532130 h 658495"/>
                <a:gd name="connsiteX235" fmla="*/ 823595 w 890904"/>
                <a:gd name="connsiteY235" fmla="*/ 532130 h 658495"/>
                <a:gd name="connsiteX236" fmla="*/ 819785 w 890904"/>
                <a:gd name="connsiteY236" fmla="*/ 533400 h 658495"/>
                <a:gd name="connsiteX237" fmla="*/ 818515 w 890904"/>
                <a:gd name="connsiteY237" fmla="*/ 535940 h 658495"/>
                <a:gd name="connsiteX238" fmla="*/ 817245 w 890904"/>
                <a:gd name="connsiteY238" fmla="*/ 540385 h 658495"/>
                <a:gd name="connsiteX239" fmla="*/ 813435 w 890904"/>
                <a:gd name="connsiteY239" fmla="*/ 545465 h 658495"/>
                <a:gd name="connsiteX240" fmla="*/ 812800 w 890904"/>
                <a:gd name="connsiteY240" fmla="*/ 546735 h 658495"/>
                <a:gd name="connsiteX241" fmla="*/ 810260 w 890904"/>
                <a:gd name="connsiteY241" fmla="*/ 547370 h 658495"/>
                <a:gd name="connsiteX242" fmla="*/ 808990 w 890904"/>
                <a:gd name="connsiteY242" fmla="*/ 549275 h 658495"/>
                <a:gd name="connsiteX243" fmla="*/ 807720 w 890904"/>
                <a:gd name="connsiteY243" fmla="*/ 548005 h 658495"/>
                <a:gd name="connsiteX244" fmla="*/ 807720 w 890904"/>
                <a:gd name="connsiteY244" fmla="*/ 545465 h 658495"/>
                <a:gd name="connsiteX245" fmla="*/ 803275 w 890904"/>
                <a:gd name="connsiteY245" fmla="*/ 545465 h 658495"/>
                <a:gd name="connsiteX246" fmla="*/ 800100 w 890904"/>
                <a:gd name="connsiteY246" fmla="*/ 548005 h 658495"/>
                <a:gd name="connsiteX247" fmla="*/ 799465 w 890904"/>
                <a:gd name="connsiteY247" fmla="*/ 552450 h 658495"/>
                <a:gd name="connsiteX248" fmla="*/ 745490 w 890904"/>
                <a:gd name="connsiteY248" fmla="*/ 551815 h 658495"/>
                <a:gd name="connsiteX249" fmla="*/ 744220 w 890904"/>
                <a:gd name="connsiteY249" fmla="*/ 568325 h 658495"/>
                <a:gd name="connsiteX250" fmla="*/ 730885 w 890904"/>
                <a:gd name="connsiteY250" fmla="*/ 569595 h 658495"/>
                <a:gd name="connsiteX251" fmla="*/ 735330 w 890904"/>
                <a:gd name="connsiteY251" fmla="*/ 573405 h 658495"/>
                <a:gd name="connsiteX252" fmla="*/ 737235 w 890904"/>
                <a:gd name="connsiteY252" fmla="*/ 576580 h 658495"/>
                <a:gd name="connsiteX253" fmla="*/ 742315 w 890904"/>
                <a:gd name="connsiteY253" fmla="*/ 582930 h 658495"/>
                <a:gd name="connsiteX254" fmla="*/ 747395 w 890904"/>
                <a:gd name="connsiteY254" fmla="*/ 586105 h 658495"/>
                <a:gd name="connsiteX255" fmla="*/ 750570 w 890904"/>
                <a:gd name="connsiteY255" fmla="*/ 586105 h 658495"/>
                <a:gd name="connsiteX256" fmla="*/ 753110 w 890904"/>
                <a:gd name="connsiteY256" fmla="*/ 590550 h 658495"/>
                <a:gd name="connsiteX257" fmla="*/ 753745 w 890904"/>
                <a:gd name="connsiteY257" fmla="*/ 594995 h 658495"/>
                <a:gd name="connsiteX258" fmla="*/ 755650 w 890904"/>
                <a:gd name="connsiteY258" fmla="*/ 597535 h 658495"/>
                <a:gd name="connsiteX259" fmla="*/ 760730 w 890904"/>
                <a:gd name="connsiteY259" fmla="*/ 598170 h 658495"/>
                <a:gd name="connsiteX260" fmla="*/ 763905 w 890904"/>
                <a:gd name="connsiteY260" fmla="*/ 600075 h 658495"/>
                <a:gd name="connsiteX261" fmla="*/ 763905 w 890904"/>
                <a:gd name="connsiteY261" fmla="*/ 603885 h 658495"/>
                <a:gd name="connsiteX262" fmla="*/ 760730 w 890904"/>
                <a:gd name="connsiteY262" fmla="*/ 607695 h 658495"/>
                <a:gd name="connsiteX263" fmla="*/ 720725 w 890904"/>
                <a:gd name="connsiteY263" fmla="*/ 607695 h 658495"/>
                <a:gd name="connsiteX264" fmla="*/ 702310 w 890904"/>
                <a:gd name="connsiteY264" fmla="*/ 637540 h 658495"/>
                <a:gd name="connsiteX265" fmla="*/ 702945 w 890904"/>
                <a:gd name="connsiteY265" fmla="*/ 642620 h 658495"/>
                <a:gd name="connsiteX266" fmla="*/ 703580 w 890904"/>
                <a:gd name="connsiteY266" fmla="*/ 643890 h 658495"/>
                <a:gd name="connsiteX267" fmla="*/ 702945 w 890904"/>
                <a:gd name="connsiteY267" fmla="*/ 647065 h 658495"/>
                <a:gd name="connsiteX268" fmla="*/ 704215 w 890904"/>
                <a:gd name="connsiteY268" fmla="*/ 649605 h 658495"/>
                <a:gd name="connsiteX269" fmla="*/ 704850 w 890904"/>
                <a:gd name="connsiteY269" fmla="*/ 650240 h 658495"/>
                <a:gd name="connsiteX270" fmla="*/ 704850 w 890904"/>
                <a:gd name="connsiteY270" fmla="*/ 652780 h 658495"/>
                <a:gd name="connsiteX271" fmla="*/ 702310 w 890904"/>
                <a:gd name="connsiteY271" fmla="*/ 654685 h 658495"/>
                <a:gd name="connsiteX272" fmla="*/ 701040 w 890904"/>
                <a:gd name="connsiteY272" fmla="*/ 657860 h 658495"/>
                <a:gd name="connsiteX273" fmla="*/ 699770 w 890904"/>
                <a:gd name="connsiteY273" fmla="*/ 658495 h 658495"/>
                <a:gd name="connsiteX274" fmla="*/ 694690 w 890904"/>
                <a:gd name="connsiteY274" fmla="*/ 652780 h 658495"/>
                <a:gd name="connsiteX275" fmla="*/ 685800 w 890904"/>
                <a:gd name="connsiteY275" fmla="*/ 645795 h 658495"/>
                <a:gd name="connsiteX276" fmla="*/ 685165 w 890904"/>
                <a:gd name="connsiteY276" fmla="*/ 641985 h 658495"/>
                <a:gd name="connsiteX277" fmla="*/ 678180 w 890904"/>
                <a:gd name="connsiteY277" fmla="*/ 640080 h 658495"/>
                <a:gd name="connsiteX278" fmla="*/ 656590 w 890904"/>
                <a:gd name="connsiteY278" fmla="*/ 622300 h 658495"/>
                <a:gd name="connsiteX279" fmla="*/ 654050 w 890904"/>
                <a:gd name="connsiteY279" fmla="*/ 618490 h 658495"/>
                <a:gd name="connsiteX280" fmla="*/ 654050 w 890904"/>
                <a:gd name="connsiteY280" fmla="*/ 615950 h 658495"/>
                <a:gd name="connsiteX281" fmla="*/ 648970 w 890904"/>
                <a:gd name="connsiteY281" fmla="*/ 608965 h 658495"/>
                <a:gd name="connsiteX282" fmla="*/ 643890 w 890904"/>
                <a:gd name="connsiteY282" fmla="*/ 604520 h 658495"/>
                <a:gd name="connsiteX283" fmla="*/ 637540 w 890904"/>
                <a:gd name="connsiteY283" fmla="*/ 603250 h 658495"/>
                <a:gd name="connsiteX284" fmla="*/ 636270 w 890904"/>
                <a:gd name="connsiteY284" fmla="*/ 601980 h 658495"/>
                <a:gd name="connsiteX285" fmla="*/ 633730 w 890904"/>
                <a:gd name="connsiteY285" fmla="*/ 601980 h 658495"/>
                <a:gd name="connsiteX286" fmla="*/ 634365 w 890904"/>
                <a:gd name="connsiteY286" fmla="*/ 603885 h 658495"/>
                <a:gd name="connsiteX287" fmla="*/ 644525 w 890904"/>
                <a:gd name="connsiteY287" fmla="*/ 608330 h 658495"/>
                <a:gd name="connsiteX288" fmla="*/ 651510 w 890904"/>
                <a:gd name="connsiteY288" fmla="*/ 615315 h 658495"/>
                <a:gd name="connsiteX289" fmla="*/ 651510 w 890904"/>
                <a:gd name="connsiteY289" fmla="*/ 617220 h 658495"/>
                <a:gd name="connsiteX290" fmla="*/ 647065 w 890904"/>
                <a:gd name="connsiteY290" fmla="*/ 613410 h 658495"/>
                <a:gd name="connsiteX291" fmla="*/ 637540 w 890904"/>
                <a:gd name="connsiteY291" fmla="*/ 607060 h 658495"/>
                <a:gd name="connsiteX292" fmla="*/ 631825 w 890904"/>
                <a:gd name="connsiteY292" fmla="*/ 605155 h 658495"/>
                <a:gd name="connsiteX293" fmla="*/ 627380 w 890904"/>
                <a:gd name="connsiteY293" fmla="*/ 605155 h 658495"/>
                <a:gd name="connsiteX294" fmla="*/ 624840 w 890904"/>
                <a:gd name="connsiteY294" fmla="*/ 603885 h 658495"/>
                <a:gd name="connsiteX295" fmla="*/ 626110 w 890904"/>
                <a:gd name="connsiteY295" fmla="*/ 602615 h 658495"/>
                <a:gd name="connsiteX296" fmla="*/ 629285 w 890904"/>
                <a:gd name="connsiteY296" fmla="*/ 602615 h 658495"/>
                <a:gd name="connsiteX297" fmla="*/ 629285 w 890904"/>
                <a:gd name="connsiteY297" fmla="*/ 600075 h 658495"/>
                <a:gd name="connsiteX298" fmla="*/ 625475 w 890904"/>
                <a:gd name="connsiteY298" fmla="*/ 600075 h 658495"/>
                <a:gd name="connsiteX299" fmla="*/ 621665 w 890904"/>
                <a:gd name="connsiteY299" fmla="*/ 601980 h 658495"/>
                <a:gd name="connsiteX300" fmla="*/ 621665 w 890904"/>
                <a:gd name="connsiteY300" fmla="*/ 598805 h 658495"/>
                <a:gd name="connsiteX301" fmla="*/ 619125 w 890904"/>
                <a:gd name="connsiteY301" fmla="*/ 597535 h 658495"/>
                <a:gd name="connsiteX302" fmla="*/ 612140 w 890904"/>
                <a:gd name="connsiteY302" fmla="*/ 601345 h 658495"/>
                <a:gd name="connsiteX303" fmla="*/ 612140 w 890904"/>
                <a:gd name="connsiteY303" fmla="*/ 604520 h 658495"/>
                <a:gd name="connsiteX304" fmla="*/ 617220 w 890904"/>
                <a:gd name="connsiteY304" fmla="*/ 604520 h 658495"/>
                <a:gd name="connsiteX305" fmla="*/ 623570 w 890904"/>
                <a:gd name="connsiteY305" fmla="*/ 605155 h 658495"/>
                <a:gd name="connsiteX306" fmla="*/ 623570 w 890904"/>
                <a:gd name="connsiteY306" fmla="*/ 607060 h 658495"/>
                <a:gd name="connsiteX307" fmla="*/ 620395 w 890904"/>
                <a:gd name="connsiteY307" fmla="*/ 606425 h 658495"/>
                <a:gd name="connsiteX308" fmla="*/ 612775 w 890904"/>
                <a:gd name="connsiteY308" fmla="*/ 607060 h 658495"/>
                <a:gd name="connsiteX309" fmla="*/ 606425 w 890904"/>
                <a:gd name="connsiteY309" fmla="*/ 608330 h 658495"/>
                <a:gd name="connsiteX310" fmla="*/ 598170 w 890904"/>
                <a:gd name="connsiteY310" fmla="*/ 614045 h 658495"/>
                <a:gd name="connsiteX311" fmla="*/ 591185 w 890904"/>
                <a:gd name="connsiteY311" fmla="*/ 614680 h 658495"/>
                <a:gd name="connsiteX312" fmla="*/ 575310 w 890904"/>
                <a:gd name="connsiteY312" fmla="*/ 621665 h 658495"/>
                <a:gd name="connsiteX313" fmla="*/ 568960 w 890904"/>
                <a:gd name="connsiteY313" fmla="*/ 622300 h 658495"/>
                <a:gd name="connsiteX314" fmla="*/ 553720 w 890904"/>
                <a:gd name="connsiteY314" fmla="*/ 616585 h 658495"/>
                <a:gd name="connsiteX315" fmla="*/ 545465 w 890904"/>
                <a:gd name="connsiteY315" fmla="*/ 612140 h 658495"/>
                <a:gd name="connsiteX316" fmla="*/ 534670 w 890904"/>
                <a:gd name="connsiteY316" fmla="*/ 612140 h 658495"/>
                <a:gd name="connsiteX317" fmla="*/ 523240 w 890904"/>
                <a:gd name="connsiteY317" fmla="*/ 607695 h 658495"/>
                <a:gd name="connsiteX318" fmla="*/ 517525 w 890904"/>
                <a:gd name="connsiteY318" fmla="*/ 603885 h 658495"/>
                <a:gd name="connsiteX319" fmla="*/ 514985 w 890904"/>
                <a:gd name="connsiteY319" fmla="*/ 604520 h 658495"/>
                <a:gd name="connsiteX320" fmla="*/ 509905 w 890904"/>
                <a:gd name="connsiteY320" fmla="*/ 603885 h 658495"/>
                <a:gd name="connsiteX321" fmla="*/ 502285 w 890904"/>
                <a:gd name="connsiteY321" fmla="*/ 600075 h 658495"/>
                <a:gd name="connsiteX322" fmla="*/ 497840 w 890904"/>
                <a:gd name="connsiteY322" fmla="*/ 593090 h 658495"/>
                <a:gd name="connsiteX323" fmla="*/ 495935 w 890904"/>
                <a:gd name="connsiteY323" fmla="*/ 591820 h 658495"/>
                <a:gd name="connsiteX324" fmla="*/ 491490 w 890904"/>
                <a:gd name="connsiteY324" fmla="*/ 593725 h 658495"/>
                <a:gd name="connsiteX325" fmla="*/ 483235 w 890904"/>
                <a:gd name="connsiteY325" fmla="*/ 589915 h 658495"/>
                <a:gd name="connsiteX326" fmla="*/ 474345 w 890904"/>
                <a:gd name="connsiteY326" fmla="*/ 589280 h 658495"/>
                <a:gd name="connsiteX327" fmla="*/ 470535 w 890904"/>
                <a:gd name="connsiteY327" fmla="*/ 582930 h 658495"/>
                <a:gd name="connsiteX328" fmla="*/ 462915 w 890904"/>
                <a:gd name="connsiteY328" fmla="*/ 579120 h 658495"/>
                <a:gd name="connsiteX329" fmla="*/ 447675 w 890904"/>
                <a:gd name="connsiteY329" fmla="*/ 576580 h 658495"/>
                <a:gd name="connsiteX330" fmla="*/ 434340 w 890904"/>
                <a:gd name="connsiteY330" fmla="*/ 571500 h 658495"/>
                <a:gd name="connsiteX331" fmla="*/ 425450 w 890904"/>
                <a:gd name="connsiteY331" fmla="*/ 561975 h 658495"/>
                <a:gd name="connsiteX332" fmla="*/ 421640 w 890904"/>
                <a:gd name="connsiteY332" fmla="*/ 561340 h 658495"/>
                <a:gd name="connsiteX333" fmla="*/ 406400 w 890904"/>
                <a:gd name="connsiteY333" fmla="*/ 546735 h 658495"/>
                <a:gd name="connsiteX334" fmla="*/ 403860 w 890904"/>
                <a:gd name="connsiteY334" fmla="*/ 542925 h 658495"/>
                <a:gd name="connsiteX335" fmla="*/ 400685 w 890904"/>
                <a:gd name="connsiteY335" fmla="*/ 542925 h 658495"/>
                <a:gd name="connsiteX336" fmla="*/ 399415 w 890904"/>
                <a:gd name="connsiteY336" fmla="*/ 545465 h 658495"/>
                <a:gd name="connsiteX337" fmla="*/ 394970 w 890904"/>
                <a:gd name="connsiteY337" fmla="*/ 544830 h 658495"/>
                <a:gd name="connsiteX338" fmla="*/ 382905 w 890904"/>
                <a:gd name="connsiteY338" fmla="*/ 540385 h 658495"/>
                <a:gd name="connsiteX339" fmla="*/ 379095 w 890904"/>
                <a:gd name="connsiteY339" fmla="*/ 539750 h 658495"/>
                <a:gd name="connsiteX340" fmla="*/ 372745 w 890904"/>
                <a:gd name="connsiteY340" fmla="*/ 537210 h 658495"/>
                <a:gd name="connsiteX341" fmla="*/ 370205 w 890904"/>
                <a:gd name="connsiteY341" fmla="*/ 537845 h 658495"/>
                <a:gd name="connsiteX342" fmla="*/ 363855 w 890904"/>
                <a:gd name="connsiteY342" fmla="*/ 535305 h 658495"/>
                <a:gd name="connsiteX343" fmla="*/ 359410 w 890904"/>
                <a:gd name="connsiteY343" fmla="*/ 528320 h 658495"/>
                <a:gd name="connsiteX344" fmla="*/ 354330 w 890904"/>
                <a:gd name="connsiteY344" fmla="*/ 520065 h 658495"/>
                <a:gd name="connsiteX345" fmla="*/ 346710 w 890904"/>
                <a:gd name="connsiteY345" fmla="*/ 512445 h 658495"/>
                <a:gd name="connsiteX346" fmla="*/ 339090 w 890904"/>
                <a:gd name="connsiteY346" fmla="*/ 509905 h 658495"/>
                <a:gd name="connsiteX347" fmla="*/ 339090 w 890904"/>
                <a:gd name="connsiteY347" fmla="*/ 507365 h 658495"/>
                <a:gd name="connsiteX348" fmla="*/ 342265 w 890904"/>
                <a:gd name="connsiteY348" fmla="*/ 503555 h 658495"/>
                <a:gd name="connsiteX349" fmla="*/ 338455 w 890904"/>
                <a:gd name="connsiteY349" fmla="*/ 502920 h 658495"/>
                <a:gd name="connsiteX350" fmla="*/ 331470 w 890904"/>
                <a:gd name="connsiteY350" fmla="*/ 504190 h 658495"/>
                <a:gd name="connsiteX351" fmla="*/ 321310 w 890904"/>
                <a:gd name="connsiteY351" fmla="*/ 501650 h 658495"/>
                <a:gd name="connsiteX352" fmla="*/ 319405 w 890904"/>
                <a:gd name="connsiteY352" fmla="*/ 497840 h 658495"/>
                <a:gd name="connsiteX353" fmla="*/ 314960 w 890904"/>
                <a:gd name="connsiteY353" fmla="*/ 497840 h 658495"/>
                <a:gd name="connsiteX354" fmla="*/ 313055 w 890904"/>
                <a:gd name="connsiteY354" fmla="*/ 499745 h 658495"/>
                <a:gd name="connsiteX355" fmla="*/ 310515 w 890904"/>
                <a:gd name="connsiteY355" fmla="*/ 492125 h 658495"/>
                <a:gd name="connsiteX356" fmla="*/ 304800 w 890904"/>
                <a:gd name="connsiteY356" fmla="*/ 484505 h 658495"/>
                <a:gd name="connsiteX357" fmla="*/ 304800 w 890904"/>
                <a:gd name="connsiteY357" fmla="*/ 480060 h 658495"/>
                <a:gd name="connsiteX358" fmla="*/ 300990 w 890904"/>
                <a:gd name="connsiteY358" fmla="*/ 476250 h 658495"/>
                <a:gd name="connsiteX359" fmla="*/ 296545 w 890904"/>
                <a:gd name="connsiteY359" fmla="*/ 465455 h 658495"/>
                <a:gd name="connsiteX360" fmla="*/ 296545 w 890904"/>
                <a:gd name="connsiteY360" fmla="*/ 461645 h 658495"/>
                <a:gd name="connsiteX361" fmla="*/ 300355 w 890904"/>
                <a:gd name="connsiteY361" fmla="*/ 459105 h 658495"/>
                <a:gd name="connsiteX362" fmla="*/ 307340 w 890904"/>
                <a:gd name="connsiteY362" fmla="*/ 459105 h 658495"/>
                <a:gd name="connsiteX363" fmla="*/ 309880 w 890904"/>
                <a:gd name="connsiteY363" fmla="*/ 455930 h 658495"/>
                <a:gd name="connsiteX364" fmla="*/ 306070 w 890904"/>
                <a:gd name="connsiteY364" fmla="*/ 452755 h 658495"/>
                <a:gd name="connsiteX365" fmla="*/ 302895 w 890904"/>
                <a:gd name="connsiteY365" fmla="*/ 452120 h 658495"/>
                <a:gd name="connsiteX366" fmla="*/ 303530 w 890904"/>
                <a:gd name="connsiteY366" fmla="*/ 448310 h 658495"/>
                <a:gd name="connsiteX367" fmla="*/ 310515 w 890904"/>
                <a:gd name="connsiteY367" fmla="*/ 441960 h 658495"/>
                <a:gd name="connsiteX368" fmla="*/ 313690 w 890904"/>
                <a:gd name="connsiteY368" fmla="*/ 436245 h 658495"/>
                <a:gd name="connsiteX369" fmla="*/ 313055 w 890904"/>
                <a:gd name="connsiteY369" fmla="*/ 429260 h 658495"/>
                <a:gd name="connsiteX370" fmla="*/ 306070 w 890904"/>
                <a:gd name="connsiteY370" fmla="*/ 412115 h 658495"/>
                <a:gd name="connsiteX371" fmla="*/ 302895 w 890904"/>
                <a:gd name="connsiteY371" fmla="*/ 403225 h 658495"/>
                <a:gd name="connsiteX372" fmla="*/ 300355 w 890904"/>
                <a:gd name="connsiteY372" fmla="*/ 398780 h 658495"/>
                <a:gd name="connsiteX373" fmla="*/ 302895 w 890904"/>
                <a:gd name="connsiteY373" fmla="*/ 393065 h 658495"/>
                <a:gd name="connsiteX374" fmla="*/ 301625 w 890904"/>
                <a:gd name="connsiteY374" fmla="*/ 386715 h 658495"/>
                <a:gd name="connsiteX375" fmla="*/ 290195 w 890904"/>
                <a:gd name="connsiteY375" fmla="*/ 372110 h 658495"/>
                <a:gd name="connsiteX376" fmla="*/ 290195 w 890904"/>
                <a:gd name="connsiteY376" fmla="*/ 365760 h 658495"/>
                <a:gd name="connsiteX377" fmla="*/ 280035 w 890904"/>
                <a:gd name="connsiteY377" fmla="*/ 355600 h 658495"/>
                <a:gd name="connsiteX378" fmla="*/ 273050 w 890904"/>
                <a:gd name="connsiteY378" fmla="*/ 342900 h 658495"/>
                <a:gd name="connsiteX379" fmla="*/ 263525 w 890904"/>
                <a:gd name="connsiteY379" fmla="*/ 330835 h 658495"/>
                <a:gd name="connsiteX380" fmla="*/ 255270 w 890904"/>
                <a:gd name="connsiteY380" fmla="*/ 323850 h 658495"/>
                <a:gd name="connsiteX381" fmla="*/ 252095 w 890904"/>
                <a:gd name="connsiteY381" fmla="*/ 321945 h 658495"/>
                <a:gd name="connsiteX382" fmla="*/ 251460 w 890904"/>
                <a:gd name="connsiteY382" fmla="*/ 318135 h 658495"/>
                <a:gd name="connsiteX383" fmla="*/ 241935 w 890904"/>
                <a:gd name="connsiteY383" fmla="*/ 314325 h 658495"/>
                <a:gd name="connsiteX384" fmla="*/ 236855 w 890904"/>
                <a:gd name="connsiteY384" fmla="*/ 311150 h 658495"/>
                <a:gd name="connsiteX385" fmla="*/ 236220 w 890904"/>
                <a:gd name="connsiteY385" fmla="*/ 308610 h 658495"/>
                <a:gd name="connsiteX386" fmla="*/ 240030 w 890904"/>
                <a:gd name="connsiteY386" fmla="*/ 307340 h 658495"/>
                <a:gd name="connsiteX387" fmla="*/ 242570 w 890904"/>
                <a:gd name="connsiteY387" fmla="*/ 301625 h 658495"/>
                <a:gd name="connsiteX388" fmla="*/ 240030 w 890904"/>
                <a:gd name="connsiteY388" fmla="*/ 297815 h 658495"/>
                <a:gd name="connsiteX389" fmla="*/ 237490 w 890904"/>
                <a:gd name="connsiteY389" fmla="*/ 292100 h 658495"/>
                <a:gd name="connsiteX390" fmla="*/ 236220 w 890904"/>
                <a:gd name="connsiteY390" fmla="*/ 288290 h 658495"/>
                <a:gd name="connsiteX391" fmla="*/ 232410 w 890904"/>
                <a:gd name="connsiteY391" fmla="*/ 288290 h 658495"/>
                <a:gd name="connsiteX392" fmla="*/ 225425 w 890904"/>
                <a:gd name="connsiteY392" fmla="*/ 286385 h 658495"/>
                <a:gd name="connsiteX393" fmla="*/ 213360 w 890904"/>
                <a:gd name="connsiteY393" fmla="*/ 276860 h 658495"/>
                <a:gd name="connsiteX394" fmla="*/ 209550 w 890904"/>
                <a:gd name="connsiteY394" fmla="*/ 273685 h 658495"/>
                <a:gd name="connsiteX395" fmla="*/ 203835 w 890904"/>
                <a:gd name="connsiteY395" fmla="*/ 273050 h 658495"/>
                <a:gd name="connsiteX396" fmla="*/ 198755 w 890904"/>
                <a:gd name="connsiteY396" fmla="*/ 269240 h 658495"/>
                <a:gd name="connsiteX397" fmla="*/ 198120 w 890904"/>
                <a:gd name="connsiteY397" fmla="*/ 262890 h 658495"/>
                <a:gd name="connsiteX398" fmla="*/ 201295 w 890904"/>
                <a:gd name="connsiteY398" fmla="*/ 254000 h 658495"/>
                <a:gd name="connsiteX399" fmla="*/ 206375 w 890904"/>
                <a:gd name="connsiteY399" fmla="*/ 248285 h 658495"/>
                <a:gd name="connsiteX400" fmla="*/ 210185 w 890904"/>
                <a:gd name="connsiteY400" fmla="*/ 247015 h 658495"/>
                <a:gd name="connsiteX401" fmla="*/ 213360 w 890904"/>
                <a:gd name="connsiteY401" fmla="*/ 250190 h 658495"/>
                <a:gd name="connsiteX402" fmla="*/ 215900 w 890904"/>
                <a:gd name="connsiteY402" fmla="*/ 247015 h 658495"/>
                <a:gd name="connsiteX403" fmla="*/ 215265 w 890904"/>
                <a:gd name="connsiteY403" fmla="*/ 243205 h 658495"/>
                <a:gd name="connsiteX404" fmla="*/ 213995 w 890904"/>
                <a:gd name="connsiteY404" fmla="*/ 241300 h 658495"/>
                <a:gd name="connsiteX405" fmla="*/ 212090 w 890904"/>
                <a:gd name="connsiteY405" fmla="*/ 243205 h 658495"/>
                <a:gd name="connsiteX406" fmla="*/ 207645 w 890904"/>
                <a:gd name="connsiteY406" fmla="*/ 240665 h 658495"/>
                <a:gd name="connsiteX407" fmla="*/ 207010 w 890904"/>
                <a:gd name="connsiteY407" fmla="*/ 236220 h 658495"/>
                <a:gd name="connsiteX408" fmla="*/ 201930 w 890904"/>
                <a:gd name="connsiteY408" fmla="*/ 229235 h 658495"/>
                <a:gd name="connsiteX409" fmla="*/ 196850 w 890904"/>
                <a:gd name="connsiteY409" fmla="*/ 229870 h 658495"/>
                <a:gd name="connsiteX410" fmla="*/ 191770 w 890904"/>
                <a:gd name="connsiteY410" fmla="*/ 228600 h 658495"/>
                <a:gd name="connsiteX411" fmla="*/ 189230 w 890904"/>
                <a:gd name="connsiteY411" fmla="*/ 223520 h 658495"/>
                <a:gd name="connsiteX412" fmla="*/ 190500 w 890904"/>
                <a:gd name="connsiteY412" fmla="*/ 217805 h 658495"/>
                <a:gd name="connsiteX413" fmla="*/ 186690 w 890904"/>
                <a:gd name="connsiteY413" fmla="*/ 216535 h 658495"/>
                <a:gd name="connsiteX414" fmla="*/ 182880 w 890904"/>
                <a:gd name="connsiteY414" fmla="*/ 217170 h 658495"/>
                <a:gd name="connsiteX415" fmla="*/ 172085 w 890904"/>
                <a:gd name="connsiteY415" fmla="*/ 207645 h 658495"/>
                <a:gd name="connsiteX416" fmla="*/ 170815 w 890904"/>
                <a:gd name="connsiteY416" fmla="*/ 199390 h 658495"/>
                <a:gd name="connsiteX417" fmla="*/ 173355 w 890904"/>
                <a:gd name="connsiteY417" fmla="*/ 195580 h 658495"/>
                <a:gd name="connsiteX418" fmla="*/ 173355 w 890904"/>
                <a:gd name="connsiteY418" fmla="*/ 188595 h 658495"/>
                <a:gd name="connsiteX419" fmla="*/ 170180 w 890904"/>
                <a:gd name="connsiteY419" fmla="*/ 186055 h 658495"/>
                <a:gd name="connsiteX420" fmla="*/ 165735 w 890904"/>
                <a:gd name="connsiteY420" fmla="*/ 187960 h 658495"/>
                <a:gd name="connsiteX421" fmla="*/ 163195 w 890904"/>
                <a:gd name="connsiteY421" fmla="*/ 186055 h 658495"/>
                <a:gd name="connsiteX422" fmla="*/ 159385 w 890904"/>
                <a:gd name="connsiteY422" fmla="*/ 186055 h 658495"/>
                <a:gd name="connsiteX423" fmla="*/ 158115 w 890904"/>
                <a:gd name="connsiteY423" fmla="*/ 182880 h 658495"/>
                <a:gd name="connsiteX424" fmla="*/ 154305 w 890904"/>
                <a:gd name="connsiteY424" fmla="*/ 179705 h 658495"/>
                <a:gd name="connsiteX425" fmla="*/ 152400 w 890904"/>
                <a:gd name="connsiteY425" fmla="*/ 174625 h 658495"/>
                <a:gd name="connsiteX426" fmla="*/ 149225 w 890904"/>
                <a:gd name="connsiteY426" fmla="*/ 167640 h 658495"/>
                <a:gd name="connsiteX427" fmla="*/ 145415 w 890904"/>
                <a:gd name="connsiteY427" fmla="*/ 166370 h 658495"/>
                <a:gd name="connsiteX428" fmla="*/ 142875 w 890904"/>
                <a:gd name="connsiteY428" fmla="*/ 163830 h 658495"/>
                <a:gd name="connsiteX429" fmla="*/ 142240 w 890904"/>
                <a:gd name="connsiteY429" fmla="*/ 156845 h 658495"/>
                <a:gd name="connsiteX430" fmla="*/ 140335 w 890904"/>
                <a:gd name="connsiteY430" fmla="*/ 151765 h 658495"/>
                <a:gd name="connsiteX431" fmla="*/ 135890 w 890904"/>
                <a:gd name="connsiteY431" fmla="*/ 149860 h 658495"/>
                <a:gd name="connsiteX432" fmla="*/ 132715 w 890904"/>
                <a:gd name="connsiteY432" fmla="*/ 139700 h 658495"/>
                <a:gd name="connsiteX433" fmla="*/ 130175 w 890904"/>
                <a:gd name="connsiteY433" fmla="*/ 136525 h 658495"/>
                <a:gd name="connsiteX434" fmla="*/ 128905 w 890904"/>
                <a:gd name="connsiteY434" fmla="*/ 136525 h 658495"/>
                <a:gd name="connsiteX435" fmla="*/ 127000 w 890904"/>
                <a:gd name="connsiteY435" fmla="*/ 132080 h 658495"/>
                <a:gd name="connsiteX436" fmla="*/ 128905 w 890904"/>
                <a:gd name="connsiteY436" fmla="*/ 128905 h 658495"/>
                <a:gd name="connsiteX437" fmla="*/ 129540 w 890904"/>
                <a:gd name="connsiteY437" fmla="*/ 125730 h 658495"/>
                <a:gd name="connsiteX438" fmla="*/ 121920 w 890904"/>
                <a:gd name="connsiteY438" fmla="*/ 114935 h 658495"/>
                <a:gd name="connsiteX439" fmla="*/ 119380 w 890904"/>
                <a:gd name="connsiteY439" fmla="*/ 109855 h 658495"/>
                <a:gd name="connsiteX440" fmla="*/ 120650 w 890904"/>
                <a:gd name="connsiteY440" fmla="*/ 106045 h 658495"/>
                <a:gd name="connsiteX441" fmla="*/ 120015 w 890904"/>
                <a:gd name="connsiteY441" fmla="*/ 98425 h 658495"/>
                <a:gd name="connsiteX442" fmla="*/ 117475 w 890904"/>
                <a:gd name="connsiteY442" fmla="*/ 93345 h 658495"/>
                <a:gd name="connsiteX443" fmla="*/ 116205 w 890904"/>
                <a:gd name="connsiteY443" fmla="*/ 82550 h 658495"/>
                <a:gd name="connsiteX444" fmla="*/ 113030 w 890904"/>
                <a:gd name="connsiteY444" fmla="*/ 74930 h 658495"/>
                <a:gd name="connsiteX445" fmla="*/ 112395 w 890904"/>
                <a:gd name="connsiteY445" fmla="*/ 69850 h 658495"/>
                <a:gd name="connsiteX446" fmla="*/ 116840 w 890904"/>
                <a:gd name="connsiteY446" fmla="*/ 64770 h 658495"/>
                <a:gd name="connsiteX447" fmla="*/ 116840 w 890904"/>
                <a:gd name="connsiteY447" fmla="*/ 61595 h 658495"/>
                <a:gd name="connsiteX448" fmla="*/ 110490 w 890904"/>
                <a:gd name="connsiteY448" fmla="*/ 57785 h 658495"/>
                <a:gd name="connsiteX449" fmla="*/ 104140 w 890904"/>
                <a:gd name="connsiteY449" fmla="*/ 57785 h 658495"/>
                <a:gd name="connsiteX450" fmla="*/ 102235 w 890904"/>
                <a:gd name="connsiteY450" fmla="*/ 53975 h 658495"/>
                <a:gd name="connsiteX451" fmla="*/ 97155 w 890904"/>
                <a:gd name="connsiteY451" fmla="*/ 48895 h 658495"/>
                <a:gd name="connsiteX452" fmla="*/ 93980 w 890904"/>
                <a:gd name="connsiteY452" fmla="*/ 51435 h 658495"/>
                <a:gd name="connsiteX453" fmla="*/ 88900 w 890904"/>
                <a:gd name="connsiteY453" fmla="*/ 52070 h 658495"/>
                <a:gd name="connsiteX454" fmla="*/ 85090 w 890904"/>
                <a:gd name="connsiteY454" fmla="*/ 48895 h 658495"/>
                <a:gd name="connsiteX455" fmla="*/ 79375 w 890904"/>
                <a:gd name="connsiteY455" fmla="*/ 40005 h 658495"/>
                <a:gd name="connsiteX456" fmla="*/ 71120 w 890904"/>
                <a:gd name="connsiteY456" fmla="*/ 36195 h 658495"/>
                <a:gd name="connsiteX457" fmla="*/ 67310 w 890904"/>
                <a:gd name="connsiteY457" fmla="*/ 29210 h 658495"/>
                <a:gd name="connsiteX458" fmla="*/ 69850 w 890904"/>
                <a:gd name="connsiteY458" fmla="*/ 36195 h 658495"/>
                <a:gd name="connsiteX459" fmla="*/ 71120 w 890904"/>
                <a:gd name="connsiteY459" fmla="*/ 41910 h 658495"/>
                <a:gd name="connsiteX460" fmla="*/ 67945 w 890904"/>
                <a:gd name="connsiteY460" fmla="*/ 52705 h 658495"/>
                <a:gd name="connsiteX461" fmla="*/ 65405 w 890904"/>
                <a:gd name="connsiteY461" fmla="*/ 59690 h 658495"/>
                <a:gd name="connsiteX462" fmla="*/ 66675 w 890904"/>
                <a:gd name="connsiteY462" fmla="*/ 73025 h 658495"/>
                <a:gd name="connsiteX463" fmla="*/ 67310 w 890904"/>
                <a:gd name="connsiteY463" fmla="*/ 94615 h 658495"/>
                <a:gd name="connsiteX464" fmla="*/ 64770 w 890904"/>
                <a:gd name="connsiteY464" fmla="*/ 99695 h 658495"/>
                <a:gd name="connsiteX465" fmla="*/ 67945 w 890904"/>
                <a:gd name="connsiteY465" fmla="*/ 103505 h 658495"/>
                <a:gd name="connsiteX466" fmla="*/ 72390 w 890904"/>
                <a:gd name="connsiteY466" fmla="*/ 112395 h 658495"/>
                <a:gd name="connsiteX467" fmla="*/ 72390 w 890904"/>
                <a:gd name="connsiteY467" fmla="*/ 118745 h 658495"/>
                <a:gd name="connsiteX468" fmla="*/ 75565 w 890904"/>
                <a:gd name="connsiteY468" fmla="*/ 118745 h 658495"/>
                <a:gd name="connsiteX469" fmla="*/ 78740 w 890904"/>
                <a:gd name="connsiteY469" fmla="*/ 123190 h 658495"/>
                <a:gd name="connsiteX470" fmla="*/ 86995 w 890904"/>
                <a:gd name="connsiteY470" fmla="*/ 128905 h 658495"/>
                <a:gd name="connsiteX471" fmla="*/ 88900 w 890904"/>
                <a:gd name="connsiteY471" fmla="*/ 137160 h 658495"/>
                <a:gd name="connsiteX472" fmla="*/ 87630 w 890904"/>
                <a:gd name="connsiteY472" fmla="*/ 140970 h 658495"/>
                <a:gd name="connsiteX473" fmla="*/ 88900 w 890904"/>
                <a:gd name="connsiteY473" fmla="*/ 146685 h 658495"/>
                <a:gd name="connsiteX474" fmla="*/ 93980 w 890904"/>
                <a:gd name="connsiteY474" fmla="*/ 149225 h 658495"/>
                <a:gd name="connsiteX475" fmla="*/ 97790 w 890904"/>
                <a:gd name="connsiteY475" fmla="*/ 153670 h 658495"/>
                <a:gd name="connsiteX476" fmla="*/ 98425 w 890904"/>
                <a:gd name="connsiteY476" fmla="*/ 160655 h 658495"/>
                <a:gd name="connsiteX477" fmla="*/ 100965 w 890904"/>
                <a:gd name="connsiteY477" fmla="*/ 163195 h 658495"/>
                <a:gd name="connsiteX478" fmla="*/ 104775 w 890904"/>
                <a:gd name="connsiteY478" fmla="*/ 163830 h 658495"/>
                <a:gd name="connsiteX479" fmla="*/ 109855 w 890904"/>
                <a:gd name="connsiteY479" fmla="*/ 172085 h 658495"/>
                <a:gd name="connsiteX480" fmla="*/ 109220 w 890904"/>
                <a:gd name="connsiteY480" fmla="*/ 178435 h 658495"/>
                <a:gd name="connsiteX481" fmla="*/ 109220 w 890904"/>
                <a:gd name="connsiteY481" fmla="*/ 186055 h 658495"/>
                <a:gd name="connsiteX482" fmla="*/ 114935 w 890904"/>
                <a:gd name="connsiteY482" fmla="*/ 191770 h 658495"/>
                <a:gd name="connsiteX483" fmla="*/ 117475 w 890904"/>
                <a:gd name="connsiteY483" fmla="*/ 192405 h 658495"/>
                <a:gd name="connsiteX484" fmla="*/ 122555 w 890904"/>
                <a:gd name="connsiteY484" fmla="*/ 200660 h 658495"/>
                <a:gd name="connsiteX485" fmla="*/ 124460 w 890904"/>
                <a:gd name="connsiteY485" fmla="*/ 213360 h 658495"/>
                <a:gd name="connsiteX486" fmla="*/ 127000 w 890904"/>
                <a:gd name="connsiteY486" fmla="*/ 213360 h 658495"/>
                <a:gd name="connsiteX487" fmla="*/ 128905 w 890904"/>
                <a:gd name="connsiteY487" fmla="*/ 216535 h 658495"/>
                <a:gd name="connsiteX488" fmla="*/ 127000 w 890904"/>
                <a:gd name="connsiteY488" fmla="*/ 220980 h 658495"/>
                <a:gd name="connsiteX489" fmla="*/ 127635 w 890904"/>
                <a:gd name="connsiteY489" fmla="*/ 224790 h 658495"/>
                <a:gd name="connsiteX490" fmla="*/ 133350 w 890904"/>
                <a:gd name="connsiteY490" fmla="*/ 233045 h 658495"/>
                <a:gd name="connsiteX491" fmla="*/ 135890 w 890904"/>
                <a:gd name="connsiteY491" fmla="*/ 231140 h 658495"/>
                <a:gd name="connsiteX492" fmla="*/ 135890 w 890904"/>
                <a:gd name="connsiteY492" fmla="*/ 227330 h 658495"/>
                <a:gd name="connsiteX493" fmla="*/ 135890 w 890904"/>
                <a:gd name="connsiteY493" fmla="*/ 224790 h 658495"/>
                <a:gd name="connsiteX494" fmla="*/ 138430 w 890904"/>
                <a:gd name="connsiteY494" fmla="*/ 225425 h 658495"/>
                <a:gd name="connsiteX495" fmla="*/ 140335 w 890904"/>
                <a:gd name="connsiteY495" fmla="*/ 229870 h 658495"/>
                <a:gd name="connsiteX496" fmla="*/ 144145 w 890904"/>
                <a:gd name="connsiteY496" fmla="*/ 236220 h 658495"/>
                <a:gd name="connsiteX497" fmla="*/ 146050 w 890904"/>
                <a:gd name="connsiteY497" fmla="*/ 247650 h 658495"/>
                <a:gd name="connsiteX498" fmla="*/ 144780 w 890904"/>
                <a:gd name="connsiteY498" fmla="*/ 252095 h 658495"/>
                <a:gd name="connsiteX499" fmla="*/ 145415 w 890904"/>
                <a:gd name="connsiteY499" fmla="*/ 259715 h 658495"/>
                <a:gd name="connsiteX500" fmla="*/ 147320 w 890904"/>
                <a:gd name="connsiteY500" fmla="*/ 262890 h 658495"/>
                <a:gd name="connsiteX501" fmla="*/ 147320 w 890904"/>
                <a:gd name="connsiteY501" fmla="*/ 269240 h 658495"/>
                <a:gd name="connsiteX502" fmla="*/ 151130 w 890904"/>
                <a:gd name="connsiteY502" fmla="*/ 273050 h 658495"/>
                <a:gd name="connsiteX503" fmla="*/ 151130 w 890904"/>
                <a:gd name="connsiteY503" fmla="*/ 277495 h 658495"/>
                <a:gd name="connsiteX504" fmla="*/ 154305 w 890904"/>
                <a:gd name="connsiteY504" fmla="*/ 280670 h 658495"/>
                <a:gd name="connsiteX505" fmla="*/ 154305 w 890904"/>
                <a:gd name="connsiteY505" fmla="*/ 284480 h 658495"/>
                <a:gd name="connsiteX506" fmla="*/ 153035 w 890904"/>
                <a:gd name="connsiteY506" fmla="*/ 288925 h 658495"/>
                <a:gd name="connsiteX507" fmla="*/ 157480 w 890904"/>
                <a:gd name="connsiteY507" fmla="*/ 295275 h 658495"/>
                <a:gd name="connsiteX508" fmla="*/ 157480 w 890904"/>
                <a:gd name="connsiteY508" fmla="*/ 301625 h 658495"/>
                <a:gd name="connsiteX509" fmla="*/ 154305 w 890904"/>
                <a:gd name="connsiteY509" fmla="*/ 307975 h 658495"/>
                <a:gd name="connsiteX510" fmla="*/ 154940 w 890904"/>
                <a:gd name="connsiteY510" fmla="*/ 311785 h 658495"/>
                <a:gd name="connsiteX511" fmla="*/ 160020 w 890904"/>
                <a:gd name="connsiteY511" fmla="*/ 318135 h 658495"/>
                <a:gd name="connsiteX512" fmla="*/ 164465 w 890904"/>
                <a:gd name="connsiteY512" fmla="*/ 321945 h 658495"/>
                <a:gd name="connsiteX513" fmla="*/ 165100 w 890904"/>
                <a:gd name="connsiteY513" fmla="*/ 325755 h 658495"/>
                <a:gd name="connsiteX514" fmla="*/ 167640 w 890904"/>
                <a:gd name="connsiteY514" fmla="*/ 324485 h 658495"/>
                <a:gd name="connsiteX515" fmla="*/ 167640 w 890904"/>
                <a:gd name="connsiteY515" fmla="*/ 320040 h 658495"/>
                <a:gd name="connsiteX516" fmla="*/ 169545 w 890904"/>
                <a:gd name="connsiteY516" fmla="*/ 318770 h 658495"/>
                <a:gd name="connsiteX517" fmla="*/ 172720 w 890904"/>
                <a:gd name="connsiteY517" fmla="*/ 320040 h 658495"/>
                <a:gd name="connsiteX518" fmla="*/ 175895 w 890904"/>
                <a:gd name="connsiteY518" fmla="*/ 323850 h 658495"/>
                <a:gd name="connsiteX519" fmla="*/ 177800 w 890904"/>
                <a:gd name="connsiteY519" fmla="*/ 327660 h 658495"/>
                <a:gd name="connsiteX520" fmla="*/ 182245 w 890904"/>
                <a:gd name="connsiteY520" fmla="*/ 330200 h 658495"/>
                <a:gd name="connsiteX521" fmla="*/ 184150 w 890904"/>
                <a:gd name="connsiteY521" fmla="*/ 335915 h 658495"/>
                <a:gd name="connsiteX522" fmla="*/ 187325 w 890904"/>
                <a:gd name="connsiteY522" fmla="*/ 339090 h 658495"/>
                <a:gd name="connsiteX523" fmla="*/ 189230 w 890904"/>
                <a:gd name="connsiteY523" fmla="*/ 344805 h 658495"/>
                <a:gd name="connsiteX524" fmla="*/ 193040 w 890904"/>
                <a:gd name="connsiteY524" fmla="*/ 347345 h 658495"/>
                <a:gd name="connsiteX525" fmla="*/ 192405 w 890904"/>
                <a:gd name="connsiteY525" fmla="*/ 354965 h 658495"/>
                <a:gd name="connsiteX526" fmla="*/ 186690 w 890904"/>
                <a:gd name="connsiteY526" fmla="*/ 363220 h 658495"/>
                <a:gd name="connsiteX527" fmla="*/ 177165 w 890904"/>
                <a:gd name="connsiteY527" fmla="*/ 367665 h 658495"/>
                <a:gd name="connsiteX528" fmla="*/ 173355 w 890904"/>
                <a:gd name="connsiteY528" fmla="*/ 366395 h 658495"/>
                <a:gd name="connsiteX529" fmla="*/ 170815 w 890904"/>
                <a:gd name="connsiteY529" fmla="*/ 360045 h 658495"/>
                <a:gd name="connsiteX530" fmla="*/ 170180 w 890904"/>
                <a:gd name="connsiteY530" fmla="*/ 355600 h 658495"/>
                <a:gd name="connsiteX531" fmla="*/ 166370 w 890904"/>
                <a:gd name="connsiteY531" fmla="*/ 352425 h 658495"/>
                <a:gd name="connsiteX532" fmla="*/ 165735 w 890904"/>
                <a:gd name="connsiteY532" fmla="*/ 344170 h 658495"/>
                <a:gd name="connsiteX533" fmla="*/ 162560 w 890904"/>
                <a:gd name="connsiteY533" fmla="*/ 340360 h 658495"/>
                <a:gd name="connsiteX534" fmla="*/ 156210 w 890904"/>
                <a:gd name="connsiteY534" fmla="*/ 339725 h 658495"/>
                <a:gd name="connsiteX535" fmla="*/ 151765 w 890904"/>
                <a:gd name="connsiteY535" fmla="*/ 334010 h 658495"/>
                <a:gd name="connsiteX536" fmla="*/ 149225 w 890904"/>
                <a:gd name="connsiteY536" fmla="*/ 329565 h 658495"/>
                <a:gd name="connsiteX537" fmla="*/ 144780 w 890904"/>
                <a:gd name="connsiteY537" fmla="*/ 327660 h 658495"/>
                <a:gd name="connsiteX538" fmla="*/ 131445 w 890904"/>
                <a:gd name="connsiteY538" fmla="*/ 313055 h 658495"/>
                <a:gd name="connsiteX539" fmla="*/ 128270 w 890904"/>
                <a:gd name="connsiteY539" fmla="*/ 306705 h 658495"/>
                <a:gd name="connsiteX540" fmla="*/ 121920 w 890904"/>
                <a:gd name="connsiteY540" fmla="*/ 305435 h 658495"/>
                <a:gd name="connsiteX541" fmla="*/ 120650 w 890904"/>
                <a:gd name="connsiteY541" fmla="*/ 300990 h 658495"/>
                <a:gd name="connsiteX542" fmla="*/ 118110 w 890904"/>
                <a:gd name="connsiteY542" fmla="*/ 301625 h 658495"/>
                <a:gd name="connsiteX543" fmla="*/ 111760 w 890904"/>
                <a:gd name="connsiteY543" fmla="*/ 296545 h 658495"/>
                <a:gd name="connsiteX544" fmla="*/ 111125 w 890904"/>
                <a:gd name="connsiteY544" fmla="*/ 291465 h 658495"/>
                <a:gd name="connsiteX545" fmla="*/ 116205 w 890904"/>
                <a:gd name="connsiteY545" fmla="*/ 282575 h 658495"/>
                <a:gd name="connsiteX546" fmla="*/ 118110 w 890904"/>
                <a:gd name="connsiteY546" fmla="*/ 272415 h 658495"/>
                <a:gd name="connsiteX547" fmla="*/ 117475 w 890904"/>
                <a:gd name="connsiteY547" fmla="*/ 259715 h 658495"/>
                <a:gd name="connsiteX548" fmla="*/ 113665 w 890904"/>
                <a:gd name="connsiteY548" fmla="*/ 247650 h 658495"/>
                <a:gd name="connsiteX549" fmla="*/ 110490 w 890904"/>
                <a:gd name="connsiteY549" fmla="*/ 243205 h 658495"/>
                <a:gd name="connsiteX550" fmla="*/ 107315 w 890904"/>
                <a:gd name="connsiteY550" fmla="*/ 243840 h 658495"/>
                <a:gd name="connsiteX551" fmla="*/ 102870 w 890904"/>
                <a:gd name="connsiteY551" fmla="*/ 241935 h 658495"/>
                <a:gd name="connsiteX552" fmla="*/ 92075 w 890904"/>
                <a:gd name="connsiteY552" fmla="*/ 231775 h 658495"/>
                <a:gd name="connsiteX553" fmla="*/ 90805 w 890904"/>
                <a:gd name="connsiteY553" fmla="*/ 221615 h 658495"/>
                <a:gd name="connsiteX554" fmla="*/ 92710 w 890904"/>
                <a:gd name="connsiteY554" fmla="*/ 216535 h 658495"/>
                <a:gd name="connsiteX555" fmla="*/ 90805 w 890904"/>
                <a:gd name="connsiteY555" fmla="*/ 220345 h 658495"/>
                <a:gd name="connsiteX556" fmla="*/ 85725 w 890904"/>
                <a:gd name="connsiteY556" fmla="*/ 226695 h 658495"/>
                <a:gd name="connsiteX557" fmla="*/ 81915 w 890904"/>
                <a:gd name="connsiteY557" fmla="*/ 226695 h 658495"/>
                <a:gd name="connsiteX558" fmla="*/ 78105 w 890904"/>
                <a:gd name="connsiteY558" fmla="*/ 228600 h 658495"/>
                <a:gd name="connsiteX559" fmla="*/ 75565 w 890904"/>
                <a:gd name="connsiteY559" fmla="*/ 224155 h 658495"/>
                <a:gd name="connsiteX560" fmla="*/ 76200 w 890904"/>
                <a:gd name="connsiteY560" fmla="*/ 221615 h 658495"/>
                <a:gd name="connsiteX561" fmla="*/ 71755 w 890904"/>
                <a:gd name="connsiteY561" fmla="*/ 220345 h 658495"/>
                <a:gd name="connsiteX562" fmla="*/ 67945 w 890904"/>
                <a:gd name="connsiteY562" fmla="*/ 220345 h 658495"/>
                <a:gd name="connsiteX563" fmla="*/ 67945 w 890904"/>
                <a:gd name="connsiteY563" fmla="*/ 217170 h 658495"/>
                <a:gd name="connsiteX564" fmla="*/ 60960 w 890904"/>
                <a:gd name="connsiteY564" fmla="*/ 213995 h 658495"/>
                <a:gd name="connsiteX565" fmla="*/ 55880 w 890904"/>
                <a:gd name="connsiteY565" fmla="*/ 212090 h 658495"/>
                <a:gd name="connsiteX566" fmla="*/ 52705 w 890904"/>
                <a:gd name="connsiteY566" fmla="*/ 206375 h 658495"/>
                <a:gd name="connsiteX567" fmla="*/ 52070 w 890904"/>
                <a:gd name="connsiteY567" fmla="*/ 200025 h 658495"/>
                <a:gd name="connsiteX568" fmla="*/ 46355 w 890904"/>
                <a:gd name="connsiteY568" fmla="*/ 197485 h 658495"/>
                <a:gd name="connsiteX569" fmla="*/ 40005 w 890904"/>
                <a:gd name="connsiteY569" fmla="*/ 189230 h 658495"/>
                <a:gd name="connsiteX570" fmla="*/ 41275 w 890904"/>
                <a:gd name="connsiteY570" fmla="*/ 187325 h 658495"/>
                <a:gd name="connsiteX571" fmla="*/ 49530 w 890904"/>
                <a:gd name="connsiteY571" fmla="*/ 186690 h 658495"/>
                <a:gd name="connsiteX572" fmla="*/ 53975 w 890904"/>
                <a:gd name="connsiteY572" fmla="*/ 188595 h 658495"/>
                <a:gd name="connsiteX573" fmla="*/ 61595 w 890904"/>
                <a:gd name="connsiteY573" fmla="*/ 189865 h 658495"/>
                <a:gd name="connsiteX574" fmla="*/ 66040 w 890904"/>
                <a:gd name="connsiteY574" fmla="*/ 192405 h 658495"/>
                <a:gd name="connsiteX575" fmla="*/ 68580 w 890904"/>
                <a:gd name="connsiteY575" fmla="*/ 189230 h 658495"/>
                <a:gd name="connsiteX576" fmla="*/ 69215 w 890904"/>
                <a:gd name="connsiteY576" fmla="*/ 185420 h 658495"/>
                <a:gd name="connsiteX577" fmla="*/ 64135 w 890904"/>
                <a:gd name="connsiteY577" fmla="*/ 184785 h 658495"/>
                <a:gd name="connsiteX578" fmla="*/ 63500 w 890904"/>
                <a:gd name="connsiteY578" fmla="*/ 183515 h 658495"/>
                <a:gd name="connsiteX579" fmla="*/ 66675 w 890904"/>
                <a:gd name="connsiteY579" fmla="*/ 180340 h 658495"/>
                <a:gd name="connsiteX580" fmla="*/ 70485 w 890904"/>
                <a:gd name="connsiteY580" fmla="*/ 181610 h 658495"/>
                <a:gd name="connsiteX581" fmla="*/ 71755 w 890904"/>
                <a:gd name="connsiteY581" fmla="*/ 176530 h 658495"/>
                <a:gd name="connsiteX582" fmla="*/ 69215 w 890904"/>
                <a:gd name="connsiteY582" fmla="*/ 172720 h 658495"/>
                <a:gd name="connsiteX583" fmla="*/ 69215 w 890904"/>
                <a:gd name="connsiteY583" fmla="*/ 169545 h 658495"/>
                <a:gd name="connsiteX584" fmla="*/ 73025 w 890904"/>
                <a:gd name="connsiteY584" fmla="*/ 165100 h 658495"/>
                <a:gd name="connsiteX585" fmla="*/ 69215 w 890904"/>
                <a:gd name="connsiteY585" fmla="*/ 158115 h 658495"/>
                <a:gd name="connsiteX586" fmla="*/ 66675 w 890904"/>
                <a:gd name="connsiteY586" fmla="*/ 156845 h 658495"/>
                <a:gd name="connsiteX587" fmla="*/ 63500 w 890904"/>
                <a:gd name="connsiteY587" fmla="*/ 147320 h 658495"/>
                <a:gd name="connsiteX588" fmla="*/ 55880 w 890904"/>
                <a:gd name="connsiteY588" fmla="*/ 139700 h 658495"/>
                <a:gd name="connsiteX589" fmla="*/ 54610 w 890904"/>
                <a:gd name="connsiteY589" fmla="*/ 134620 h 658495"/>
                <a:gd name="connsiteX590" fmla="*/ 50165 w 890904"/>
                <a:gd name="connsiteY590" fmla="*/ 128270 h 658495"/>
                <a:gd name="connsiteX591" fmla="*/ 41275 w 890904"/>
                <a:gd name="connsiteY591" fmla="*/ 119380 h 658495"/>
                <a:gd name="connsiteX592" fmla="*/ 37465 w 890904"/>
                <a:gd name="connsiteY592" fmla="*/ 119380 h 658495"/>
                <a:gd name="connsiteX593" fmla="*/ 32385 w 890904"/>
                <a:gd name="connsiteY593" fmla="*/ 114300 h 658495"/>
                <a:gd name="connsiteX594" fmla="*/ 29210 w 890904"/>
                <a:gd name="connsiteY594" fmla="*/ 106045 h 658495"/>
                <a:gd name="connsiteX595" fmla="*/ 29210 w 890904"/>
                <a:gd name="connsiteY595" fmla="*/ 95250 h 658495"/>
                <a:gd name="connsiteX596" fmla="*/ 27305 w 890904"/>
                <a:gd name="connsiteY596" fmla="*/ 91440 h 658495"/>
                <a:gd name="connsiteX597" fmla="*/ 23495 w 890904"/>
                <a:gd name="connsiteY597" fmla="*/ 88265 h 658495"/>
                <a:gd name="connsiteX598" fmla="*/ 24130 w 890904"/>
                <a:gd name="connsiteY598" fmla="*/ 81915 h 658495"/>
                <a:gd name="connsiteX599" fmla="*/ 26035 w 890904"/>
                <a:gd name="connsiteY599" fmla="*/ 78740 h 658495"/>
                <a:gd name="connsiteX600" fmla="*/ 25400 w 890904"/>
                <a:gd name="connsiteY600" fmla="*/ 72390 h 658495"/>
                <a:gd name="connsiteX601" fmla="*/ 19050 w 890904"/>
                <a:gd name="connsiteY601" fmla="*/ 66675 h 658495"/>
                <a:gd name="connsiteX602" fmla="*/ 17780 w 890904"/>
                <a:gd name="connsiteY602" fmla="*/ 62865 h 658495"/>
                <a:gd name="connsiteX603" fmla="*/ 19685 w 890904"/>
                <a:gd name="connsiteY603" fmla="*/ 60960 h 658495"/>
                <a:gd name="connsiteX604" fmla="*/ 19685 w 890904"/>
                <a:gd name="connsiteY604" fmla="*/ 57785 h 658495"/>
                <a:gd name="connsiteX605" fmla="*/ 11430 w 890904"/>
                <a:gd name="connsiteY605" fmla="*/ 47625 h 658495"/>
                <a:gd name="connsiteX606" fmla="*/ 9525 w 890904"/>
                <a:gd name="connsiteY606" fmla="*/ 41910 h 658495"/>
                <a:gd name="connsiteX607" fmla="*/ 10160 w 890904"/>
                <a:gd name="connsiteY607" fmla="*/ 36830 h 658495"/>
                <a:gd name="connsiteX608" fmla="*/ 12700 w 890904"/>
                <a:gd name="connsiteY608" fmla="*/ 34925 h 658495"/>
                <a:gd name="connsiteX609" fmla="*/ 9525 w 890904"/>
                <a:gd name="connsiteY609" fmla="*/ 30480 h 658495"/>
                <a:gd name="connsiteX610" fmla="*/ 5715 w 890904"/>
                <a:gd name="connsiteY610" fmla="*/ 23495 h 658495"/>
                <a:gd name="connsiteX611" fmla="*/ 1270 w 890904"/>
                <a:gd name="connsiteY611" fmla="*/ 7620 h 658495"/>
                <a:gd name="connsiteX612" fmla="*/ 0 w 890904"/>
                <a:gd name="connsiteY612" fmla="*/ 1270 h 658495"/>
                <a:gd name="connsiteX613" fmla="*/ 0 w 890904"/>
                <a:gd name="connsiteY613" fmla="*/ 1270 h 658495"/>
                <a:gd name="connsiteX614" fmla="*/ 161290 w 890904"/>
                <a:gd name="connsiteY614" fmla="*/ 300990 h 658495"/>
                <a:gd name="connsiteX615" fmla="*/ 164465 w 890904"/>
                <a:gd name="connsiteY615" fmla="*/ 298450 h 658495"/>
                <a:gd name="connsiteX616" fmla="*/ 163830 w 890904"/>
                <a:gd name="connsiteY616" fmla="*/ 294005 h 658495"/>
                <a:gd name="connsiteX617" fmla="*/ 160020 w 890904"/>
                <a:gd name="connsiteY617" fmla="*/ 288925 h 658495"/>
                <a:gd name="connsiteX618" fmla="*/ 158750 w 890904"/>
                <a:gd name="connsiteY618" fmla="*/ 291465 h 658495"/>
                <a:gd name="connsiteX619" fmla="*/ 160020 w 890904"/>
                <a:gd name="connsiteY619" fmla="*/ 294005 h 658495"/>
                <a:gd name="connsiteX620" fmla="*/ 161290 w 890904"/>
                <a:gd name="connsiteY620" fmla="*/ 300990 h 658495"/>
                <a:gd name="connsiteX621" fmla="*/ 161290 w 890904"/>
                <a:gd name="connsiteY621" fmla="*/ 300990 h 658495"/>
                <a:gd name="connsiteX622" fmla="*/ 167005 w 890904"/>
                <a:gd name="connsiteY622" fmla="*/ 314960 h 658495"/>
                <a:gd name="connsiteX623" fmla="*/ 166370 w 890904"/>
                <a:gd name="connsiteY623" fmla="*/ 318770 h 658495"/>
                <a:gd name="connsiteX624" fmla="*/ 168910 w 890904"/>
                <a:gd name="connsiteY624" fmla="*/ 318770 h 658495"/>
                <a:gd name="connsiteX625" fmla="*/ 169545 w 890904"/>
                <a:gd name="connsiteY625" fmla="*/ 315595 h 658495"/>
                <a:gd name="connsiteX626" fmla="*/ 167005 w 890904"/>
                <a:gd name="connsiteY626" fmla="*/ 314960 h 658495"/>
                <a:gd name="connsiteX627" fmla="*/ 167005 w 890904"/>
                <a:gd name="connsiteY627" fmla="*/ 314960 h 658495"/>
                <a:gd name="connsiteX628" fmla="*/ 566420 w 890904"/>
                <a:gd name="connsiteY628" fmla="*/ 305435 h 658495"/>
                <a:gd name="connsiteX629" fmla="*/ 568325 w 890904"/>
                <a:gd name="connsiteY629" fmla="*/ 304800 h 658495"/>
                <a:gd name="connsiteX630" fmla="*/ 569595 w 890904"/>
                <a:gd name="connsiteY630" fmla="*/ 300990 h 658495"/>
                <a:gd name="connsiteX631" fmla="*/ 567690 w 890904"/>
                <a:gd name="connsiteY631" fmla="*/ 300990 h 658495"/>
                <a:gd name="connsiteX632" fmla="*/ 566420 w 890904"/>
                <a:gd name="connsiteY632" fmla="*/ 305435 h 658495"/>
                <a:gd name="connsiteX633" fmla="*/ 566420 w 890904"/>
                <a:gd name="connsiteY633" fmla="*/ 305435 h 658495"/>
                <a:gd name="connsiteX634" fmla="*/ 565150 w 890904"/>
                <a:gd name="connsiteY634" fmla="*/ 313055 h 658495"/>
                <a:gd name="connsiteX635" fmla="*/ 565785 w 890904"/>
                <a:gd name="connsiteY635" fmla="*/ 314325 h 658495"/>
                <a:gd name="connsiteX636" fmla="*/ 567055 w 890904"/>
                <a:gd name="connsiteY636" fmla="*/ 309245 h 658495"/>
                <a:gd name="connsiteX637" fmla="*/ 565150 w 890904"/>
                <a:gd name="connsiteY637" fmla="*/ 309245 h 658495"/>
                <a:gd name="connsiteX638" fmla="*/ 565150 w 890904"/>
                <a:gd name="connsiteY638" fmla="*/ 313055 h 658495"/>
                <a:gd name="connsiteX639" fmla="*/ 565150 w 890904"/>
                <a:gd name="connsiteY639" fmla="*/ 313055 h 658495"/>
                <a:gd name="connsiteX640" fmla="*/ 561340 w 890904"/>
                <a:gd name="connsiteY640" fmla="*/ 327025 h 658495"/>
                <a:gd name="connsiteX641" fmla="*/ 564515 w 890904"/>
                <a:gd name="connsiteY641" fmla="*/ 321310 h 658495"/>
                <a:gd name="connsiteX642" fmla="*/ 564515 w 890904"/>
                <a:gd name="connsiteY642" fmla="*/ 316865 h 658495"/>
                <a:gd name="connsiteX643" fmla="*/ 561340 w 890904"/>
                <a:gd name="connsiteY643" fmla="*/ 327025 h 6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0904" h="658495">
                  <a:moveTo>
                    <a:pt x="0" y="1270"/>
                  </a:moveTo>
                  <a:lnTo>
                    <a:pt x="74930" y="0"/>
                  </a:lnTo>
                  <a:lnTo>
                    <a:pt x="76200" y="2540"/>
                  </a:lnTo>
                  <a:lnTo>
                    <a:pt x="74930" y="5080"/>
                  </a:lnTo>
                  <a:lnTo>
                    <a:pt x="180975" y="53340"/>
                  </a:lnTo>
                  <a:lnTo>
                    <a:pt x="269875" y="55880"/>
                  </a:lnTo>
                  <a:lnTo>
                    <a:pt x="270510" y="44450"/>
                  </a:lnTo>
                  <a:lnTo>
                    <a:pt x="320675" y="45720"/>
                  </a:lnTo>
                  <a:lnTo>
                    <a:pt x="326390" y="49530"/>
                  </a:lnTo>
                  <a:lnTo>
                    <a:pt x="331470" y="56515"/>
                  </a:lnTo>
                  <a:lnTo>
                    <a:pt x="334010" y="59690"/>
                  </a:lnTo>
                  <a:lnTo>
                    <a:pt x="334645" y="62230"/>
                  </a:lnTo>
                  <a:lnTo>
                    <a:pt x="337820" y="62230"/>
                  </a:lnTo>
                  <a:lnTo>
                    <a:pt x="340360" y="66675"/>
                  </a:lnTo>
                  <a:lnTo>
                    <a:pt x="339090" y="69850"/>
                  </a:lnTo>
                  <a:lnTo>
                    <a:pt x="344170" y="71755"/>
                  </a:lnTo>
                  <a:lnTo>
                    <a:pt x="348615" y="75565"/>
                  </a:lnTo>
                  <a:lnTo>
                    <a:pt x="347980" y="78105"/>
                  </a:lnTo>
                  <a:lnTo>
                    <a:pt x="346710" y="80645"/>
                  </a:lnTo>
                  <a:lnTo>
                    <a:pt x="350520" y="81915"/>
                  </a:lnTo>
                  <a:lnTo>
                    <a:pt x="354965" y="84455"/>
                  </a:lnTo>
                  <a:lnTo>
                    <a:pt x="357505" y="88900"/>
                  </a:lnTo>
                  <a:lnTo>
                    <a:pt x="358140" y="95885"/>
                  </a:lnTo>
                  <a:lnTo>
                    <a:pt x="360045" y="98425"/>
                  </a:lnTo>
                  <a:lnTo>
                    <a:pt x="361950" y="99060"/>
                  </a:lnTo>
                  <a:lnTo>
                    <a:pt x="363220" y="101600"/>
                  </a:lnTo>
                  <a:lnTo>
                    <a:pt x="367030" y="104775"/>
                  </a:lnTo>
                  <a:lnTo>
                    <a:pt x="367030" y="109220"/>
                  </a:lnTo>
                  <a:lnTo>
                    <a:pt x="365125" y="110490"/>
                  </a:lnTo>
                  <a:lnTo>
                    <a:pt x="361315" y="111125"/>
                  </a:lnTo>
                  <a:lnTo>
                    <a:pt x="361315" y="113665"/>
                  </a:lnTo>
                  <a:lnTo>
                    <a:pt x="367030" y="120015"/>
                  </a:lnTo>
                  <a:lnTo>
                    <a:pt x="371475" y="125095"/>
                  </a:lnTo>
                  <a:lnTo>
                    <a:pt x="372745" y="129540"/>
                  </a:lnTo>
                  <a:lnTo>
                    <a:pt x="372745" y="131445"/>
                  </a:lnTo>
                  <a:lnTo>
                    <a:pt x="374650" y="131445"/>
                  </a:lnTo>
                  <a:lnTo>
                    <a:pt x="377190" y="133985"/>
                  </a:lnTo>
                  <a:lnTo>
                    <a:pt x="379095" y="133985"/>
                  </a:lnTo>
                  <a:lnTo>
                    <a:pt x="382270" y="135255"/>
                  </a:lnTo>
                  <a:lnTo>
                    <a:pt x="383540" y="137795"/>
                  </a:lnTo>
                  <a:lnTo>
                    <a:pt x="384175" y="139700"/>
                  </a:lnTo>
                  <a:lnTo>
                    <a:pt x="386080" y="141605"/>
                  </a:lnTo>
                  <a:lnTo>
                    <a:pt x="389890" y="141605"/>
                  </a:lnTo>
                  <a:lnTo>
                    <a:pt x="396240" y="144780"/>
                  </a:lnTo>
                  <a:lnTo>
                    <a:pt x="396875" y="146685"/>
                  </a:lnTo>
                  <a:lnTo>
                    <a:pt x="401955" y="148590"/>
                  </a:lnTo>
                  <a:lnTo>
                    <a:pt x="408305" y="151765"/>
                  </a:lnTo>
                  <a:lnTo>
                    <a:pt x="410210" y="153670"/>
                  </a:lnTo>
                  <a:lnTo>
                    <a:pt x="412750" y="154305"/>
                  </a:lnTo>
                  <a:lnTo>
                    <a:pt x="415925" y="153035"/>
                  </a:lnTo>
                  <a:lnTo>
                    <a:pt x="416560" y="151130"/>
                  </a:lnTo>
                  <a:lnTo>
                    <a:pt x="421005" y="147320"/>
                  </a:lnTo>
                  <a:lnTo>
                    <a:pt x="424180" y="146685"/>
                  </a:lnTo>
                  <a:lnTo>
                    <a:pt x="424815" y="144145"/>
                  </a:lnTo>
                  <a:lnTo>
                    <a:pt x="424180" y="142240"/>
                  </a:lnTo>
                  <a:lnTo>
                    <a:pt x="426720" y="139065"/>
                  </a:lnTo>
                  <a:lnTo>
                    <a:pt x="431165" y="130810"/>
                  </a:lnTo>
                  <a:lnTo>
                    <a:pt x="434340" y="127635"/>
                  </a:lnTo>
                  <a:lnTo>
                    <a:pt x="438150" y="126365"/>
                  </a:lnTo>
                  <a:lnTo>
                    <a:pt x="440690" y="127000"/>
                  </a:lnTo>
                  <a:lnTo>
                    <a:pt x="441325" y="128270"/>
                  </a:lnTo>
                  <a:lnTo>
                    <a:pt x="443865" y="127635"/>
                  </a:lnTo>
                  <a:lnTo>
                    <a:pt x="445770" y="123825"/>
                  </a:lnTo>
                  <a:lnTo>
                    <a:pt x="451485" y="123825"/>
                  </a:lnTo>
                  <a:lnTo>
                    <a:pt x="456565" y="124460"/>
                  </a:lnTo>
                  <a:lnTo>
                    <a:pt x="462280" y="123825"/>
                  </a:lnTo>
                  <a:lnTo>
                    <a:pt x="464820" y="125095"/>
                  </a:lnTo>
                  <a:lnTo>
                    <a:pt x="466090" y="127000"/>
                  </a:lnTo>
                  <a:lnTo>
                    <a:pt x="469900" y="126365"/>
                  </a:lnTo>
                  <a:lnTo>
                    <a:pt x="474345" y="128270"/>
                  </a:lnTo>
                  <a:lnTo>
                    <a:pt x="476885" y="132715"/>
                  </a:lnTo>
                  <a:lnTo>
                    <a:pt x="483235" y="137795"/>
                  </a:lnTo>
                  <a:lnTo>
                    <a:pt x="488315" y="145415"/>
                  </a:lnTo>
                  <a:lnTo>
                    <a:pt x="490855" y="151765"/>
                  </a:lnTo>
                  <a:lnTo>
                    <a:pt x="492760" y="154305"/>
                  </a:lnTo>
                  <a:lnTo>
                    <a:pt x="493395" y="158750"/>
                  </a:lnTo>
                  <a:lnTo>
                    <a:pt x="494030" y="166370"/>
                  </a:lnTo>
                  <a:lnTo>
                    <a:pt x="497205" y="168275"/>
                  </a:lnTo>
                  <a:lnTo>
                    <a:pt x="498475" y="172720"/>
                  </a:lnTo>
                  <a:lnTo>
                    <a:pt x="502285" y="184150"/>
                  </a:lnTo>
                  <a:lnTo>
                    <a:pt x="504825" y="186055"/>
                  </a:lnTo>
                  <a:lnTo>
                    <a:pt x="506095" y="189865"/>
                  </a:lnTo>
                  <a:lnTo>
                    <a:pt x="511175" y="192405"/>
                  </a:lnTo>
                  <a:lnTo>
                    <a:pt x="512445" y="198755"/>
                  </a:lnTo>
                  <a:lnTo>
                    <a:pt x="515620" y="203835"/>
                  </a:lnTo>
                  <a:lnTo>
                    <a:pt x="520700" y="209550"/>
                  </a:lnTo>
                  <a:lnTo>
                    <a:pt x="520065" y="215265"/>
                  </a:lnTo>
                  <a:lnTo>
                    <a:pt x="519430" y="220980"/>
                  </a:lnTo>
                  <a:lnTo>
                    <a:pt x="519430" y="222885"/>
                  </a:lnTo>
                  <a:lnTo>
                    <a:pt x="520065" y="224790"/>
                  </a:lnTo>
                  <a:lnTo>
                    <a:pt x="526415" y="243205"/>
                  </a:lnTo>
                  <a:lnTo>
                    <a:pt x="525780" y="251460"/>
                  </a:lnTo>
                  <a:lnTo>
                    <a:pt x="528320" y="254635"/>
                  </a:lnTo>
                  <a:lnTo>
                    <a:pt x="528955" y="255270"/>
                  </a:lnTo>
                  <a:lnTo>
                    <a:pt x="532765" y="256540"/>
                  </a:lnTo>
                  <a:lnTo>
                    <a:pt x="536575" y="255905"/>
                  </a:lnTo>
                  <a:lnTo>
                    <a:pt x="540385" y="257810"/>
                  </a:lnTo>
                  <a:lnTo>
                    <a:pt x="545465" y="262890"/>
                  </a:lnTo>
                  <a:lnTo>
                    <a:pt x="555625" y="266065"/>
                  </a:lnTo>
                  <a:lnTo>
                    <a:pt x="561340" y="269240"/>
                  </a:lnTo>
                  <a:lnTo>
                    <a:pt x="567055" y="270510"/>
                  </a:lnTo>
                  <a:lnTo>
                    <a:pt x="568960" y="274320"/>
                  </a:lnTo>
                  <a:lnTo>
                    <a:pt x="571500" y="275590"/>
                  </a:lnTo>
                  <a:lnTo>
                    <a:pt x="570230" y="280035"/>
                  </a:lnTo>
                  <a:lnTo>
                    <a:pt x="575310" y="276225"/>
                  </a:lnTo>
                  <a:lnTo>
                    <a:pt x="577215" y="267335"/>
                  </a:lnTo>
                  <a:lnTo>
                    <a:pt x="581660" y="263525"/>
                  </a:lnTo>
                  <a:lnTo>
                    <a:pt x="581025" y="266700"/>
                  </a:lnTo>
                  <a:lnTo>
                    <a:pt x="580390" y="274955"/>
                  </a:lnTo>
                  <a:lnTo>
                    <a:pt x="577850" y="277495"/>
                  </a:lnTo>
                  <a:lnTo>
                    <a:pt x="575945" y="284480"/>
                  </a:lnTo>
                  <a:lnTo>
                    <a:pt x="571500" y="291465"/>
                  </a:lnTo>
                  <a:lnTo>
                    <a:pt x="570865" y="297180"/>
                  </a:lnTo>
                  <a:lnTo>
                    <a:pt x="567055" y="297815"/>
                  </a:lnTo>
                  <a:lnTo>
                    <a:pt x="568325" y="294640"/>
                  </a:lnTo>
                  <a:lnTo>
                    <a:pt x="568960" y="288925"/>
                  </a:lnTo>
                  <a:lnTo>
                    <a:pt x="563880" y="288290"/>
                  </a:lnTo>
                  <a:lnTo>
                    <a:pt x="563880" y="297180"/>
                  </a:lnTo>
                  <a:lnTo>
                    <a:pt x="560070" y="301625"/>
                  </a:lnTo>
                  <a:lnTo>
                    <a:pt x="563880" y="304800"/>
                  </a:lnTo>
                  <a:lnTo>
                    <a:pt x="562610" y="307975"/>
                  </a:lnTo>
                  <a:lnTo>
                    <a:pt x="560705" y="316865"/>
                  </a:lnTo>
                  <a:lnTo>
                    <a:pt x="557530" y="320040"/>
                  </a:lnTo>
                  <a:lnTo>
                    <a:pt x="557530" y="327660"/>
                  </a:lnTo>
                  <a:lnTo>
                    <a:pt x="559435" y="330200"/>
                  </a:lnTo>
                  <a:lnTo>
                    <a:pt x="556895" y="334645"/>
                  </a:lnTo>
                  <a:lnTo>
                    <a:pt x="557530" y="339090"/>
                  </a:lnTo>
                  <a:lnTo>
                    <a:pt x="554355" y="354330"/>
                  </a:lnTo>
                  <a:lnTo>
                    <a:pt x="555625" y="363855"/>
                  </a:lnTo>
                  <a:lnTo>
                    <a:pt x="554355" y="378460"/>
                  </a:lnTo>
                  <a:lnTo>
                    <a:pt x="549275" y="384810"/>
                  </a:lnTo>
                  <a:lnTo>
                    <a:pt x="550545" y="389890"/>
                  </a:lnTo>
                  <a:lnTo>
                    <a:pt x="552450" y="401955"/>
                  </a:lnTo>
                  <a:lnTo>
                    <a:pt x="551815" y="408940"/>
                  </a:lnTo>
                  <a:lnTo>
                    <a:pt x="560070" y="421640"/>
                  </a:lnTo>
                  <a:lnTo>
                    <a:pt x="560070" y="430530"/>
                  </a:lnTo>
                  <a:lnTo>
                    <a:pt x="558165" y="432435"/>
                  </a:lnTo>
                  <a:lnTo>
                    <a:pt x="557530" y="421640"/>
                  </a:lnTo>
                  <a:lnTo>
                    <a:pt x="550545" y="412750"/>
                  </a:lnTo>
                  <a:lnTo>
                    <a:pt x="549910" y="419735"/>
                  </a:lnTo>
                  <a:lnTo>
                    <a:pt x="554355" y="424180"/>
                  </a:lnTo>
                  <a:lnTo>
                    <a:pt x="558165" y="436880"/>
                  </a:lnTo>
                  <a:lnTo>
                    <a:pt x="559435" y="441325"/>
                  </a:lnTo>
                  <a:lnTo>
                    <a:pt x="556895" y="445770"/>
                  </a:lnTo>
                  <a:lnTo>
                    <a:pt x="560705" y="450850"/>
                  </a:lnTo>
                  <a:lnTo>
                    <a:pt x="561975" y="457200"/>
                  </a:lnTo>
                  <a:lnTo>
                    <a:pt x="579120" y="475615"/>
                  </a:lnTo>
                  <a:lnTo>
                    <a:pt x="581660" y="482600"/>
                  </a:lnTo>
                  <a:lnTo>
                    <a:pt x="587375" y="490855"/>
                  </a:lnTo>
                  <a:lnTo>
                    <a:pt x="586740" y="495300"/>
                  </a:lnTo>
                  <a:lnTo>
                    <a:pt x="588645" y="500380"/>
                  </a:lnTo>
                  <a:lnTo>
                    <a:pt x="601345" y="515620"/>
                  </a:lnTo>
                  <a:lnTo>
                    <a:pt x="605790" y="520065"/>
                  </a:lnTo>
                  <a:lnTo>
                    <a:pt x="608965" y="519430"/>
                  </a:lnTo>
                  <a:lnTo>
                    <a:pt x="617220" y="519430"/>
                  </a:lnTo>
                  <a:lnTo>
                    <a:pt x="619125" y="521970"/>
                  </a:lnTo>
                  <a:lnTo>
                    <a:pt x="628015" y="525780"/>
                  </a:lnTo>
                  <a:lnTo>
                    <a:pt x="635000" y="535305"/>
                  </a:lnTo>
                  <a:lnTo>
                    <a:pt x="637540" y="542925"/>
                  </a:lnTo>
                  <a:lnTo>
                    <a:pt x="645160" y="539750"/>
                  </a:lnTo>
                  <a:lnTo>
                    <a:pt x="655955" y="537210"/>
                  </a:lnTo>
                  <a:lnTo>
                    <a:pt x="658495" y="540385"/>
                  </a:lnTo>
                  <a:lnTo>
                    <a:pt x="662305" y="540385"/>
                  </a:lnTo>
                  <a:lnTo>
                    <a:pt x="675640" y="532765"/>
                  </a:lnTo>
                  <a:lnTo>
                    <a:pt x="677545" y="530225"/>
                  </a:lnTo>
                  <a:lnTo>
                    <a:pt x="688340" y="529590"/>
                  </a:lnTo>
                  <a:lnTo>
                    <a:pt x="695325" y="529590"/>
                  </a:lnTo>
                  <a:lnTo>
                    <a:pt x="701040" y="525145"/>
                  </a:lnTo>
                  <a:lnTo>
                    <a:pt x="709295" y="525145"/>
                  </a:lnTo>
                  <a:lnTo>
                    <a:pt x="716280" y="527050"/>
                  </a:lnTo>
                  <a:lnTo>
                    <a:pt x="718820" y="523240"/>
                  </a:lnTo>
                  <a:lnTo>
                    <a:pt x="727710" y="525780"/>
                  </a:lnTo>
                  <a:lnTo>
                    <a:pt x="721360" y="528955"/>
                  </a:lnTo>
                  <a:lnTo>
                    <a:pt x="720090" y="532765"/>
                  </a:lnTo>
                  <a:lnTo>
                    <a:pt x="727075" y="535940"/>
                  </a:lnTo>
                  <a:lnTo>
                    <a:pt x="730885" y="539750"/>
                  </a:lnTo>
                  <a:lnTo>
                    <a:pt x="732155" y="536575"/>
                  </a:lnTo>
                  <a:lnTo>
                    <a:pt x="735965" y="536575"/>
                  </a:lnTo>
                  <a:lnTo>
                    <a:pt x="742315" y="529590"/>
                  </a:lnTo>
                  <a:lnTo>
                    <a:pt x="742315" y="520700"/>
                  </a:lnTo>
                  <a:lnTo>
                    <a:pt x="743585" y="514985"/>
                  </a:lnTo>
                  <a:lnTo>
                    <a:pt x="737235" y="518795"/>
                  </a:lnTo>
                  <a:lnTo>
                    <a:pt x="735965" y="517525"/>
                  </a:lnTo>
                  <a:lnTo>
                    <a:pt x="749935" y="509905"/>
                  </a:lnTo>
                  <a:lnTo>
                    <a:pt x="754380" y="508635"/>
                  </a:lnTo>
                  <a:lnTo>
                    <a:pt x="760095" y="501650"/>
                  </a:lnTo>
                  <a:lnTo>
                    <a:pt x="760095" y="490855"/>
                  </a:lnTo>
                  <a:lnTo>
                    <a:pt x="771525" y="478790"/>
                  </a:lnTo>
                  <a:lnTo>
                    <a:pt x="770890" y="476250"/>
                  </a:lnTo>
                  <a:lnTo>
                    <a:pt x="771525" y="457200"/>
                  </a:lnTo>
                  <a:lnTo>
                    <a:pt x="782955" y="443865"/>
                  </a:lnTo>
                  <a:lnTo>
                    <a:pt x="777875" y="443230"/>
                  </a:lnTo>
                  <a:lnTo>
                    <a:pt x="777875" y="438785"/>
                  </a:lnTo>
                  <a:lnTo>
                    <a:pt x="798195" y="433705"/>
                  </a:lnTo>
                  <a:lnTo>
                    <a:pt x="824865" y="434340"/>
                  </a:lnTo>
                  <a:lnTo>
                    <a:pt x="829310" y="427990"/>
                  </a:lnTo>
                  <a:lnTo>
                    <a:pt x="836930" y="427355"/>
                  </a:lnTo>
                  <a:lnTo>
                    <a:pt x="839470" y="429895"/>
                  </a:lnTo>
                  <a:lnTo>
                    <a:pt x="847090" y="426085"/>
                  </a:lnTo>
                  <a:lnTo>
                    <a:pt x="846455" y="422910"/>
                  </a:lnTo>
                  <a:lnTo>
                    <a:pt x="858520" y="422275"/>
                  </a:lnTo>
                  <a:lnTo>
                    <a:pt x="873125" y="426085"/>
                  </a:lnTo>
                  <a:lnTo>
                    <a:pt x="876935" y="424815"/>
                  </a:lnTo>
                  <a:lnTo>
                    <a:pt x="875665" y="421005"/>
                  </a:lnTo>
                  <a:lnTo>
                    <a:pt x="881380" y="420370"/>
                  </a:lnTo>
                  <a:lnTo>
                    <a:pt x="890270" y="431800"/>
                  </a:lnTo>
                  <a:lnTo>
                    <a:pt x="890905" y="438785"/>
                  </a:lnTo>
                  <a:lnTo>
                    <a:pt x="885825" y="446405"/>
                  </a:lnTo>
                  <a:lnTo>
                    <a:pt x="878840" y="457835"/>
                  </a:lnTo>
                  <a:lnTo>
                    <a:pt x="864870" y="469900"/>
                  </a:lnTo>
                  <a:lnTo>
                    <a:pt x="862330" y="474345"/>
                  </a:lnTo>
                  <a:lnTo>
                    <a:pt x="861695" y="482600"/>
                  </a:lnTo>
                  <a:lnTo>
                    <a:pt x="855345" y="486410"/>
                  </a:lnTo>
                  <a:lnTo>
                    <a:pt x="853440" y="488950"/>
                  </a:lnTo>
                  <a:lnTo>
                    <a:pt x="857250" y="492125"/>
                  </a:lnTo>
                  <a:lnTo>
                    <a:pt x="862330" y="492125"/>
                  </a:lnTo>
                  <a:lnTo>
                    <a:pt x="861060" y="496570"/>
                  </a:lnTo>
                  <a:lnTo>
                    <a:pt x="854075" y="504190"/>
                  </a:lnTo>
                  <a:lnTo>
                    <a:pt x="854075" y="506730"/>
                  </a:lnTo>
                  <a:lnTo>
                    <a:pt x="856615" y="508000"/>
                  </a:lnTo>
                  <a:lnTo>
                    <a:pt x="859790" y="504825"/>
                  </a:lnTo>
                  <a:lnTo>
                    <a:pt x="862965" y="504190"/>
                  </a:lnTo>
                  <a:lnTo>
                    <a:pt x="859790" y="509270"/>
                  </a:lnTo>
                  <a:lnTo>
                    <a:pt x="854710" y="528955"/>
                  </a:lnTo>
                  <a:lnTo>
                    <a:pt x="848995" y="539115"/>
                  </a:lnTo>
                  <a:lnTo>
                    <a:pt x="847725" y="540385"/>
                  </a:lnTo>
                  <a:lnTo>
                    <a:pt x="845185" y="534670"/>
                  </a:lnTo>
                  <a:lnTo>
                    <a:pt x="838200" y="530225"/>
                  </a:lnTo>
                  <a:lnTo>
                    <a:pt x="838200" y="528320"/>
                  </a:lnTo>
                  <a:lnTo>
                    <a:pt x="841375" y="525145"/>
                  </a:lnTo>
                  <a:lnTo>
                    <a:pt x="842010" y="518795"/>
                  </a:lnTo>
                  <a:lnTo>
                    <a:pt x="838200" y="520065"/>
                  </a:lnTo>
                  <a:lnTo>
                    <a:pt x="831215" y="527685"/>
                  </a:lnTo>
                  <a:lnTo>
                    <a:pt x="826135" y="532130"/>
                  </a:lnTo>
                  <a:lnTo>
                    <a:pt x="826135" y="532130"/>
                  </a:lnTo>
                  <a:lnTo>
                    <a:pt x="823595" y="532130"/>
                  </a:lnTo>
                  <a:lnTo>
                    <a:pt x="819785" y="533400"/>
                  </a:lnTo>
                  <a:lnTo>
                    <a:pt x="818515" y="535940"/>
                  </a:lnTo>
                  <a:lnTo>
                    <a:pt x="817245" y="540385"/>
                  </a:lnTo>
                  <a:lnTo>
                    <a:pt x="813435" y="545465"/>
                  </a:lnTo>
                  <a:lnTo>
                    <a:pt x="812800" y="546735"/>
                  </a:lnTo>
                  <a:lnTo>
                    <a:pt x="810260" y="547370"/>
                  </a:lnTo>
                  <a:lnTo>
                    <a:pt x="808990" y="549275"/>
                  </a:lnTo>
                  <a:lnTo>
                    <a:pt x="807720" y="548005"/>
                  </a:lnTo>
                  <a:lnTo>
                    <a:pt x="807720" y="545465"/>
                  </a:lnTo>
                  <a:lnTo>
                    <a:pt x="803275" y="545465"/>
                  </a:lnTo>
                  <a:lnTo>
                    <a:pt x="800100" y="548005"/>
                  </a:lnTo>
                  <a:lnTo>
                    <a:pt x="799465" y="552450"/>
                  </a:lnTo>
                  <a:lnTo>
                    <a:pt x="745490" y="551815"/>
                  </a:lnTo>
                  <a:lnTo>
                    <a:pt x="744220" y="568325"/>
                  </a:lnTo>
                  <a:lnTo>
                    <a:pt x="730885" y="569595"/>
                  </a:lnTo>
                  <a:lnTo>
                    <a:pt x="735330" y="573405"/>
                  </a:lnTo>
                  <a:lnTo>
                    <a:pt x="737235" y="576580"/>
                  </a:lnTo>
                  <a:lnTo>
                    <a:pt x="742315" y="582930"/>
                  </a:lnTo>
                  <a:lnTo>
                    <a:pt x="747395" y="586105"/>
                  </a:lnTo>
                  <a:lnTo>
                    <a:pt x="750570" y="586105"/>
                  </a:lnTo>
                  <a:lnTo>
                    <a:pt x="753110" y="590550"/>
                  </a:lnTo>
                  <a:lnTo>
                    <a:pt x="753745" y="594995"/>
                  </a:lnTo>
                  <a:lnTo>
                    <a:pt x="755650" y="597535"/>
                  </a:lnTo>
                  <a:lnTo>
                    <a:pt x="760730" y="598170"/>
                  </a:lnTo>
                  <a:lnTo>
                    <a:pt x="763905" y="600075"/>
                  </a:lnTo>
                  <a:lnTo>
                    <a:pt x="763905" y="603885"/>
                  </a:lnTo>
                  <a:lnTo>
                    <a:pt x="760730" y="607695"/>
                  </a:lnTo>
                  <a:lnTo>
                    <a:pt x="720725" y="607695"/>
                  </a:lnTo>
                  <a:lnTo>
                    <a:pt x="702310" y="637540"/>
                  </a:lnTo>
                  <a:lnTo>
                    <a:pt x="702945" y="642620"/>
                  </a:lnTo>
                  <a:lnTo>
                    <a:pt x="703580" y="643890"/>
                  </a:lnTo>
                  <a:lnTo>
                    <a:pt x="702945" y="647065"/>
                  </a:lnTo>
                  <a:lnTo>
                    <a:pt x="704215" y="649605"/>
                  </a:lnTo>
                  <a:lnTo>
                    <a:pt x="704850" y="650240"/>
                  </a:lnTo>
                  <a:lnTo>
                    <a:pt x="704850" y="652780"/>
                  </a:lnTo>
                  <a:lnTo>
                    <a:pt x="702310" y="654685"/>
                  </a:lnTo>
                  <a:lnTo>
                    <a:pt x="701040" y="657860"/>
                  </a:lnTo>
                  <a:lnTo>
                    <a:pt x="699770" y="658495"/>
                  </a:lnTo>
                  <a:lnTo>
                    <a:pt x="694690" y="652780"/>
                  </a:lnTo>
                  <a:lnTo>
                    <a:pt x="685800" y="645795"/>
                  </a:lnTo>
                  <a:lnTo>
                    <a:pt x="685165" y="641985"/>
                  </a:lnTo>
                  <a:lnTo>
                    <a:pt x="678180" y="640080"/>
                  </a:lnTo>
                  <a:lnTo>
                    <a:pt x="656590" y="622300"/>
                  </a:lnTo>
                  <a:lnTo>
                    <a:pt x="654050" y="618490"/>
                  </a:lnTo>
                  <a:lnTo>
                    <a:pt x="654050" y="615950"/>
                  </a:lnTo>
                  <a:lnTo>
                    <a:pt x="648970" y="608965"/>
                  </a:lnTo>
                  <a:lnTo>
                    <a:pt x="643890" y="604520"/>
                  </a:lnTo>
                  <a:lnTo>
                    <a:pt x="637540" y="603250"/>
                  </a:lnTo>
                  <a:lnTo>
                    <a:pt x="636270" y="601980"/>
                  </a:lnTo>
                  <a:lnTo>
                    <a:pt x="633730" y="601980"/>
                  </a:lnTo>
                  <a:lnTo>
                    <a:pt x="634365" y="603885"/>
                  </a:lnTo>
                  <a:lnTo>
                    <a:pt x="644525" y="608330"/>
                  </a:lnTo>
                  <a:lnTo>
                    <a:pt x="651510" y="615315"/>
                  </a:lnTo>
                  <a:lnTo>
                    <a:pt x="651510" y="617220"/>
                  </a:lnTo>
                  <a:lnTo>
                    <a:pt x="647065" y="613410"/>
                  </a:lnTo>
                  <a:lnTo>
                    <a:pt x="637540" y="607060"/>
                  </a:lnTo>
                  <a:lnTo>
                    <a:pt x="631825" y="605155"/>
                  </a:lnTo>
                  <a:lnTo>
                    <a:pt x="627380" y="605155"/>
                  </a:lnTo>
                  <a:lnTo>
                    <a:pt x="624840" y="603885"/>
                  </a:lnTo>
                  <a:lnTo>
                    <a:pt x="626110" y="602615"/>
                  </a:lnTo>
                  <a:lnTo>
                    <a:pt x="629285" y="602615"/>
                  </a:lnTo>
                  <a:lnTo>
                    <a:pt x="629285" y="600075"/>
                  </a:lnTo>
                  <a:lnTo>
                    <a:pt x="625475" y="600075"/>
                  </a:lnTo>
                  <a:lnTo>
                    <a:pt x="621665" y="601980"/>
                  </a:lnTo>
                  <a:lnTo>
                    <a:pt x="621665" y="598805"/>
                  </a:lnTo>
                  <a:lnTo>
                    <a:pt x="619125" y="597535"/>
                  </a:lnTo>
                  <a:lnTo>
                    <a:pt x="612140" y="601345"/>
                  </a:lnTo>
                  <a:lnTo>
                    <a:pt x="612140" y="604520"/>
                  </a:lnTo>
                  <a:lnTo>
                    <a:pt x="617220" y="604520"/>
                  </a:lnTo>
                  <a:lnTo>
                    <a:pt x="623570" y="605155"/>
                  </a:lnTo>
                  <a:lnTo>
                    <a:pt x="623570" y="607060"/>
                  </a:lnTo>
                  <a:lnTo>
                    <a:pt x="620395" y="606425"/>
                  </a:lnTo>
                  <a:lnTo>
                    <a:pt x="612775" y="607060"/>
                  </a:lnTo>
                  <a:lnTo>
                    <a:pt x="606425" y="608330"/>
                  </a:lnTo>
                  <a:lnTo>
                    <a:pt x="598170" y="614045"/>
                  </a:lnTo>
                  <a:lnTo>
                    <a:pt x="591185" y="614680"/>
                  </a:lnTo>
                  <a:lnTo>
                    <a:pt x="575310" y="621665"/>
                  </a:lnTo>
                  <a:lnTo>
                    <a:pt x="568960" y="622300"/>
                  </a:lnTo>
                  <a:lnTo>
                    <a:pt x="553720" y="616585"/>
                  </a:lnTo>
                  <a:lnTo>
                    <a:pt x="545465" y="612140"/>
                  </a:lnTo>
                  <a:lnTo>
                    <a:pt x="534670" y="612140"/>
                  </a:lnTo>
                  <a:lnTo>
                    <a:pt x="523240" y="607695"/>
                  </a:lnTo>
                  <a:lnTo>
                    <a:pt x="517525" y="603885"/>
                  </a:lnTo>
                  <a:lnTo>
                    <a:pt x="514985" y="604520"/>
                  </a:lnTo>
                  <a:lnTo>
                    <a:pt x="509905" y="603885"/>
                  </a:lnTo>
                  <a:lnTo>
                    <a:pt x="502285" y="600075"/>
                  </a:lnTo>
                  <a:lnTo>
                    <a:pt x="497840" y="593090"/>
                  </a:lnTo>
                  <a:lnTo>
                    <a:pt x="495935" y="591820"/>
                  </a:lnTo>
                  <a:lnTo>
                    <a:pt x="491490" y="593725"/>
                  </a:lnTo>
                  <a:lnTo>
                    <a:pt x="483235" y="589915"/>
                  </a:lnTo>
                  <a:lnTo>
                    <a:pt x="474345" y="589280"/>
                  </a:lnTo>
                  <a:lnTo>
                    <a:pt x="470535" y="582930"/>
                  </a:lnTo>
                  <a:lnTo>
                    <a:pt x="462915" y="579120"/>
                  </a:lnTo>
                  <a:lnTo>
                    <a:pt x="447675" y="576580"/>
                  </a:lnTo>
                  <a:lnTo>
                    <a:pt x="434340" y="571500"/>
                  </a:lnTo>
                  <a:lnTo>
                    <a:pt x="425450" y="561975"/>
                  </a:lnTo>
                  <a:lnTo>
                    <a:pt x="421640" y="561340"/>
                  </a:lnTo>
                  <a:lnTo>
                    <a:pt x="406400" y="546735"/>
                  </a:lnTo>
                  <a:lnTo>
                    <a:pt x="403860" y="542925"/>
                  </a:lnTo>
                  <a:lnTo>
                    <a:pt x="400685" y="542925"/>
                  </a:lnTo>
                  <a:lnTo>
                    <a:pt x="399415" y="545465"/>
                  </a:lnTo>
                  <a:lnTo>
                    <a:pt x="394970" y="544830"/>
                  </a:lnTo>
                  <a:lnTo>
                    <a:pt x="382905" y="540385"/>
                  </a:lnTo>
                  <a:lnTo>
                    <a:pt x="379095" y="539750"/>
                  </a:lnTo>
                  <a:lnTo>
                    <a:pt x="372745" y="537210"/>
                  </a:lnTo>
                  <a:lnTo>
                    <a:pt x="370205" y="537845"/>
                  </a:lnTo>
                  <a:lnTo>
                    <a:pt x="363855" y="535305"/>
                  </a:lnTo>
                  <a:lnTo>
                    <a:pt x="359410" y="528320"/>
                  </a:lnTo>
                  <a:lnTo>
                    <a:pt x="354330" y="520065"/>
                  </a:lnTo>
                  <a:lnTo>
                    <a:pt x="346710" y="512445"/>
                  </a:lnTo>
                  <a:lnTo>
                    <a:pt x="339090" y="509905"/>
                  </a:lnTo>
                  <a:lnTo>
                    <a:pt x="339090" y="507365"/>
                  </a:lnTo>
                  <a:lnTo>
                    <a:pt x="342265" y="503555"/>
                  </a:lnTo>
                  <a:lnTo>
                    <a:pt x="338455" y="502920"/>
                  </a:lnTo>
                  <a:lnTo>
                    <a:pt x="331470" y="504190"/>
                  </a:lnTo>
                  <a:lnTo>
                    <a:pt x="321310" y="501650"/>
                  </a:lnTo>
                  <a:lnTo>
                    <a:pt x="319405" y="497840"/>
                  </a:lnTo>
                  <a:lnTo>
                    <a:pt x="314960" y="497840"/>
                  </a:lnTo>
                  <a:lnTo>
                    <a:pt x="313055" y="499745"/>
                  </a:lnTo>
                  <a:lnTo>
                    <a:pt x="310515" y="492125"/>
                  </a:lnTo>
                  <a:lnTo>
                    <a:pt x="304800" y="484505"/>
                  </a:lnTo>
                  <a:lnTo>
                    <a:pt x="304800" y="480060"/>
                  </a:lnTo>
                  <a:lnTo>
                    <a:pt x="300990" y="476250"/>
                  </a:lnTo>
                  <a:lnTo>
                    <a:pt x="296545" y="465455"/>
                  </a:lnTo>
                  <a:lnTo>
                    <a:pt x="296545" y="461645"/>
                  </a:lnTo>
                  <a:lnTo>
                    <a:pt x="300355" y="459105"/>
                  </a:lnTo>
                  <a:lnTo>
                    <a:pt x="307340" y="459105"/>
                  </a:lnTo>
                  <a:lnTo>
                    <a:pt x="309880" y="455930"/>
                  </a:lnTo>
                  <a:lnTo>
                    <a:pt x="306070" y="452755"/>
                  </a:lnTo>
                  <a:lnTo>
                    <a:pt x="302895" y="452120"/>
                  </a:lnTo>
                  <a:lnTo>
                    <a:pt x="303530" y="448310"/>
                  </a:lnTo>
                  <a:lnTo>
                    <a:pt x="310515" y="441960"/>
                  </a:lnTo>
                  <a:lnTo>
                    <a:pt x="313690" y="436245"/>
                  </a:lnTo>
                  <a:lnTo>
                    <a:pt x="313055" y="429260"/>
                  </a:lnTo>
                  <a:lnTo>
                    <a:pt x="306070" y="412115"/>
                  </a:lnTo>
                  <a:lnTo>
                    <a:pt x="302895" y="403225"/>
                  </a:lnTo>
                  <a:lnTo>
                    <a:pt x="300355" y="398780"/>
                  </a:lnTo>
                  <a:lnTo>
                    <a:pt x="302895" y="393065"/>
                  </a:lnTo>
                  <a:lnTo>
                    <a:pt x="301625" y="386715"/>
                  </a:lnTo>
                  <a:lnTo>
                    <a:pt x="290195" y="372110"/>
                  </a:lnTo>
                  <a:lnTo>
                    <a:pt x="290195" y="365760"/>
                  </a:lnTo>
                  <a:lnTo>
                    <a:pt x="280035" y="355600"/>
                  </a:lnTo>
                  <a:lnTo>
                    <a:pt x="273050" y="342900"/>
                  </a:lnTo>
                  <a:lnTo>
                    <a:pt x="263525" y="330835"/>
                  </a:lnTo>
                  <a:lnTo>
                    <a:pt x="255270" y="323850"/>
                  </a:lnTo>
                  <a:lnTo>
                    <a:pt x="252095" y="321945"/>
                  </a:lnTo>
                  <a:lnTo>
                    <a:pt x="251460" y="318135"/>
                  </a:lnTo>
                  <a:lnTo>
                    <a:pt x="241935" y="314325"/>
                  </a:lnTo>
                  <a:lnTo>
                    <a:pt x="236855" y="311150"/>
                  </a:lnTo>
                  <a:lnTo>
                    <a:pt x="236220" y="308610"/>
                  </a:lnTo>
                  <a:lnTo>
                    <a:pt x="240030" y="307340"/>
                  </a:lnTo>
                  <a:lnTo>
                    <a:pt x="242570" y="301625"/>
                  </a:lnTo>
                  <a:lnTo>
                    <a:pt x="240030" y="297815"/>
                  </a:lnTo>
                  <a:lnTo>
                    <a:pt x="237490" y="292100"/>
                  </a:lnTo>
                  <a:lnTo>
                    <a:pt x="236220" y="288290"/>
                  </a:lnTo>
                  <a:lnTo>
                    <a:pt x="232410" y="288290"/>
                  </a:lnTo>
                  <a:lnTo>
                    <a:pt x="225425" y="286385"/>
                  </a:lnTo>
                  <a:lnTo>
                    <a:pt x="213360" y="276860"/>
                  </a:lnTo>
                  <a:lnTo>
                    <a:pt x="209550" y="273685"/>
                  </a:lnTo>
                  <a:lnTo>
                    <a:pt x="203835" y="273050"/>
                  </a:lnTo>
                  <a:lnTo>
                    <a:pt x="198755" y="269240"/>
                  </a:lnTo>
                  <a:lnTo>
                    <a:pt x="198120" y="262890"/>
                  </a:lnTo>
                  <a:lnTo>
                    <a:pt x="201295" y="254000"/>
                  </a:lnTo>
                  <a:lnTo>
                    <a:pt x="206375" y="248285"/>
                  </a:lnTo>
                  <a:lnTo>
                    <a:pt x="210185" y="247015"/>
                  </a:lnTo>
                  <a:lnTo>
                    <a:pt x="213360" y="250190"/>
                  </a:lnTo>
                  <a:lnTo>
                    <a:pt x="215900" y="247015"/>
                  </a:lnTo>
                  <a:lnTo>
                    <a:pt x="215265" y="243205"/>
                  </a:lnTo>
                  <a:lnTo>
                    <a:pt x="213995" y="241300"/>
                  </a:lnTo>
                  <a:lnTo>
                    <a:pt x="212090" y="243205"/>
                  </a:lnTo>
                  <a:lnTo>
                    <a:pt x="207645" y="240665"/>
                  </a:lnTo>
                  <a:lnTo>
                    <a:pt x="207010" y="236220"/>
                  </a:lnTo>
                  <a:lnTo>
                    <a:pt x="201930" y="229235"/>
                  </a:lnTo>
                  <a:lnTo>
                    <a:pt x="196850" y="229870"/>
                  </a:lnTo>
                  <a:lnTo>
                    <a:pt x="191770" y="228600"/>
                  </a:lnTo>
                  <a:lnTo>
                    <a:pt x="189230" y="223520"/>
                  </a:lnTo>
                  <a:lnTo>
                    <a:pt x="190500" y="217805"/>
                  </a:lnTo>
                  <a:lnTo>
                    <a:pt x="186690" y="216535"/>
                  </a:lnTo>
                  <a:lnTo>
                    <a:pt x="182880" y="217170"/>
                  </a:lnTo>
                  <a:lnTo>
                    <a:pt x="172085" y="207645"/>
                  </a:lnTo>
                  <a:lnTo>
                    <a:pt x="170815" y="199390"/>
                  </a:lnTo>
                  <a:lnTo>
                    <a:pt x="173355" y="195580"/>
                  </a:lnTo>
                  <a:lnTo>
                    <a:pt x="173355" y="188595"/>
                  </a:lnTo>
                  <a:lnTo>
                    <a:pt x="170180" y="186055"/>
                  </a:lnTo>
                  <a:lnTo>
                    <a:pt x="165735" y="187960"/>
                  </a:lnTo>
                  <a:lnTo>
                    <a:pt x="163195" y="186055"/>
                  </a:lnTo>
                  <a:lnTo>
                    <a:pt x="159385" y="186055"/>
                  </a:lnTo>
                  <a:lnTo>
                    <a:pt x="158115" y="182880"/>
                  </a:lnTo>
                  <a:lnTo>
                    <a:pt x="154305" y="179705"/>
                  </a:lnTo>
                  <a:lnTo>
                    <a:pt x="152400" y="174625"/>
                  </a:lnTo>
                  <a:lnTo>
                    <a:pt x="149225" y="167640"/>
                  </a:lnTo>
                  <a:lnTo>
                    <a:pt x="145415" y="166370"/>
                  </a:lnTo>
                  <a:lnTo>
                    <a:pt x="142875" y="163830"/>
                  </a:lnTo>
                  <a:lnTo>
                    <a:pt x="142240" y="156845"/>
                  </a:lnTo>
                  <a:lnTo>
                    <a:pt x="140335" y="151765"/>
                  </a:lnTo>
                  <a:lnTo>
                    <a:pt x="135890" y="149860"/>
                  </a:lnTo>
                  <a:lnTo>
                    <a:pt x="132715" y="139700"/>
                  </a:lnTo>
                  <a:lnTo>
                    <a:pt x="130175" y="136525"/>
                  </a:lnTo>
                  <a:lnTo>
                    <a:pt x="128905" y="136525"/>
                  </a:lnTo>
                  <a:lnTo>
                    <a:pt x="127000" y="132080"/>
                  </a:lnTo>
                  <a:lnTo>
                    <a:pt x="128905" y="128905"/>
                  </a:lnTo>
                  <a:lnTo>
                    <a:pt x="129540" y="125730"/>
                  </a:lnTo>
                  <a:lnTo>
                    <a:pt x="121920" y="114935"/>
                  </a:lnTo>
                  <a:lnTo>
                    <a:pt x="119380" y="109855"/>
                  </a:lnTo>
                  <a:lnTo>
                    <a:pt x="120650" y="106045"/>
                  </a:lnTo>
                  <a:lnTo>
                    <a:pt x="120015" y="98425"/>
                  </a:lnTo>
                  <a:lnTo>
                    <a:pt x="117475" y="93345"/>
                  </a:lnTo>
                  <a:lnTo>
                    <a:pt x="116205" y="82550"/>
                  </a:lnTo>
                  <a:lnTo>
                    <a:pt x="113030" y="74930"/>
                  </a:lnTo>
                  <a:lnTo>
                    <a:pt x="112395" y="69850"/>
                  </a:lnTo>
                  <a:lnTo>
                    <a:pt x="116840" y="64770"/>
                  </a:lnTo>
                  <a:lnTo>
                    <a:pt x="116840" y="61595"/>
                  </a:lnTo>
                  <a:lnTo>
                    <a:pt x="110490" y="57785"/>
                  </a:lnTo>
                  <a:lnTo>
                    <a:pt x="104140" y="57785"/>
                  </a:lnTo>
                  <a:lnTo>
                    <a:pt x="102235" y="53975"/>
                  </a:lnTo>
                  <a:lnTo>
                    <a:pt x="97155" y="48895"/>
                  </a:lnTo>
                  <a:lnTo>
                    <a:pt x="93980" y="51435"/>
                  </a:lnTo>
                  <a:lnTo>
                    <a:pt x="88900" y="52070"/>
                  </a:lnTo>
                  <a:lnTo>
                    <a:pt x="85090" y="48895"/>
                  </a:lnTo>
                  <a:lnTo>
                    <a:pt x="79375" y="40005"/>
                  </a:lnTo>
                  <a:lnTo>
                    <a:pt x="71120" y="36195"/>
                  </a:lnTo>
                  <a:lnTo>
                    <a:pt x="67310" y="29210"/>
                  </a:lnTo>
                  <a:lnTo>
                    <a:pt x="69850" y="36195"/>
                  </a:lnTo>
                  <a:lnTo>
                    <a:pt x="71120" y="41910"/>
                  </a:lnTo>
                  <a:lnTo>
                    <a:pt x="67945" y="52705"/>
                  </a:lnTo>
                  <a:lnTo>
                    <a:pt x="65405" y="59690"/>
                  </a:lnTo>
                  <a:lnTo>
                    <a:pt x="66675" y="73025"/>
                  </a:lnTo>
                  <a:lnTo>
                    <a:pt x="67310" y="94615"/>
                  </a:lnTo>
                  <a:lnTo>
                    <a:pt x="64770" y="99695"/>
                  </a:lnTo>
                  <a:lnTo>
                    <a:pt x="67945" y="103505"/>
                  </a:lnTo>
                  <a:lnTo>
                    <a:pt x="72390" y="112395"/>
                  </a:lnTo>
                  <a:lnTo>
                    <a:pt x="72390" y="118745"/>
                  </a:lnTo>
                  <a:lnTo>
                    <a:pt x="75565" y="118745"/>
                  </a:lnTo>
                  <a:lnTo>
                    <a:pt x="78740" y="123190"/>
                  </a:lnTo>
                  <a:lnTo>
                    <a:pt x="86995" y="128905"/>
                  </a:lnTo>
                  <a:lnTo>
                    <a:pt x="88900" y="137160"/>
                  </a:lnTo>
                  <a:lnTo>
                    <a:pt x="87630" y="140970"/>
                  </a:lnTo>
                  <a:lnTo>
                    <a:pt x="88900" y="146685"/>
                  </a:lnTo>
                  <a:lnTo>
                    <a:pt x="93980" y="149225"/>
                  </a:lnTo>
                  <a:lnTo>
                    <a:pt x="97790" y="153670"/>
                  </a:lnTo>
                  <a:lnTo>
                    <a:pt x="98425" y="160655"/>
                  </a:lnTo>
                  <a:lnTo>
                    <a:pt x="100965" y="163195"/>
                  </a:lnTo>
                  <a:lnTo>
                    <a:pt x="104775" y="163830"/>
                  </a:lnTo>
                  <a:lnTo>
                    <a:pt x="109855" y="172085"/>
                  </a:lnTo>
                  <a:lnTo>
                    <a:pt x="109220" y="178435"/>
                  </a:lnTo>
                  <a:lnTo>
                    <a:pt x="109220" y="186055"/>
                  </a:lnTo>
                  <a:lnTo>
                    <a:pt x="114935" y="191770"/>
                  </a:lnTo>
                  <a:lnTo>
                    <a:pt x="117475" y="192405"/>
                  </a:lnTo>
                  <a:lnTo>
                    <a:pt x="122555" y="200660"/>
                  </a:lnTo>
                  <a:lnTo>
                    <a:pt x="124460" y="213360"/>
                  </a:lnTo>
                  <a:lnTo>
                    <a:pt x="127000" y="213360"/>
                  </a:lnTo>
                  <a:lnTo>
                    <a:pt x="128905" y="216535"/>
                  </a:lnTo>
                  <a:lnTo>
                    <a:pt x="127000" y="220980"/>
                  </a:lnTo>
                  <a:lnTo>
                    <a:pt x="127635" y="224790"/>
                  </a:lnTo>
                  <a:lnTo>
                    <a:pt x="133350" y="233045"/>
                  </a:lnTo>
                  <a:lnTo>
                    <a:pt x="135890" y="231140"/>
                  </a:lnTo>
                  <a:lnTo>
                    <a:pt x="135890" y="227330"/>
                  </a:lnTo>
                  <a:lnTo>
                    <a:pt x="135890" y="224790"/>
                  </a:lnTo>
                  <a:lnTo>
                    <a:pt x="138430" y="225425"/>
                  </a:lnTo>
                  <a:lnTo>
                    <a:pt x="140335" y="229870"/>
                  </a:lnTo>
                  <a:lnTo>
                    <a:pt x="144145" y="236220"/>
                  </a:lnTo>
                  <a:lnTo>
                    <a:pt x="146050" y="247650"/>
                  </a:lnTo>
                  <a:lnTo>
                    <a:pt x="144780" y="252095"/>
                  </a:lnTo>
                  <a:lnTo>
                    <a:pt x="145415" y="259715"/>
                  </a:lnTo>
                  <a:lnTo>
                    <a:pt x="147320" y="262890"/>
                  </a:lnTo>
                  <a:lnTo>
                    <a:pt x="147320" y="269240"/>
                  </a:lnTo>
                  <a:lnTo>
                    <a:pt x="151130" y="273050"/>
                  </a:lnTo>
                  <a:lnTo>
                    <a:pt x="151130" y="277495"/>
                  </a:lnTo>
                  <a:lnTo>
                    <a:pt x="154305" y="280670"/>
                  </a:lnTo>
                  <a:lnTo>
                    <a:pt x="154305" y="284480"/>
                  </a:lnTo>
                  <a:lnTo>
                    <a:pt x="153035" y="288925"/>
                  </a:lnTo>
                  <a:lnTo>
                    <a:pt x="157480" y="295275"/>
                  </a:lnTo>
                  <a:lnTo>
                    <a:pt x="157480" y="301625"/>
                  </a:lnTo>
                  <a:lnTo>
                    <a:pt x="154305" y="307975"/>
                  </a:lnTo>
                  <a:lnTo>
                    <a:pt x="154940" y="311785"/>
                  </a:lnTo>
                  <a:lnTo>
                    <a:pt x="160020" y="318135"/>
                  </a:lnTo>
                  <a:lnTo>
                    <a:pt x="164465" y="321945"/>
                  </a:lnTo>
                  <a:lnTo>
                    <a:pt x="165100" y="325755"/>
                  </a:lnTo>
                  <a:lnTo>
                    <a:pt x="167640" y="324485"/>
                  </a:lnTo>
                  <a:lnTo>
                    <a:pt x="167640" y="320040"/>
                  </a:lnTo>
                  <a:lnTo>
                    <a:pt x="169545" y="318770"/>
                  </a:lnTo>
                  <a:lnTo>
                    <a:pt x="172720" y="320040"/>
                  </a:lnTo>
                  <a:lnTo>
                    <a:pt x="175895" y="323850"/>
                  </a:lnTo>
                  <a:lnTo>
                    <a:pt x="177800" y="327660"/>
                  </a:lnTo>
                  <a:lnTo>
                    <a:pt x="182245" y="330200"/>
                  </a:lnTo>
                  <a:lnTo>
                    <a:pt x="184150" y="335915"/>
                  </a:lnTo>
                  <a:lnTo>
                    <a:pt x="187325" y="339090"/>
                  </a:lnTo>
                  <a:lnTo>
                    <a:pt x="189230" y="344805"/>
                  </a:lnTo>
                  <a:lnTo>
                    <a:pt x="193040" y="347345"/>
                  </a:lnTo>
                  <a:lnTo>
                    <a:pt x="192405" y="354965"/>
                  </a:lnTo>
                  <a:lnTo>
                    <a:pt x="186690" y="363220"/>
                  </a:lnTo>
                  <a:lnTo>
                    <a:pt x="177165" y="367665"/>
                  </a:lnTo>
                  <a:lnTo>
                    <a:pt x="173355" y="366395"/>
                  </a:lnTo>
                  <a:lnTo>
                    <a:pt x="170815" y="360045"/>
                  </a:lnTo>
                  <a:lnTo>
                    <a:pt x="170180" y="355600"/>
                  </a:lnTo>
                  <a:lnTo>
                    <a:pt x="166370" y="352425"/>
                  </a:lnTo>
                  <a:lnTo>
                    <a:pt x="165735" y="344170"/>
                  </a:lnTo>
                  <a:lnTo>
                    <a:pt x="162560" y="340360"/>
                  </a:lnTo>
                  <a:lnTo>
                    <a:pt x="156210" y="339725"/>
                  </a:lnTo>
                  <a:lnTo>
                    <a:pt x="151765" y="334010"/>
                  </a:lnTo>
                  <a:lnTo>
                    <a:pt x="149225" y="329565"/>
                  </a:lnTo>
                  <a:lnTo>
                    <a:pt x="144780" y="327660"/>
                  </a:lnTo>
                  <a:lnTo>
                    <a:pt x="131445" y="313055"/>
                  </a:lnTo>
                  <a:lnTo>
                    <a:pt x="128270" y="306705"/>
                  </a:lnTo>
                  <a:lnTo>
                    <a:pt x="121920" y="305435"/>
                  </a:lnTo>
                  <a:lnTo>
                    <a:pt x="120650" y="300990"/>
                  </a:lnTo>
                  <a:lnTo>
                    <a:pt x="118110" y="301625"/>
                  </a:lnTo>
                  <a:lnTo>
                    <a:pt x="111760" y="296545"/>
                  </a:lnTo>
                  <a:lnTo>
                    <a:pt x="111125" y="291465"/>
                  </a:lnTo>
                  <a:lnTo>
                    <a:pt x="116205" y="282575"/>
                  </a:lnTo>
                  <a:lnTo>
                    <a:pt x="118110" y="272415"/>
                  </a:lnTo>
                  <a:lnTo>
                    <a:pt x="117475" y="259715"/>
                  </a:lnTo>
                  <a:lnTo>
                    <a:pt x="113665" y="247650"/>
                  </a:lnTo>
                  <a:lnTo>
                    <a:pt x="110490" y="243205"/>
                  </a:lnTo>
                  <a:lnTo>
                    <a:pt x="107315" y="243840"/>
                  </a:lnTo>
                  <a:lnTo>
                    <a:pt x="102870" y="241935"/>
                  </a:lnTo>
                  <a:lnTo>
                    <a:pt x="92075" y="231775"/>
                  </a:lnTo>
                  <a:lnTo>
                    <a:pt x="90805" y="221615"/>
                  </a:lnTo>
                  <a:lnTo>
                    <a:pt x="92710" y="216535"/>
                  </a:lnTo>
                  <a:lnTo>
                    <a:pt x="90805" y="220345"/>
                  </a:lnTo>
                  <a:lnTo>
                    <a:pt x="85725" y="226695"/>
                  </a:lnTo>
                  <a:lnTo>
                    <a:pt x="81915" y="226695"/>
                  </a:lnTo>
                  <a:lnTo>
                    <a:pt x="78105" y="228600"/>
                  </a:lnTo>
                  <a:lnTo>
                    <a:pt x="75565" y="224155"/>
                  </a:lnTo>
                  <a:lnTo>
                    <a:pt x="76200" y="221615"/>
                  </a:lnTo>
                  <a:lnTo>
                    <a:pt x="71755" y="220345"/>
                  </a:lnTo>
                  <a:lnTo>
                    <a:pt x="67945" y="220345"/>
                  </a:lnTo>
                  <a:lnTo>
                    <a:pt x="67945" y="217170"/>
                  </a:lnTo>
                  <a:lnTo>
                    <a:pt x="60960" y="213995"/>
                  </a:lnTo>
                  <a:lnTo>
                    <a:pt x="55880" y="212090"/>
                  </a:lnTo>
                  <a:lnTo>
                    <a:pt x="52705" y="206375"/>
                  </a:lnTo>
                  <a:lnTo>
                    <a:pt x="52070" y="200025"/>
                  </a:lnTo>
                  <a:lnTo>
                    <a:pt x="46355" y="197485"/>
                  </a:lnTo>
                  <a:lnTo>
                    <a:pt x="40005" y="189230"/>
                  </a:lnTo>
                  <a:lnTo>
                    <a:pt x="41275" y="187325"/>
                  </a:lnTo>
                  <a:lnTo>
                    <a:pt x="49530" y="186690"/>
                  </a:lnTo>
                  <a:lnTo>
                    <a:pt x="53975" y="188595"/>
                  </a:lnTo>
                  <a:lnTo>
                    <a:pt x="61595" y="189865"/>
                  </a:lnTo>
                  <a:lnTo>
                    <a:pt x="66040" y="192405"/>
                  </a:lnTo>
                  <a:lnTo>
                    <a:pt x="68580" y="189230"/>
                  </a:lnTo>
                  <a:lnTo>
                    <a:pt x="69215" y="185420"/>
                  </a:lnTo>
                  <a:lnTo>
                    <a:pt x="64135" y="184785"/>
                  </a:lnTo>
                  <a:lnTo>
                    <a:pt x="63500" y="183515"/>
                  </a:lnTo>
                  <a:lnTo>
                    <a:pt x="66675" y="180340"/>
                  </a:lnTo>
                  <a:lnTo>
                    <a:pt x="70485" y="181610"/>
                  </a:lnTo>
                  <a:lnTo>
                    <a:pt x="71755" y="176530"/>
                  </a:lnTo>
                  <a:lnTo>
                    <a:pt x="69215" y="172720"/>
                  </a:lnTo>
                  <a:lnTo>
                    <a:pt x="69215" y="169545"/>
                  </a:lnTo>
                  <a:lnTo>
                    <a:pt x="73025" y="165100"/>
                  </a:lnTo>
                  <a:lnTo>
                    <a:pt x="69215" y="158115"/>
                  </a:lnTo>
                  <a:lnTo>
                    <a:pt x="66675" y="156845"/>
                  </a:lnTo>
                  <a:lnTo>
                    <a:pt x="63500" y="147320"/>
                  </a:lnTo>
                  <a:lnTo>
                    <a:pt x="55880" y="139700"/>
                  </a:lnTo>
                  <a:lnTo>
                    <a:pt x="54610" y="134620"/>
                  </a:lnTo>
                  <a:lnTo>
                    <a:pt x="50165" y="128270"/>
                  </a:lnTo>
                  <a:lnTo>
                    <a:pt x="41275" y="119380"/>
                  </a:lnTo>
                  <a:lnTo>
                    <a:pt x="37465" y="119380"/>
                  </a:lnTo>
                  <a:lnTo>
                    <a:pt x="32385" y="114300"/>
                  </a:lnTo>
                  <a:lnTo>
                    <a:pt x="29210" y="106045"/>
                  </a:lnTo>
                  <a:lnTo>
                    <a:pt x="29210" y="95250"/>
                  </a:lnTo>
                  <a:lnTo>
                    <a:pt x="27305" y="91440"/>
                  </a:lnTo>
                  <a:lnTo>
                    <a:pt x="23495" y="88265"/>
                  </a:lnTo>
                  <a:lnTo>
                    <a:pt x="24130" y="81915"/>
                  </a:lnTo>
                  <a:lnTo>
                    <a:pt x="26035" y="78740"/>
                  </a:lnTo>
                  <a:lnTo>
                    <a:pt x="25400" y="72390"/>
                  </a:lnTo>
                  <a:lnTo>
                    <a:pt x="19050" y="66675"/>
                  </a:lnTo>
                  <a:lnTo>
                    <a:pt x="17780" y="62865"/>
                  </a:lnTo>
                  <a:lnTo>
                    <a:pt x="19685" y="60960"/>
                  </a:lnTo>
                  <a:lnTo>
                    <a:pt x="19685" y="57785"/>
                  </a:lnTo>
                  <a:lnTo>
                    <a:pt x="11430" y="47625"/>
                  </a:lnTo>
                  <a:lnTo>
                    <a:pt x="9525" y="41910"/>
                  </a:lnTo>
                  <a:lnTo>
                    <a:pt x="10160" y="36830"/>
                  </a:lnTo>
                  <a:lnTo>
                    <a:pt x="12700" y="34925"/>
                  </a:lnTo>
                  <a:lnTo>
                    <a:pt x="9525" y="30480"/>
                  </a:lnTo>
                  <a:lnTo>
                    <a:pt x="5715" y="23495"/>
                  </a:lnTo>
                  <a:lnTo>
                    <a:pt x="1270" y="7620"/>
                  </a:lnTo>
                  <a:lnTo>
                    <a:pt x="0" y="1270"/>
                  </a:lnTo>
                  <a:lnTo>
                    <a:pt x="0" y="1270"/>
                  </a:lnTo>
                  <a:close/>
                  <a:moveTo>
                    <a:pt x="161290" y="300990"/>
                  </a:moveTo>
                  <a:lnTo>
                    <a:pt x="164465" y="298450"/>
                  </a:lnTo>
                  <a:lnTo>
                    <a:pt x="163830" y="294005"/>
                  </a:lnTo>
                  <a:lnTo>
                    <a:pt x="160020" y="288925"/>
                  </a:lnTo>
                  <a:lnTo>
                    <a:pt x="158750" y="291465"/>
                  </a:lnTo>
                  <a:lnTo>
                    <a:pt x="160020" y="294005"/>
                  </a:lnTo>
                  <a:lnTo>
                    <a:pt x="161290" y="300990"/>
                  </a:lnTo>
                  <a:lnTo>
                    <a:pt x="161290" y="300990"/>
                  </a:lnTo>
                  <a:close/>
                  <a:moveTo>
                    <a:pt x="167005" y="314960"/>
                  </a:moveTo>
                  <a:lnTo>
                    <a:pt x="166370" y="318770"/>
                  </a:lnTo>
                  <a:lnTo>
                    <a:pt x="168910" y="318770"/>
                  </a:lnTo>
                  <a:lnTo>
                    <a:pt x="169545" y="315595"/>
                  </a:lnTo>
                  <a:lnTo>
                    <a:pt x="167005" y="314960"/>
                  </a:lnTo>
                  <a:lnTo>
                    <a:pt x="167005" y="314960"/>
                  </a:lnTo>
                  <a:close/>
                  <a:moveTo>
                    <a:pt x="566420" y="305435"/>
                  </a:moveTo>
                  <a:lnTo>
                    <a:pt x="568325" y="304800"/>
                  </a:lnTo>
                  <a:lnTo>
                    <a:pt x="569595" y="300990"/>
                  </a:lnTo>
                  <a:lnTo>
                    <a:pt x="567690" y="300990"/>
                  </a:lnTo>
                  <a:lnTo>
                    <a:pt x="566420" y="305435"/>
                  </a:lnTo>
                  <a:lnTo>
                    <a:pt x="566420" y="305435"/>
                  </a:lnTo>
                  <a:close/>
                  <a:moveTo>
                    <a:pt x="565150" y="313055"/>
                  </a:moveTo>
                  <a:lnTo>
                    <a:pt x="565785" y="314325"/>
                  </a:lnTo>
                  <a:lnTo>
                    <a:pt x="567055" y="309245"/>
                  </a:lnTo>
                  <a:lnTo>
                    <a:pt x="565150" y="309245"/>
                  </a:lnTo>
                  <a:lnTo>
                    <a:pt x="565150" y="313055"/>
                  </a:lnTo>
                  <a:lnTo>
                    <a:pt x="565150" y="313055"/>
                  </a:lnTo>
                  <a:close/>
                  <a:moveTo>
                    <a:pt x="561340" y="327025"/>
                  </a:moveTo>
                  <a:lnTo>
                    <a:pt x="564515" y="321310"/>
                  </a:lnTo>
                  <a:lnTo>
                    <a:pt x="564515" y="316865"/>
                  </a:lnTo>
                  <a:lnTo>
                    <a:pt x="561340" y="327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 name="Freeform 250">
              <a:extLst>
                <a:ext uri="{FF2B5EF4-FFF2-40B4-BE49-F238E27FC236}">
                  <a16:creationId xmlns:a16="http://schemas.microsoft.com/office/drawing/2014/main" id="{A7A41B0B-F165-7002-1CF0-F32BFF0A0660}"/>
                </a:ext>
              </a:extLst>
            </p:cNvPr>
            <p:cNvSpPr/>
            <p:nvPr/>
          </p:nvSpPr>
          <p:spPr>
            <a:xfrm>
              <a:off x="4021004" y="6121952"/>
              <a:ext cx="2528822" cy="736048"/>
            </a:xfrm>
            <a:custGeom>
              <a:avLst/>
              <a:gdLst>
                <a:gd name="connsiteX0" fmla="*/ 1490662 w 2528822"/>
                <a:gd name="connsiteY0" fmla="*/ 393502 h 736048"/>
                <a:gd name="connsiteX1" fmla="*/ 1493394 w 2528822"/>
                <a:gd name="connsiteY1" fmla="*/ 396234 h 736048"/>
                <a:gd name="connsiteX2" fmla="*/ 1489295 w 2528822"/>
                <a:gd name="connsiteY2" fmla="*/ 404432 h 736048"/>
                <a:gd name="connsiteX3" fmla="*/ 1479730 w 2528822"/>
                <a:gd name="connsiteY3" fmla="*/ 405799 h 736048"/>
                <a:gd name="connsiteX4" fmla="*/ 1475631 w 2528822"/>
                <a:gd name="connsiteY4" fmla="*/ 405799 h 736048"/>
                <a:gd name="connsiteX5" fmla="*/ 1481097 w 2528822"/>
                <a:gd name="connsiteY5" fmla="*/ 398967 h 736048"/>
                <a:gd name="connsiteX6" fmla="*/ 1490662 w 2528822"/>
                <a:gd name="connsiteY6" fmla="*/ 364809 h 736048"/>
                <a:gd name="connsiteX7" fmla="*/ 1496127 w 2528822"/>
                <a:gd name="connsiteY7" fmla="*/ 366175 h 736048"/>
                <a:gd name="connsiteX8" fmla="*/ 1501592 w 2528822"/>
                <a:gd name="connsiteY8" fmla="*/ 364809 h 736048"/>
                <a:gd name="connsiteX9" fmla="*/ 1504325 w 2528822"/>
                <a:gd name="connsiteY9" fmla="*/ 370274 h 736048"/>
                <a:gd name="connsiteX10" fmla="*/ 1493394 w 2528822"/>
                <a:gd name="connsiteY10" fmla="*/ 382571 h 736048"/>
                <a:gd name="connsiteX11" fmla="*/ 1486563 w 2528822"/>
                <a:gd name="connsiteY11" fmla="*/ 383938 h 736048"/>
                <a:gd name="connsiteX12" fmla="*/ 1471533 w 2528822"/>
                <a:gd name="connsiteY12" fmla="*/ 397601 h 736048"/>
                <a:gd name="connsiteX13" fmla="*/ 1468800 w 2528822"/>
                <a:gd name="connsiteY13" fmla="*/ 403066 h 736048"/>
                <a:gd name="connsiteX14" fmla="*/ 1463335 w 2528822"/>
                <a:gd name="connsiteY14" fmla="*/ 404432 h 736048"/>
                <a:gd name="connsiteX15" fmla="*/ 1471533 w 2528822"/>
                <a:gd name="connsiteY15" fmla="*/ 379839 h 736048"/>
                <a:gd name="connsiteX16" fmla="*/ 1483829 w 2528822"/>
                <a:gd name="connsiteY16" fmla="*/ 367542 h 736048"/>
                <a:gd name="connsiteX17" fmla="*/ 1575373 w 2528822"/>
                <a:gd name="connsiteY17" fmla="*/ 359344 h 736048"/>
                <a:gd name="connsiteX18" fmla="*/ 1584937 w 2528822"/>
                <a:gd name="connsiteY18" fmla="*/ 359344 h 736048"/>
                <a:gd name="connsiteX19" fmla="*/ 1591770 w 2528822"/>
                <a:gd name="connsiteY19" fmla="*/ 364809 h 736048"/>
                <a:gd name="connsiteX20" fmla="*/ 1586304 w 2528822"/>
                <a:gd name="connsiteY20" fmla="*/ 373007 h 736048"/>
                <a:gd name="connsiteX21" fmla="*/ 1571274 w 2528822"/>
                <a:gd name="connsiteY21" fmla="*/ 374373 h 736048"/>
                <a:gd name="connsiteX22" fmla="*/ 1563077 w 2528822"/>
                <a:gd name="connsiteY22" fmla="*/ 368908 h 736048"/>
                <a:gd name="connsiteX23" fmla="*/ 1572641 w 2528822"/>
                <a:gd name="connsiteY23" fmla="*/ 364809 h 736048"/>
                <a:gd name="connsiteX24" fmla="*/ 1511156 w 2528822"/>
                <a:gd name="connsiteY24" fmla="*/ 347047 h 736048"/>
                <a:gd name="connsiteX25" fmla="*/ 1519354 w 2528822"/>
                <a:gd name="connsiteY25" fmla="*/ 351146 h 736048"/>
                <a:gd name="connsiteX26" fmla="*/ 1520720 w 2528822"/>
                <a:gd name="connsiteY26" fmla="*/ 356611 h 736048"/>
                <a:gd name="connsiteX27" fmla="*/ 1520720 w 2528822"/>
                <a:gd name="connsiteY27" fmla="*/ 363443 h 736048"/>
                <a:gd name="connsiteX28" fmla="*/ 1513889 w 2528822"/>
                <a:gd name="connsiteY28" fmla="*/ 360710 h 736048"/>
                <a:gd name="connsiteX29" fmla="*/ 1509790 w 2528822"/>
                <a:gd name="connsiteY29" fmla="*/ 355245 h 736048"/>
                <a:gd name="connsiteX30" fmla="*/ 1557612 w 2528822"/>
                <a:gd name="connsiteY30" fmla="*/ 340215 h 736048"/>
                <a:gd name="connsiteX31" fmla="*/ 1564443 w 2528822"/>
                <a:gd name="connsiteY31" fmla="*/ 345680 h 736048"/>
                <a:gd name="connsiteX32" fmla="*/ 1561710 w 2528822"/>
                <a:gd name="connsiteY32" fmla="*/ 353878 h 736048"/>
                <a:gd name="connsiteX33" fmla="*/ 1553513 w 2528822"/>
                <a:gd name="connsiteY33" fmla="*/ 357977 h 736048"/>
                <a:gd name="connsiteX34" fmla="*/ 1548047 w 2528822"/>
                <a:gd name="connsiteY34" fmla="*/ 355245 h 736048"/>
                <a:gd name="connsiteX35" fmla="*/ 1531651 w 2528822"/>
                <a:gd name="connsiteY35" fmla="*/ 355245 h 736048"/>
                <a:gd name="connsiteX36" fmla="*/ 1526186 w 2528822"/>
                <a:gd name="connsiteY36" fmla="*/ 352512 h 736048"/>
                <a:gd name="connsiteX37" fmla="*/ 1528918 w 2528822"/>
                <a:gd name="connsiteY37" fmla="*/ 347047 h 736048"/>
                <a:gd name="connsiteX38" fmla="*/ 1538482 w 2528822"/>
                <a:gd name="connsiteY38" fmla="*/ 345680 h 736048"/>
                <a:gd name="connsiteX39" fmla="*/ 1542581 w 2528822"/>
                <a:gd name="connsiteY39" fmla="*/ 312889 h 736048"/>
                <a:gd name="connsiteX40" fmla="*/ 1548047 w 2528822"/>
                <a:gd name="connsiteY40" fmla="*/ 314255 h 736048"/>
                <a:gd name="connsiteX41" fmla="*/ 1542581 w 2528822"/>
                <a:gd name="connsiteY41" fmla="*/ 323819 h 736048"/>
                <a:gd name="connsiteX42" fmla="*/ 1535750 w 2528822"/>
                <a:gd name="connsiteY42" fmla="*/ 326552 h 736048"/>
                <a:gd name="connsiteX43" fmla="*/ 1528918 w 2528822"/>
                <a:gd name="connsiteY43" fmla="*/ 336116 h 736048"/>
                <a:gd name="connsiteX44" fmla="*/ 1520720 w 2528822"/>
                <a:gd name="connsiteY44" fmla="*/ 342948 h 736048"/>
                <a:gd name="connsiteX45" fmla="*/ 1517988 w 2528822"/>
                <a:gd name="connsiteY45" fmla="*/ 330651 h 736048"/>
                <a:gd name="connsiteX46" fmla="*/ 1526186 w 2528822"/>
                <a:gd name="connsiteY46" fmla="*/ 322453 h 736048"/>
                <a:gd name="connsiteX47" fmla="*/ 1533017 w 2528822"/>
                <a:gd name="connsiteY47" fmla="*/ 319720 h 736048"/>
                <a:gd name="connsiteX48" fmla="*/ 1511156 w 2528822"/>
                <a:gd name="connsiteY48" fmla="*/ 196751 h 736048"/>
                <a:gd name="connsiteX49" fmla="*/ 1520720 w 2528822"/>
                <a:gd name="connsiteY49" fmla="*/ 203583 h 736048"/>
                <a:gd name="connsiteX50" fmla="*/ 1530284 w 2528822"/>
                <a:gd name="connsiteY50" fmla="*/ 221345 h 736048"/>
                <a:gd name="connsiteX51" fmla="*/ 1528918 w 2528822"/>
                <a:gd name="connsiteY51" fmla="*/ 230909 h 736048"/>
                <a:gd name="connsiteX52" fmla="*/ 1522087 w 2528822"/>
                <a:gd name="connsiteY52" fmla="*/ 228177 h 736048"/>
                <a:gd name="connsiteX53" fmla="*/ 1515255 w 2528822"/>
                <a:gd name="connsiteY53" fmla="*/ 218612 h 736048"/>
                <a:gd name="connsiteX54" fmla="*/ 1509790 w 2528822"/>
                <a:gd name="connsiteY54" fmla="*/ 202216 h 736048"/>
                <a:gd name="connsiteX55" fmla="*/ 830726 w 2528822"/>
                <a:gd name="connsiteY55" fmla="*/ 0 h 736048"/>
                <a:gd name="connsiteX56" fmla="*/ 837558 w 2528822"/>
                <a:gd name="connsiteY56" fmla="*/ 1367 h 736048"/>
                <a:gd name="connsiteX57" fmla="*/ 843023 w 2528822"/>
                <a:gd name="connsiteY57" fmla="*/ 6832 h 736048"/>
                <a:gd name="connsiteX58" fmla="*/ 849854 w 2528822"/>
                <a:gd name="connsiteY58" fmla="*/ 1367 h 736048"/>
                <a:gd name="connsiteX59" fmla="*/ 864885 w 2528822"/>
                <a:gd name="connsiteY59" fmla="*/ 2733 h 736048"/>
                <a:gd name="connsiteX60" fmla="*/ 875815 w 2528822"/>
                <a:gd name="connsiteY60" fmla="*/ 16396 h 736048"/>
                <a:gd name="connsiteX61" fmla="*/ 875815 w 2528822"/>
                <a:gd name="connsiteY61" fmla="*/ 34158 h 736048"/>
                <a:gd name="connsiteX62" fmla="*/ 867617 w 2528822"/>
                <a:gd name="connsiteY62" fmla="*/ 47822 h 736048"/>
                <a:gd name="connsiteX63" fmla="*/ 862152 w 2528822"/>
                <a:gd name="connsiteY63" fmla="*/ 56020 h 736048"/>
                <a:gd name="connsiteX64" fmla="*/ 873082 w 2528822"/>
                <a:gd name="connsiteY64" fmla="*/ 61485 h 736048"/>
                <a:gd name="connsiteX65" fmla="*/ 886745 w 2528822"/>
                <a:gd name="connsiteY65" fmla="*/ 60119 h 736048"/>
                <a:gd name="connsiteX66" fmla="*/ 890844 w 2528822"/>
                <a:gd name="connsiteY66" fmla="*/ 69683 h 736048"/>
                <a:gd name="connsiteX67" fmla="*/ 897676 w 2528822"/>
                <a:gd name="connsiteY67" fmla="*/ 79247 h 736048"/>
                <a:gd name="connsiteX68" fmla="*/ 909973 w 2528822"/>
                <a:gd name="connsiteY68" fmla="*/ 77881 h 736048"/>
                <a:gd name="connsiteX69" fmla="*/ 909973 w 2528822"/>
                <a:gd name="connsiteY69" fmla="*/ 84712 h 736048"/>
                <a:gd name="connsiteX70" fmla="*/ 897676 w 2528822"/>
                <a:gd name="connsiteY70" fmla="*/ 99742 h 736048"/>
                <a:gd name="connsiteX71" fmla="*/ 893577 w 2528822"/>
                <a:gd name="connsiteY71" fmla="*/ 117504 h 736048"/>
                <a:gd name="connsiteX72" fmla="*/ 879914 w 2528822"/>
                <a:gd name="connsiteY72" fmla="*/ 140732 h 736048"/>
                <a:gd name="connsiteX73" fmla="*/ 881280 w 2528822"/>
                <a:gd name="connsiteY73" fmla="*/ 155761 h 736048"/>
                <a:gd name="connsiteX74" fmla="*/ 875815 w 2528822"/>
                <a:gd name="connsiteY74" fmla="*/ 165326 h 736048"/>
                <a:gd name="connsiteX75" fmla="*/ 874449 w 2528822"/>
                <a:gd name="connsiteY75" fmla="*/ 177622 h 736048"/>
                <a:gd name="connsiteX76" fmla="*/ 877181 w 2528822"/>
                <a:gd name="connsiteY76" fmla="*/ 184454 h 736048"/>
                <a:gd name="connsiteX77" fmla="*/ 874449 w 2528822"/>
                <a:gd name="connsiteY77" fmla="*/ 194018 h 736048"/>
                <a:gd name="connsiteX78" fmla="*/ 875815 w 2528822"/>
                <a:gd name="connsiteY78" fmla="*/ 207682 h 736048"/>
                <a:gd name="connsiteX79" fmla="*/ 888112 w 2528822"/>
                <a:gd name="connsiteY79" fmla="*/ 219979 h 736048"/>
                <a:gd name="connsiteX80" fmla="*/ 903142 w 2528822"/>
                <a:gd name="connsiteY80" fmla="*/ 235008 h 736048"/>
                <a:gd name="connsiteX81" fmla="*/ 903142 w 2528822"/>
                <a:gd name="connsiteY81" fmla="*/ 244572 h 736048"/>
                <a:gd name="connsiteX82" fmla="*/ 912706 w 2528822"/>
                <a:gd name="connsiteY82" fmla="*/ 256869 h 736048"/>
                <a:gd name="connsiteX83" fmla="*/ 938666 w 2528822"/>
                <a:gd name="connsiteY83" fmla="*/ 280097 h 736048"/>
                <a:gd name="connsiteX84" fmla="*/ 949596 w 2528822"/>
                <a:gd name="connsiteY84" fmla="*/ 284196 h 736048"/>
                <a:gd name="connsiteX85" fmla="*/ 957795 w 2528822"/>
                <a:gd name="connsiteY85" fmla="*/ 273265 h 736048"/>
                <a:gd name="connsiteX86" fmla="*/ 967359 w 2528822"/>
                <a:gd name="connsiteY86" fmla="*/ 270533 h 736048"/>
                <a:gd name="connsiteX87" fmla="*/ 968725 w 2528822"/>
                <a:gd name="connsiteY87" fmla="*/ 274632 h 736048"/>
                <a:gd name="connsiteX88" fmla="*/ 983755 w 2528822"/>
                <a:gd name="connsiteY88" fmla="*/ 273265 h 736048"/>
                <a:gd name="connsiteX89" fmla="*/ 993319 w 2528822"/>
                <a:gd name="connsiteY89" fmla="*/ 262335 h 736048"/>
                <a:gd name="connsiteX90" fmla="*/ 994685 w 2528822"/>
                <a:gd name="connsiteY90" fmla="*/ 255503 h 736048"/>
                <a:gd name="connsiteX91" fmla="*/ 1008349 w 2528822"/>
                <a:gd name="connsiteY91" fmla="*/ 251404 h 736048"/>
                <a:gd name="connsiteX92" fmla="*/ 1035675 w 2528822"/>
                <a:gd name="connsiteY92" fmla="*/ 252770 h 736048"/>
                <a:gd name="connsiteX93" fmla="*/ 1043873 w 2528822"/>
                <a:gd name="connsiteY93" fmla="*/ 230909 h 736048"/>
                <a:gd name="connsiteX94" fmla="*/ 1057537 w 2528822"/>
                <a:gd name="connsiteY94" fmla="*/ 225444 h 736048"/>
                <a:gd name="connsiteX95" fmla="*/ 1076665 w 2528822"/>
                <a:gd name="connsiteY95" fmla="*/ 224078 h 736048"/>
                <a:gd name="connsiteX96" fmla="*/ 1082130 w 2528822"/>
                <a:gd name="connsiteY96" fmla="*/ 229543 h 736048"/>
                <a:gd name="connsiteX97" fmla="*/ 1094427 w 2528822"/>
                <a:gd name="connsiteY97" fmla="*/ 228177 h 736048"/>
                <a:gd name="connsiteX98" fmla="*/ 1116288 w 2528822"/>
                <a:gd name="connsiteY98" fmla="*/ 228177 h 736048"/>
                <a:gd name="connsiteX99" fmla="*/ 1117655 w 2528822"/>
                <a:gd name="connsiteY99" fmla="*/ 228177 h 736048"/>
                <a:gd name="connsiteX100" fmla="*/ 1123119 w 2528822"/>
                <a:gd name="connsiteY100" fmla="*/ 228177 h 736048"/>
                <a:gd name="connsiteX101" fmla="*/ 1127218 w 2528822"/>
                <a:gd name="connsiteY101" fmla="*/ 230909 h 736048"/>
                <a:gd name="connsiteX102" fmla="*/ 1143615 w 2528822"/>
                <a:gd name="connsiteY102" fmla="*/ 235008 h 736048"/>
                <a:gd name="connsiteX103" fmla="*/ 1154545 w 2528822"/>
                <a:gd name="connsiteY103" fmla="*/ 235008 h 736048"/>
                <a:gd name="connsiteX104" fmla="*/ 1157278 w 2528822"/>
                <a:gd name="connsiteY104" fmla="*/ 229543 h 736048"/>
                <a:gd name="connsiteX105" fmla="*/ 1150446 w 2528822"/>
                <a:gd name="connsiteY105" fmla="*/ 214513 h 736048"/>
                <a:gd name="connsiteX106" fmla="*/ 1147714 w 2528822"/>
                <a:gd name="connsiteY106" fmla="*/ 206315 h 736048"/>
                <a:gd name="connsiteX107" fmla="*/ 1135417 w 2528822"/>
                <a:gd name="connsiteY107" fmla="*/ 194018 h 736048"/>
                <a:gd name="connsiteX108" fmla="*/ 1138149 w 2528822"/>
                <a:gd name="connsiteY108" fmla="*/ 181721 h 736048"/>
                <a:gd name="connsiteX109" fmla="*/ 1151812 w 2528822"/>
                <a:gd name="connsiteY109" fmla="*/ 173524 h 736048"/>
                <a:gd name="connsiteX110" fmla="*/ 1166843 w 2528822"/>
                <a:gd name="connsiteY110" fmla="*/ 177622 h 736048"/>
                <a:gd name="connsiteX111" fmla="*/ 1194169 w 2528822"/>
                <a:gd name="connsiteY111" fmla="*/ 176256 h 736048"/>
                <a:gd name="connsiteX112" fmla="*/ 1206465 w 2528822"/>
                <a:gd name="connsiteY112" fmla="*/ 170791 h 736048"/>
                <a:gd name="connsiteX113" fmla="*/ 1224228 w 2528822"/>
                <a:gd name="connsiteY113" fmla="*/ 172157 h 736048"/>
                <a:gd name="connsiteX114" fmla="*/ 1237891 w 2528822"/>
                <a:gd name="connsiteY114" fmla="*/ 184454 h 736048"/>
                <a:gd name="connsiteX115" fmla="*/ 1247455 w 2528822"/>
                <a:gd name="connsiteY115" fmla="*/ 185820 h 736048"/>
                <a:gd name="connsiteX116" fmla="*/ 1250188 w 2528822"/>
                <a:gd name="connsiteY116" fmla="*/ 192652 h 736048"/>
                <a:gd name="connsiteX117" fmla="*/ 1254287 w 2528822"/>
                <a:gd name="connsiteY117" fmla="*/ 203583 h 736048"/>
                <a:gd name="connsiteX118" fmla="*/ 1258386 w 2528822"/>
                <a:gd name="connsiteY118" fmla="*/ 206315 h 736048"/>
                <a:gd name="connsiteX119" fmla="*/ 1258386 w 2528822"/>
                <a:gd name="connsiteY119" fmla="*/ 213147 h 736048"/>
                <a:gd name="connsiteX120" fmla="*/ 1267951 w 2528822"/>
                <a:gd name="connsiteY120" fmla="*/ 224078 h 736048"/>
                <a:gd name="connsiteX121" fmla="*/ 1278881 w 2528822"/>
                <a:gd name="connsiteY121" fmla="*/ 225444 h 736048"/>
                <a:gd name="connsiteX122" fmla="*/ 1285713 w 2528822"/>
                <a:gd name="connsiteY122" fmla="*/ 217246 h 736048"/>
                <a:gd name="connsiteX123" fmla="*/ 1295277 w 2528822"/>
                <a:gd name="connsiteY123" fmla="*/ 213147 h 736048"/>
                <a:gd name="connsiteX124" fmla="*/ 1302108 w 2528822"/>
                <a:gd name="connsiteY124" fmla="*/ 214513 h 736048"/>
                <a:gd name="connsiteX125" fmla="*/ 1303475 w 2528822"/>
                <a:gd name="connsiteY125" fmla="*/ 219979 h 736048"/>
                <a:gd name="connsiteX126" fmla="*/ 1308940 w 2528822"/>
                <a:gd name="connsiteY126" fmla="*/ 222711 h 736048"/>
                <a:gd name="connsiteX127" fmla="*/ 1308940 w 2528822"/>
                <a:gd name="connsiteY127" fmla="*/ 240473 h 736048"/>
                <a:gd name="connsiteX128" fmla="*/ 1317138 w 2528822"/>
                <a:gd name="connsiteY128" fmla="*/ 243206 h 736048"/>
                <a:gd name="connsiteX129" fmla="*/ 1329435 w 2528822"/>
                <a:gd name="connsiteY129" fmla="*/ 235008 h 736048"/>
                <a:gd name="connsiteX130" fmla="*/ 1332168 w 2528822"/>
                <a:gd name="connsiteY130" fmla="*/ 224078 h 736048"/>
                <a:gd name="connsiteX131" fmla="*/ 1338999 w 2528822"/>
                <a:gd name="connsiteY131" fmla="*/ 218612 h 736048"/>
                <a:gd name="connsiteX132" fmla="*/ 1351296 w 2528822"/>
                <a:gd name="connsiteY132" fmla="*/ 217246 h 736048"/>
                <a:gd name="connsiteX133" fmla="*/ 1359494 w 2528822"/>
                <a:gd name="connsiteY133" fmla="*/ 200850 h 736048"/>
                <a:gd name="connsiteX134" fmla="*/ 1370424 w 2528822"/>
                <a:gd name="connsiteY134" fmla="*/ 183088 h 736048"/>
                <a:gd name="connsiteX135" fmla="*/ 1382721 w 2528822"/>
                <a:gd name="connsiteY135" fmla="*/ 155761 h 736048"/>
                <a:gd name="connsiteX136" fmla="*/ 1382721 w 2528822"/>
                <a:gd name="connsiteY136" fmla="*/ 143464 h 736048"/>
                <a:gd name="connsiteX137" fmla="*/ 1400484 w 2528822"/>
                <a:gd name="connsiteY137" fmla="*/ 121603 h 736048"/>
                <a:gd name="connsiteX138" fmla="*/ 1416880 w 2528822"/>
                <a:gd name="connsiteY138" fmla="*/ 101108 h 736048"/>
                <a:gd name="connsiteX139" fmla="*/ 1422345 w 2528822"/>
                <a:gd name="connsiteY139" fmla="*/ 92910 h 736048"/>
                <a:gd name="connsiteX140" fmla="*/ 1438741 w 2528822"/>
                <a:gd name="connsiteY140" fmla="*/ 80613 h 736048"/>
                <a:gd name="connsiteX141" fmla="*/ 1444207 w 2528822"/>
                <a:gd name="connsiteY141" fmla="*/ 72415 h 736048"/>
                <a:gd name="connsiteX142" fmla="*/ 1442840 w 2528822"/>
                <a:gd name="connsiteY142" fmla="*/ 61485 h 736048"/>
                <a:gd name="connsiteX143" fmla="*/ 1445573 w 2528822"/>
                <a:gd name="connsiteY143" fmla="*/ 60119 h 736048"/>
                <a:gd name="connsiteX144" fmla="*/ 1453771 w 2528822"/>
                <a:gd name="connsiteY144" fmla="*/ 76514 h 736048"/>
                <a:gd name="connsiteX145" fmla="*/ 1456503 w 2528822"/>
                <a:gd name="connsiteY145" fmla="*/ 90178 h 736048"/>
                <a:gd name="connsiteX146" fmla="*/ 1461969 w 2528822"/>
                <a:gd name="connsiteY146" fmla="*/ 95643 h 736048"/>
                <a:gd name="connsiteX147" fmla="*/ 1467434 w 2528822"/>
                <a:gd name="connsiteY147" fmla="*/ 107940 h 736048"/>
                <a:gd name="connsiteX148" fmla="*/ 1467434 w 2528822"/>
                <a:gd name="connsiteY148" fmla="*/ 121603 h 736048"/>
                <a:gd name="connsiteX149" fmla="*/ 1476998 w 2528822"/>
                <a:gd name="connsiteY149" fmla="*/ 147563 h 736048"/>
                <a:gd name="connsiteX150" fmla="*/ 1490662 w 2528822"/>
                <a:gd name="connsiteY150" fmla="*/ 166692 h 736048"/>
                <a:gd name="connsiteX151" fmla="*/ 1505691 w 2528822"/>
                <a:gd name="connsiteY151" fmla="*/ 203583 h 736048"/>
                <a:gd name="connsiteX152" fmla="*/ 1513889 w 2528822"/>
                <a:gd name="connsiteY152" fmla="*/ 228177 h 736048"/>
                <a:gd name="connsiteX153" fmla="*/ 1520720 w 2528822"/>
                <a:gd name="connsiteY153" fmla="*/ 239107 h 736048"/>
                <a:gd name="connsiteX154" fmla="*/ 1524819 w 2528822"/>
                <a:gd name="connsiteY154" fmla="*/ 233642 h 736048"/>
                <a:gd name="connsiteX155" fmla="*/ 1538482 w 2528822"/>
                <a:gd name="connsiteY155" fmla="*/ 232276 h 736048"/>
                <a:gd name="connsiteX156" fmla="*/ 1550780 w 2528822"/>
                <a:gd name="connsiteY156" fmla="*/ 241840 h 736048"/>
                <a:gd name="connsiteX157" fmla="*/ 1550780 w 2528822"/>
                <a:gd name="connsiteY157" fmla="*/ 255503 h 736048"/>
                <a:gd name="connsiteX158" fmla="*/ 1546680 w 2528822"/>
                <a:gd name="connsiteY158" fmla="*/ 259602 h 736048"/>
                <a:gd name="connsiteX159" fmla="*/ 1543948 w 2528822"/>
                <a:gd name="connsiteY159" fmla="*/ 269166 h 736048"/>
                <a:gd name="connsiteX160" fmla="*/ 1550780 w 2528822"/>
                <a:gd name="connsiteY160" fmla="*/ 277364 h 736048"/>
                <a:gd name="connsiteX161" fmla="*/ 1543948 w 2528822"/>
                <a:gd name="connsiteY161" fmla="*/ 282830 h 736048"/>
                <a:gd name="connsiteX162" fmla="*/ 1542581 w 2528822"/>
                <a:gd name="connsiteY162" fmla="*/ 291027 h 736048"/>
                <a:gd name="connsiteX163" fmla="*/ 1511156 w 2528822"/>
                <a:gd name="connsiteY163" fmla="*/ 322453 h 736048"/>
                <a:gd name="connsiteX164" fmla="*/ 1498860 w 2528822"/>
                <a:gd name="connsiteY164" fmla="*/ 341581 h 736048"/>
                <a:gd name="connsiteX165" fmla="*/ 1489295 w 2528822"/>
                <a:gd name="connsiteY165" fmla="*/ 345680 h 736048"/>
                <a:gd name="connsiteX166" fmla="*/ 1475631 w 2528822"/>
                <a:gd name="connsiteY166" fmla="*/ 355245 h 736048"/>
                <a:gd name="connsiteX167" fmla="*/ 1461969 w 2528822"/>
                <a:gd name="connsiteY167" fmla="*/ 362076 h 736048"/>
                <a:gd name="connsiteX168" fmla="*/ 1453771 w 2528822"/>
                <a:gd name="connsiteY168" fmla="*/ 374373 h 736048"/>
                <a:gd name="connsiteX169" fmla="*/ 1448306 w 2528822"/>
                <a:gd name="connsiteY169" fmla="*/ 394868 h 736048"/>
                <a:gd name="connsiteX170" fmla="*/ 1425077 w 2528822"/>
                <a:gd name="connsiteY170" fmla="*/ 424927 h 736048"/>
                <a:gd name="connsiteX171" fmla="*/ 1423711 w 2528822"/>
                <a:gd name="connsiteY171" fmla="*/ 441323 h 736048"/>
                <a:gd name="connsiteX172" fmla="*/ 1412781 w 2528822"/>
                <a:gd name="connsiteY172" fmla="*/ 461818 h 736048"/>
                <a:gd name="connsiteX173" fmla="*/ 1423711 w 2528822"/>
                <a:gd name="connsiteY173" fmla="*/ 454986 h 736048"/>
                <a:gd name="connsiteX174" fmla="*/ 1430543 w 2528822"/>
                <a:gd name="connsiteY174" fmla="*/ 437224 h 736048"/>
                <a:gd name="connsiteX175" fmla="*/ 1437374 w 2528822"/>
                <a:gd name="connsiteY175" fmla="*/ 422195 h 736048"/>
                <a:gd name="connsiteX176" fmla="*/ 1451038 w 2528822"/>
                <a:gd name="connsiteY176" fmla="*/ 411264 h 736048"/>
                <a:gd name="connsiteX177" fmla="*/ 1457870 w 2528822"/>
                <a:gd name="connsiteY177" fmla="*/ 411264 h 736048"/>
                <a:gd name="connsiteX178" fmla="*/ 1456503 w 2528822"/>
                <a:gd name="connsiteY178" fmla="*/ 420828 h 736048"/>
                <a:gd name="connsiteX179" fmla="*/ 1453771 w 2528822"/>
                <a:gd name="connsiteY179" fmla="*/ 429026 h 736048"/>
                <a:gd name="connsiteX180" fmla="*/ 1453771 w 2528822"/>
                <a:gd name="connsiteY180" fmla="*/ 442690 h 736048"/>
                <a:gd name="connsiteX181" fmla="*/ 1438741 w 2528822"/>
                <a:gd name="connsiteY181" fmla="*/ 464551 h 736048"/>
                <a:gd name="connsiteX182" fmla="*/ 1459236 w 2528822"/>
                <a:gd name="connsiteY182" fmla="*/ 441323 h 736048"/>
                <a:gd name="connsiteX183" fmla="*/ 1474265 w 2528822"/>
                <a:gd name="connsiteY183" fmla="*/ 419462 h 736048"/>
                <a:gd name="connsiteX184" fmla="*/ 1489295 w 2528822"/>
                <a:gd name="connsiteY184" fmla="*/ 413997 h 736048"/>
                <a:gd name="connsiteX185" fmla="*/ 1496127 w 2528822"/>
                <a:gd name="connsiteY185" fmla="*/ 416729 h 736048"/>
                <a:gd name="connsiteX186" fmla="*/ 1498860 w 2528822"/>
                <a:gd name="connsiteY186" fmla="*/ 426294 h 736048"/>
                <a:gd name="connsiteX187" fmla="*/ 1504325 w 2528822"/>
                <a:gd name="connsiteY187" fmla="*/ 413997 h 736048"/>
                <a:gd name="connsiteX188" fmla="*/ 1509790 w 2528822"/>
                <a:gd name="connsiteY188" fmla="*/ 411264 h 736048"/>
                <a:gd name="connsiteX189" fmla="*/ 1517988 w 2528822"/>
                <a:gd name="connsiteY189" fmla="*/ 409898 h 736048"/>
                <a:gd name="connsiteX190" fmla="*/ 1513889 w 2528822"/>
                <a:gd name="connsiteY190" fmla="*/ 403066 h 736048"/>
                <a:gd name="connsiteX191" fmla="*/ 1508424 w 2528822"/>
                <a:gd name="connsiteY191" fmla="*/ 398967 h 736048"/>
                <a:gd name="connsiteX192" fmla="*/ 1507057 w 2528822"/>
                <a:gd name="connsiteY192" fmla="*/ 390769 h 736048"/>
                <a:gd name="connsiteX193" fmla="*/ 1524819 w 2528822"/>
                <a:gd name="connsiteY193" fmla="*/ 371641 h 736048"/>
                <a:gd name="connsiteX194" fmla="*/ 1549414 w 2528822"/>
                <a:gd name="connsiteY194" fmla="*/ 373007 h 736048"/>
                <a:gd name="connsiteX195" fmla="*/ 1572641 w 2528822"/>
                <a:gd name="connsiteY195" fmla="*/ 382571 h 736048"/>
                <a:gd name="connsiteX196" fmla="*/ 1589036 w 2528822"/>
                <a:gd name="connsiteY196" fmla="*/ 381205 h 736048"/>
                <a:gd name="connsiteX197" fmla="*/ 1608166 w 2528822"/>
                <a:gd name="connsiteY197" fmla="*/ 370274 h 736048"/>
                <a:gd name="connsiteX198" fmla="*/ 1621829 w 2528822"/>
                <a:gd name="connsiteY198" fmla="*/ 370274 h 736048"/>
                <a:gd name="connsiteX199" fmla="*/ 1636858 w 2528822"/>
                <a:gd name="connsiteY199" fmla="*/ 381205 h 736048"/>
                <a:gd name="connsiteX200" fmla="*/ 1654621 w 2528822"/>
                <a:gd name="connsiteY200" fmla="*/ 385304 h 736048"/>
                <a:gd name="connsiteX201" fmla="*/ 1653254 w 2528822"/>
                <a:gd name="connsiteY201" fmla="*/ 397601 h 736048"/>
                <a:gd name="connsiteX202" fmla="*/ 1646423 w 2528822"/>
                <a:gd name="connsiteY202" fmla="*/ 407165 h 736048"/>
                <a:gd name="connsiteX203" fmla="*/ 1646423 w 2528822"/>
                <a:gd name="connsiteY203" fmla="*/ 422195 h 736048"/>
                <a:gd name="connsiteX204" fmla="*/ 1628660 w 2528822"/>
                <a:gd name="connsiteY204" fmla="*/ 442690 h 736048"/>
                <a:gd name="connsiteX205" fmla="*/ 1628660 w 2528822"/>
                <a:gd name="connsiteY205" fmla="*/ 457719 h 736048"/>
                <a:gd name="connsiteX206" fmla="*/ 1609532 w 2528822"/>
                <a:gd name="connsiteY206" fmla="*/ 464551 h 736048"/>
                <a:gd name="connsiteX207" fmla="*/ 1597234 w 2528822"/>
                <a:gd name="connsiteY207" fmla="*/ 471382 h 736048"/>
                <a:gd name="connsiteX208" fmla="*/ 1590403 w 2528822"/>
                <a:gd name="connsiteY208" fmla="*/ 474115 h 736048"/>
                <a:gd name="connsiteX209" fmla="*/ 1583571 w 2528822"/>
                <a:gd name="connsiteY209" fmla="*/ 468650 h 736048"/>
                <a:gd name="connsiteX210" fmla="*/ 1578106 w 2528822"/>
                <a:gd name="connsiteY210" fmla="*/ 468650 h 736048"/>
                <a:gd name="connsiteX211" fmla="*/ 1567176 w 2528822"/>
                <a:gd name="connsiteY211" fmla="*/ 482313 h 736048"/>
                <a:gd name="connsiteX212" fmla="*/ 1556245 w 2528822"/>
                <a:gd name="connsiteY212" fmla="*/ 485046 h 736048"/>
                <a:gd name="connsiteX213" fmla="*/ 1535750 w 2528822"/>
                <a:gd name="connsiteY213" fmla="*/ 480947 h 736048"/>
                <a:gd name="connsiteX214" fmla="*/ 1523453 w 2528822"/>
                <a:gd name="connsiteY214" fmla="*/ 483679 h 736048"/>
                <a:gd name="connsiteX215" fmla="*/ 1512523 w 2528822"/>
                <a:gd name="connsiteY215" fmla="*/ 491877 h 736048"/>
                <a:gd name="connsiteX216" fmla="*/ 1502959 w 2528822"/>
                <a:gd name="connsiteY216" fmla="*/ 490511 h 736048"/>
                <a:gd name="connsiteX217" fmla="*/ 1511156 w 2528822"/>
                <a:gd name="connsiteY217" fmla="*/ 497343 h 736048"/>
                <a:gd name="connsiteX218" fmla="*/ 1523453 w 2528822"/>
                <a:gd name="connsiteY218" fmla="*/ 494610 h 736048"/>
                <a:gd name="connsiteX219" fmla="*/ 1538482 w 2528822"/>
                <a:gd name="connsiteY219" fmla="*/ 493244 h 736048"/>
                <a:gd name="connsiteX220" fmla="*/ 1556245 w 2528822"/>
                <a:gd name="connsiteY220" fmla="*/ 498709 h 736048"/>
                <a:gd name="connsiteX221" fmla="*/ 1572641 w 2528822"/>
                <a:gd name="connsiteY221" fmla="*/ 493244 h 736048"/>
                <a:gd name="connsiteX222" fmla="*/ 1580839 w 2528822"/>
                <a:gd name="connsiteY222" fmla="*/ 493244 h 736048"/>
                <a:gd name="connsiteX223" fmla="*/ 1582205 w 2528822"/>
                <a:gd name="connsiteY223" fmla="*/ 501442 h 736048"/>
                <a:gd name="connsiteX224" fmla="*/ 1576740 w 2528822"/>
                <a:gd name="connsiteY224" fmla="*/ 516471 h 736048"/>
                <a:gd name="connsiteX225" fmla="*/ 1578106 w 2528822"/>
                <a:gd name="connsiteY225" fmla="*/ 535600 h 736048"/>
                <a:gd name="connsiteX226" fmla="*/ 1567176 w 2528822"/>
                <a:gd name="connsiteY226" fmla="*/ 545164 h 736048"/>
                <a:gd name="connsiteX227" fmla="*/ 1557612 w 2528822"/>
                <a:gd name="connsiteY227" fmla="*/ 557461 h 736048"/>
                <a:gd name="connsiteX228" fmla="*/ 1557612 w 2528822"/>
                <a:gd name="connsiteY228" fmla="*/ 568391 h 736048"/>
                <a:gd name="connsiteX229" fmla="*/ 1567176 w 2528822"/>
                <a:gd name="connsiteY229" fmla="*/ 583421 h 736048"/>
                <a:gd name="connsiteX230" fmla="*/ 1571274 w 2528822"/>
                <a:gd name="connsiteY230" fmla="*/ 598451 h 736048"/>
                <a:gd name="connsiteX231" fmla="*/ 1574007 w 2528822"/>
                <a:gd name="connsiteY231" fmla="*/ 573857 h 736048"/>
                <a:gd name="connsiteX232" fmla="*/ 1571274 w 2528822"/>
                <a:gd name="connsiteY232" fmla="*/ 560193 h 736048"/>
                <a:gd name="connsiteX233" fmla="*/ 1569908 w 2528822"/>
                <a:gd name="connsiteY233" fmla="*/ 551996 h 736048"/>
                <a:gd name="connsiteX234" fmla="*/ 1580839 w 2528822"/>
                <a:gd name="connsiteY234" fmla="*/ 541065 h 736048"/>
                <a:gd name="connsiteX235" fmla="*/ 1587670 w 2528822"/>
                <a:gd name="connsiteY235" fmla="*/ 531501 h 736048"/>
                <a:gd name="connsiteX236" fmla="*/ 1590403 w 2528822"/>
                <a:gd name="connsiteY236" fmla="*/ 513738 h 736048"/>
                <a:gd name="connsiteX237" fmla="*/ 1597234 w 2528822"/>
                <a:gd name="connsiteY237" fmla="*/ 494610 h 736048"/>
                <a:gd name="connsiteX238" fmla="*/ 1608166 w 2528822"/>
                <a:gd name="connsiteY238" fmla="*/ 479580 h 736048"/>
                <a:gd name="connsiteX239" fmla="*/ 1632759 w 2528822"/>
                <a:gd name="connsiteY239" fmla="*/ 465917 h 736048"/>
                <a:gd name="connsiteX240" fmla="*/ 1651887 w 2528822"/>
                <a:gd name="connsiteY240" fmla="*/ 454986 h 736048"/>
                <a:gd name="connsiteX241" fmla="*/ 1666918 w 2528822"/>
                <a:gd name="connsiteY241" fmla="*/ 439957 h 736048"/>
                <a:gd name="connsiteX242" fmla="*/ 1665551 w 2528822"/>
                <a:gd name="connsiteY242" fmla="*/ 431759 h 736048"/>
                <a:gd name="connsiteX243" fmla="*/ 1672383 w 2528822"/>
                <a:gd name="connsiteY243" fmla="*/ 418096 h 736048"/>
                <a:gd name="connsiteX244" fmla="*/ 1686046 w 2528822"/>
                <a:gd name="connsiteY244" fmla="*/ 411264 h 736048"/>
                <a:gd name="connsiteX245" fmla="*/ 1701076 w 2528822"/>
                <a:gd name="connsiteY245" fmla="*/ 411264 h 736048"/>
                <a:gd name="connsiteX246" fmla="*/ 1703808 w 2528822"/>
                <a:gd name="connsiteY246" fmla="*/ 420828 h 736048"/>
                <a:gd name="connsiteX247" fmla="*/ 1709274 w 2528822"/>
                <a:gd name="connsiteY247" fmla="*/ 420828 h 736048"/>
                <a:gd name="connsiteX248" fmla="*/ 1709274 w 2528822"/>
                <a:gd name="connsiteY248" fmla="*/ 415363 h 736048"/>
                <a:gd name="connsiteX249" fmla="*/ 1717472 w 2528822"/>
                <a:gd name="connsiteY249" fmla="*/ 413997 h 736048"/>
                <a:gd name="connsiteX250" fmla="*/ 1729768 w 2528822"/>
                <a:gd name="connsiteY250" fmla="*/ 422195 h 736048"/>
                <a:gd name="connsiteX251" fmla="*/ 1732501 w 2528822"/>
                <a:gd name="connsiteY251" fmla="*/ 416729 h 736048"/>
                <a:gd name="connsiteX252" fmla="*/ 1737966 w 2528822"/>
                <a:gd name="connsiteY252" fmla="*/ 418096 h 736048"/>
                <a:gd name="connsiteX253" fmla="*/ 1758461 w 2528822"/>
                <a:gd name="connsiteY253" fmla="*/ 430393 h 736048"/>
                <a:gd name="connsiteX254" fmla="*/ 1773491 w 2528822"/>
                <a:gd name="connsiteY254" fmla="*/ 434492 h 736048"/>
                <a:gd name="connsiteX255" fmla="*/ 1781689 w 2528822"/>
                <a:gd name="connsiteY255" fmla="*/ 431759 h 736048"/>
                <a:gd name="connsiteX256" fmla="*/ 1787154 w 2528822"/>
                <a:gd name="connsiteY256" fmla="*/ 441323 h 736048"/>
                <a:gd name="connsiteX257" fmla="*/ 1793985 w 2528822"/>
                <a:gd name="connsiteY257" fmla="*/ 445422 h 736048"/>
                <a:gd name="connsiteX258" fmla="*/ 1793985 w 2528822"/>
                <a:gd name="connsiteY258" fmla="*/ 450888 h 736048"/>
                <a:gd name="connsiteX259" fmla="*/ 1799451 w 2528822"/>
                <a:gd name="connsiteY259" fmla="*/ 444056 h 736048"/>
                <a:gd name="connsiteX260" fmla="*/ 1809015 w 2528822"/>
                <a:gd name="connsiteY260" fmla="*/ 446789 h 736048"/>
                <a:gd name="connsiteX261" fmla="*/ 1814481 w 2528822"/>
                <a:gd name="connsiteY261" fmla="*/ 453620 h 736048"/>
                <a:gd name="connsiteX262" fmla="*/ 1825411 w 2528822"/>
                <a:gd name="connsiteY262" fmla="*/ 452254 h 736048"/>
                <a:gd name="connsiteX263" fmla="*/ 1833609 w 2528822"/>
                <a:gd name="connsiteY263" fmla="*/ 459085 h 736048"/>
                <a:gd name="connsiteX264" fmla="*/ 1836342 w 2528822"/>
                <a:gd name="connsiteY264" fmla="*/ 468650 h 736048"/>
                <a:gd name="connsiteX265" fmla="*/ 1843173 w 2528822"/>
                <a:gd name="connsiteY265" fmla="*/ 472749 h 736048"/>
                <a:gd name="connsiteX266" fmla="*/ 1847272 w 2528822"/>
                <a:gd name="connsiteY266" fmla="*/ 482313 h 736048"/>
                <a:gd name="connsiteX267" fmla="*/ 1855470 w 2528822"/>
                <a:gd name="connsiteY267" fmla="*/ 478214 h 736048"/>
                <a:gd name="connsiteX268" fmla="*/ 1863668 w 2528822"/>
                <a:gd name="connsiteY268" fmla="*/ 467283 h 736048"/>
                <a:gd name="connsiteX269" fmla="*/ 1878698 w 2528822"/>
                <a:gd name="connsiteY269" fmla="*/ 470016 h 736048"/>
                <a:gd name="connsiteX270" fmla="*/ 1888262 w 2528822"/>
                <a:gd name="connsiteY270" fmla="*/ 468650 h 736048"/>
                <a:gd name="connsiteX271" fmla="*/ 1899192 w 2528822"/>
                <a:gd name="connsiteY271" fmla="*/ 485046 h 736048"/>
                <a:gd name="connsiteX272" fmla="*/ 1916954 w 2528822"/>
                <a:gd name="connsiteY272" fmla="*/ 504174 h 736048"/>
                <a:gd name="connsiteX273" fmla="*/ 1903291 w 2528822"/>
                <a:gd name="connsiteY273" fmla="*/ 520570 h 736048"/>
                <a:gd name="connsiteX274" fmla="*/ 1914222 w 2528822"/>
                <a:gd name="connsiteY274" fmla="*/ 520570 h 736048"/>
                <a:gd name="connsiteX275" fmla="*/ 1919688 w 2528822"/>
                <a:gd name="connsiteY275" fmla="*/ 524669 h 736048"/>
                <a:gd name="connsiteX276" fmla="*/ 1914222 w 2528822"/>
                <a:gd name="connsiteY276" fmla="*/ 530134 h 736048"/>
                <a:gd name="connsiteX277" fmla="*/ 1907390 w 2528822"/>
                <a:gd name="connsiteY277" fmla="*/ 551996 h 736048"/>
                <a:gd name="connsiteX278" fmla="*/ 1910123 w 2528822"/>
                <a:gd name="connsiteY278" fmla="*/ 567025 h 736048"/>
                <a:gd name="connsiteX279" fmla="*/ 1906024 w 2528822"/>
                <a:gd name="connsiteY279" fmla="*/ 583421 h 736048"/>
                <a:gd name="connsiteX280" fmla="*/ 1910123 w 2528822"/>
                <a:gd name="connsiteY280" fmla="*/ 599817 h 736048"/>
                <a:gd name="connsiteX281" fmla="*/ 1910123 w 2528822"/>
                <a:gd name="connsiteY281" fmla="*/ 582055 h 736048"/>
                <a:gd name="connsiteX282" fmla="*/ 1921053 w 2528822"/>
                <a:gd name="connsiteY282" fmla="*/ 560193 h 736048"/>
                <a:gd name="connsiteX283" fmla="*/ 1919688 w 2528822"/>
                <a:gd name="connsiteY283" fmla="*/ 547897 h 736048"/>
                <a:gd name="connsiteX284" fmla="*/ 1926519 w 2528822"/>
                <a:gd name="connsiteY284" fmla="*/ 545164 h 736048"/>
                <a:gd name="connsiteX285" fmla="*/ 1930618 w 2528822"/>
                <a:gd name="connsiteY285" fmla="*/ 554728 h 736048"/>
                <a:gd name="connsiteX286" fmla="*/ 1937450 w 2528822"/>
                <a:gd name="connsiteY286" fmla="*/ 567025 h 736048"/>
                <a:gd name="connsiteX287" fmla="*/ 1938816 w 2528822"/>
                <a:gd name="connsiteY287" fmla="*/ 550629 h 736048"/>
                <a:gd name="connsiteX288" fmla="*/ 1942915 w 2528822"/>
                <a:gd name="connsiteY288" fmla="*/ 543798 h 736048"/>
                <a:gd name="connsiteX289" fmla="*/ 1955212 w 2528822"/>
                <a:gd name="connsiteY289" fmla="*/ 538332 h 736048"/>
                <a:gd name="connsiteX290" fmla="*/ 1957944 w 2528822"/>
                <a:gd name="connsiteY290" fmla="*/ 532867 h 736048"/>
                <a:gd name="connsiteX291" fmla="*/ 1960677 w 2528822"/>
                <a:gd name="connsiteY291" fmla="*/ 531501 h 736048"/>
                <a:gd name="connsiteX292" fmla="*/ 1968875 w 2528822"/>
                <a:gd name="connsiteY292" fmla="*/ 535600 h 736048"/>
                <a:gd name="connsiteX293" fmla="*/ 1971607 w 2528822"/>
                <a:gd name="connsiteY293" fmla="*/ 531501 h 736048"/>
                <a:gd name="connsiteX294" fmla="*/ 1968875 w 2528822"/>
                <a:gd name="connsiteY294" fmla="*/ 523303 h 736048"/>
                <a:gd name="connsiteX295" fmla="*/ 1970242 w 2528822"/>
                <a:gd name="connsiteY295" fmla="*/ 519204 h 736048"/>
                <a:gd name="connsiteX296" fmla="*/ 1983905 w 2528822"/>
                <a:gd name="connsiteY296" fmla="*/ 517837 h 736048"/>
                <a:gd name="connsiteX297" fmla="*/ 2020795 w 2528822"/>
                <a:gd name="connsiteY297" fmla="*/ 535600 h 736048"/>
                <a:gd name="connsiteX298" fmla="*/ 2037192 w 2528822"/>
                <a:gd name="connsiteY298" fmla="*/ 538332 h 736048"/>
                <a:gd name="connsiteX299" fmla="*/ 2044023 w 2528822"/>
                <a:gd name="connsiteY299" fmla="*/ 536966 h 736048"/>
                <a:gd name="connsiteX300" fmla="*/ 2064518 w 2528822"/>
                <a:gd name="connsiteY300" fmla="*/ 545164 h 736048"/>
                <a:gd name="connsiteX301" fmla="*/ 2068617 w 2528822"/>
                <a:gd name="connsiteY301" fmla="*/ 542431 h 736048"/>
                <a:gd name="connsiteX302" fmla="*/ 2065885 w 2528822"/>
                <a:gd name="connsiteY302" fmla="*/ 535600 h 736048"/>
                <a:gd name="connsiteX303" fmla="*/ 2074083 w 2528822"/>
                <a:gd name="connsiteY303" fmla="*/ 538332 h 736048"/>
                <a:gd name="connsiteX304" fmla="*/ 2075448 w 2528822"/>
                <a:gd name="connsiteY304" fmla="*/ 545164 h 736048"/>
                <a:gd name="connsiteX305" fmla="*/ 2086379 w 2528822"/>
                <a:gd name="connsiteY305" fmla="*/ 553362 h 736048"/>
                <a:gd name="connsiteX306" fmla="*/ 2086379 w 2528822"/>
                <a:gd name="connsiteY306" fmla="*/ 546530 h 736048"/>
                <a:gd name="connsiteX307" fmla="*/ 2089111 w 2528822"/>
                <a:gd name="connsiteY307" fmla="*/ 538332 h 736048"/>
                <a:gd name="connsiteX308" fmla="*/ 2097310 w 2528822"/>
                <a:gd name="connsiteY308" fmla="*/ 545164 h 736048"/>
                <a:gd name="connsiteX309" fmla="*/ 2100043 w 2528822"/>
                <a:gd name="connsiteY309" fmla="*/ 539699 h 736048"/>
                <a:gd name="connsiteX310" fmla="*/ 2117804 w 2528822"/>
                <a:gd name="connsiteY310" fmla="*/ 553362 h 736048"/>
                <a:gd name="connsiteX311" fmla="*/ 2126002 w 2528822"/>
                <a:gd name="connsiteY311" fmla="*/ 561560 h 736048"/>
                <a:gd name="connsiteX312" fmla="*/ 2131467 w 2528822"/>
                <a:gd name="connsiteY312" fmla="*/ 553362 h 736048"/>
                <a:gd name="connsiteX313" fmla="*/ 2143764 w 2528822"/>
                <a:gd name="connsiteY313" fmla="*/ 547897 h 736048"/>
                <a:gd name="connsiteX314" fmla="*/ 2156062 w 2528822"/>
                <a:gd name="connsiteY314" fmla="*/ 553362 h 736048"/>
                <a:gd name="connsiteX315" fmla="*/ 2175191 w 2528822"/>
                <a:gd name="connsiteY315" fmla="*/ 553362 h 736048"/>
                <a:gd name="connsiteX316" fmla="*/ 2187488 w 2528822"/>
                <a:gd name="connsiteY316" fmla="*/ 546530 h 736048"/>
                <a:gd name="connsiteX317" fmla="*/ 2207982 w 2528822"/>
                <a:gd name="connsiteY317" fmla="*/ 554728 h 736048"/>
                <a:gd name="connsiteX318" fmla="*/ 2225744 w 2528822"/>
                <a:gd name="connsiteY318" fmla="*/ 554728 h 736048"/>
                <a:gd name="connsiteX319" fmla="*/ 2266734 w 2528822"/>
                <a:gd name="connsiteY319" fmla="*/ 583421 h 736048"/>
                <a:gd name="connsiteX320" fmla="*/ 2281763 w 2528822"/>
                <a:gd name="connsiteY320" fmla="*/ 582055 h 736048"/>
                <a:gd name="connsiteX321" fmla="*/ 2298160 w 2528822"/>
                <a:gd name="connsiteY321" fmla="*/ 597084 h 736048"/>
                <a:gd name="connsiteX322" fmla="*/ 2310457 w 2528822"/>
                <a:gd name="connsiteY322" fmla="*/ 599817 h 736048"/>
                <a:gd name="connsiteX323" fmla="*/ 2335050 w 2528822"/>
                <a:gd name="connsiteY323" fmla="*/ 633975 h 736048"/>
                <a:gd name="connsiteX324" fmla="*/ 2365110 w 2528822"/>
                <a:gd name="connsiteY324" fmla="*/ 665401 h 736048"/>
                <a:gd name="connsiteX325" fmla="*/ 2378773 w 2528822"/>
                <a:gd name="connsiteY325" fmla="*/ 666767 h 736048"/>
                <a:gd name="connsiteX326" fmla="*/ 2397902 w 2528822"/>
                <a:gd name="connsiteY326" fmla="*/ 676331 h 736048"/>
                <a:gd name="connsiteX327" fmla="*/ 2412930 w 2528822"/>
                <a:gd name="connsiteY327" fmla="*/ 692727 h 736048"/>
                <a:gd name="connsiteX328" fmla="*/ 2427960 w 2528822"/>
                <a:gd name="connsiteY328" fmla="*/ 695460 h 736048"/>
                <a:gd name="connsiteX329" fmla="*/ 2440257 w 2528822"/>
                <a:gd name="connsiteY329" fmla="*/ 713222 h 736048"/>
                <a:gd name="connsiteX330" fmla="*/ 2458020 w 2528822"/>
                <a:gd name="connsiteY330" fmla="*/ 705024 h 736048"/>
                <a:gd name="connsiteX331" fmla="*/ 2482613 w 2528822"/>
                <a:gd name="connsiteY331" fmla="*/ 703658 h 736048"/>
                <a:gd name="connsiteX332" fmla="*/ 2526336 w 2528822"/>
                <a:gd name="connsiteY332" fmla="*/ 722786 h 736048"/>
                <a:gd name="connsiteX333" fmla="*/ 2528822 w 2528822"/>
                <a:gd name="connsiteY333" fmla="*/ 736048 h 736048"/>
                <a:gd name="connsiteX334" fmla="*/ 1336 w 2528822"/>
                <a:gd name="connsiteY334" fmla="*/ 736048 h 736048"/>
                <a:gd name="connsiteX335" fmla="*/ 0 w 2528822"/>
                <a:gd name="connsiteY335" fmla="*/ 718687 h 736048"/>
                <a:gd name="connsiteX336" fmla="*/ 12297 w 2528822"/>
                <a:gd name="connsiteY336" fmla="*/ 710489 h 736048"/>
                <a:gd name="connsiteX337" fmla="*/ 28693 w 2528822"/>
                <a:gd name="connsiteY337" fmla="*/ 703658 h 736048"/>
                <a:gd name="connsiteX338" fmla="*/ 42356 w 2528822"/>
                <a:gd name="connsiteY338" fmla="*/ 689994 h 736048"/>
                <a:gd name="connsiteX339" fmla="*/ 50554 w 2528822"/>
                <a:gd name="connsiteY339" fmla="*/ 687262 h 736048"/>
                <a:gd name="connsiteX340" fmla="*/ 58752 w 2528822"/>
                <a:gd name="connsiteY340" fmla="*/ 679064 h 736048"/>
                <a:gd name="connsiteX341" fmla="*/ 92910 w 2528822"/>
                <a:gd name="connsiteY341" fmla="*/ 672232 h 736048"/>
                <a:gd name="connsiteX342" fmla="*/ 139366 w 2528822"/>
                <a:gd name="connsiteY342" fmla="*/ 657203 h 736048"/>
                <a:gd name="connsiteX343" fmla="*/ 144831 w 2528822"/>
                <a:gd name="connsiteY343" fmla="*/ 646272 h 736048"/>
                <a:gd name="connsiteX344" fmla="*/ 150296 w 2528822"/>
                <a:gd name="connsiteY344" fmla="*/ 649005 h 736048"/>
                <a:gd name="connsiteX345" fmla="*/ 163959 w 2528822"/>
                <a:gd name="connsiteY345" fmla="*/ 649005 h 736048"/>
                <a:gd name="connsiteX346" fmla="*/ 169425 w 2528822"/>
                <a:gd name="connsiteY346" fmla="*/ 647638 h 736048"/>
                <a:gd name="connsiteX347" fmla="*/ 184454 w 2528822"/>
                <a:gd name="connsiteY347" fmla="*/ 657203 h 736048"/>
                <a:gd name="connsiteX348" fmla="*/ 183088 w 2528822"/>
                <a:gd name="connsiteY348" fmla="*/ 661302 h 736048"/>
                <a:gd name="connsiteX349" fmla="*/ 198117 w 2528822"/>
                <a:gd name="connsiteY349" fmla="*/ 665401 h 736048"/>
                <a:gd name="connsiteX350" fmla="*/ 203583 w 2528822"/>
                <a:gd name="connsiteY350" fmla="*/ 655836 h 736048"/>
                <a:gd name="connsiteX351" fmla="*/ 202216 w 2528822"/>
                <a:gd name="connsiteY351" fmla="*/ 649005 h 736048"/>
                <a:gd name="connsiteX352" fmla="*/ 213147 w 2528822"/>
                <a:gd name="connsiteY352" fmla="*/ 612114 h 736048"/>
                <a:gd name="connsiteX353" fmla="*/ 251405 w 2528822"/>
                <a:gd name="connsiteY353" fmla="*/ 472749 h 736048"/>
                <a:gd name="connsiteX354" fmla="*/ 251405 w 2528822"/>
                <a:gd name="connsiteY354" fmla="*/ 463184 h 736048"/>
                <a:gd name="connsiteX355" fmla="*/ 252770 w 2528822"/>
                <a:gd name="connsiteY355" fmla="*/ 439957 h 736048"/>
                <a:gd name="connsiteX356" fmla="*/ 236375 w 2528822"/>
                <a:gd name="connsiteY356" fmla="*/ 411264 h 736048"/>
                <a:gd name="connsiteX357" fmla="*/ 211781 w 2528822"/>
                <a:gd name="connsiteY357" fmla="*/ 392136 h 736048"/>
                <a:gd name="connsiteX358" fmla="*/ 200851 w 2528822"/>
                <a:gd name="connsiteY358" fmla="*/ 377106 h 736048"/>
                <a:gd name="connsiteX359" fmla="*/ 199484 w 2528822"/>
                <a:gd name="connsiteY359" fmla="*/ 340215 h 736048"/>
                <a:gd name="connsiteX360" fmla="*/ 244572 w 2528822"/>
                <a:gd name="connsiteY360" fmla="*/ 325186 h 736048"/>
                <a:gd name="connsiteX361" fmla="*/ 260968 w 2528822"/>
                <a:gd name="connsiteY361" fmla="*/ 336116 h 736048"/>
                <a:gd name="connsiteX362" fmla="*/ 263702 w 2528822"/>
                <a:gd name="connsiteY362" fmla="*/ 325186 h 736048"/>
                <a:gd name="connsiteX363" fmla="*/ 255504 w 2528822"/>
                <a:gd name="connsiteY363" fmla="*/ 316988 h 736048"/>
                <a:gd name="connsiteX364" fmla="*/ 262335 w 2528822"/>
                <a:gd name="connsiteY364" fmla="*/ 308790 h 736048"/>
                <a:gd name="connsiteX365" fmla="*/ 252770 w 2528822"/>
                <a:gd name="connsiteY365" fmla="*/ 291027 h 736048"/>
                <a:gd name="connsiteX366" fmla="*/ 226811 w 2528822"/>
                <a:gd name="connsiteY366" fmla="*/ 284196 h 736048"/>
                <a:gd name="connsiteX367" fmla="*/ 219979 w 2528822"/>
                <a:gd name="connsiteY367" fmla="*/ 267800 h 736048"/>
                <a:gd name="connsiteX368" fmla="*/ 224078 w 2528822"/>
                <a:gd name="connsiteY368" fmla="*/ 245939 h 736048"/>
                <a:gd name="connsiteX369" fmla="*/ 300592 w 2528822"/>
                <a:gd name="connsiteY369" fmla="*/ 245939 h 736048"/>
                <a:gd name="connsiteX370" fmla="*/ 308790 w 2528822"/>
                <a:gd name="connsiteY370" fmla="*/ 236374 h 736048"/>
                <a:gd name="connsiteX371" fmla="*/ 322453 w 2528822"/>
                <a:gd name="connsiteY371" fmla="*/ 236374 h 736048"/>
                <a:gd name="connsiteX372" fmla="*/ 329285 w 2528822"/>
                <a:gd name="connsiteY372" fmla="*/ 243206 h 736048"/>
                <a:gd name="connsiteX373" fmla="*/ 337483 w 2528822"/>
                <a:gd name="connsiteY373" fmla="*/ 241840 h 736048"/>
                <a:gd name="connsiteX374" fmla="*/ 351146 w 2528822"/>
                <a:gd name="connsiteY374" fmla="*/ 226810 h 736048"/>
                <a:gd name="connsiteX375" fmla="*/ 368909 w 2528822"/>
                <a:gd name="connsiteY375" fmla="*/ 221345 h 736048"/>
                <a:gd name="connsiteX376" fmla="*/ 373008 w 2528822"/>
                <a:gd name="connsiteY376" fmla="*/ 232276 h 736048"/>
                <a:gd name="connsiteX377" fmla="*/ 383938 w 2528822"/>
                <a:gd name="connsiteY377" fmla="*/ 245939 h 736048"/>
                <a:gd name="connsiteX378" fmla="*/ 386671 w 2528822"/>
                <a:gd name="connsiteY378" fmla="*/ 260968 h 736048"/>
                <a:gd name="connsiteX379" fmla="*/ 386671 w 2528822"/>
                <a:gd name="connsiteY379" fmla="*/ 278731 h 736048"/>
                <a:gd name="connsiteX380" fmla="*/ 404432 w 2528822"/>
                <a:gd name="connsiteY380" fmla="*/ 275998 h 736048"/>
                <a:gd name="connsiteX381" fmla="*/ 430393 w 2528822"/>
                <a:gd name="connsiteY381" fmla="*/ 293760 h 736048"/>
                <a:gd name="connsiteX382" fmla="*/ 456353 w 2528822"/>
                <a:gd name="connsiteY382" fmla="*/ 314255 h 736048"/>
                <a:gd name="connsiteX383" fmla="*/ 471382 w 2528822"/>
                <a:gd name="connsiteY383" fmla="*/ 316988 h 736048"/>
                <a:gd name="connsiteX384" fmla="*/ 498709 w 2528822"/>
                <a:gd name="connsiteY384" fmla="*/ 315621 h 736048"/>
                <a:gd name="connsiteX385" fmla="*/ 515105 w 2528822"/>
                <a:gd name="connsiteY385" fmla="*/ 296493 h 736048"/>
                <a:gd name="connsiteX386" fmla="*/ 538333 w 2528822"/>
                <a:gd name="connsiteY386" fmla="*/ 281463 h 736048"/>
                <a:gd name="connsiteX387" fmla="*/ 549263 w 2528822"/>
                <a:gd name="connsiteY387" fmla="*/ 267800 h 736048"/>
                <a:gd name="connsiteX388" fmla="*/ 583422 w 2528822"/>
                <a:gd name="connsiteY388" fmla="*/ 250038 h 736048"/>
                <a:gd name="connsiteX389" fmla="*/ 590253 w 2528822"/>
                <a:gd name="connsiteY389" fmla="*/ 232276 h 736048"/>
                <a:gd name="connsiteX390" fmla="*/ 601184 w 2528822"/>
                <a:gd name="connsiteY390" fmla="*/ 219979 h 736048"/>
                <a:gd name="connsiteX391" fmla="*/ 632609 w 2528822"/>
                <a:gd name="connsiteY391" fmla="*/ 213147 h 736048"/>
                <a:gd name="connsiteX392" fmla="*/ 647639 w 2528822"/>
                <a:gd name="connsiteY392" fmla="*/ 206315 h 736048"/>
                <a:gd name="connsiteX393" fmla="*/ 646273 w 2528822"/>
                <a:gd name="connsiteY393" fmla="*/ 192652 h 736048"/>
                <a:gd name="connsiteX394" fmla="*/ 624411 w 2528822"/>
                <a:gd name="connsiteY394" fmla="*/ 188553 h 736048"/>
                <a:gd name="connsiteX395" fmla="*/ 602550 w 2528822"/>
                <a:gd name="connsiteY395" fmla="*/ 191286 h 736048"/>
                <a:gd name="connsiteX396" fmla="*/ 571124 w 2528822"/>
                <a:gd name="connsiteY396" fmla="*/ 181721 h 736048"/>
                <a:gd name="connsiteX397" fmla="*/ 575224 w 2528822"/>
                <a:gd name="connsiteY397" fmla="*/ 159860 h 736048"/>
                <a:gd name="connsiteX398" fmla="*/ 568391 w 2528822"/>
                <a:gd name="connsiteY398" fmla="*/ 146197 h 736048"/>
                <a:gd name="connsiteX399" fmla="*/ 587521 w 2528822"/>
                <a:gd name="connsiteY399" fmla="*/ 117504 h 736048"/>
                <a:gd name="connsiteX400" fmla="*/ 582055 w 2528822"/>
                <a:gd name="connsiteY400" fmla="*/ 105207 h 736048"/>
                <a:gd name="connsiteX401" fmla="*/ 567025 w 2528822"/>
                <a:gd name="connsiteY401" fmla="*/ 91544 h 736048"/>
                <a:gd name="connsiteX402" fmla="*/ 553362 w 2528822"/>
                <a:gd name="connsiteY402" fmla="*/ 86079 h 736048"/>
                <a:gd name="connsiteX403" fmla="*/ 545164 w 2528822"/>
                <a:gd name="connsiteY403" fmla="*/ 69683 h 736048"/>
                <a:gd name="connsiteX404" fmla="*/ 564293 w 2528822"/>
                <a:gd name="connsiteY404" fmla="*/ 75148 h 736048"/>
                <a:gd name="connsiteX405" fmla="*/ 584787 w 2528822"/>
                <a:gd name="connsiteY405" fmla="*/ 77881 h 736048"/>
                <a:gd name="connsiteX406" fmla="*/ 605283 w 2528822"/>
                <a:gd name="connsiteY406" fmla="*/ 90178 h 736048"/>
                <a:gd name="connsiteX407" fmla="*/ 628510 w 2528822"/>
                <a:gd name="connsiteY407" fmla="*/ 88811 h 736048"/>
                <a:gd name="connsiteX408" fmla="*/ 658569 w 2528822"/>
                <a:gd name="connsiteY408" fmla="*/ 84712 h 736048"/>
                <a:gd name="connsiteX409" fmla="*/ 665401 w 2528822"/>
                <a:gd name="connsiteY409" fmla="*/ 90178 h 736048"/>
                <a:gd name="connsiteX410" fmla="*/ 687262 w 2528822"/>
                <a:gd name="connsiteY410" fmla="*/ 83346 h 736048"/>
                <a:gd name="connsiteX411" fmla="*/ 709123 w 2528822"/>
                <a:gd name="connsiteY411" fmla="*/ 64218 h 736048"/>
                <a:gd name="connsiteX412" fmla="*/ 728252 w 2528822"/>
                <a:gd name="connsiteY412" fmla="*/ 62851 h 736048"/>
                <a:gd name="connsiteX413" fmla="*/ 739183 w 2528822"/>
                <a:gd name="connsiteY413" fmla="*/ 68316 h 736048"/>
                <a:gd name="connsiteX414" fmla="*/ 769242 w 2528822"/>
                <a:gd name="connsiteY414" fmla="*/ 56020 h 736048"/>
                <a:gd name="connsiteX415" fmla="*/ 791102 w 2528822"/>
                <a:gd name="connsiteY415" fmla="*/ 54653 h 736048"/>
                <a:gd name="connsiteX416" fmla="*/ 825261 w 2528822"/>
                <a:gd name="connsiteY416" fmla="*/ 30059 h 736048"/>
                <a:gd name="connsiteX417" fmla="*/ 832092 w 2528822"/>
                <a:gd name="connsiteY417" fmla="*/ 13664 h 7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2528822" h="736048">
                  <a:moveTo>
                    <a:pt x="1490662" y="393502"/>
                  </a:moveTo>
                  <a:lnTo>
                    <a:pt x="1493394" y="396234"/>
                  </a:lnTo>
                  <a:lnTo>
                    <a:pt x="1489295" y="404432"/>
                  </a:lnTo>
                  <a:lnTo>
                    <a:pt x="1479730" y="405799"/>
                  </a:lnTo>
                  <a:lnTo>
                    <a:pt x="1475631" y="405799"/>
                  </a:lnTo>
                  <a:lnTo>
                    <a:pt x="1481097" y="398967"/>
                  </a:lnTo>
                  <a:close/>
                  <a:moveTo>
                    <a:pt x="1490662" y="364809"/>
                  </a:moveTo>
                  <a:lnTo>
                    <a:pt x="1496127" y="366175"/>
                  </a:lnTo>
                  <a:lnTo>
                    <a:pt x="1501592" y="364809"/>
                  </a:lnTo>
                  <a:lnTo>
                    <a:pt x="1504325" y="370274"/>
                  </a:lnTo>
                  <a:lnTo>
                    <a:pt x="1493394" y="382571"/>
                  </a:lnTo>
                  <a:lnTo>
                    <a:pt x="1486563" y="383938"/>
                  </a:lnTo>
                  <a:lnTo>
                    <a:pt x="1471533" y="397601"/>
                  </a:lnTo>
                  <a:lnTo>
                    <a:pt x="1468800" y="403066"/>
                  </a:lnTo>
                  <a:lnTo>
                    <a:pt x="1463335" y="404432"/>
                  </a:lnTo>
                  <a:lnTo>
                    <a:pt x="1471533" y="379839"/>
                  </a:lnTo>
                  <a:lnTo>
                    <a:pt x="1483829" y="367542"/>
                  </a:lnTo>
                  <a:close/>
                  <a:moveTo>
                    <a:pt x="1575373" y="359344"/>
                  </a:moveTo>
                  <a:lnTo>
                    <a:pt x="1584937" y="359344"/>
                  </a:lnTo>
                  <a:lnTo>
                    <a:pt x="1591770" y="364809"/>
                  </a:lnTo>
                  <a:lnTo>
                    <a:pt x="1586304" y="373007"/>
                  </a:lnTo>
                  <a:lnTo>
                    <a:pt x="1571274" y="374373"/>
                  </a:lnTo>
                  <a:lnTo>
                    <a:pt x="1563077" y="368908"/>
                  </a:lnTo>
                  <a:lnTo>
                    <a:pt x="1572641" y="364809"/>
                  </a:lnTo>
                  <a:close/>
                  <a:moveTo>
                    <a:pt x="1511156" y="347047"/>
                  </a:moveTo>
                  <a:lnTo>
                    <a:pt x="1519354" y="351146"/>
                  </a:lnTo>
                  <a:lnTo>
                    <a:pt x="1520720" y="356611"/>
                  </a:lnTo>
                  <a:lnTo>
                    <a:pt x="1520720" y="363443"/>
                  </a:lnTo>
                  <a:lnTo>
                    <a:pt x="1513889" y="360710"/>
                  </a:lnTo>
                  <a:lnTo>
                    <a:pt x="1509790" y="355245"/>
                  </a:lnTo>
                  <a:close/>
                  <a:moveTo>
                    <a:pt x="1557612" y="340215"/>
                  </a:moveTo>
                  <a:lnTo>
                    <a:pt x="1564443" y="345680"/>
                  </a:lnTo>
                  <a:lnTo>
                    <a:pt x="1561710" y="353878"/>
                  </a:lnTo>
                  <a:lnTo>
                    <a:pt x="1553513" y="357977"/>
                  </a:lnTo>
                  <a:lnTo>
                    <a:pt x="1548047" y="355245"/>
                  </a:lnTo>
                  <a:lnTo>
                    <a:pt x="1531651" y="355245"/>
                  </a:lnTo>
                  <a:lnTo>
                    <a:pt x="1526186" y="352512"/>
                  </a:lnTo>
                  <a:lnTo>
                    <a:pt x="1528918" y="347047"/>
                  </a:lnTo>
                  <a:lnTo>
                    <a:pt x="1538482" y="345680"/>
                  </a:lnTo>
                  <a:close/>
                  <a:moveTo>
                    <a:pt x="1542581" y="312889"/>
                  </a:moveTo>
                  <a:lnTo>
                    <a:pt x="1548047" y="314255"/>
                  </a:lnTo>
                  <a:lnTo>
                    <a:pt x="1542581" y="323819"/>
                  </a:lnTo>
                  <a:lnTo>
                    <a:pt x="1535750" y="326552"/>
                  </a:lnTo>
                  <a:lnTo>
                    <a:pt x="1528918" y="336116"/>
                  </a:lnTo>
                  <a:lnTo>
                    <a:pt x="1520720" y="342948"/>
                  </a:lnTo>
                  <a:lnTo>
                    <a:pt x="1517988" y="330651"/>
                  </a:lnTo>
                  <a:lnTo>
                    <a:pt x="1526186" y="322453"/>
                  </a:lnTo>
                  <a:lnTo>
                    <a:pt x="1533017" y="319720"/>
                  </a:lnTo>
                  <a:close/>
                  <a:moveTo>
                    <a:pt x="1511156" y="196751"/>
                  </a:moveTo>
                  <a:lnTo>
                    <a:pt x="1520720" y="203583"/>
                  </a:lnTo>
                  <a:lnTo>
                    <a:pt x="1530284" y="221345"/>
                  </a:lnTo>
                  <a:lnTo>
                    <a:pt x="1528918" y="230909"/>
                  </a:lnTo>
                  <a:cubicBezTo>
                    <a:pt x="1528918" y="229543"/>
                    <a:pt x="1522087" y="228177"/>
                    <a:pt x="1522087" y="228177"/>
                  </a:cubicBezTo>
                  <a:lnTo>
                    <a:pt x="1515255" y="218612"/>
                  </a:lnTo>
                  <a:lnTo>
                    <a:pt x="1509790" y="202216"/>
                  </a:lnTo>
                  <a:close/>
                  <a:moveTo>
                    <a:pt x="830726" y="0"/>
                  </a:moveTo>
                  <a:lnTo>
                    <a:pt x="837558" y="1367"/>
                  </a:lnTo>
                  <a:lnTo>
                    <a:pt x="843023" y="6832"/>
                  </a:lnTo>
                  <a:lnTo>
                    <a:pt x="849854" y="1367"/>
                  </a:lnTo>
                  <a:lnTo>
                    <a:pt x="864885" y="2733"/>
                  </a:lnTo>
                  <a:lnTo>
                    <a:pt x="875815" y="16396"/>
                  </a:lnTo>
                  <a:lnTo>
                    <a:pt x="875815" y="34158"/>
                  </a:lnTo>
                  <a:lnTo>
                    <a:pt x="867617" y="47822"/>
                  </a:lnTo>
                  <a:lnTo>
                    <a:pt x="862152" y="56020"/>
                  </a:lnTo>
                  <a:lnTo>
                    <a:pt x="873082" y="61485"/>
                  </a:lnTo>
                  <a:lnTo>
                    <a:pt x="886745" y="60119"/>
                  </a:lnTo>
                  <a:lnTo>
                    <a:pt x="890844" y="69683"/>
                  </a:lnTo>
                  <a:lnTo>
                    <a:pt x="897676" y="79247"/>
                  </a:lnTo>
                  <a:lnTo>
                    <a:pt x="909973" y="77881"/>
                  </a:lnTo>
                  <a:lnTo>
                    <a:pt x="909973" y="84712"/>
                  </a:lnTo>
                  <a:lnTo>
                    <a:pt x="897676" y="99742"/>
                  </a:lnTo>
                  <a:lnTo>
                    <a:pt x="893577" y="117504"/>
                  </a:lnTo>
                  <a:lnTo>
                    <a:pt x="879914" y="140732"/>
                  </a:lnTo>
                  <a:lnTo>
                    <a:pt x="881280" y="155761"/>
                  </a:lnTo>
                  <a:lnTo>
                    <a:pt x="875815" y="165326"/>
                  </a:lnTo>
                  <a:lnTo>
                    <a:pt x="874449" y="177622"/>
                  </a:lnTo>
                  <a:lnTo>
                    <a:pt x="877181" y="184454"/>
                  </a:lnTo>
                  <a:lnTo>
                    <a:pt x="874449" y="194018"/>
                  </a:lnTo>
                  <a:lnTo>
                    <a:pt x="875815" y="207682"/>
                  </a:lnTo>
                  <a:lnTo>
                    <a:pt x="888112" y="219979"/>
                  </a:lnTo>
                  <a:lnTo>
                    <a:pt x="903142" y="235008"/>
                  </a:lnTo>
                  <a:lnTo>
                    <a:pt x="903142" y="244572"/>
                  </a:lnTo>
                  <a:lnTo>
                    <a:pt x="912706" y="256869"/>
                  </a:lnTo>
                  <a:lnTo>
                    <a:pt x="938666" y="280097"/>
                  </a:lnTo>
                  <a:lnTo>
                    <a:pt x="949596" y="284196"/>
                  </a:lnTo>
                  <a:lnTo>
                    <a:pt x="957795" y="273265"/>
                  </a:lnTo>
                  <a:lnTo>
                    <a:pt x="967359" y="270533"/>
                  </a:lnTo>
                  <a:lnTo>
                    <a:pt x="968725" y="274632"/>
                  </a:lnTo>
                  <a:lnTo>
                    <a:pt x="983755" y="273265"/>
                  </a:lnTo>
                  <a:lnTo>
                    <a:pt x="993319" y="262335"/>
                  </a:lnTo>
                  <a:lnTo>
                    <a:pt x="994685" y="255503"/>
                  </a:lnTo>
                  <a:lnTo>
                    <a:pt x="1008349" y="251404"/>
                  </a:lnTo>
                  <a:lnTo>
                    <a:pt x="1035675" y="252770"/>
                  </a:lnTo>
                  <a:lnTo>
                    <a:pt x="1043873" y="230909"/>
                  </a:lnTo>
                  <a:lnTo>
                    <a:pt x="1057537" y="225444"/>
                  </a:lnTo>
                  <a:lnTo>
                    <a:pt x="1076665" y="224078"/>
                  </a:lnTo>
                  <a:lnTo>
                    <a:pt x="1082130" y="229543"/>
                  </a:lnTo>
                  <a:lnTo>
                    <a:pt x="1094427" y="228177"/>
                  </a:lnTo>
                  <a:lnTo>
                    <a:pt x="1116288" y="228177"/>
                  </a:lnTo>
                  <a:lnTo>
                    <a:pt x="1117655" y="228177"/>
                  </a:lnTo>
                  <a:lnTo>
                    <a:pt x="1123119" y="228177"/>
                  </a:lnTo>
                  <a:lnTo>
                    <a:pt x="1127218" y="230909"/>
                  </a:lnTo>
                  <a:lnTo>
                    <a:pt x="1143615" y="235008"/>
                  </a:lnTo>
                  <a:lnTo>
                    <a:pt x="1154545" y="235008"/>
                  </a:lnTo>
                  <a:lnTo>
                    <a:pt x="1157278" y="229543"/>
                  </a:lnTo>
                  <a:lnTo>
                    <a:pt x="1150446" y="214513"/>
                  </a:lnTo>
                  <a:lnTo>
                    <a:pt x="1147714" y="206315"/>
                  </a:lnTo>
                  <a:lnTo>
                    <a:pt x="1135417" y="194018"/>
                  </a:lnTo>
                  <a:lnTo>
                    <a:pt x="1138149" y="181721"/>
                  </a:lnTo>
                  <a:lnTo>
                    <a:pt x="1151812" y="173524"/>
                  </a:lnTo>
                  <a:lnTo>
                    <a:pt x="1166843" y="177622"/>
                  </a:lnTo>
                  <a:lnTo>
                    <a:pt x="1194169" y="176256"/>
                  </a:lnTo>
                  <a:lnTo>
                    <a:pt x="1206465" y="170791"/>
                  </a:lnTo>
                  <a:lnTo>
                    <a:pt x="1224228" y="172157"/>
                  </a:lnTo>
                  <a:lnTo>
                    <a:pt x="1237891" y="184454"/>
                  </a:lnTo>
                  <a:lnTo>
                    <a:pt x="1247455" y="185820"/>
                  </a:lnTo>
                  <a:lnTo>
                    <a:pt x="1250188" y="192652"/>
                  </a:lnTo>
                  <a:lnTo>
                    <a:pt x="1254287" y="203583"/>
                  </a:lnTo>
                  <a:lnTo>
                    <a:pt x="1258386" y="206315"/>
                  </a:lnTo>
                  <a:lnTo>
                    <a:pt x="1258386" y="213147"/>
                  </a:lnTo>
                  <a:lnTo>
                    <a:pt x="1267951" y="224078"/>
                  </a:lnTo>
                  <a:lnTo>
                    <a:pt x="1278881" y="225444"/>
                  </a:lnTo>
                  <a:lnTo>
                    <a:pt x="1285713" y="217246"/>
                  </a:lnTo>
                  <a:lnTo>
                    <a:pt x="1295277" y="213147"/>
                  </a:lnTo>
                  <a:lnTo>
                    <a:pt x="1302108" y="214513"/>
                  </a:lnTo>
                  <a:lnTo>
                    <a:pt x="1303475" y="219979"/>
                  </a:lnTo>
                  <a:lnTo>
                    <a:pt x="1308940" y="222711"/>
                  </a:lnTo>
                  <a:lnTo>
                    <a:pt x="1308940" y="240473"/>
                  </a:lnTo>
                  <a:lnTo>
                    <a:pt x="1317138" y="243206"/>
                  </a:lnTo>
                  <a:lnTo>
                    <a:pt x="1329435" y="235008"/>
                  </a:lnTo>
                  <a:lnTo>
                    <a:pt x="1332168" y="224078"/>
                  </a:lnTo>
                  <a:lnTo>
                    <a:pt x="1338999" y="218612"/>
                  </a:lnTo>
                  <a:lnTo>
                    <a:pt x="1351296" y="217246"/>
                  </a:lnTo>
                  <a:lnTo>
                    <a:pt x="1359494" y="200850"/>
                  </a:lnTo>
                  <a:lnTo>
                    <a:pt x="1370424" y="183088"/>
                  </a:lnTo>
                  <a:lnTo>
                    <a:pt x="1382721" y="155761"/>
                  </a:lnTo>
                  <a:lnTo>
                    <a:pt x="1382721" y="143464"/>
                  </a:lnTo>
                  <a:lnTo>
                    <a:pt x="1400484" y="121603"/>
                  </a:lnTo>
                  <a:lnTo>
                    <a:pt x="1416880" y="101108"/>
                  </a:lnTo>
                  <a:lnTo>
                    <a:pt x="1422345" y="92910"/>
                  </a:lnTo>
                  <a:lnTo>
                    <a:pt x="1438741" y="80613"/>
                  </a:lnTo>
                  <a:lnTo>
                    <a:pt x="1444207" y="72415"/>
                  </a:lnTo>
                  <a:lnTo>
                    <a:pt x="1442840" y="61485"/>
                  </a:lnTo>
                  <a:lnTo>
                    <a:pt x="1445573" y="60119"/>
                  </a:lnTo>
                  <a:lnTo>
                    <a:pt x="1453771" y="76514"/>
                  </a:lnTo>
                  <a:lnTo>
                    <a:pt x="1456503" y="90178"/>
                  </a:lnTo>
                  <a:lnTo>
                    <a:pt x="1461969" y="95643"/>
                  </a:lnTo>
                  <a:lnTo>
                    <a:pt x="1467434" y="107940"/>
                  </a:lnTo>
                  <a:lnTo>
                    <a:pt x="1467434" y="121603"/>
                  </a:lnTo>
                  <a:lnTo>
                    <a:pt x="1476998" y="147563"/>
                  </a:lnTo>
                  <a:lnTo>
                    <a:pt x="1490662" y="166692"/>
                  </a:lnTo>
                  <a:lnTo>
                    <a:pt x="1505691" y="203583"/>
                  </a:lnTo>
                  <a:lnTo>
                    <a:pt x="1513889" y="228177"/>
                  </a:lnTo>
                  <a:lnTo>
                    <a:pt x="1520720" y="239107"/>
                  </a:lnTo>
                  <a:lnTo>
                    <a:pt x="1524819" y="233642"/>
                  </a:lnTo>
                  <a:lnTo>
                    <a:pt x="1538482" y="232276"/>
                  </a:lnTo>
                  <a:lnTo>
                    <a:pt x="1550780" y="241840"/>
                  </a:lnTo>
                  <a:lnTo>
                    <a:pt x="1550780" y="255503"/>
                  </a:lnTo>
                  <a:lnTo>
                    <a:pt x="1546680" y="259602"/>
                  </a:lnTo>
                  <a:lnTo>
                    <a:pt x="1543948" y="269166"/>
                  </a:lnTo>
                  <a:lnTo>
                    <a:pt x="1550780" y="277364"/>
                  </a:lnTo>
                  <a:lnTo>
                    <a:pt x="1543948" y="282830"/>
                  </a:lnTo>
                  <a:lnTo>
                    <a:pt x="1542581" y="291027"/>
                  </a:lnTo>
                  <a:lnTo>
                    <a:pt x="1511156" y="322453"/>
                  </a:lnTo>
                  <a:lnTo>
                    <a:pt x="1498860" y="341581"/>
                  </a:lnTo>
                  <a:lnTo>
                    <a:pt x="1489295" y="345680"/>
                  </a:lnTo>
                  <a:lnTo>
                    <a:pt x="1475631" y="355245"/>
                  </a:lnTo>
                  <a:lnTo>
                    <a:pt x="1461969" y="362076"/>
                  </a:lnTo>
                  <a:lnTo>
                    <a:pt x="1453771" y="374373"/>
                  </a:lnTo>
                  <a:lnTo>
                    <a:pt x="1448306" y="394868"/>
                  </a:lnTo>
                  <a:lnTo>
                    <a:pt x="1425077" y="424927"/>
                  </a:lnTo>
                  <a:lnTo>
                    <a:pt x="1423711" y="441323"/>
                  </a:lnTo>
                  <a:lnTo>
                    <a:pt x="1412781" y="461818"/>
                  </a:lnTo>
                  <a:lnTo>
                    <a:pt x="1423711" y="454986"/>
                  </a:lnTo>
                  <a:lnTo>
                    <a:pt x="1430543" y="437224"/>
                  </a:lnTo>
                  <a:lnTo>
                    <a:pt x="1437374" y="422195"/>
                  </a:lnTo>
                  <a:lnTo>
                    <a:pt x="1451038" y="411264"/>
                  </a:lnTo>
                  <a:lnTo>
                    <a:pt x="1457870" y="411264"/>
                  </a:lnTo>
                  <a:lnTo>
                    <a:pt x="1456503" y="420828"/>
                  </a:lnTo>
                  <a:lnTo>
                    <a:pt x="1453771" y="429026"/>
                  </a:lnTo>
                  <a:lnTo>
                    <a:pt x="1453771" y="442690"/>
                  </a:lnTo>
                  <a:lnTo>
                    <a:pt x="1438741" y="464551"/>
                  </a:lnTo>
                  <a:lnTo>
                    <a:pt x="1459236" y="441323"/>
                  </a:lnTo>
                  <a:lnTo>
                    <a:pt x="1474265" y="419462"/>
                  </a:lnTo>
                  <a:lnTo>
                    <a:pt x="1489295" y="413997"/>
                  </a:lnTo>
                  <a:lnTo>
                    <a:pt x="1496127" y="416729"/>
                  </a:lnTo>
                  <a:lnTo>
                    <a:pt x="1498860" y="426294"/>
                  </a:lnTo>
                  <a:lnTo>
                    <a:pt x="1504325" y="413997"/>
                  </a:lnTo>
                  <a:lnTo>
                    <a:pt x="1509790" y="411264"/>
                  </a:lnTo>
                  <a:lnTo>
                    <a:pt x="1517988" y="409898"/>
                  </a:lnTo>
                  <a:lnTo>
                    <a:pt x="1513889" y="403066"/>
                  </a:lnTo>
                  <a:lnTo>
                    <a:pt x="1508424" y="398967"/>
                  </a:lnTo>
                  <a:lnTo>
                    <a:pt x="1507057" y="390769"/>
                  </a:lnTo>
                  <a:lnTo>
                    <a:pt x="1524819" y="371641"/>
                  </a:lnTo>
                  <a:lnTo>
                    <a:pt x="1549414" y="373007"/>
                  </a:lnTo>
                  <a:lnTo>
                    <a:pt x="1572641" y="382571"/>
                  </a:lnTo>
                  <a:lnTo>
                    <a:pt x="1589036" y="381205"/>
                  </a:lnTo>
                  <a:lnTo>
                    <a:pt x="1608166" y="370274"/>
                  </a:lnTo>
                  <a:lnTo>
                    <a:pt x="1621829" y="370274"/>
                  </a:lnTo>
                  <a:lnTo>
                    <a:pt x="1636858" y="381205"/>
                  </a:lnTo>
                  <a:lnTo>
                    <a:pt x="1654621" y="385304"/>
                  </a:lnTo>
                  <a:lnTo>
                    <a:pt x="1653254" y="397601"/>
                  </a:lnTo>
                  <a:lnTo>
                    <a:pt x="1646423" y="407165"/>
                  </a:lnTo>
                  <a:lnTo>
                    <a:pt x="1646423" y="422195"/>
                  </a:lnTo>
                  <a:lnTo>
                    <a:pt x="1628660" y="442690"/>
                  </a:lnTo>
                  <a:lnTo>
                    <a:pt x="1628660" y="457719"/>
                  </a:lnTo>
                  <a:lnTo>
                    <a:pt x="1609532" y="464551"/>
                  </a:lnTo>
                  <a:lnTo>
                    <a:pt x="1597234" y="471382"/>
                  </a:lnTo>
                  <a:lnTo>
                    <a:pt x="1590403" y="474115"/>
                  </a:lnTo>
                  <a:lnTo>
                    <a:pt x="1583571" y="468650"/>
                  </a:lnTo>
                  <a:lnTo>
                    <a:pt x="1578106" y="468650"/>
                  </a:lnTo>
                  <a:lnTo>
                    <a:pt x="1567176" y="482313"/>
                  </a:lnTo>
                  <a:lnTo>
                    <a:pt x="1556245" y="485046"/>
                  </a:lnTo>
                  <a:lnTo>
                    <a:pt x="1535750" y="480947"/>
                  </a:lnTo>
                  <a:lnTo>
                    <a:pt x="1523453" y="483679"/>
                  </a:lnTo>
                  <a:lnTo>
                    <a:pt x="1512523" y="491877"/>
                  </a:lnTo>
                  <a:lnTo>
                    <a:pt x="1502959" y="490511"/>
                  </a:lnTo>
                  <a:lnTo>
                    <a:pt x="1511156" y="497343"/>
                  </a:lnTo>
                  <a:lnTo>
                    <a:pt x="1523453" y="494610"/>
                  </a:lnTo>
                  <a:lnTo>
                    <a:pt x="1538482" y="493244"/>
                  </a:lnTo>
                  <a:lnTo>
                    <a:pt x="1556245" y="498709"/>
                  </a:lnTo>
                  <a:lnTo>
                    <a:pt x="1572641" y="493244"/>
                  </a:lnTo>
                  <a:lnTo>
                    <a:pt x="1580839" y="493244"/>
                  </a:lnTo>
                  <a:lnTo>
                    <a:pt x="1582205" y="501442"/>
                  </a:lnTo>
                  <a:lnTo>
                    <a:pt x="1576740" y="516471"/>
                  </a:lnTo>
                  <a:lnTo>
                    <a:pt x="1578106" y="535600"/>
                  </a:lnTo>
                  <a:lnTo>
                    <a:pt x="1567176" y="545164"/>
                  </a:lnTo>
                  <a:lnTo>
                    <a:pt x="1557612" y="557461"/>
                  </a:lnTo>
                  <a:lnTo>
                    <a:pt x="1557612" y="568391"/>
                  </a:lnTo>
                  <a:lnTo>
                    <a:pt x="1567176" y="583421"/>
                  </a:lnTo>
                  <a:lnTo>
                    <a:pt x="1571274" y="598451"/>
                  </a:lnTo>
                  <a:lnTo>
                    <a:pt x="1574007" y="573857"/>
                  </a:lnTo>
                  <a:lnTo>
                    <a:pt x="1571274" y="560193"/>
                  </a:lnTo>
                  <a:lnTo>
                    <a:pt x="1569908" y="551996"/>
                  </a:lnTo>
                  <a:lnTo>
                    <a:pt x="1580839" y="541065"/>
                  </a:lnTo>
                  <a:lnTo>
                    <a:pt x="1587670" y="531501"/>
                  </a:lnTo>
                  <a:lnTo>
                    <a:pt x="1590403" y="513738"/>
                  </a:lnTo>
                  <a:lnTo>
                    <a:pt x="1597234" y="494610"/>
                  </a:lnTo>
                  <a:lnTo>
                    <a:pt x="1608166" y="479580"/>
                  </a:lnTo>
                  <a:lnTo>
                    <a:pt x="1632759" y="465917"/>
                  </a:lnTo>
                  <a:lnTo>
                    <a:pt x="1651887" y="454986"/>
                  </a:lnTo>
                  <a:lnTo>
                    <a:pt x="1666918" y="439957"/>
                  </a:lnTo>
                  <a:lnTo>
                    <a:pt x="1665551" y="431759"/>
                  </a:lnTo>
                  <a:lnTo>
                    <a:pt x="1672383" y="418096"/>
                  </a:lnTo>
                  <a:lnTo>
                    <a:pt x="1686046" y="411264"/>
                  </a:lnTo>
                  <a:lnTo>
                    <a:pt x="1701076" y="411264"/>
                  </a:lnTo>
                  <a:lnTo>
                    <a:pt x="1703808" y="420828"/>
                  </a:lnTo>
                  <a:lnTo>
                    <a:pt x="1709274" y="420828"/>
                  </a:lnTo>
                  <a:lnTo>
                    <a:pt x="1709274" y="415363"/>
                  </a:lnTo>
                  <a:lnTo>
                    <a:pt x="1717472" y="413997"/>
                  </a:lnTo>
                  <a:lnTo>
                    <a:pt x="1729768" y="422195"/>
                  </a:lnTo>
                  <a:lnTo>
                    <a:pt x="1732501" y="416729"/>
                  </a:lnTo>
                  <a:lnTo>
                    <a:pt x="1737966" y="418096"/>
                  </a:lnTo>
                  <a:lnTo>
                    <a:pt x="1758461" y="430393"/>
                  </a:lnTo>
                  <a:lnTo>
                    <a:pt x="1773491" y="434492"/>
                  </a:lnTo>
                  <a:lnTo>
                    <a:pt x="1781689" y="431759"/>
                  </a:lnTo>
                  <a:lnTo>
                    <a:pt x="1787154" y="441323"/>
                  </a:lnTo>
                  <a:lnTo>
                    <a:pt x="1793985" y="445422"/>
                  </a:lnTo>
                  <a:lnTo>
                    <a:pt x="1793985" y="450888"/>
                  </a:lnTo>
                  <a:lnTo>
                    <a:pt x="1799451" y="444056"/>
                  </a:lnTo>
                  <a:lnTo>
                    <a:pt x="1809015" y="446789"/>
                  </a:lnTo>
                  <a:lnTo>
                    <a:pt x="1814481" y="453620"/>
                  </a:lnTo>
                  <a:lnTo>
                    <a:pt x="1825411" y="452254"/>
                  </a:lnTo>
                  <a:lnTo>
                    <a:pt x="1833609" y="459085"/>
                  </a:lnTo>
                  <a:lnTo>
                    <a:pt x="1836342" y="468650"/>
                  </a:lnTo>
                  <a:lnTo>
                    <a:pt x="1843173" y="472749"/>
                  </a:lnTo>
                  <a:lnTo>
                    <a:pt x="1847272" y="482313"/>
                  </a:lnTo>
                  <a:lnTo>
                    <a:pt x="1855470" y="478214"/>
                  </a:lnTo>
                  <a:lnTo>
                    <a:pt x="1863668" y="467283"/>
                  </a:lnTo>
                  <a:lnTo>
                    <a:pt x="1878698" y="470016"/>
                  </a:lnTo>
                  <a:lnTo>
                    <a:pt x="1888262" y="468650"/>
                  </a:lnTo>
                  <a:lnTo>
                    <a:pt x="1899192" y="485046"/>
                  </a:lnTo>
                  <a:lnTo>
                    <a:pt x="1916954" y="504174"/>
                  </a:lnTo>
                  <a:lnTo>
                    <a:pt x="1903291" y="520570"/>
                  </a:lnTo>
                  <a:lnTo>
                    <a:pt x="1914222" y="520570"/>
                  </a:lnTo>
                  <a:lnTo>
                    <a:pt x="1919688" y="524669"/>
                  </a:lnTo>
                  <a:lnTo>
                    <a:pt x="1914222" y="530134"/>
                  </a:lnTo>
                  <a:lnTo>
                    <a:pt x="1907390" y="551996"/>
                  </a:lnTo>
                  <a:lnTo>
                    <a:pt x="1910123" y="567025"/>
                  </a:lnTo>
                  <a:lnTo>
                    <a:pt x="1906024" y="583421"/>
                  </a:lnTo>
                  <a:lnTo>
                    <a:pt x="1910123" y="599817"/>
                  </a:lnTo>
                  <a:lnTo>
                    <a:pt x="1910123" y="582055"/>
                  </a:lnTo>
                  <a:lnTo>
                    <a:pt x="1921053" y="560193"/>
                  </a:lnTo>
                  <a:lnTo>
                    <a:pt x="1919688" y="547897"/>
                  </a:lnTo>
                  <a:lnTo>
                    <a:pt x="1926519" y="545164"/>
                  </a:lnTo>
                  <a:lnTo>
                    <a:pt x="1930618" y="554728"/>
                  </a:lnTo>
                  <a:lnTo>
                    <a:pt x="1937450" y="567025"/>
                  </a:lnTo>
                  <a:lnTo>
                    <a:pt x="1938816" y="550629"/>
                  </a:lnTo>
                  <a:lnTo>
                    <a:pt x="1942915" y="543798"/>
                  </a:lnTo>
                  <a:lnTo>
                    <a:pt x="1955212" y="538332"/>
                  </a:lnTo>
                  <a:lnTo>
                    <a:pt x="1957944" y="532867"/>
                  </a:lnTo>
                  <a:lnTo>
                    <a:pt x="1960677" y="531501"/>
                  </a:lnTo>
                  <a:lnTo>
                    <a:pt x="1968875" y="535600"/>
                  </a:lnTo>
                  <a:lnTo>
                    <a:pt x="1971607" y="531501"/>
                  </a:lnTo>
                  <a:lnTo>
                    <a:pt x="1968875" y="523303"/>
                  </a:lnTo>
                  <a:lnTo>
                    <a:pt x="1970242" y="519204"/>
                  </a:lnTo>
                  <a:lnTo>
                    <a:pt x="1983905" y="517837"/>
                  </a:lnTo>
                  <a:lnTo>
                    <a:pt x="2020795" y="535600"/>
                  </a:lnTo>
                  <a:lnTo>
                    <a:pt x="2037192" y="538332"/>
                  </a:lnTo>
                  <a:lnTo>
                    <a:pt x="2044023" y="536966"/>
                  </a:lnTo>
                  <a:lnTo>
                    <a:pt x="2064518" y="545164"/>
                  </a:lnTo>
                  <a:lnTo>
                    <a:pt x="2068617" y="542431"/>
                  </a:lnTo>
                  <a:lnTo>
                    <a:pt x="2065885" y="535600"/>
                  </a:lnTo>
                  <a:lnTo>
                    <a:pt x="2074083" y="538332"/>
                  </a:lnTo>
                  <a:lnTo>
                    <a:pt x="2075448" y="545164"/>
                  </a:lnTo>
                  <a:lnTo>
                    <a:pt x="2086379" y="553362"/>
                  </a:lnTo>
                  <a:lnTo>
                    <a:pt x="2086379" y="546530"/>
                  </a:lnTo>
                  <a:lnTo>
                    <a:pt x="2089111" y="538332"/>
                  </a:lnTo>
                  <a:lnTo>
                    <a:pt x="2097310" y="545164"/>
                  </a:lnTo>
                  <a:lnTo>
                    <a:pt x="2100043" y="539699"/>
                  </a:lnTo>
                  <a:lnTo>
                    <a:pt x="2117804" y="553362"/>
                  </a:lnTo>
                  <a:lnTo>
                    <a:pt x="2126002" y="561560"/>
                  </a:lnTo>
                  <a:lnTo>
                    <a:pt x="2131467" y="553362"/>
                  </a:lnTo>
                  <a:lnTo>
                    <a:pt x="2143764" y="547897"/>
                  </a:lnTo>
                  <a:lnTo>
                    <a:pt x="2156062" y="553362"/>
                  </a:lnTo>
                  <a:lnTo>
                    <a:pt x="2175191" y="553362"/>
                  </a:lnTo>
                  <a:lnTo>
                    <a:pt x="2187488" y="546530"/>
                  </a:lnTo>
                  <a:lnTo>
                    <a:pt x="2207982" y="554728"/>
                  </a:lnTo>
                  <a:lnTo>
                    <a:pt x="2225744" y="554728"/>
                  </a:lnTo>
                  <a:lnTo>
                    <a:pt x="2266734" y="583421"/>
                  </a:lnTo>
                  <a:lnTo>
                    <a:pt x="2281763" y="582055"/>
                  </a:lnTo>
                  <a:lnTo>
                    <a:pt x="2298160" y="597084"/>
                  </a:lnTo>
                  <a:lnTo>
                    <a:pt x="2310457" y="599817"/>
                  </a:lnTo>
                  <a:lnTo>
                    <a:pt x="2335050" y="633975"/>
                  </a:lnTo>
                  <a:lnTo>
                    <a:pt x="2365110" y="665401"/>
                  </a:lnTo>
                  <a:lnTo>
                    <a:pt x="2378773" y="666767"/>
                  </a:lnTo>
                  <a:lnTo>
                    <a:pt x="2397902" y="676331"/>
                  </a:lnTo>
                  <a:lnTo>
                    <a:pt x="2412930" y="692727"/>
                  </a:lnTo>
                  <a:lnTo>
                    <a:pt x="2427960" y="695460"/>
                  </a:lnTo>
                  <a:lnTo>
                    <a:pt x="2440257" y="713222"/>
                  </a:lnTo>
                  <a:lnTo>
                    <a:pt x="2458020" y="705024"/>
                  </a:lnTo>
                  <a:lnTo>
                    <a:pt x="2482613" y="703658"/>
                  </a:lnTo>
                  <a:lnTo>
                    <a:pt x="2526336" y="722786"/>
                  </a:lnTo>
                  <a:lnTo>
                    <a:pt x="2528822" y="736048"/>
                  </a:lnTo>
                  <a:lnTo>
                    <a:pt x="1336" y="736048"/>
                  </a:lnTo>
                  <a:lnTo>
                    <a:pt x="0" y="718687"/>
                  </a:lnTo>
                  <a:lnTo>
                    <a:pt x="12297" y="710489"/>
                  </a:lnTo>
                  <a:lnTo>
                    <a:pt x="28693" y="703658"/>
                  </a:lnTo>
                  <a:lnTo>
                    <a:pt x="42356" y="689994"/>
                  </a:lnTo>
                  <a:lnTo>
                    <a:pt x="50554" y="687262"/>
                  </a:lnTo>
                  <a:lnTo>
                    <a:pt x="58752" y="679064"/>
                  </a:lnTo>
                  <a:lnTo>
                    <a:pt x="92910" y="672232"/>
                  </a:lnTo>
                  <a:lnTo>
                    <a:pt x="139366" y="657203"/>
                  </a:lnTo>
                  <a:lnTo>
                    <a:pt x="144831" y="646272"/>
                  </a:lnTo>
                  <a:lnTo>
                    <a:pt x="150296" y="649005"/>
                  </a:lnTo>
                  <a:lnTo>
                    <a:pt x="163959" y="649005"/>
                  </a:lnTo>
                  <a:lnTo>
                    <a:pt x="169425" y="647638"/>
                  </a:lnTo>
                  <a:lnTo>
                    <a:pt x="184454" y="657203"/>
                  </a:lnTo>
                  <a:lnTo>
                    <a:pt x="183088" y="661302"/>
                  </a:lnTo>
                  <a:lnTo>
                    <a:pt x="198117" y="665401"/>
                  </a:lnTo>
                  <a:lnTo>
                    <a:pt x="203583" y="655836"/>
                  </a:lnTo>
                  <a:lnTo>
                    <a:pt x="202216" y="649005"/>
                  </a:lnTo>
                  <a:lnTo>
                    <a:pt x="213147" y="612114"/>
                  </a:lnTo>
                  <a:lnTo>
                    <a:pt x="251405" y="472749"/>
                  </a:lnTo>
                  <a:lnTo>
                    <a:pt x="251405" y="463184"/>
                  </a:lnTo>
                  <a:lnTo>
                    <a:pt x="252770" y="439957"/>
                  </a:lnTo>
                  <a:lnTo>
                    <a:pt x="236375" y="411264"/>
                  </a:lnTo>
                  <a:lnTo>
                    <a:pt x="211781" y="392136"/>
                  </a:lnTo>
                  <a:lnTo>
                    <a:pt x="200851" y="377106"/>
                  </a:lnTo>
                  <a:lnTo>
                    <a:pt x="199484" y="340215"/>
                  </a:lnTo>
                  <a:lnTo>
                    <a:pt x="244572" y="325186"/>
                  </a:lnTo>
                  <a:lnTo>
                    <a:pt x="260968" y="336116"/>
                  </a:lnTo>
                  <a:lnTo>
                    <a:pt x="263702" y="325186"/>
                  </a:lnTo>
                  <a:lnTo>
                    <a:pt x="255504" y="316988"/>
                  </a:lnTo>
                  <a:lnTo>
                    <a:pt x="262335" y="308790"/>
                  </a:lnTo>
                  <a:lnTo>
                    <a:pt x="252770" y="291027"/>
                  </a:lnTo>
                  <a:lnTo>
                    <a:pt x="226811" y="284196"/>
                  </a:lnTo>
                  <a:lnTo>
                    <a:pt x="219979" y="267800"/>
                  </a:lnTo>
                  <a:lnTo>
                    <a:pt x="224078" y="245939"/>
                  </a:lnTo>
                  <a:lnTo>
                    <a:pt x="300592" y="245939"/>
                  </a:lnTo>
                  <a:lnTo>
                    <a:pt x="308790" y="236374"/>
                  </a:lnTo>
                  <a:lnTo>
                    <a:pt x="322453" y="236374"/>
                  </a:lnTo>
                  <a:lnTo>
                    <a:pt x="329285" y="243206"/>
                  </a:lnTo>
                  <a:lnTo>
                    <a:pt x="337483" y="241840"/>
                  </a:lnTo>
                  <a:lnTo>
                    <a:pt x="351146" y="226810"/>
                  </a:lnTo>
                  <a:lnTo>
                    <a:pt x="368909" y="221345"/>
                  </a:lnTo>
                  <a:lnTo>
                    <a:pt x="373008" y="232276"/>
                  </a:lnTo>
                  <a:lnTo>
                    <a:pt x="383938" y="245939"/>
                  </a:lnTo>
                  <a:lnTo>
                    <a:pt x="386671" y="260968"/>
                  </a:lnTo>
                  <a:lnTo>
                    <a:pt x="386671" y="278731"/>
                  </a:lnTo>
                  <a:lnTo>
                    <a:pt x="404432" y="275998"/>
                  </a:lnTo>
                  <a:lnTo>
                    <a:pt x="430393" y="293760"/>
                  </a:lnTo>
                  <a:lnTo>
                    <a:pt x="456353" y="314255"/>
                  </a:lnTo>
                  <a:lnTo>
                    <a:pt x="471382" y="316988"/>
                  </a:lnTo>
                  <a:lnTo>
                    <a:pt x="498709" y="315621"/>
                  </a:lnTo>
                  <a:lnTo>
                    <a:pt x="515105" y="296493"/>
                  </a:lnTo>
                  <a:lnTo>
                    <a:pt x="538333" y="281463"/>
                  </a:lnTo>
                  <a:lnTo>
                    <a:pt x="549263" y="267800"/>
                  </a:lnTo>
                  <a:lnTo>
                    <a:pt x="583422" y="250038"/>
                  </a:lnTo>
                  <a:lnTo>
                    <a:pt x="590253" y="232276"/>
                  </a:lnTo>
                  <a:lnTo>
                    <a:pt x="601184" y="219979"/>
                  </a:lnTo>
                  <a:lnTo>
                    <a:pt x="632609" y="213147"/>
                  </a:lnTo>
                  <a:lnTo>
                    <a:pt x="647639" y="206315"/>
                  </a:lnTo>
                  <a:lnTo>
                    <a:pt x="646273" y="192652"/>
                  </a:lnTo>
                  <a:lnTo>
                    <a:pt x="624411" y="188553"/>
                  </a:lnTo>
                  <a:lnTo>
                    <a:pt x="602550" y="191286"/>
                  </a:lnTo>
                  <a:lnTo>
                    <a:pt x="571124" y="181721"/>
                  </a:lnTo>
                  <a:lnTo>
                    <a:pt x="575224" y="159860"/>
                  </a:lnTo>
                  <a:lnTo>
                    <a:pt x="568391" y="146197"/>
                  </a:lnTo>
                  <a:lnTo>
                    <a:pt x="587521" y="117504"/>
                  </a:lnTo>
                  <a:lnTo>
                    <a:pt x="582055" y="105207"/>
                  </a:lnTo>
                  <a:lnTo>
                    <a:pt x="567025" y="91544"/>
                  </a:lnTo>
                  <a:lnTo>
                    <a:pt x="553362" y="86079"/>
                  </a:lnTo>
                  <a:lnTo>
                    <a:pt x="545164" y="69683"/>
                  </a:lnTo>
                  <a:lnTo>
                    <a:pt x="564293" y="75148"/>
                  </a:lnTo>
                  <a:lnTo>
                    <a:pt x="584787" y="77881"/>
                  </a:lnTo>
                  <a:lnTo>
                    <a:pt x="605283" y="90178"/>
                  </a:lnTo>
                  <a:lnTo>
                    <a:pt x="628510" y="88811"/>
                  </a:lnTo>
                  <a:lnTo>
                    <a:pt x="658569" y="84712"/>
                  </a:lnTo>
                  <a:lnTo>
                    <a:pt x="665401" y="90178"/>
                  </a:lnTo>
                  <a:lnTo>
                    <a:pt x="687262" y="83346"/>
                  </a:lnTo>
                  <a:lnTo>
                    <a:pt x="709123" y="64218"/>
                  </a:lnTo>
                  <a:lnTo>
                    <a:pt x="728252" y="62851"/>
                  </a:lnTo>
                  <a:lnTo>
                    <a:pt x="739183" y="68316"/>
                  </a:lnTo>
                  <a:lnTo>
                    <a:pt x="769242" y="56020"/>
                  </a:lnTo>
                  <a:lnTo>
                    <a:pt x="791102" y="54653"/>
                  </a:lnTo>
                  <a:lnTo>
                    <a:pt x="825261" y="30059"/>
                  </a:lnTo>
                  <a:lnTo>
                    <a:pt x="832092" y="1366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 name="Freeform 251">
              <a:extLst>
                <a:ext uri="{FF2B5EF4-FFF2-40B4-BE49-F238E27FC236}">
                  <a16:creationId xmlns:a16="http://schemas.microsoft.com/office/drawing/2014/main" id="{44EF69AD-D822-39C3-AED3-537A82F1532F}"/>
                </a:ext>
              </a:extLst>
            </p:cNvPr>
            <p:cNvSpPr/>
            <p:nvPr/>
          </p:nvSpPr>
          <p:spPr>
            <a:xfrm>
              <a:off x="5267093" y="6093257"/>
              <a:ext cx="188553" cy="273265"/>
            </a:xfrm>
            <a:custGeom>
              <a:avLst/>
              <a:gdLst>
                <a:gd name="connsiteX0" fmla="*/ 635 w 87630"/>
                <a:gd name="connsiteY0" fmla="*/ 100330 h 127000"/>
                <a:gd name="connsiteX1" fmla="*/ 1905 w 87630"/>
                <a:gd name="connsiteY1" fmla="*/ 103505 h 127000"/>
                <a:gd name="connsiteX2" fmla="*/ 3810 w 87630"/>
                <a:gd name="connsiteY2" fmla="*/ 108585 h 127000"/>
                <a:gd name="connsiteX3" fmla="*/ 5715 w 87630"/>
                <a:gd name="connsiteY3" fmla="*/ 109855 h 127000"/>
                <a:gd name="connsiteX4" fmla="*/ 5715 w 87630"/>
                <a:gd name="connsiteY4" fmla="*/ 113030 h 127000"/>
                <a:gd name="connsiteX5" fmla="*/ 9525 w 87630"/>
                <a:gd name="connsiteY5" fmla="*/ 118110 h 127000"/>
                <a:gd name="connsiteX6" fmla="*/ 15240 w 87630"/>
                <a:gd name="connsiteY6" fmla="*/ 118745 h 127000"/>
                <a:gd name="connsiteX7" fmla="*/ 18415 w 87630"/>
                <a:gd name="connsiteY7" fmla="*/ 114935 h 127000"/>
                <a:gd name="connsiteX8" fmla="*/ 22860 w 87630"/>
                <a:gd name="connsiteY8" fmla="*/ 113665 h 127000"/>
                <a:gd name="connsiteX9" fmla="*/ 26670 w 87630"/>
                <a:gd name="connsiteY9" fmla="*/ 113665 h 127000"/>
                <a:gd name="connsiteX10" fmla="*/ 27305 w 87630"/>
                <a:gd name="connsiteY10" fmla="*/ 116205 h 127000"/>
                <a:gd name="connsiteX11" fmla="*/ 29210 w 87630"/>
                <a:gd name="connsiteY11" fmla="*/ 117475 h 127000"/>
                <a:gd name="connsiteX12" fmla="*/ 29845 w 87630"/>
                <a:gd name="connsiteY12" fmla="*/ 125730 h 127000"/>
                <a:gd name="connsiteX13" fmla="*/ 33655 w 87630"/>
                <a:gd name="connsiteY13" fmla="*/ 127000 h 127000"/>
                <a:gd name="connsiteX14" fmla="*/ 38735 w 87630"/>
                <a:gd name="connsiteY14" fmla="*/ 122555 h 127000"/>
                <a:gd name="connsiteX15" fmla="*/ 40005 w 87630"/>
                <a:gd name="connsiteY15" fmla="*/ 117475 h 127000"/>
                <a:gd name="connsiteX16" fmla="*/ 43180 w 87630"/>
                <a:gd name="connsiteY16" fmla="*/ 115570 h 127000"/>
                <a:gd name="connsiteX17" fmla="*/ 48895 w 87630"/>
                <a:gd name="connsiteY17" fmla="*/ 114300 h 127000"/>
                <a:gd name="connsiteX18" fmla="*/ 52705 w 87630"/>
                <a:gd name="connsiteY18" fmla="*/ 106680 h 127000"/>
                <a:gd name="connsiteX19" fmla="*/ 57785 w 87630"/>
                <a:gd name="connsiteY19" fmla="*/ 98425 h 127000"/>
                <a:gd name="connsiteX20" fmla="*/ 63500 w 87630"/>
                <a:gd name="connsiteY20" fmla="*/ 85725 h 127000"/>
                <a:gd name="connsiteX21" fmla="*/ 63500 w 87630"/>
                <a:gd name="connsiteY21" fmla="*/ 80010 h 127000"/>
                <a:gd name="connsiteX22" fmla="*/ 71755 w 87630"/>
                <a:gd name="connsiteY22" fmla="*/ 69850 h 127000"/>
                <a:gd name="connsiteX23" fmla="*/ 79375 w 87630"/>
                <a:gd name="connsiteY23" fmla="*/ 60325 h 127000"/>
                <a:gd name="connsiteX24" fmla="*/ 81915 w 87630"/>
                <a:gd name="connsiteY24" fmla="*/ 56515 h 127000"/>
                <a:gd name="connsiteX25" fmla="*/ 82550 w 87630"/>
                <a:gd name="connsiteY25" fmla="*/ 55880 h 127000"/>
                <a:gd name="connsiteX26" fmla="*/ 87630 w 87630"/>
                <a:gd name="connsiteY26" fmla="*/ 48895 h 127000"/>
                <a:gd name="connsiteX27" fmla="*/ 86995 w 87630"/>
                <a:gd name="connsiteY27" fmla="*/ 41275 h 127000"/>
                <a:gd name="connsiteX28" fmla="*/ 81280 w 87630"/>
                <a:gd name="connsiteY28" fmla="*/ 34925 h 127000"/>
                <a:gd name="connsiteX29" fmla="*/ 78740 w 87630"/>
                <a:gd name="connsiteY29" fmla="*/ 38100 h 127000"/>
                <a:gd name="connsiteX30" fmla="*/ 74930 w 87630"/>
                <a:gd name="connsiteY30" fmla="*/ 34290 h 127000"/>
                <a:gd name="connsiteX31" fmla="*/ 74295 w 87630"/>
                <a:gd name="connsiteY31" fmla="*/ 29210 h 127000"/>
                <a:gd name="connsiteX32" fmla="*/ 63500 w 87630"/>
                <a:gd name="connsiteY32" fmla="*/ 17780 h 127000"/>
                <a:gd name="connsiteX33" fmla="*/ 60325 w 87630"/>
                <a:gd name="connsiteY33" fmla="*/ 17145 h 127000"/>
                <a:gd name="connsiteX34" fmla="*/ 53340 w 87630"/>
                <a:gd name="connsiteY34" fmla="*/ 10160 h 127000"/>
                <a:gd name="connsiteX35" fmla="*/ 35560 w 87630"/>
                <a:gd name="connsiteY35" fmla="*/ 5715 h 127000"/>
                <a:gd name="connsiteX36" fmla="*/ 27940 w 87630"/>
                <a:gd name="connsiteY36" fmla="*/ 635 h 127000"/>
                <a:gd name="connsiteX37" fmla="*/ 18415 w 87630"/>
                <a:gd name="connsiteY37" fmla="*/ 0 h 127000"/>
                <a:gd name="connsiteX38" fmla="*/ 12700 w 87630"/>
                <a:gd name="connsiteY38" fmla="*/ 3810 h 127000"/>
                <a:gd name="connsiteX39" fmla="*/ 7620 w 87630"/>
                <a:gd name="connsiteY39" fmla="*/ 6985 h 127000"/>
                <a:gd name="connsiteX40" fmla="*/ 7620 w 87630"/>
                <a:gd name="connsiteY40" fmla="*/ 6985 h 127000"/>
                <a:gd name="connsiteX41" fmla="*/ 6985 w 87630"/>
                <a:gd name="connsiteY41" fmla="*/ 6985 h 127000"/>
                <a:gd name="connsiteX42" fmla="*/ 4445 w 87630"/>
                <a:gd name="connsiteY42" fmla="*/ 10160 h 127000"/>
                <a:gd name="connsiteX43" fmla="*/ 0 w 87630"/>
                <a:gd name="connsiteY43" fmla="*/ 16510 h 127000"/>
                <a:gd name="connsiteX44" fmla="*/ 635 w 87630"/>
                <a:gd name="connsiteY44" fmla="*/ 25400 h 127000"/>
                <a:gd name="connsiteX45" fmla="*/ 2540 w 87630"/>
                <a:gd name="connsiteY45" fmla="*/ 31115 h 127000"/>
                <a:gd name="connsiteX46" fmla="*/ 1905 w 87630"/>
                <a:gd name="connsiteY46" fmla="*/ 38100 h 127000"/>
                <a:gd name="connsiteX47" fmla="*/ 1905 w 87630"/>
                <a:gd name="connsiteY47" fmla="*/ 43815 h 127000"/>
                <a:gd name="connsiteX48" fmla="*/ 7620 w 87630"/>
                <a:gd name="connsiteY48" fmla="*/ 46990 h 127000"/>
                <a:gd name="connsiteX49" fmla="*/ 10160 w 87630"/>
                <a:gd name="connsiteY49" fmla="*/ 52070 h 127000"/>
                <a:gd name="connsiteX50" fmla="*/ 13335 w 87630"/>
                <a:gd name="connsiteY50" fmla="*/ 57785 h 127000"/>
                <a:gd name="connsiteX51" fmla="*/ 14605 w 87630"/>
                <a:gd name="connsiteY51" fmla="*/ 64135 h 127000"/>
                <a:gd name="connsiteX52" fmla="*/ 15875 w 87630"/>
                <a:gd name="connsiteY52" fmla="*/ 66675 h 127000"/>
                <a:gd name="connsiteX53" fmla="*/ 15240 w 87630"/>
                <a:gd name="connsiteY53" fmla="*/ 72390 h 127000"/>
                <a:gd name="connsiteX54" fmla="*/ 10160 w 87630"/>
                <a:gd name="connsiteY54" fmla="*/ 76835 h 127000"/>
                <a:gd name="connsiteX55" fmla="*/ 10795 w 87630"/>
                <a:gd name="connsiteY55" fmla="*/ 85090 h 127000"/>
                <a:gd name="connsiteX56" fmla="*/ 12700 w 87630"/>
                <a:gd name="connsiteY56" fmla="*/ 88900 h 127000"/>
                <a:gd name="connsiteX57" fmla="*/ 10160 w 87630"/>
                <a:gd name="connsiteY57" fmla="*/ 95885 h 127000"/>
                <a:gd name="connsiteX58" fmla="*/ 2540 w 87630"/>
                <a:gd name="connsiteY58" fmla="*/ 10096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630" h="127000">
                  <a:moveTo>
                    <a:pt x="635" y="100330"/>
                  </a:moveTo>
                  <a:lnTo>
                    <a:pt x="1905" y="103505"/>
                  </a:lnTo>
                  <a:lnTo>
                    <a:pt x="3810" y="108585"/>
                  </a:lnTo>
                  <a:lnTo>
                    <a:pt x="5715" y="109855"/>
                  </a:lnTo>
                  <a:lnTo>
                    <a:pt x="5715" y="113030"/>
                  </a:lnTo>
                  <a:lnTo>
                    <a:pt x="9525" y="118110"/>
                  </a:lnTo>
                  <a:lnTo>
                    <a:pt x="15240" y="118745"/>
                  </a:lnTo>
                  <a:lnTo>
                    <a:pt x="18415" y="114935"/>
                  </a:lnTo>
                  <a:lnTo>
                    <a:pt x="22860" y="113665"/>
                  </a:lnTo>
                  <a:lnTo>
                    <a:pt x="26670" y="113665"/>
                  </a:lnTo>
                  <a:lnTo>
                    <a:pt x="27305" y="116205"/>
                  </a:lnTo>
                  <a:lnTo>
                    <a:pt x="29210" y="117475"/>
                  </a:lnTo>
                  <a:lnTo>
                    <a:pt x="29845" y="125730"/>
                  </a:lnTo>
                  <a:lnTo>
                    <a:pt x="33655" y="127000"/>
                  </a:lnTo>
                  <a:lnTo>
                    <a:pt x="38735" y="122555"/>
                  </a:lnTo>
                  <a:lnTo>
                    <a:pt x="40005" y="117475"/>
                  </a:lnTo>
                  <a:lnTo>
                    <a:pt x="43180" y="115570"/>
                  </a:lnTo>
                  <a:lnTo>
                    <a:pt x="48895" y="114300"/>
                  </a:lnTo>
                  <a:lnTo>
                    <a:pt x="52705" y="106680"/>
                  </a:lnTo>
                  <a:lnTo>
                    <a:pt x="57785" y="98425"/>
                  </a:lnTo>
                  <a:lnTo>
                    <a:pt x="63500" y="85725"/>
                  </a:lnTo>
                  <a:lnTo>
                    <a:pt x="63500" y="80010"/>
                  </a:lnTo>
                  <a:lnTo>
                    <a:pt x="71755" y="69850"/>
                  </a:lnTo>
                  <a:lnTo>
                    <a:pt x="79375" y="60325"/>
                  </a:lnTo>
                  <a:lnTo>
                    <a:pt x="81915" y="56515"/>
                  </a:lnTo>
                  <a:lnTo>
                    <a:pt x="82550" y="55880"/>
                  </a:lnTo>
                  <a:lnTo>
                    <a:pt x="87630" y="48895"/>
                  </a:lnTo>
                  <a:lnTo>
                    <a:pt x="86995" y="41275"/>
                  </a:lnTo>
                  <a:lnTo>
                    <a:pt x="81280" y="34925"/>
                  </a:lnTo>
                  <a:lnTo>
                    <a:pt x="78740" y="38100"/>
                  </a:lnTo>
                  <a:lnTo>
                    <a:pt x="74930" y="34290"/>
                  </a:lnTo>
                  <a:lnTo>
                    <a:pt x="74295" y="29210"/>
                  </a:lnTo>
                  <a:lnTo>
                    <a:pt x="63500" y="17780"/>
                  </a:lnTo>
                  <a:lnTo>
                    <a:pt x="60325" y="17145"/>
                  </a:lnTo>
                  <a:lnTo>
                    <a:pt x="53340" y="10160"/>
                  </a:lnTo>
                  <a:lnTo>
                    <a:pt x="35560" y="5715"/>
                  </a:lnTo>
                  <a:lnTo>
                    <a:pt x="27940" y="635"/>
                  </a:lnTo>
                  <a:lnTo>
                    <a:pt x="18415" y="0"/>
                  </a:lnTo>
                  <a:lnTo>
                    <a:pt x="12700" y="3810"/>
                  </a:lnTo>
                  <a:lnTo>
                    <a:pt x="7620" y="6985"/>
                  </a:lnTo>
                  <a:lnTo>
                    <a:pt x="7620" y="6985"/>
                  </a:lnTo>
                  <a:lnTo>
                    <a:pt x="6985" y="6985"/>
                  </a:lnTo>
                  <a:lnTo>
                    <a:pt x="4445" y="10160"/>
                  </a:lnTo>
                  <a:lnTo>
                    <a:pt x="0" y="16510"/>
                  </a:lnTo>
                  <a:lnTo>
                    <a:pt x="635" y="25400"/>
                  </a:lnTo>
                  <a:lnTo>
                    <a:pt x="2540" y="31115"/>
                  </a:lnTo>
                  <a:lnTo>
                    <a:pt x="1905" y="38100"/>
                  </a:lnTo>
                  <a:lnTo>
                    <a:pt x="1905" y="43815"/>
                  </a:lnTo>
                  <a:lnTo>
                    <a:pt x="7620" y="46990"/>
                  </a:lnTo>
                  <a:lnTo>
                    <a:pt x="10160" y="52070"/>
                  </a:lnTo>
                  <a:lnTo>
                    <a:pt x="13335" y="57785"/>
                  </a:lnTo>
                  <a:lnTo>
                    <a:pt x="14605" y="64135"/>
                  </a:lnTo>
                  <a:lnTo>
                    <a:pt x="15875" y="66675"/>
                  </a:lnTo>
                  <a:lnTo>
                    <a:pt x="15240" y="72390"/>
                  </a:lnTo>
                  <a:lnTo>
                    <a:pt x="10160" y="76835"/>
                  </a:lnTo>
                  <a:lnTo>
                    <a:pt x="10795" y="85090"/>
                  </a:lnTo>
                  <a:lnTo>
                    <a:pt x="12700" y="88900"/>
                  </a:lnTo>
                  <a:lnTo>
                    <a:pt x="10160" y="95885"/>
                  </a:lnTo>
                  <a:lnTo>
                    <a:pt x="2540"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252">
              <a:extLst>
                <a:ext uri="{FF2B5EF4-FFF2-40B4-BE49-F238E27FC236}">
                  <a16:creationId xmlns:a16="http://schemas.microsoft.com/office/drawing/2014/main" id="{99D72791-AECB-6202-FA05-C0D386170E65}"/>
                </a:ext>
              </a:extLst>
            </p:cNvPr>
            <p:cNvSpPr/>
            <p:nvPr/>
          </p:nvSpPr>
          <p:spPr>
            <a:xfrm>
              <a:off x="5030718" y="6063200"/>
              <a:ext cx="270530" cy="295124"/>
            </a:xfrm>
            <a:custGeom>
              <a:avLst/>
              <a:gdLst>
                <a:gd name="connsiteX0" fmla="*/ 50165 w 125729"/>
                <a:gd name="connsiteY0" fmla="*/ 133350 h 137159"/>
                <a:gd name="connsiteX1" fmla="*/ 50800 w 125729"/>
                <a:gd name="connsiteY1" fmla="*/ 133350 h 137159"/>
                <a:gd name="connsiteX2" fmla="*/ 53340 w 125729"/>
                <a:gd name="connsiteY2" fmla="*/ 133985 h 137159"/>
                <a:gd name="connsiteX3" fmla="*/ 55245 w 125729"/>
                <a:gd name="connsiteY3" fmla="*/ 135255 h 137159"/>
                <a:gd name="connsiteX4" fmla="*/ 62865 w 125729"/>
                <a:gd name="connsiteY4" fmla="*/ 137160 h 137159"/>
                <a:gd name="connsiteX5" fmla="*/ 68580 w 125729"/>
                <a:gd name="connsiteY5" fmla="*/ 137160 h 137159"/>
                <a:gd name="connsiteX6" fmla="*/ 69215 w 125729"/>
                <a:gd name="connsiteY6" fmla="*/ 134620 h 137159"/>
                <a:gd name="connsiteX7" fmla="*/ 66675 w 125729"/>
                <a:gd name="connsiteY7" fmla="*/ 128270 h 137159"/>
                <a:gd name="connsiteX8" fmla="*/ 64770 w 125729"/>
                <a:gd name="connsiteY8" fmla="*/ 124460 h 137159"/>
                <a:gd name="connsiteX9" fmla="*/ 59055 w 125729"/>
                <a:gd name="connsiteY9" fmla="*/ 118745 h 137159"/>
                <a:gd name="connsiteX10" fmla="*/ 60325 w 125729"/>
                <a:gd name="connsiteY10" fmla="*/ 113030 h 137159"/>
                <a:gd name="connsiteX11" fmla="*/ 66040 w 125729"/>
                <a:gd name="connsiteY11" fmla="*/ 109220 h 137159"/>
                <a:gd name="connsiteX12" fmla="*/ 73025 w 125729"/>
                <a:gd name="connsiteY12" fmla="*/ 111125 h 137159"/>
                <a:gd name="connsiteX13" fmla="*/ 86360 w 125729"/>
                <a:gd name="connsiteY13" fmla="*/ 110490 h 137159"/>
                <a:gd name="connsiteX14" fmla="*/ 92075 w 125729"/>
                <a:gd name="connsiteY14" fmla="*/ 107315 h 137159"/>
                <a:gd name="connsiteX15" fmla="*/ 100330 w 125729"/>
                <a:gd name="connsiteY15" fmla="*/ 107950 h 137159"/>
                <a:gd name="connsiteX16" fmla="*/ 106680 w 125729"/>
                <a:gd name="connsiteY16" fmla="*/ 113665 h 137159"/>
                <a:gd name="connsiteX17" fmla="*/ 112395 w 125729"/>
                <a:gd name="connsiteY17" fmla="*/ 114935 h 137159"/>
                <a:gd name="connsiteX18" fmla="*/ 120015 w 125729"/>
                <a:gd name="connsiteY18" fmla="*/ 109855 h 137159"/>
                <a:gd name="connsiteX19" fmla="*/ 122555 w 125729"/>
                <a:gd name="connsiteY19" fmla="*/ 102870 h 137159"/>
                <a:gd name="connsiteX20" fmla="*/ 120650 w 125729"/>
                <a:gd name="connsiteY20" fmla="*/ 99060 h 137159"/>
                <a:gd name="connsiteX21" fmla="*/ 120015 w 125729"/>
                <a:gd name="connsiteY21" fmla="*/ 90805 h 137159"/>
                <a:gd name="connsiteX22" fmla="*/ 125095 w 125729"/>
                <a:gd name="connsiteY22" fmla="*/ 86360 h 137159"/>
                <a:gd name="connsiteX23" fmla="*/ 125730 w 125729"/>
                <a:gd name="connsiteY23" fmla="*/ 80645 h 137159"/>
                <a:gd name="connsiteX24" fmla="*/ 124460 w 125729"/>
                <a:gd name="connsiteY24" fmla="*/ 78105 h 137159"/>
                <a:gd name="connsiteX25" fmla="*/ 123190 w 125729"/>
                <a:gd name="connsiteY25" fmla="*/ 71755 h 137159"/>
                <a:gd name="connsiteX26" fmla="*/ 120015 w 125729"/>
                <a:gd name="connsiteY26" fmla="*/ 66040 h 137159"/>
                <a:gd name="connsiteX27" fmla="*/ 117475 w 125729"/>
                <a:gd name="connsiteY27" fmla="*/ 60960 h 137159"/>
                <a:gd name="connsiteX28" fmla="*/ 111760 w 125729"/>
                <a:gd name="connsiteY28" fmla="*/ 57785 h 137159"/>
                <a:gd name="connsiteX29" fmla="*/ 111760 w 125729"/>
                <a:gd name="connsiteY29" fmla="*/ 52070 h 137159"/>
                <a:gd name="connsiteX30" fmla="*/ 112395 w 125729"/>
                <a:gd name="connsiteY30" fmla="*/ 45085 h 137159"/>
                <a:gd name="connsiteX31" fmla="*/ 110490 w 125729"/>
                <a:gd name="connsiteY31" fmla="*/ 39370 h 137159"/>
                <a:gd name="connsiteX32" fmla="*/ 109855 w 125729"/>
                <a:gd name="connsiteY32" fmla="*/ 30480 h 137159"/>
                <a:gd name="connsiteX33" fmla="*/ 114300 w 125729"/>
                <a:gd name="connsiteY33" fmla="*/ 24130 h 137159"/>
                <a:gd name="connsiteX34" fmla="*/ 116840 w 125729"/>
                <a:gd name="connsiteY34" fmla="*/ 20955 h 137159"/>
                <a:gd name="connsiteX35" fmla="*/ 117475 w 125729"/>
                <a:gd name="connsiteY35" fmla="*/ 20955 h 137159"/>
                <a:gd name="connsiteX36" fmla="*/ 123190 w 125729"/>
                <a:gd name="connsiteY36" fmla="*/ 13335 h 137159"/>
                <a:gd name="connsiteX37" fmla="*/ 122555 w 125729"/>
                <a:gd name="connsiteY37" fmla="*/ 9525 h 137159"/>
                <a:gd name="connsiteX38" fmla="*/ 116205 w 125729"/>
                <a:gd name="connsiteY38" fmla="*/ 6350 h 137159"/>
                <a:gd name="connsiteX39" fmla="*/ 105410 w 125729"/>
                <a:gd name="connsiteY39" fmla="*/ 4445 h 137159"/>
                <a:gd name="connsiteX40" fmla="*/ 93345 w 125729"/>
                <a:gd name="connsiteY40" fmla="*/ 0 h 137159"/>
                <a:gd name="connsiteX41" fmla="*/ 88900 w 125729"/>
                <a:gd name="connsiteY41" fmla="*/ 635 h 137159"/>
                <a:gd name="connsiteX42" fmla="*/ 83820 w 125729"/>
                <a:gd name="connsiteY42" fmla="*/ 2540 h 137159"/>
                <a:gd name="connsiteX43" fmla="*/ 73660 w 125729"/>
                <a:gd name="connsiteY43" fmla="*/ 1905 h 137159"/>
                <a:gd name="connsiteX44" fmla="*/ 61595 w 125729"/>
                <a:gd name="connsiteY44" fmla="*/ 4445 h 137159"/>
                <a:gd name="connsiteX45" fmla="*/ 51435 w 125729"/>
                <a:gd name="connsiteY45" fmla="*/ 1270 h 137159"/>
                <a:gd name="connsiteX46" fmla="*/ 38100 w 125729"/>
                <a:gd name="connsiteY46" fmla="*/ 1905 h 137159"/>
                <a:gd name="connsiteX47" fmla="*/ 29845 w 125729"/>
                <a:gd name="connsiteY47" fmla="*/ 4445 h 137159"/>
                <a:gd name="connsiteX48" fmla="*/ 28575 w 125729"/>
                <a:gd name="connsiteY48" fmla="*/ 11430 h 137159"/>
                <a:gd name="connsiteX49" fmla="*/ 28575 w 125729"/>
                <a:gd name="connsiteY49" fmla="*/ 12700 h 137159"/>
                <a:gd name="connsiteX50" fmla="*/ 27305 w 125729"/>
                <a:gd name="connsiteY50" fmla="*/ 18415 h 137159"/>
                <a:gd name="connsiteX51" fmla="*/ 27305 w 125729"/>
                <a:gd name="connsiteY51" fmla="*/ 22860 h 137159"/>
                <a:gd name="connsiteX52" fmla="*/ 22860 w 125729"/>
                <a:gd name="connsiteY52" fmla="*/ 27940 h 137159"/>
                <a:gd name="connsiteX53" fmla="*/ 17145 w 125729"/>
                <a:gd name="connsiteY53" fmla="*/ 31115 h 137159"/>
                <a:gd name="connsiteX54" fmla="*/ 9525 w 125729"/>
                <a:gd name="connsiteY54" fmla="*/ 31115 h 137159"/>
                <a:gd name="connsiteX55" fmla="*/ 5715 w 125729"/>
                <a:gd name="connsiteY55" fmla="*/ 38735 h 137159"/>
                <a:gd name="connsiteX56" fmla="*/ 5715 w 125729"/>
                <a:gd name="connsiteY56" fmla="*/ 45720 h 137159"/>
                <a:gd name="connsiteX57" fmla="*/ 0 w 125729"/>
                <a:gd name="connsiteY57" fmla="*/ 59055 h 137159"/>
                <a:gd name="connsiteX58" fmla="*/ 635 w 125729"/>
                <a:gd name="connsiteY58" fmla="*/ 62865 h 137159"/>
                <a:gd name="connsiteX59" fmla="*/ 6350 w 125729"/>
                <a:gd name="connsiteY59" fmla="*/ 65405 h 137159"/>
                <a:gd name="connsiteX60" fmla="*/ 10160 w 125729"/>
                <a:gd name="connsiteY60" fmla="*/ 69850 h 137159"/>
                <a:gd name="connsiteX61" fmla="*/ 10795 w 125729"/>
                <a:gd name="connsiteY61" fmla="*/ 73025 h 137159"/>
                <a:gd name="connsiteX62" fmla="*/ 14605 w 125729"/>
                <a:gd name="connsiteY62" fmla="*/ 78105 h 137159"/>
                <a:gd name="connsiteX63" fmla="*/ 14605 w 125729"/>
                <a:gd name="connsiteY63" fmla="*/ 81915 h 137159"/>
                <a:gd name="connsiteX64" fmla="*/ 18415 w 125729"/>
                <a:gd name="connsiteY64" fmla="*/ 85090 h 137159"/>
                <a:gd name="connsiteX65" fmla="*/ 22860 w 125729"/>
                <a:gd name="connsiteY65" fmla="*/ 85090 h 137159"/>
                <a:gd name="connsiteX66" fmla="*/ 24765 w 125729"/>
                <a:gd name="connsiteY66" fmla="*/ 86995 h 137159"/>
                <a:gd name="connsiteX67" fmla="*/ 26035 w 125729"/>
                <a:gd name="connsiteY67" fmla="*/ 92075 h 137159"/>
                <a:gd name="connsiteX68" fmla="*/ 28575 w 125729"/>
                <a:gd name="connsiteY68" fmla="*/ 100965 h 137159"/>
                <a:gd name="connsiteX69" fmla="*/ 28575 w 125729"/>
                <a:gd name="connsiteY69" fmla="*/ 107315 h 137159"/>
                <a:gd name="connsiteX70" fmla="*/ 31750 w 125729"/>
                <a:gd name="connsiteY70" fmla="*/ 109855 h 137159"/>
                <a:gd name="connsiteX71" fmla="*/ 36830 w 125729"/>
                <a:gd name="connsiteY71" fmla="*/ 116205 h 137159"/>
                <a:gd name="connsiteX72" fmla="*/ 37465 w 125729"/>
                <a:gd name="connsiteY72" fmla="*/ 121285 h 137159"/>
                <a:gd name="connsiteX73" fmla="*/ 43815 w 125729"/>
                <a:gd name="connsiteY73" fmla="*/ 123825 h 137159"/>
                <a:gd name="connsiteX74" fmla="*/ 43815 w 125729"/>
                <a:gd name="connsiteY74" fmla="*/ 126365 h 137159"/>
                <a:gd name="connsiteX75" fmla="*/ 45720 w 125729"/>
                <a:gd name="connsiteY75" fmla="*/ 130175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5729" h="137159">
                  <a:moveTo>
                    <a:pt x="50165" y="133350"/>
                  </a:moveTo>
                  <a:lnTo>
                    <a:pt x="50800" y="133350"/>
                  </a:lnTo>
                  <a:lnTo>
                    <a:pt x="53340" y="133985"/>
                  </a:lnTo>
                  <a:lnTo>
                    <a:pt x="55245" y="135255"/>
                  </a:lnTo>
                  <a:lnTo>
                    <a:pt x="62865" y="137160"/>
                  </a:lnTo>
                  <a:lnTo>
                    <a:pt x="68580" y="137160"/>
                  </a:lnTo>
                  <a:lnTo>
                    <a:pt x="69215" y="134620"/>
                  </a:lnTo>
                  <a:lnTo>
                    <a:pt x="66675" y="128270"/>
                  </a:lnTo>
                  <a:lnTo>
                    <a:pt x="64770" y="124460"/>
                  </a:lnTo>
                  <a:lnTo>
                    <a:pt x="59055" y="118745"/>
                  </a:lnTo>
                  <a:lnTo>
                    <a:pt x="60325" y="113030"/>
                  </a:lnTo>
                  <a:lnTo>
                    <a:pt x="66040" y="109220"/>
                  </a:lnTo>
                  <a:lnTo>
                    <a:pt x="73025" y="111125"/>
                  </a:lnTo>
                  <a:lnTo>
                    <a:pt x="86360" y="110490"/>
                  </a:lnTo>
                  <a:lnTo>
                    <a:pt x="92075" y="107315"/>
                  </a:lnTo>
                  <a:lnTo>
                    <a:pt x="100330" y="107950"/>
                  </a:lnTo>
                  <a:lnTo>
                    <a:pt x="106680" y="113665"/>
                  </a:lnTo>
                  <a:lnTo>
                    <a:pt x="112395" y="114935"/>
                  </a:lnTo>
                  <a:lnTo>
                    <a:pt x="120015" y="109855"/>
                  </a:lnTo>
                  <a:lnTo>
                    <a:pt x="122555" y="102870"/>
                  </a:lnTo>
                  <a:lnTo>
                    <a:pt x="120650" y="99060"/>
                  </a:lnTo>
                  <a:lnTo>
                    <a:pt x="120015" y="90805"/>
                  </a:lnTo>
                  <a:lnTo>
                    <a:pt x="125095" y="86360"/>
                  </a:lnTo>
                  <a:lnTo>
                    <a:pt x="125730" y="80645"/>
                  </a:lnTo>
                  <a:lnTo>
                    <a:pt x="124460" y="78105"/>
                  </a:lnTo>
                  <a:lnTo>
                    <a:pt x="123190" y="71755"/>
                  </a:lnTo>
                  <a:lnTo>
                    <a:pt x="120015" y="66040"/>
                  </a:lnTo>
                  <a:lnTo>
                    <a:pt x="117475" y="60960"/>
                  </a:lnTo>
                  <a:lnTo>
                    <a:pt x="111760" y="57785"/>
                  </a:lnTo>
                  <a:lnTo>
                    <a:pt x="111760" y="52070"/>
                  </a:lnTo>
                  <a:lnTo>
                    <a:pt x="112395" y="45085"/>
                  </a:lnTo>
                  <a:lnTo>
                    <a:pt x="110490" y="39370"/>
                  </a:lnTo>
                  <a:lnTo>
                    <a:pt x="109855" y="30480"/>
                  </a:lnTo>
                  <a:lnTo>
                    <a:pt x="114300" y="24130"/>
                  </a:lnTo>
                  <a:lnTo>
                    <a:pt x="116840" y="20955"/>
                  </a:lnTo>
                  <a:lnTo>
                    <a:pt x="117475" y="20955"/>
                  </a:lnTo>
                  <a:lnTo>
                    <a:pt x="123190" y="13335"/>
                  </a:lnTo>
                  <a:lnTo>
                    <a:pt x="122555" y="9525"/>
                  </a:lnTo>
                  <a:lnTo>
                    <a:pt x="116205" y="6350"/>
                  </a:lnTo>
                  <a:lnTo>
                    <a:pt x="105410" y="4445"/>
                  </a:lnTo>
                  <a:lnTo>
                    <a:pt x="93345" y="0"/>
                  </a:lnTo>
                  <a:lnTo>
                    <a:pt x="88900" y="635"/>
                  </a:lnTo>
                  <a:lnTo>
                    <a:pt x="83820" y="2540"/>
                  </a:lnTo>
                  <a:lnTo>
                    <a:pt x="73660" y="1905"/>
                  </a:lnTo>
                  <a:lnTo>
                    <a:pt x="61595" y="4445"/>
                  </a:lnTo>
                  <a:lnTo>
                    <a:pt x="51435" y="1270"/>
                  </a:lnTo>
                  <a:lnTo>
                    <a:pt x="38100" y="1905"/>
                  </a:lnTo>
                  <a:lnTo>
                    <a:pt x="29845" y="4445"/>
                  </a:lnTo>
                  <a:lnTo>
                    <a:pt x="28575" y="11430"/>
                  </a:lnTo>
                  <a:lnTo>
                    <a:pt x="28575" y="12700"/>
                  </a:lnTo>
                  <a:lnTo>
                    <a:pt x="27305" y="18415"/>
                  </a:lnTo>
                  <a:lnTo>
                    <a:pt x="27305" y="22860"/>
                  </a:lnTo>
                  <a:lnTo>
                    <a:pt x="22860" y="27940"/>
                  </a:lnTo>
                  <a:lnTo>
                    <a:pt x="17145" y="31115"/>
                  </a:lnTo>
                  <a:lnTo>
                    <a:pt x="9525" y="31115"/>
                  </a:lnTo>
                  <a:lnTo>
                    <a:pt x="5715" y="38735"/>
                  </a:lnTo>
                  <a:lnTo>
                    <a:pt x="5715" y="45720"/>
                  </a:lnTo>
                  <a:lnTo>
                    <a:pt x="0" y="59055"/>
                  </a:lnTo>
                  <a:lnTo>
                    <a:pt x="635" y="62865"/>
                  </a:lnTo>
                  <a:lnTo>
                    <a:pt x="6350" y="65405"/>
                  </a:lnTo>
                  <a:lnTo>
                    <a:pt x="10160" y="69850"/>
                  </a:lnTo>
                  <a:lnTo>
                    <a:pt x="10795" y="73025"/>
                  </a:lnTo>
                  <a:lnTo>
                    <a:pt x="14605" y="78105"/>
                  </a:lnTo>
                  <a:lnTo>
                    <a:pt x="14605" y="81915"/>
                  </a:lnTo>
                  <a:lnTo>
                    <a:pt x="18415" y="85090"/>
                  </a:lnTo>
                  <a:lnTo>
                    <a:pt x="22860" y="85090"/>
                  </a:lnTo>
                  <a:lnTo>
                    <a:pt x="24765" y="86995"/>
                  </a:lnTo>
                  <a:lnTo>
                    <a:pt x="26035" y="92075"/>
                  </a:lnTo>
                  <a:lnTo>
                    <a:pt x="28575" y="100965"/>
                  </a:lnTo>
                  <a:lnTo>
                    <a:pt x="28575" y="107315"/>
                  </a:lnTo>
                  <a:lnTo>
                    <a:pt x="31750" y="109855"/>
                  </a:lnTo>
                  <a:lnTo>
                    <a:pt x="36830" y="116205"/>
                  </a:lnTo>
                  <a:lnTo>
                    <a:pt x="37465" y="121285"/>
                  </a:lnTo>
                  <a:lnTo>
                    <a:pt x="43815" y="123825"/>
                  </a:lnTo>
                  <a:lnTo>
                    <a:pt x="43815" y="126365"/>
                  </a:lnTo>
                  <a:lnTo>
                    <a:pt x="45720"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 name="Freeform 253">
              <a:extLst>
                <a:ext uri="{FF2B5EF4-FFF2-40B4-BE49-F238E27FC236}">
                  <a16:creationId xmlns:a16="http://schemas.microsoft.com/office/drawing/2014/main" id="{3119654D-D1FE-ECA2-C8D8-AC2850C8A07B}"/>
                </a:ext>
              </a:extLst>
            </p:cNvPr>
            <p:cNvSpPr/>
            <p:nvPr/>
          </p:nvSpPr>
          <p:spPr>
            <a:xfrm>
              <a:off x="4799812" y="5897873"/>
              <a:ext cx="338846" cy="508273"/>
            </a:xfrm>
            <a:custGeom>
              <a:avLst/>
              <a:gdLst>
                <a:gd name="connsiteX0" fmla="*/ 22860 w 157479"/>
                <a:gd name="connsiteY0" fmla="*/ 103505 h 236220"/>
                <a:gd name="connsiteX1" fmla="*/ 26035 w 157479"/>
                <a:gd name="connsiteY1" fmla="*/ 104140 h 236220"/>
                <a:gd name="connsiteX2" fmla="*/ 28575 w 157479"/>
                <a:gd name="connsiteY2" fmla="*/ 106680 h 236220"/>
                <a:gd name="connsiteX3" fmla="*/ 31750 w 157479"/>
                <a:gd name="connsiteY3" fmla="*/ 104775 h 236220"/>
                <a:gd name="connsiteX4" fmla="*/ 38735 w 157479"/>
                <a:gd name="connsiteY4" fmla="*/ 105410 h 236220"/>
                <a:gd name="connsiteX5" fmla="*/ 43815 w 157479"/>
                <a:gd name="connsiteY5" fmla="*/ 111760 h 236220"/>
                <a:gd name="connsiteX6" fmla="*/ 43815 w 157479"/>
                <a:gd name="connsiteY6" fmla="*/ 120015 h 236220"/>
                <a:gd name="connsiteX7" fmla="*/ 40005 w 157479"/>
                <a:gd name="connsiteY7" fmla="*/ 126365 h 236220"/>
                <a:gd name="connsiteX8" fmla="*/ 37465 w 157479"/>
                <a:gd name="connsiteY8" fmla="*/ 130175 h 236220"/>
                <a:gd name="connsiteX9" fmla="*/ 43180 w 157479"/>
                <a:gd name="connsiteY9" fmla="*/ 132715 h 236220"/>
                <a:gd name="connsiteX10" fmla="*/ 49530 w 157479"/>
                <a:gd name="connsiteY10" fmla="*/ 132080 h 236220"/>
                <a:gd name="connsiteX11" fmla="*/ 51435 w 157479"/>
                <a:gd name="connsiteY11" fmla="*/ 136525 h 236220"/>
                <a:gd name="connsiteX12" fmla="*/ 54610 w 157479"/>
                <a:gd name="connsiteY12" fmla="*/ 140970 h 236220"/>
                <a:gd name="connsiteX13" fmla="*/ 60325 w 157479"/>
                <a:gd name="connsiteY13" fmla="*/ 140970 h 236220"/>
                <a:gd name="connsiteX14" fmla="*/ 60325 w 157479"/>
                <a:gd name="connsiteY14" fmla="*/ 144145 h 236220"/>
                <a:gd name="connsiteX15" fmla="*/ 54610 w 157479"/>
                <a:gd name="connsiteY15" fmla="*/ 151130 h 236220"/>
                <a:gd name="connsiteX16" fmla="*/ 52705 w 157479"/>
                <a:gd name="connsiteY16" fmla="*/ 159385 h 236220"/>
                <a:gd name="connsiteX17" fmla="*/ 46990 w 157479"/>
                <a:gd name="connsiteY17" fmla="*/ 170180 h 236220"/>
                <a:gd name="connsiteX18" fmla="*/ 46990 w 157479"/>
                <a:gd name="connsiteY18" fmla="*/ 177165 h 236220"/>
                <a:gd name="connsiteX19" fmla="*/ 45085 w 157479"/>
                <a:gd name="connsiteY19" fmla="*/ 181610 h 236220"/>
                <a:gd name="connsiteX20" fmla="*/ 43815 w 157479"/>
                <a:gd name="connsiteY20" fmla="*/ 187325 h 236220"/>
                <a:gd name="connsiteX21" fmla="*/ 45720 w 157479"/>
                <a:gd name="connsiteY21" fmla="*/ 190500 h 236220"/>
                <a:gd name="connsiteX22" fmla="*/ 44450 w 157479"/>
                <a:gd name="connsiteY22" fmla="*/ 194310 h 236220"/>
                <a:gd name="connsiteX23" fmla="*/ 45085 w 157479"/>
                <a:gd name="connsiteY23" fmla="*/ 200660 h 236220"/>
                <a:gd name="connsiteX24" fmla="*/ 50800 w 157479"/>
                <a:gd name="connsiteY24" fmla="*/ 206375 h 236220"/>
                <a:gd name="connsiteX25" fmla="*/ 57150 w 157479"/>
                <a:gd name="connsiteY25" fmla="*/ 213360 h 236220"/>
                <a:gd name="connsiteX26" fmla="*/ 57785 w 157479"/>
                <a:gd name="connsiteY26" fmla="*/ 217805 h 236220"/>
                <a:gd name="connsiteX27" fmla="*/ 62230 w 157479"/>
                <a:gd name="connsiteY27" fmla="*/ 223520 h 236220"/>
                <a:gd name="connsiteX28" fmla="*/ 74295 w 157479"/>
                <a:gd name="connsiteY28" fmla="*/ 234315 h 236220"/>
                <a:gd name="connsiteX29" fmla="*/ 79375 w 157479"/>
                <a:gd name="connsiteY29" fmla="*/ 236220 h 236220"/>
                <a:gd name="connsiteX30" fmla="*/ 83185 w 157479"/>
                <a:gd name="connsiteY30" fmla="*/ 231140 h 236220"/>
                <a:gd name="connsiteX31" fmla="*/ 87630 w 157479"/>
                <a:gd name="connsiteY31" fmla="*/ 229870 h 236220"/>
                <a:gd name="connsiteX32" fmla="*/ 88265 w 157479"/>
                <a:gd name="connsiteY32" fmla="*/ 231775 h 236220"/>
                <a:gd name="connsiteX33" fmla="*/ 95250 w 157479"/>
                <a:gd name="connsiteY33" fmla="*/ 231140 h 236220"/>
                <a:gd name="connsiteX34" fmla="*/ 99695 w 157479"/>
                <a:gd name="connsiteY34" fmla="*/ 226060 h 236220"/>
                <a:gd name="connsiteX35" fmla="*/ 100965 w 157479"/>
                <a:gd name="connsiteY35" fmla="*/ 223520 h 236220"/>
                <a:gd name="connsiteX36" fmla="*/ 107315 w 157479"/>
                <a:gd name="connsiteY36" fmla="*/ 220980 h 236220"/>
                <a:gd name="connsiteX37" fmla="*/ 120015 w 157479"/>
                <a:gd name="connsiteY37" fmla="*/ 221615 h 236220"/>
                <a:gd name="connsiteX38" fmla="*/ 123825 w 157479"/>
                <a:gd name="connsiteY38" fmla="*/ 211455 h 236220"/>
                <a:gd name="connsiteX39" fmla="*/ 130175 w 157479"/>
                <a:gd name="connsiteY39" fmla="*/ 208915 h 236220"/>
                <a:gd name="connsiteX40" fmla="*/ 139065 w 157479"/>
                <a:gd name="connsiteY40" fmla="*/ 208915 h 236220"/>
                <a:gd name="connsiteX41" fmla="*/ 141605 w 157479"/>
                <a:gd name="connsiteY41" fmla="*/ 211455 h 236220"/>
                <a:gd name="connsiteX42" fmla="*/ 147320 w 157479"/>
                <a:gd name="connsiteY42" fmla="*/ 210185 h 236220"/>
                <a:gd name="connsiteX43" fmla="*/ 157480 w 157479"/>
                <a:gd name="connsiteY43" fmla="*/ 210185 h 236220"/>
                <a:gd name="connsiteX44" fmla="*/ 153035 w 157479"/>
                <a:gd name="connsiteY44" fmla="*/ 207010 h 236220"/>
                <a:gd name="connsiteX45" fmla="*/ 151130 w 157479"/>
                <a:gd name="connsiteY45" fmla="*/ 203200 h 236220"/>
                <a:gd name="connsiteX46" fmla="*/ 151130 w 157479"/>
                <a:gd name="connsiteY46" fmla="*/ 200660 h 236220"/>
                <a:gd name="connsiteX47" fmla="*/ 144780 w 157479"/>
                <a:gd name="connsiteY47" fmla="*/ 198120 h 236220"/>
                <a:gd name="connsiteX48" fmla="*/ 144145 w 157479"/>
                <a:gd name="connsiteY48" fmla="*/ 193040 h 236220"/>
                <a:gd name="connsiteX49" fmla="*/ 139065 w 157479"/>
                <a:gd name="connsiteY49" fmla="*/ 186690 h 236220"/>
                <a:gd name="connsiteX50" fmla="*/ 135890 w 157479"/>
                <a:gd name="connsiteY50" fmla="*/ 184150 h 236220"/>
                <a:gd name="connsiteX51" fmla="*/ 135890 w 157479"/>
                <a:gd name="connsiteY51" fmla="*/ 177800 h 236220"/>
                <a:gd name="connsiteX52" fmla="*/ 133350 w 157479"/>
                <a:gd name="connsiteY52" fmla="*/ 168910 h 236220"/>
                <a:gd name="connsiteX53" fmla="*/ 132080 w 157479"/>
                <a:gd name="connsiteY53" fmla="*/ 163830 h 236220"/>
                <a:gd name="connsiteX54" fmla="*/ 130175 w 157479"/>
                <a:gd name="connsiteY54" fmla="*/ 161925 h 236220"/>
                <a:gd name="connsiteX55" fmla="*/ 125730 w 157479"/>
                <a:gd name="connsiteY55" fmla="*/ 161925 h 236220"/>
                <a:gd name="connsiteX56" fmla="*/ 121920 w 157479"/>
                <a:gd name="connsiteY56" fmla="*/ 158750 h 236220"/>
                <a:gd name="connsiteX57" fmla="*/ 121920 w 157479"/>
                <a:gd name="connsiteY57" fmla="*/ 154940 h 236220"/>
                <a:gd name="connsiteX58" fmla="*/ 118110 w 157479"/>
                <a:gd name="connsiteY58" fmla="*/ 149860 h 236220"/>
                <a:gd name="connsiteX59" fmla="*/ 117475 w 157479"/>
                <a:gd name="connsiteY59" fmla="*/ 146685 h 236220"/>
                <a:gd name="connsiteX60" fmla="*/ 113665 w 157479"/>
                <a:gd name="connsiteY60" fmla="*/ 142240 h 236220"/>
                <a:gd name="connsiteX61" fmla="*/ 107950 w 157479"/>
                <a:gd name="connsiteY61" fmla="*/ 139700 h 236220"/>
                <a:gd name="connsiteX62" fmla="*/ 107315 w 157479"/>
                <a:gd name="connsiteY62" fmla="*/ 135890 h 236220"/>
                <a:gd name="connsiteX63" fmla="*/ 113030 w 157479"/>
                <a:gd name="connsiteY63" fmla="*/ 122555 h 236220"/>
                <a:gd name="connsiteX64" fmla="*/ 113030 w 157479"/>
                <a:gd name="connsiteY64" fmla="*/ 115570 h 236220"/>
                <a:gd name="connsiteX65" fmla="*/ 116840 w 157479"/>
                <a:gd name="connsiteY65" fmla="*/ 107950 h 236220"/>
                <a:gd name="connsiteX66" fmla="*/ 124460 w 157479"/>
                <a:gd name="connsiteY66" fmla="*/ 107950 h 236220"/>
                <a:gd name="connsiteX67" fmla="*/ 130175 w 157479"/>
                <a:gd name="connsiteY67" fmla="*/ 104775 h 236220"/>
                <a:gd name="connsiteX68" fmla="*/ 134620 w 157479"/>
                <a:gd name="connsiteY68" fmla="*/ 99695 h 236220"/>
                <a:gd name="connsiteX69" fmla="*/ 134620 w 157479"/>
                <a:gd name="connsiteY69" fmla="*/ 95250 h 236220"/>
                <a:gd name="connsiteX70" fmla="*/ 135890 w 157479"/>
                <a:gd name="connsiteY70" fmla="*/ 89535 h 236220"/>
                <a:gd name="connsiteX71" fmla="*/ 135890 w 157479"/>
                <a:gd name="connsiteY71" fmla="*/ 88265 h 236220"/>
                <a:gd name="connsiteX72" fmla="*/ 135890 w 157479"/>
                <a:gd name="connsiteY72" fmla="*/ 88900 h 236220"/>
                <a:gd name="connsiteX73" fmla="*/ 133985 w 157479"/>
                <a:gd name="connsiteY73" fmla="*/ 82550 h 236220"/>
                <a:gd name="connsiteX74" fmla="*/ 133985 w 157479"/>
                <a:gd name="connsiteY74" fmla="*/ 74930 h 236220"/>
                <a:gd name="connsiteX75" fmla="*/ 132080 w 157479"/>
                <a:gd name="connsiteY75" fmla="*/ 69850 h 236220"/>
                <a:gd name="connsiteX76" fmla="*/ 120650 w 157479"/>
                <a:gd name="connsiteY76" fmla="*/ 66675 h 236220"/>
                <a:gd name="connsiteX77" fmla="*/ 110490 w 157479"/>
                <a:gd name="connsiteY77" fmla="*/ 56515 h 236220"/>
                <a:gd name="connsiteX78" fmla="*/ 104775 w 157479"/>
                <a:gd name="connsiteY78" fmla="*/ 52070 h 236220"/>
                <a:gd name="connsiteX79" fmla="*/ 100965 w 157479"/>
                <a:gd name="connsiteY79" fmla="*/ 53975 h 236220"/>
                <a:gd name="connsiteX80" fmla="*/ 94615 w 157479"/>
                <a:gd name="connsiteY80" fmla="*/ 55880 h 236220"/>
                <a:gd name="connsiteX81" fmla="*/ 90170 w 157479"/>
                <a:gd name="connsiteY81" fmla="*/ 60960 h 236220"/>
                <a:gd name="connsiteX82" fmla="*/ 88900 w 157479"/>
                <a:gd name="connsiteY82" fmla="*/ 66675 h 236220"/>
                <a:gd name="connsiteX83" fmla="*/ 87630 w 157479"/>
                <a:gd name="connsiteY83" fmla="*/ 59055 h 236220"/>
                <a:gd name="connsiteX84" fmla="*/ 88900 w 157479"/>
                <a:gd name="connsiteY84" fmla="*/ 49530 h 236220"/>
                <a:gd name="connsiteX85" fmla="*/ 91440 w 157479"/>
                <a:gd name="connsiteY85" fmla="*/ 43815 h 236220"/>
                <a:gd name="connsiteX86" fmla="*/ 88265 w 157479"/>
                <a:gd name="connsiteY86" fmla="*/ 33655 h 236220"/>
                <a:gd name="connsiteX87" fmla="*/ 83185 w 157479"/>
                <a:gd name="connsiteY87" fmla="*/ 29845 h 236220"/>
                <a:gd name="connsiteX88" fmla="*/ 71120 w 157479"/>
                <a:gd name="connsiteY88" fmla="*/ 22225 h 236220"/>
                <a:gd name="connsiteX89" fmla="*/ 62865 w 157479"/>
                <a:gd name="connsiteY89" fmla="*/ 13335 h 236220"/>
                <a:gd name="connsiteX90" fmla="*/ 62230 w 157479"/>
                <a:gd name="connsiteY90" fmla="*/ 8255 h 236220"/>
                <a:gd name="connsiteX91" fmla="*/ 55880 w 157479"/>
                <a:gd name="connsiteY91" fmla="*/ 2540 h 236220"/>
                <a:gd name="connsiteX92" fmla="*/ 50165 w 157479"/>
                <a:gd name="connsiteY92" fmla="*/ 1270 h 236220"/>
                <a:gd name="connsiteX93" fmla="*/ 48260 w 157479"/>
                <a:gd name="connsiteY93" fmla="*/ 0 h 236220"/>
                <a:gd name="connsiteX94" fmla="*/ 47625 w 157479"/>
                <a:gd name="connsiteY94" fmla="*/ 3175 h 236220"/>
                <a:gd name="connsiteX95" fmla="*/ 38735 w 157479"/>
                <a:gd name="connsiteY95" fmla="*/ 13970 h 236220"/>
                <a:gd name="connsiteX96" fmla="*/ 31750 w 157479"/>
                <a:gd name="connsiteY96" fmla="*/ 19050 h 236220"/>
                <a:gd name="connsiteX97" fmla="*/ 27305 w 157479"/>
                <a:gd name="connsiteY97" fmla="*/ 18415 h 236220"/>
                <a:gd name="connsiteX98" fmla="*/ 18415 w 157479"/>
                <a:gd name="connsiteY98" fmla="*/ 28575 h 236220"/>
                <a:gd name="connsiteX99" fmla="*/ 20955 w 157479"/>
                <a:gd name="connsiteY99" fmla="*/ 33020 h 236220"/>
                <a:gd name="connsiteX100" fmla="*/ 23495 w 157479"/>
                <a:gd name="connsiteY100" fmla="*/ 39370 h 236220"/>
                <a:gd name="connsiteX101" fmla="*/ 31750 w 157479"/>
                <a:gd name="connsiteY101" fmla="*/ 40005 h 236220"/>
                <a:gd name="connsiteX102" fmla="*/ 36830 w 157479"/>
                <a:gd name="connsiteY102" fmla="*/ 43815 h 236220"/>
                <a:gd name="connsiteX103" fmla="*/ 36830 w 157479"/>
                <a:gd name="connsiteY103" fmla="*/ 51435 h 236220"/>
                <a:gd name="connsiteX104" fmla="*/ 26670 w 157479"/>
                <a:gd name="connsiteY104" fmla="*/ 55880 h 236220"/>
                <a:gd name="connsiteX105" fmla="*/ 21590 w 157479"/>
                <a:gd name="connsiteY105" fmla="*/ 53975 h 236220"/>
                <a:gd name="connsiteX106" fmla="*/ 17145 w 157479"/>
                <a:gd name="connsiteY106" fmla="*/ 56515 h 236220"/>
                <a:gd name="connsiteX107" fmla="*/ 12065 w 157479"/>
                <a:gd name="connsiteY107" fmla="*/ 53975 h 236220"/>
                <a:gd name="connsiteX108" fmla="*/ 7620 w 157479"/>
                <a:gd name="connsiteY108" fmla="*/ 59055 h 236220"/>
                <a:gd name="connsiteX109" fmla="*/ 6350 w 157479"/>
                <a:gd name="connsiteY109" fmla="*/ 68580 h 236220"/>
                <a:gd name="connsiteX110" fmla="*/ 0 w 157479"/>
                <a:gd name="connsiteY110" fmla="*/ 74295 h 236220"/>
                <a:gd name="connsiteX111" fmla="*/ 3175 w 157479"/>
                <a:gd name="connsiteY111" fmla="*/ 81915 h 236220"/>
                <a:gd name="connsiteX112" fmla="*/ 11430 w 157479"/>
                <a:gd name="connsiteY112" fmla="*/ 93345 h 236220"/>
                <a:gd name="connsiteX113" fmla="*/ 22860 w 157479"/>
                <a:gd name="connsiteY113" fmla="*/ 10287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57479" h="236220">
                  <a:moveTo>
                    <a:pt x="22860" y="103505"/>
                  </a:moveTo>
                  <a:lnTo>
                    <a:pt x="26035" y="104140"/>
                  </a:lnTo>
                  <a:lnTo>
                    <a:pt x="28575" y="106680"/>
                  </a:lnTo>
                  <a:lnTo>
                    <a:pt x="31750" y="104775"/>
                  </a:lnTo>
                  <a:lnTo>
                    <a:pt x="38735" y="105410"/>
                  </a:lnTo>
                  <a:lnTo>
                    <a:pt x="43815" y="111760"/>
                  </a:lnTo>
                  <a:lnTo>
                    <a:pt x="43815" y="120015"/>
                  </a:lnTo>
                  <a:lnTo>
                    <a:pt x="40005" y="126365"/>
                  </a:lnTo>
                  <a:lnTo>
                    <a:pt x="37465" y="130175"/>
                  </a:lnTo>
                  <a:lnTo>
                    <a:pt x="43180" y="132715"/>
                  </a:lnTo>
                  <a:lnTo>
                    <a:pt x="49530" y="132080"/>
                  </a:lnTo>
                  <a:lnTo>
                    <a:pt x="51435" y="136525"/>
                  </a:lnTo>
                  <a:lnTo>
                    <a:pt x="54610" y="140970"/>
                  </a:lnTo>
                  <a:lnTo>
                    <a:pt x="60325" y="140970"/>
                  </a:lnTo>
                  <a:lnTo>
                    <a:pt x="60325" y="144145"/>
                  </a:lnTo>
                  <a:lnTo>
                    <a:pt x="54610" y="151130"/>
                  </a:lnTo>
                  <a:lnTo>
                    <a:pt x="52705" y="159385"/>
                  </a:lnTo>
                  <a:lnTo>
                    <a:pt x="46990" y="170180"/>
                  </a:lnTo>
                  <a:lnTo>
                    <a:pt x="46990" y="177165"/>
                  </a:lnTo>
                  <a:lnTo>
                    <a:pt x="45085" y="181610"/>
                  </a:lnTo>
                  <a:lnTo>
                    <a:pt x="43815" y="187325"/>
                  </a:lnTo>
                  <a:lnTo>
                    <a:pt x="45720" y="190500"/>
                  </a:lnTo>
                  <a:lnTo>
                    <a:pt x="44450" y="194310"/>
                  </a:lnTo>
                  <a:lnTo>
                    <a:pt x="45085" y="200660"/>
                  </a:lnTo>
                  <a:lnTo>
                    <a:pt x="50800" y="206375"/>
                  </a:lnTo>
                  <a:lnTo>
                    <a:pt x="57150" y="213360"/>
                  </a:lnTo>
                  <a:lnTo>
                    <a:pt x="57785" y="217805"/>
                  </a:lnTo>
                  <a:lnTo>
                    <a:pt x="62230" y="223520"/>
                  </a:lnTo>
                  <a:lnTo>
                    <a:pt x="74295" y="234315"/>
                  </a:lnTo>
                  <a:lnTo>
                    <a:pt x="79375" y="236220"/>
                  </a:lnTo>
                  <a:lnTo>
                    <a:pt x="83185" y="231140"/>
                  </a:lnTo>
                  <a:lnTo>
                    <a:pt x="87630" y="229870"/>
                  </a:lnTo>
                  <a:lnTo>
                    <a:pt x="88265" y="231775"/>
                  </a:lnTo>
                  <a:lnTo>
                    <a:pt x="95250" y="231140"/>
                  </a:lnTo>
                  <a:lnTo>
                    <a:pt x="99695" y="226060"/>
                  </a:lnTo>
                  <a:lnTo>
                    <a:pt x="100965" y="223520"/>
                  </a:lnTo>
                  <a:lnTo>
                    <a:pt x="107315" y="220980"/>
                  </a:lnTo>
                  <a:lnTo>
                    <a:pt x="120015" y="221615"/>
                  </a:lnTo>
                  <a:lnTo>
                    <a:pt x="123825" y="211455"/>
                  </a:lnTo>
                  <a:lnTo>
                    <a:pt x="130175" y="208915"/>
                  </a:lnTo>
                  <a:lnTo>
                    <a:pt x="139065" y="208915"/>
                  </a:lnTo>
                  <a:lnTo>
                    <a:pt x="141605" y="211455"/>
                  </a:lnTo>
                  <a:lnTo>
                    <a:pt x="147320" y="210185"/>
                  </a:lnTo>
                  <a:lnTo>
                    <a:pt x="157480" y="210185"/>
                  </a:lnTo>
                  <a:lnTo>
                    <a:pt x="153035" y="207010"/>
                  </a:lnTo>
                  <a:lnTo>
                    <a:pt x="151130" y="203200"/>
                  </a:lnTo>
                  <a:lnTo>
                    <a:pt x="151130" y="200660"/>
                  </a:lnTo>
                  <a:lnTo>
                    <a:pt x="144780" y="198120"/>
                  </a:lnTo>
                  <a:lnTo>
                    <a:pt x="144145" y="193040"/>
                  </a:lnTo>
                  <a:lnTo>
                    <a:pt x="139065" y="186690"/>
                  </a:lnTo>
                  <a:lnTo>
                    <a:pt x="135890" y="184150"/>
                  </a:lnTo>
                  <a:lnTo>
                    <a:pt x="135890" y="177800"/>
                  </a:lnTo>
                  <a:lnTo>
                    <a:pt x="133350" y="168910"/>
                  </a:lnTo>
                  <a:lnTo>
                    <a:pt x="132080" y="163830"/>
                  </a:lnTo>
                  <a:lnTo>
                    <a:pt x="130175" y="161925"/>
                  </a:lnTo>
                  <a:lnTo>
                    <a:pt x="125730" y="161925"/>
                  </a:lnTo>
                  <a:lnTo>
                    <a:pt x="121920" y="158750"/>
                  </a:lnTo>
                  <a:lnTo>
                    <a:pt x="121920" y="154940"/>
                  </a:lnTo>
                  <a:lnTo>
                    <a:pt x="118110" y="149860"/>
                  </a:lnTo>
                  <a:lnTo>
                    <a:pt x="117475" y="146685"/>
                  </a:lnTo>
                  <a:lnTo>
                    <a:pt x="113665" y="142240"/>
                  </a:lnTo>
                  <a:lnTo>
                    <a:pt x="107950" y="139700"/>
                  </a:lnTo>
                  <a:lnTo>
                    <a:pt x="107315" y="135890"/>
                  </a:lnTo>
                  <a:lnTo>
                    <a:pt x="113030" y="122555"/>
                  </a:lnTo>
                  <a:lnTo>
                    <a:pt x="113030" y="115570"/>
                  </a:lnTo>
                  <a:lnTo>
                    <a:pt x="116840" y="107950"/>
                  </a:lnTo>
                  <a:lnTo>
                    <a:pt x="124460" y="107950"/>
                  </a:lnTo>
                  <a:lnTo>
                    <a:pt x="130175" y="104775"/>
                  </a:lnTo>
                  <a:lnTo>
                    <a:pt x="134620" y="99695"/>
                  </a:lnTo>
                  <a:lnTo>
                    <a:pt x="134620" y="95250"/>
                  </a:lnTo>
                  <a:lnTo>
                    <a:pt x="135890" y="89535"/>
                  </a:lnTo>
                  <a:lnTo>
                    <a:pt x="135890" y="88265"/>
                  </a:lnTo>
                  <a:lnTo>
                    <a:pt x="135890" y="88900"/>
                  </a:lnTo>
                  <a:lnTo>
                    <a:pt x="133985" y="82550"/>
                  </a:lnTo>
                  <a:lnTo>
                    <a:pt x="133985" y="74930"/>
                  </a:lnTo>
                  <a:lnTo>
                    <a:pt x="132080" y="69850"/>
                  </a:lnTo>
                  <a:lnTo>
                    <a:pt x="120650" y="66675"/>
                  </a:lnTo>
                  <a:lnTo>
                    <a:pt x="110490" y="56515"/>
                  </a:lnTo>
                  <a:lnTo>
                    <a:pt x="104775" y="52070"/>
                  </a:lnTo>
                  <a:lnTo>
                    <a:pt x="100965" y="53975"/>
                  </a:lnTo>
                  <a:lnTo>
                    <a:pt x="94615" y="55880"/>
                  </a:lnTo>
                  <a:lnTo>
                    <a:pt x="90170" y="60960"/>
                  </a:lnTo>
                  <a:lnTo>
                    <a:pt x="88900" y="66675"/>
                  </a:lnTo>
                  <a:lnTo>
                    <a:pt x="87630" y="59055"/>
                  </a:lnTo>
                  <a:lnTo>
                    <a:pt x="88900" y="49530"/>
                  </a:lnTo>
                  <a:lnTo>
                    <a:pt x="91440" y="43815"/>
                  </a:lnTo>
                  <a:lnTo>
                    <a:pt x="88265" y="33655"/>
                  </a:lnTo>
                  <a:lnTo>
                    <a:pt x="83185" y="29845"/>
                  </a:lnTo>
                  <a:lnTo>
                    <a:pt x="71120" y="22225"/>
                  </a:lnTo>
                  <a:lnTo>
                    <a:pt x="62865" y="13335"/>
                  </a:lnTo>
                  <a:lnTo>
                    <a:pt x="62230" y="8255"/>
                  </a:lnTo>
                  <a:lnTo>
                    <a:pt x="55880" y="2540"/>
                  </a:lnTo>
                  <a:lnTo>
                    <a:pt x="50165" y="1270"/>
                  </a:lnTo>
                  <a:lnTo>
                    <a:pt x="48260" y="0"/>
                  </a:lnTo>
                  <a:lnTo>
                    <a:pt x="47625" y="3175"/>
                  </a:lnTo>
                  <a:lnTo>
                    <a:pt x="38735" y="13970"/>
                  </a:lnTo>
                  <a:lnTo>
                    <a:pt x="31750" y="19050"/>
                  </a:lnTo>
                  <a:lnTo>
                    <a:pt x="27305" y="18415"/>
                  </a:lnTo>
                  <a:lnTo>
                    <a:pt x="18415" y="28575"/>
                  </a:lnTo>
                  <a:lnTo>
                    <a:pt x="20955" y="33020"/>
                  </a:lnTo>
                  <a:lnTo>
                    <a:pt x="23495" y="39370"/>
                  </a:lnTo>
                  <a:lnTo>
                    <a:pt x="31750" y="40005"/>
                  </a:lnTo>
                  <a:lnTo>
                    <a:pt x="36830" y="43815"/>
                  </a:lnTo>
                  <a:lnTo>
                    <a:pt x="36830" y="51435"/>
                  </a:lnTo>
                  <a:lnTo>
                    <a:pt x="26670" y="55880"/>
                  </a:lnTo>
                  <a:lnTo>
                    <a:pt x="21590" y="53975"/>
                  </a:lnTo>
                  <a:lnTo>
                    <a:pt x="17145" y="56515"/>
                  </a:lnTo>
                  <a:lnTo>
                    <a:pt x="12065" y="53975"/>
                  </a:lnTo>
                  <a:lnTo>
                    <a:pt x="7620" y="59055"/>
                  </a:lnTo>
                  <a:lnTo>
                    <a:pt x="6350" y="68580"/>
                  </a:lnTo>
                  <a:lnTo>
                    <a:pt x="0" y="74295"/>
                  </a:lnTo>
                  <a:lnTo>
                    <a:pt x="3175" y="81915"/>
                  </a:lnTo>
                  <a:lnTo>
                    <a:pt x="11430" y="93345"/>
                  </a:lnTo>
                  <a:lnTo>
                    <a:pt x="22860" y="1028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254">
              <a:extLst>
                <a:ext uri="{FF2B5EF4-FFF2-40B4-BE49-F238E27FC236}">
                  <a16:creationId xmlns:a16="http://schemas.microsoft.com/office/drawing/2014/main" id="{940C65F1-ABC7-32E6-754E-324FFD062904}"/>
                </a:ext>
              </a:extLst>
            </p:cNvPr>
            <p:cNvSpPr/>
            <p:nvPr/>
          </p:nvSpPr>
          <p:spPr>
            <a:xfrm>
              <a:off x="3997779" y="5615044"/>
              <a:ext cx="903139" cy="826627"/>
            </a:xfrm>
            <a:custGeom>
              <a:avLst/>
              <a:gdLst>
                <a:gd name="connsiteX0" fmla="*/ 196215 w 419734"/>
                <a:gd name="connsiteY0" fmla="*/ 365125 h 384175"/>
                <a:gd name="connsiteX1" fmla="*/ 208280 w 419734"/>
                <a:gd name="connsiteY1" fmla="*/ 373380 h 384175"/>
                <a:gd name="connsiteX2" fmla="*/ 220980 w 419734"/>
                <a:gd name="connsiteY2" fmla="*/ 382905 h 384175"/>
                <a:gd name="connsiteX3" fmla="*/ 227965 w 419734"/>
                <a:gd name="connsiteY3" fmla="*/ 384175 h 384175"/>
                <a:gd name="connsiteX4" fmla="*/ 240665 w 419734"/>
                <a:gd name="connsiteY4" fmla="*/ 383540 h 384175"/>
                <a:gd name="connsiteX5" fmla="*/ 248285 w 419734"/>
                <a:gd name="connsiteY5" fmla="*/ 374650 h 384175"/>
                <a:gd name="connsiteX6" fmla="*/ 259080 w 419734"/>
                <a:gd name="connsiteY6" fmla="*/ 367665 h 384175"/>
                <a:gd name="connsiteX7" fmla="*/ 264160 w 419734"/>
                <a:gd name="connsiteY7" fmla="*/ 361315 h 384175"/>
                <a:gd name="connsiteX8" fmla="*/ 280035 w 419734"/>
                <a:gd name="connsiteY8" fmla="*/ 353060 h 384175"/>
                <a:gd name="connsiteX9" fmla="*/ 283210 w 419734"/>
                <a:gd name="connsiteY9" fmla="*/ 344805 h 384175"/>
                <a:gd name="connsiteX10" fmla="*/ 288290 w 419734"/>
                <a:gd name="connsiteY10" fmla="*/ 339090 h 384175"/>
                <a:gd name="connsiteX11" fmla="*/ 302895 w 419734"/>
                <a:gd name="connsiteY11" fmla="*/ 335915 h 384175"/>
                <a:gd name="connsiteX12" fmla="*/ 309880 w 419734"/>
                <a:gd name="connsiteY12" fmla="*/ 332740 h 384175"/>
                <a:gd name="connsiteX13" fmla="*/ 309245 w 419734"/>
                <a:gd name="connsiteY13" fmla="*/ 326390 h 384175"/>
                <a:gd name="connsiteX14" fmla="*/ 299085 w 419734"/>
                <a:gd name="connsiteY14" fmla="*/ 324485 h 384175"/>
                <a:gd name="connsiteX15" fmla="*/ 288925 w 419734"/>
                <a:gd name="connsiteY15" fmla="*/ 325755 h 384175"/>
                <a:gd name="connsiteX16" fmla="*/ 274320 w 419734"/>
                <a:gd name="connsiteY16" fmla="*/ 321310 h 384175"/>
                <a:gd name="connsiteX17" fmla="*/ 276225 w 419734"/>
                <a:gd name="connsiteY17" fmla="*/ 311150 h 384175"/>
                <a:gd name="connsiteX18" fmla="*/ 273050 w 419734"/>
                <a:gd name="connsiteY18" fmla="*/ 304800 h 384175"/>
                <a:gd name="connsiteX19" fmla="*/ 281940 w 419734"/>
                <a:gd name="connsiteY19" fmla="*/ 291465 h 384175"/>
                <a:gd name="connsiteX20" fmla="*/ 279400 w 419734"/>
                <a:gd name="connsiteY20" fmla="*/ 285750 h 384175"/>
                <a:gd name="connsiteX21" fmla="*/ 272415 w 419734"/>
                <a:gd name="connsiteY21" fmla="*/ 279400 h 384175"/>
                <a:gd name="connsiteX22" fmla="*/ 266065 w 419734"/>
                <a:gd name="connsiteY22" fmla="*/ 276860 h 384175"/>
                <a:gd name="connsiteX23" fmla="*/ 262255 w 419734"/>
                <a:gd name="connsiteY23" fmla="*/ 269240 h 384175"/>
                <a:gd name="connsiteX24" fmla="*/ 271145 w 419734"/>
                <a:gd name="connsiteY24" fmla="*/ 271780 h 384175"/>
                <a:gd name="connsiteX25" fmla="*/ 280670 w 419734"/>
                <a:gd name="connsiteY25" fmla="*/ 273050 h 384175"/>
                <a:gd name="connsiteX26" fmla="*/ 290195 w 419734"/>
                <a:gd name="connsiteY26" fmla="*/ 278765 h 384175"/>
                <a:gd name="connsiteX27" fmla="*/ 300990 w 419734"/>
                <a:gd name="connsiteY27" fmla="*/ 278130 h 384175"/>
                <a:gd name="connsiteX28" fmla="*/ 314960 w 419734"/>
                <a:gd name="connsiteY28" fmla="*/ 276225 h 384175"/>
                <a:gd name="connsiteX29" fmla="*/ 318135 w 419734"/>
                <a:gd name="connsiteY29" fmla="*/ 278765 h 384175"/>
                <a:gd name="connsiteX30" fmla="*/ 328295 w 419734"/>
                <a:gd name="connsiteY30" fmla="*/ 275590 h 384175"/>
                <a:gd name="connsiteX31" fmla="*/ 338455 w 419734"/>
                <a:gd name="connsiteY31" fmla="*/ 266700 h 384175"/>
                <a:gd name="connsiteX32" fmla="*/ 347345 w 419734"/>
                <a:gd name="connsiteY32" fmla="*/ 266065 h 384175"/>
                <a:gd name="connsiteX33" fmla="*/ 352425 w 419734"/>
                <a:gd name="connsiteY33" fmla="*/ 268605 h 384175"/>
                <a:gd name="connsiteX34" fmla="*/ 366395 w 419734"/>
                <a:gd name="connsiteY34" fmla="*/ 262890 h 384175"/>
                <a:gd name="connsiteX35" fmla="*/ 376555 w 419734"/>
                <a:gd name="connsiteY35" fmla="*/ 262255 h 384175"/>
                <a:gd name="connsiteX36" fmla="*/ 392430 w 419734"/>
                <a:gd name="connsiteY36" fmla="*/ 250825 h 384175"/>
                <a:gd name="connsiteX37" fmla="*/ 395605 w 419734"/>
                <a:gd name="connsiteY37" fmla="*/ 243205 h 384175"/>
                <a:gd name="connsiteX38" fmla="*/ 394970 w 419734"/>
                <a:gd name="connsiteY38" fmla="*/ 236220 h 384175"/>
                <a:gd name="connsiteX39" fmla="*/ 383540 w 419734"/>
                <a:gd name="connsiteY39" fmla="*/ 226695 h 384175"/>
                <a:gd name="connsiteX40" fmla="*/ 375285 w 419734"/>
                <a:gd name="connsiteY40" fmla="*/ 215265 h 384175"/>
                <a:gd name="connsiteX41" fmla="*/ 372110 w 419734"/>
                <a:gd name="connsiteY41" fmla="*/ 207645 h 384175"/>
                <a:gd name="connsiteX42" fmla="*/ 378460 w 419734"/>
                <a:gd name="connsiteY42" fmla="*/ 201930 h 384175"/>
                <a:gd name="connsiteX43" fmla="*/ 379730 w 419734"/>
                <a:gd name="connsiteY43" fmla="*/ 192405 h 384175"/>
                <a:gd name="connsiteX44" fmla="*/ 384175 w 419734"/>
                <a:gd name="connsiteY44" fmla="*/ 187325 h 384175"/>
                <a:gd name="connsiteX45" fmla="*/ 389255 w 419734"/>
                <a:gd name="connsiteY45" fmla="*/ 189865 h 384175"/>
                <a:gd name="connsiteX46" fmla="*/ 393700 w 419734"/>
                <a:gd name="connsiteY46" fmla="*/ 187325 h 384175"/>
                <a:gd name="connsiteX47" fmla="*/ 398780 w 419734"/>
                <a:gd name="connsiteY47" fmla="*/ 189230 h 384175"/>
                <a:gd name="connsiteX48" fmla="*/ 408940 w 419734"/>
                <a:gd name="connsiteY48" fmla="*/ 184785 h 384175"/>
                <a:gd name="connsiteX49" fmla="*/ 408940 w 419734"/>
                <a:gd name="connsiteY49" fmla="*/ 177165 h 384175"/>
                <a:gd name="connsiteX50" fmla="*/ 403860 w 419734"/>
                <a:gd name="connsiteY50" fmla="*/ 173355 h 384175"/>
                <a:gd name="connsiteX51" fmla="*/ 395605 w 419734"/>
                <a:gd name="connsiteY51" fmla="*/ 172720 h 384175"/>
                <a:gd name="connsiteX52" fmla="*/ 393065 w 419734"/>
                <a:gd name="connsiteY52" fmla="*/ 165735 h 384175"/>
                <a:gd name="connsiteX53" fmla="*/ 390525 w 419734"/>
                <a:gd name="connsiteY53" fmla="*/ 161290 h 384175"/>
                <a:gd name="connsiteX54" fmla="*/ 398780 w 419734"/>
                <a:gd name="connsiteY54" fmla="*/ 151130 h 384175"/>
                <a:gd name="connsiteX55" fmla="*/ 403225 w 419734"/>
                <a:gd name="connsiteY55" fmla="*/ 151765 h 384175"/>
                <a:gd name="connsiteX56" fmla="*/ 409575 w 419734"/>
                <a:gd name="connsiteY56" fmla="*/ 146685 h 384175"/>
                <a:gd name="connsiteX57" fmla="*/ 419100 w 419734"/>
                <a:gd name="connsiteY57" fmla="*/ 135890 h 384175"/>
                <a:gd name="connsiteX58" fmla="*/ 419735 w 419734"/>
                <a:gd name="connsiteY58" fmla="*/ 132715 h 384175"/>
                <a:gd name="connsiteX59" fmla="*/ 417830 w 419734"/>
                <a:gd name="connsiteY59" fmla="*/ 131445 h 384175"/>
                <a:gd name="connsiteX60" fmla="*/ 405765 w 419734"/>
                <a:gd name="connsiteY60" fmla="*/ 125730 h 384175"/>
                <a:gd name="connsiteX61" fmla="*/ 401320 w 419734"/>
                <a:gd name="connsiteY61" fmla="*/ 125730 h 384175"/>
                <a:gd name="connsiteX62" fmla="*/ 396875 w 419734"/>
                <a:gd name="connsiteY62" fmla="*/ 127635 h 384175"/>
                <a:gd name="connsiteX63" fmla="*/ 390525 w 419734"/>
                <a:gd name="connsiteY63" fmla="*/ 126365 h 384175"/>
                <a:gd name="connsiteX64" fmla="*/ 387350 w 419734"/>
                <a:gd name="connsiteY64" fmla="*/ 126365 h 384175"/>
                <a:gd name="connsiteX65" fmla="*/ 382270 w 419734"/>
                <a:gd name="connsiteY65" fmla="*/ 128905 h 384175"/>
                <a:gd name="connsiteX66" fmla="*/ 372110 w 419734"/>
                <a:gd name="connsiteY66" fmla="*/ 130810 h 384175"/>
                <a:gd name="connsiteX67" fmla="*/ 364490 w 419734"/>
                <a:gd name="connsiteY67" fmla="*/ 130175 h 384175"/>
                <a:gd name="connsiteX68" fmla="*/ 360680 w 419734"/>
                <a:gd name="connsiteY68" fmla="*/ 129540 h 384175"/>
                <a:gd name="connsiteX69" fmla="*/ 367030 w 419734"/>
                <a:gd name="connsiteY69" fmla="*/ 128270 h 384175"/>
                <a:gd name="connsiteX70" fmla="*/ 370840 w 419734"/>
                <a:gd name="connsiteY70" fmla="*/ 128905 h 384175"/>
                <a:gd name="connsiteX71" fmla="*/ 375285 w 419734"/>
                <a:gd name="connsiteY71" fmla="*/ 125730 h 384175"/>
                <a:gd name="connsiteX72" fmla="*/ 377825 w 419734"/>
                <a:gd name="connsiteY72" fmla="*/ 120650 h 384175"/>
                <a:gd name="connsiteX73" fmla="*/ 384175 w 419734"/>
                <a:gd name="connsiteY73" fmla="*/ 115570 h 384175"/>
                <a:gd name="connsiteX74" fmla="*/ 385445 w 419734"/>
                <a:gd name="connsiteY74" fmla="*/ 112395 h 384175"/>
                <a:gd name="connsiteX75" fmla="*/ 381000 w 419734"/>
                <a:gd name="connsiteY75" fmla="*/ 109220 h 384175"/>
                <a:gd name="connsiteX76" fmla="*/ 381635 w 419734"/>
                <a:gd name="connsiteY76" fmla="*/ 107315 h 384175"/>
                <a:gd name="connsiteX77" fmla="*/ 379730 w 419734"/>
                <a:gd name="connsiteY77" fmla="*/ 102235 h 384175"/>
                <a:gd name="connsiteX78" fmla="*/ 371475 w 419734"/>
                <a:gd name="connsiteY78" fmla="*/ 97790 h 384175"/>
                <a:gd name="connsiteX79" fmla="*/ 361315 w 419734"/>
                <a:gd name="connsiteY79" fmla="*/ 95250 h 384175"/>
                <a:gd name="connsiteX80" fmla="*/ 358140 w 419734"/>
                <a:gd name="connsiteY80" fmla="*/ 92075 h 384175"/>
                <a:gd name="connsiteX81" fmla="*/ 354330 w 419734"/>
                <a:gd name="connsiteY81" fmla="*/ 89535 h 384175"/>
                <a:gd name="connsiteX82" fmla="*/ 347980 w 419734"/>
                <a:gd name="connsiteY82" fmla="*/ 89535 h 384175"/>
                <a:gd name="connsiteX83" fmla="*/ 346075 w 419734"/>
                <a:gd name="connsiteY83" fmla="*/ 86360 h 384175"/>
                <a:gd name="connsiteX84" fmla="*/ 339725 w 419734"/>
                <a:gd name="connsiteY84" fmla="*/ 83820 h 384175"/>
                <a:gd name="connsiteX85" fmla="*/ 336550 w 419734"/>
                <a:gd name="connsiteY85" fmla="*/ 83820 h 384175"/>
                <a:gd name="connsiteX86" fmla="*/ 336550 w 419734"/>
                <a:gd name="connsiteY86" fmla="*/ 88900 h 384175"/>
                <a:gd name="connsiteX87" fmla="*/ 332740 w 419734"/>
                <a:gd name="connsiteY87" fmla="*/ 83185 h 384175"/>
                <a:gd name="connsiteX88" fmla="*/ 330200 w 419734"/>
                <a:gd name="connsiteY88" fmla="*/ 76835 h 384175"/>
                <a:gd name="connsiteX89" fmla="*/ 323850 w 419734"/>
                <a:gd name="connsiteY89" fmla="*/ 73660 h 384175"/>
                <a:gd name="connsiteX90" fmla="*/ 321945 w 419734"/>
                <a:gd name="connsiteY90" fmla="*/ 70485 h 384175"/>
                <a:gd name="connsiteX91" fmla="*/ 325120 w 419734"/>
                <a:gd name="connsiteY91" fmla="*/ 67945 h 384175"/>
                <a:gd name="connsiteX92" fmla="*/ 339090 w 419734"/>
                <a:gd name="connsiteY92" fmla="*/ 68580 h 384175"/>
                <a:gd name="connsiteX93" fmla="*/ 344170 w 419734"/>
                <a:gd name="connsiteY93" fmla="*/ 65405 h 384175"/>
                <a:gd name="connsiteX94" fmla="*/ 353060 w 419734"/>
                <a:gd name="connsiteY94" fmla="*/ 64770 h 384175"/>
                <a:gd name="connsiteX95" fmla="*/ 353695 w 419734"/>
                <a:gd name="connsiteY95" fmla="*/ 59690 h 384175"/>
                <a:gd name="connsiteX96" fmla="*/ 345440 w 419734"/>
                <a:gd name="connsiteY96" fmla="*/ 61595 h 384175"/>
                <a:gd name="connsiteX97" fmla="*/ 331470 w 419734"/>
                <a:gd name="connsiteY97" fmla="*/ 58420 h 384175"/>
                <a:gd name="connsiteX98" fmla="*/ 321310 w 419734"/>
                <a:gd name="connsiteY98" fmla="*/ 59690 h 384175"/>
                <a:gd name="connsiteX99" fmla="*/ 314325 w 419734"/>
                <a:gd name="connsiteY99" fmla="*/ 59055 h 384175"/>
                <a:gd name="connsiteX100" fmla="*/ 300355 w 419734"/>
                <a:gd name="connsiteY100" fmla="*/ 64135 h 384175"/>
                <a:gd name="connsiteX101" fmla="*/ 295910 w 419734"/>
                <a:gd name="connsiteY101" fmla="*/ 62230 h 384175"/>
                <a:gd name="connsiteX102" fmla="*/ 290195 w 419734"/>
                <a:gd name="connsiteY102" fmla="*/ 62865 h 384175"/>
                <a:gd name="connsiteX103" fmla="*/ 278765 w 419734"/>
                <a:gd name="connsiteY103" fmla="*/ 71120 h 384175"/>
                <a:gd name="connsiteX104" fmla="*/ 273050 w 419734"/>
                <a:gd name="connsiteY104" fmla="*/ 72390 h 384175"/>
                <a:gd name="connsiteX105" fmla="*/ 266065 w 419734"/>
                <a:gd name="connsiteY105" fmla="*/ 76200 h 384175"/>
                <a:gd name="connsiteX106" fmla="*/ 263525 w 419734"/>
                <a:gd name="connsiteY106" fmla="*/ 79375 h 384175"/>
                <a:gd name="connsiteX107" fmla="*/ 254000 w 419734"/>
                <a:gd name="connsiteY107" fmla="*/ 80645 h 384175"/>
                <a:gd name="connsiteX108" fmla="*/ 250825 w 419734"/>
                <a:gd name="connsiteY108" fmla="*/ 82550 h 384175"/>
                <a:gd name="connsiteX109" fmla="*/ 246380 w 419734"/>
                <a:gd name="connsiteY109" fmla="*/ 81280 h 384175"/>
                <a:gd name="connsiteX110" fmla="*/ 232410 w 419734"/>
                <a:gd name="connsiteY110" fmla="*/ 72390 h 384175"/>
                <a:gd name="connsiteX111" fmla="*/ 229870 w 419734"/>
                <a:gd name="connsiteY111" fmla="*/ 66675 h 384175"/>
                <a:gd name="connsiteX112" fmla="*/ 226060 w 419734"/>
                <a:gd name="connsiteY112" fmla="*/ 66040 h 384175"/>
                <a:gd name="connsiteX113" fmla="*/ 210820 w 419734"/>
                <a:gd name="connsiteY113" fmla="*/ 67310 h 384175"/>
                <a:gd name="connsiteX114" fmla="*/ 181610 w 419734"/>
                <a:gd name="connsiteY114" fmla="*/ 72390 h 384175"/>
                <a:gd name="connsiteX115" fmla="*/ 167005 w 419734"/>
                <a:gd name="connsiteY115" fmla="*/ 72390 h 384175"/>
                <a:gd name="connsiteX116" fmla="*/ 161290 w 419734"/>
                <a:gd name="connsiteY116" fmla="*/ 69215 h 384175"/>
                <a:gd name="connsiteX117" fmla="*/ 158750 w 419734"/>
                <a:gd name="connsiteY117" fmla="*/ 64770 h 384175"/>
                <a:gd name="connsiteX118" fmla="*/ 158750 w 419734"/>
                <a:gd name="connsiteY118" fmla="*/ 59690 h 384175"/>
                <a:gd name="connsiteX119" fmla="*/ 162560 w 419734"/>
                <a:gd name="connsiteY119" fmla="*/ 59690 h 384175"/>
                <a:gd name="connsiteX120" fmla="*/ 161925 w 419734"/>
                <a:gd name="connsiteY120" fmla="*/ 53340 h 384175"/>
                <a:gd name="connsiteX121" fmla="*/ 155575 w 419734"/>
                <a:gd name="connsiteY121" fmla="*/ 45085 h 384175"/>
                <a:gd name="connsiteX122" fmla="*/ 149860 w 419734"/>
                <a:gd name="connsiteY122" fmla="*/ 43815 h 384175"/>
                <a:gd name="connsiteX123" fmla="*/ 135255 w 419734"/>
                <a:gd name="connsiteY123" fmla="*/ 45085 h 384175"/>
                <a:gd name="connsiteX124" fmla="*/ 128270 w 419734"/>
                <a:gd name="connsiteY124" fmla="*/ 41275 h 384175"/>
                <a:gd name="connsiteX125" fmla="*/ 123190 w 419734"/>
                <a:gd name="connsiteY125" fmla="*/ 41275 h 384175"/>
                <a:gd name="connsiteX126" fmla="*/ 119380 w 419734"/>
                <a:gd name="connsiteY126" fmla="*/ 42545 h 384175"/>
                <a:gd name="connsiteX127" fmla="*/ 114300 w 419734"/>
                <a:gd name="connsiteY127" fmla="*/ 34290 h 384175"/>
                <a:gd name="connsiteX128" fmla="*/ 114300 w 419734"/>
                <a:gd name="connsiteY128" fmla="*/ 26035 h 384175"/>
                <a:gd name="connsiteX129" fmla="*/ 111760 w 419734"/>
                <a:gd name="connsiteY129" fmla="*/ 15875 h 384175"/>
                <a:gd name="connsiteX130" fmla="*/ 108585 w 419734"/>
                <a:gd name="connsiteY130" fmla="*/ 14605 h 384175"/>
                <a:gd name="connsiteX131" fmla="*/ 99695 w 419734"/>
                <a:gd name="connsiteY131" fmla="*/ 18415 h 384175"/>
                <a:gd name="connsiteX132" fmla="*/ 91440 w 419734"/>
                <a:gd name="connsiteY132" fmla="*/ 28575 h 384175"/>
                <a:gd name="connsiteX133" fmla="*/ 93345 w 419734"/>
                <a:gd name="connsiteY133" fmla="*/ 35560 h 384175"/>
                <a:gd name="connsiteX134" fmla="*/ 96520 w 419734"/>
                <a:gd name="connsiteY134" fmla="*/ 38100 h 384175"/>
                <a:gd name="connsiteX135" fmla="*/ 102235 w 419734"/>
                <a:gd name="connsiteY135" fmla="*/ 34925 h 384175"/>
                <a:gd name="connsiteX136" fmla="*/ 107950 w 419734"/>
                <a:gd name="connsiteY136" fmla="*/ 35560 h 384175"/>
                <a:gd name="connsiteX137" fmla="*/ 113030 w 419734"/>
                <a:gd name="connsiteY137" fmla="*/ 40640 h 384175"/>
                <a:gd name="connsiteX138" fmla="*/ 112395 w 419734"/>
                <a:gd name="connsiteY138" fmla="*/ 44450 h 384175"/>
                <a:gd name="connsiteX139" fmla="*/ 107315 w 419734"/>
                <a:gd name="connsiteY139" fmla="*/ 45720 h 384175"/>
                <a:gd name="connsiteX140" fmla="*/ 100965 w 419734"/>
                <a:gd name="connsiteY140" fmla="*/ 42545 h 384175"/>
                <a:gd name="connsiteX141" fmla="*/ 97790 w 419734"/>
                <a:gd name="connsiteY141" fmla="*/ 40640 h 384175"/>
                <a:gd name="connsiteX142" fmla="*/ 96520 w 419734"/>
                <a:gd name="connsiteY142" fmla="*/ 42545 h 384175"/>
                <a:gd name="connsiteX143" fmla="*/ 96520 w 419734"/>
                <a:gd name="connsiteY143" fmla="*/ 45085 h 384175"/>
                <a:gd name="connsiteX144" fmla="*/ 89535 w 419734"/>
                <a:gd name="connsiteY144" fmla="*/ 48895 h 384175"/>
                <a:gd name="connsiteX145" fmla="*/ 75565 w 419734"/>
                <a:gd name="connsiteY145" fmla="*/ 51435 h 384175"/>
                <a:gd name="connsiteX146" fmla="*/ 61595 w 419734"/>
                <a:gd name="connsiteY146" fmla="*/ 57150 h 384175"/>
                <a:gd name="connsiteX147" fmla="*/ 57150 w 419734"/>
                <a:gd name="connsiteY147" fmla="*/ 62230 h 384175"/>
                <a:gd name="connsiteX148" fmla="*/ 57150 w 419734"/>
                <a:gd name="connsiteY148" fmla="*/ 67310 h 384175"/>
                <a:gd name="connsiteX149" fmla="*/ 60325 w 419734"/>
                <a:gd name="connsiteY149" fmla="*/ 73660 h 384175"/>
                <a:gd name="connsiteX150" fmla="*/ 60325 w 419734"/>
                <a:gd name="connsiteY150" fmla="*/ 86360 h 384175"/>
                <a:gd name="connsiteX151" fmla="*/ 61595 w 419734"/>
                <a:gd name="connsiteY151" fmla="*/ 94615 h 384175"/>
                <a:gd name="connsiteX152" fmla="*/ 64135 w 419734"/>
                <a:gd name="connsiteY152" fmla="*/ 101600 h 384175"/>
                <a:gd name="connsiteX153" fmla="*/ 59690 w 419734"/>
                <a:gd name="connsiteY153" fmla="*/ 111125 h 384175"/>
                <a:gd name="connsiteX154" fmla="*/ 48895 w 419734"/>
                <a:gd name="connsiteY154" fmla="*/ 117475 h 384175"/>
                <a:gd name="connsiteX155" fmla="*/ 43180 w 419734"/>
                <a:gd name="connsiteY155" fmla="*/ 116840 h 384175"/>
                <a:gd name="connsiteX156" fmla="*/ 43180 w 419734"/>
                <a:gd name="connsiteY156" fmla="*/ 107950 h 384175"/>
                <a:gd name="connsiteX157" fmla="*/ 36830 w 419734"/>
                <a:gd name="connsiteY157" fmla="*/ 100965 h 384175"/>
                <a:gd name="connsiteX158" fmla="*/ 34925 w 419734"/>
                <a:gd name="connsiteY158" fmla="*/ 94615 h 384175"/>
                <a:gd name="connsiteX159" fmla="*/ 40640 w 419734"/>
                <a:gd name="connsiteY159" fmla="*/ 89535 h 384175"/>
                <a:gd name="connsiteX160" fmla="*/ 41275 w 419734"/>
                <a:gd name="connsiteY160" fmla="*/ 85725 h 384175"/>
                <a:gd name="connsiteX161" fmla="*/ 52705 w 419734"/>
                <a:gd name="connsiteY161" fmla="*/ 74295 h 384175"/>
                <a:gd name="connsiteX162" fmla="*/ 52705 w 419734"/>
                <a:gd name="connsiteY162" fmla="*/ 64135 h 384175"/>
                <a:gd name="connsiteX163" fmla="*/ 48895 w 419734"/>
                <a:gd name="connsiteY163" fmla="*/ 57785 h 384175"/>
                <a:gd name="connsiteX164" fmla="*/ 49530 w 419734"/>
                <a:gd name="connsiteY164" fmla="*/ 54610 h 384175"/>
                <a:gd name="connsiteX165" fmla="*/ 49530 w 419734"/>
                <a:gd name="connsiteY165" fmla="*/ 50800 h 384175"/>
                <a:gd name="connsiteX166" fmla="*/ 44450 w 419734"/>
                <a:gd name="connsiteY166" fmla="*/ 46990 h 384175"/>
                <a:gd name="connsiteX167" fmla="*/ 41910 w 419734"/>
                <a:gd name="connsiteY167" fmla="*/ 41910 h 384175"/>
                <a:gd name="connsiteX168" fmla="*/ 43180 w 419734"/>
                <a:gd name="connsiteY168" fmla="*/ 37465 h 384175"/>
                <a:gd name="connsiteX169" fmla="*/ 50165 w 419734"/>
                <a:gd name="connsiteY169" fmla="*/ 34290 h 384175"/>
                <a:gd name="connsiteX170" fmla="*/ 57785 w 419734"/>
                <a:gd name="connsiteY170" fmla="*/ 32385 h 384175"/>
                <a:gd name="connsiteX171" fmla="*/ 64135 w 419734"/>
                <a:gd name="connsiteY171" fmla="*/ 24765 h 384175"/>
                <a:gd name="connsiteX172" fmla="*/ 60960 w 419734"/>
                <a:gd name="connsiteY172" fmla="*/ 24765 h 384175"/>
                <a:gd name="connsiteX173" fmla="*/ 59690 w 419734"/>
                <a:gd name="connsiteY173" fmla="*/ 26035 h 384175"/>
                <a:gd name="connsiteX174" fmla="*/ 43815 w 419734"/>
                <a:gd name="connsiteY174" fmla="*/ 32385 h 384175"/>
                <a:gd name="connsiteX175" fmla="*/ 34290 w 419734"/>
                <a:gd name="connsiteY175" fmla="*/ 46990 h 384175"/>
                <a:gd name="connsiteX176" fmla="*/ 31115 w 419734"/>
                <a:gd name="connsiteY176" fmla="*/ 50800 h 384175"/>
                <a:gd name="connsiteX177" fmla="*/ 26035 w 419734"/>
                <a:gd name="connsiteY177" fmla="*/ 52070 h 384175"/>
                <a:gd name="connsiteX178" fmla="*/ 20955 w 419734"/>
                <a:gd name="connsiteY178" fmla="*/ 59055 h 384175"/>
                <a:gd name="connsiteX179" fmla="*/ 15875 w 419734"/>
                <a:gd name="connsiteY179" fmla="*/ 63500 h 384175"/>
                <a:gd name="connsiteX180" fmla="*/ 5715 w 419734"/>
                <a:gd name="connsiteY180" fmla="*/ 77470 h 384175"/>
                <a:gd name="connsiteX181" fmla="*/ 3810 w 419734"/>
                <a:gd name="connsiteY181" fmla="*/ 83820 h 384175"/>
                <a:gd name="connsiteX182" fmla="*/ 5715 w 419734"/>
                <a:gd name="connsiteY182" fmla="*/ 88900 h 384175"/>
                <a:gd name="connsiteX183" fmla="*/ 5080 w 419734"/>
                <a:gd name="connsiteY183" fmla="*/ 99060 h 384175"/>
                <a:gd name="connsiteX184" fmla="*/ 635 w 419734"/>
                <a:gd name="connsiteY184" fmla="*/ 109220 h 384175"/>
                <a:gd name="connsiteX185" fmla="*/ 0 w 419734"/>
                <a:gd name="connsiteY185" fmla="*/ 112395 h 384175"/>
                <a:gd name="connsiteX186" fmla="*/ 3810 w 419734"/>
                <a:gd name="connsiteY186" fmla="*/ 111760 h 384175"/>
                <a:gd name="connsiteX187" fmla="*/ 8890 w 419734"/>
                <a:gd name="connsiteY187" fmla="*/ 111760 h 384175"/>
                <a:gd name="connsiteX188" fmla="*/ 20955 w 419734"/>
                <a:gd name="connsiteY188" fmla="*/ 134620 h 384175"/>
                <a:gd name="connsiteX189" fmla="*/ 26670 w 419734"/>
                <a:gd name="connsiteY189" fmla="*/ 142875 h 384175"/>
                <a:gd name="connsiteX190" fmla="*/ 27940 w 419734"/>
                <a:gd name="connsiteY190" fmla="*/ 148590 h 384175"/>
                <a:gd name="connsiteX191" fmla="*/ 24765 w 419734"/>
                <a:gd name="connsiteY191" fmla="*/ 155575 h 384175"/>
                <a:gd name="connsiteX192" fmla="*/ 25400 w 419734"/>
                <a:gd name="connsiteY192" fmla="*/ 160020 h 384175"/>
                <a:gd name="connsiteX193" fmla="*/ 23495 w 419734"/>
                <a:gd name="connsiteY193" fmla="*/ 163830 h 384175"/>
                <a:gd name="connsiteX194" fmla="*/ 24130 w 419734"/>
                <a:gd name="connsiteY194" fmla="*/ 168275 h 384175"/>
                <a:gd name="connsiteX195" fmla="*/ 31115 w 419734"/>
                <a:gd name="connsiteY195" fmla="*/ 173990 h 384175"/>
                <a:gd name="connsiteX196" fmla="*/ 40005 w 419734"/>
                <a:gd name="connsiteY196" fmla="*/ 177800 h 384175"/>
                <a:gd name="connsiteX197" fmla="*/ 45720 w 419734"/>
                <a:gd name="connsiteY197" fmla="*/ 178435 h 384175"/>
                <a:gd name="connsiteX198" fmla="*/ 52070 w 419734"/>
                <a:gd name="connsiteY198" fmla="*/ 181610 h 384175"/>
                <a:gd name="connsiteX199" fmla="*/ 57150 w 419734"/>
                <a:gd name="connsiteY199" fmla="*/ 179070 h 384175"/>
                <a:gd name="connsiteX200" fmla="*/ 65405 w 419734"/>
                <a:gd name="connsiteY200" fmla="*/ 179070 h 384175"/>
                <a:gd name="connsiteX201" fmla="*/ 73025 w 419734"/>
                <a:gd name="connsiteY201" fmla="*/ 181610 h 384175"/>
                <a:gd name="connsiteX202" fmla="*/ 75565 w 419734"/>
                <a:gd name="connsiteY202" fmla="*/ 179705 h 384175"/>
                <a:gd name="connsiteX203" fmla="*/ 84455 w 419734"/>
                <a:gd name="connsiteY203" fmla="*/ 178435 h 384175"/>
                <a:gd name="connsiteX204" fmla="*/ 94615 w 419734"/>
                <a:gd name="connsiteY204" fmla="*/ 180340 h 384175"/>
                <a:gd name="connsiteX205" fmla="*/ 100330 w 419734"/>
                <a:gd name="connsiteY205" fmla="*/ 182880 h 384175"/>
                <a:gd name="connsiteX206" fmla="*/ 123825 w 419734"/>
                <a:gd name="connsiteY206" fmla="*/ 206375 h 384175"/>
                <a:gd name="connsiteX207" fmla="*/ 132080 w 419734"/>
                <a:gd name="connsiteY207" fmla="*/ 204470 h 384175"/>
                <a:gd name="connsiteX208" fmla="*/ 134620 w 419734"/>
                <a:gd name="connsiteY208" fmla="*/ 206375 h 384175"/>
                <a:gd name="connsiteX209" fmla="*/ 137160 w 419734"/>
                <a:gd name="connsiteY209" fmla="*/ 205740 h 384175"/>
                <a:gd name="connsiteX210" fmla="*/ 143510 w 419734"/>
                <a:gd name="connsiteY210" fmla="*/ 207645 h 384175"/>
                <a:gd name="connsiteX211" fmla="*/ 147320 w 419734"/>
                <a:gd name="connsiteY211" fmla="*/ 210185 h 384175"/>
                <a:gd name="connsiteX212" fmla="*/ 153035 w 419734"/>
                <a:gd name="connsiteY212" fmla="*/ 207010 h 384175"/>
                <a:gd name="connsiteX213" fmla="*/ 159385 w 419734"/>
                <a:gd name="connsiteY213" fmla="*/ 207010 h 384175"/>
                <a:gd name="connsiteX214" fmla="*/ 167640 w 419734"/>
                <a:gd name="connsiteY214" fmla="*/ 207645 h 384175"/>
                <a:gd name="connsiteX215" fmla="*/ 168910 w 419734"/>
                <a:gd name="connsiteY215" fmla="*/ 205740 h 384175"/>
                <a:gd name="connsiteX216" fmla="*/ 174625 w 419734"/>
                <a:gd name="connsiteY216" fmla="*/ 205740 h 384175"/>
                <a:gd name="connsiteX217" fmla="*/ 179705 w 419734"/>
                <a:gd name="connsiteY217" fmla="*/ 208280 h 384175"/>
                <a:gd name="connsiteX218" fmla="*/ 181610 w 419734"/>
                <a:gd name="connsiteY218" fmla="*/ 220345 h 384175"/>
                <a:gd name="connsiteX219" fmla="*/ 179070 w 419734"/>
                <a:gd name="connsiteY219" fmla="*/ 225425 h 384175"/>
                <a:gd name="connsiteX220" fmla="*/ 179070 w 419734"/>
                <a:gd name="connsiteY220" fmla="*/ 231140 h 384175"/>
                <a:gd name="connsiteX221" fmla="*/ 177165 w 419734"/>
                <a:gd name="connsiteY221" fmla="*/ 234950 h 384175"/>
                <a:gd name="connsiteX222" fmla="*/ 169545 w 419734"/>
                <a:gd name="connsiteY222" fmla="*/ 237490 h 384175"/>
                <a:gd name="connsiteX223" fmla="*/ 166370 w 419734"/>
                <a:gd name="connsiteY223" fmla="*/ 241935 h 384175"/>
                <a:gd name="connsiteX224" fmla="*/ 168275 w 419734"/>
                <a:gd name="connsiteY224" fmla="*/ 253365 h 384175"/>
                <a:gd name="connsiteX225" fmla="*/ 168910 w 419734"/>
                <a:gd name="connsiteY225" fmla="*/ 257175 h 384175"/>
                <a:gd name="connsiteX226" fmla="*/ 166370 w 419734"/>
                <a:gd name="connsiteY226" fmla="*/ 264795 h 384175"/>
                <a:gd name="connsiteX227" fmla="*/ 166370 w 419734"/>
                <a:gd name="connsiteY227" fmla="*/ 274955 h 384175"/>
                <a:gd name="connsiteX228" fmla="*/ 169545 w 419734"/>
                <a:gd name="connsiteY228" fmla="*/ 280035 h 384175"/>
                <a:gd name="connsiteX229" fmla="*/ 169545 w 419734"/>
                <a:gd name="connsiteY229" fmla="*/ 283845 h 384175"/>
                <a:gd name="connsiteX230" fmla="*/ 176530 w 419734"/>
                <a:gd name="connsiteY230" fmla="*/ 300355 h 384175"/>
                <a:gd name="connsiteX231" fmla="*/ 166370 w 419734"/>
                <a:gd name="connsiteY231" fmla="*/ 318770 h 384175"/>
                <a:gd name="connsiteX232" fmla="*/ 167005 w 419734"/>
                <a:gd name="connsiteY232" fmla="*/ 323215 h 384175"/>
                <a:gd name="connsiteX233" fmla="*/ 170180 w 419734"/>
                <a:gd name="connsiteY233" fmla="*/ 324485 h 384175"/>
                <a:gd name="connsiteX234" fmla="*/ 173355 w 419734"/>
                <a:gd name="connsiteY234" fmla="*/ 321945 h 384175"/>
                <a:gd name="connsiteX235" fmla="*/ 174625 w 419734"/>
                <a:gd name="connsiteY235" fmla="*/ 323215 h 384175"/>
                <a:gd name="connsiteX236" fmla="*/ 175895 w 419734"/>
                <a:gd name="connsiteY236" fmla="*/ 328295 h 384175"/>
                <a:gd name="connsiteX237" fmla="*/ 179070 w 419734"/>
                <a:gd name="connsiteY237" fmla="*/ 330200 h 384175"/>
                <a:gd name="connsiteX238" fmla="*/ 182245 w 419734"/>
                <a:gd name="connsiteY238" fmla="*/ 336550 h 384175"/>
                <a:gd name="connsiteX239" fmla="*/ 180340 w 419734"/>
                <a:gd name="connsiteY239" fmla="*/ 340360 h 384175"/>
                <a:gd name="connsiteX240" fmla="*/ 184150 w 419734"/>
                <a:gd name="connsiteY240" fmla="*/ 347980 h 384175"/>
                <a:gd name="connsiteX241" fmla="*/ 190500 w 419734"/>
                <a:gd name="connsiteY241" fmla="*/ 363855 h 384175"/>
                <a:gd name="connsiteX242" fmla="*/ 196215 w 419734"/>
                <a:gd name="connsiteY242" fmla="*/ 365125 h 384175"/>
                <a:gd name="connsiteX243" fmla="*/ 196215 w 419734"/>
                <a:gd name="connsiteY243" fmla="*/ 365125 h 384175"/>
                <a:gd name="connsiteX244" fmla="*/ 196215 w 419734"/>
                <a:gd name="connsiteY244" fmla="*/ 365125 h 384175"/>
                <a:gd name="connsiteX245" fmla="*/ 154940 w 419734"/>
                <a:gd name="connsiteY245" fmla="*/ 8890 h 384175"/>
                <a:gd name="connsiteX246" fmla="*/ 161290 w 419734"/>
                <a:gd name="connsiteY246" fmla="*/ 8255 h 384175"/>
                <a:gd name="connsiteX247" fmla="*/ 167005 w 419734"/>
                <a:gd name="connsiteY247" fmla="*/ 13970 h 384175"/>
                <a:gd name="connsiteX248" fmla="*/ 165735 w 419734"/>
                <a:gd name="connsiteY248" fmla="*/ 19050 h 384175"/>
                <a:gd name="connsiteX249" fmla="*/ 161925 w 419734"/>
                <a:gd name="connsiteY249" fmla="*/ 14605 h 384175"/>
                <a:gd name="connsiteX250" fmla="*/ 157480 w 419734"/>
                <a:gd name="connsiteY250" fmla="*/ 13970 h 384175"/>
                <a:gd name="connsiteX251" fmla="*/ 154940 w 419734"/>
                <a:gd name="connsiteY251" fmla="*/ 8890 h 384175"/>
                <a:gd name="connsiteX252" fmla="*/ 154940 w 419734"/>
                <a:gd name="connsiteY252" fmla="*/ 8890 h 384175"/>
                <a:gd name="connsiteX253" fmla="*/ 133985 w 419734"/>
                <a:gd name="connsiteY253" fmla="*/ 6350 h 384175"/>
                <a:gd name="connsiteX254" fmla="*/ 139700 w 419734"/>
                <a:gd name="connsiteY254" fmla="*/ 13335 h 384175"/>
                <a:gd name="connsiteX255" fmla="*/ 144780 w 419734"/>
                <a:gd name="connsiteY255" fmla="*/ 13970 h 384175"/>
                <a:gd name="connsiteX256" fmla="*/ 141605 w 419734"/>
                <a:gd name="connsiteY256" fmla="*/ 17145 h 384175"/>
                <a:gd name="connsiteX257" fmla="*/ 134620 w 419734"/>
                <a:gd name="connsiteY257" fmla="*/ 15875 h 384175"/>
                <a:gd name="connsiteX258" fmla="*/ 131445 w 419734"/>
                <a:gd name="connsiteY258" fmla="*/ 9525 h 384175"/>
                <a:gd name="connsiteX259" fmla="*/ 133985 w 419734"/>
                <a:gd name="connsiteY259" fmla="*/ 6350 h 384175"/>
                <a:gd name="connsiteX260" fmla="*/ 133985 w 419734"/>
                <a:gd name="connsiteY260" fmla="*/ 6350 h 384175"/>
                <a:gd name="connsiteX261" fmla="*/ 104775 w 419734"/>
                <a:gd name="connsiteY261" fmla="*/ 0 h 384175"/>
                <a:gd name="connsiteX262" fmla="*/ 108585 w 419734"/>
                <a:gd name="connsiteY262" fmla="*/ 5715 h 384175"/>
                <a:gd name="connsiteX263" fmla="*/ 114935 w 419734"/>
                <a:gd name="connsiteY263" fmla="*/ 5715 h 384175"/>
                <a:gd name="connsiteX264" fmla="*/ 109855 w 419734"/>
                <a:gd name="connsiteY264" fmla="*/ 635 h 384175"/>
                <a:gd name="connsiteX265" fmla="*/ 104775 w 419734"/>
                <a:gd name="connsiteY265" fmla="*/ 0 h 384175"/>
                <a:gd name="connsiteX266" fmla="*/ 104775 w 419734"/>
                <a:gd name="connsiteY266" fmla="*/ 0 h 384175"/>
                <a:gd name="connsiteX267" fmla="*/ 280035 w 419734"/>
                <a:gd name="connsiteY267" fmla="*/ 52705 h 384175"/>
                <a:gd name="connsiteX268" fmla="*/ 286385 w 419734"/>
                <a:gd name="connsiteY268" fmla="*/ 48260 h 384175"/>
                <a:gd name="connsiteX269" fmla="*/ 289560 w 419734"/>
                <a:gd name="connsiteY269" fmla="*/ 52070 h 384175"/>
                <a:gd name="connsiteX270" fmla="*/ 299085 w 419734"/>
                <a:gd name="connsiteY270" fmla="*/ 45085 h 384175"/>
                <a:gd name="connsiteX271" fmla="*/ 301625 w 419734"/>
                <a:gd name="connsiteY271" fmla="*/ 49530 h 384175"/>
                <a:gd name="connsiteX272" fmla="*/ 296545 w 419734"/>
                <a:gd name="connsiteY272" fmla="*/ 55880 h 384175"/>
                <a:gd name="connsiteX273" fmla="*/ 290195 w 419734"/>
                <a:gd name="connsiteY273" fmla="*/ 53975 h 384175"/>
                <a:gd name="connsiteX274" fmla="*/ 283210 w 419734"/>
                <a:gd name="connsiteY274" fmla="*/ 55245 h 384175"/>
                <a:gd name="connsiteX275" fmla="*/ 280035 w 419734"/>
                <a:gd name="connsiteY275" fmla="*/ 5270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419734" h="384175">
                  <a:moveTo>
                    <a:pt x="196215" y="365125"/>
                  </a:moveTo>
                  <a:lnTo>
                    <a:pt x="208280" y="373380"/>
                  </a:lnTo>
                  <a:lnTo>
                    <a:pt x="220980" y="382905"/>
                  </a:lnTo>
                  <a:lnTo>
                    <a:pt x="227965" y="384175"/>
                  </a:lnTo>
                  <a:lnTo>
                    <a:pt x="240665" y="383540"/>
                  </a:lnTo>
                  <a:lnTo>
                    <a:pt x="248285" y="374650"/>
                  </a:lnTo>
                  <a:lnTo>
                    <a:pt x="259080" y="367665"/>
                  </a:lnTo>
                  <a:lnTo>
                    <a:pt x="264160" y="361315"/>
                  </a:lnTo>
                  <a:lnTo>
                    <a:pt x="280035" y="353060"/>
                  </a:lnTo>
                  <a:lnTo>
                    <a:pt x="283210" y="344805"/>
                  </a:lnTo>
                  <a:lnTo>
                    <a:pt x="288290" y="339090"/>
                  </a:lnTo>
                  <a:lnTo>
                    <a:pt x="302895" y="335915"/>
                  </a:lnTo>
                  <a:lnTo>
                    <a:pt x="309880" y="332740"/>
                  </a:lnTo>
                  <a:lnTo>
                    <a:pt x="309245" y="326390"/>
                  </a:lnTo>
                  <a:lnTo>
                    <a:pt x="299085" y="324485"/>
                  </a:lnTo>
                  <a:lnTo>
                    <a:pt x="288925" y="325755"/>
                  </a:lnTo>
                  <a:lnTo>
                    <a:pt x="274320" y="321310"/>
                  </a:lnTo>
                  <a:lnTo>
                    <a:pt x="276225" y="311150"/>
                  </a:lnTo>
                  <a:lnTo>
                    <a:pt x="273050" y="304800"/>
                  </a:lnTo>
                  <a:lnTo>
                    <a:pt x="281940" y="291465"/>
                  </a:lnTo>
                  <a:lnTo>
                    <a:pt x="279400" y="285750"/>
                  </a:lnTo>
                  <a:lnTo>
                    <a:pt x="272415" y="279400"/>
                  </a:lnTo>
                  <a:lnTo>
                    <a:pt x="266065" y="276860"/>
                  </a:lnTo>
                  <a:lnTo>
                    <a:pt x="262255" y="269240"/>
                  </a:lnTo>
                  <a:lnTo>
                    <a:pt x="271145" y="271780"/>
                  </a:lnTo>
                  <a:lnTo>
                    <a:pt x="280670" y="273050"/>
                  </a:lnTo>
                  <a:lnTo>
                    <a:pt x="290195" y="278765"/>
                  </a:lnTo>
                  <a:lnTo>
                    <a:pt x="300990" y="278130"/>
                  </a:lnTo>
                  <a:lnTo>
                    <a:pt x="314960" y="276225"/>
                  </a:lnTo>
                  <a:lnTo>
                    <a:pt x="318135" y="278765"/>
                  </a:lnTo>
                  <a:lnTo>
                    <a:pt x="328295" y="275590"/>
                  </a:lnTo>
                  <a:lnTo>
                    <a:pt x="338455" y="266700"/>
                  </a:lnTo>
                  <a:lnTo>
                    <a:pt x="347345" y="266065"/>
                  </a:lnTo>
                  <a:lnTo>
                    <a:pt x="352425" y="268605"/>
                  </a:lnTo>
                  <a:lnTo>
                    <a:pt x="366395" y="262890"/>
                  </a:lnTo>
                  <a:lnTo>
                    <a:pt x="376555" y="262255"/>
                  </a:lnTo>
                  <a:lnTo>
                    <a:pt x="392430" y="250825"/>
                  </a:lnTo>
                  <a:lnTo>
                    <a:pt x="395605" y="243205"/>
                  </a:lnTo>
                  <a:lnTo>
                    <a:pt x="394970" y="236220"/>
                  </a:lnTo>
                  <a:lnTo>
                    <a:pt x="383540" y="226695"/>
                  </a:lnTo>
                  <a:lnTo>
                    <a:pt x="375285" y="215265"/>
                  </a:lnTo>
                  <a:lnTo>
                    <a:pt x="372110" y="207645"/>
                  </a:lnTo>
                  <a:lnTo>
                    <a:pt x="378460" y="201930"/>
                  </a:lnTo>
                  <a:lnTo>
                    <a:pt x="379730" y="192405"/>
                  </a:lnTo>
                  <a:lnTo>
                    <a:pt x="384175" y="187325"/>
                  </a:lnTo>
                  <a:lnTo>
                    <a:pt x="389255" y="189865"/>
                  </a:lnTo>
                  <a:lnTo>
                    <a:pt x="393700" y="187325"/>
                  </a:lnTo>
                  <a:lnTo>
                    <a:pt x="398780" y="189230"/>
                  </a:lnTo>
                  <a:lnTo>
                    <a:pt x="408940" y="184785"/>
                  </a:lnTo>
                  <a:lnTo>
                    <a:pt x="408940" y="177165"/>
                  </a:lnTo>
                  <a:lnTo>
                    <a:pt x="403860" y="173355"/>
                  </a:lnTo>
                  <a:lnTo>
                    <a:pt x="395605" y="172720"/>
                  </a:lnTo>
                  <a:lnTo>
                    <a:pt x="393065" y="165735"/>
                  </a:lnTo>
                  <a:lnTo>
                    <a:pt x="390525" y="161290"/>
                  </a:lnTo>
                  <a:lnTo>
                    <a:pt x="398780" y="151130"/>
                  </a:lnTo>
                  <a:lnTo>
                    <a:pt x="403225" y="151765"/>
                  </a:lnTo>
                  <a:lnTo>
                    <a:pt x="409575" y="146685"/>
                  </a:lnTo>
                  <a:lnTo>
                    <a:pt x="419100" y="135890"/>
                  </a:lnTo>
                  <a:lnTo>
                    <a:pt x="419735" y="132715"/>
                  </a:lnTo>
                  <a:lnTo>
                    <a:pt x="417830" y="131445"/>
                  </a:lnTo>
                  <a:lnTo>
                    <a:pt x="405765" y="125730"/>
                  </a:lnTo>
                  <a:lnTo>
                    <a:pt x="401320" y="125730"/>
                  </a:lnTo>
                  <a:lnTo>
                    <a:pt x="396875" y="127635"/>
                  </a:lnTo>
                  <a:lnTo>
                    <a:pt x="390525" y="126365"/>
                  </a:lnTo>
                  <a:lnTo>
                    <a:pt x="387350" y="126365"/>
                  </a:lnTo>
                  <a:lnTo>
                    <a:pt x="382270" y="128905"/>
                  </a:lnTo>
                  <a:lnTo>
                    <a:pt x="372110" y="130810"/>
                  </a:lnTo>
                  <a:lnTo>
                    <a:pt x="364490" y="130175"/>
                  </a:lnTo>
                  <a:lnTo>
                    <a:pt x="360680" y="129540"/>
                  </a:lnTo>
                  <a:lnTo>
                    <a:pt x="367030" y="128270"/>
                  </a:lnTo>
                  <a:lnTo>
                    <a:pt x="370840" y="128905"/>
                  </a:lnTo>
                  <a:lnTo>
                    <a:pt x="375285" y="125730"/>
                  </a:lnTo>
                  <a:lnTo>
                    <a:pt x="377825" y="120650"/>
                  </a:lnTo>
                  <a:lnTo>
                    <a:pt x="384175" y="115570"/>
                  </a:lnTo>
                  <a:lnTo>
                    <a:pt x="385445" y="112395"/>
                  </a:lnTo>
                  <a:lnTo>
                    <a:pt x="381000" y="109220"/>
                  </a:lnTo>
                  <a:lnTo>
                    <a:pt x="381635" y="107315"/>
                  </a:lnTo>
                  <a:lnTo>
                    <a:pt x="379730" y="102235"/>
                  </a:lnTo>
                  <a:lnTo>
                    <a:pt x="371475" y="97790"/>
                  </a:lnTo>
                  <a:lnTo>
                    <a:pt x="361315" y="95250"/>
                  </a:lnTo>
                  <a:lnTo>
                    <a:pt x="358140" y="92075"/>
                  </a:lnTo>
                  <a:lnTo>
                    <a:pt x="354330" y="89535"/>
                  </a:lnTo>
                  <a:lnTo>
                    <a:pt x="347980" y="89535"/>
                  </a:lnTo>
                  <a:lnTo>
                    <a:pt x="346075" y="86360"/>
                  </a:lnTo>
                  <a:lnTo>
                    <a:pt x="339725" y="83820"/>
                  </a:lnTo>
                  <a:lnTo>
                    <a:pt x="336550" y="83820"/>
                  </a:lnTo>
                  <a:lnTo>
                    <a:pt x="336550" y="88900"/>
                  </a:lnTo>
                  <a:lnTo>
                    <a:pt x="332740" y="83185"/>
                  </a:lnTo>
                  <a:lnTo>
                    <a:pt x="330200" y="76835"/>
                  </a:lnTo>
                  <a:lnTo>
                    <a:pt x="323850" y="73660"/>
                  </a:lnTo>
                  <a:lnTo>
                    <a:pt x="321945" y="70485"/>
                  </a:lnTo>
                  <a:lnTo>
                    <a:pt x="325120" y="67945"/>
                  </a:lnTo>
                  <a:lnTo>
                    <a:pt x="339090" y="68580"/>
                  </a:lnTo>
                  <a:lnTo>
                    <a:pt x="344170" y="65405"/>
                  </a:lnTo>
                  <a:lnTo>
                    <a:pt x="353060" y="64770"/>
                  </a:lnTo>
                  <a:lnTo>
                    <a:pt x="353695" y="59690"/>
                  </a:lnTo>
                  <a:lnTo>
                    <a:pt x="345440" y="61595"/>
                  </a:lnTo>
                  <a:lnTo>
                    <a:pt x="331470" y="58420"/>
                  </a:lnTo>
                  <a:lnTo>
                    <a:pt x="321310" y="59690"/>
                  </a:lnTo>
                  <a:lnTo>
                    <a:pt x="314325" y="59055"/>
                  </a:lnTo>
                  <a:lnTo>
                    <a:pt x="300355" y="64135"/>
                  </a:lnTo>
                  <a:lnTo>
                    <a:pt x="295910" y="62230"/>
                  </a:lnTo>
                  <a:lnTo>
                    <a:pt x="290195" y="62865"/>
                  </a:lnTo>
                  <a:lnTo>
                    <a:pt x="278765" y="71120"/>
                  </a:lnTo>
                  <a:lnTo>
                    <a:pt x="273050" y="72390"/>
                  </a:lnTo>
                  <a:lnTo>
                    <a:pt x="266065" y="76200"/>
                  </a:lnTo>
                  <a:lnTo>
                    <a:pt x="263525" y="79375"/>
                  </a:lnTo>
                  <a:lnTo>
                    <a:pt x="254000" y="80645"/>
                  </a:lnTo>
                  <a:lnTo>
                    <a:pt x="250825" y="82550"/>
                  </a:lnTo>
                  <a:lnTo>
                    <a:pt x="246380" y="81280"/>
                  </a:lnTo>
                  <a:lnTo>
                    <a:pt x="232410" y="72390"/>
                  </a:lnTo>
                  <a:lnTo>
                    <a:pt x="229870" y="66675"/>
                  </a:lnTo>
                  <a:lnTo>
                    <a:pt x="226060" y="66040"/>
                  </a:lnTo>
                  <a:lnTo>
                    <a:pt x="210820" y="67310"/>
                  </a:lnTo>
                  <a:lnTo>
                    <a:pt x="181610" y="72390"/>
                  </a:lnTo>
                  <a:lnTo>
                    <a:pt x="167005" y="72390"/>
                  </a:lnTo>
                  <a:lnTo>
                    <a:pt x="161290" y="69215"/>
                  </a:lnTo>
                  <a:lnTo>
                    <a:pt x="158750" y="64770"/>
                  </a:lnTo>
                  <a:lnTo>
                    <a:pt x="158750" y="59690"/>
                  </a:lnTo>
                  <a:lnTo>
                    <a:pt x="162560" y="59690"/>
                  </a:lnTo>
                  <a:lnTo>
                    <a:pt x="161925" y="53340"/>
                  </a:lnTo>
                  <a:lnTo>
                    <a:pt x="155575" y="45085"/>
                  </a:lnTo>
                  <a:lnTo>
                    <a:pt x="149860" y="43815"/>
                  </a:lnTo>
                  <a:lnTo>
                    <a:pt x="135255" y="45085"/>
                  </a:lnTo>
                  <a:lnTo>
                    <a:pt x="128270" y="41275"/>
                  </a:lnTo>
                  <a:lnTo>
                    <a:pt x="123190" y="41275"/>
                  </a:lnTo>
                  <a:lnTo>
                    <a:pt x="119380" y="42545"/>
                  </a:lnTo>
                  <a:lnTo>
                    <a:pt x="114300" y="34290"/>
                  </a:lnTo>
                  <a:lnTo>
                    <a:pt x="114300" y="26035"/>
                  </a:lnTo>
                  <a:lnTo>
                    <a:pt x="111760" y="15875"/>
                  </a:lnTo>
                  <a:lnTo>
                    <a:pt x="108585" y="14605"/>
                  </a:lnTo>
                  <a:lnTo>
                    <a:pt x="99695" y="18415"/>
                  </a:lnTo>
                  <a:lnTo>
                    <a:pt x="91440" y="28575"/>
                  </a:lnTo>
                  <a:lnTo>
                    <a:pt x="93345" y="35560"/>
                  </a:lnTo>
                  <a:lnTo>
                    <a:pt x="96520" y="38100"/>
                  </a:lnTo>
                  <a:lnTo>
                    <a:pt x="102235" y="34925"/>
                  </a:lnTo>
                  <a:lnTo>
                    <a:pt x="107950" y="35560"/>
                  </a:lnTo>
                  <a:lnTo>
                    <a:pt x="113030" y="40640"/>
                  </a:lnTo>
                  <a:lnTo>
                    <a:pt x="112395" y="44450"/>
                  </a:lnTo>
                  <a:lnTo>
                    <a:pt x="107315" y="45720"/>
                  </a:lnTo>
                  <a:lnTo>
                    <a:pt x="100965" y="42545"/>
                  </a:lnTo>
                  <a:lnTo>
                    <a:pt x="97790" y="40640"/>
                  </a:lnTo>
                  <a:lnTo>
                    <a:pt x="96520" y="42545"/>
                  </a:lnTo>
                  <a:lnTo>
                    <a:pt x="96520" y="45085"/>
                  </a:lnTo>
                  <a:lnTo>
                    <a:pt x="89535" y="48895"/>
                  </a:lnTo>
                  <a:lnTo>
                    <a:pt x="75565" y="51435"/>
                  </a:lnTo>
                  <a:lnTo>
                    <a:pt x="61595" y="57150"/>
                  </a:lnTo>
                  <a:lnTo>
                    <a:pt x="57150" y="62230"/>
                  </a:lnTo>
                  <a:lnTo>
                    <a:pt x="57150" y="67310"/>
                  </a:lnTo>
                  <a:lnTo>
                    <a:pt x="60325" y="73660"/>
                  </a:lnTo>
                  <a:lnTo>
                    <a:pt x="60325" y="86360"/>
                  </a:lnTo>
                  <a:lnTo>
                    <a:pt x="61595" y="94615"/>
                  </a:lnTo>
                  <a:lnTo>
                    <a:pt x="64135" y="101600"/>
                  </a:lnTo>
                  <a:lnTo>
                    <a:pt x="59690" y="111125"/>
                  </a:lnTo>
                  <a:lnTo>
                    <a:pt x="48895" y="117475"/>
                  </a:lnTo>
                  <a:lnTo>
                    <a:pt x="43180" y="116840"/>
                  </a:lnTo>
                  <a:lnTo>
                    <a:pt x="43180" y="107950"/>
                  </a:lnTo>
                  <a:lnTo>
                    <a:pt x="36830" y="100965"/>
                  </a:lnTo>
                  <a:lnTo>
                    <a:pt x="34925" y="94615"/>
                  </a:lnTo>
                  <a:lnTo>
                    <a:pt x="40640" y="89535"/>
                  </a:lnTo>
                  <a:lnTo>
                    <a:pt x="41275" y="85725"/>
                  </a:lnTo>
                  <a:lnTo>
                    <a:pt x="52705" y="74295"/>
                  </a:lnTo>
                  <a:lnTo>
                    <a:pt x="52705" y="64135"/>
                  </a:lnTo>
                  <a:lnTo>
                    <a:pt x="48895" y="57785"/>
                  </a:lnTo>
                  <a:lnTo>
                    <a:pt x="49530" y="54610"/>
                  </a:lnTo>
                  <a:lnTo>
                    <a:pt x="49530" y="50800"/>
                  </a:lnTo>
                  <a:lnTo>
                    <a:pt x="44450" y="46990"/>
                  </a:lnTo>
                  <a:lnTo>
                    <a:pt x="41910" y="41910"/>
                  </a:lnTo>
                  <a:lnTo>
                    <a:pt x="43180" y="37465"/>
                  </a:lnTo>
                  <a:lnTo>
                    <a:pt x="50165" y="34290"/>
                  </a:lnTo>
                  <a:lnTo>
                    <a:pt x="57785" y="32385"/>
                  </a:lnTo>
                  <a:lnTo>
                    <a:pt x="64135" y="24765"/>
                  </a:lnTo>
                  <a:lnTo>
                    <a:pt x="60960" y="24765"/>
                  </a:lnTo>
                  <a:lnTo>
                    <a:pt x="59690" y="26035"/>
                  </a:lnTo>
                  <a:lnTo>
                    <a:pt x="43815" y="32385"/>
                  </a:lnTo>
                  <a:lnTo>
                    <a:pt x="34290" y="46990"/>
                  </a:lnTo>
                  <a:lnTo>
                    <a:pt x="31115" y="50800"/>
                  </a:lnTo>
                  <a:lnTo>
                    <a:pt x="26035" y="52070"/>
                  </a:lnTo>
                  <a:lnTo>
                    <a:pt x="20955" y="59055"/>
                  </a:lnTo>
                  <a:lnTo>
                    <a:pt x="15875" y="63500"/>
                  </a:lnTo>
                  <a:lnTo>
                    <a:pt x="5715" y="77470"/>
                  </a:lnTo>
                  <a:lnTo>
                    <a:pt x="3810" y="83820"/>
                  </a:lnTo>
                  <a:lnTo>
                    <a:pt x="5715" y="88900"/>
                  </a:lnTo>
                  <a:lnTo>
                    <a:pt x="5080" y="99060"/>
                  </a:lnTo>
                  <a:lnTo>
                    <a:pt x="635" y="109220"/>
                  </a:lnTo>
                  <a:lnTo>
                    <a:pt x="0" y="112395"/>
                  </a:lnTo>
                  <a:lnTo>
                    <a:pt x="3810" y="111760"/>
                  </a:lnTo>
                  <a:lnTo>
                    <a:pt x="8890" y="111760"/>
                  </a:lnTo>
                  <a:lnTo>
                    <a:pt x="20955" y="134620"/>
                  </a:lnTo>
                  <a:lnTo>
                    <a:pt x="26670" y="142875"/>
                  </a:lnTo>
                  <a:lnTo>
                    <a:pt x="27940" y="148590"/>
                  </a:lnTo>
                  <a:lnTo>
                    <a:pt x="24765" y="155575"/>
                  </a:lnTo>
                  <a:lnTo>
                    <a:pt x="25400" y="160020"/>
                  </a:lnTo>
                  <a:lnTo>
                    <a:pt x="23495" y="163830"/>
                  </a:lnTo>
                  <a:lnTo>
                    <a:pt x="24130" y="168275"/>
                  </a:lnTo>
                  <a:lnTo>
                    <a:pt x="31115" y="173990"/>
                  </a:lnTo>
                  <a:lnTo>
                    <a:pt x="40005" y="177800"/>
                  </a:lnTo>
                  <a:lnTo>
                    <a:pt x="45720" y="178435"/>
                  </a:lnTo>
                  <a:lnTo>
                    <a:pt x="52070" y="181610"/>
                  </a:lnTo>
                  <a:lnTo>
                    <a:pt x="57150" y="179070"/>
                  </a:lnTo>
                  <a:lnTo>
                    <a:pt x="65405" y="179070"/>
                  </a:lnTo>
                  <a:lnTo>
                    <a:pt x="73025" y="181610"/>
                  </a:lnTo>
                  <a:lnTo>
                    <a:pt x="75565" y="179705"/>
                  </a:lnTo>
                  <a:lnTo>
                    <a:pt x="84455" y="178435"/>
                  </a:lnTo>
                  <a:lnTo>
                    <a:pt x="94615" y="180340"/>
                  </a:lnTo>
                  <a:lnTo>
                    <a:pt x="100330" y="182880"/>
                  </a:lnTo>
                  <a:lnTo>
                    <a:pt x="123825" y="206375"/>
                  </a:lnTo>
                  <a:lnTo>
                    <a:pt x="132080" y="204470"/>
                  </a:lnTo>
                  <a:lnTo>
                    <a:pt x="134620" y="206375"/>
                  </a:lnTo>
                  <a:lnTo>
                    <a:pt x="137160" y="205740"/>
                  </a:lnTo>
                  <a:lnTo>
                    <a:pt x="143510" y="207645"/>
                  </a:lnTo>
                  <a:lnTo>
                    <a:pt x="147320" y="210185"/>
                  </a:lnTo>
                  <a:lnTo>
                    <a:pt x="153035" y="207010"/>
                  </a:lnTo>
                  <a:lnTo>
                    <a:pt x="159385" y="207010"/>
                  </a:lnTo>
                  <a:lnTo>
                    <a:pt x="167640" y="207645"/>
                  </a:lnTo>
                  <a:lnTo>
                    <a:pt x="168910" y="205740"/>
                  </a:lnTo>
                  <a:lnTo>
                    <a:pt x="174625" y="205740"/>
                  </a:lnTo>
                  <a:lnTo>
                    <a:pt x="179705" y="208280"/>
                  </a:lnTo>
                  <a:lnTo>
                    <a:pt x="181610" y="220345"/>
                  </a:lnTo>
                  <a:lnTo>
                    <a:pt x="179070" y="225425"/>
                  </a:lnTo>
                  <a:lnTo>
                    <a:pt x="179070" y="231140"/>
                  </a:lnTo>
                  <a:lnTo>
                    <a:pt x="177165" y="234950"/>
                  </a:lnTo>
                  <a:lnTo>
                    <a:pt x="169545" y="237490"/>
                  </a:lnTo>
                  <a:lnTo>
                    <a:pt x="166370" y="241935"/>
                  </a:lnTo>
                  <a:lnTo>
                    <a:pt x="168275" y="253365"/>
                  </a:lnTo>
                  <a:lnTo>
                    <a:pt x="168910" y="257175"/>
                  </a:lnTo>
                  <a:lnTo>
                    <a:pt x="166370" y="264795"/>
                  </a:lnTo>
                  <a:lnTo>
                    <a:pt x="166370" y="274955"/>
                  </a:lnTo>
                  <a:lnTo>
                    <a:pt x="169545" y="280035"/>
                  </a:lnTo>
                  <a:lnTo>
                    <a:pt x="169545" y="283845"/>
                  </a:lnTo>
                  <a:lnTo>
                    <a:pt x="176530" y="300355"/>
                  </a:lnTo>
                  <a:lnTo>
                    <a:pt x="166370" y="318770"/>
                  </a:lnTo>
                  <a:lnTo>
                    <a:pt x="167005" y="323215"/>
                  </a:lnTo>
                  <a:lnTo>
                    <a:pt x="170180" y="324485"/>
                  </a:lnTo>
                  <a:lnTo>
                    <a:pt x="173355" y="321945"/>
                  </a:lnTo>
                  <a:lnTo>
                    <a:pt x="174625" y="323215"/>
                  </a:lnTo>
                  <a:lnTo>
                    <a:pt x="175895" y="328295"/>
                  </a:lnTo>
                  <a:lnTo>
                    <a:pt x="179070" y="330200"/>
                  </a:lnTo>
                  <a:lnTo>
                    <a:pt x="182245" y="336550"/>
                  </a:lnTo>
                  <a:lnTo>
                    <a:pt x="180340" y="340360"/>
                  </a:lnTo>
                  <a:lnTo>
                    <a:pt x="184150" y="347980"/>
                  </a:lnTo>
                  <a:lnTo>
                    <a:pt x="190500" y="363855"/>
                  </a:lnTo>
                  <a:lnTo>
                    <a:pt x="196215" y="365125"/>
                  </a:lnTo>
                  <a:lnTo>
                    <a:pt x="196215" y="365125"/>
                  </a:lnTo>
                  <a:lnTo>
                    <a:pt x="196215" y="365125"/>
                  </a:lnTo>
                  <a:close/>
                  <a:moveTo>
                    <a:pt x="154940" y="8890"/>
                  </a:moveTo>
                  <a:lnTo>
                    <a:pt x="161290" y="8255"/>
                  </a:lnTo>
                  <a:lnTo>
                    <a:pt x="167005" y="13970"/>
                  </a:lnTo>
                  <a:lnTo>
                    <a:pt x="165735" y="19050"/>
                  </a:lnTo>
                  <a:lnTo>
                    <a:pt x="161925" y="14605"/>
                  </a:lnTo>
                  <a:lnTo>
                    <a:pt x="157480" y="13970"/>
                  </a:lnTo>
                  <a:lnTo>
                    <a:pt x="154940" y="8890"/>
                  </a:lnTo>
                  <a:lnTo>
                    <a:pt x="154940" y="8890"/>
                  </a:lnTo>
                  <a:close/>
                  <a:moveTo>
                    <a:pt x="133985" y="6350"/>
                  </a:moveTo>
                  <a:lnTo>
                    <a:pt x="139700" y="13335"/>
                  </a:lnTo>
                  <a:lnTo>
                    <a:pt x="144780" y="13970"/>
                  </a:lnTo>
                  <a:lnTo>
                    <a:pt x="141605" y="17145"/>
                  </a:lnTo>
                  <a:lnTo>
                    <a:pt x="134620" y="15875"/>
                  </a:lnTo>
                  <a:lnTo>
                    <a:pt x="131445" y="9525"/>
                  </a:lnTo>
                  <a:lnTo>
                    <a:pt x="133985" y="6350"/>
                  </a:lnTo>
                  <a:lnTo>
                    <a:pt x="133985" y="6350"/>
                  </a:lnTo>
                  <a:close/>
                  <a:moveTo>
                    <a:pt x="104775" y="0"/>
                  </a:moveTo>
                  <a:lnTo>
                    <a:pt x="108585" y="5715"/>
                  </a:lnTo>
                  <a:lnTo>
                    <a:pt x="114935" y="5715"/>
                  </a:lnTo>
                  <a:lnTo>
                    <a:pt x="109855" y="635"/>
                  </a:lnTo>
                  <a:lnTo>
                    <a:pt x="104775" y="0"/>
                  </a:lnTo>
                  <a:lnTo>
                    <a:pt x="104775" y="0"/>
                  </a:lnTo>
                  <a:close/>
                  <a:moveTo>
                    <a:pt x="280035" y="52705"/>
                  </a:moveTo>
                  <a:lnTo>
                    <a:pt x="286385" y="48260"/>
                  </a:lnTo>
                  <a:lnTo>
                    <a:pt x="289560" y="52070"/>
                  </a:lnTo>
                  <a:lnTo>
                    <a:pt x="299085" y="45085"/>
                  </a:lnTo>
                  <a:lnTo>
                    <a:pt x="301625" y="49530"/>
                  </a:lnTo>
                  <a:lnTo>
                    <a:pt x="296545" y="55880"/>
                  </a:lnTo>
                  <a:lnTo>
                    <a:pt x="290195" y="53975"/>
                  </a:lnTo>
                  <a:lnTo>
                    <a:pt x="283210" y="55245"/>
                  </a:lnTo>
                  <a:cubicBezTo>
                    <a:pt x="283210" y="55245"/>
                    <a:pt x="280035" y="52705"/>
                    <a:pt x="280035" y="5270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Freeform 255">
              <a:extLst>
                <a:ext uri="{FF2B5EF4-FFF2-40B4-BE49-F238E27FC236}">
                  <a16:creationId xmlns:a16="http://schemas.microsoft.com/office/drawing/2014/main" id="{E6DF9DA5-5591-98CC-5CFC-AB22965FD97E}"/>
                </a:ext>
              </a:extLst>
            </p:cNvPr>
            <p:cNvSpPr/>
            <p:nvPr/>
          </p:nvSpPr>
          <p:spPr>
            <a:xfrm>
              <a:off x="3615208" y="5624608"/>
              <a:ext cx="806132" cy="1149079"/>
            </a:xfrm>
            <a:custGeom>
              <a:avLst/>
              <a:gdLst>
                <a:gd name="connsiteX0" fmla="*/ 280670 w 374650"/>
                <a:gd name="connsiteY0" fmla="*/ 534035 h 534035"/>
                <a:gd name="connsiteX1" fmla="*/ 285750 w 374650"/>
                <a:gd name="connsiteY1" fmla="*/ 516890 h 534035"/>
                <a:gd name="connsiteX2" fmla="*/ 303530 w 374650"/>
                <a:gd name="connsiteY2" fmla="*/ 451485 h 534035"/>
                <a:gd name="connsiteX3" fmla="*/ 303530 w 374650"/>
                <a:gd name="connsiteY3" fmla="*/ 447040 h 534035"/>
                <a:gd name="connsiteX4" fmla="*/ 304165 w 374650"/>
                <a:gd name="connsiteY4" fmla="*/ 436245 h 534035"/>
                <a:gd name="connsiteX5" fmla="*/ 296545 w 374650"/>
                <a:gd name="connsiteY5" fmla="*/ 422910 h 534035"/>
                <a:gd name="connsiteX6" fmla="*/ 284480 w 374650"/>
                <a:gd name="connsiteY6" fmla="*/ 414020 h 534035"/>
                <a:gd name="connsiteX7" fmla="*/ 279400 w 374650"/>
                <a:gd name="connsiteY7" fmla="*/ 407035 h 534035"/>
                <a:gd name="connsiteX8" fmla="*/ 278130 w 374650"/>
                <a:gd name="connsiteY8" fmla="*/ 389890 h 534035"/>
                <a:gd name="connsiteX9" fmla="*/ 299085 w 374650"/>
                <a:gd name="connsiteY9" fmla="*/ 382905 h 534035"/>
                <a:gd name="connsiteX10" fmla="*/ 306705 w 374650"/>
                <a:gd name="connsiteY10" fmla="*/ 387985 h 534035"/>
                <a:gd name="connsiteX11" fmla="*/ 308610 w 374650"/>
                <a:gd name="connsiteY11" fmla="*/ 382905 h 534035"/>
                <a:gd name="connsiteX12" fmla="*/ 304800 w 374650"/>
                <a:gd name="connsiteY12" fmla="*/ 378460 h 534035"/>
                <a:gd name="connsiteX13" fmla="*/ 307975 w 374650"/>
                <a:gd name="connsiteY13" fmla="*/ 374650 h 534035"/>
                <a:gd name="connsiteX14" fmla="*/ 303530 w 374650"/>
                <a:gd name="connsiteY14" fmla="*/ 366395 h 534035"/>
                <a:gd name="connsiteX15" fmla="*/ 291465 w 374650"/>
                <a:gd name="connsiteY15" fmla="*/ 363220 h 534035"/>
                <a:gd name="connsiteX16" fmla="*/ 288925 w 374650"/>
                <a:gd name="connsiteY16" fmla="*/ 356235 h 534035"/>
                <a:gd name="connsiteX17" fmla="*/ 290830 w 374650"/>
                <a:gd name="connsiteY17" fmla="*/ 346075 h 534035"/>
                <a:gd name="connsiteX18" fmla="*/ 325755 w 374650"/>
                <a:gd name="connsiteY18" fmla="*/ 345440 h 534035"/>
                <a:gd name="connsiteX19" fmla="*/ 329565 w 374650"/>
                <a:gd name="connsiteY19" fmla="*/ 341630 h 534035"/>
                <a:gd name="connsiteX20" fmla="*/ 335915 w 374650"/>
                <a:gd name="connsiteY20" fmla="*/ 341630 h 534035"/>
                <a:gd name="connsiteX21" fmla="*/ 339090 w 374650"/>
                <a:gd name="connsiteY21" fmla="*/ 344805 h 534035"/>
                <a:gd name="connsiteX22" fmla="*/ 343535 w 374650"/>
                <a:gd name="connsiteY22" fmla="*/ 344170 h 534035"/>
                <a:gd name="connsiteX23" fmla="*/ 349250 w 374650"/>
                <a:gd name="connsiteY23" fmla="*/ 337185 h 534035"/>
                <a:gd name="connsiteX24" fmla="*/ 358140 w 374650"/>
                <a:gd name="connsiteY24" fmla="*/ 334645 h 534035"/>
                <a:gd name="connsiteX25" fmla="*/ 359410 w 374650"/>
                <a:gd name="connsiteY25" fmla="*/ 339725 h 534035"/>
                <a:gd name="connsiteX26" fmla="*/ 365125 w 374650"/>
                <a:gd name="connsiteY26" fmla="*/ 346075 h 534035"/>
                <a:gd name="connsiteX27" fmla="*/ 366395 w 374650"/>
                <a:gd name="connsiteY27" fmla="*/ 353060 h 534035"/>
                <a:gd name="connsiteX28" fmla="*/ 365760 w 374650"/>
                <a:gd name="connsiteY28" fmla="*/ 361315 h 534035"/>
                <a:gd name="connsiteX29" fmla="*/ 374650 w 374650"/>
                <a:gd name="connsiteY29" fmla="*/ 360680 h 534035"/>
                <a:gd name="connsiteX30" fmla="*/ 374015 w 374650"/>
                <a:gd name="connsiteY30" fmla="*/ 354330 h 534035"/>
                <a:gd name="connsiteX31" fmla="*/ 367665 w 374650"/>
                <a:gd name="connsiteY31" fmla="*/ 338455 h 534035"/>
                <a:gd name="connsiteX32" fmla="*/ 363855 w 374650"/>
                <a:gd name="connsiteY32" fmla="*/ 330835 h 534035"/>
                <a:gd name="connsiteX33" fmla="*/ 365760 w 374650"/>
                <a:gd name="connsiteY33" fmla="*/ 327025 h 534035"/>
                <a:gd name="connsiteX34" fmla="*/ 362585 w 374650"/>
                <a:gd name="connsiteY34" fmla="*/ 321310 h 534035"/>
                <a:gd name="connsiteX35" fmla="*/ 359410 w 374650"/>
                <a:gd name="connsiteY35" fmla="*/ 319405 h 534035"/>
                <a:gd name="connsiteX36" fmla="*/ 358140 w 374650"/>
                <a:gd name="connsiteY36" fmla="*/ 314325 h 534035"/>
                <a:gd name="connsiteX37" fmla="*/ 356870 w 374650"/>
                <a:gd name="connsiteY37" fmla="*/ 313055 h 534035"/>
                <a:gd name="connsiteX38" fmla="*/ 353695 w 374650"/>
                <a:gd name="connsiteY38" fmla="*/ 314960 h 534035"/>
                <a:gd name="connsiteX39" fmla="*/ 350520 w 374650"/>
                <a:gd name="connsiteY39" fmla="*/ 314325 h 534035"/>
                <a:gd name="connsiteX40" fmla="*/ 349250 w 374650"/>
                <a:gd name="connsiteY40" fmla="*/ 309245 h 534035"/>
                <a:gd name="connsiteX41" fmla="*/ 359410 w 374650"/>
                <a:gd name="connsiteY41" fmla="*/ 290830 h 534035"/>
                <a:gd name="connsiteX42" fmla="*/ 353060 w 374650"/>
                <a:gd name="connsiteY42" fmla="*/ 274320 h 534035"/>
                <a:gd name="connsiteX43" fmla="*/ 352425 w 374650"/>
                <a:gd name="connsiteY43" fmla="*/ 271145 h 534035"/>
                <a:gd name="connsiteX44" fmla="*/ 349250 w 374650"/>
                <a:gd name="connsiteY44" fmla="*/ 266065 h 534035"/>
                <a:gd name="connsiteX45" fmla="*/ 349250 w 374650"/>
                <a:gd name="connsiteY45" fmla="*/ 255905 h 534035"/>
                <a:gd name="connsiteX46" fmla="*/ 351155 w 374650"/>
                <a:gd name="connsiteY46" fmla="*/ 248285 h 534035"/>
                <a:gd name="connsiteX47" fmla="*/ 350520 w 374650"/>
                <a:gd name="connsiteY47" fmla="*/ 244475 h 534035"/>
                <a:gd name="connsiteX48" fmla="*/ 348615 w 374650"/>
                <a:gd name="connsiteY48" fmla="*/ 233045 h 534035"/>
                <a:gd name="connsiteX49" fmla="*/ 352425 w 374650"/>
                <a:gd name="connsiteY49" fmla="*/ 228600 h 534035"/>
                <a:gd name="connsiteX50" fmla="*/ 360045 w 374650"/>
                <a:gd name="connsiteY50" fmla="*/ 226695 h 534035"/>
                <a:gd name="connsiteX51" fmla="*/ 361950 w 374650"/>
                <a:gd name="connsiteY51" fmla="*/ 222885 h 534035"/>
                <a:gd name="connsiteX52" fmla="*/ 361950 w 374650"/>
                <a:gd name="connsiteY52" fmla="*/ 217170 h 534035"/>
                <a:gd name="connsiteX53" fmla="*/ 364490 w 374650"/>
                <a:gd name="connsiteY53" fmla="*/ 212090 h 534035"/>
                <a:gd name="connsiteX54" fmla="*/ 362585 w 374650"/>
                <a:gd name="connsiteY54" fmla="*/ 200025 h 534035"/>
                <a:gd name="connsiteX55" fmla="*/ 357505 w 374650"/>
                <a:gd name="connsiteY55" fmla="*/ 197485 h 534035"/>
                <a:gd name="connsiteX56" fmla="*/ 351790 w 374650"/>
                <a:gd name="connsiteY56" fmla="*/ 197485 h 534035"/>
                <a:gd name="connsiteX57" fmla="*/ 350520 w 374650"/>
                <a:gd name="connsiteY57" fmla="*/ 199390 h 534035"/>
                <a:gd name="connsiteX58" fmla="*/ 341630 w 374650"/>
                <a:gd name="connsiteY58" fmla="*/ 198755 h 534035"/>
                <a:gd name="connsiteX59" fmla="*/ 335915 w 374650"/>
                <a:gd name="connsiteY59" fmla="*/ 198755 h 534035"/>
                <a:gd name="connsiteX60" fmla="*/ 329565 w 374650"/>
                <a:gd name="connsiteY60" fmla="*/ 201930 h 534035"/>
                <a:gd name="connsiteX61" fmla="*/ 325755 w 374650"/>
                <a:gd name="connsiteY61" fmla="*/ 200025 h 534035"/>
                <a:gd name="connsiteX62" fmla="*/ 319405 w 374650"/>
                <a:gd name="connsiteY62" fmla="*/ 198120 h 534035"/>
                <a:gd name="connsiteX63" fmla="*/ 316865 w 374650"/>
                <a:gd name="connsiteY63" fmla="*/ 198755 h 534035"/>
                <a:gd name="connsiteX64" fmla="*/ 314960 w 374650"/>
                <a:gd name="connsiteY64" fmla="*/ 196850 h 534035"/>
                <a:gd name="connsiteX65" fmla="*/ 306070 w 374650"/>
                <a:gd name="connsiteY65" fmla="*/ 198755 h 534035"/>
                <a:gd name="connsiteX66" fmla="*/ 282575 w 374650"/>
                <a:gd name="connsiteY66" fmla="*/ 175260 h 534035"/>
                <a:gd name="connsiteX67" fmla="*/ 276860 w 374650"/>
                <a:gd name="connsiteY67" fmla="*/ 173355 h 534035"/>
                <a:gd name="connsiteX68" fmla="*/ 267335 w 374650"/>
                <a:gd name="connsiteY68" fmla="*/ 171450 h 534035"/>
                <a:gd name="connsiteX69" fmla="*/ 257810 w 374650"/>
                <a:gd name="connsiteY69" fmla="*/ 172720 h 534035"/>
                <a:gd name="connsiteX70" fmla="*/ 255905 w 374650"/>
                <a:gd name="connsiteY70" fmla="*/ 174625 h 534035"/>
                <a:gd name="connsiteX71" fmla="*/ 248285 w 374650"/>
                <a:gd name="connsiteY71" fmla="*/ 172720 h 534035"/>
                <a:gd name="connsiteX72" fmla="*/ 240030 w 374650"/>
                <a:gd name="connsiteY72" fmla="*/ 172085 h 534035"/>
                <a:gd name="connsiteX73" fmla="*/ 234950 w 374650"/>
                <a:gd name="connsiteY73" fmla="*/ 174625 h 534035"/>
                <a:gd name="connsiteX74" fmla="*/ 228600 w 374650"/>
                <a:gd name="connsiteY74" fmla="*/ 171450 h 534035"/>
                <a:gd name="connsiteX75" fmla="*/ 222885 w 374650"/>
                <a:gd name="connsiteY75" fmla="*/ 170815 h 534035"/>
                <a:gd name="connsiteX76" fmla="*/ 214630 w 374650"/>
                <a:gd name="connsiteY76" fmla="*/ 167005 h 534035"/>
                <a:gd name="connsiteX77" fmla="*/ 207010 w 374650"/>
                <a:gd name="connsiteY77" fmla="*/ 161290 h 534035"/>
                <a:gd name="connsiteX78" fmla="*/ 207010 w 374650"/>
                <a:gd name="connsiteY78" fmla="*/ 156845 h 534035"/>
                <a:gd name="connsiteX79" fmla="*/ 208915 w 374650"/>
                <a:gd name="connsiteY79" fmla="*/ 153035 h 534035"/>
                <a:gd name="connsiteX80" fmla="*/ 208915 w 374650"/>
                <a:gd name="connsiteY80" fmla="*/ 148590 h 534035"/>
                <a:gd name="connsiteX81" fmla="*/ 211455 w 374650"/>
                <a:gd name="connsiteY81" fmla="*/ 142240 h 534035"/>
                <a:gd name="connsiteX82" fmla="*/ 210185 w 374650"/>
                <a:gd name="connsiteY82" fmla="*/ 135890 h 534035"/>
                <a:gd name="connsiteX83" fmla="*/ 204470 w 374650"/>
                <a:gd name="connsiteY83" fmla="*/ 127635 h 534035"/>
                <a:gd name="connsiteX84" fmla="*/ 192405 w 374650"/>
                <a:gd name="connsiteY84" fmla="*/ 105410 h 534035"/>
                <a:gd name="connsiteX85" fmla="*/ 186690 w 374650"/>
                <a:gd name="connsiteY85" fmla="*/ 104775 h 534035"/>
                <a:gd name="connsiteX86" fmla="*/ 182880 w 374650"/>
                <a:gd name="connsiteY86" fmla="*/ 105410 h 534035"/>
                <a:gd name="connsiteX87" fmla="*/ 183515 w 374650"/>
                <a:gd name="connsiteY87" fmla="*/ 102235 h 534035"/>
                <a:gd name="connsiteX88" fmla="*/ 188595 w 374650"/>
                <a:gd name="connsiteY88" fmla="*/ 92075 h 534035"/>
                <a:gd name="connsiteX89" fmla="*/ 189230 w 374650"/>
                <a:gd name="connsiteY89" fmla="*/ 81915 h 534035"/>
                <a:gd name="connsiteX90" fmla="*/ 187325 w 374650"/>
                <a:gd name="connsiteY90" fmla="*/ 76200 h 534035"/>
                <a:gd name="connsiteX91" fmla="*/ 189230 w 374650"/>
                <a:gd name="connsiteY91" fmla="*/ 70485 h 534035"/>
                <a:gd name="connsiteX92" fmla="*/ 198755 w 374650"/>
                <a:gd name="connsiteY92" fmla="*/ 55880 h 534035"/>
                <a:gd name="connsiteX93" fmla="*/ 203835 w 374650"/>
                <a:gd name="connsiteY93" fmla="*/ 52070 h 534035"/>
                <a:gd name="connsiteX94" fmla="*/ 208915 w 374650"/>
                <a:gd name="connsiteY94" fmla="*/ 44450 h 534035"/>
                <a:gd name="connsiteX95" fmla="*/ 213995 w 374650"/>
                <a:gd name="connsiteY95" fmla="*/ 43180 h 534035"/>
                <a:gd name="connsiteX96" fmla="*/ 217170 w 374650"/>
                <a:gd name="connsiteY96" fmla="*/ 39370 h 534035"/>
                <a:gd name="connsiteX97" fmla="*/ 226695 w 374650"/>
                <a:gd name="connsiteY97" fmla="*/ 25400 h 534035"/>
                <a:gd name="connsiteX98" fmla="*/ 242570 w 374650"/>
                <a:gd name="connsiteY98" fmla="*/ 19050 h 534035"/>
                <a:gd name="connsiteX99" fmla="*/ 243840 w 374650"/>
                <a:gd name="connsiteY99" fmla="*/ 17780 h 534035"/>
                <a:gd name="connsiteX100" fmla="*/ 247015 w 374650"/>
                <a:gd name="connsiteY100" fmla="*/ 17780 h 534035"/>
                <a:gd name="connsiteX101" fmla="*/ 248285 w 374650"/>
                <a:gd name="connsiteY101" fmla="*/ 17145 h 534035"/>
                <a:gd name="connsiteX102" fmla="*/ 251460 w 374650"/>
                <a:gd name="connsiteY102" fmla="*/ 14605 h 534035"/>
                <a:gd name="connsiteX103" fmla="*/ 253365 w 374650"/>
                <a:gd name="connsiteY103" fmla="*/ 10795 h 534035"/>
                <a:gd name="connsiteX104" fmla="*/ 249555 w 374650"/>
                <a:gd name="connsiteY104" fmla="*/ 5715 h 534035"/>
                <a:gd name="connsiteX105" fmla="*/ 238125 w 374650"/>
                <a:gd name="connsiteY105" fmla="*/ 0 h 534035"/>
                <a:gd name="connsiteX106" fmla="*/ 233680 w 374650"/>
                <a:gd name="connsiteY106" fmla="*/ 0 h 534035"/>
                <a:gd name="connsiteX107" fmla="*/ 232410 w 374650"/>
                <a:gd name="connsiteY107" fmla="*/ 2540 h 534035"/>
                <a:gd name="connsiteX108" fmla="*/ 231775 w 374650"/>
                <a:gd name="connsiteY108" fmla="*/ 5080 h 534035"/>
                <a:gd name="connsiteX109" fmla="*/ 227330 w 374650"/>
                <a:gd name="connsiteY109" fmla="*/ 5715 h 534035"/>
                <a:gd name="connsiteX110" fmla="*/ 224790 w 374650"/>
                <a:gd name="connsiteY110" fmla="*/ 8255 h 534035"/>
                <a:gd name="connsiteX111" fmla="*/ 219710 w 374650"/>
                <a:gd name="connsiteY111" fmla="*/ 7620 h 534035"/>
                <a:gd name="connsiteX112" fmla="*/ 214630 w 374650"/>
                <a:gd name="connsiteY112" fmla="*/ 8890 h 534035"/>
                <a:gd name="connsiteX113" fmla="*/ 212725 w 374650"/>
                <a:gd name="connsiteY113" fmla="*/ 12065 h 534035"/>
                <a:gd name="connsiteX114" fmla="*/ 215265 w 374650"/>
                <a:gd name="connsiteY114" fmla="*/ 15240 h 534035"/>
                <a:gd name="connsiteX115" fmla="*/ 213360 w 374650"/>
                <a:gd name="connsiteY115" fmla="*/ 18415 h 534035"/>
                <a:gd name="connsiteX116" fmla="*/ 205105 w 374650"/>
                <a:gd name="connsiteY116" fmla="*/ 22225 h 534035"/>
                <a:gd name="connsiteX117" fmla="*/ 194310 w 374650"/>
                <a:gd name="connsiteY117" fmla="*/ 28575 h 534035"/>
                <a:gd name="connsiteX118" fmla="*/ 187325 w 374650"/>
                <a:gd name="connsiteY118" fmla="*/ 33655 h 534035"/>
                <a:gd name="connsiteX119" fmla="*/ 178435 w 374650"/>
                <a:gd name="connsiteY119" fmla="*/ 35560 h 534035"/>
                <a:gd name="connsiteX120" fmla="*/ 169545 w 374650"/>
                <a:gd name="connsiteY120" fmla="*/ 36195 h 534035"/>
                <a:gd name="connsiteX121" fmla="*/ 159385 w 374650"/>
                <a:gd name="connsiteY121" fmla="*/ 34925 h 534035"/>
                <a:gd name="connsiteX122" fmla="*/ 153035 w 374650"/>
                <a:gd name="connsiteY122" fmla="*/ 38735 h 534035"/>
                <a:gd name="connsiteX123" fmla="*/ 153670 w 374650"/>
                <a:gd name="connsiteY123" fmla="*/ 42545 h 534035"/>
                <a:gd name="connsiteX124" fmla="*/ 155575 w 374650"/>
                <a:gd name="connsiteY124" fmla="*/ 47625 h 534035"/>
                <a:gd name="connsiteX125" fmla="*/ 154940 w 374650"/>
                <a:gd name="connsiteY125" fmla="*/ 52070 h 534035"/>
                <a:gd name="connsiteX126" fmla="*/ 150495 w 374650"/>
                <a:gd name="connsiteY126" fmla="*/ 56515 h 534035"/>
                <a:gd name="connsiteX127" fmla="*/ 147320 w 374650"/>
                <a:gd name="connsiteY127" fmla="*/ 55245 h 534035"/>
                <a:gd name="connsiteX128" fmla="*/ 147955 w 374650"/>
                <a:gd name="connsiteY128" fmla="*/ 50165 h 534035"/>
                <a:gd name="connsiteX129" fmla="*/ 147320 w 374650"/>
                <a:gd name="connsiteY129" fmla="*/ 48895 h 534035"/>
                <a:gd name="connsiteX130" fmla="*/ 151765 w 374650"/>
                <a:gd name="connsiteY130" fmla="*/ 46990 h 534035"/>
                <a:gd name="connsiteX131" fmla="*/ 145415 w 374650"/>
                <a:gd name="connsiteY131" fmla="*/ 46355 h 534035"/>
                <a:gd name="connsiteX132" fmla="*/ 137795 w 374650"/>
                <a:gd name="connsiteY132" fmla="*/ 43180 h 534035"/>
                <a:gd name="connsiteX133" fmla="*/ 133350 w 374650"/>
                <a:gd name="connsiteY133" fmla="*/ 43180 h 534035"/>
                <a:gd name="connsiteX134" fmla="*/ 123190 w 374650"/>
                <a:gd name="connsiteY134" fmla="*/ 49530 h 534035"/>
                <a:gd name="connsiteX135" fmla="*/ 120650 w 374650"/>
                <a:gd name="connsiteY135" fmla="*/ 53975 h 534035"/>
                <a:gd name="connsiteX136" fmla="*/ 113665 w 374650"/>
                <a:gd name="connsiteY136" fmla="*/ 62230 h 534035"/>
                <a:gd name="connsiteX137" fmla="*/ 105410 w 374650"/>
                <a:gd name="connsiteY137" fmla="*/ 77470 h 534035"/>
                <a:gd name="connsiteX138" fmla="*/ 104140 w 374650"/>
                <a:gd name="connsiteY138" fmla="*/ 81915 h 534035"/>
                <a:gd name="connsiteX139" fmla="*/ 106680 w 374650"/>
                <a:gd name="connsiteY139" fmla="*/ 81280 h 534035"/>
                <a:gd name="connsiteX140" fmla="*/ 109220 w 374650"/>
                <a:gd name="connsiteY140" fmla="*/ 83820 h 534035"/>
                <a:gd name="connsiteX141" fmla="*/ 109855 w 374650"/>
                <a:gd name="connsiteY141" fmla="*/ 88900 h 534035"/>
                <a:gd name="connsiteX142" fmla="*/ 107950 w 374650"/>
                <a:gd name="connsiteY142" fmla="*/ 94615 h 534035"/>
                <a:gd name="connsiteX143" fmla="*/ 103505 w 374650"/>
                <a:gd name="connsiteY143" fmla="*/ 96520 h 534035"/>
                <a:gd name="connsiteX144" fmla="*/ 97790 w 374650"/>
                <a:gd name="connsiteY144" fmla="*/ 97155 h 534035"/>
                <a:gd name="connsiteX145" fmla="*/ 93345 w 374650"/>
                <a:gd name="connsiteY145" fmla="*/ 99695 h 534035"/>
                <a:gd name="connsiteX146" fmla="*/ 85090 w 374650"/>
                <a:gd name="connsiteY146" fmla="*/ 107315 h 534035"/>
                <a:gd name="connsiteX147" fmla="*/ 81915 w 374650"/>
                <a:gd name="connsiteY147" fmla="*/ 109220 h 534035"/>
                <a:gd name="connsiteX148" fmla="*/ 75565 w 374650"/>
                <a:gd name="connsiteY148" fmla="*/ 118110 h 534035"/>
                <a:gd name="connsiteX149" fmla="*/ 72390 w 374650"/>
                <a:gd name="connsiteY149" fmla="*/ 118745 h 534035"/>
                <a:gd name="connsiteX150" fmla="*/ 67310 w 374650"/>
                <a:gd name="connsiteY150" fmla="*/ 118745 h 534035"/>
                <a:gd name="connsiteX151" fmla="*/ 68580 w 374650"/>
                <a:gd name="connsiteY151" fmla="*/ 124460 h 534035"/>
                <a:gd name="connsiteX152" fmla="*/ 74295 w 374650"/>
                <a:gd name="connsiteY152" fmla="*/ 130810 h 534035"/>
                <a:gd name="connsiteX153" fmla="*/ 74295 w 374650"/>
                <a:gd name="connsiteY153" fmla="*/ 138430 h 534035"/>
                <a:gd name="connsiteX154" fmla="*/ 71120 w 374650"/>
                <a:gd name="connsiteY154" fmla="*/ 144780 h 534035"/>
                <a:gd name="connsiteX155" fmla="*/ 67945 w 374650"/>
                <a:gd name="connsiteY155" fmla="*/ 144780 h 534035"/>
                <a:gd name="connsiteX156" fmla="*/ 62230 w 374650"/>
                <a:gd name="connsiteY156" fmla="*/ 140335 h 534035"/>
                <a:gd name="connsiteX157" fmla="*/ 62865 w 374650"/>
                <a:gd name="connsiteY157" fmla="*/ 137795 h 534035"/>
                <a:gd name="connsiteX158" fmla="*/ 64770 w 374650"/>
                <a:gd name="connsiteY158" fmla="*/ 134620 h 534035"/>
                <a:gd name="connsiteX159" fmla="*/ 60325 w 374650"/>
                <a:gd name="connsiteY159" fmla="*/ 132080 h 534035"/>
                <a:gd name="connsiteX160" fmla="*/ 57785 w 374650"/>
                <a:gd name="connsiteY160" fmla="*/ 126365 h 534035"/>
                <a:gd name="connsiteX161" fmla="*/ 51435 w 374650"/>
                <a:gd name="connsiteY161" fmla="*/ 120650 h 534035"/>
                <a:gd name="connsiteX162" fmla="*/ 50165 w 374650"/>
                <a:gd name="connsiteY162" fmla="*/ 125730 h 534035"/>
                <a:gd name="connsiteX163" fmla="*/ 50800 w 374650"/>
                <a:gd name="connsiteY163" fmla="*/ 130175 h 534035"/>
                <a:gd name="connsiteX164" fmla="*/ 53975 w 374650"/>
                <a:gd name="connsiteY164" fmla="*/ 137795 h 534035"/>
                <a:gd name="connsiteX165" fmla="*/ 48895 w 374650"/>
                <a:gd name="connsiteY165" fmla="*/ 145415 h 534035"/>
                <a:gd name="connsiteX166" fmla="*/ 46990 w 374650"/>
                <a:gd name="connsiteY166" fmla="*/ 153035 h 534035"/>
                <a:gd name="connsiteX167" fmla="*/ 43180 w 374650"/>
                <a:gd name="connsiteY167" fmla="*/ 156210 h 534035"/>
                <a:gd name="connsiteX168" fmla="*/ 40005 w 374650"/>
                <a:gd name="connsiteY168" fmla="*/ 156210 h 534035"/>
                <a:gd name="connsiteX169" fmla="*/ 36195 w 374650"/>
                <a:gd name="connsiteY169" fmla="*/ 165735 h 534035"/>
                <a:gd name="connsiteX170" fmla="*/ 37465 w 374650"/>
                <a:gd name="connsiteY170" fmla="*/ 167005 h 534035"/>
                <a:gd name="connsiteX171" fmla="*/ 38735 w 374650"/>
                <a:gd name="connsiteY171" fmla="*/ 173990 h 534035"/>
                <a:gd name="connsiteX172" fmla="*/ 39370 w 374650"/>
                <a:gd name="connsiteY172" fmla="*/ 181610 h 534035"/>
                <a:gd name="connsiteX173" fmla="*/ 45720 w 374650"/>
                <a:gd name="connsiteY173" fmla="*/ 189230 h 534035"/>
                <a:gd name="connsiteX174" fmla="*/ 47625 w 374650"/>
                <a:gd name="connsiteY174" fmla="*/ 188595 h 534035"/>
                <a:gd name="connsiteX175" fmla="*/ 50800 w 374650"/>
                <a:gd name="connsiteY175" fmla="*/ 187325 h 534035"/>
                <a:gd name="connsiteX176" fmla="*/ 52705 w 374650"/>
                <a:gd name="connsiteY176" fmla="*/ 189865 h 534035"/>
                <a:gd name="connsiteX177" fmla="*/ 53340 w 374650"/>
                <a:gd name="connsiteY177" fmla="*/ 196850 h 534035"/>
                <a:gd name="connsiteX178" fmla="*/ 49530 w 374650"/>
                <a:gd name="connsiteY178" fmla="*/ 201295 h 534035"/>
                <a:gd name="connsiteX179" fmla="*/ 49530 w 374650"/>
                <a:gd name="connsiteY179" fmla="*/ 203835 h 534035"/>
                <a:gd name="connsiteX180" fmla="*/ 53340 w 374650"/>
                <a:gd name="connsiteY180" fmla="*/ 207645 h 534035"/>
                <a:gd name="connsiteX181" fmla="*/ 53340 w 374650"/>
                <a:gd name="connsiteY181" fmla="*/ 216535 h 534035"/>
                <a:gd name="connsiteX182" fmla="*/ 48895 w 374650"/>
                <a:gd name="connsiteY182" fmla="*/ 219710 h 534035"/>
                <a:gd name="connsiteX183" fmla="*/ 46355 w 374650"/>
                <a:gd name="connsiteY183" fmla="*/ 224155 h 534035"/>
                <a:gd name="connsiteX184" fmla="*/ 48895 w 374650"/>
                <a:gd name="connsiteY184" fmla="*/ 225425 h 534035"/>
                <a:gd name="connsiteX185" fmla="*/ 51435 w 374650"/>
                <a:gd name="connsiteY185" fmla="*/ 231140 h 534035"/>
                <a:gd name="connsiteX186" fmla="*/ 50800 w 374650"/>
                <a:gd name="connsiteY186" fmla="*/ 241300 h 534035"/>
                <a:gd name="connsiteX187" fmla="*/ 51435 w 374650"/>
                <a:gd name="connsiteY187" fmla="*/ 255905 h 534035"/>
                <a:gd name="connsiteX188" fmla="*/ 46990 w 374650"/>
                <a:gd name="connsiteY188" fmla="*/ 260985 h 534035"/>
                <a:gd name="connsiteX189" fmla="*/ 46355 w 374650"/>
                <a:gd name="connsiteY189" fmla="*/ 265430 h 534035"/>
                <a:gd name="connsiteX190" fmla="*/ 50165 w 374650"/>
                <a:gd name="connsiteY190" fmla="*/ 270510 h 534035"/>
                <a:gd name="connsiteX191" fmla="*/ 55245 w 374650"/>
                <a:gd name="connsiteY191" fmla="*/ 267970 h 534035"/>
                <a:gd name="connsiteX192" fmla="*/ 54610 w 374650"/>
                <a:gd name="connsiteY192" fmla="*/ 271780 h 534035"/>
                <a:gd name="connsiteX193" fmla="*/ 57785 w 374650"/>
                <a:gd name="connsiteY193" fmla="*/ 276225 h 534035"/>
                <a:gd name="connsiteX194" fmla="*/ 60960 w 374650"/>
                <a:gd name="connsiteY194" fmla="*/ 275590 h 534035"/>
                <a:gd name="connsiteX195" fmla="*/ 61595 w 374650"/>
                <a:gd name="connsiteY195" fmla="*/ 278765 h 534035"/>
                <a:gd name="connsiteX196" fmla="*/ 58420 w 374650"/>
                <a:gd name="connsiteY196" fmla="*/ 282575 h 534035"/>
                <a:gd name="connsiteX197" fmla="*/ 55880 w 374650"/>
                <a:gd name="connsiteY197" fmla="*/ 289560 h 534035"/>
                <a:gd name="connsiteX198" fmla="*/ 43815 w 374650"/>
                <a:gd name="connsiteY198" fmla="*/ 301625 h 534035"/>
                <a:gd name="connsiteX199" fmla="*/ 40640 w 374650"/>
                <a:gd name="connsiteY199" fmla="*/ 307975 h 534035"/>
                <a:gd name="connsiteX200" fmla="*/ 31750 w 374650"/>
                <a:gd name="connsiteY200" fmla="*/ 316230 h 534035"/>
                <a:gd name="connsiteX201" fmla="*/ 20320 w 374650"/>
                <a:gd name="connsiteY201" fmla="*/ 319405 h 534035"/>
                <a:gd name="connsiteX202" fmla="*/ 11430 w 374650"/>
                <a:gd name="connsiteY202" fmla="*/ 325755 h 534035"/>
                <a:gd name="connsiteX203" fmla="*/ 2540 w 374650"/>
                <a:gd name="connsiteY203" fmla="*/ 339090 h 534035"/>
                <a:gd name="connsiteX204" fmla="*/ 1270 w 374650"/>
                <a:gd name="connsiteY204" fmla="*/ 349250 h 534035"/>
                <a:gd name="connsiteX205" fmla="*/ 0 w 374650"/>
                <a:gd name="connsiteY205" fmla="*/ 354965 h 534035"/>
                <a:gd name="connsiteX206" fmla="*/ 8890 w 374650"/>
                <a:gd name="connsiteY206" fmla="*/ 358140 h 534035"/>
                <a:gd name="connsiteX207" fmla="*/ 19685 w 374650"/>
                <a:gd name="connsiteY207" fmla="*/ 365125 h 534035"/>
                <a:gd name="connsiteX208" fmla="*/ 33020 w 374650"/>
                <a:gd name="connsiteY208" fmla="*/ 374650 h 534035"/>
                <a:gd name="connsiteX209" fmla="*/ 38735 w 374650"/>
                <a:gd name="connsiteY209" fmla="*/ 374650 h 534035"/>
                <a:gd name="connsiteX210" fmla="*/ 46355 w 374650"/>
                <a:gd name="connsiteY210" fmla="*/ 382270 h 534035"/>
                <a:gd name="connsiteX211" fmla="*/ 45085 w 374650"/>
                <a:gd name="connsiteY211" fmla="*/ 386715 h 534035"/>
                <a:gd name="connsiteX212" fmla="*/ 46355 w 374650"/>
                <a:gd name="connsiteY212" fmla="*/ 391160 h 534035"/>
                <a:gd name="connsiteX213" fmla="*/ 55880 w 374650"/>
                <a:gd name="connsiteY213" fmla="*/ 391795 h 534035"/>
                <a:gd name="connsiteX214" fmla="*/ 66675 w 374650"/>
                <a:gd name="connsiteY214" fmla="*/ 396875 h 534035"/>
                <a:gd name="connsiteX215" fmla="*/ 70485 w 374650"/>
                <a:gd name="connsiteY215" fmla="*/ 399415 h 534035"/>
                <a:gd name="connsiteX216" fmla="*/ 80645 w 374650"/>
                <a:gd name="connsiteY216" fmla="*/ 401955 h 534035"/>
                <a:gd name="connsiteX217" fmla="*/ 84455 w 374650"/>
                <a:gd name="connsiteY217" fmla="*/ 398780 h 534035"/>
                <a:gd name="connsiteX218" fmla="*/ 83820 w 374650"/>
                <a:gd name="connsiteY218" fmla="*/ 391795 h 534035"/>
                <a:gd name="connsiteX219" fmla="*/ 88265 w 374650"/>
                <a:gd name="connsiteY219" fmla="*/ 388620 h 534035"/>
                <a:gd name="connsiteX220" fmla="*/ 90805 w 374650"/>
                <a:gd name="connsiteY220" fmla="*/ 388620 h 534035"/>
                <a:gd name="connsiteX221" fmla="*/ 100330 w 374650"/>
                <a:gd name="connsiteY221" fmla="*/ 391795 h 534035"/>
                <a:gd name="connsiteX222" fmla="*/ 104775 w 374650"/>
                <a:gd name="connsiteY222" fmla="*/ 394335 h 534035"/>
                <a:gd name="connsiteX223" fmla="*/ 106045 w 374650"/>
                <a:gd name="connsiteY223" fmla="*/ 398780 h 534035"/>
                <a:gd name="connsiteX224" fmla="*/ 110490 w 374650"/>
                <a:gd name="connsiteY224" fmla="*/ 400685 h 534035"/>
                <a:gd name="connsiteX225" fmla="*/ 111125 w 374650"/>
                <a:gd name="connsiteY225" fmla="*/ 401320 h 534035"/>
                <a:gd name="connsiteX226" fmla="*/ 113665 w 374650"/>
                <a:gd name="connsiteY226" fmla="*/ 401320 h 534035"/>
                <a:gd name="connsiteX227" fmla="*/ 116840 w 374650"/>
                <a:gd name="connsiteY227" fmla="*/ 405130 h 534035"/>
                <a:gd name="connsiteX228" fmla="*/ 128270 w 374650"/>
                <a:gd name="connsiteY228" fmla="*/ 407670 h 534035"/>
                <a:gd name="connsiteX229" fmla="*/ 135255 w 374650"/>
                <a:gd name="connsiteY229" fmla="*/ 408940 h 534035"/>
                <a:gd name="connsiteX230" fmla="*/ 137160 w 374650"/>
                <a:gd name="connsiteY230" fmla="*/ 412750 h 534035"/>
                <a:gd name="connsiteX231" fmla="*/ 144780 w 374650"/>
                <a:gd name="connsiteY231" fmla="*/ 421005 h 534035"/>
                <a:gd name="connsiteX232" fmla="*/ 145415 w 374650"/>
                <a:gd name="connsiteY232" fmla="*/ 427355 h 534035"/>
                <a:gd name="connsiteX233" fmla="*/ 150495 w 374650"/>
                <a:gd name="connsiteY233" fmla="*/ 436880 h 534035"/>
                <a:gd name="connsiteX234" fmla="*/ 154305 w 374650"/>
                <a:gd name="connsiteY234" fmla="*/ 436880 h 534035"/>
                <a:gd name="connsiteX235" fmla="*/ 168910 w 374650"/>
                <a:gd name="connsiteY235" fmla="*/ 441960 h 534035"/>
                <a:gd name="connsiteX236" fmla="*/ 175260 w 374650"/>
                <a:gd name="connsiteY236" fmla="*/ 450850 h 534035"/>
                <a:gd name="connsiteX237" fmla="*/ 175260 w 374650"/>
                <a:gd name="connsiteY237" fmla="*/ 458470 h 534035"/>
                <a:gd name="connsiteX238" fmla="*/ 177800 w 374650"/>
                <a:gd name="connsiteY238" fmla="*/ 459105 h 534035"/>
                <a:gd name="connsiteX239" fmla="*/ 182880 w 374650"/>
                <a:gd name="connsiteY239" fmla="*/ 461645 h 534035"/>
                <a:gd name="connsiteX240" fmla="*/ 185420 w 374650"/>
                <a:gd name="connsiteY240" fmla="*/ 469265 h 534035"/>
                <a:gd name="connsiteX241" fmla="*/ 183515 w 374650"/>
                <a:gd name="connsiteY241" fmla="*/ 472440 h 534035"/>
                <a:gd name="connsiteX242" fmla="*/ 185420 w 374650"/>
                <a:gd name="connsiteY242" fmla="*/ 476885 h 534035"/>
                <a:gd name="connsiteX243" fmla="*/ 191135 w 374650"/>
                <a:gd name="connsiteY243" fmla="*/ 479425 h 534035"/>
                <a:gd name="connsiteX244" fmla="*/ 197485 w 374650"/>
                <a:gd name="connsiteY244" fmla="*/ 478155 h 534035"/>
                <a:gd name="connsiteX245" fmla="*/ 203200 w 374650"/>
                <a:gd name="connsiteY245" fmla="*/ 479425 h 534035"/>
                <a:gd name="connsiteX246" fmla="*/ 210820 w 374650"/>
                <a:gd name="connsiteY246" fmla="*/ 478790 h 534035"/>
                <a:gd name="connsiteX247" fmla="*/ 213995 w 374650"/>
                <a:gd name="connsiteY247" fmla="*/ 476250 h 534035"/>
                <a:gd name="connsiteX248" fmla="*/ 223520 w 374650"/>
                <a:gd name="connsiteY248" fmla="*/ 471805 h 534035"/>
                <a:gd name="connsiteX249" fmla="*/ 232410 w 374650"/>
                <a:gd name="connsiteY249" fmla="*/ 473075 h 534035"/>
                <a:gd name="connsiteX250" fmla="*/ 239395 w 374650"/>
                <a:gd name="connsiteY250" fmla="*/ 476885 h 534035"/>
                <a:gd name="connsiteX251" fmla="*/ 250190 w 374650"/>
                <a:gd name="connsiteY251" fmla="*/ 472440 h 534035"/>
                <a:gd name="connsiteX252" fmla="*/ 255905 w 374650"/>
                <a:gd name="connsiteY252" fmla="*/ 472440 h 534035"/>
                <a:gd name="connsiteX253" fmla="*/ 258445 w 374650"/>
                <a:gd name="connsiteY253" fmla="*/ 475615 h 534035"/>
                <a:gd name="connsiteX254" fmla="*/ 262255 w 374650"/>
                <a:gd name="connsiteY254" fmla="*/ 475615 h 534035"/>
                <a:gd name="connsiteX255" fmla="*/ 269240 w 374650"/>
                <a:gd name="connsiteY255" fmla="*/ 478790 h 534035"/>
                <a:gd name="connsiteX256" fmla="*/ 272415 w 374650"/>
                <a:gd name="connsiteY256" fmla="*/ 483235 h 534035"/>
                <a:gd name="connsiteX257" fmla="*/ 278130 w 374650"/>
                <a:gd name="connsiteY257" fmla="*/ 481330 h 534035"/>
                <a:gd name="connsiteX258" fmla="*/ 278765 w 374650"/>
                <a:gd name="connsiteY258" fmla="*/ 485775 h 534035"/>
                <a:gd name="connsiteX259" fmla="*/ 258445 w 374650"/>
                <a:gd name="connsiteY259" fmla="*/ 519430 h 534035"/>
                <a:gd name="connsiteX260" fmla="*/ 259715 w 374650"/>
                <a:gd name="connsiteY260" fmla="*/ 523240 h 534035"/>
                <a:gd name="connsiteX261" fmla="*/ 266700 w 374650"/>
                <a:gd name="connsiteY261" fmla="*/ 522605 h 534035"/>
                <a:gd name="connsiteX262" fmla="*/ 274320 w 374650"/>
                <a:gd name="connsiteY262" fmla="*/ 521970 h 534035"/>
                <a:gd name="connsiteX263" fmla="*/ 279400 w 374650"/>
                <a:gd name="connsiteY263" fmla="*/ 527050 h 53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374650" h="534035">
                  <a:moveTo>
                    <a:pt x="280670" y="534035"/>
                  </a:moveTo>
                  <a:lnTo>
                    <a:pt x="285750" y="516890"/>
                  </a:lnTo>
                  <a:lnTo>
                    <a:pt x="303530" y="451485"/>
                  </a:lnTo>
                  <a:lnTo>
                    <a:pt x="303530" y="447040"/>
                  </a:lnTo>
                  <a:lnTo>
                    <a:pt x="304165" y="436245"/>
                  </a:lnTo>
                  <a:lnTo>
                    <a:pt x="296545" y="422910"/>
                  </a:lnTo>
                  <a:lnTo>
                    <a:pt x="284480" y="414020"/>
                  </a:lnTo>
                  <a:lnTo>
                    <a:pt x="279400" y="407035"/>
                  </a:lnTo>
                  <a:lnTo>
                    <a:pt x="278130" y="389890"/>
                  </a:lnTo>
                  <a:lnTo>
                    <a:pt x="299085" y="382905"/>
                  </a:lnTo>
                  <a:lnTo>
                    <a:pt x="306705" y="387985"/>
                  </a:lnTo>
                  <a:lnTo>
                    <a:pt x="308610" y="382905"/>
                  </a:lnTo>
                  <a:lnTo>
                    <a:pt x="304800" y="378460"/>
                  </a:lnTo>
                  <a:lnTo>
                    <a:pt x="307975" y="374650"/>
                  </a:lnTo>
                  <a:lnTo>
                    <a:pt x="303530" y="366395"/>
                  </a:lnTo>
                  <a:lnTo>
                    <a:pt x="291465" y="363220"/>
                  </a:lnTo>
                  <a:lnTo>
                    <a:pt x="288925" y="356235"/>
                  </a:lnTo>
                  <a:lnTo>
                    <a:pt x="290830" y="346075"/>
                  </a:lnTo>
                  <a:lnTo>
                    <a:pt x="325755" y="345440"/>
                  </a:lnTo>
                  <a:lnTo>
                    <a:pt x="329565" y="341630"/>
                  </a:lnTo>
                  <a:lnTo>
                    <a:pt x="335915" y="341630"/>
                  </a:lnTo>
                  <a:lnTo>
                    <a:pt x="339090" y="344805"/>
                  </a:lnTo>
                  <a:lnTo>
                    <a:pt x="343535" y="344170"/>
                  </a:lnTo>
                  <a:lnTo>
                    <a:pt x="349250" y="337185"/>
                  </a:lnTo>
                  <a:lnTo>
                    <a:pt x="358140" y="334645"/>
                  </a:lnTo>
                  <a:lnTo>
                    <a:pt x="359410" y="339725"/>
                  </a:lnTo>
                  <a:lnTo>
                    <a:pt x="365125" y="346075"/>
                  </a:lnTo>
                  <a:lnTo>
                    <a:pt x="366395" y="353060"/>
                  </a:lnTo>
                  <a:lnTo>
                    <a:pt x="365760" y="361315"/>
                  </a:lnTo>
                  <a:lnTo>
                    <a:pt x="374650" y="360680"/>
                  </a:lnTo>
                  <a:lnTo>
                    <a:pt x="374015" y="354330"/>
                  </a:lnTo>
                  <a:lnTo>
                    <a:pt x="367665" y="338455"/>
                  </a:lnTo>
                  <a:lnTo>
                    <a:pt x="363855" y="330835"/>
                  </a:lnTo>
                  <a:lnTo>
                    <a:pt x="365760" y="327025"/>
                  </a:lnTo>
                  <a:lnTo>
                    <a:pt x="362585" y="321310"/>
                  </a:lnTo>
                  <a:lnTo>
                    <a:pt x="359410" y="319405"/>
                  </a:lnTo>
                  <a:lnTo>
                    <a:pt x="358140" y="314325"/>
                  </a:lnTo>
                  <a:lnTo>
                    <a:pt x="356870" y="313055"/>
                  </a:lnTo>
                  <a:lnTo>
                    <a:pt x="353695" y="314960"/>
                  </a:lnTo>
                  <a:lnTo>
                    <a:pt x="350520" y="314325"/>
                  </a:lnTo>
                  <a:lnTo>
                    <a:pt x="349250" y="309245"/>
                  </a:lnTo>
                  <a:lnTo>
                    <a:pt x="359410" y="290830"/>
                  </a:lnTo>
                  <a:lnTo>
                    <a:pt x="353060" y="274320"/>
                  </a:lnTo>
                  <a:lnTo>
                    <a:pt x="352425" y="271145"/>
                  </a:lnTo>
                  <a:lnTo>
                    <a:pt x="349250" y="266065"/>
                  </a:lnTo>
                  <a:lnTo>
                    <a:pt x="349250" y="255905"/>
                  </a:lnTo>
                  <a:lnTo>
                    <a:pt x="351155" y="248285"/>
                  </a:lnTo>
                  <a:lnTo>
                    <a:pt x="350520" y="244475"/>
                  </a:lnTo>
                  <a:lnTo>
                    <a:pt x="348615" y="233045"/>
                  </a:lnTo>
                  <a:lnTo>
                    <a:pt x="352425" y="228600"/>
                  </a:lnTo>
                  <a:lnTo>
                    <a:pt x="360045" y="226695"/>
                  </a:lnTo>
                  <a:lnTo>
                    <a:pt x="361950" y="222885"/>
                  </a:lnTo>
                  <a:lnTo>
                    <a:pt x="361950" y="217170"/>
                  </a:lnTo>
                  <a:lnTo>
                    <a:pt x="364490" y="212090"/>
                  </a:lnTo>
                  <a:lnTo>
                    <a:pt x="362585" y="200025"/>
                  </a:lnTo>
                  <a:lnTo>
                    <a:pt x="357505" y="197485"/>
                  </a:lnTo>
                  <a:lnTo>
                    <a:pt x="351790" y="197485"/>
                  </a:lnTo>
                  <a:lnTo>
                    <a:pt x="350520" y="199390"/>
                  </a:lnTo>
                  <a:lnTo>
                    <a:pt x="341630" y="198755"/>
                  </a:lnTo>
                  <a:lnTo>
                    <a:pt x="335915" y="198755"/>
                  </a:lnTo>
                  <a:lnTo>
                    <a:pt x="329565" y="201930"/>
                  </a:lnTo>
                  <a:lnTo>
                    <a:pt x="325755" y="200025"/>
                  </a:lnTo>
                  <a:lnTo>
                    <a:pt x="319405" y="198120"/>
                  </a:lnTo>
                  <a:lnTo>
                    <a:pt x="316865" y="198755"/>
                  </a:lnTo>
                  <a:lnTo>
                    <a:pt x="314960" y="196850"/>
                  </a:lnTo>
                  <a:lnTo>
                    <a:pt x="306070" y="198755"/>
                  </a:lnTo>
                  <a:lnTo>
                    <a:pt x="282575" y="175260"/>
                  </a:lnTo>
                  <a:lnTo>
                    <a:pt x="276860" y="173355"/>
                  </a:lnTo>
                  <a:lnTo>
                    <a:pt x="267335" y="171450"/>
                  </a:lnTo>
                  <a:lnTo>
                    <a:pt x="257810" y="172720"/>
                  </a:lnTo>
                  <a:lnTo>
                    <a:pt x="255905" y="174625"/>
                  </a:lnTo>
                  <a:lnTo>
                    <a:pt x="248285" y="172720"/>
                  </a:lnTo>
                  <a:lnTo>
                    <a:pt x="240030" y="172085"/>
                  </a:lnTo>
                  <a:lnTo>
                    <a:pt x="234950" y="174625"/>
                  </a:lnTo>
                  <a:lnTo>
                    <a:pt x="228600" y="171450"/>
                  </a:lnTo>
                  <a:lnTo>
                    <a:pt x="222885" y="170815"/>
                  </a:lnTo>
                  <a:lnTo>
                    <a:pt x="214630" y="167005"/>
                  </a:lnTo>
                  <a:lnTo>
                    <a:pt x="207010" y="161290"/>
                  </a:lnTo>
                  <a:lnTo>
                    <a:pt x="207010" y="156845"/>
                  </a:lnTo>
                  <a:lnTo>
                    <a:pt x="208915" y="153035"/>
                  </a:lnTo>
                  <a:lnTo>
                    <a:pt x="208915" y="148590"/>
                  </a:lnTo>
                  <a:lnTo>
                    <a:pt x="211455" y="142240"/>
                  </a:lnTo>
                  <a:lnTo>
                    <a:pt x="210185" y="135890"/>
                  </a:lnTo>
                  <a:lnTo>
                    <a:pt x="204470" y="127635"/>
                  </a:lnTo>
                  <a:lnTo>
                    <a:pt x="192405" y="105410"/>
                  </a:lnTo>
                  <a:lnTo>
                    <a:pt x="186690" y="104775"/>
                  </a:lnTo>
                  <a:lnTo>
                    <a:pt x="182880" y="105410"/>
                  </a:lnTo>
                  <a:lnTo>
                    <a:pt x="183515" y="102235"/>
                  </a:lnTo>
                  <a:lnTo>
                    <a:pt x="188595" y="92075"/>
                  </a:lnTo>
                  <a:lnTo>
                    <a:pt x="189230" y="81915"/>
                  </a:lnTo>
                  <a:lnTo>
                    <a:pt x="187325" y="76200"/>
                  </a:lnTo>
                  <a:lnTo>
                    <a:pt x="189230" y="70485"/>
                  </a:lnTo>
                  <a:lnTo>
                    <a:pt x="198755" y="55880"/>
                  </a:lnTo>
                  <a:lnTo>
                    <a:pt x="203835" y="52070"/>
                  </a:lnTo>
                  <a:lnTo>
                    <a:pt x="208915" y="44450"/>
                  </a:lnTo>
                  <a:lnTo>
                    <a:pt x="213995" y="43180"/>
                  </a:lnTo>
                  <a:lnTo>
                    <a:pt x="217170" y="39370"/>
                  </a:lnTo>
                  <a:lnTo>
                    <a:pt x="226695" y="25400"/>
                  </a:lnTo>
                  <a:lnTo>
                    <a:pt x="242570" y="19050"/>
                  </a:lnTo>
                  <a:lnTo>
                    <a:pt x="243840" y="17780"/>
                  </a:lnTo>
                  <a:lnTo>
                    <a:pt x="247015" y="17780"/>
                  </a:lnTo>
                  <a:lnTo>
                    <a:pt x="248285" y="17145"/>
                  </a:lnTo>
                  <a:lnTo>
                    <a:pt x="251460" y="14605"/>
                  </a:lnTo>
                  <a:lnTo>
                    <a:pt x="253365" y="10795"/>
                  </a:lnTo>
                  <a:lnTo>
                    <a:pt x="249555" y="5715"/>
                  </a:lnTo>
                  <a:lnTo>
                    <a:pt x="238125" y="0"/>
                  </a:lnTo>
                  <a:lnTo>
                    <a:pt x="233680" y="0"/>
                  </a:lnTo>
                  <a:lnTo>
                    <a:pt x="232410" y="2540"/>
                  </a:lnTo>
                  <a:lnTo>
                    <a:pt x="231775" y="5080"/>
                  </a:lnTo>
                  <a:lnTo>
                    <a:pt x="227330" y="5715"/>
                  </a:lnTo>
                  <a:lnTo>
                    <a:pt x="224790" y="8255"/>
                  </a:lnTo>
                  <a:lnTo>
                    <a:pt x="219710" y="7620"/>
                  </a:lnTo>
                  <a:lnTo>
                    <a:pt x="214630" y="8890"/>
                  </a:lnTo>
                  <a:lnTo>
                    <a:pt x="212725" y="12065"/>
                  </a:lnTo>
                  <a:lnTo>
                    <a:pt x="215265" y="15240"/>
                  </a:lnTo>
                  <a:lnTo>
                    <a:pt x="213360" y="18415"/>
                  </a:lnTo>
                  <a:lnTo>
                    <a:pt x="205105" y="22225"/>
                  </a:lnTo>
                  <a:lnTo>
                    <a:pt x="194310" y="28575"/>
                  </a:lnTo>
                  <a:lnTo>
                    <a:pt x="187325" y="33655"/>
                  </a:lnTo>
                  <a:lnTo>
                    <a:pt x="178435" y="35560"/>
                  </a:lnTo>
                  <a:lnTo>
                    <a:pt x="169545" y="36195"/>
                  </a:lnTo>
                  <a:lnTo>
                    <a:pt x="159385" y="34925"/>
                  </a:lnTo>
                  <a:lnTo>
                    <a:pt x="153035" y="38735"/>
                  </a:lnTo>
                  <a:lnTo>
                    <a:pt x="153670" y="42545"/>
                  </a:lnTo>
                  <a:lnTo>
                    <a:pt x="155575" y="47625"/>
                  </a:lnTo>
                  <a:lnTo>
                    <a:pt x="154940" y="52070"/>
                  </a:lnTo>
                  <a:lnTo>
                    <a:pt x="150495" y="56515"/>
                  </a:lnTo>
                  <a:lnTo>
                    <a:pt x="147320" y="55245"/>
                  </a:lnTo>
                  <a:lnTo>
                    <a:pt x="147955" y="50165"/>
                  </a:lnTo>
                  <a:lnTo>
                    <a:pt x="147320" y="48895"/>
                  </a:lnTo>
                  <a:lnTo>
                    <a:pt x="151765" y="46990"/>
                  </a:lnTo>
                  <a:lnTo>
                    <a:pt x="145415" y="46355"/>
                  </a:lnTo>
                  <a:lnTo>
                    <a:pt x="137795" y="43180"/>
                  </a:lnTo>
                  <a:lnTo>
                    <a:pt x="133350" y="43180"/>
                  </a:lnTo>
                  <a:lnTo>
                    <a:pt x="123190" y="49530"/>
                  </a:lnTo>
                  <a:lnTo>
                    <a:pt x="120650" y="53975"/>
                  </a:lnTo>
                  <a:lnTo>
                    <a:pt x="113665" y="62230"/>
                  </a:lnTo>
                  <a:lnTo>
                    <a:pt x="105410" y="77470"/>
                  </a:lnTo>
                  <a:lnTo>
                    <a:pt x="104140" y="81915"/>
                  </a:lnTo>
                  <a:lnTo>
                    <a:pt x="106680" y="81280"/>
                  </a:lnTo>
                  <a:lnTo>
                    <a:pt x="109220" y="83820"/>
                  </a:lnTo>
                  <a:lnTo>
                    <a:pt x="109855" y="88900"/>
                  </a:lnTo>
                  <a:lnTo>
                    <a:pt x="107950" y="94615"/>
                  </a:lnTo>
                  <a:lnTo>
                    <a:pt x="103505" y="96520"/>
                  </a:lnTo>
                  <a:lnTo>
                    <a:pt x="97790" y="97155"/>
                  </a:lnTo>
                  <a:lnTo>
                    <a:pt x="93345" y="99695"/>
                  </a:lnTo>
                  <a:lnTo>
                    <a:pt x="85090" y="107315"/>
                  </a:lnTo>
                  <a:lnTo>
                    <a:pt x="81915" y="109220"/>
                  </a:lnTo>
                  <a:lnTo>
                    <a:pt x="75565" y="118110"/>
                  </a:lnTo>
                  <a:lnTo>
                    <a:pt x="72390" y="118745"/>
                  </a:lnTo>
                  <a:lnTo>
                    <a:pt x="67310" y="118745"/>
                  </a:lnTo>
                  <a:lnTo>
                    <a:pt x="68580" y="124460"/>
                  </a:lnTo>
                  <a:lnTo>
                    <a:pt x="74295" y="130810"/>
                  </a:lnTo>
                  <a:lnTo>
                    <a:pt x="74295" y="138430"/>
                  </a:lnTo>
                  <a:lnTo>
                    <a:pt x="71120" y="144780"/>
                  </a:lnTo>
                  <a:lnTo>
                    <a:pt x="67945" y="144780"/>
                  </a:lnTo>
                  <a:lnTo>
                    <a:pt x="62230" y="140335"/>
                  </a:lnTo>
                  <a:lnTo>
                    <a:pt x="62865" y="137795"/>
                  </a:lnTo>
                  <a:lnTo>
                    <a:pt x="64770" y="134620"/>
                  </a:lnTo>
                  <a:lnTo>
                    <a:pt x="60325" y="132080"/>
                  </a:lnTo>
                  <a:lnTo>
                    <a:pt x="57785" y="126365"/>
                  </a:lnTo>
                  <a:lnTo>
                    <a:pt x="51435" y="120650"/>
                  </a:lnTo>
                  <a:lnTo>
                    <a:pt x="50165" y="125730"/>
                  </a:lnTo>
                  <a:lnTo>
                    <a:pt x="50800" y="130175"/>
                  </a:lnTo>
                  <a:lnTo>
                    <a:pt x="53975" y="137795"/>
                  </a:lnTo>
                  <a:lnTo>
                    <a:pt x="48895" y="145415"/>
                  </a:lnTo>
                  <a:lnTo>
                    <a:pt x="46990" y="153035"/>
                  </a:lnTo>
                  <a:lnTo>
                    <a:pt x="43180" y="156210"/>
                  </a:lnTo>
                  <a:lnTo>
                    <a:pt x="40005" y="156210"/>
                  </a:lnTo>
                  <a:lnTo>
                    <a:pt x="36195" y="165735"/>
                  </a:lnTo>
                  <a:lnTo>
                    <a:pt x="37465" y="167005"/>
                  </a:lnTo>
                  <a:lnTo>
                    <a:pt x="38735" y="173990"/>
                  </a:lnTo>
                  <a:lnTo>
                    <a:pt x="39370" y="181610"/>
                  </a:lnTo>
                  <a:lnTo>
                    <a:pt x="45720" y="189230"/>
                  </a:lnTo>
                  <a:lnTo>
                    <a:pt x="47625" y="188595"/>
                  </a:lnTo>
                  <a:lnTo>
                    <a:pt x="50800" y="187325"/>
                  </a:lnTo>
                  <a:lnTo>
                    <a:pt x="52705" y="189865"/>
                  </a:lnTo>
                  <a:lnTo>
                    <a:pt x="53340" y="196850"/>
                  </a:lnTo>
                  <a:lnTo>
                    <a:pt x="49530" y="201295"/>
                  </a:lnTo>
                  <a:lnTo>
                    <a:pt x="49530" y="203835"/>
                  </a:lnTo>
                  <a:lnTo>
                    <a:pt x="53340" y="207645"/>
                  </a:lnTo>
                  <a:lnTo>
                    <a:pt x="53340" y="216535"/>
                  </a:lnTo>
                  <a:lnTo>
                    <a:pt x="48895" y="219710"/>
                  </a:lnTo>
                  <a:lnTo>
                    <a:pt x="46355" y="224155"/>
                  </a:lnTo>
                  <a:lnTo>
                    <a:pt x="48895" y="225425"/>
                  </a:lnTo>
                  <a:lnTo>
                    <a:pt x="51435" y="231140"/>
                  </a:lnTo>
                  <a:lnTo>
                    <a:pt x="50800" y="241300"/>
                  </a:lnTo>
                  <a:lnTo>
                    <a:pt x="51435" y="255905"/>
                  </a:lnTo>
                  <a:lnTo>
                    <a:pt x="46990" y="260985"/>
                  </a:lnTo>
                  <a:lnTo>
                    <a:pt x="46355" y="265430"/>
                  </a:lnTo>
                  <a:lnTo>
                    <a:pt x="50165" y="270510"/>
                  </a:lnTo>
                  <a:lnTo>
                    <a:pt x="55245" y="267970"/>
                  </a:lnTo>
                  <a:lnTo>
                    <a:pt x="54610" y="271780"/>
                  </a:lnTo>
                  <a:lnTo>
                    <a:pt x="57785" y="276225"/>
                  </a:lnTo>
                  <a:lnTo>
                    <a:pt x="60960" y="275590"/>
                  </a:lnTo>
                  <a:lnTo>
                    <a:pt x="61595" y="278765"/>
                  </a:lnTo>
                  <a:lnTo>
                    <a:pt x="58420" y="282575"/>
                  </a:lnTo>
                  <a:lnTo>
                    <a:pt x="55880" y="289560"/>
                  </a:lnTo>
                  <a:lnTo>
                    <a:pt x="43815" y="301625"/>
                  </a:lnTo>
                  <a:lnTo>
                    <a:pt x="40640" y="307975"/>
                  </a:lnTo>
                  <a:lnTo>
                    <a:pt x="31750" y="316230"/>
                  </a:lnTo>
                  <a:lnTo>
                    <a:pt x="20320" y="319405"/>
                  </a:lnTo>
                  <a:lnTo>
                    <a:pt x="11430" y="325755"/>
                  </a:lnTo>
                  <a:lnTo>
                    <a:pt x="2540" y="339090"/>
                  </a:lnTo>
                  <a:lnTo>
                    <a:pt x="1270" y="349250"/>
                  </a:lnTo>
                  <a:lnTo>
                    <a:pt x="0" y="354965"/>
                  </a:lnTo>
                  <a:lnTo>
                    <a:pt x="8890" y="358140"/>
                  </a:lnTo>
                  <a:lnTo>
                    <a:pt x="19685" y="365125"/>
                  </a:lnTo>
                  <a:lnTo>
                    <a:pt x="33020" y="374650"/>
                  </a:lnTo>
                  <a:lnTo>
                    <a:pt x="38735" y="374650"/>
                  </a:lnTo>
                  <a:lnTo>
                    <a:pt x="46355" y="382270"/>
                  </a:lnTo>
                  <a:lnTo>
                    <a:pt x="45085" y="386715"/>
                  </a:lnTo>
                  <a:lnTo>
                    <a:pt x="46355" y="391160"/>
                  </a:lnTo>
                  <a:lnTo>
                    <a:pt x="55880" y="391795"/>
                  </a:lnTo>
                  <a:lnTo>
                    <a:pt x="66675" y="396875"/>
                  </a:lnTo>
                  <a:lnTo>
                    <a:pt x="70485" y="399415"/>
                  </a:lnTo>
                  <a:lnTo>
                    <a:pt x="80645" y="401955"/>
                  </a:lnTo>
                  <a:lnTo>
                    <a:pt x="84455" y="398780"/>
                  </a:lnTo>
                  <a:lnTo>
                    <a:pt x="83820" y="391795"/>
                  </a:lnTo>
                  <a:lnTo>
                    <a:pt x="88265" y="388620"/>
                  </a:lnTo>
                  <a:lnTo>
                    <a:pt x="90805" y="388620"/>
                  </a:lnTo>
                  <a:lnTo>
                    <a:pt x="100330" y="391795"/>
                  </a:lnTo>
                  <a:lnTo>
                    <a:pt x="104775" y="394335"/>
                  </a:lnTo>
                  <a:lnTo>
                    <a:pt x="106045" y="398780"/>
                  </a:lnTo>
                  <a:lnTo>
                    <a:pt x="110490" y="400685"/>
                  </a:lnTo>
                  <a:lnTo>
                    <a:pt x="111125" y="401320"/>
                  </a:lnTo>
                  <a:lnTo>
                    <a:pt x="113665" y="401320"/>
                  </a:lnTo>
                  <a:lnTo>
                    <a:pt x="116840" y="405130"/>
                  </a:lnTo>
                  <a:lnTo>
                    <a:pt x="128270" y="407670"/>
                  </a:lnTo>
                  <a:lnTo>
                    <a:pt x="135255" y="408940"/>
                  </a:lnTo>
                  <a:lnTo>
                    <a:pt x="137160" y="412750"/>
                  </a:lnTo>
                  <a:lnTo>
                    <a:pt x="144780" y="421005"/>
                  </a:lnTo>
                  <a:lnTo>
                    <a:pt x="145415" y="427355"/>
                  </a:lnTo>
                  <a:lnTo>
                    <a:pt x="150495" y="436880"/>
                  </a:lnTo>
                  <a:lnTo>
                    <a:pt x="154305" y="436880"/>
                  </a:lnTo>
                  <a:lnTo>
                    <a:pt x="168910" y="441960"/>
                  </a:lnTo>
                  <a:lnTo>
                    <a:pt x="175260" y="450850"/>
                  </a:lnTo>
                  <a:lnTo>
                    <a:pt x="175260" y="458470"/>
                  </a:lnTo>
                  <a:lnTo>
                    <a:pt x="177800" y="459105"/>
                  </a:lnTo>
                  <a:lnTo>
                    <a:pt x="182880" y="461645"/>
                  </a:lnTo>
                  <a:lnTo>
                    <a:pt x="185420" y="469265"/>
                  </a:lnTo>
                  <a:lnTo>
                    <a:pt x="183515" y="472440"/>
                  </a:lnTo>
                  <a:lnTo>
                    <a:pt x="185420" y="476885"/>
                  </a:lnTo>
                  <a:lnTo>
                    <a:pt x="191135" y="479425"/>
                  </a:lnTo>
                  <a:lnTo>
                    <a:pt x="197485" y="478155"/>
                  </a:lnTo>
                  <a:lnTo>
                    <a:pt x="203200" y="479425"/>
                  </a:lnTo>
                  <a:lnTo>
                    <a:pt x="210820" y="478790"/>
                  </a:lnTo>
                  <a:lnTo>
                    <a:pt x="213995" y="476250"/>
                  </a:lnTo>
                  <a:lnTo>
                    <a:pt x="223520" y="471805"/>
                  </a:lnTo>
                  <a:lnTo>
                    <a:pt x="232410" y="473075"/>
                  </a:lnTo>
                  <a:lnTo>
                    <a:pt x="239395" y="476885"/>
                  </a:lnTo>
                  <a:lnTo>
                    <a:pt x="250190" y="472440"/>
                  </a:lnTo>
                  <a:lnTo>
                    <a:pt x="255905" y="472440"/>
                  </a:lnTo>
                  <a:lnTo>
                    <a:pt x="258445" y="475615"/>
                  </a:lnTo>
                  <a:lnTo>
                    <a:pt x="262255" y="475615"/>
                  </a:lnTo>
                  <a:lnTo>
                    <a:pt x="269240" y="478790"/>
                  </a:lnTo>
                  <a:lnTo>
                    <a:pt x="272415" y="483235"/>
                  </a:lnTo>
                  <a:lnTo>
                    <a:pt x="278130" y="481330"/>
                  </a:lnTo>
                  <a:lnTo>
                    <a:pt x="278765" y="485775"/>
                  </a:lnTo>
                  <a:lnTo>
                    <a:pt x="258445" y="519430"/>
                  </a:lnTo>
                  <a:lnTo>
                    <a:pt x="259715" y="523240"/>
                  </a:lnTo>
                  <a:lnTo>
                    <a:pt x="266700" y="522605"/>
                  </a:lnTo>
                  <a:lnTo>
                    <a:pt x="274320" y="521970"/>
                  </a:lnTo>
                  <a:lnTo>
                    <a:pt x="279400" y="527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256">
              <a:extLst>
                <a:ext uri="{FF2B5EF4-FFF2-40B4-BE49-F238E27FC236}">
                  <a16:creationId xmlns:a16="http://schemas.microsoft.com/office/drawing/2014/main" id="{B859459B-B99D-7BCB-524A-84DC30392B80}"/>
                </a:ext>
              </a:extLst>
            </p:cNvPr>
            <p:cNvSpPr/>
            <p:nvPr/>
          </p:nvSpPr>
          <p:spPr>
            <a:xfrm>
              <a:off x="3475843" y="6391118"/>
              <a:ext cx="394868" cy="433123"/>
            </a:xfrm>
            <a:custGeom>
              <a:avLst/>
              <a:gdLst>
                <a:gd name="connsiteX0" fmla="*/ 175895 w 183515"/>
                <a:gd name="connsiteY0" fmla="*/ 45085 h 201294"/>
                <a:gd name="connsiteX1" fmla="*/ 175260 w 183515"/>
                <a:gd name="connsiteY1" fmla="*/ 44450 h 201294"/>
                <a:gd name="connsiteX2" fmla="*/ 170815 w 183515"/>
                <a:gd name="connsiteY2" fmla="*/ 41910 h 201294"/>
                <a:gd name="connsiteX3" fmla="*/ 169545 w 183515"/>
                <a:gd name="connsiteY3" fmla="*/ 38100 h 201294"/>
                <a:gd name="connsiteX4" fmla="*/ 164465 w 183515"/>
                <a:gd name="connsiteY4" fmla="*/ 35560 h 201294"/>
                <a:gd name="connsiteX5" fmla="*/ 154940 w 183515"/>
                <a:gd name="connsiteY5" fmla="*/ 32385 h 201294"/>
                <a:gd name="connsiteX6" fmla="*/ 153035 w 183515"/>
                <a:gd name="connsiteY6" fmla="*/ 32385 h 201294"/>
                <a:gd name="connsiteX7" fmla="*/ 148590 w 183515"/>
                <a:gd name="connsiteY7" fmla="*/ 36195 h 201294"/>
                <a:gd name="connsiteX8" fmla="*/ 149225 w 183515"/>
                <a:gd name="connsiteY8" fmla="*/ 42545 h 201294"/>
                <a:gd name="connsiteX9" fmla="*/ 145415 w 183515"/>
                <a:gd name="connsiteY9" fmla="*/ 45720 h 201294"/>
                <a:gd name="connsiteX10" fmla="*/ 135255 w 183515"/>
                <a:gd name="connsiteY10" fmla="*/ 43180 h 201294"/>
                <a:gd name="connsiteX11" fmla="*/ 131445 w 183515"/>
                <a:gd name="connsiteY11" fmla="*/ 40640 h 201294"/>
                <a:gd name="connsiteX12" fmla="*/ 120650 w 183515"/>
                <a:gd name="connsiteY12" fmla="*/ 35560 h 201294"/>
                <a:gd name="connsiteX13" fmla="*/ 111125 w 183515"/>
                <a:gd name="connsiteY13" fmla="*/ 34925 h 201294"/>
                <a:gd name="connsiteX14" fmla="*/ 109855 w 183515"/>
                <a:gd name="connsiteY14" fmla="*/ 31115 h 201294"/>
                <a:gd name="connsiteX15" fmla="*/ 111125 w 183515"/>
                <a:gd name="connsiteY15" fmla="*/ 26670 h 201294"/>
                <a:gd name="connsiteX16" fmla="*/ 103505 w 183515"/>
                <a:gd name="connsiteY16" fmla="*/ 19050 h 201294"/>
                <a:gd name="connsiteX17" fmla="*/ 97790 w 183515"/>
                <a:gd name="connsiteY17" fmla="*/ 19050 h 201294"/>
                <a:gd name="connsiteX18" fmla="*/ 83820 w 183515"/>
                <a:gd name="connsiteY18" fmla="*/ 10160 h 201294"/>
                <a:gd name="connsiteX19" fmla="*/ 73660 w 183515"/>
                <a:gd name="connsiteY19" fmla="*/ 3175 h 201294"/>
                <a:gd name="connsiteX20" fmla="*/ 64770 w 183515"/>
                <a:gd name="connsiteY20" fmla="*/ 0 h 201294"/>
                <a:gd name="connsiteX21" fmla="*/ 62865 w 183515"/>
                <a:gd name="connsiteY21" fmla="*/ 7620 h 201294"/>
                <a:gd name="connsiteX22" fmla="*/ 53975 w 183515"/>
                <a:gd name="connsiteY22" fmla="*/ 8255 h 201294"/>
                <a:gd name="connsiteX23" fmla="*/ 39370 w 183515"/>
                <a:gd name="connsiteY23" fmla="*/ 18415 h 201294"/>
                <a:gd name="connsiteX24" fmla="*/ 31750 w 183515"/>
                <a:gd name="connsiteY24" fmla="*/ 19050 h 201294"/>
                <a:gd name="connsiteX25" fmla="*/ 23495 w 183515"/>
                <a:gd name="connsiteY25" fmla="*/ 22860 h 201294"/>
                <a:gd name="connsiteX26" fmla="*/ 27305 w 183515"/>
                <a:gd name="connsiteY26" fmla="*/ 29845 h 201294"/>
                <a:gd name="connsiteX27" fmla="*/ 27940 w 183515"/>
                <a:gd name="connsiteY27" fmla="*/ 34290 h 201294"/>
                <a:gd name="connsiteX28" fmla="*/ 30480 w 183515"/>
                <a:gd name="connsiteY28" fmla="*/ 38735 h 201294"/>
                <a:gd name="connsiteX29" fmla="*/ 28575 w 183515"/>
                <a:gd name="connsiteY29" fmla="*/ 46990 h 201294"/>
                <a:gd name="connsiteX30" fmla="*/ 17145 w 183515"/>
                <a:gd name="connsiteY30" fmla="*/ 59690 h 201294"/>
                <a:gd name="connsiteX31" fmla="*/ 16510 w 183515"/>
                <a:gd name="connsiteY31" fmla="*/ 65405 h 201294"/>
                <a:gd name="connsiteX32" fmla="*/ 19050 w 183515"/>
                <a:gd name="connsiteY32" fmla="*/ 69215 h 201294"/>
                <a:gd name="connsiteX33" fmla="*/ 13335 w 183515"/>
                <a:gd name="connsiteY33" fmla="*/ 77470 h 201294"/>
                <a:gd name="connsiteX34" fmla="*/ 6350 w 183515"/>
                <a:gd name="connsiteY34" fmla="*/ 78105 h 201294"/>
                <a:gd name="connsiteX35" fmla="*/ 635 w 183515"/>
                <a:gd name="connsiteY35" fmla="*/ 85725 h 201294"/>
                <a:gd name="connsiteX36" fmla="*/ 3175 w 183515"/>
                <a:gd name="connsiteY36" fmla="*/ 90805 h 201294"/>
                <a:gd name="connsiteX37" fmla="*/ 5715 w 183515"/>
                <a:gd name="connsiteY37" fmla="*/ 97155 h 201294"/>
                <a:gd name="connsiteX38" fmla="*/ 5080 w 183515"/>
                <a:gd name="connsiteY38" fmla="*/ 102235 h 201294"/>
                <a:gd name="connsiteX39" fmla="*/ 6350 w 183515"/>
                <a:gd name="connsiteY39" fmla="*/ 111760 h 201294"/>
                <a:gd name="connsiteX40" fmla="*/ 3175 w 183515"/>
                <a:gd name="connsiteY40" fmla="*/ 117475 h 201294"/>
                <a:gd name="connsiteX41" fmla="*/ 0 w 183515"/>
                <a:gd name="connsiteY41" fmla="*/ 120650 h 201294"/>
                <a:gd name="connsiteX42" fmla="*/ 3810 w 183515"/>
                <a:gd name="connsiteY42" fmla="*/ 125095 h 201294"/>
                <a:gd name="connsiteX43" fmla="*/ 10795 w 183515"/>
                <a:gd name="connsiteY43" fmla="*/ 127635 h 201294"/>
                <a:gd name="connsiteX44" fmla="*/ 17145 w 183515"/>
                <a:gd name="connsiteY44" fmla="*/ 133985 h 201294"/>
                <a:gd name="connsiteX45" fmla="*/ 22225 w 183515"/>
                <a:gd name="connsiteY45" fmla="*/ 137160 h 201294"/>
                <a:gd name="connsiteX46" fmla="*/ 24765 w 183515"/>
                <a:gd name="connsiteY46" fmla="*/ 135255 h 201294"/>
                <a:gd name="connsiteX47" fmla="*/ 27305 w 183515"/>
                <a:gd name="connsiteY47" fmla="*/ 127635 h 201294"/>
                <a:gd name="connsiteX48" fmla="*/ 29210 w 183515"/>
                <a:gd name="connsiteY48" fmla="*/ 123825 h 201294"/>
                <a:gd name="connsiteX49" fmla="*/ 33655 w 183515"/>
                <a:gd name="connsiteY49" fmla="*/ 119380 h 201294"/>
                <a:gd name="connsiteX50" fmla="*/ 33655 w 183515"/>
                <a:gd name="connsiteY50" fmla="*/ 125095 h 201294"/>
                <a:gd name="connsiteX51" fmla="*/ 34290 w 183515"/>
                <a:gd name="connsiteY51" fmla="*/ 129540 h 201294"/>
                <a:gd name="connsiteX52" fmla="*/ 35560 w 183515"/>
                <a:gd name="connsiteY52" fmla="*/ 126365 h 201294"/>
                <a:gd name="connsiteX53" fmla="*/ 34925 w 183515"/>
                <a:gd name="connsiteY53" fmla="*/ 121285 h 201294"/>
                <a:gd name="connsiteX54" fmla="*/ 36830 w 183515"/>
                <a:gd name="connsiteY54" fmla="*/ 121920 h 201294"/>
                <a:gd name="connsiteX55" fmla="*/ 38735 w 183515"/>
                <a:gd name="connsiteY55" fmla="*/ 130175 h 201294"/>
                <a:gd name="connsiteX56" fmla="*/ 37465 w 183515"/>
                <a:gd name="connsiteY56" fmla="*/ 139065 h 201294"/>
                <a:gd name="connsiteX57" fmla="*/ 38100 w 183515"/>
                <a:gd name="connsiteY57" fmla="*/ 143510 h 201294"/>
                <a:gd name="connsiteX58" fmla="*/ 34925 w 183515"/>
                <a:gd name="connsiteY58" fmla="*/ 151130 h 201294"/>
                <a:gd name="connsiteX59" fmla="*/ 26670 w 183515"/>
                <a:gd name="connsiteY59" fmla="*/ 158115 h 201294"/>
                <a:gd name="connsiteX60" fmla="*/ 29210 w 183515"/>
                <a:gd name="connsiteY60" fmla="*/ 159385 h 201294"/>
                <a:gd name="connsiteX61" fmla="*/ 31750 w 183515"/>
                <a:gd name="connsiteY61" fmla="*/ 167640 h 201294"/>
                <a:gd name="connsiteX62" fmla="*/ 25400 w 183515"/>
                <a:gd name="connsiteY62" fmla="*/ 170815 h 201294"/>
                <a:gd name="connsiteX63" fmla="*/ 20320 w 183515"/>
                <a:gd name="connsiteY63" fmla="*/ 176530 h 201294"/>
                <a:gd name="connsiteX64" fmla="*/ 20955 w 183515"/>
                <a:gd name="connsiteY64" fmla="*/ 182880 h 201294"/>
                <a:gd name="connsiteX65" fmla="*/ 27305 w 183515"/>
                <a:gd name="connsiteY65" fmla="*/ 182880 h 201294"/>
                <a:gd name="connsiteX66" fmla="*/ 34290 w 183515"/>
                <a:gd name="connsiteY66" fmla="*/ 179705 h 201294"/>
                <a:gd name="connsiteX67" fmla="*/ 37465 w 183515"/>
                <a:gd name="connsiteY67" fmla="*/ 184150 h 201294"/>
                <a:gd name="connsiteX68" fmla="*/ 46990 w 183515"/>
                <a:gd name="connsiteY68" fmla="*/ 186055 h 201294"/>
                <a:gd name="connsiteX69" fmla="*/ 52705 w 183515"/>
                <a:gd name="connsiteY69" fmla="*/ 188595 h 201294"/>
                <a:gd name="connsiteX70" fmla="*/ 61595 w 183515"/>
                <a:gd name="connsiteY70" fmla="*/ 201295 h 201294"/>
                <a:gd name="connsiteX71" fmla="*/ 65405 w 183515"/>
                <a:gd name="connsiteY71" fmla="*/ 201295 h 201294"/>
                <a:gd name="connsiteX72" fmla="*/ 71120 w 183515"/>
                <a:gd name="connsiteY72" fmla="*/ 194945 h 201294"/>
                <a:gd name="connsiteX73" fmla="*/ 95250 w 183515"/>
                <a:gd name="connsiteY73" fmla="*/ 144780 h 201294"/>
                <a:gd name="connsiteX74" fmla="*/ 99695 w 183515"/>
                <a:gd name="connsiteY74" fmla="*/ 140970 h 201294"/>
                <a:gd name="connsiteX75" fmla="*/ 131445 w 183515"/>
                <a:gd name="connsiteY75" fmla="*/ 130175 h 201294"/>
                <a:gd name="connsiteX76" fmla="*/ 144780 w 183515"/>
                <a:gd name="connsiteY76" fmla="*/ 120650 h 201294"/>
                <a:gd name="connsiteX77" fmla="*/ 166370 w 183515"/>
                <a:gd name="connsiteY77" fmla="*/ 100965 h 201294"/>
                <a:gd name="connsiteX78" fmla="*/ 175260 w 183515"/>
                <a:gd name="connsiteY78" fmla="*/ 80645 h 201294"/>
                <a:gd name="connsiteX79" fmla="*/ 180975 w 183515"/>
                <a:gd name="connsiteY79" fmla="*/ 80010 h 201294"/>
                <a:gd name="connsiteX80" fmla="*/ 182245 w 183515"/>
                <a:gd name="connsiteY80" fmla="*/ 77470 h 201294"/>
                <a:gd name="connsiteX81" fmla="*/ 183515 w 183515"/>
                <a:gd name="connsiteY81" fmla="*/ 70485 h 201294"/>
                <a:gd name="connsiteX82" fmla="*/ 182880 w 183515"/>
                <a:gd name="connsiteY82" fmla="*/ 64770 h 201294"/>
                <a:gd name="connsiteX83" fmla="*/ 176530 w 183515"/>
                <a:gd name="connsiteY83" fmla="*/ 52705 h 201294"/>
                <a:gd name="connsiteX84" fmla="*/ 176530 w 183515"/>
                <a:gd name="connsiteY84" fmla="*/ 49530 h 201294"/>
                <a:gd name="connsiteX85" fmla="*/ 175895 w 183515"/>
                <a:gd name="connsiteY85" fmla="*/ 45085 h 201294"/>
                <a:gd name="connsiteX86" fmla="*/ 175895 w 183515"/>
                <a:gd name="connsiteY86" fmla="*/ 45085 h 201294"/>
                <a:gd name="connsiteX87" fmla="*/ 175895 w 183515"/>
                <a:gd name="connsiteY87" fmla="*/ 45085 h 201294"/>
                <a:gd name="connsiteX88" fmla="*/ 21590 w 183515"/>
                <a:gd name="connsiteY88" fmla="*/ 146050 h 201294"/>
                <a:gd name="connsiteX89" fmla="*/ 20955 w 183515"/>
                <a:gd name="connsiteY89" fmla="*/ 143510 h 201294"/>
                <a:gd name="connsiteX90" fmla="*/ 24130 w 183515"/>
                <a:gd name="connsiteY90" fmla="*/ 137795 h 201294"/>
                <a:gd name="connsiteX91" fmla="*/ 29845 w 183515"/>
                <a:gd name="connsiteY91" fmla="*/ 132715 h 201294"/>
                <a:gd name="connsiteX92" fmla="*/ 30480 w 183515"/>
                <a:gd name="connsiteY92" fmla="*/ 133985 h 201294"/>
                <a:gd name="connsiteX93" fmla="*/ 28575 w 183515"/>
                <a:gd name="connsiteY93" fmla="*/ 138430 h 201294"/>
                <a:gd name="connsiteX94" fmla="*/ 29210 w 183515"/>
                <a:gd name="connsiteY94" fmla="*/ 142240 h 201294"/>
                <a:gd name="connsiteX95" fmla="*/ 26670 w 183515"/>
                <a:gd name="connsiteY95" fmla="*/ 146685 h 201294"/>
                <a:gd name="connsiteX96" fmla="*/ 22860 w 183515"/>
                <a:gd name="connsiteY96" fmla="*/ 147955 h 201294"/>
                <a:gd name="connsiteX97" fmla="*/ 21590 w 183515"/>
                <a:gd name="connsiteY97" fmla="*/ 146050 h 2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3515" h="201294">
                  <a:moveTo>
                    <a:pt x="175895" y="45085"/>
                  </a:moveTo>
                  <a:lnTo>
                    <a:pt x="175260" y="44450"/>
                  </a:lnTo>
                  <a:lnTo>
                    <a:pt x="170815" y="41910"/>
                  </a:lnTo>
                  <a:lnTo>
                    <a:pt x="169545" y="38100"/>
                  </a:lnTo>
                  <a:lnTo>
                    <a:pt x="164465" y="35560"/>
                  </a:lnTo>
                  <a:lnTo>
                    <a:pt x="154940" y="32385"/>
                  </a:lnTo>
                  <a:lnTo>
                    <a:pt x="153035" y="32385"/>
                  </a:lnTo>
                  <a:lnTo>
                    <a:pt x="148590" y="36195"/>
                  </a:lnTo>
                  <a:lnTo>
                    <a:pt x="149225" y="42545"/>
                  </a:lnTo>
                  <a:lnTo>
                    <a:pt x="145415" y="45720"/>
                  </a:lnTo>
                  <a:lnTo>
                    <a:pt x="135255" y="43180"/>
                  </a:lnTo>
                  <a:lnTo>
                    <a:pt x="131445" y="40640"/>
                  </a:lnTo>
                  <a:lnTo>
                    <a:pt x="120650" y="35560"/>
                  </a:lnTo>
                  <a:lnTo>
                    <a:pt x="111125" y="34925"/>
                  </a:lnTo>
                  <a:lnTo>
                    <a:pt x="109855" y="31115"/>
                  </a:lnTo>
                  <a:lnTo>
                    <a:pt x="111125" y="26670"/>
                  </a:lnTo>
                  <a:lnTo>
                    <a:pt x="103505" y="19050"/>
                  </a:lnTo>
                  <a:lnTo>
                    <a:pt x="97790" y="19050"/>
                  </a:lnTo>
                  <a:lnTo>
                    <a:pt x="83820" y="10160"/>
                  </a:lnTo>
                  <a:lnTo>
                    <a:pt x="73660" y="3175"/>
                  </a:lnTo>
                  <a:lnTo>
                    <a:pt x="64770" y="0"/>
                  </a:lnTo>
                  <a:lnTo>
                    <a:pt x="62865" y="7620"/>
                  </a:lnTo>
                  <a:lnTo>
                    <a:pt x="53975" y="8255"/>
                  </a:lnTo>
                  <a:lnTo>
                    <a:pt x="39370" y="18415"/>
                  </a:lnTo>
                  <a:lnTo>
                    <a:pt x="31750" y="19050"/>
                  </a:lnTo>
                  <a:lnTo>
                    <a:pt x="23495" y="22860"/>
                  </a:lnTo>
                  <a:lnTo>
                    <a:pt x="27305" y="29845"/>
                  </a:lnTo>
                  <a:lnTo>
                    <a:pt x="27940" y="34290"/>
                  </a:lnTo>
                  <a:lnTo>
                    <a:pt x="30480" y="38735"/>
                  </a:lnTo>
                  <a:lnTo>
                    <a:pt x="28575" y="46990"/>
                  </a:lnTo>
                  <a:lnTo>
                    <a:pt x="17145" y="59690"/>
                  </a:lnTo>
                  <a:lnTo>
                    <a:pt x="16510" y="65405"/>
                  </a:lnTo>
                  <a:lnTo>
                    <a:pt x="19050" y="69215"/>
                  </a:lnTo>
                  <a:lnTo>
                    <a:pt x="13335" y="77470"/>
                  </a:lnTo>
                  <a:lnTo>
                    <a:pt x="6350" y="78105"/>
                  </a:lnTo>
                  <a:lnTo>
                    <a:pt x="635" y="85725"/>
                  </a:lnTo>
                  <a:lnTo>
                    <a:pt x="3175" y="90805"/>
                  </a:lnTo>
                  <a:lnTo>
                    <a:pt x="5715" y="97155"/>
                  </a:lnTo>
                  <a:lnTo>
                    <a:pt x="5080" y="102235"/>
                  </a:lnTo>
                  <a:lnTo>
                    <a:pt x="6350" y="111760"/>
                  </a:lnTo>
                  <a:lnTo>
                    <a:pt x="3175" y="117475"/>
                  </a:lnTo>
                  <a:lnTo>
                    <a:pt x="0" y="120650"/>
                  </a:lnTo>
                  <a:lnTo>
                    <a:pt x="3810" y="125095"/>
                  </a:lnTo>
                  <a:lnTo>
                    <a:pt x="10795" y="127635"/>
                  </a:lnTo>
                  <a:lnTo>
                    <a:pt x="17145" y="133985"/>
                  </a:lnTo>
                  <a:lnTo>
                    <a:pt x="22225" y="137160"/>
                  </a:lnTo>
                  <a:lnTo>
                    <a:pt x="24765" y="135255"/>
                  </a:lnTo>
                  <a:lnTo>
                    <a:pt x="27305" y="127635"/>
                  </a:lnTo>
                  <a:lnTo>
                    <a:pt x="29210" y="123825"/>
                  </a:lnTo>
                  <a:lnTo>
                    <a:pt x="33655" y="119380"/>
                  </a:lnTo>
                  <a:lnTo>
                    <a:pt x="33655" y="125095"/>
                  </a:lnTo>
                  <a:lnTo>
                    <a:pt x="34290" y="129540"/>
                  </a:lnTo>
                  <a:lnTo>
                    <a:pt x="35560" y="126365"/>
                  </a:lnTo>
                  <a:lnTo>
                    <a:pt x="34925" y="121285"/>
                  </a:lnTo>
                  <a:lnTo>
                    <a:pt x="36830" y="121920"/>
                  </a:lnTo>
                  <a:lnTo>
                    <a:pt x="38735" y="130175"/>
                  </a:lnTo>
                  <a:lnTo>
                    <a:pt x="37465" y="139065"/>
                  </a:lnTo>
                  <a:lnTo>
                    <a:pt x="38100" y="143510"/>
                  </a:lnTo>
                  <a:lnTo>
                    <a:pt x="34925" y="151130"/>
                  </a:lnTo>
                  <a:lnTo>
                    <a:pt x="26670" y="158115"/>
                  </a:lnTo>
                  <a:lnTo>
                    <a:pt x="29210" y="159385"/>
                  </a:lnTo>
                  <a:lnTo>
                    <a:pt x="31750" y="167640"/>
                  </a:lnTo>
                  <a:lnTo>
                    <a:pt x="25400" y="170815"/>
                  </a:lnTo>
                  <a:lnTo>
                    <a:pt x="20320" y="176530"/>
                  </a:lnTo>
                  <a:lnTo>
                    <a:pt x="20955" y="182880"/>
                  </a:lnTo>
                  <a:lnTo>
                    <a:pt x="27305" y="182880"/>
                  </a:lnTo>
                  <a:lnTo>
                    <a:pt x="34290" y="179705"/>
                  </a:lnTo>
                  <a:lnTo>
                    <a:pt x="37465" y="184150"/>
                  </a:lnTo>
                  <a:lnTo>
                    <a:pt x="46990" y="186055"/>
                  </a:lnTo>
                  <a:lnTo>
                    <a:pt x="52705" y="188595"/>
                  </a:lnTo>
                  <a:lnTo>
                    <a:pt x="61595" y="201295"/>
                  </a:lnTo>
                  <a:lnTo>
                    <a:pt x="65405" y="201295"/>
                  </a:lnTo>
                  <a:lnTo>
                    <a:pt x="71120" y="194945"/>
                  </a:lnTo>
                  <a:lnTo>
                    <a:pt x="95250" y="144780"/>
                  </a:lnTo>
                  <a:lnTo>
                    <a:pt x="99695" y="140970"/>
                  </a:lnTo>
                  <a:lnTo>
                    <a:pt x="131445" y="130175"/>
                  </a:lnTo>
                  <a:lnTo>
                    <a:pt x="144780" y="120650"/>
                  </a:lnTo>
                  <a:lnTo>
                    <a:pt x="166370" y="100965"/>
                  </a:lnTo>
                  <a:lnTo>
                    <a:pt x="175260" y="80645"/>
                  </a:lnTo>
                  <a:lnTo>
                    <a:pt x="180975" y="80010"/>
                  </a:lnTo>
                  <a:lnTo>
                    <a:pt x="182245" y="77470"/>
                  </a:lnTo>
                  <a:lnTo>
                    <a:pt x="183515" y="70485"/>
                  </a:lnTo>
                  <a:lnTo>
                    <a:pt x="182880" y="64770"/>
                  </a:lnTo>
                  <a:lnTo>
                    <a:pt x="176530" y="52705"/>
                  </a:lnTo>
                  <a:lnTo>
                    <a:pt x="176530" y="49530"/>
                  </a:lnTo>
                  <a:lnTo>
                    <a:pt x="175895" y="45085"/>
                  </a:lnTo>
                  <a:lnTo>
                    <a:pt x="175895" y="45085"/>
                  </a:lnTo>
                  <a:lnTo>
                    <a:pt x="175895" y="45085"/>
                  </a:lnTo>
                  <a:close/>
                  <a:moveTo>
                    <a:pt x="21590" y="146050"/>
                  </a:moveTo>
                  <a:lnTo>
                    <a:pt x="20955" y="143510"/>
                  </a:lnTo>
                  <a:lnTo>
                    <a:pt x="24130" y="137795"/>
                  </a:lnTo>
                  <a:lnTo>
                    <a:pt x="29845" y="132715"/>
                  </a:lnTo>
                  <a:lnTo>
                    <a:pt x="30480" y="133985"/>
                  </a:lnTo>
                  <a:lnTo>
                    <a:pt x="28575" y="138430"/>
                  </a:lnTo>
                  <a:lnTo>
                    <a:pt x="29210" y="142240"/>
                  </a:lnTo>
                  <a:lnTo>
                    <a:pt x="26670" y="146685"/>
                  </a:lnTo>
                  <a:lnTo>
                    <a:pt x="22860" y="147955"/>
                  </a:lnTo>
                  <a:lnTo>
                    <a:pt x="21590" y="146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 name="Freeform 257">
              <a:extLst>
                <a:ext uri="{FF2B5EF4-FFF2-40B4-BE49-F238E27FC236}">
                  <a16:creationId xmlns:a16="http://schemas.microsoft.com/office/drawing/2014/main" id="{A1602C9E-2DC6-2B1F-0954-2E15541BFBDB}"/>
                </a:ext>
              </a:extLst>
            </p:cNvPr>
            <p:cNvSpPr/>
            <p:nvPr/>
          </p:nvSpPr>
          <p:spPr>
            <a:xfrm>
              <a:off x="3453983" y="6488128"/>
              <a:ext cx="766509" cy="369873"/>
            </a:xfrm>
            <a:custGeom>
              <a:avLst/>
              <a:gdLst>
                <a:gd name="connsiteX0" fmla="*/ 400333 w 766509"/>
                <a:gd name="connsiteY0" fmla="*/ 0 h 369873"/>
                <a:gd name="connsiteX1" fmla="*/ 405799 w 766509"/>
                <a:gd name="connsiteY1" fmla="*/ 0 h 369873"/>
                <a:gd name="connsiteX2" fmla="*/ 412630 w 766509"/>
                <a:gd name="connsiteY2" fmla="*/ 8198 h 369873"/>
                <a:gd name="connsiteX3" fmla="*/ 437224 w 766509"/>
                <a:gd name="connsiteY3" fmla="*/ 13664 h 369873"/>
                <a:gd name="connsiteX4" fmla="*/ 452254 w 766509"/>
                <a:gd name="connsiteY4" fmla="*/ 16396 h 369873"/>
                <a:gd name="connsiteX5" fmla="*/ 456353 w 766509"/>
                <a:gd name="connsiteY5" fmla="*/ 24594 h 369873"/>
                <a:gd name="connsiteX6" fmla="*/ 472749 w 766509"/>
                <a:gd name="connsiteY6" fmla="*/ 42356 h 369873"/>
                <a:gd name="connsiteX7" fmla="*/ 474115 w 766509"/>
                <a:gd name="connsiteY7" fmla="*/ 56020 h 369873"/>
                <a:gd name="connsiteX8" fmla="*/ 485046 w 766509"/>
                <a:gd name="connsiteY8" fmla="*/ 76514 h 369873"/>
                <a:gd name="connsiteX9" fmla="*/ 493243 w 766509"/>
                <a:gd name="connsiteY9" fmla="*/ 76514 h 369873"/>
                <a:gd name="connsiteX10" fmla="*/ 524669 w 766509"/>
                <a:gd name="connsiteY10" fmla="*/ 87445 h 369873"/>
                <a:gd name="connsiteX11" fmla="*/ 538332 w 766509"/>
                <a:gd name="connsiteY11" fmla="*/ 106574 h 369873"/>
                <a:gd name="connsiteX12" fmla="*/ 538332 w 766509"/>
                <a:gd name="connsiteY12" fmla="*/ 122970 h 369873"/>
                <a:gd name="connsiteX13" fmla="*/ 543797 w 766509"/>
                <a:gd name="connsiteY13" fmla="*/ 124336 h 369873"/>
                <a:gd name="connsiteX14" fmla="*/ 554728 w 766509"/>
                <a:gd name="connsiteY14" fmla="*/ 129801 h 369873"/>
                <a:gd name="connsiteX15" fmla="*/ 560193 w 766509"/>
                <a:gd name="connsiteY15" fmla="*/ 146197 h 369873"/>
                <a:gd name="connsiteX16" fmla="*/ 556094 w 766509"/>
                <a:gd name="connsiteY16" fmla="*/ 153029 h 369873"/>
                <a:gd name="connsiteX17" fmla="*/ 560193 w 766509"/>
                <a:gd name="connsiteY17" fmla="*/ 162593 h 369873"/>
                <a:gd name="connsiteX18" fmla="*/ 572490 w 766509"/>
                <a:gd name="connsiteY18" fmla="*/ 168058 h 369873"/>
                <a:gd name="connsiteX19" fmla="*/ 586154 w 766509"/>
                <a:gd name="connsiteY19" fmla="*/ 165326 h 369873"/>
                <a:gd name="connsiteX20" fmla="*/ 598451 w 766509"/>
                <a:gd name="connsiteY20" fmla="*/ 168058 h 369873"/>
                <a:gd name="connsiteX21" fmla="*/ 614846 w 766509"/>
                <a:gd name="connsiteY21" fmla="*/ 166692 h 369873"/>
                <a:gd name="connsiteX22" fmla="*/ 621678 w 766509"/>
                <a:gd name="connsiteY22" fmla="*/ 161227 h 369873"/>
                <a:gd name="connsiteX23" fmla="*/ 642173 w 766509"/>
                <a:gd name="connsiteY23" fmla="*/ 151662 h 369873"/>
                <a:gd name="connsiteX24" fmla="*/ 661301 w 766509"/>
                <a:gd name="connsiteY24" fmla="*/ 154395 h 369873"/>
                <a:gd name="connsiteX25" fmla="*/ 676331 w 766509"/>
                <a:gd name="connsiteY25" fmla="*/ 162593 h 369873"/>
                <a:gd name="connsiteX26" fmla="*/ 699558 w 766509"/>
                <a:gd name="connsiteY26" fmla="*/ 153029 h 369873"/>
                <a:gd name="connsiteX27" fmla="*/ 711855 w 766509"/>
                <a:gd name="connsiteY27" fmla="*/ 153029 h 369873"/>
                <a:gd name="connsiteX28" fmla="*/ 717321 w 766509"/>
                <a:gd name="connsiteY28" fmla="*/ 159860 h 369873"/>
                <a:gd name="connsiteX29" fmla="*/ 725519 w 766509"/>
                <a:gd name="connsiteY29" fmla="*/ 159860 h 369873"/>
                <a:gd name="connsiteX30" fmla="*/ 740548 w 766509"/>
                <a:gd name="connsiteY30" fmla="*/ 166692 h 369873"/>
                <a:gd name="connsiteX31" fmla="*/ 747380 w 766509"/>
                <a:gd name="connsiteY31" fmla="*/ 176256 h 369873"/>
                <a:gd name="connsiteX32" fmla="*/ 759677 w 766509"/>
                <a:gd name="connsiteY32" fmla="*/ 172157 h 369873"/>
                <a:gd name="connsiteX33" fmla="*/ 761043 w 766509"/>
                <a:gd name="connsiteY33" fmla="*/ 181721 h 369873"/>
                <a:gd name="connsiteX34" fmla="*/ 717321 w 766509"/>
                <a:gd name="connsiteY34" fmla="*/ 254137 h 369873"/>
                <a:gd name="connsiteX35" fmla="*/ 720053 w 766509"/>
                <a:gd name="connsiteY35" fmla="*/ 262335 h 369873"/>
                <a:gd name="connsiteX36" fmla="*/ 735083 w 766509"/>
                <a:gd name="connsiteY36" fmla="*/ 260968 h 369873"/>
                <a:gd name="connsiteX37" fmla="*/ 751479 w 766509"/>
                <a:gd name="connsiteY37" fmla="*/ 259602 h 369873"/>
                <a:gd name="connsiteX38" fmla="*/ 762410 w 766509"/>
                <a:gd name="connsiteY38" fmla="*/ 270533 h 369873"/>
                <a:gd name="connsiteX39" fmla="*/ 766509 w 766509"/>
                <a:gd name="connsiteY39" fmla="*/ 292394 h 369873"/>
                <a:gd name="connsiteX40" fmla="*/ 761043 w 766509"/>
                <a:gd name="connsiteY40" fmla="*/ 301958 h 369873"/>
                <a:gd name="connsiteX41" fmla="*/ 746013 w 766509"/>
                <a:gd name="connsiteY41" fmla="*/ 297859 h 369873"/>
                <a:gd name="connsiteX42" fmla="*/ 747380 w 766509"/>
                <a:gd name="connsiteY42" fmla="*/ 293760 h 369873"/>
                <a:gd name="connsiteX43" fmla="*/ 732350 w 766509"/>
                <a:gd name="connsiteY43" fmla="*/ 284196 h 369873"/>
                <a:gd name="connsiteX44" fmla="*/ 726885 w 766509"/>
                <a:gd name="connsiteY44" fmla="*/ 285562 h 369873"/>
                <a:gd name="connsiteX45" fmla="*/ 714588 w 766509"/>
                <a:gd name="connsiteY45" fmla="*/ 285562 h 369873"/>
                <a:gd name="connsiteX46" fmla="*/ 709123 w 766509"/>
                <a:gd name="connsiteY46" fmla="*/ 282830 h 369873"/>
                <a:gd name="connsiteX47" fmla="*/ 703657 w 766509"/>
                <a:gd name="connsiteY47" fmla="*/ 293760 h 369873"/>
                <a:gd name="connsiteX48" fmla="*/ 657202 w 766509"/>
                <a:gd name="connsiteY48" fmla="*/ 308790 h 369873"/>
                <a:gd name="connsiteX49" fmla="*/ 623044 w 766509"/>
                <a:gd name="connsiteY49" fmla="*/ 315621 h 369873"/>
                <a:gd name="connsiteX50" fmla="*/ 614846 w 766509"/>
                <a:gd name="connsiteY50" fmla="*/ 325186 h 369873"/>
                <a:gd name="connsiteX51" fmla="*/ 606648 w 766509"/>
                <a:gd name="connsiteY51" fmla="*/ 326552 h 369873"/>
                <a:gd name="connsiteX52" fmla="*/ 592985 w 766509"/>
                <a:gd name="connsiteY52" fmla="*/ 341582 h 369873"/>
                <a:gd name="connsiteX53" fmla="*/ 576589 w 766509"/>
                <a:gd name="connsiteY53" fmla="*/ 348413 h 369873"/>
                <a:gd name="connsiteX54" fmla="*/ 564292 w 766509"/>
                <a:gd name="connsiteY54" fmla="*/ 356611 h 369873"/>
                <a:gd name="connsiteX55" fmla="*/ 566503 w 766509"/>
                <a:gd name="connsiteY55" fmla="*/ 369873 h 369873"/>
                <a:gd name="connsiteX56" fmla="*/ 15995 w 766509"/>
                <a:gd name="connsiteY56" fmla="*/ 369873 h 369873"/>
                <a:gd name="connsiteX57" fmla="*/ 5466 w 766509"/>
                <a:gd name="connsiteY57" fmla="*/ 359344 h 369873"/>
                <a:gd name="connsiteX58" fmla="*/ 5466 w 766509"/>
                <a:gd name="connsiteY58" fmla="*/ 352512 h 369873"/>
                <a:gd name="connsiteX59" fmla="*/ 13664 w 766509"/>
                <a:gd name="connsiteY59" fmla="*/ 347047 h 369873"/>
                <a:gd name="connsiteX60" fmla="*/ 12297 w 766509"/>
                <a:gd name="connsiteY60" fmla="*/ 337483 h 369873"/>
                <a:gd name="connsiteX61" fmla="*/ 1367 w 766509"/>
                <a:gd name="connsiteY61" fmla="*/ 327918 h 369873"/>
                <a:gd name="connsiteX62" fmla="*/ 0 w 766509"/>
                <a:gd name="connsiteY62" fmla="*/ 322453 h 369873"/>
                <a:gd name="connsiteX63" fmla="*/ 5466 w 766509"/>
                <a:gd name="connsiteY63" fmla="*/ 308790 h 369873"/>
                <a:gd name="connsiteX64" fmla="*/ 9565 w 766509"/>
                <a:gd name="connsiteY64" fmla="*/ 292394 h 369873"/>
                <a:gd name="connsiteX65" fmla="*/ 32792 w 766509"/>
                <a:gd name="connsiteY65" fmla="*/ 269166 h 369873"/>
                <a:gd name="connsiteX66" fmla="*/ 45089 w 766509"/>
                <a:gd name="connsiteY66" fmla="*/ 258236 h 369873"/>
                <a:gd name="connsiteX67" fmla="*/ 77881 w 766509"/>
                <a:gd name="connsiteY67" fmla="*/ 243206 h 369873"/>
                <a:gd name="connsiteX68" fmla="*/ 79247 w 766509"/>
                <a:gd name="connsiteY68" fmla="*/ 243206 h 369873"/>
                <a:gd name="connsiteX69" fmla="*/ 84712 w 766509"/>
                <a:gd name="connsiteY69" fmla="*/ 245939 h 369873"/>
                <a:gd name="connsiteX70" fmla="*/ 91544 w 766509"/>
                <a:gd name="connsiteY70" fmla="*/ 263701 h 369873"/>
                <a:gd name="connsiteX71" fmla="*/ 76515 w 766509"/>
                <a:gd name="connsiteY71" fmla="*/ 271899 h 369873"/>
                <a:gd name="connsiteX72" fmla="*/ 65584 w 766509"/>
                <a:gd name="connsiteY72" fmla="*/ 284196 h 369873"/>
                <a:gd name="connsiteX73" fmla="*/ 68317 w 766509"/>
                <a:gd name="connsiteY73" fmla="*/ 296493 h 369873"/>
                <a:gd name="connsiteX74" fmla="*/ 81980 w 766509"/>
                <a:gd name="connsiteY74" fmla="*/ 297859 h 369873"/>
                <a:gd name="connsiteX75" fmla="*/ 97009 w 766509"/>
                <a:gd name="connsiteY75" fmla="*/ 291027 h 369873"/>
                <a:gd name="connsiteX76" fmla="*/ 102475 w 766509"/>
                <a:gd name="connsiteY76" fmla="*/ 300592 h 369873"/>
                <a:gd name="connsiteX77" fmla="*/ 122970 w 766509"/>
                <a:gd name="connsiteY77" fmla="*/ 304691 h 369873"/>
                <a:gd name="connsiteX78" fmla="*/ 135266 w 766509"/>
                <a:gd name="connsiteY78" fmla="*/ 310156 h 369873"/>
                <a:gd name="connsiteX79" fmla="*/ 154395 w 766509"/>
                <a:gd name="connsiteY79" fmla="*/ 337483 h 369873"/>
                <a:gd name="connsiteX80" fmla="*/ 162593 w 766509"/>
                <a:gd name="connsiteY80" fmla="*/ 337483 h 369873"/>
                <a:gd name="connsiteX81" fmla="*/ 176256 w 766509"/>
                <a:gd name="connsiteY81" fmla="*/ 325186 h 369873"/>
                <a:gd name="connsiteX82" fmla="*/ 228177 w 766509"/>
                <a:gd name="connsiteY82" fmla="*/ 215880 h 369873"/>
                <a:gd name="connsiteX83" fmla="*/ 237741 w 766509"/>
                <a:gd name="connsiteY83" fmla="*/ 207682 h 369873"/>
                <a:gd name="connsiteX84" fmla="*/ 306057 w 766509"/>
                <a:gd name="connsiteY84" fmla="*/ 184454 h 369873"/>
                <a:gd name="connsiteX85" fmla="*/ 334750 w 766509"/>
                <a:gd name="connsiteY85" fmla="*/ 165326 h 369873"/>
                <a:gd name="connsiteX86" fmla="*/ 381205 w 766509"/>
                <a:gd name="connsiteY86" fmla="*/ 121603 h 369873"/>
                <a:gd name="connsiteX87" fmla="*/ 400333 w 766509"/>
                <a:gd name="connsiteY87" fmla="*/ 77881 h 369873"/>
                <a:gd name="connsiteX88" fmla="*/ 412630 w 766509"/>
                <a:gd name="connsiteY88" fmla="*/ 77881 h 369873"/>
                <a:gd name="connsiteX89" fmla="*/ 415363 w 766509"/>
                <a:gd name="connsiteY89" fmla="*/ 71049 h 369873"/>
                <a:gd name="connsiteX90" fmla="*/ 418096 w 766509"/>
                <a:gd name="connsiteY90" fmla="*/ 56020 h 369873"/>
                <a:gd name="connsiteX91" fmla="*/ 416729 w 766509"/>
                <a:gd name="connsiteY91" fmla="*/ 43723 h 369873"/>
                <a:gd name="connsiteX92" fmla="*/ 403066 w 766509"/>
                <a:gd name="connsiteY92" fmla="*/ 17762 h 369873"/>
                <a:gd name="connsiteX93" fmla="*/ 403066 w 766509"/>
                <a:gd name="connsiteY93" fmla="*/ 9565 h 3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6509" h="369873">
                  <a:moveTo>
                    <a:pt x="400333" y="0"/>
                  </a:moveTo>
                  <a:lnTo>
                    <a:pt x="405799" y="0"/>
                  </a:lnTo>
                  <a:lnTo>
                    <a:pt x="412630" y="8198"/>
                  </a:lnTo>
                  <a:lnTo>
                    <a:pt x="437224" y="13664"/>
                  </a:lnTo>
                  <a:lnTo>
                    <a:pt x="452254" y="16396"/>
                  </a:lnTo>
                  <a:lnTo>
                    <a:pt x="456353" y="24594"/>
                  </a:lnTo>
                  <a:lnTo>
                    <a:pt x="472749" y="42356"/>
                  </a:lnTo>
                  <a:lnTo>
                    <a:pt x="474115" y="56020"/>
                  </a:lnTo>
                  <a:lnTo>
                    <a:pt x="485046" y="76514"/>
                  </a:lnTo>
                  <a:lnTo>
                    <a:pt x="493243" y="76514"/>
                  </a:lnTo>
                  <a:lnTo>
                    <a:pt x="524669" y="87445"/>
                  </a:lnTo>
                  <a:lnTo>
                    <a:pt x="538332" y="106574"/>
                  </a:lnTo>
                  <a:lnTo>
                    <a:pt x="538332" y="122970"/>
                  </a:lnTo>
                  <a:lnTo>
                    <a:pt x="543797" y="124336"/>
                  </a:lnTo>
                  <a:lnTo>
                    <a:pt x="554728" y="129801"/>
                  </a:lnTo>
                  <a:lnTo>
                    <a:pt x="560193" y="146197"/>
                  </a:lnTo>
                  <a:lnTo>
                    <a:pt x="556094" y="153029"/>
                  </a:lnTo>
                  <a:lnTo>
                    <a:pt x="560193" y="162593"/>
                  </a:lnTo>
                  <a:lnTo>
                    <a:pt x="572490" y="168058"/>
                  </a:lnTo>
                  <a:lnTo>
                    <a:pt x="586154" y="165326"/>
                  </a:lnTo>
                  <a:lnTo>
                    <a:pt x="598451" y="168058"/>
                  </a:lnTo>
                  <a:lnTo>
                    <a:pt x="614846" y="166692"/>
                  </a:lnTo>
                  <a:lnTo>
                    <a:pt x="621678" y="161227"/>
                  </a:lnTo>
                  <a:lnTo>
                    <a:pt x="642173" y="151662"/>
                  </a:lnTo>
                  <a:lnTo>
                    <a:pt x="661301" y="154395"/>
                  </a:lnTo>
                  <a:lnTo>
                    <a:pt x="676331" y="162593"/>
                  </a:lnTo>
                  <a:lnTo>
                    <a:pt x="699558" y="153029"/>
                  </a:lnTo>
                  <a:lnTo>
                    <a:pt x="711855" y="153029"/>
                  </a:lnTo>
                  <a:lnTo>
                    <a:pt x="717321" y="159860"/>
                  </a:lnTo>
                  <a:lnTo>
                    <a:pt x="725519" y="159860"/>
                  </a:lnTo>
                  <a:lnTo>
                    <a:pt x="740548" y="166692"/>
                  </a:lnTo>
                  <a:lnTo>
                    <a:pt x="747380" y="176256"/>
                  </a:lnTo>
                  <a:lnTo>
                    <a:pt x="759677" y="172157"/>
                  </a:lnTo>
                  <a:lnTo>
                    <a:pt x="761043" y="181721"/>
                  </a:lnTo>
                  <a:lnTo>
                    <a:pt x="717321" y="254137"/>
                  </a:lnTo>
                  <a:lnTo>
                    <a:pt x="720053" y="262335"/>
                  </a:lnTo>
                  <a:lnTo>
                    <a:pt x="735083" y="260968"/>
                  </a:lnTo>
                  <a:lnTo>
                    <a:pt x="751479" y="259602"/>
                  </a:lnTo>
                  <a:lnTo>
                    <a:pt x="762410" y="270533"/>
                  </a:lnTo>
                  <a:lnTo>
                    <a:pt x="766509" y="292394"/>
                  </a:lnTo>
                  <a:lnTo>
                    <a:pt x="761043" y="301958"/>
                  </a:lnTo>
                  <a:lnTo>
                    <a:pt x="746013" y="297859"/>
                  </a:lnTo>
                  <a:lnTo>
                    <a:pt x="747380" y="293760"/>
                  </a:lnTo>
                  <a:lnTo>
                    <a:pt x="732350" y="284196"/>
                  </a:lnTo>
                  <a:lnTo>
                    <a:pt x="726885" y="285562"/>
                  </a:lnTo>
                  <a:lnTo>
                    <a:pt x="714588" y="285562"/>
                  </a:lnTo>
                  <a:lnTo>
                    <a:pt x="709123" y="282830"/>
                  </a:lnTo>
                  <a:lnTo>
                    <a:pt x="703657" y="293760"/>
                  </a:lnTo>
                  <a:lnTo>
                    <a:pt x="657202" y="308790"/>
                  </a:lnTo>
                  <a:lnTo>
                    <a:pt x="623044" y="315621"/>
                  </a:lnTo>
                  <a:lnTo>
                    <a:pt x="614846" y="325186"/>
                  </a:lnTo>
                  <a:lnTo>
                    <a:pt x="606648" y="326552"/>
                  </a:lnTo>
                  <a:lnTo>
                    <a:pt x="592985" y="341582"/>
                  </a:lnTo>
                  <a:lnTo>
                    <a:pt x="576589" y="348413"/>
                  </a:lnTo>
                  <a:lnTo>
                    <a:pt x="564292" y="356611"/>
                  </a:lnTo>
                  <a:lnTo>
                    <a:pt x="566503" y="369873"/>
                  </a:lnTo>
                  <a:lnTo>
                    <a:pt x="15995" y="369873"/>
                  </a:lnTo>
                  <a:lnTo>
                    <a:pt x="5466" y="359344"/>
                  </a:lnTo>
                  <a:lnTo>
                    <a:pt x="5466" y="352512"/>
                  </a:lnTo>
                  <a:lnTo>
                    <a:pt x="13664" y="347047"/>
                  </a:lnTo>
                  <a:lnTo>
                    <a:pt x="12297" y="337483"/>
                  </a:lnTo>
                  <a:lnTo>
                    <a:pt x="1367" y="327918"/>
                  </a:lnTo>
                  <a:lnTo>
                    <a:pt x="0" y="322453"/>
                  </a:lnTo>
                  <a:lnTo>
                    <a:pt x="5466" y="308790"/>
                  </a:lnTo>
                  <a:lnTo>
                    <a:pt x="9565" y="292394"/>
                  </a:lnTo>
                  <a:lnTo>
                    <a:pt x="32792" y="269166"/>
                  </a:lnTo>
                  <a:lnTo>
                    <a:pt x="45089" y="258236"/>
                  </a:lnTo>
                  <a:lnTo>
                    <a:pt x="77881" y="243206"/>
                  </a:lnTo>
                  <a:lnTo>
                    <a:pt x="79247" y="243206"/>
                  </a:lnTo>
                  <a:lnTo>
                    <a:pt x="84712" y="245939"/>
                  </a:lnTo>
                  <a:lnTo>
                    <a:pt x="91544" y="263701"/>
                  </a:lnTo>
                  <a:lnTo>
                    <a:pt x="76515" y="271899"/>
                  </a:lnTo>
                  <a:lnTo>
                    <a:pt x="65584" y="284196"/>
                  </a:lnTo>
                  <a:lnTo>
                    <a:pt x="68317" y="296493"/>
                  </a:lnTo>
                  <a:lnTo>
                    <a:pt x="81980" y="297859"/>
                  </a:lnTo>
                  <a:lnTo>
                    <a:pt x="97009" y="291027"/>
                  </a:lnTo>
                  <a:lnTo>
                    <a:pt x="102475" y="300592"/>
                  </a:lnTo>
                  <a:lnTo>
                    <a:pt x="122970" y="304691"/>
                  </a:lnTo>
                  <a:lnTo>
                    <a:pt x="135266" y="310156"/>
                  </a:lnTo>
                  <a:lnTo>
                    <a:pt x="154395" y="337483"/>
                  </a:lnTo>
                  <a:lnTo>
                    <a:pt x="162593" y="337483"/>
                  </a:lnTo>
                  <a:lnTo>
                    <a:pt x="176256" y="325186"/>
                  </a:lnTo>
                  <a:lnTo>
                    <a:pt x="228177" y="215880"/>
                  </a:lnTo>
                  <a:lnTo>
                    <a:pt x="237741" y="207682"/>
                  </a:lnTo>
                  <a:lnTo>
                    <a:pt x="306057" y="184454"/>
                  </a:lnTo>
                  <a:lnTo>
                    <a:pt x="334750" y="165326"/>
                  </a:lnTo>
                  <a:lnTo>
                    <a:pt x="381205" y="121603"/>
                  </a:lnTo>
                  <a:lnTo>
                    <a:pt x="400333" y="77881"/>
                  </a:lnTo>
                  <a:lnTo>
                    <a:pt x="412630" y="77881"/>
                  </a:lnTo>
                  <a:lnTo>
                    <a:pt x="415363" y="71049"/>
                  </a:lnTo>
                  <a:lnTo>
                    <a:pt x="418096" y="56020"/>
                  </a:lnTo>
                  <a:lnTo>
                    <a:pt x="416729" y="43723"/>
                  </a:lnTo>
                  <a:lnTo>
                    <a:pt x="403066" y="17762"/>
                  </a:lnTo>
                  <a:lnTo>
                    <a:pt x="403066" y="95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258">
              <a:extLst>
                <a:ext uri="{FF2B5EF4-FFF2-40B4-BE49-F238E27FC236}">
                  <a16:creationId xmlns:a16="http://schemas.microsoft.com/office/drawing/2014/main" id="{0C01ADF5-681B-6FE9-7344-2D65527ABF71}"/>
                </a:ext>
              </a:extLst>
            </p:cNvPr>
            <p:cNvSpPr/>
            <p:nvPr/>
          </p:nvSpPr>
          <p:spPr>
            <a:xfrm>
              <a:off x="4754721" y="5317185"/>
              <a:ext cx="9564" cy="13663"/>
            </a:xfrm>
            <a:custGeom>
              <a:avLst/>
              <a:gdLst>
                <a:gd name="connsiteX0" fmla="*/ 2540 w 4445"/>
                <a:gd name="connsiteY0" fmla="*/ 0 h 6350"/>
                <a:gd name="connsiteX1" fmla="*/ 0 w 4445"/>
                <a:gd name="connsiteY1" fmla="*/ 6350 h 6350"/>
                <a:gd name="connsiteX2" fmla="*/ 4445 w 4445"/>
                <a:gd name="connsiteY2" fmla="*/ 5080 h 6350"/>
              </a:gdLst>
              <a:ahLst/>
              <a:cxnLst>
                <a:cxn ang="0">
                  <a:pos x="connsiteX0" y="connsiteY0"/>
                </a:cxn>
                <a:cxn ang="0">
                  <a:pos x="connsiteX1" y="connsiteY1"/>
                </a:cxn>
                <a:cxn ang="0">
                  <a:pos x="connsiteX2" y="connsiteY2"/>
                </a:cxn>
              </a:cxnLst>
              <a:rect l="l" t="t" r="r" b="b"/>
              <a:pathLst>
                <a:path w="4445" h="6350">
                  <a:moveTo>
                    <a:pt x="2540" y="0"/>
                  </a:moveTo>
                  <a:lnTo>
                    <a:pt x="0" y="635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 name="Freeform 259">
              <a:extLst>
                <a:ext uri="{FF2B5EF4-FFF2-40B4-BE49-F238E27FC236}">
                  <a16:creationId xmlns:a16="http://schemas.microsoft.com/office/drawing/2014/main" id="{7167CCFA-B5FD-7E14-5DCB-E89880DCA422}"/>
                </a:ext>
              </a:extLst>
            </p:cNvPr>
            <p:cNvSpPr/>
            <p:nvPr/>
          </p:nvSpPr>
          <p:spPr>
            <a:xfrm>
              <a:off x="4784780" y="5332217"/>
              <a:ext cx="47821" cy="57383"/>
            </a:xfrm>
            <a:custGeom>
              <a:avLst/>
              <a:gdLst>
                <a:gd name="connsiteX0" fmla="*/ 20320 w 22225"/>
                <a:gd name="connsiteY0" fmla="*/ 20955 h 26669"/>
                <a:gd name="connsiteX1" fmla="*/ 15240 w 22225"/>
                <a:gd name="connsiteY1" fmla="*/ 24765 h 26669"/>
                <a:gd name="connsiteX2" fmla="*/ 19685 w 22225"/>
                <a:gd name="connsiteY2" fmla="*/ 26670 h 26669"/>
                <a:gd name="connsiteX3" fmla="*/ 20320 w 22225"/>
                <a:gd name="connsiteY3" fmla="*/ 20955 h 26669"/>
                <a:gd name="connsiteX4" fmla="*/ 20320 w 22225"/>
                <a:gd name="connsiteY4" fmla="*/ 20955 h 26669"/>
                <a:gd name="connsiteX5" fmla="*/ 17780 w 22225"/>
                <a:gd name="connsiteY5" fmla="*/ 0 h 26669"/>
                <a:gd name="connsiteX6" fmla="*/ 11430 w 22225"/>
                <a:gd name="connsiteY6" fmla="*/ 5715 h 26669"/>
                <a:gd name="connsiteX7" fmla="*/ 15240 w 22225"/>
                <a:gd name="connsiteY7" fmla="*/ 12065 h 26669"/>
                <a:gd name="connsiteX8" fmla="*/ 22225 w 22225"/>
                <a:gd name="connsiteY8" fmla="*/ 12700 h 26669"/>
                <a:gd name="connsiteX9" fmla="*/ 17780 w 22225"/>
                <a:gd name="connsiteY9" fmla="*/ 0 h 26669"/>
                <a:gd name="connsiteX10" fmla="*/ 17780 w 22225"/>
                <a:gd name="connsiteY10" fmla="*/ 0 h 26669"/>
                <a:gd name="connsiteX11" fmla="*/ 5715 w 22225"/>
                <a:gd name="connsiteY11" fmla="*/ 6350 h 26669"/>
                <a:gd name="connsiteX12" fmla="*/ 11430 w 22225"/>
                <a:gd name="connsiteY12" fmla="*/ 13335 h 26669"/>
                <a:gd name="connsiteX13" fmla="*/ 7620 w 22225"/>
                <a:gd name="connsiteY13" fmla="*/ 24765 h 26669"/>
                <a:gd name="connsiteX14" fmla="*/ 0 w 22225"/>
                <a:gd name="connsiteY14" fmla="*/ 12700 h 26669"/>
                <a:gd name="connsiteX15" fmla="*/ 1905 w 22225"/>
                <a:gd name="connsiteY15" fmla="*/ 6350 h 26669"/>
                <a:gd name="connsiteX16" fmla="*/ 5715 w 22225"/>
                <a:gd name="connsiteY16" fmla="*/ 635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25" h="26669">
                  <a:moveTo>
                    <a:pt x="20320" y="20955"/>
                  </a:moveTo>
                  <a:lnTo>
                    <a:pt x="15240" y="24765"/>
                  </a:lnTo>
                  <a:lnTo>
                    <a:pt x="19685" y="26670"/>
                  </a:lnTo>
                  <a:lnTo>
                    <a:pt x="20320" y="20955"/>
                  </a:lnTo>
                  <a:lnTo>
                    <a:pt x="20320" y="20955"/>
                  </a:lnTo>
                  <a:close/>
                  <a:moveTo>
                    <a:pt x="17780" y="0"/>
                  </a:moveTo>
                  <a:lnTo>
                    <a:pt x="11430" y="5715"/>
                  </a:lnTo>
                  <a:lnTo>
                    <a:pt x="15240" y="12065"/>
                  </a:lnTo>
                  <a:lnTo>
                    <a:pt x="22225" y="12700"/>
                  </a:lnTo>
                  <a:lnTo>
                    <a:pt x="17780" y="0"/>
                  </a:lnTo>
                  <a:lnTo>
                    <a:pt x="17780" y="0"/>
                  </a:lnTo>
                  <a:close/>
                  <a:moveTo>
                    <a:pt x="5715" y="6350"/>
                  </a:moveTo>
                  <a:lnTo>
                    <a:pt x="11430" y="13335"/>
                  </a:lnTo>
                  <a:lnTo>
                    <a:pt x="7620" y="24765"/>
                  </a:lnTo>
                  <a:lnTo>
                    <a:pt x="0" y="12700"/>
                  </a:lnTo>
                  <a:lnTo>
                    <a:pt x="1905" y="6350"/>
                  </a:lnTo>
                  <a:lnTo>
                    <a:pt x="571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260">
              <a:extLst>
                <a:ext uri="{FF2B5EF4-FFF2-40B4-BE49-F238E27FC236}">
                  <a16:creationId xmlns:a16="http://schemas.microsoft.com/office/drawing/2014/main" id="{6E89A127-8171-16F7-932A-AC7CE5E72877}"/>
                </a:ext>
              </a:extLst>
            </p:cNvPr>
            <p:cNvSpPr/>
            <p:nvPr/>
          </p:nvSpPr>
          <p:spPr>
            <a:xfrm>
              <a:off x="4805275" y="5403158"/>
              <a:ext cx="17760" cy="32897"/>
            </a:xfrm>
            <a:custGeom>
              <a:avLst/>
              <a:gdLst>
                <a:gd name="connsiteX0" fmla="*/ 3810 w 8254"/>
                <a:gd name="connsiteY0" fmla="*/ 49 h 15289"/>
                <a:gd name="connsiteX1" fmla="*/ 8255 w 8254"/>
                <a:gd name="connsiteY1" fmla="*/ 5129 h 15289"/>
                <a:gd name="connsiteX2" fmla="*/ 8255 w 8254"/>
                <a:gd name="connsiteY2" fmla="*/ 14019 h 15289"/>
                <a:gd name="connsiteX3" fmla="*/ 2540 w 8254"/>
                <a:gd name="connsiteY3" fmla="*/ 15289 h 15289"/>
                <a:gd name="connsiteX4" fmla="*/ 0 w 8254"/>
                <a:gd name="connsiteY4" fmla="*/ 5764 h 15289"/>
                <a:gd name="connsiteX5" fmla="*/ 3810 w 8254"/>
                <a:gd name="connsiteY5" fmla="*/ 49 h 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15289">
                  <a:moveTo>
                    <a:pt x="3810" y="49"/>
                  </a:moveTo>
                  <a:lnTo>
                    <a:pt x="8255" y="5129"/>
                  </a:lnTo>
                  <a:lnTo>
                    <a:pt x="8255" y="14019"/>
                  </a:lnTo>
                  <a:lnTo>
                    <a:pt x="2540" y="15289"/>
                  </a:lnTo>
                  <a:lnTo>
                    <a:pt x="0" y="5764"/>
                  </a:lnTo>
                  <a:cubicBezTo>
                    <a:pt x="635" y="5129"/>
                    <a:pt x="4445" y="-586"/>
                    <a:pt x="3810" y="49"/>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 name="Freeform 261">
              <a:extLst>
                <a:ext uri="{FF2B5EF4-FFF2-40B4-BE49-F238E27FC236}">
                  <a16:creationId xmlns:a16="http://schemas.microsoft.com/office/drawing/2014/main" id="{51602B7D-2D57-1ED7-7AD5-AAC5B7A13437}"/>
                </a:ext>
              </a:extLst>
            </p:cNvPr>
            <p:cNvSpPr/>
            <p:nvPr/>
          </p:nvSpPr>
          <p:spPr>
            <a:xfrm>
              <a:off x="4812106" y="5453817"/>
              <a:ext cx="34158" cy="98375"/>
            </a:xfrm>
            <a:custGeom>
              <a:avLst/>
              <a:gdLst>
                <a:gd name="connsiteX0" fmla="*/ 12700 w 15875"/>
                <a:gd name="connsiteY0" fmla="*/ 26670 h 45720"/>
                <a:gd name="connsiteX1" fmla="*/ 5080 w 15875"/>
                <a:gd name="connsiteY1" fmla="*/ 36830 h 45720"/>
                <a:gd name="connsiteX2" fmla="*/ 6350 w 15875"/>
                <a:gd name="connsiteY2" fmla="*/ 43180 h 45720"/>
                <a:gd name="connsiteX3" fmla="*/ 11430 w 15875"/>
                <a:gd name="connsiteY3" fmla="*/ 45720 h 45720"/>
                <a:gd name="connsiteX4" fmla="*/ 14605 w 15875"/>
                <a:gd name="connsiteY4" fmla="*/ 37465 h 45720"/>
                <a:gd name="connsiteX5" fmla="*/ 12700 w 15875"/>
                <a:gd name="connsiteY5" fmla="*/ 26670 h 45720"/>
                <a:gd name="connsiteX6" fmla="*/ 12700 w 15875"/>
                <a:gd name="connsiteY6" fmla="*/ 26670 h 45720"/>
                <a:gd name="connsiteX7" fmla="*/ 0 w 15875"/>
                <a:gd name="connsiteY7" fmla="*/ 0 h 45720"/>
                <a:gd name="connsiteX8" fmla="*/ 12700 w 15875"/>
                <a:gd name="connsiteY8" fmla="*/ 3175 h 45720"/>
                <a:gd name="connsiteX9" fmla="*/ 15875 w 15875"/>
                <a:gd name="connsiteY9" fmla="*/ 14605 h 45720"/>
                <a:gd name="connsiteX10" fmla="*/ 15240 w 15875"/>
                <a:gd name="connsiteY10" fmla="*/ 20320 h 45720"/>
                <a:gd name="connsiteX11" fmla="*/ 10160 w 15875"/>
                <a:gd name="connsiteY11" fmla="*/ 17780 h 45720"/>
                <a:gd name="connsiteX12" fmla="*/ 6350 w 15875"/>
                <a:gd name="connsiteY12" fmla="*/ 17145 h 45720"/>
                <a:gd name="connsiteX13" fmla="*/ 7620 w 15875"/>
                <a:gd name="connsiteY13" fmla="*/ 12700 h 45720"/>
                <a:gd name="connsiteX14" fmla="*/ 0 w 15875"/>
                <a:gd name="connsiteY14" fmla="*/ 4445 h 45720"/>
                <a:gd name="connsiteX15" fmla="*/ 0 w 15875"/>
                <a:gd name="connsiteY15"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5" h="45720">
                  <a:moveTo>
                    <a:pt x="12700" y="26670"/>
                  </a:moveTo>
                  <a:lnTo>
                    <a:pt x="5080" y="36830"/>
                  </a:lnTo>
                  <a:lnTo>
                    <a:pt x="6350" y="43180"/>
                  </a:lnTo>
                  <a:lnTo>
                    <a:pt x="11430" y="45720"/>
                  </a:lnTo>
                  <a:lnTo>
                    <a:pt x="14605" y="37465"/>
                  </a:lnTo>
                  <a:lnTo>
                    <a:pt x="12700" y="26670"/>
                  </a:lnTo>
                  <a:lnTo>
                    <a:pt x="12700" y="26670"/>
                  </a:lnTo>
                  <a:close/>
                  <a:moveTo>
                    <a:pt x="0" y="0"/>
                  </a:moveTo>
                  <a:lnTo>
                    <a:pt x="12700" y="3175"/>
                  </a:lnTo>
                  <a:lnTo>
                    <a:pt x="15875" y="14605"/>
                  </a:lnTo>
                  <a:lnTo>
                    <a:pt x="15240" y="20320"/>
                  </a:lnTo>
                  <a:lnTo>
                    <a:pt x="10160" y="17780"/>
                  </a:lnTo>
                  <a:lnTo>
                    <a:pt x="6350" y="17145"/>
                  </a:lnTo>
                  <a:lnTo>
                    <a:pt x="7620" y="12700"/>
                  </a:lnTo>
                  <a:lnTo>
                    <a:pt x="0" y="444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262">
              <a:extLst>
                <a:ext uri="{FF2B5EF4-FFF2-40B4-BE49-F238E27FC236}">
                  <a16:creationId xmlns:a16="http://schemas.microsoft.com/office/drawing/2014/main" id="{6D17AC43-F79C-F695-05FA-9D875E2A32F6}"/>
                </a:ext>
              </a:extLst>
            </p:cNvPr>
            <p:cNvSpPr/>
            <p:nvPr/>
          </p:nvSpPr>
          <p:spPr>
            <a:xfrm>
              <a:off x="4924147" y="5563123"/>
              <a:ext cx="25960" cy="24592"/>
            </a:xfrm>
            <a:custGeom>
              <a:avLst/>
              <a:gdLst>
                <a:gd name="connsiteX0" fmla="*/ 5715 w 12065"/>
                <a:gd name="connsiteY0" fmla="*/ 0 h 11429"/>
                <a:gd name="connsiteX1" fmla="*/ 0 w 12065"/>
                <a:gd name="connsiteY1" fmla="*/ 5715 h 11429"/>
                <a:gd name="connsiteX2" fmla="*/ 3810 w 12065"/>
                <a:gd name="connsiteY2" fmla="*/ 11430 h 11429"/>
                <a:gd name="connsiteX3" fmla="*/ 12065 w 12065"/>
                <a:gd name="connsiteY3" fmla="*/ 10795 h 11429"/>
                <a:gd name="connsiteX4" fmla="*/ 11430 w 12065"/>
                <a:gd name="connsiteY4" fmla="*/ 5080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 h="11429">
                  <a:moveTo>
                    <a:pt x="5715" y="0"/>
                  </a:moveTo>
                  <a:lnTo>
                    <a:pt x="0" y="5715"/>
                  </a:lnTo>
                  <a:lnTo>
                    <a:pt x="3810" y="11430"/>
                  </a:lnTo>
                  <a:lnTo>
                    <a:pt x="12065" y="10795"/>
                  </a:lnTo>
                  <a:lnTo>
                    <a:pt x="1143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 name="Freeform 263">
              <a:extLst>
                <a:ext uri="{FF2B5EF4-FFF2-40B4-BE49-F238E27FC236}">
                  <a16:creationId xmlns:a16="http://schemas.microsoft.com/office/drawing/2014/main" id="{76943585-79D1-1195-6B31-2CD72B2909E7}"/>
                </a:ext>
              </a:extLst>
            </p:cNvPr>
            <p:cNvSpPr/>
            <p:nvPr/>
          </p:nvSpPr>
          <p:spPr>
            <a:xfrm>
              <a:off x="4779317" y="5559026"/>
              <a:ext cx="46453" cy="101108"/>
            </a:xfrm>
            <a:custGeom>
              <a:avLst/>
              <a:gdLst>
                <a:gd name="connsiteX0" fmla="*/ 11430 w 21589"/>
                <a:gd name="connsiteY0" fmla="*/ 41910 h 46990"/>
                <a:gd name="connsiteX1" fmla="*/ 8890 w 21589"/>
                <a:gd name="connsiteY1" fmla="*/ 38100 h 46990"/>
                <a:gd name="connsiteX2" fmla="*/ 2540 w 21589"/>
                <a:gd name="connsiteY2" fmla="*/ 39370 h 46990"/>
                <a:gd name="connsiteX3" fmla="*/ 0 w 21589"/>
                <a:gd name="connsiteY3" fmla="*/ 46990 h 46990"/>
                <a:gd name="connsiteX4" fmla="*/ 7620 w 21589"/>
                <a:gd name="connsiteY4" fmla="*/ 46990 h 46990"/>
                <a:gd name="connsiteX5" fmla="*/ 11430 w 21589"/>
                <a:gd name="connsiteY5" fmla="*/ 41910 h 46990"/>
                <a:gd name="connsiteX6" fmla="*/ 11430 w 21589"/>
                <a:gd name="connsiteY6" fmla="*/ 41910 h 46990"/>
                <a:gd name="connsiteX7" fmla="*/ 13970 w 21589"/>
                <a:gd name="connsiteY7" fmla="*/ 27305 h 46990"/>
                <a:gd name="connsiteX8" fmla="*/ 17145 w 21589"/>
                <a:gd name="connsiteY8" fmla="*/ 33020 h 46990"/>
                <a:gd name="connsiteX9" fmla="*/ 12700 w 21589"/>
                <a:gd name="connsiteY9" fmla="*/ 33020 h 46990"/>
                <a:gd name="connsiteX10" fmla="*/ 13970 w 21589"/>
                <a:gd name="connsiteY10" fmla="*/ 27305 h 46990"/>
                <a:gd name="connsiteX11" fmla="*/ 13970 w 21589"/>
                <a:gd name="connsiteY11" fmla="*/ 27305 h 46990"/>
                <a:gd name="connsiteX12" fmla="*/ 19050 w 21589"/>
                <a:gd name="connsiteY12" fmla="*/ 0 h 46990"/>
                <a:gd name="connsiteX13" fmla="*/ 21590 w 21589"/>
                <a:gd name="connsiteY13" fmla="*/ 6985 h 46990"/>
                <a:gd name="connsiteX14" fmla="*/ 17145 w 21589"/>
                <a:gd name="connsiteY14" fmla="*/ 16510 h 46990"/>
                <a:gd name="connsiteX15" fmla="*/ 19050 w 21589"/>
                <a:gd name="connsiteY15" fmla="*/ 0 h 4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9" h="46990">
                  <a:moveTo>
                    <a:pt x="11430" y="41910"/>
                  </a:moveTo>
                  <a:lnTo>
                    <a:pt x="8890" y="38100"/>
                  </a:lnTo>
                  <a:lnTo>
                    <a:pt x="2540" y="39370"/>
                  </a:lnTo>
                  <a:lnTo>
                    <a:pt x="0" y="46990"/>
                  </a:lnTo>
                  <a:lnTo>
                    <a:pt x="7620" y="46990"/>
                  </a:lnTo>
                  <a:lnTo>
                    <a:pt x="11430" y="41910"/>
                  </a:lnTo>
                  <a:lnTo>
                    <a:pt x="11430" y="41910"/>
                  </a:lnTo>
                  <a:close/>
                  <a:moveTo>
                    <a:pt x="13970" y="27305"/>
                  </a:moveTo>
                  <a:lnTo>
                    <a:pt x="17145" y="33020"/>
                  </a:lnTo>
                  <a:lnTo>
                    <a:pt x="12700" y="33020"/>
                  </a:lnTo>
                  <a:cubicBezTo>
                    <a:pt x="12065" y="33655"/>
                    <a:pt x="13970" y="27305"/>
                    <a:pt x="13970" y="27305"/>
                  </a:cubicBezTo>
                  <a:lnTo>
                    <a:pt x="13970" y="27305"/>
                  </a:lnTo>
                  <a:close/>
                  <a:moveTo>
                    <a:pt x="19050" y="0"/>
                  </a:moveTo>
                  <a:lnTo>
                    <a:pt x="21590" y="6985"/>
                  </a:lnTo>
                  <a:lnTo>
                    <a:pt x="17145" y="16510"/>
                  </a:lnTo>
                  <a:lnTo>
                    <a:pt x="1905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264">
              <a:extLst>
                <a:ext uri="{FF2B5EF4-FFF2-40B4-BE49-F238E27FC236}">
                  <a16:creationId xmlns:a16="http://schemas.microsoft.com/office/drawing/2014/main" id="{222600C6-451C-C43C-9063-1B740A8E9F0E}"/>
                </a:ext>
              </a:extLst>
            </p:cNvPr>
            <p:cNvSpPr/>
            <p:nvPr/>
          </p:nvSpPr>
          <p:spPr>
            <a:xfrm>
              <a:off x="4767020" y="5714787"/>
              <a:ext cx="90175" cy="80611"/>
            </a:xfrm>
            <a:custGeom>
              <a:avLst/>
              <a:gdLst>
                <a:gd name="connsiteX0" fmla="*/ 35560 w 41909"/>
                <a:gd name="connsiteY0" fmla="*/ 3175 h 37464"/>
                <a:gd name="connsiteX1" fmla="*/ 41910 w 41909"/>
                <a:gd name="connsiteY1" fmla="*/ 0 h 37464"/>
                <a:gd name="connsiteX2" fmla="*/ 40640 w 41909"/>
                <a:gd name="connsiteY2" fmla="*/ 5080 h 37464"/>
                <a:gd name="connsiteX3" fmla="*/ 35560 w 41909"/>
                <a:gd name="connsiteY3" fmla="*/ 3175 h 37464"/>
                <a:gd name="connsiteX4" fmla="*/ 35560 w 41909"/>
                <a:gd name="connsiteY4" fmla="*/ 3175 h 37464"/>
                <a:gd name="connsiteX5" fmla="*/ 32385 w 41909"/>
                <a:gd name="connsiteY5" fmla="*/ 8255 h 37464"/>
                <a:gd name="connsiteX6" fmla="*/ 20955 w 41909"/>
                <a:gd name="connsiteY6" fmla="*/ 13335 h 37464"/>
                <a:gd name="connsiteX7" fmla="*/ 15240 w 41909"/>
                <a:gd name="connsiteY7" fmla="*/ 10795 h 37464"/>
                <a:gd name="connsiteX8" fmla="*/ 8255 w 41909"/>
                <a:gd name="connsiteY8" fmla="*/ 12700 h 37464"/>
                <a:gd name="connsiteX9" fmla="*/ 6350 w 41909"/>
                <a:gd name="connsiteY9" fmla="*/ 16510 h 37464"/>
                <a:gd name="connsiteX10" fmla="*/ 12065 w 41909"/>
                <a:gd name="connsiteY10" fmla="*/ 21590 h 37464"/>
                <a:gd name="connsiteX11" fmla="*/ 12700 w 41909"/>
                <a:gd name="connsiteY11" fmla="*/ 27305 h 37464"/>
                <a:gd name="connsiteX12" fmla="*/ 6350 w 41909"/>
                <a:gd name="connsiteY12" fmla="*/ 32385 h 37464"/>
                <a:gd name="connsiteX13" fmla="*/ 0 w 41909"/>
                <a:gd name="connsiteY13" fmla="*/ 34925 h 37464"/>
                <a:gd name="connsiteX14" fmla="*/ 6985 w 41909"/>
                <a:gd name="connsiteY14" fmla="*/ 37465 h 37464"/>
                <a:gd name="connsiteX15" fmla="*/ 22225 w 41909"/>
                <a:gd name="connsiteY15" fmla="*/ 34925 h 37464"/>
                <a:gd name="connsiteX16" fmla="*/ 28575 w 41909"/>
                <a:gd name="connsiteY16" fmla="*/ 29210 h 37464"/>
                <a:gd name="connsiteX17" fmla="*/ 28575 w 41909"/>
                <a:gd name="connsiteY17" fmla="*/ 22225 h 37464"/>
                <a:gd name="connsiteX18" fmla="*/ 25400 w 41909"/>
                <a:gd name="connsiteY18" fmla="*/ 16510 h 37464"/>
                <a:gd name="connsiteX19" fmla="*/ 32385 w 41909"/>
                <a:gd name="connsiteY19" fmla="*/ 9525 h 37464"/>
                <a:gd name="connsiteX20" fmla="*/ 32385 w 41909"/>
                <a:gd name="connsiteY20" fmla="*/ 8255 h 3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9" h="37464">
                  <a:moveTo>
                    <a:pt x="35560" y="3175"/>
                  </a:moveTo>
                  <a:lnTo>
                    <a:pt x="41910" y="0"/>
                  </a:lnTo>
                  <a:lnTo>
                    <a:pt x="40640" y="5080"/>
                  </a:lnTo>
                  <a:lnTo>
                    <a:pt x="35560" y="3175"/>
                  </a:lnTo>
                  <a:lnTo>
                    <a:pt x="35560" y="3175"/>
                  </a:lnTo>
                  <a:close/>
                  <a:moveTo>
                    <a:pt x="32385" y="8255"/>
                  </a:moveTo>
                  <a:lnTo>
                    <a:pt x="20955" y="13335"/>
                  </a:lnTo>
                  <a:lnTo>
                    <a:pt x="15240" y="10795"/>
                  </a:lnTo>
                  <a:lnTo>
                    <a:pt x="8255" y="12700"/>
                  </a:lnTo>
                  <a:lnTo>
                    <a:pt x="6350" y="16510"/>
                  </a:lnTo>
                  <a:lnTo>
                    <a:pt x="12065" y="21590"/>
                  </a:lnTo>
                  <a:lnTo>
                    <a:pt x="12700" y="27305"/>
                  </a:lnTo>
                  <a:lnTo>
                    <a:pt x="6350" y="32385"/>
                  </a:lnTo>
                  <a:lnTo>
                    <a:pt x="0" y="34925"/>
                  </a:lnTo>
                  <a:lnTo>
                    <a:pt x="6985" y="37465"/>
                  </a:lnTo>
                  <a:lnTo>
                    <a:pt x="22225" y="34925"/>
                  </a:lnTo>
                  <a:lnTo>
                    <a:pt x="28575" y="29210"/>
                  </a:lnTo>
                  <a:lnTo>
                    <a:pt x="28575" y="22225"/>
                  </a:lnTo>
                  <a:lnTo>
                    <a:pt x="25400" y="16510"/>
                  </a:lnTo>
                  <a:lnTo>
                    <a:pt x="32385" y="9525"/>
                  </a:lnTo>
                  <a:lnTo>
                    <a:pt x="32385"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 name="Freeform 265">
              <a:extLst>
                <a:ext uri="{FF2B5EF4-FFF2-40B4-BE49-F238E27FC236}">
                  <a16:creationId xmlns:a16="http://schemas.microsoft.com/office/drawing/2014/main" id="{A2657A98-5811-611E-CB61-E1B24C02470E}"/>
                </a:ext>
              </a:extLst>
            </p:cNvPr>
            <p:cNvSpPr/>
            <p:nvPr/>
          </p:nvSpPr>
          <p:spPr>
            <a:xfrm>
              <a:off x="11380033" y="3308687"/>
              <a:ext cx="441323" cy="196751"/>
            </a:xfrm>
            <a:custGeom>
              <a:avLst/>
              <a:gdLst>
                <a:gd name="connsiteX0" fmla="*/ 205105 w 205105"/>
                <a:gd name="connsiteY0" fmla="*/ 80010 h 91440"/>
                <a:gd name="connsiteX1" fmla="*/ 203200 w 205105"/>
                <a:gd name="connsiteY1" fmla="*/ 91440 h 91440"/>
                <a:gd name="connsiteX2" fmla="*/ 191770 w 205105"/>
                <a:gd name="connsiteY2" fmla="*/ 85725 h 91440"/>
                <a:gd name="connsiteX3" fmla="*/ 183515 w 205105"/>
                <a:gd name="connsiteY3" fmla="*/ 85725 h 91440"/>
                <a:gd name="connsiteX4" fmla="*/ 183515 w 205105"/>
                <a:gd name="connsiteY4" fmla="*/ 85725 h 91440"/>
                <a:gd name="connsiteX5" fmla="*/ 180340 w 205105"/>
                <a:gd name="connsiteY5" fmla="*/ 85725 h 91440"/>
                <a:gd name="connsiteX6" fmla="*/ 177800 w 205105"/>
                <a:gd name="connsiteY6" fmla="*/ 84455 h 91440"/>
                <a:gd name="connsiteX7" fmla="*/ 163195 w 205105"/>
                <a:gd name="connsiteY7" fmla="*/ 76200 h 91440"/>
                <a:gd name="connsiteX8" fmla="*/ 151130 w 205105"/>
                <a:gd name="connsiteY8" fmla="*/ 80645 h 91440"/>
                <a:gd name="connsiteX9" fmla="*/ 150495 w 205105"/>
                <a:gd name="connsiteY9" fmla="*/ 85725 h 91440"/>
                <a:gd name="connsiteX10" fmla="*/ 148590 w 205105"/>
                <a:gd name="connsiteY10" fmla="*/ 84455 h 91440"/>
                <a:gd name="connsiteX11" fmla="*/ 131445 w 205105"/>
                <a:gd name="connsiteY11" fmla="*/ 85090 h 91440"/>
                <a:gd name="connsiteX12" fmla="*/ 127635 w 205105"/>
                <a:gd name="connsiteY12" fmla="*/ 84455 h 91440"/>
                <a:gd name="connsiteX13" fmla="*/ 113665 w 205105"/>
                <a:gd name="connsiteY13" fmla="*/ 87630 h 91440"/>
                <a:gd name="connsiteX14" fmla="*/ 107950 w 205105"/>
                <a:gd name="connsiteY14" fmla="*/ 89535 h 91440"/>
                <a:gd name="connsiteX15" fmla="*/ 104140 w 205105"/>
                <a:gd name="connsiteY15" fmla="*/ 90805 h 91440"/>
                <a:gd name="connsiteX16" fmla="*/ 103505 w 205105"/>
                <a:gd name="connsiteY16" fmla="*/ 90170 h 91440"/>
                <a:gd name="connsiteX17" fmla="*/ 97790 w 205105"/>
                <a:gd name="connsiteY17" fmla="*/ 88900 h 91440"/>
                <a:gd name="connsiteX18" fmla="*/ 85090 w 205105"/>
                <a:gd name="connsiteY18" fmla="*/ 78105 h 91440"/>
                <a:gd name="connsiteX19" fmla="*/ 84455 w 205105"/>
                <a:gd name="connsiteY19" fmla="*/ 77470 h 91440"/>
                <a:gd name="connsiteX20" fmla="*/ 79375 w 205105"/>
                <a:gd name="connsiteY20" fmla="*/ 76200 h 91440"/>
                <a:gd name="connsiteX21" fmla="*/ 76835 w 205105"/>
                <a:gd name="connsiteY21" fmla="*/ 78740 h 91440"/>
                <a:gd name="connsiteX22" fmla="*/ 75565 w 205105"/>
                <a:gd name="connsiteY22" fmla="*/ 80010 h 91440"/>
                <a:gd name="connsiteX23" fmla="*/ 71755 w 205105"/>
                <a:gd name="connsiteY23" fmla="*/ 80645 h 91440"/>
                <a:gd name="connsiteX24" fmla="*/ 66675 w 205105"/>
                <a:gd name="connsiteY24" fmla="*/ 78740 h 91440"/>
                <a:gd name="connsiteX25" fmla="*/ 64135 w 205105"/>
                <a:gd name="connsiteY25" fmla="*/ 77470 h 91440"/>
                <a:gd name="connsiteX26" fmla="*/ 63500 w 205105"/>
                <a:gd name="connsiteY26" fmla="*/ 78105 h 91440"/>
                <a:gd name="connsiteX27" fmla="*/ 60960 w 205105"/>
                <a:gd name="connsiteY27" fmla="*/ 81280 h 91440"/>
                <a:gd name="connsiteX28" fmla="*/ 57150 w 205105"/>
                <a:gd name="connsiteY28" fmla="*/ 80010 h 91440"/>
                <a:gd name="connsiteX29" fmla="*/ 56515 w 205105"/>
                <a:gd name="connsiteY29" fmla="*/ 77470 h 91440"/>
                <a:gd name="connsiteX30" fmla="*/ 56515 w 205105"/>
                <a:gd name="connsiteY30" fmla="*/ 76835 h 91440"/>
                <a:gd name="connsiteX31" fmla="*/ 55880 w 205105"/>
                <a:gd name="connsiteY31" fmla="*/ 74295 h 91440"/>
                <a:gd name="connsiteX32" fmla="*/ 52070 w 205105"/>
                <a:gd name="connsiteY32" fmla="*/ 73660 h 91440"/>
                <a:gd name="connsiteX33" fmla="*/ 52070 w 205105"/>
                <a:gd name="connsiteY33" fmla="*/ 73660 h 91440"/>
                <a:gd name="connsiteX34" fmla="*/ 52705 w 205105"/>
                <a:gd name="connsiteY34" fmla="*/ 72390 h 91440"/>
                <a:gd name="connsiteX35" fmla="*/ 51435 w 205105"/>
                <a:gd name="connsiteY35" fmla="*/ 67310 h 91440"/>
                <a:gd name="connsiteX36" fmla="*/ 53340 w 205105"/>
                <a:gd name="connsiteY36" fmla="*/ 63500 h 91440"/>
                <a:gd name="connsiteX37" fmla="*/ 48260 w 205105"/>
                <a:gd name="connsiteY37" fmla="*/ 53340 h 91440"/>
                <a:gd name="connsiteX38" fmla="*/ 46355 w 205105"/>
                <a:gd name="connsiteY38" fmla="*/ 40640 h 91440"/>
                <a:gd name="connsiteX39" fmla="*/ 42545 w 205105"/>
                <a:gd name="connsiteY39" fmla="*/ 36195 h 91440"/>
                <a:gd name="connsiteX40" fmla="*/ 35560 w 205105"/>
                <a:gd name="connsiteY40" fmla="*/ 26035 h 91440"/>
                <a:gd name="connsiteX41" fmla="*/ 27940 w 205105"/>
                <a:gd name="connsiteY41" fmla="*/ 24765 h 91440"/>
                <a:gd name="connsiteX42" fmla="*/ 27305 w 205105"/>
                <a:gd name="connsiteY42" fmla="*/ 20955 h 91440"/>
                <a:gd name="connsiteX43" fmla="*/ 19050 w 205105"/>
                <a:gd name="connsiteY43" fmla="*/ 13970 h 91440"/>
                <a:gd name="connsiteX44" fmla="*/ 15875 w 205105"/>
                <a:gd name="connsiteY44" fmla="*/ 15875 h 91440"/>
                <a:gd name="connsiteX45" fmla="*/ 12700 w 205105"/>
                <a:gd name="connsiteY45" fmla="*/ 13970 h 91440"/>
                <a:gd name="connsiteX46" fmla="*/ 6350 w 205105"/>
                <a:gd name="connsiteY46" fmla="*/ 12700 h 91440"/>
                <a:gd name="connsiteX47" fmla="*/ 1905 w 205105"/>
                <a:gd name="connsiteY47" fmla="*/ 6350 h 91440"/>
                <a:gd name="connsiteX48" fmla="*/ 1270 w 205105"/>
                <a:gd name="connsiteY48" fmla="*/ 5715 h 91440"/>
                <a:gd name="connsiteX49" fmla="*/ 635 w 205105"/>
                <a:gd name="connsiteY49" fmla="*/ 5715 h 91440"/>
                <a:gd name="connsiteX50" fmla="*/ 0 w 205105"/>
                <a:gd name="connsiteY50" fmla="*/ 5715 h 91440"/>
                <a:gd name="connsiteX51" fmla="*/ 12065 w 205105"/>
                <a:gd name="connsiteY51" fmla="*/ 0 h 91440"/>
                <a:gd name="connsiteX52" fmla="*/ 27940 w 205105"/>
                <a:gd name="connsiteY52" fmla="*/ 4445 h 91440"/>
                <a:gd name="connsiteX53" fmla="*/ 66675 w 205105"/>
                <a:gd name="connsiteY53" fmla="*/ 10160 h 91440"/>
                <a:gd name="connsiteX54" fmla="*/ 92075 w 205105"/>
                <a:gd name="connsiteY54" fmla="*/ 14605 h 91440"/>
                <a:gd name="connsiteX55" fmla="*/ 112395 w 205105"/>
                <a:gd name="connsiteY55" fmla="*/ 20320 h 91440"/>
                <a:gd name="connsiteX56" fmla="*/ 130810 w 205105"/>
                <a:gd name="connsiteY56" fmla="*/ 26035 h 91440"/>
                <a:gd name="connsiteX57" fmla="*/ 127000 w 205105"/>
                <a:gd name="connsiteY57" fmla="*/ 30480 h 91440"/>
                <a:gd name="connsiteX58" fmla="*/ 135255 w 205105"/>
                <a:gd name="connsiteY58" fmla="*/ 34290 h 91440"/>
                <a:gd name="connsiteX59" fmla="*/ 147955 w 205105"/>
                <a:gd name="connsiteY59" fmla="*/ 30480 h 91440"/>
                <a:gd name="connsiteX60" fmla="*/ 158115 w 205105"/>
                <a:gd name="connsiteY60" fmla="*/ 28575 h 91440"/>
                <a:gd name="connsiteX61" fmla="*/ 161290 w 205105"/>
                <a:gd name="connsiteY61" fmla="*/ 33655 h 91440"/>
                <a:gd name="connsiteX62" fmla="*/ 163195 w 205105"/>
                <a:gd name="connsiteY62" fmla="*/ 27940 h 91440"/>
                <a:gd name="connsiteX63" fmla="*/ 166370 w 205105"/>
                <a:gd name="connsiteY63" fmla="*/ 27305 h 91440"/>
                <a:gd name="connsiteX64" fmla="*/ 182880 w 205105"/>
                <a:gd name="connsiteY64" fmla="*/ 32385 h 91440"/>
                <a:gd name="connsiteX65" fmla="*/ 188595 w 205105"/>
                <a:gd name="connsiteY65" fmla="*/ 41275 h 91440"/>
                <a:gd name="connsiteX66" fmla="*/ 184150 w 205105"/>
                <a:gd name="connsiteY66" fmla="*/ 45720 h 91440"/>
                <a:gd name="connsiteX67" fmla="*/ 189865 w 205105"/>
                <a:gd name="connsiteY67" fmla="*/ 50800 h 91440"/>
                <a:gd name="connsiteX68" fmla="*/ 195580 w 205105"/>
                <a:gd name="connsiteY68" fmla="*/ 57785 h 91440"/>
                <a:gd name="connsiteX69" fmla="*/ 192405 w 205105"/>
                <a:gd name="connsiteY69" fmla="*/ 69215 h 91440"/>
                <a:gd name="connsiteX70" fmla="*/ 200660 w 205105"/>
                <a:gd name="connsiteY70" fmla="*/ 74295 h 91440"/>
                <a:gd name="connsiteX71" fmla="*/ 205105 w 205105"/>
                <a:gd name="connsiteY71" fmla="*/ 8001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5105" h="91440">
                  <a:moveTo>
                    <a:pt x="205105" y="80010"/>
                  </a:moveTo>
                  <a:lnTo>
                    <a:pt x="203200" y="91440"/>
                  </a:lnTo>
                  <a:lnTo>
                    <a:pt x="191770" y="85725"/>
                  </a:lnTo>
                  <a:lnTo>
                    <a:pt x="183515" y="85725"/>
                  </a:lnTo>
                  <a:lnTo>
                    <a:pt x="183515" y="85725"/>
                  </a:lnTo>
                  <a:lnTo>
                    <a:pt x="180340" y="85725"/>
                  </a:lnTo>
                  <a:lnTo>
                    <a:pt x="177800" y="84455"/>
                  </a:lnTo>
                  <a:lnTo>
                    <a:pt x="163195" y="76200"/>
                  </a:lnTo>
                  <a:lnTo>
                    <a:pt x="151130" y="80645"/>
                  </a:lnTo>
                  <a:lnTo>
                    <a:pt x="150495" y="85725"/>
                  </a:lnTo>
                  <a:lnTo>
                    <a:pt x="148590" y="84455"/>
                  </a:lnTo>
                  <a:lnTo>
                    <a:pt x="131445" y="85090"/>
                  </a:lnTo>
                  <a:lnTo>
                    <a:pt x="127635" y="84455"/>
                  </a:lnTo>
                  <a:lnTo>
                    <a:pt x="113665" y="87630"/>
                  </a:lnTo>
                  <a:lnTo>
                    <a:pt x="107950" y="89535"/>
                  </a:lnTo>
                  <a:lnTo>
                    <a:pt x="104140" y="90805"/>
                  </a:lnTo>
                  <a:lnTo>
                    <a:pt x="103505" y="90170"/>
                  </a:lnTo>
                  <a:lnTo>
                    <a:pt x="97790" y="88900"/>
                  </a:lnTo>
                  <a:lnTo>
                    <a:pt x="85090" y="78105"/>
                  </a:lnTo>
                  <a:lnTo>
                    <a:pt x="84455" y="77470"/>
                  </a:lnTo>
                  <a:lnTo>
                    <a:pt x="79375" y="76200"/>
                  </a:lnTo>
                  <a:lnTo>
                    <a:pt x="76835" y="78740"/>
                  </a:lnTo>
                  <a:lnTo>
                    <a:pt x="75565" y="80010"/>
                  </a:lnTo>
                  <a:lnTo>
                    <a:pt x="71755" y="80645"/>
                  </a:lnTo>
                  <a:lnTo>
                    <a:pt x="66675" y="78740"/>
                  </a:lnTo>
                  <a:lnTo>
                    <a:pt x="64135" y="77470"/>
                  </a:lnTo>
                  <a:lnTo>
                    <a:pt x="63500" y="78105"/>
                  </a:lnTo>
                  <a:lnTo>
                    <a:pt x="60960" y="81280"/>
                  </a:lnTo>
                  <a:lnTo>
                    <a:pt x="57150" y="80010"/>
                  </a:lnTo>
                  <a:lnTo>
                    <a:pt x="56515" y="77470"/>
                  </a:lnTo>
                  <a:lnTo>
                    <a:pt x="56515" y="76835"/>
                  </a:lnTo>
                  <a:lnTo>
                    <a:pt x="55880" y="74295"/>
                  </a:lnTo>
                  <a:lnTo>
                    <a:pt x="52070" y="73660"/>
                  </a:lnTo>
                  <a:lnTo>
                    <a:pt x="52070" y="73660"/>
                  </a:lnTo>
                  <a:lnTo>
                    <a:pt x="52705" y="72390"/>
                  </a:lnTo>
                  <a:lnTo>
                    <a:pt x="51435" y="67310"/>
                  </a:lnTo>
                  <a:lnTo>
                    <a:pt x="53340" y="63500"/>
                  </a:lnTo>
                  <a:lnTo>
                    <a:pt x="48260" y="53340"/>
                  </a:lnTo>
                  <a:lnTo>
                    <a:pt x="46355" y="40640"/>
                  </a:lnTo>
                  <a:lnTo>
                    <a:pt x="42545" y="36195"/>
                  </a:lnTo>
                  <a:lnTo>
                    <a:pt x="35560" y="26035"/>
                  </a:lnTo>
                  <a:lnTo>
                    <a:pt x="27940" y="24765"/>
                  </a:lnTo>
                  <a:lnTo>
                    <a:pt x="27305" y="20955"/>
                  </a:lnTo>
                  <a:lnTo>
                    <a:pt x="19050" y="13970"/>
                  </a:lnTo>
                  <a:lnTo>
                    <a:pt x="15875" y="15875"/>
                  </a:lnTo>
                  <a:lnTo>
                    <a:pt x="12700" y="13970"/>
                  </a:lnTo>
                  <a:lnTo>
                    <a:pt x="6350" y="12700"/>
                  </a:lnTo>
                  <a:lnTo>
                    <a:pt x="1905" y="6350"/>
                  </a:lnTo>
                  <a:lnTo>
                    <a:pt x="1270" y="5715"/>
                  </a:lnTo>
                  <a:lnTo>
                    <a:pt x="635" y="5715"/>
                  </a:lnTo>
                  <a:cubicBezTo>
                    <a:pt x="635" y="5715"/>
                    <a:pt x="0" y="5715"/>
                    <a:pt x="0" y="5715"/>
                  </a:cubicBezTo>
                  <a:cubicBezTo>
                    <a:pt x="5080" y="2540"/>
                    <a:pt x="12065" y="0"/>
                    <a:pt x="12065" y="0"/>
                  </a:cubicBezTo>
                  <a:lnTo>
                    <a:pt x="27940" y="4445"/>
                  </a:lnTo>
                  <a:lnTo>
                    <a:pt x="66675" y="10160"/>
                  </a:lnTo>
                  <a:lnTo>
                    <a:pt x="92075" y="14605"/>
                  </a:lnTo>
                  <a:lnTo>
                    <a:pt x="112395" y="20320"/>
                  </a:lnTo>
                  <a:lnTo>
                    <a:pt x="130810" y="26035"/>
                  </a:lnTo>
                  <a:lnTo>
                    <a:pt x="127000" y="30480"/>
                  </a:lnTo>
                  <a:lnTo>
                    <a:pt x="135255" y="34290"/>
                  </a:lnTo>
                  <a:lnTo>
                    <a:pt x="147955" y="30480"/>
                  </a:lnTo>
                  <a:lnTo>
                    <a:pt x="158115" y="28575"/>
                  </a:lnTo>
                  <a:lnTo>
                    <a:pt x="161290" y="33655"/>
                  </a:lnTo>
                  <a:lnTo>
                    <a:pt x="163195" y="27940"/>
                  </a:lnTo>
                  <a:lnTo>
                    <a:pt x="166370" y="27305"/>
                  </a:lnTo>
                  <a:lnTo>
                    <a:pt x="182880" y="32385"/>
                  </a:lnTo>
                  <a:lnTo>
                    <a:pt x="188595" y="41275"/>
                  </a:lnTo>
                  <a:lnTo>
                    <a:pt x="184150" y="45720"/>
                  </a:lnTo>
                  <a:lnTo>
                    <a:pt x="189865" y="50800"/>
                  </a:lnTo>
                  <a:cubicBezTo>
                    <a:pt x="189865" y="50800"/>
                    <a:pt x="195580" y="57785"/>
                    <a:pt x="195580" y="57785"/>
                  </a:cubicBezTo>
                  <a:lnTo>
                    <a:pt x="192405" y="69215"/>
                  </a:lnTo>
                  <a:lnTo>
                    <a:pt x="200660" y="74295"/>
                  </a:lnTo>
                  <a:lnTo>
                    <a:pt x="205105" y="80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266">
              <a:extLst>
                <a:ext uri="{FF2B5EF4-FFF2-40B4-BE49-F238E27FC236}">
                  <a16:creationId xmlns:a16="http://schemas.microsoft.com/office/drawing/2014/main" id="{B13E14C5-466B-77CC-B8D6-771852D8146B}"/>
                </a:ext>
              </a:extLst>
            </p:cNvPr>
            <p:cNvSpPr/>
            <p:nvPr/>
          </p:nvSpPr>
          <p:spPr>
            <a:xfrm>
              <a:off x="9489037" y="790552"/>
              <a:ext cx="672232" cy="1507054"/>
            </a:xfrm>
            <a:custGeom>
              <a:avLst/>
              <a:gdLst>
                <a:gd name="connsiteX0" fmla="*/ 4445 w 312420"/>
                <a:gd name="connsiteY0" fmla="*/ 534670 h 700404"/>
                <a:gd name="connsiteX1" fmla="*/ 8255 w 312420"/>
                <a:gd name="connsiteY1" fmla="*/ 537210 h 700404"/>
                <a:gd name="connsiteX2" fmla="*/ 12065 w 312420"/>
                <a:gd name="connsiteY2" fmla="*/ 543560 h 700404"/>
                <a:gd name="connsiteX3" fmla="*/ 15240 w 312420"/>
                <a:gd name="connsiteY3" fmla="*/ 537210 h 700404"/>
                <a:gd name="connsiteX4" fmla="*/ 13970 w 312420"/>
                <a:gd name="connsiteY4" fmla="*/ 518160 h 700404"/>
                <a:gd name="connsiteX5" fmla="*/ 9525 w 312420"/>
                <a:gd name="connsiteY5" fmla="*/ 509905 h 700404"/>
                <a:gd name="connsiteX6" fmla="*/ 12065 w 312420"/>
                <a:gd name="connsiteY6" fmla="*/ 504825 h 700404"/>
                <a:gd name="connsiteX7" fmla="*/ 16510 w 312420"/>
                <a:gd name="connsiteY7" fmla="*/ 502285 h 700404"/>
                <a:gd name="connsiteX8" fmla="*/ 13335 w 312420"/>
                <a:gd name="connsiteY8" fmla="*/ 495935 h 700404"/>
                <a:gd name="connsiteX9" fmla="*/ 15240 w 312420"/>
                <a:gd name="connsiteY9" fmla="*/ 492125 h 700404"/>
                <a:gd name="connsiteX10" fmla="*/ 24765 w 312420"/>
                <a:gd name="connsiteY10" fmla="*/ 491490 h 700404"/>
                <a:gd name="connsiteX11" fmla="*/ 27305 w 312420"/>
                <a:gd name="connsiteY11" fmla="*/ 487045 h 700404"/>
                <a:gd name="connsiteX12" fmla="*/ 26670 w 312420"/>
                <a:gd name="connsiteY12" fmla="*/ 480695 h 700404"/>
                <a:gd name="connsiteX13" fmla="*/ 31115 w 312420"/>
                <a:gd name="connsiteY13" fmla="*/ 471170 h 700404"/>
                <a:gd name="connsiteX14" fmla="*/ 26670 w 312420"/>
                <a:gd name="connsiteY14" fmla="*/ 464820 h 700404"/>
                <a:gd name="connsiteX15" fmla="*/ 24130 w 312420"/>
                <a:gd name="connsiteY15" fmla="*/ 450850 h 700404"/>
                <a:gd name="connsiteX16" fmla="*/ 18415 w 312420"/>
                <a:gd name="connsiteY16" fmla="*/ 439420 h 700404"/>
                <a:gd name="connsiteX17" fmla="*/ 19050 w 312420"/>
                <a:gd name="connsiteY17" fmla="*/ 434340 h 700404"/>
                <a:gd name="connsiteX18" fmla="*/ 33020 w 312420"/>
                <a:gd name="connsiteY18" fmla="*/ 429895 h 700404"/>
                <a:gd name="connsiteX19" fmla="*/ 33020 w 312420"/>
                <a:gd name="connsiteY19" fmla="*/ 419735 h 700404"/>
                <a:gd name="connsiteX20" fmla="*/ 36195 w 312420"/>
                <a:gd name="connsiteY20" fmla="*/ 412750 h 700404"/>
                <a:gd name="connsiteX21" fmla="*/ 25400 w 312420"/>
                <a:gd name="connsiteY21" fmla="*/ 400685 h 700404"/>
                <a:gd name="connsiteX22" fmla="*/ 16510 w 312420"/>
                <a:gd name="connsiteY22" fmla="*/ 396240 h 700404"/>
                <a:gd name="connsiteX23" fmla="*/ 15875 w 312420"/>
                <a:gd name="connsiteY23" fmla="*/ 384810 h 700404"/>
                <a:gd name="connsiteX24" fmla="*/ 17780 w 312420"/>
                <a:gd name="connsiteY24" fmla="*/ 373380 h 700404"/>
                <a:gd name="connsiteX25" fmla="*/ 15875 w 312420"/>
                <a:gd name="connsiteY25" fmla="*/ 360680 h 700404"/>
                <a:gd name="connsiteX26" fmla="*/ 12700 w 312420"/>
                <a:gd name="connsiteY26" fmla="*/ 352425 h 700404"/>
                <a:gd name="connsiteX27" fmla="*/ 15240 w 312420"/>
                <a:gd name="connsiteY27" fmla="*/ 342900 h 700404"/>
                <a:gd name="connsiteX28" fmla="*/ 13335 w 312420"/>
                <a:gd name="connsiteY28" fmla="*/ 326390 h 700404"/>
                <a:gd name="connsiteX29" fmla="*/ 10160 w 312420"/>
                <a:gd name="connsiteY29" fmla="*/ 310515 h 700404"/>
                <a:gd name="connsiteX30" fmla="*/ 12700 w 312420"/>
                <a:gd name="connsiteY30" fmla="*/ 296545 h 700404"/>
                <a:gd name="connsiteX31" fmla="*/ 19685 w 312420"/>
                <a:gd name="connsiteY31" fmla="*/ 284480 h 700404"/>
                <a:gd name="connsiteX32" fmla="*/ 26670 w 312420"/>
                <a:gd name="connsiteY32" fmla="*/ 280670 h 700404"/>
                <a:gd name="connsiteX33" fmla="*/ 34925 w 312420"/>
                <a:gd name="connsiteY33" fmla="*/ 282575 h 700404"/>
                <a:gd name="connsiteX34" fmla="*/ 45720 w 312420"/>
                <a:gd name="connsiteY34" fmla="*/ 283210 h 700404"/>
                <a:gd name="connsiteX35" fmla="*/ 50800 w 312420"/>
                <a:gd name="connsiteY35" fmla="*/ 275590 h 700404"/>
                <a:gd name="connsiteX36" fmla="*/ 50165 w 312420"/>
                <a:gd name="connsiteY36" fmla="*/ 264160 h 700404"/>
                <a:gd name="connsiteX37" fmla="*/ 46990 w 312420"/>
                <a:gd name="connsiteY37" fmla="*/ 259715 h 700404"/>
                <a:gd name="connsiteX38" fmla="*/ 47625 w 312420"/>
                <a:gd name="connsiteY38" fmla="*/ 252095 h 700404"/>
                <a:gd name="connsiteX39" fmla="*/ 58420 w 312420"/>
                <a:gd name="connsiteY39" fmla="*/ 226060 h 700404"/>
                <a:gd name="connsiteX40" fmla="*/ 59055 w 312420"/>
                <a:gd name="connsiteY40" fmla="*/ 211455 h 700404"/>
                <a:gd name="connsiteX41" fmla="*/ 62230 w 312420"/>
                <a:gd name="connsiteY41" fmla="*/ 197485 h 700404"/>
                <a:gd name="connsiteX42" fmla="*/ 65405 w 312420"/>
                <a:gd name="connsiteY42" fmla="*/ 189865 h 700404"/>
                <a:gd name="connsiteX43" fmla="*/ 65405 w 312420"/>
                <a:gd name="connsiteY43" fmla="*/ 180975 h 700404"/>
                <a:gd name="connsiteX44" fmla="*/ 60960 w 312420"/>
                <a:gd name="connsiteY44" fmla="*/ 176530 h 700404"/>
                <a:gd name="connsiteX45" fmla="*/ 60960 w 312420"/>
                <a:gd name="connsiteY45" fmla="*/ 170180 h 700404"/>
                <a:gd name="connsiteX46" fmla="*/ 71120 w 312420"/>
                <a:gd name="connsiteY46" fmla="*/ 164465 h 700404"/>
                <a:gd name="connsiteX47" fmla="*/ 81915 w 312420"/>
                <a:gd name="connsiteY47" fmla="*/ 161925 h 700404"/>
                <a:gd name="connsiteX48" fmla="*/ 86995 w 312420"/>
                <a:gd name="connsiteY48" fmla="*/ 157480 h 700404"/>
                <a:gd name="connsiteX49" fmla="*/ 87630 w 312420"/>
                <a:gd name="connsiteY49" fmla="*/ 151130 h 700404"/>
                <a:gd name="connsiteX50" fmla="*/ 95885 w 312420"/>
                <a:gd name="connsiteY50" fmla="*/ 135890 h 700404"/>
                <a:gd name="connsiteX51" fmla="*/ 104775 w 312420"/>
                <a:gd name="connsiteY51" fmla="*/ 123825 h 700404"/>
                <a:gd name="connsiteX52" fmla="*/ 107950 w 312420"/>
                <a:gd name="connsiteY52" fmla="*/ 116840 h 700404"/>
                <a:gd name="connsiteX53" fmla="*/ 104775 w 312420"/>
                <a:gd name="connsiteY53" fmla="*/ 107315 h 700404"/>
                <a:gd name="connsiteX54" fmla="*/ 100965 w 312420"/>
                <a:gd name="connsiteY54" fmla="*/ 103505 h 700404"/>
                <a:gd name="connsiteX55" fmla="*/ 100965 w 312420"/>
                <a:gd name="connsiteY55" fmla="*/ 88900 h 700404"/>
                <a:gd name="connsiteX56" fmla="*/ 104775 w 312420"/>
                <a:gd name="connsiteY56" fmla="*/ 86995 h 700404"/>
                <a:gd name="connsiteX57" fmla="*/ 108585 w 312420"/>
                <a:gd name="connsiteY57" fmla="*/ 81915 h 700404"/>
                <a:gd name="connsiteX58" fmla="*/ 110490 w 312420"/>
                <a:gd name="connsiteY58" fmla="*/ 74295 h 700404"/>
                <a:gd name="connsiteX59" fmla="*/ 114935 w 312420"/>
                <a:gd name="connsiteY59" fmla="*/ 71755 h 700404"/>
                <a:gd name="connsiteX60" fmla="*/ 119380 w 312420"/>
                <a:gd name="connsiteY60" fmla="*/ 61595 h 700404"/>
                <a:gd name="connsiteX61" fmla="*/ 125730 w 312420"/>
                <a:gd name="connsiteY61" fmla="*/ 56515 h 700404"/>
                <a:gd name="connsiteX62" fmla="*/ 132715 w 312420"/>
                <a:gd name="connsiteY62" fmla="*/ 59690 h 700404"/>
                <a:gd name="connsiteX63" fmla="*/ 135890 w 312420"/>
                <a:gd name="connsiteY63" fmla="*/ 62865 h 700404"/>
                <a:gd name="connsiteX64" fmla="*/ 139700 w 312420"/>
                <a:gd name="connsiteY64" fmla="*/ 62230 h 700404"/>
                <a:gd name="connsiteX65" fmla="*/ 144145 w 312420"/>
                <a:gd name="connsiteY65" fmla="*/ 57785 h 700404"/>
                <a:gd name="connsiteX66" fmla="*/ 140335 w 312420"/>
                <a:gd name="connsiteY66" fmla="*/ 51435 h 700404"/>
                <a:gd name="connsiteX67" fmla="*/ 144145 w 312420"/>
                <a:gd name="connsiteY67" fmla="*/ 48260 h 700404"/>
                <a:gd name="connsiteX68" fmla="*/ 144145 w 312420"/>
                <a:gd name="connsiteY68" fmla="*/ 45085 h 700404"/>
                <a:gd name="connsiteX69" fmla="*/ 145415 w 312420"/>
                <a:gd name="connsiteY69" fmla="*/ 41910 h 700404"/>
                <a:gd name="connsiteX70" fmla="*/ 140335 w 312420"/>
                <a:gd name="connsiteY70" fmla="*/ 34290 h 700404"/>
                <a:gd name="connsiteX71" fmla="*/ 143510 w 312420"/>
                <a:gd name="connsiteY71" fmla="*/ 32385 h 700404"/>
                <a:gd name="connsiteX72" fmla="*/ 152400 w 312420"/>
                <a:gd name="connsiteY72" fmla="*/ 32385 h 700404"/>
                <a:gd name="connsiteX73" fmla="*/ 159385 w 312420"/>
                <a:gd name="connsiteY73" fmla="*/ 28575 h 700404"/>
                <a:gd name="connsiteX74" fmla="*/ 169545 w 312420"/>
                <a:gd name="connsiteY74" fmla="*/ 31115 h 700404"/>
                <a:gd name="connsiteX75" fmla="*/ 175895 w 312420"/>
                <a:gd name="connsiteY75" fmla="*/ 35560 h 700404"/>
                <a:gd name="connsiteX76" fmla="*/ 182880 w 312420"/>
                <a:gd name="connsiteY76" fmla="*/ 36195 h 700404"/>
                <a:gd name="connsiteX77" fmla="*/ 186690 w 312420"/>
                <a:gd name="connsiteY77" fmla="*/ 39370 h 700404"/>
                <a:gd name="connsiteX78" fmla="*/ 189865 w 312420"/>
                <a:gd name="connsiteY78" fmla="*/ 38100 h 700404"/>
                <a:gd name="connsiteX79" fmla="*/ 193040 w 312420"/>
                <a:gd name="connsiteY79" fmla="*/ 40005 h 700404"/>
                <a:gd name="connsiteX80" fmla="*/ 193040 w 312420"/>
                <a:gd name="connsiteY80" fmla="*/ 32385 h 700404"/>
                <a:gd name="connsiteX81" fmla="*/ 189865 w 312420"/>
                <a:gd name="connsiteY81" fmla="*/ 27305 h 700404"/>
                <a:gd name="connsiteX82" fmla="*/ 190500 w 312420"/>
                <a:gd name="connsiteY82" fmla="*/ 17780 h 700404"/>
                <a:gd name="connsiteX83" fmla="*/ 195580 w 312420"/>
                <a:gd name="connsiteY83" fmla="*/ 15240 h 700404"/>
                <a:gd name="connsiteX84" fmla="*/ 194310 w 312420"/>
                <a:gd name="connsiteY84" fmla="*/ 8890 h 700404"/>
                <a:gd name="connsiteX85" fmla="*/ 189230 w 312420"/>
                <a:gd name="connsiteY85" fmla="*/ 6350 h 700404"/>
                <a:gd name="connsiteX86" fmla="*/ 188595 w 312420"/>
                <a:gd name="connsiteY86" fmla="*/ 0 h 700404"/>
                <a:gd name="connsiteX87" fmla="*/ 195580 w 312420"/>
                <a:gd name="connsiteY87" fmla="*/ 2540 h 700404"/>
                <a:gd name="connsiteX88" fmla="*/ 202565 w 312420"/>
                <a:gd name="connsiteY88" fmla="*/ 1270 h 700404"/>
                <a:gd name="connsiteX89" fmla="*/ 205105 w 312420"/>
                <a:gd name="connsiteY89" fmla="*/ 0 h 700404"/>
                <a:gd name="connsiteX90" fmla="*/ 210185 w 312420"/>
                <a:gd name="connsiteY90" fmla="*/ 6350 h 700404"/>
                <a:gd name="connsiteX91" fmla="*/ 218440 w 312420"/>
                <a:gd name="connsiteY91" fmla="*/ 10160 h 700404"/>
                <a:gd name="connsiteX92" fmla="*/ 229235 w 312420"/>
                <a:gd name="connsiteY92" fmla="*/ 22860 h 700404"/>
                <a:gd name="connsiteX93" fmla="*/ 237490 w 312420"/>
                <a:gd name="connsiteY93" fmla="*/ 29210 h 700404"/>
                <a:gd name="connsiteX94" fmla="*/ 249555 w 312420"/>
                <a:gd name="connsiteY94" fmla="*/ 29845 h 700404"/>
                <a:gd name="connsiteX95" fmla="*/ 254000 w 312420"/>
                <a:gd name="connsiteY95" fmla="*/ 33020 h 700404"/>
                <a:gd name="connsiteX96" fmla="*/ 258445 w 312420"/>
                <a:gd name="connsiteY96" fmla="*/ 34290 h 700404"/>
                <a:gd name="connsiteX97" fmla="*/ 264795 w 312420"/>
                <a:gd name="connsiteY97" fmla="*/ 41275 h 700404"/>
                <a:gd name="connsiteX98" fmla="*/ 267335 w 312420"/>
                <a:gd name="connsiteY98" fmla="*/ 46990 h 700404"/>
                <a:gd name="connsiteX99" fmla="*/ 269875 w 312420"/>
                <a:gd name="connsiteY99" fmla="*/ 47625 h 700404"/>
                <a:gd name="connsiteX100" fmla="*/ 272415 w 312420"/>
                <a:gd name="connsiteY100" fmla="*/ 46990 h 700404"/>
                <a:gd name="connsiteX101" fmla="*/ 277495 w 312420"/>
                <a:gd name="connsiteY101" fmla="*/ 54610 h 700404"/>
                <a:gd name="connsiteX102" fmla="*/ 281940 w 312420"/>
                <a:gd name="connsiteY102" fmla="*/ 55245 h 700404"/>
                <a:gd name="connsiteX103" fmla="*/ 285115 w 312420"/>
                <a:gd name="connsiteY103" fmla="*/ 59690 h 700404"/>
                <a:gd name="connsiteX104" fmla="*/ 282575 w 312420"/>
                <a:gd name="connsiteY104" fmla="*/ 65405 h 700404"/>
                <a:gd name="connsiteX105" fmla="*/ 284480 w 312420"/>
                <a:gd name="connsiteY105" fmla="*/ 74295 h 700404"/>
                <a:gd name="connsiteX106" fmla="*/ 281940 w 312420"/>
                <a:gd name="connsiteY106" fmla="*/ 81280 h 700404"/>
                <a:gd name="connsiteX107" fmla="*/ 282575 w 312420"/>
                <a:gd name="connsiteY107" fmla="*/ 87630 h 700404"/>
                <a:gd name="connsiteX108" fmla="*/ 290830 w 312420"/>
                <a:gd name="connsiteY108" fmla="*/ 88265 h 700404"/>
                <a:gd name="connsiteX109" fmla="*/ 292735 w 312420"/>
                <a:gd name="connsiteY109" fmla="*/ 95250 h 700404"/>
                <a:gd name="connsiteX110" fmla="*/ 289560 w 312420"/>
                <a:gd name="connsiteY110" fmla="*/ 99695 h 700404"/>
                <a:gd name="connsiteX111" fmla="*/ 290830 w 312420"/>
                <a:gd name="connsiteY111" fmla="*/ 107950 h 700404"/>
                <a:gd name="connsiteX112" fmla="*/ 294640 w 312420"/>
                <a:gd name="connsiteY112" fmla="*/ 113030 h 700404"/>
                <a:gd name="connsiteX113" fmla="*/ 296545 w 312420"/>
                <a:gd name="connsiteY113" fmla="*/ 124460 h 700404"/>
                <a:gd name="connsiteX114" fmla="*/ 295275 w 312420"/>
                <a:gd name="connsiteY114" fmla="*/ 129540 h 700404"/>
                <a:gd name="connsiteX115" fmla="*/ 296545 w 312420"/>
                <a:gd name="connsiteY115" fmla="*/ 133985 h 700404"/>
                <a:gd name="connsiteX116" fmla="*/ 296545 w 312420"/>
                <a:gd name="connsiteY116" fmla="*/ 146050 h 700404"/>
                <a:gd name="connsiteX117" fmla="*/ 294640 w 312420"/>
                <a:gd name="connsiteY117" fmla="*/ 150495 h 700404"/>
                <a:gd name="connsiteX118" fmla="*/ 297815 w 312420"/>
                <a:gd name="connsiteY118" fmla="*/ 159385 h 700404"/>
                <a:gd name="connsiteX119" fmla="*/ 303530 w 312420"/>
                <a:gd name="connsiteY119" fmla="*/ 161290 h 700404"/>
                <a:gd name="connsiteX120" fmla="*/ 308610 w 312420"/>
                <a:gd name="connsiteY120" fmla="*/ 172720 h 700404"/>
                <a:gd name="connsiteX121" fmla="*/ 312420 w 312420"/>
                <a:gd name="connsiteY121" fmla="*/ 176530 h 700404"/>
                <a:gd name="connsiteX122" fmla="*/ 311785 w 312420"/>
                <a:gd name="connsiteY122" fmla="*/ 183515 h 700404"/>
                <a:gd name="connsiteX123" fmla="*/ 311785 w 312420"/>
                <a:gd name="connsiteY123" fmla="*/ 183515 h 700404"/>
                <a:gd name="connsiteX124" fmla="*/ 307975 w 312420"/>
                <a:gd name="connsiteY124" fmla="*/ 186055 h 700404"/>
                <a:gd name="connsiteX125" fmla="*/ 302260 w 312420"/>
                <a:gd name="connsiteY125" fmla="*/ 185420 h 700404"/>
                <a:gd name="connsiteX126" fmla="*/ 298450 w 312420"/>
                <a:gd name="connsiteY126" fmla="*/ 180975 h 700404"/>
                <a:gd name="connsiteX127" fmla="*/ 291465 w 312420"/>
                <a:gd name="connsiteY127" fmla="*/ 185420 h 700404"/>
                <a:gd name="connsiteX128" fmla="*/ 286385 w 312420"/>
                <a:gd name="connsiteY128" fmla="*/ 182880 h 700404"/>
                <a:gd name="connsiteX129" fmla="*/ 283845 w 312420"/>
                <a:gd name="connsiteY129" fmla="*/ 187960 h 700404"/>
                <a:gd name="connsiteX130" fmla="*/ 278765 w 312420"/>
                <a:gd name="connsiteY130" fmla="*/ 186055 h 700404"/>
                <a:gd name="connsiteX131" fmla="*/ 276225 w 312420"/>
                <a:gd name="connsiteY131" fmla="*/ 180975 h 700404"/>
                <a:gd name="connsiteX132" fmla="*/ 271145 w 312420"/>
                <a:gd name="connsiteY132" fmla="*/ 187325 h 700404"/>
                <a:gd name="connsiteX133" fmla="*/ 267335 w 312420"/>
                <a:gd name="connsiteY133" fmla="*/ 180340 h 700404"/>
                <a:gd name="connsiteX134" fmla="*/ 264160 w 312420"/>
                <a:gd name="connsiteY134" fmla="*/ 182880 h 700404"/>
                <a:gd name="connsiteX135" fmla="*/ 263525 w 312420"/>
                <a:gd name="connsiteY135" fmla="*/ 188595 h 700404"/>
                <a:gd name="connsiteX136" fmla="*/ 261620 w 312420"/>
                <a:gd name="connsiteY136" fmla="*/ 193675 h 700404"/>
                <a:gd name="connsiteX137" fmla="*/ 257175 w 312420"/>
                <a:gd name="connsiteY137" fmla="*/ 194945 h 700404"/>
                <a:gd name="connsiteX138" fmla="*/ 254635 w 312420"/>
                <a:gd name="connsiteY138" fmla="*/ 191770 h 700404"/>
                <a:gd name="connsiteX139" fmla="*/ 250825 w 312420"/>
                <a:gd name="connsiteY139" fmla="*/ 190500 h 700404"/>
                <a:gd name="connsiteX140" fmla="*/ 254635 w 312420"/>
                <a:gd name="connsiteY140" fmla="*/ 198120 h 700404"/>
                <a:gd name="connsiteX141" fmla="*/ 258445 w 312420"/>
                <a:gd name="connsiteY141" fmla="*/ 200660 h 700404"/>
                <a:gd name="connsiteX142" fmla="*/ 253365 w 312420"/>
                <a:gd name="connsiteY142" fmla="*/ 205105 h 700404"/>
                <a:gd name="connsiteX143" fmla="*/ 248285 w 312420"/>
                <a:gd name="connsiteY143" fmla="*/ 204470 h 700404"/>
                <a:gd name="connsiteX144" fmla="*/ 243840 w 312420"/>
                <a:gd name="connsiteY144" fmla="*/ 207010 h 700404"/>
                <a:gd name="connsiteX145" fmla="*/ 249555 w 312420"/>
                <a:gd name="connsiteY145" fmla="*/ 209550 h 700404"/>
                <a:gd name="connsiteX146" fmla="*/ 248920 w 312420"/>
                <a:gd name="connsiteY146" fmla="*/ 213360 h 700404"/>
                <a:gd name="connsiteX147" fmla="*/ 246380 w 312420"/>
                <a:gd name="connsiteY147" fmla="*/ 213995 h 700404"/>
                <a:gd name="connsiteX148" fmla="*/ 245110 w 312420"/>
                <a:gd name="connsiteY148" fmla="*/ 212090 h 700404"/>
                <a:gd name="connsiteX149" fmla="*/ 241300 w 312420"/>
                <a:gd name="connsiteY149" fmla="*/ 210185 h 700404"/>
                <a:gd name="connsiteX150" fmla="*/ 239395 w 312420"/>
                <a:gd name="connsiteY150" fmla="*/ 212725 h 700404"/>
                <a:gd name="connsiteX151" fmla="*/ 241935 w 312420"/>
                <a:gd name="connsiteY151" fmla="*/ 217170 h 700404"/>
                <a:gd name="connsiteX152" fmla="*/ 245745 w 312420"/>
                <a:gd name="connsiteY152" fmla="*/ 217170 h 700404"/>
                <a:gd name="connsiteX153" fmla="*/ 248920 w 312420"/>
                <a:gd name="connsiteY153" fmla="*/ 220980 h 700404"/>
                <a:gd name="connsiteX154" fmla="*/ 247015 w 312420"/>
                <a:gd name="connsiteY154" fmla="*/ 224790 h 700404"/>
                <a:gd name="connsiteX155" fmla="*/ 243205 w 312420"/>
                <a:gd name="connsiteY155" fmla="*/ 235585 h 700404"/>
                <a:gd name="connsiteX156" fmla="*/ 244475 w 312420"/>
                <a:gd name="connsiteY156" fmla="*/ 240030 h 700404"/>
                <a:gd name="connsiteX157" fmla="*/ 236855 w 312420"/>
                <a:gd name="connsiteY157" fmla="*/ 241300 h 700404"/>
                <a:gd name="connsiteX158" fmla="*/ 243205 w 312420"/>
                <a:gd name="connsiteY158" fmla="*/ 245745 h 700404"/>
                <a:gd name="connsiteX159" fmla="*/ 248285 w 312420"/>
                <a:gd name="connsiteY159" fmla="*/ 246380 h 700404"/>
                <a:gd name="connsiteX160" fmla="*/ 250190 w 312420"/>
                <a:gd name="connsiteY160" fmla="*/ 250190 h 700404"/>
                <a:gd name="connsiteX161" fmla="*/ 246380 w 312420"/>
                <a:gd name="connsiteY161" fmla="*/ 251460 h 700404"/>
                <a:gd name="connsiteX162" fmla="*/ 250190 w 312420"/>
                <a:gd name="connsiteY162" fmla="*/ 256540 h 700404"/>
                <a:gd name="connsiteX163" fmla="*/ 254635 w 312420"/>
                <a:gd name="connsiteY163" fmla="*/ 256540 h 700404"/>
                <a:gd name="connsiteX164" fmla="*/ 248285 w 312420"/>
                <a:gd name="connsiteY164" fmla="*/ 264160 h 700404"/>
                <a:gd name="connsiteX165" fmla="*/ 244475 w 312420"/>
                <a:gd name="connsiteY165" fmla="*/ 264160 h 700404"/>
                <a:gd name="connsiteX166" fmla="*/ 240030 w 312420"/>
                <a:gd name="connsiteY166" fmla="*/ 269875 h 700404"/>
                <a:gd name="connsiteX167" fmla="*/ 241300 w 312420"/>
                <a:gd name="connsiteY167" fmla="*/ 280035 h 700404"/>
                <a:gd name="connsiteX168" fmla="*/ 234950 w 312420"/>
                <a:gd name="connsiteY168" fmla="*/ 290195 h 700404"/>
                <a:gd name="connsiteX169" fmla="*/ 231140 w 312420"/>
                <a:gd name="connsiteY169" fmla="*/ 290195 h 700404"/>
                <a:gd name="connsiteX170" fmla="*/ 224790 w 312420"/>
                <a:gd name="connsiteY170" fmla="*/ 296545 h 700404"/>
                <a:gd name="connsiteX171" fmla="*/ 221615 w 312420"/>
                <a:gd name="connsiteY171" fmla="*/ 292100 h 700404"/>
                <a:gd name="connsiteX172" fmla="*/ 220980 w 312420"/>
                <a:gd name="connsiteY172" fmla="*/ 297815 h 700404"/>
                <a:gd name="connsiteX173" fmla="*/ 223520 w 312420"/>
                <a:gd name="connsiteY173" fmla="*/ 303530 h 700404"/>
                <a:gd name="connsiteX174" fmla="*/ 215900 w 312420"/>
                <a:gd name="connsiteY174" fmla="*/ 307975 h 700404"/>
                <a:gd name="connsiteX175" fmla="*/ 212725 w 312420"/>
                <a:gd name="connsiteY175" fmla="*/ 314325 h 700404"/>
                <a:gd name="connsiteX176" fmla="*/ 208915 w 312420"/>
                <a:gd name="connsiteY176" fmla="*/ 314325 h 700404"/>
                <a:gd name="connsiteX177" fmla="*/ 208280 w 312420"/>
                <a:gd name="connsiteY177" fmla="*/ 309880 h 700404"/>
                <a:gd name="connsiteX178" fmla="*/ 203835 w 312420"/>
                <a:gd name="connsiteY178" fmla="*/ 309880 h 700404"/>
                <a:gd name="connsiteX179" fmla="*/ 201295 w 312420"/>
                <a:gd name="connsiteY179" fmla="*/ 316230 h 700404"/>
                <a:gd name="connsiteX180" fmla="*/ 201295 w 312420"/>
                <a:gd name="connsiteY180" fmla="*/ 323215 h 700404"/>
                <a:gd name="connsiteX181" fmla="*/ 196850 w 312420"/>
                <a:gd name="connsiteY181" fmla="*/ 327025 h 700404"/>
                <a:gd name="connsiteX182" fmla="*/ 194310 w 312420"/>
                <a:gd name="connsiteY182" fmla="*/ 323215 h 700404"/>
                <a:gd name="connsiteX183" fmla="*/ 191770 w 312420"/>
                <a:gd name="connsiteY183" fmla="*/ 323215 h 700404"/>
                <a:gd name="connsiteX184" fmla="*/ 189865 w 312420"/>
                <a:gd name="connsiteY184" fmla="*/ 329565 h 700404"/>
                <a:gd name="connsiteX185" fmla="*/ 187325 w 312420"/>
                <a:gd name="connsiteY185" fmla="*/ 330200 h 700404"/>
                <a:gd name="connsiteX186" fmla="*/ 184785 w 312420"/>
                <a:gd name="connsiteY186" fmla="*/ 327025 h 700404"/>
                <a:gd name="connsiteX187" fmla="*/ 180340 w 312420"/>
                <a:gd name="connsiteY187" fmla="*/ 331470 h 700404"/>
                <a:gd name="connsiteX188" fmla="*/ 178435 w 312420"/>
                <a:gd name="connsiteY188" fmla="*/ 336550 h 700404"/>
                <a:gd name="connsiteX189" fmla="*/ 182880 w 312420"/>
                <a:gd name="connsiteY189" fmla="*/ 337185 h 700404"/>
                <a:gd name="connsiteX190" fmla="*/ 182245 w 312420"/>
                <a:gd name="connsiteY190" fmla="*/ 340995 h 700404"/>
                <a:gd name="connsiteX191" fmla="*/ 173990 w 312420"/>
                <a:gd name="connsiteY191" fmla="*/ 348615 h 700404"/>
                <a:gd name="connsiteX192" fmla="*/ 168275 w 312420"/>
                <a:gd name="connsiteY192" fmla="*/ 347345 h 700404"/>
                <a:gd name="connsiteX193" fmla="*/ 166370 w 312420"/>
                <a:gd name="connsiteY193" fmla="*/ 350520 h 700404"/>
                <a:gd name="connsiteX194" fmla="*/ 168910 w 312420"/>
                <a:gd name="connsiteY194" fmla="*/ 355600 h 700404"/>
                <a:gd name="connsiteX195" fmla="*/ 163830 w 312420"/>
                <a:gd name="connsiteY195" fmla="*/ 363220 h 700404"/>
                <a:gd name="connsiteX196" fmla="*/ 154940 w 312420"/>
                <a:gd name="connsiteY196" fmla="*/ 364490 h 700404"/>
                <a:gd name="connsiteX197" fmla="*/ 149860 w 312420"/>
                <a:gd name="connsiteY197" fmla="*/ 362585 h 700404"/>
                <a:gd name="connsiteX198" fmla="*/ 156845 w 312420"/>
                <a:gd name="connsiteY198" fmla="*/ 371475 h 700404"/>
                <a:gd name="connsiteX199" fmla="*/ 157480 w 312420"/>
                <a:gd name="connsiteY199" fmla="*/ 379095 h 700404"/>
                <a:gd name="connsiteX200" fmla="*/ 155575 w 312420"/>
                <a:gd name="connsiteY200" fmla="*/ 381635 h 700404"/>
                <a:gd name="connsiteX201" fmla="*/ 156845 w 312420"/>
                <a:gd name="connsiteY201" fmla="*/ 388620 h 700404"/>
                <a:gd name="connsiteX202" fmla="*/ 154940 w 312420"/>
                <a:gd name="connsiteY202" fmla="*/ 397510 h 700404"/>
                <a:gd name="connsiteX203" fmla="*/ 159385 w 312420"/>
                <a:gd name="connsiteY203" fmla="*/ 402590 h 700404"/>
                <a:gd name="connsiteX204" fmla="*/ 158750 w 312420"/>
                <a:gd name="connsiteY204" fmla="*/ 408940 h 700404"/>
                <a:gd name="connsiteX205" fmla="*/ 154940 w 312420"/>
                <a:gd name="connsiteY205" fmla="*/ 405130 h 700404"/>
                <a:gd name="connsiteX206" fmla="*/ 153670 w 312420"/>
                <a:gd name="connsiteY206" fmla="*/ 407035 h 700404"/>
                <a:gd name="connsiteX207" fmla="*/ 155575 w 312420"/>
                <a:gd name="connsiteY207" fmla="*/ 415925 h 700404"/>
                <a:gd name="connsiteX208" fmla="*/ 151130 w 312420"/>
                <a:gd name="connsiteY208" fmla="*/ 421640 h 700404"/>
                <a:gd name="connsiteX209" fmla="*/ 155575 w 312420"/>
                <a:gd name="connsiteY209" fmla="*/ 423545 h 700404"/>
                <a:gd name="connsiteX210" fmla="*/ 155575 w 312420"/>
                <a:gd name="connsiteY210" fmla="*/ 427355 h 700404"/>
                <a:gd name="connsiteX211" fmla="*/ 153035 w 312420"/>
                <a:gd name="connsiteY211" fmla="*/ 429260 h 700404"/>
                <a:gd name="connsiteX212" fmla="*/ 156210 w 312420"/>
                <a:gd name="connsiteY212" fmla="*/ 436245 h 700404"/>
                <a:gd name="connsiteX213" fmla="*/ 151765 w 312420"/>
                <a:gd name="connsiteY213" fmla="*/ 441960 h 700404"/>
                <a:gd name="connsiteX214" fmla="*/ 155575 w 312420"/>
                <a:gd name="connsiteY214" fmla="*/ 445770 h 700404"/>
                <a:gd name="connsiteX215" fmla="*/ 158750 w 312420"/>
                <a:gd name="connsiteY215" fmla="*/ 450215 h 700404"/>
                <a:gd name="connsiteX216" fmla="*/ 163195 w 312420"/>
                <a:gd name="connsiteY216" fmla="*/ 450850 h 700404"/>
                <a:gd name="connsiteX217" fmla="*/ 163195 w 312420"/>
                <a:gd name="connsiteY217" fmla="*/ 456565 h 700404"/>
                <a:gd name="connsiteX218" fmla="*/ 166370 w 312420"/>
                <a:gd name="connsiteY218" fmla="*/ 454660 h 700404"/>
                <a:gd name="connsiteX219" fmla="*/ 169545 w 312420"/>
                <a:gd name="connsiteY219" fmla="*/ 460375 h 700404"/>
                <a:gd name="connsiteX220" fmla="*/ 175260 w 312420"/>
                <a:gd name="connsiteY220" fmla="*/ 454025 h 700404"/>
                <a:gd name="connsiteX221" fmla="*/ 179705 w 312420"/>
                <a:gd name="connsiteY221" fmla="*/ 457835 h 700404"/>
                <a:gd name="connsiteX222" fmla="*/ 180975 w 312420"/>
                <a:gd name="connsiteY222" fmla="*/ 463550 h 700404"/>
                <a:gd name="connsiteX223" fmla="*/ 191770 w 312420"/>
                <a:gd name="connsiteY223" fmla="*/ 471805 h 700404"/>
                <a:gd name="connsiteX224" fmla="*/ 189865 w 312420"/>
                <a:gd name="connsiteY224" fmla="*/ 475615 h 700404"/>
                <a:gd name="connsiteX225" fmla="*/ 198755 w 312420"/>
                <a:gd name="connsiteY225" fmla="*/ 481330 h 700404"/>
                <a:gd name="connsiteX226" fmla="*/ 198755 w 312420"/>
                <a:gd name="connsiteY226" fmla="*/ 485775 h 700404"/>
                <a:gd name="connsiteX227" fmla="*/ 205105 w 312420"/>
                <a:gd name="connsiteY227" fmla="*/ 491490 h 700404"/>
                <a:gd name="connsiteX228" fmla="*/ 201295 w 312420"/>
                <a:gd name="connsiteY228" fmla="*/ 501015 h 700404"/>
                <a:gd name="connsiteX229" fmla="*/ 193675 w 312420"/>
                <a:gd name="connsiteY229" fmla="*/ 509270 h 700404"/>
                <a:gd name="connsiteX230" fmla="*/ 191770 w 312420"/>
                <a:gd name="connsiteY230" fmla="*/ 515620 h 700404"/>
                <a:gd name="connsiteX231" fmla="*/ 183515 w 312420"/>
                <a:gd name="connsiteY231" fmla="*/ 517525 h 700404"/>
                <a:gd name="connsiteX232" fmla="*/ 178435 w 312420"/>
                <a:gd name="connsiteY232" fmla="*/ 514985 h 700404"/>
                <a:gd name="connsiteX233" fmla="*/ 179070 w 312420"/>
                <a:gd name="connsiteY233" fmla="*/ 511175 h 700404"/>
                <a:gd name="connsiteX234" fmla="*/ 172085 w 312420"/>
                <a:gd name="connsiteY234" fmla="*/ 508635 h 700404"/>
                <a:gd name="connsiteX235" fmla="*/ 168910 w 312420"/>
                <a:gd name="connsiteY235" fmla="*/ 505460 h 700404"/>
                <a:gd name="connsiteX236" fmla="*/ 168910 w 312420"/>
                <a:gd name="connsiteY236" fmla="*/ 509270 h 700404"/>
                <a:gd name="connsiteX237" fmla="*/ 165100 w 312420"/>
                <a:gd name="connsiteY237" fmla="*/ 509270 h 700404"/>
                <a:gd name="connsiteX238" fmla="*/ 162560 w 312420"/>
                <a:gd name="connsiteY238" fmla="*/ 506730 h 700404"/>
                <a:gd name="connsiteX239" fmla="*/ 156845 w 312420"/>
                <a:gd name="connsiteY239" fmla="*/ 505460 h 700404"/>
                <a:gd name="connsiteX240" fmla="*/ 154940 w 312420"/>
                <a:gd name="connsiteY240" fmla="*/ 509270 h 700404"/>
                <a:gd name="connsiteX241" fmla="*/ 145415 w 312420"/>
                <a:gd name="connsiteY241" fmla="*/ 508000 h 700404"/>
                <a:gd name="connsiteX242" fmla="*/ 142875 w 312420"/>
                <a:gd name="connsiteY242" fmla="*/ 505460 h 700404"/>
                <a:gd name="connsiteX243" fmla="*/ 138430 w 312420"/>
                <a:gd name="connsiteY243" fmla="*/ 511175 h 700404"/>
                <a:gd name="connsiteX244" fmla="*/ 133350 w 312420"/>
                <a:gd name="connsiteY244" fmla="*/ 508635 h 700404"/>
                <a:gd name="connsiteX245" fmla="*/ 128905 w 312420"/>
                <a:gd name="connsiteY245" fmla="*/ 510540 h 700404"/>
                <a:gd name="connsiteX246" fmla="*/ 128905 w 312420"/>
                <a:gd name="connsiteY246" fmla="*/ 513080 h 700404"/>
                <a:gd name="connsiteX247" fmla="*/ 138430 w 312420"/>
                <a:gd name="connsiteY247" fmla="*/ 513715 h 700404"/>
                <a:gd name="connsiteX248" fmla="*/ 140970 w 312420"/>
                <a:gd name="connsiteY248" fmla="*/ 515620 h 700404"/>
                <a:gd name="connsiteX249" fmla="*/ 141605 w 312420"/>
                <a:gd name="connsiteY249" fmla="*/ 512445 h 700404"/>
                <a:gd name="connsiteX250" fmla="*/ 149860 w 312420"/>
                <a:gd name="connsiteY250" fmla="*/ 512445 h 700404"/>
                <a:gd name="connsiteX251" fmla="*/ 153670 w 312420"/>
                <a:gd name="connsiteY251" fmla="*/ 514985 h 700404"/>
                <a:gd name="connsiteX252" fmla="*/ 160020 w 312420"/>
                <a:gd name="connsiteY252" fmla="*/ 516255 h 700404"/>
                <a:gd name="connsiteX253" fmla="*/ 163830 w 312420"/>
                <a:gd name="connsiteY253" fmla="*/ 521970 h 700404"/>
                <a:gd name="connsiteX254" fmla="*/ 168910 w 312420"/>
                <a:gd name="connsiteY254" fmla="*/ 519430 h 700404"/>
                <a:gd name="connsiteX255" fmla="*/ 172085 w 312420"/>
                <a:gd name="connsiteY255" fmla="*/ 520700 h 700404"/>
                <a:gd name="connsiteX256" fmla="*/ 177800 w 312420"/>
                <a:gd name="connsiteY256" fmla="*/ 517525 h 700404"/>
                <a:gd name="connsiteX257" fmla="*/ 185420 w 312420"/>
                <a:gd name="connsiteY257" fmla="*/ 519430 h 700404"/>
                <a:gd name="connsiteX258" fmla="*/ 189230 w 312420"/>
                <a:gd name="connsiteY258" fmla="*/ 522605 h 700404"/>
                <a:gd name="connsiteX259" fmla="*/ 189865 w 312420"/>
                <a:gd name="connsiteY259" fmla="*/ 528320 h 700404"/>
                <a:gd name="connsiteX260" fmla="*/ 185420 w 312420"/>
                <a:gd name="connsiteY260" fmla="*/ 532130 h 700404"/>
                <a:gd name="connsiteX261" fmla="*/ 180975 w 312420"/>
                <a:gd name="connsiteY261" fmla="*/ 532130 h 700404"/>
                <a:gd name="connsiteX262" fmla="*/ 175260 w 312420"/>
                <a:gd name="connsiteY262" fmla="*/ 540385 h 700404"/>
                <a:gd name="connsiteX263" fmla="*/ 171450 w 312420"/>
                <a:gd name="connsiteY263" fmla="*/ 540385 h 700404"/>
                <a:gd name="connsiteX264" fmla="*/ 172720 w 312420"/>
                <a:gd name="connsiteY264" fmla="*/ 534670 h 700404"/>
                <a:gd name="connsiteX265" fmla="*/ 170815 w 312420"/>
                <a:gd name="connsiteY265" fmla="*/ 532130 h 700404"/>
                <a:gd name="connsiteX266" fmla="*/ 168275 w 312420"/>
                <a:gd name="connsiteY266" fmla="*/ 535305 h 700404"/>
                <a:gd name="connsiteX267" fmla="*/ 168910 w 312420"/>
                <a:gd name="connsiteY267" fmla="*/ 539115 h 700404"/>
                <a:gd name="connsiteX268" fmla="*/ 164465 w 312420"/>
                <a:gd name="connsiteY268" fmla="*/ 539750 h 700404"/>
                <a:gd name="connsiteX269" fmla="*/ 160020 w 312420"/>
                <a:gd name="connsiteY269" fmla="*/ 544195 h 700404"/>
                <a:gd name="connsiteX270" fmla="*/ 159385 w 312420"/>
                <a:gd name="connsiteY270" fmla="*/ 550545 h 700404"/>
                <a:gd name="connsiteX271" fmla="*/ 154305 w 312420"/>
                <a:gd name="connsiteY271" fmla="*/ 546735 h 700404"/>
                <a:gd name="connsiteX272" fmla="*/ 154305 w 312420"/>
                <a:gd name="connsiteY272" fmla="*/ 550545 h 700404"/>
                <a:gd name="connsiteX273" fmla="*/ 150495 w 312420"/>
                <a:gd name="connsiteY273" fmla="*/ 553720 h 700404"/>
                <a:gd name="connsiteX274" fmla="*/ 151765 w 312420"/>
                <a:gd name="connsiteY274" fmla="*/ 552450 h 700404"/>
                <a:gd name="connsiteX275" fmla="*/ 148590 w 312420"/>
                <a:gd name="connsiteY275" fmla="*/ 552450 h 700404"/>
                <a:gd name="connsiteX276" fmla="*/ 144780 w 312420"/>
                <a:gd name="connsiteY276" fmla="*/ 556895 h 700404"/>
                <a:gd name="connsiteX277" fmla="*/ 149860 w 312420"/>
                <a:gd name="connsiteY277" fmla="*/ 557530 h 700404"/>
                <a:gd name="connsiteX278" fmla="*/ 156210 w 312420"/>
                <a:gd name="connsiteY278" fmla="*/ 563880 h 700404"/>
                <a:gd name="connsiteX279" fmla="*/ 144780 w 312420"/>
                <a:gd name="connsiteY279" fmla="*/ 564515 h 700404"/>
                <a:gd name="connsiteX280" fmla="*/ 153670 w 312420"/>
                <a:gd name="connsiteY280" fmla="*/ 567690 h 700404"/>
                <a:gd name="connsiteX281" fmla="*/ 154305 w 312420"/>
                <a:gd name="connsiteY281" fmla="*/ 571500 h 700404"/>
                <a:gd name="connsiteX282" fmla="*/ 151130 w 312420"/>
                <a:gd name="connsiteY282" fmla="*/ 578485 h 700404"/>
                <a:gd name="connsiteX283" fmla="*/ 157480 w 312420"/>
                <a:gd name="connsiteY283" fmla="*/ 584835 h 700404"/>
                <a:gd name="connsiteX284" fmla="*/ 149860 w 312420"/>
                <a:gd name="connsiteY284" fmla="*/ 586105 h 700404"/>
                <a:gd name="connsiteX285" fmla="*/ 142875 w 312420"/>
                <a:gd name="connsiteY285" fmla="*/ 583565 h 700404"/>
                <a:gd name="connsiteX286" fmla="*/ 146685 w 312420"/>
                <a:gd name="connsiteY286" fmla="*/ 589280 h 700404"/>
                <a:gd name="connsiteX287" fmla="*/ 143510 w 312420"/>
                <a:gd name="connsiteY287" fmla="*/ 594995 h 700404"/>
                <a:gd name="connsiteX288" fmla="*/ 150495 w 312420"/>
                <a:gd name="connsiteY288" fmla="*/ 599440 h 700404"/>
                <a:gd name="connsiteX289" fmla="*/ 144780 w 312420"/>
                <a:gd name="connsiteY289" fmla="*/ 604520 h 700404"/>
                <a:gd name="connsiteX290" fmla="*/ 149860 w 312420"/>
                <a:gd name="connsiteY290" fmla="*/ 610870 h 700404"/>
                <a:gd name="connsiteX291" fmla="*/ 145415 w 312420"/>
                <a:gd name="connsiteY291" fmla="*/ 615950 h 700404"/>
                <a:gd name="connsiteX292" fmla="*/ 144780 w 312420"/>
                <a:gd name="connsiteY292" fmla="*/ 622300 h 700404"/>
                <a:gd name="connsiteX293" fmla="*/ 150495 w 312420"/>
                <a:gd name="connsiteY293" fmla="*/ 626745 h 700404"/>
                <a:gd name="connsiteX294" fmla="*/ 147955 w 312420"/>
                <a:gd name="connsiteY294" fmla="*/ 631825 h 700404"/>
                <a:gd name="connsiteX295" fmla="*/ 146685 w 312420"/>
                <a:gd name="connsiteY295" fmla="*/ 647065 h 700404"/>
                <a:gd name="connsiteX296" fmla="*/ 141605 w 312420"/>
                <a:gd name="connsiteY296" fmla="*/ 652145 h 700404"/>
                <a:gd name="connsiteX297" fmla="*/ 139700 w 312420"/>
                <a:gd name="connsiteY297" fmla="*/ 664210 h 700404"/>
                <a:gd name="connsiteX298" fmla="*/ 132715 w 312420"/>
                <a:gd name="connsiteY298" fmla="*/ 672465 h 700404"/>
                <a:gd name="connsiteX299" fmla="*/ 129540 w 312420"/>
                <a:gd name="connsiteY299" fmla="*/ 668020 h 700404"/>
                <a:gd name="connsiteX300" fmla="*/ 123825 w 312420"/>
                <a:gd name="connsiteY300" fmla="*/ 665480 h 700404"/>
                <a:gd name="connsiteX301" fmla="*/ 116840 w 312420"/>
                <a:gd name="connsiteY301" fmla="*/ 669290 h 700404"/>
                <a:gd name="connsiteX302" fmla="*/ 105410 w 312420"/>
                <a:gd name="connsiteY302" fmla="*/ 667385 h 700404"/>
                <a:gd name="connsiteX303" fmla="*/ 103505 w 312420"/>
                <a:gd name="connsiteY303" fmla="*/ 662940 h 700404"/>
                <a:gd name="connsiteX304" fmla="*/ 101600 w 312420"/>
                <a:gd name="connsiteY304" fmla="*/ 673100 h 700404"/>
                <a:gd name="connsiteX305" fmla="*/ 92075 w 312420"/>
                <a:gd name="connsiteY305" fmla="*/ 674370 h 700404"/>
                <a:gd name="connsiteX306" fmla="*/ 87630 w 312420"/>
                <a:gd name="connsiteY306" fmla="*/ 684530 h 700404"/>
                <a:gd name="connsiteX307" fmla="*/ 91440 w 312420"/>
                <a:gd name="connsiteY307" fmla="*/ 687705 h 700404"/>
                <a:gd name="connsiteX308" fmla="*/ 92075 w 312420"/>
                <a:gd name="connsiteY308" fmla="*/ 692785 h 700404"/>
                <a:gd name="connsiteX309" fmla="*/ 85725 w 312420"/>
                <a:gd name="connsiteY309" fmla="*/ 698500 h 700404"/>
                <a:gd name="connsiteX310" fmla="*/ 78105 w 312420"/>
                <a:gd name="connsiteY310" fmla="*/ 695960 h 700404"/>
                <a:gd name="connsiteX311" fmla="*/ 62230 w 312420"/>
                <a:gd name="connsiteY311" fmla="*/ 700405 h 700404"/>
                <a:gd name="connsiteX312" fmla="*/ 55880 w 312420"/>
                <a:gd name="connsiteY312" fmla="*/ 700405 h 700404"/>
                <a:gd name="connsiteX313" fmla="*/ 52705 w 312420"/>
                <a:gd name="connsiteY313" fmla="*/ 697230 h 700404"/>
                <a:gd name="connsiteX314" fmla="*/ 56515 w 312420"/>
                <a:gd name="connsiteY314" fmla="*/ 691515 h 700404"/>
                <a:gd name="connsiteX315" fmla="*/ 53975 w 312420"/>
                <a:gd name="connsiteY315" fmla="*/ 676910 h 700404"/>
                <a:gd name="connsiteX316" fmla="*/ 47625 w 312420"/>
                <a:gd name="connsiteY316" fmla="*/ 675005 h 700404"/>
                <a:gd name="connsiteX317" fmla="*/ 46990 w 312420"/>
                <a:gd name="connsiteY317" fmla="*/ 669290 h 700404"/>
                <a:gd name="connsiteX318" fmla="*/ 42545 w 312420"/>
                <a:gd name="connsiteY318" fmla="*/ 666750 h 700404"/>
                <a:gd name="connsiteX319" fmla="*/ 43815 w 312420"/>
                <a:gd name="connsiteY319" fmla="*/ 663575 h 700404"/>
                <a:gd name="connsiteX320" fmla="*/ 51435 w 312420"/>
                <a:gd name="connsiteY320" fmla="*/ 662940 h 700404"/>
                <a:gd name="connsiteX321" fmla="*/ 55880 w 312420"/>
                <a:gd name="connsiteY321" fmla="*/ 654685 h 700404"/>
                <a:gd name="connsiteX322" fmla="*/ 53975 w 312420"/>
                <a:gd name="connsiteY322" fmla="*/ 647065 h 700404"/>
                <a:gd name="connsiteX323" fmla="*/ 47625 w 312420"/>
                <a:gd name="connsiteY323" fmla="*/ 650875 h 700404"/>
                <a:gd name="connsiteX324" fmla="*/ 41910 w 312420"/>
                <a:gd name="connsiteY324" fmla="*/ 645160 h 700404"/>
                <a:gd name="connsiteX325" fmla="*/ 40005 w 312420"/>
                <a:gd name="connsiteY325" fmla="*/ 639445 h 700404"/>
                <a:gd name="connsiteX326" fmla="*/ 33655 w 312420"/>
                <a:gd name="connsiteY326" fmla="*/ 636905 h 700404"/>
                <a:gd name="connsiteX327" fmla="*/ 33020 w 312420"/>
                <a:gd name="connsiteY327" fmla="*/ 628015 h 700404"/>
                <a:gd name="connsiteX328" fmla="*/ 27305 w 312420"/>
                <a:gd name="connsiteY328" fmla="*/ 616585 h 700404"/>
                <a:gd name="connsiteX329" fmla="*/ 24765 w 312420"/>
                <a:gd name="connsiteY329" fmla="*/ 614045 h 700404"/>
                <a:gd name="connsiteX330" fmla="*/ 21590 w 312420"/>
                <a:gd name="connsiteY330" fmla="*/ 605790 h 700404"/>
                <a:gd name="connsiteX331" fmla="*/ 16510 w 312420"/>
                <a:gd name="connsiteY331" fmla="*/ 604520 h 700404"/>
                <a:gd name="connsiteX332" fmla="*/ 12700 w 312420"/>
                <a:gd name="connsiteY332" fmla="*/ 599440 h 700404"/>
                <a:gd name="connsiteX333" fmla="*/ 15240 w 312420"/>
                <a:gd name="connsiteY333" fmla="*/ 596265 h 700404"/>
                <a:gd name="connsiteX334" fmla="*/ 15875 w 312420"/>
                <a:gd name="connsiteY334" fmla="*/ 589280 h 700404"/>
                <a:gd name="connsiteX335" fmla="*/ 13970 w 312420"/>
                <a:gd name="connsiteY335" fmla="*/ 584200 h 700404"/>
                <a:gd name="connsiteX336" fmla="*/ 15240 w 312420"/>
                <a:gd name="connsiteY336" fmla="*/ 579120 h 700404"/>
                <a:gd name="connsiteX337" fmla="*/ 21590 w 312420"/>
                <a:gd name="connsiteY337" fmla="*/ 574040 h 700404"/>
                <a:gd name="connsiteX338" fmla="*/ 19685 w 312420"/>
                <a:gd name="connsiteY338" fmla="*/ 570865 h 700404"/>
                <a:gd name="connsiteX339" fmla="*/ 14605 w 312420"/>
                <a:gd name="connsiteY339" fmla="*/ 567690 h 700404"/>
                <a:gd name="connsiteX340" fmla="*/ 15875 w 312420"/>
                <a:gd name="connsiteY340" fmla="*/ 564515 h 700404"/>
                <a:gd name="connsiteX341" fmla="*/ 12700 w 312420"/>
                <a:gd name="connsiteY341" fmla="*/ 564515 h 700404"/>
                <a:gd name="connsiteX342" fmla="*/ 12065 w 312420"/>
                <a:gd name="connsiteY342" fmla="*/ 569595 h 700404"/>
                <a:gd name="connsiteX343" fmla="*/ 16510 w 312420"/>
                <a:gd name="connsiteY343" fmla="*/ 574040 h 700404"/>
                <a:gd name="connsiteX344" fmla="*/ 9525 w 312420"/>
                <a:gd name="connsiteY344" fmla="*/ 577215 h 700404"/>
                <a:gd name="connsiteX345" fmla="*/ 10795 w 312420"/>
                <a:gd name="connsiteY345" fmla="*/ 570865 h 700404"/>
                <a:gd name="connsiteX346" fmla="*/ 8890 w 312420"/>
                <a:gd name="connsiteY346" fmla="*/ 568325 h 700404"/>
                <a:gd name="connsiteX347" fmla="*/ 4445 w 312420"/>
                <a:gd name="connsiteY347" fmla="*/ 565785 h 700404"/>
                <a:gd name="connsiteX348" fmla="*/ 3810 w 312420"/>
                <a:gd name="connsiteY348" fmla="*/ 555625 h 700404"/>
                <a:gd name="connsiteX349" fmla="*/ 1270 w 312420"/>
                <a:gd name="connsiteY349" fmla="*/ 551815 h 700404"/>
                <a:gd name="connsiteX350" fmla="*/ 0 w 312420"/>
                <a:gd name="connsiteY350" fmla="*/ 538480 h 700404"/>
                <a:gd name="connsiteX351" fmla="*/ 5080 w 312420"/>
                <a:gd name="connsiteY351" fmla="*/ 535940 h 700404"/>
                <a:gd name="connsiteX352" fmla="*/ 4445 w 312420"/>
                <a:gd name="connsiteY352" fmla="*/ 534670 h 700404"/>
                <a:gd name="connsiteX353" fmla="*/ 4445 w 312420"/>
                <a:gd name="connsiteY353" fmla="*/ 534670 h 700404"/>
                <a:gd name="connsiteX354" fmla="*/ 187325 w 312420"/>
                <a:gd name="connsiteY354" fmla="*/ 516255 h 700404"/>
                <a:gd name="connsiteX355" fmla="*/ 191770 w 312420"/>
                <a:gd name="connsiteY355" fmla="*/ 523875 h 700404"/>
                <a:gd name="connsiteX356" fmla="*/ 194310 w 312420"/>
                <a:gd name="connsiteY356" fmla="*/ 525780 h 700404"/>
                <a:gd name="connsiteX357" fmla="*/ 194310 w 312420"/>
                <a:gd name="connsiteY357" fmla="*/ 518160 h 700404"/>
                <a:gd name="connsiteX358" fmla="*/ 200660 w 312420"/>
                <a:gd name="connsiteY358" fmla="*/ 512445 h 700404"/>
                <a:gd name="connsiteX359" fmla="*/ 200660 w 312420"/>
                <a:gd name="connsiteY359" fmla="*/ 507365 h 700404"/>
                <a:gd name="connsiteX360" fmla="*/ 193040 w 312420"/>
                <a:gd name="connsiteY360" fmla="*/ 507365 h 700404"/>
                <a:gd name="connsiteX361" fmla="*/ 187325 w 312420"/>
                <a:gd name="connsiteY361" fmla="*/ 516255 h 700404"/>
                <a:gd name="connsiteX362" fmla="*/ 187325 w 312420"/>
                <a:gd name="connsiteY362" fmla="*/ 516255 h 700404"/>
                <a:gd name="connsiteX363" fmla="*/ 7620 w 312420"/>
                <a:gd name="connsiteY363" fmla="*/ 579120 h 700404"/>
                <a:gd name="connsiteX364" fmla="*/ 6985 w 312420"/>
                <a:gd name="connsiteY364" fmla="*/ 583565 h 700404"/>
                <a:gd name="connsiteX365" fmla="*/ 10160 w 312420"/>
                <a:gd name="connsiteY365" fmla="*/ 583565 h 700404"/>
                <a:gd name="connsiteX366" fmla="*/ 11430 w 312420"/>
                <a:gd name="connsiteY366" fmla="*/ 578485 h 700404"/>
                <a:gd name="connsiteX367" fmla="*/ 7620 w 312420"/>
                <a:gd name="connsiteY367" fmla="*/ 579120 h 700404"/>
                <a:gd name="connsiteX368" fmla="*/ 7620 w 312420"/>
                <a:gd name="connsiteY368" fmla="*/ 579120 h 700404"/>
                <a:gd name="connsiteX369" fmla="*/ 214630 w 312420"/>
                <a:gd name="connsiteY369" fmla="*/ 559435 h 700404"/>
                <a:gd name="connsiteX370" fmla="*/ 217170 w 312420"/>
                <a:gd name="connsiteY370" fmla="*/ 564515 h 700404"/>
                <a:gd name="connsiteX371" fmla="*/ 220345 w 312420"/>
                <a:gd name="connsiteY371" fmla="*/ 560705 h 700404"/>
                <a:gd name="connsiteX372" fmla="*/ 217170 w 312420"/>
                <a:gd name="connsiteY372" fmla="*/ 558165 h 700404"/>
                <a:gd name="connsiteX373" fmla="*/ 214630 w 312420"/>
                <a:gd name="connsiteY373" fmla="*/ 559435 h 700404"/>
                <a:gd name="connsiteX374" fmla="*/ 214630 w 312420"/>
                <a:gd name="connsiteY374" fmla="*/ 559435 h 700404"/>
                <a:gd name="connsiteX375" fmla="*/ 217170 w 312420"/>
                <a:gd name="connsiteY375" fmla="*/ 588010 h 700404"/>
                <a:gd name="connsiteX376" fmla="*/ 219075 w 312420"/>
                <a:gd name="connsiteY376" fmla="*/ 591185 h 700404"/>
                <a:gd name="connsiteX377" fmla="*/ 222250 w 312420"/>
                <a:gd name="connsiteY377" fmla="*/ 588010 h 700404"/>
                <a:gd name="connsiteX378" fmla="*/ 227965 w 312420"/>
                <a:gd name="connsiteY378" fmla="*/ 586740 h 700404"/>
                <a:gd name="connsiteX379" fmla="*/ 226695 w 312420"/>
                <a:gd name="connsiteY379" fmla="*/ 584835 h 700404"/>
                <a:gd name="connsiteX380" fmla="*/ 220345 w 312420"/>
                <a:gd name="connsiteY380" fmla="*/ 584835 h 700404"/>
                <a:gd name="connsiteX381" fmla="*/ 217170 w 312420"/>
                <a:gd name="connsiteY381" fmla="*/ 588010 h 700404"/>
                <a:gd name="connsiteX382" fmla="*/ 217170 w 312420"/>
                <a:gd name="connsiteY382" fmla="*/ 588010 h 700404"/>
                <a:gd name="connsiteX383" fmla="*/ 195580 w 312420"/>
                <a:gd name="connsiteY383" fmla="*/ 636270 h 700404"/>
                <a:gd name="connsiteX384" fmla="*/ 202565 w 312420"/>
                <a:gd name="connsiteY384" fmla="*/ 634365 h 700404"/>
                <a:gd name="connsiteX385" fmla="*/ 203835 w 312420"/>
                <a:gd name="connsiteY385" fmla="*/ 630555 h 700404"/>
                <a:gd name="connsiteX386" fmla="*/ 201930 w 312420"/>
                <a:gd name="connsiteY386" fmla="*/ 629285 h 700404"/>
                <a:gd name="connsiteX387" fmla="*/ 203200 w 312420"/>
                <a:gd name="connsiteY387" fmla="*/ 625475 h 700404"/>
                <a:gd name="connsiteX388" fmla="*/ 210185 w 312420"/>
                <a:gd name="connsiteY388" fmla="*/ 619760 h 700404"/>
                <a:gd name="connsiteX389" fmla="*/ 210820 w 312420"/>
                <a:gd name="connsiteY389" fmla="*/ 615950 h 700404"/>
                <a:gd name="connsiteX390" fmla="*/ 215265 w 312420"/>
                <a:gd name="connsiteY390" fmla="*/ 610235 h 700404"/>
                <a:gd name="connsiteX391" fmla="*/ 214630 w 312420"/>
                <a:gd name="connsiteY391" fmla="*/ 607695 h 700404"/>
                <a:gd name="connsiteX392" fmla="*/ 210185 w 312420"/>
                <a:gd name="connsiteY392" fmla="*/ 603885 h 700404"/>
                <a:gd name="connsiteX393" fmla="*/ 212725 w 312420"/>
                <a:gd name="connsiteY393" fmla="*/ 598805 h 700404"/>
                <a:gd name="connsiteX394" fmla="*/ 213360 w 312420"/>
                <a:gd name="connsiteY394" fmla="*/ 594995 h 700404"/>
                <a:gd name="connsiteX395" fmla="*/ 215900 w 312420"/>
                <a:gd name="connsiteY395" fmla="*/ 592455 h 700404"/>
                <a:gd name="connsiteX396" fmla="*/ 212090 w 312420"/>
                <a:gd name="connsiteY396" fmla="*/ 590550 h 700404"/>
                <a:gd name="connsiteX397" fmla="*/ 208915 w 312420"/>
                <a:gd name="connsiteY397" fmla="*/ 592455 h 700404"/>
                <a:gd name="connsiteX398" fmla="*/ 202565 w 312420"/>
                <a:gd name="connsiteY398" fmla="*/ 592455 h 700404"/>
                <a:gd name="connsiteX399" fmla="*/ 198120 w 312420"/>
                <a:gd name="connsiteY399" fmla="*/ 597535 h 700404"/>
                <a:gd name="connsiteX400" fmla="*/ 194945 w 312420"/>
                <a:gd name="connsiteY400" fmla="*/ 603250 h 700404"/>
                <a:gd name="connsiteX401" fmla="*/ 190500 w 312420"/>
                <a:gd name="connsiteY401" fmla="*/ 607695 h 700404"/>
                <a:gd name="connsiteX402" fmla="*/ 192405 w 312420"/>
                <a:gd name="connsiteY402" fmla="*/ 614680 h 700404"/>
                <a:gd name="connsiteX403" fmla="*/ 189865 w 312420"/>
                <a:gd name="connsiteY403" fmla="*/ 615950 h 700404"/>
                <a:gd name="connsiteX404" fmla="*/ 196215 w 312420"/>
                <a:gd name="connsiteY404" fmla="*/ 624840 h 700404"/>
                <a:gd name="connsiteX405" fmla="*/ 198755 w 312420"/>
                <a:gd name="connsiteY405" fmla="*/ 624205 h 700404"/>
                <a:gd name="connsiteX406" fmla="*/ 197485 w 312420"/>
                <a:gd name="connsiteY406" fmla="*/ 629285 h 700404"/>
                <a:gd name="connsiteX407" fmla="*/ 193675 w 312420"/>
                <a:gd name="connsiteY407" fmla="*/ 633730 h 700404"/>
                <a:gd name="connsiteX408" fmla="*/ 195580 w 312420"/>
                <a:gd name="connsiteY408" fmla="*/ 636270 h 700404"/>
                <a:gd name="connsiteX409" fmla="*/ 195580 w 312420"/>
                <a:gd name="connsiteY409" fmla="*/ 636270 h 700404"/>
                <a:gd name="connsiteX410" fmla="*/ 149225 w 312420"/>
                <a:gd name="connsiteY410" fmla="*/ 655320 h 700404"/>
                <a:gd name="connsiteX411" fmla="*/ 149860 w 312420"/>
                <a:gd name="connsiteY411" fmla="*/ 661035 h 700404"/>
                <a:gd name="connsiteX412" fmla="*/ 149860 w 312420"/>
                <a:gd name="connsiteY412" fmla="*/ 665480 h 700404"/>
                <a:gd name="connsiteX413" fmla="*/ 151765 w 312420"/>
                <a:gd name="connsiteY413" fmla="*/ 667385 h 700404"/>
                <a:gd name="connsiteX414" fmla="*/ 154305 w 312420"/>
                <a:gd name="connsiteY414" fmla="*/ 662305 h 700404"/>
                <a:gd name="connsiteX415" fmla="*/ 157480 w 312420"/>
                <a:gd name="connsiteY415" fmla="*/ 652145 h 700404"/>
                <a:gd name="connsiteX416" fmla="*/ 158750 w 312420"/>
                <a:gd name="connsiteY416" fmla="*/ 641985 h 700404"/>
                <a:gd name="connsiteX417" fmla="*/ 161925 w 312420"/>
                <a:gd name="connsiteY417" fmla="*/ 631190 h 700404"/>
                <a:gd name="connsiteX418" fmla="*/ 163195 w 312420"/>
                <a:gd name="connsiteY418" fmla="*/ 621665 h 700404"/>
                <a:gd name="connsiteX419" fmla="*/ 160020 w 312420"/>
                <a:gd name="connsiteY419" fmla="*/ 617855 h 700404"/>
                <a:gd name="connsiteX420" fmla="*/ 156210 w 312420"/>
                <a:gd name="connsiteY420" fmla="*/ 623570 h 700404"/>
                <a:gd name="connsiteX421" fmla="*/ 156845 w 312420"/>
                <a:gd name="connsiteY421" fmla="*/ 626110 h 700404"/>
                <a:gd name="connsiteX422" fmla="*/ 154940 w 312420"/>
                <a:gd name="connsiteY422" fmla="*/ 635635 h 700404"/>
                <a:gd name="connsiteX423" fmla="*/ 151765 w 312420"/>
                <a:gd name="connsiteY423" fmla="*/ 638175 h 700404"/>
                <a:gd name="connsiteX424" fmla="*/ 149225 w 312420"/>
                <a:gd name="connsiteY424" fmla="*/ 655320 h 70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12420" h="700404">
                  <a:moveTo>
                    <a:pt x="4445" y="534670"/>
                  </a:moveTo>
                  <a:lnTo>
                    <a:pt x="8255" y="537210"/>
                  </a:lnTo>
                  <a:lnTo>
                    <a:pt x="12065" y="543560"/>
                  </a:lnTo>
                  <a:lnTo>
                    <a:pt x="15240" y="537210"/>
                  </a:lnTo>
                  <a:lnTo>
                    <a:pt x="13970" y="518160"/>
                  </a:lnTo>
                  <a:lnTo>
                    <a:pt x="9525" y="509905"/>
                  </a:lnTo>
                  <a:lnTo>
                    <a:pt x="12065" y="504825"/>
                  </a:lnTo>
                  <a:lnTo>
                    <a:pt x="16510" y="502285"/>
                  </a:lnTo>
                  <a:lnTo>
                    <a:pt x="13335" y="495935"/>
                  </a:lnTo>
                  <a:lnTo>
                    <a:pt x="15240" y="492125"/>
                  </a:lnTo>
                  <a:lnTo>
                    <a:pt x="24765" y="491490"/>
                  </a:lnTo>
                  <a:lnTo>
                    <a:pt x="27305" y="487045"/>
                  </a:lnTo>
                  <a:lnTo>
                    <a:pt x="26670" y="480695"/>
                  </a:lnTo>
                  <a:lnTo>
                    <a:pt x="31115" y="471170"/>
                  </a:lnTo>
                  <a:lnTo>
                    <a:pt x="26670" y="464820"/>
                  </a:lnTo>
                  <a:lnTo>
                    <a:pt x="24130" y="450850"/>
                  </a:lnTo>
                  <a:lnTo>
                    <a:pt x="18415" y="439420"/>
                  </a:lnTo>
                  <a:lnTo>
                    <a:pt x="19050" y="434340"/>
                  </a:lnTo>
                  <a:lnTo>
                    <a:pt x="33020" y="429895"/>
                  </a:lnTo>
                  <a:lnTo>
                    <a:pt x="33020" y="419735"/>
                  </a:lnTo>
                  <a:lnTo>
                    <a:pt x="36195" y="412750"/>
                  </a:lnTo>
                  <a:lnTo>
                    <a:pt x="25400" y="400685"/>
                  </a:lnTo>
                  <a:lnTo>
                    <a:pt x="16510" y="396240"/>
                  </a:lnTo>
                  <a:lnTo>
                    <a:pt x="15875" y="384810"/>
                  </a:lnTo>
                  <a:lnTo>
                    <a:pt x="17780" y="373380"/>
                  </a:lnTo>
                  <a:lnTo>
                    <a:pt x="15875" y="360680"/>
                  </a:lnTo>
                  <a:lnTo>
                    <a:pt x="12700" y="352425"/>
                  </a:lnTo>
                  <a:lnTo>
                    <a:pt x="15240" y="342900"/>
                  </a:lnTo>
                  <a:lnTo>
                    <a:pt x="13335" y="326390"/>
                  </a:lnTo>
                  <a:lnTo>
                    <a:pt x="10160" y="310515"/>
                  </a:lnTo>
                  <a:lnTo>
                    <a:pt x="12700" y="296545"/>
                  </a:lnTo>
                  <a:lnTo>
                    <a:pt x="19685" y="284480"/>
                  </a:lnTo>
                  <a:lnTo>
                    <a:pt x="26670" y="280670"/>
                  </a:lnTo>
                  <a:lnTo>
                    <a:pt x="34925" y="282575"/>
                  </a:lnTo>
                  <a:lnTo>
                    <a:pt x="45720" y="283210"/>
                  </a:lnTo>
                  <a:lnTo>
                    <a:pt x="50800" y="275590"/>
                  </a:lnTo>
                  <a:lnTo>
                    <a:pt x="50165" y="264160"/>
                  </a:lnTo>
                  <a:lnTo>
                    <a:pt x="46990" y="259715"/>
                  </a:lnTo>
                  <a:lnTo>
                    <a:pt x="47625" y="252095"/>
                  </a:lnTo>
                  <a:lnTo>
                    <a:pt x="58420" y="226060"/>
                  </a:lnTo>
                  <a:lnTo>
                    <a:pt x="59055" y="211455"/>
                  </a:lnTo>
                  <a:lnTo>
                    <a:pt x="62230" y="197485"/>
                  </a:lnTo>
                  <a:lnTo>
                    <a:pt x="65405" y="189865"/>
                  </a:lnTo>
                  <a:lnTo>
                    <a:pt x="65405" y="180975"/>
                  </a:lnTo>
                  <a:lnTo>
                    <a:pt x="60960" y="176530"/>
                  </a:lnTo>
                  <a:lnTo>
                    <a:pt x="60960" y="170180"/>
                  </a:lnTo>
                  <a:lnTo>
                    <a:pt x="71120" y="164465"/>
                  </a:lnTo>
                  <a:lnTo>
                    <a:pt x="81915" y="161925"/>
                  </a:lnTo>
                  <a:lnTo>
                    <a:pt x="86995" y="157480"/>
                  </a:lnTo>
                  <a:lnTo>
                    <a:pt x="87630" y="151130"/>
                  </a:lnTo>
                  <a:lnTo>
                    <a:pt x="95885" y="135890"/>
                  </a:lnTo>
                  <a:lnTo>
                    <a:pt x="104775" y="123825"/>
                  </a:lnTo>
                  <a:lnTo>
                    <a:pt x="107950" y="116840"/>
                  </a:lnTo>
                  <a:lnTo>
                    <a:pt x="104775" y="107315"/>
                  </a:lnTo>
                  <a:lnTo>
                    <a:pt x="100965" y="103505"/>
                  </a:lnTo>
                  <a:lnTo>
                    <a:pt x="100965" y="88900"/>
                  </a:lnTo>
                  <a:lnTo>
                    <a:pt x="104775" y="86995"/>
                  </a:lnTo>
                  <a:lnTo>
                    <a:pt x="108585" y="81915"/>
                  </a:lnTo>
                  <a:lnTo>
                    <a:pt x="110490" y="74295"/>
                  </a:lnTo>
                  <a:lnTo>
                    <a:pt x="114935" y="71755"/>
                  </a:lnTo>
                  <a:lnTo>
                    <a:pt x="119380" y="61595"/>
                  </a:lnTo>
                  <a:lnTo>
                    <a:pt x="125730" y="56515"/>
                  </a:lnTo>
                  <a:lnTo>
                    <a:pt x="132715" y="59690"/>
                  </a:lnTo>
                  <a:lnTo>
                    <a:pt x="135890" y="62865"/>
                  </a:lnTo>
                  <a:lnTo>
                    <a:pt x="139700" y="62230"/>
                  </a:lnTo>
                  <a:lnTo>
                    <a:pt x="144145" y="57785"/>
                  </a:lnTo>
                  <a:lnTo>
                    <a:pt x="140335" y="51435"/>
                  </a:lnTo>
                  <a:lnTo>
                    <a:pt x="144145" y="48260"/>
                  </a:lnTo>
                  <a:lnTo>
                    <a:pt x="144145" y="45085"/>
                  </a:lnTo>
                  <a:lnTo>
                    <a:pt x="145415" y="41910"/>
                  </a:lnTo>
                  <a:lnTo>
                    <a:pt x="140335" y="34290"/>
                  </a:lnTo>
                  <a:lnTo>
                    <a:pt x="143510" y="32385"/>
                  </a:lnTo>
                  <a:lnTo>
                    <a:pt x="152400" y="32385"/>
                  </a:lnTo>
                  <a:lnTo>
                    <a:pt x="159385" y="28575"/>
                  </a:lnTo>
                  <a:lnTo>
                    <a:pt x="169545" y="31115"/>
                  </a:lnTo>
                  <a:lnTo>
                    <a:pt x="175895" y="35560"/>
                  </a:lnTo>
                  <a:lnTo>
                    <a:pt x="182880" y="36195"/>
                  </a:lnTo>
                  <a:lnTo>
                    <a:pt x="186690" y="39370"/>
                  </a:lnTo>
                  <a:lnTo>
                    <a:pt x="189865" y="38100"/>
                  </a:lnTo>
                  <a:lnTo>
                    <a:pt x="193040" y="40005"/>
                  </a:lnTo>
                  <a:lnTo>
                    <a:pt x="193040" y="32385"/>
                  </a:lnTo>
                  <a:lnTo>
                    <a:pt x="189865" y="27305"/>
                  </a:lnTo>
                  <a:lnTo>
                    <a:pt x="190500" y="17780"/>
                  </a:lnTo>
                  <a:lnTo>
                    <a:pt x="195580" y="15240"/>
                  </a:lnTo>
                  <a:lnTo>
                    <a:pt x="194310" y="8890"/>
                  </a:lnTo>
                  <a:lnTo>
                    <a:pt x="189230" y="6350"/>
                  </a:lnTo>
                  <a:lnTo>
                    <a:pt x="188595" y="0"/>
                  </a:lnTo>
                  <a:lnTo>
                    <a:pt x="195580" y="2540"/>
                  </a:lnTo>
                  <a:lnTo>
                    <a:pt x="202565" y="1270"/>
                  </a:lnTo>
                  <a:lnTo>
                    <a:pt x="205105" y="0"/>
                  </a:lnTo>
                  <a:lnTo>
                    <a:pt x="210185" y="6350"/>
                  </a:lnTo>
                  <a:lnTo>
                    <a:pt x="218440" y="10160"/>
                  </a:lnTo>
                  <a:lnTo>
                    <a:pt x="229235" y="22860"/>
                  </a:lnTo>
                  <a:lnTo>
                    <a:pt x="237490" y="29210"/>
                  </a:lnTo>
                  <a:lnTo>
                    <a:pt x="249555" y="29845"/>
                  </a:lnTo>
                  <a:lnTo>
                    <a:pt x="254000" y="33020"/>
                  </a:lnTo>
                  <a:lnTo>
                    <a:pt x="258445" y="34290"/>
                  </a:lnTo>
                  <a:lnTo>
                    <a:pt x="264795" y="41275"/>
                  </a:lnTo>
                  <a:lnTo>
                    <a:pt x="267335" y="46990"/>
                  </a:lnTo>
                  <a:lnTo>
                    <a:pt x="269875" y="47625"/>
                  </a:lnTo>
                  <a:lnTo>
                    <a:pt x="272415" y="46990"/>
                  </a:lnTo>
                  <a:lnTo>
                    <a:pt x="277495" y="54610"/>
                  </a:lnTo>
                  <a:lnTo>
                    <a:pt x="281940" y="55245"/>
                  </a:lnTo>
                  <a:lnTo>
                    <a:pt x="285115" y="59690"/>
                  </a:lnTo>
                  <a:lnTo>
                    <a:pt x="282575" y="65405"/>
                  </a:lnTo>
                  <a:lnTo>
                    <a:pt x="284480" y="74295"/>
                  </a:lnTo>
                  <a:lnTo>
                    <a:pt x="281940" y="81280"/>
                  </a:lnTo>
                  <a:lnTo>
                    <a:pt x="282575" y="87630"/>
                  </a:lnTo>
                  <a:lnTo>
                    <a:pt x="290830" y="88265"/>
                  </a:lnTo>
                  <a:lnTo>
                    <a:pt x="292735" y="95250"/>
                  </a:lnTo>
                  <a:lnTo>
                    <a:pt x="289560" y="99695"/>
                  </a:lnTo>
                  <a:lnTo>
                    <a:pt x="290830" y="107950"/>
                  </a:lnTo>
                  <a:lnTo>
                    <a:pt x="294640" y="113030"/>
                  </a:lnTo>
                  <a:lnTo>
                    <a:pt x="296545" y="124460"/>
                  </a:lnTo>
                  <a:lnTo>
                    <a:pt x="295275" y="129540"/>
                  </a:lnTo>
                  <a:lnTo>
                    <a:pt x="296545" y="133985"/>
                  </a:lnTo>
                  <a:lnTo>
                    <a:pt x="296545" y="146050"/>
                  </a:lnTo>
                  <a:lnTo>
                    <a:pt x="294640" y="150495"/>
                  </a:lnTo>
                  <a:lnTo>
                    <a:pt x="297815" y="159385"/>
                  </a:lnTo>
                  <a:lnTo>
                    <a:pt x="303530" y="161290"/>
                  </a:lnTo>
                  <a:lnTo>
                    <a:pt x="308610" y="172720"/>
                  </a:lnTo>
                  <a:lnTo>
                    <a:pt x="312420" y="176530"/>
                  </a:lnTo>
                  <a:lnTo>
                    <a:pt x="311785" y="183515"/>
                  </a:lnTo>
                  <a:lnTo>
                    <a:pt x="311785" y="183515"/>
                  </a:lnTo>
                  <a:lnTo>
                    <a:pt x="307975" y="186055"/>
                  </a:lnTo>
                  <a:lnTo>
                    <a:pt x="302260" y="185420"/>
                  </a:lnTo>
                  <a:lnTo>
                    <a:pt x="298450" y="180975"/>
                  </a:lnTo>
                  <a:lnTo>
                    <a:pt x="291465" y="185420"/>
                  </a:lnTo>
                  <a:lnTo>
                    <a:pt x="286385" y="182880"/>
                  </a:lnTo>
                  <a:lnTo>
                    <a:pt x="283845" y="187960"/>
                  </a:lnTo>
                  <a:lnTo>
                    <a:pt x="278765" y="186055"/>
                  </a:lnTo>
                  <a:lnTo>
                    <a:pt x="276225" y="180975"/>
                  </a:lnTo>
                  <a:lnTo>
                    <a:pt x="271145" y="187325"/>
                  </a:lnTo>
                  <a:lnTo>
                    <a:pt x="267335" y="180340"/>
                  </a:lnTo>
                  <a:lnTo>
                    <a:pt x="264160" y="182880"/>
                  </a:lnTo>
                  <a:lnTo>
                    <a:pt x="263525" y="188595"/>
                  </a:lnTo>
                  <a:lnTo>
                    <a:pt x="261620" y="193675"/>
                  </a:lnTo>
                  <a:lnTo>
                    <a:pt x="257175" y="194945"/>
                  </a:lnTo>
                  <a:lnTo>
                    <a:pt x="254635" y="191770"/>
                  </a:lnTo>
                  <a:lnTo>
                    <a:pt x="250825" y="190500"/>
                  </a:lnTo>
                  <a:lnTo>
                    <a:pt x="254635" y="198120"/>
                  </a:lnTo>
                  <a:lnTo>
                    <a:pt x="258445" y="200660"/>
                  </a:lnTo>
                  <a:lnTo>
                    <a:pt x="253365" y="205105"/>
                  </a:lnTo>
                  <a:lnTo>
                    <a:pt x="248285" y="204470"/>
                  </a:lnTo>
                  <a:lnTo>
                    <a:pt x="243840" y="207010"/>
                  </a:lnTo>
                  <a:lnTo>
                    <a:pt x="249555" y="209550"/>
                  </a:lnTo>
                  <a:lnTo>
                    <a:pt x="248920" y="213360"/>
                  </a:lnTo>
                  <a:lnTo>
                    <a:pt x="246380" y="213995"/>
                  </a:lnTo>
                  <a:lnTo>
                    <a:pt x="245110" y="212090"/>
                  </a:lnTo>
                  <a:lnTo>
                    <a:pt x="241300" y="210185"/>
                  </a:lnTo>
                  <a:lnTo>
                    <a:pt x="239395" y="212725"/>
                  </a:lnTo>
                  <a:lnTo>
                    <a:pt x="241935" y="217170"/>
                  </a:lnTo>
                  <a:lnTo>
                    <a:pt x="245745" y="217170"/>
                  </a:lnTo>
                  <a:lnTo>
                    <a:pt x="248920" y="220980"/>
                  </a:lnTo>
                  <a:lnTo>
                    <a:pt x="247015" y="224790"/>
                  </a:lnTo>
                  <a:lnTo>
                    <a:pt x="243205" y="235585"/>
                  </a:lnTo>
                  <a:lnTo>
                    <a:pt x="244475" y="240030"/>
                  </a:lnTo>
                  <a:lnTo>
                    <a:pt x="236855" y="241300"/>
                  </a:lnTo>
                  <a:lnTo>
                    <a:pt x="243205" y="245745"/>
                  </a:lnTo>
                  <a:lnTo>
                    <a:pt x="248285" y="246380"/>
                  </a:lnTo>
                  <a:lnTo>
                    <a:pt x="250190" y="250190"/>
                  </a:lnTo>
                  <a:lnTo>
                    <a:pt x="246380" y="251460"/>
                  </a:lnTo>
                  <a:lnTo>
                    <a:pt x="250190" y="256540"/>
                  </a:lnTo>
                  <a:lnTo>
                    <a:pt x="254635" y="256540"/>
                  </a:lnTo>
                  <a:lnTo>
                    <a:pt x="248285" y="264160"/>
                  </a:lnTo>
                  <a:lnTo>
                    <a:pt x="244475" y="264160"/>
                  </a:lnTo>
                  <a:lnTo>
                    <a:pt x="240030" y="269875"/>
                  </a:lnTo>
                  <a:lnTo>
                    <a:pt x="241300" y="280035"/>
                  </a:lnTo>
                  <a:lnTo>
                    <a:pt x="234950" y="290195"/>
                  </a:lnTo>
                  <a:lnTo>
                    <a:pt x="231140" y="290195"/>
                  </a:lnTo>
                  <a:lnTo>
                    <a:pt x="224790" y="296545"/>
                  </a:lnTo>
                  <a:lnTo>
                    <a:pt x="221615" y="292100"/>
                  </a:lnTo>
                  <a:lnTo>
                    <a:pt x="220980" y="297815"/>
                  </a:lnTo>
                  <a:lnTo>
                    <a:pt x="223520" y="303530"/>
                  </a:lnTo>
                  <a:lnTo>
                    <a:pt x="215900" y="307975"/>
                  </a:lnTo>
                  <a:lnTo>
                    <a:pt x="212725" y="314325"/>
                  </a:lnTo>
                  <a:lnTo>
                    <a:pt x="208915" y="314325"/>
                  </a:lnTo>
                  <a:lnTo>
                    <a:pt x="208280" y="309880"/>
                  </a:lnTo>
                  <a:lnTo>
                    <a:pt x="203835" y="309880"/>
                  </a:lnTo>
                  <a:lnTo>
                    <a:pt x="201295" y="316230"/>
                  </a:lnTo>
                  <a:lnTo>
                    <a:pt x="201295" y="323215"/>
                  </a:lnTo>
                  <a:lnTo>
                    <a:pt x="196850" y="327025"/>
                  </a:lnTo>
                  <a:lnTo>
                    <a:pt x="194310" y="323215"/>
                  </a:lnTo>
                  <a:lnTo>
                    <a:pt x="191770" y="323215"/>
                  </a:lnTo>
                  <a:lnTo>
                    <a:pt x="189865" y="329565"/>
                  </a:lnTo>
                  <a:lnTo>
                    <a:pt x="187325" y="330200"/>
                  </a:lnTo>
                  <a:lnTo>
                    <a:pt x="184785" y="327025"/>
                  </a:lnTo>
                  <a:lnTo>
                    <a:pt x="180340" y="331470"/>
                  </a:lnTo>
                  <a:lnTo>
                    <a:pt x="178435" y="336550"/>
                  </a:lnTo>
                  <a:lnTo>
                    <a:pt x="182880" y="337185"/>
                  </a:lnTo>
                  <a:lnTo>
                    <a:pt x="182245" y="340995"/>
                  </a:lnTo>
                  <a:lnTo>
                    <a:pt x="173990" y="348615"/>
                  </a:lnTo>
                  <a:lnTo>
                    <a:pt x="168275" y="347345"/>
                  </a:lnTo>
                  <a:lnTo>
                    <a:pt x="166370" y="350520"/>
                  </a:lnTo>
                  <a:lnTo>
                    <a:pt x="168910" y="355600"/>
                  </a:lnTo>
                  <a:lnTo>
                    <a:pt x="163830" y="363220"/>
                  </a:lnTo>
                  <a:lnTo>
                    <a:pt x="154940" y="364490"/>
                  </a:lnTo>
                  <a:lnTo>
                    <a:pt x="149860" y="362585"/>
                  </a:lnTo>
                  <a:lnTo>
                    <a:pt x="156845" y="371475"/>
                  </a:lnTo>
                  <a:lnTo>
                    <a:pt x="157480" y="379095"/>
                  </a:lnTo>
                  <a:lnTo>
                    <a:pt x="155575" y="381635"/>
                  </a:lnTo>
                  <a:lnTo>
                    <a:pt x="156845" y="388620"/>
                  </a:lnTo>
                  <a:lnTo>
                    <a:pt x="154940" y="397510"/>
                  </a:lnTo>
                  <a:lnTo>
                    <a:pt x="159385" y="402590"/>
                  </a:lnTo>
                  <a:lnTo>
                    <a:pt x="158750" y="408940"/>
                  </a:lnTo>
                  <a:lnTo>
                    <a:pt x="154940" y="405130"/>
                  </a:lnTo>
                  <a:lnTo>
                    <a:pt x="153670" y="407035"/>
                  </a:lnTo>
                  <a:lnTo>
                    <a:pt x="155575" y="415925"/>
                  </a:lnTo>
                  <a:lnTo>
                    <a:pt x="151130" y="421640"/>
                  </a:lnTo>
                  <a:lnTo>
                    <a:pt x="155575" y="423545"/>
                  </a:lnTo>
                  <a:lnTo>
                    <a:pt x="155575" y="427355"/>
                  </a:lnTo>
                  <a:lnTo>
                    <a:pt x="153035" y="429260"/>
                  </a:lnTo>
                  <a:lnTo>
                    <a:pt x="156210" y="436245"/>
                  </a:lnTo>
                  <a:lnTo>
                    <a:pt x="151765" y="441960"/>
                  </a:lnTo>
                  <a:lnTo>
                    <a:pt x="155575" y="445770"/>
                  </a:lnTo>
                  <a:lnTo>
                    <a:pt x="158750" y="450215"/>
                  </a:lnTo>
                  <a:lnTo>
                    <a:pt x="163195" y="450850"/>
                  </a:lnTo>
                  <a:lnTo>
                    <a:pt x="163195" y="456565"/>
                  </a:lnTo>
                  <a:lnTo>
                    <a:pt x="166370" y="454660"/>
                  </a:lnTo>
                  <a:lnTo>
                    <a:pt x="169545" y="460375"/>
                  </a:lnTo>
                  <a:lnTo>
                    <a:pt x="175260" y="454025"/>
                  </a:lnTo>
                  <a:lnTo>
                    <a:pt x="179705" y="457835"/>
                  </a:lnTo>
                  <a:lnTo>
                    <a:pt x="180975" y="463550"/>
                  </a:lnTo>
                  <a:lnTo>
                    <a:pt x="191770" y="471805"/>
                  </a:lnTo>
                  <a:lnTo>
                    <a:pt x="189865" y="475615"/>
                  </a:lnTo>
                  <a:lnTo>
                    <a:pt x="198755" y="481330"/>
                  </a:lnTo>
                  <a:lnTo>
                    <a:pt x="198755" y="485775"/>
                  </a:lnTo>
                  <a:lnTo>
                    <a:pt x="205105" y="491490"/>
                  </a:lnTo>
                  <a:lnTo>
                    <a:pt x="201295" y="501015"/>
                  </a:lnTo>
                  <a:lnTo>
                    <a:pt x="193675" y="509270"/>
                  </a:lnTo>
                  <a:lnTo>
                    <a:pt x="191770" y="515620"/>
                  </a:lnTo>
                  <a:lnTo>
                    <a:pt x="183515" y="517525"/>
                  </a:lnTo>
                  <a:lnTo>
                    <a:pt x="178435" y="514985"/>
                  </a:lnTo>
                  <a:lnTo>
                    <a:pt x="179070" y="511175"/>
                  </a:lnTo>
                  <a:lnTo>
                    <a:pt x="172085" y="508635"/>
                  </a:lnTo>
                  <a:lnTo>
                    <a:pt x="168910" y="505460"/>
                  </a:lnTo>
                  <a:lnTo>
                    <a:pt x="168910" y="509270"/>
                  </a:lnTo>
                  <a:lnTo>
                    <a:pt x="165100" y="509270"/>
                  </a:lnTo>
                  <a:lnTo>
                    <a:pt x="162560" y="506730"/>
                  </a:lnTo>
                  <a:lnTo>
                    <a:pt x="156845" y="505460"/>
                  </a:lnTo>
                  <a:lnTo>
                    <a:pt x="154940" y="509270"/>
                  </a:lnTo>
                  <a:lnTo>
                    <a:pt x="145415" y="508000"/>
                  </a:lnTo>
                  <a:lnTo>
                    <a:pt x="142875" y="505460"/>
                  </a:lnTo>
                  <a:lnTo>
                    <a:pt x="138430" y="511175"/>
                  </a:lnTo>
                  <a:lnTo>
                    <a:pt x="133350" y="508635"/>
                  </a:lnTo>
                  <a:lnTo>
                    <a:pt x="128905" y="510540"/>
                  </a:lnTo>
                  <a:lnTo>
                    <a:pt x="128905" y="513080"/>
                  </a:lnTo>
                  <a:lnTo>
                    <a:pt x="138430" y="513715"/>
                  </a:lnTo>
                  <a:lnTo>
                    <a:pt x="140970" y="515620"/>
                  </a:lnTo>
                  <a:lnTo>
                    <a:pt x="141605" y="512445"/>
                  </a:lnTo>
                  <a:lnTo>
                    <a:pt x="149860" y="512445"/>
                  </a:lnTo>
                  <a:lnTo>
                    <a:pt x="153670" y="514985"/>
                  </a:lnTo>
                  <a:lnTo>
                    <a:pt x="160020" y="516255"/>
                  </a:lnTo>
                  <a:lnTo>
                    <a:pt x="163830" y="521970"/>
                  </a:lnTo>
                  <a:lnTo>
                    <a:pt x="168910" y="519430"/>
                  </a:lnTo>
                  <a:lnTo>
                    <a:pt x="172085" y="520700"/>
                  </a:lnTo>
                  <a:lnTo>
                    <a:pt x="177800" y="517525"/>
                  </a:lnTo>
                  <a:lnTo>
                    <a:pt x="185420" y="519430"/>
                  </a:lnTo>
                  <a:lnTo>
                    <a:pt x="189230" y="522605"/>
                  </a:lnTo>
                  <a:lnTo>
                    <a:pt x="189865" y="528320"/>
                  </a:lnTo>
                  <a:lnTo>
                    <a:pt x="185420" y="532130"/>
                  </a:lnTo>
                  <a:lnTo>
                    <a:pt x="180975" y="532130"/>
                  </a:lnTo>
                  <a:lnTo>
                    <a:pt x="175260" y="540385"/>
                  </a:lnTo>
                  <a:lnTo>
                    <a:pt x="171450" y="540385"/>
                  </a:lnTo>
                  <a:lnTo>
                    <a:pt x="172720" y="534670"/>
                  </a:lnTo>
                  <a:lnTo>
                    <a:pt x="170815" y="532130"/>
                  </a:lnTo>
                  <a:lnTo>
                    <a:pt x="168275" y="535305"/>
                  </a:lnTo>
                  <a:lnTo>
                    <a:pt x="168910" y="539115"/>
                  </a:lnTo>
                  <a:lnTo>
                    <a:pt x="164465" y="539750"/>
                  </a:lnTo>
                  <a:lnTo>
                    <a:pt x="160020" y="544195"/>
                  </a:lnTo>
                  <a:lnTo>
                    <a:pt x="159385" y="550545"/>
                  </a:lnTo>
                  <a:lnTo>
                    <a:pt x="154305" y="546735"/>
                  </a:lnTo>
                  <a:lnTo>
                    <a:pt x="154305" y="550545"/>
                  </a:lnTo>
                  <a:lnTo>
                    <a:pt x="150495" y="553720"/>
                  </a:lnTo>
                  <a:lnTo>
                    <a:pt x="151765" y="552450"/>
                  </a:lnTo>
                  <a:lnTo>
                    <a:pt x="148590" y="552450"/>
                  </a:lnTo>
                  <a:lnTo>
                    <a:pt x="144780" y="556895"/>
                  </a:lnTo>
                  <a:lnTo>
                    <a:pt x="149860" y="557530"/>
                  </a:lnTo>
                  <a:lnTo>
                    <a:pt x="156210" y="563880"/>
                  </a:lnTo>
                  <a:lnTo>
                    <a:pt x="144780" y="564515"/>
                  </a:lnTo>
                  <a:lnTo>
                    <a:pt x="153670" y="567690"/>
                  </a:lnTo>
                  <a:lnTo>
                    <a:pt x="154305" y="571500"/>
                  </a:lnTo>
                  <a:lnTo>
                    <a:pt x="151130" y="578485"/>
                  </a:lnTo>
                  <a:lnTo>
                    <a:pt x="157480" y="584835"/>
                  </a:lnTo>
                  <a:lnTo>
                    <a:pt x="149860" y="586105"/>
                  </a:lnTo>
                  <a:lnTo>
                    <a:pt x="142875" y="583565"/>
                  </a:lnTo>
                  <a:lnTo>
                    <a:pt x="146685" y="589280"/>
                  </a:lnTo>
                  <a:lnTo>
                    <a:pt x="143510" y="594995"/>
                  </a:lnTo>
                  <a:lnTo>
                    <a:pt x="150495" y="599440"/>
                  </a:lnTo>
                  <a:lnTo>
                    <a:pt x="144780" y="604520"/>
                  </a:lnTo>
                  <a:lnTo>
                    <a:pt x="149860" y="610870"/>
                  </a:lnTo>
                  <a:lnTo>
                    <a:pt x="145415" y="615950"/>
                  </a:lnTo>
                  <a:lnTo>
                    <a:pt x="144780" y="622300"/>
                  </a:lnTo>
                  <a:lnTo>
                    <a:pt x="150495" y="626745"/>
                  </a:lnTo>
                  <a:lnTo>
                    <a:pt x="147955" y="631825"/>
                  </a:lnTo>
                  <a:lnTo>
                    <a:pt x="146685" y="647065"/>
                  </a:lnTo>
                  <a:lnTo>
                    <a:pt x="141605" y="652145"/>
                  </a:lnTo>
                  <a:lnTo>
                    <a:pt x="139700" y="664210"/>
                  </a:lnTo>
                  <a:lnTo>
                    <a:pt x="132715" y="672465"/>
                  </a:lnTo>
                  <a:lnTo>
                    <a:pt x="129540" y="668020"/>
                  </a:lnTo>
                  <a:lnTo>
                    <a:pt x="123825" y="665480"/>
                  </a:lnTo>
                  <a:lnTo>
                    <a:pt x="116840" y="669290"/>
                  </a:lnTo>
                  <a:lnTo>
                    <a:pt x="105410" y="667385"/>
                  </a:lnTo>
                  <a:lnTo>
                    <a:pt x="103505" y="662940"/>
                  </a:lnTo>
                  <a:lnTo>
                    <a:pt x="101600" y="673100"/>
                  </a:lnTo>
                  <a:lnTo>
                    <a:pt x="92075" y="674370"/>
                  </a:lnTo>
                  <a:lnTo>
                    <a:pt x="87630" y="684530"/>
                  </a:lnTo>
                  <a:lnTo>
                    <a:pt x="91440" y="687705"/>
                  </a:lnTo>
                  <a:lnTo>
                    <a:pt x="92075" y="692785"/>
                  </a:lnTo>
                  <a:lnTo>
                    <a:pt x="85725" y="698500"/>
                  </a:lnTo>
                  <a:lnTo>
                    <a:pt x="78105" y="695960"/>
                  </a:lnTo>
                  <a:lnTo>
                    <a:pt x="62230" y="700405"/>
                  </a:lnTo>
                  <a:lnTo>
                    <a:pt x="55880" y="700405"/>
                  </a:lnTo>
                  <a:lnTo>
                    <a:pt x="52705" y="697230"/>
                  </a:lnTo>
                  <a:lnTo>
                    <a:pt x="56515" y="691515"/>
                  </a:lnTo>
                  <a:lnTo>
                    <a:pt x="53975" y="676910"/>
                  </a:lnTo>
                  <a:lnTo>
                    <a:pt x="47625" y="675005"/>
                  </a:lnTo>
                  <a:lnTo>
                    <a:pt x="46990" y="669290"/>
                  </a:lnTo>
                  <a:lnTo>
                    <a:pt x="42545" y="666750"/>
                  </a:lnTo>
                  <a:lnTo>
                    <a:pt x="43815" y="663575"/>
                  </a:lnTo>
                  <a:lnTo>
                    <a:pt x="51435" y="662940"/>
                  </a:lnTo>
                  <a:lnTo>
                    <a:pt x="55880" y="654685"/>
                  </a:lnTo>
                  <a:lnTo>
                    <a:pt x="53975" y="647065"/>
                  </a:lnTo>
                  <a:lnTo>
                    <a:pt x="47625" y="650875"/>
                  </a:lnTo>
                  <a:lnTo>
                    <a:pt x="41910" y="645160"/>
                  </a:lnTo>
                  <a:lnTo>
                    <a:pt x="40005" y="639445"/>
                  </a:lnTo>
                  <a:lnTo>
                    <a:pt x="33655" y="636905"/>
                  </a:lnTo>
                  <a:lnTo>
                    <a:pt x="33020" y="628015"/>
                  </a:lnTo>
                  <a:lnTo>
                    <a:pt x="27305" y="616585"/>
                  </a:lnTo>
                  <a:lnTo>
                    <a:pt x="24765" y="614045"/>
                  </a:lnTo>
                  <a:lnTo>
                    <a:pt x="21590" y="605790"/>
                  </a:lnTo>
                  <a:lnTo>
                    <a:pt x="16510" y="604520"/>
                  </a:lnTo>
                  <a:lnTo>
                    <a:pt x="12700" y="599440"/>
                  </a:lnTo>
                  <a:lnTo>
                    <a:pt x="15240" y="596265"/>
                  </a:lnTo>
                  <a:lnTo>
                    <a:pt x="15875" y="589280"/>
                  </a:lnTo>
                  <a:lnTo>
                    <a:pt x="13970" y="584200"/>
                  </a:lnTo>
                  <a:lnTo>
                    <a:pt x="15240" y="579120"/>
                  </a:lnTo>
                  <a:lnTo>
                    <a:pt x="21590" y="574040"/>
                  </a:lnTo>
                  <a:lnTo>
                    <a:pt x="19685" y="570865"/>
                  </a:lnTo>
                  <a:lnTo>
                    <a:pt x="14605" y="567690"/>
                  </a:lnTo>
                  <a:lnTo>
                    <a:pt x="15875" y="564515"/>
                  </a:lnTo>
                  <a:lnTo>
                    <a:pt x="12700" y="564515"/>
                  </a:lnTo>
                  <a:lnTo>
                    <a:pt x="12065" y="569595"/>
                  </a:lnTo>
                  <a:lnTo>
                    <a:pt x="16510" y="574040"/>
                  </a:lnTo>
                  <a:lnTo>
                    <a:pt x="9525" y="577215"/>
                  </a:lnTo>
                  <a:lnTo>
                    <a:pt x="10795" y="570865"/>
                  </a:lnTo>
                  <a:lnTo>
                    <a:pt x="8890" y="568325"/>
                  </a:lnTo>
                  <a:lnTo>
                    <a:pt x="4445" y="565785"/>
                  </a:lnTo>
                  <a:lnTo>
                    <a:pt x="3810" y="555625"/>
                  </a:lnTo>
                  <a:lnTo>
                    <a:pt x="1270" y="551815"/>
                  </a:lnTo>
                  <a:lnTo>
                    <a:pt x="0" y="538480"/>
                  </a:lnTo>
                  <a:lnTo>
                    <a:pt x="5080" y="535940"/>
                  </a:lnTo>
                  <a:lnTo>
                    <a:pt x="4445" y="534670"/>
                  </a:lnTo>
                  <a:lnTo>
                    <a:pt x="4445" y="534670"/>
                  </a:lnTo>
                  <a:close/>
                  <a:moveTo>
                    <a:pt x="187325" y="516255"/>
                  </a:moveTo>
                  <a:lnTo>
                    <a:pt x="191770" y="523875"/>
                  </a:lnTo>
                  <a:lnTo>
                    <a:pt x="194310" y="525780"/>
                  </a:lnTo>
                  <a:lnTo>
                    <a:pt x="194310" y="518160"/>
                  </a:lnTo>
                  <a:lnTo>
                    <a:pt x="200660" y="512445"/>
                  </a:lnTo>
                  <a:lnTo>
                    <a:pt x="200660" y="507365"/>
                  </a:lnTo>
                  <a:lnTo>
                    <a:pt x="193040" y="507365"/>
                  </a:lnTo>
                  <a:lnTo>
                    <a:pt x="187325" y="516255"/>
                  </a:lnTo>
                  <a:lnTo>
                    <a:pt x="187325" y="516255"/>
                  </a:lnTo>
                  <a:close/>
                  <a:moveTo>
                    <a:pt x="7620" y="579120"/>
                  </a:moveTo>
                  <a:lnTo>
                    <a:pt x="6985" y="583565"/>
                  </a:lnTo>
                  <a:lnTo>
                    <a:pt x="10160" y="583565"/>
                  </a:lnTo>
                  <a:lnTo>
                    <a:pt x="11430" y="578485"/>
                  </a:lnTo>
                  <a:lnTo>
                    <a:pt x="7620" y="579120"/>
                  </a:lnTo>
                  <a:lnTo>
                    <a:pt x="7620" y="579120"/>
                  </a:lnTo>
                  <a:close/>
                  <a:moveTo>
                    <a:pt x="214630" y="559435"/>
                  </a:moveTo>
                  <a:lnTo>
                    <a:pt x="217170" y="564515"/>
                  </a:lnTo>
                  <a:lnTo>
                    <a:pt x="220345" y="560705"/>
                  </a:lnTo>
                  <a:lnTo>
                    <a:pt x="217170" y="558165"/>
                  </a:lnTo>
                  <a:lnTo>
                    <a:pt x="214630" y="559435"/>
                  </a:lnTo>
                  <a:lnTo>
                    <a:pt x="214630" y="559435"/>
                  </a:lnTo>
                  <a:close/>
                  <a:moveTo>
                    <a:pt x="217170" y="588010"/>
                  </a:moveTo>
                  <a:lnTo>
                    <a:pt x="219075" y="591185"/>
                  </a:lnTo>
                  <a:lnTo>
                    <a:pt x="222250" y="588010"/>
                  </a:lnTo>
                  <a:lnTo>
                    <a:pt x="227965" y="586740"/>
                  </a:lnTo>
                  <a:lnTo>
                    <a:pt x="226695" y="584835"/>
                  </a:lnTo>
                  <a:lnTo>
                    <a:pt x="220345" y="584835"/>
                  </a:lnTo>
                  <a:lnTo>
                    <a:pt x="217170" y="588010"/>
                  </a:lnTo>
                  <a:lnTo>
                    <a:pt x="217170" y="588010"/>
                  </a:lnTo>
                  <a:close/>
                  <a:moveTo>
                    <a:pt x="195580" y="636270"/>
                  </a:moveTo>
                  <a:lnTo>
                    <a:pt x="202565" y="634365"/>
                  </a:lnTo>
                  <a:lnTo>
                    <a:pt x="203835" y="630555"/>
                  </a:lnTo>
                  <a:lnTo>
                    <a:pt x="201930" y="629285"/>
                  </a:lnTo>
                  <a:lnTo>
                    <a:pt x="203200" y="625475"/>
                  </a:lnTo>
                  <a:lnTo>
                    <a:pt x="210185" y="619760"/>
                  </a:lnTo>
                  <a:lnTo>
                    <a:pt x="210820" y="615950"/>
                  </a:lnTo>
                  <a:lnTo>
                    <a:pt x="215265" y="610235"/>
                  </a:lnTo>
                  <a:lnTo>
                    <a:pt x="214630" y="607695"/>
                  </a:lnTo>
                  <a:lnTo>
                    <a:pt x="210185" y="603885"/>
                  </a:lnTo>
                  <a:lnTo>
                    <a:pt x="212725" y="598805"/>
                  </a:lnTo>
                  <a:lnTo>
                    <a:pt x="213360" y="594995"/>
                  </a:lnTo>
                  <a:lnTo>
                    <a:pt x="215900" y="592455"/>
                  </a:lnTo>
                  <a:lnTo>
                    <a:pt x="212090" y="590550"/>
                  </a:lnTo>
                  <a:lnTo>
                    <a:pt x="208915" y="592455"/>
                  </a:lnTo>
                  <a:lnTo>
                    <a:pt x="202565" y="592455"/>
                  </a:lnTo>
                  <a:lnTo>
                    <a:pt x="198120" y="597535"/>
                  </a:lnTo>
                  <a:lnTo>
                    <a:pt x="194945" y="603250"/>
                  </a:lnTo>
                  <a:lnTo>
                    <a:pt x="190500" y="607695"/>
                  </a:lnTo>
                  <a:lnTo>
                    <a:pt x="192405" y="614680"/>
                  </a:lnTo>
                  <a:lnTo>
                    <a:pt x="189865" y="615950"/>
                  </a:lnTo>
                  <a:lnTo>
                    <a:pt x="196215" y="624840"/>
                  </a:lnTo>
                  <a:lnTo>
                    <a:pt x="198755" y="624205"/>
                  </a:lnTo>
                  <a:lnTo>
                    <a:pt x="197485" y="629285"/>
                  </a:lnTo>
                  <a:lnTo>
                    <a:pt x="193675" y="633730"/>
                  </a:lnTo>
                  <a:lnTo>
                    <a:pt x="195580" y="636270"/>
                  </a:lnTo>
                  <a:lnTo>
                    <a:pt x="195580" y="636270"/>
                  </a:lnTo>
                  <a:close/>
                  <a:moveTo>
                    <a:pt x="149225" y="655320"/>
                  </a:moveTo>
                  <a:lnTo>
                    <a:pt x="149860" y="661035"/>
                  </a:lnTo>
                  <a:lnTo>
                    <a:pt x="149860" y="665480"/>
                  </a:lnTo>
                  <a:lnTo>
                    <a:pt x="151765" y="667385"/>
                  </a:lnTo>
                  <a:lnTo>
                    <a:pt x="154305" y="662305"/>
                  </a:lnTo>
                  <a:lnTo>
                    <a:pt x="157480" y="652145"/>
                  </a:lnTo>
                  <a:lnTo>
                    <a:pt x="158750" y="641985"/>
                  </a:lnTo>
                  <a:lnTo>
                    <a:pt x="161925" y="631190"/>
                  </a:lnTo>
                  <a:lnTo>
                    <a:pt x="163195" y="621665"/>
                  </a:lnTo>
                  <a:lnTo>
                    <a:pt x="160020" y="617855"/>
                  </a:lnTo>
                  <a:lnTo>
                    <a:pt x="156210" y="623570"/>
                  </a:lnTo>
                  <a:lnTo>
                    <a:pt x="156845" y="626110"/>
                  </a:lnTo>
                  <a:lnTo>
                    <a:pt x="154940" y="635635"/>
                  </a:lnTo>
                  <a:lnTo>
                    <a:pt x="151765" y="638175"/>
                  </a:lnTo>
                  <a:lnTo>
                    <a:pt x="149225" y="65532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8" name="Rubrik 1">
            <a:extLst>
              <a:ext uri="{FF2B5EF4-FFF2-40B4-BE49-F238E27FC236}">
                <a16:creationId xmlns:a16="http://schemas.microsoft.com/office/drawing/2014/main" id="{25C97CDC-EA60-B15A-1EE6-8D5DB7E073B6}"/>
              </a:ext>
            </a:extLst>
          </p:cNvPr>
          <p:cNvSpPr txBox="1">
            <a:spLocks/>
          </p:cNvSpPr>
          <p:nvPr/>
        </p:nvSpPr>
        <p:spPr>
          <a:xfrm>
            <a:off x="130524" y="110387"/>
            <a:ext cx="116157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a:ln>
                <a:noFill/>
              </a:ln>
              <a:solidFill>
                <a:srgbClr val="143275"/>
              </a:solidFill>
              <a:effectLst/>
              <a:uLnTx/>
              <a:uFillTx/>
              <a:latin typeface="Arial"/>
              <a:ea typeface="+mj-ea"/>
              <a:cs typeface="+mj-cs"/>
            </a:endParaRPr>
          </a:p>
        </p:txBody>
      </p:sp>
      <p:sp>
        <p:nvSpPr>
          <p:cNvPr id="2" name="Text Box 39">
            <a:extLst>
              <a:ext uri="{FF2B5EF4-FFF2-40B4-BE49-F238E27FC236}">
                <a16:creationId xmlns:a16="http://schemas.microsoft.com/office/drawing/2014/main" id="{E253B447-F3D8-2601-0BB0-51056FD627EF}"/>
              </a:ext>
            </a:extLst>
          </p:cNvPr>
          <p:cNvSpPr txBox="1">
            <a:spLocks noChangeArrowheads="1"/>
          </p:cNvSpPr>
          <p:nvPr/>
        </p:nvSpPr>
        <p:spPr bwMode="auto">
          <a:xfrm>
            <a:off x="2346979" y="3314228"/>
            <a:ext cx="262892" cy="169277"/>
          </a:xfrm>
          <a:prstGeom prst="rect">
            <a:avLst/>
          </a:prstGeom>
          <a:noFill/>
          <a:ln w="9525">
            <a:noFill/>
            <a:miter lim="800000"/>
            <a:headEnd/>
            <a:tailEnd/>
          </a:ln>
        </p:spPr>
        <p:txBody>
          <a:bodyPr wrap="none" lIns="0" tIns="0" rIns="0" bIns="0">
            <a:spAutoFit/>
          </a:bodyPr>
          <a:lstStyle/>
          <a:p>
            <a:r>
              <a:rPr lang="en-US" sz="1100" b="1">
                <a:solidFill>
                  <a:schemeClr val="bg1"/>
                </a:solidFill>
                <a:latin typeface="Shape Sans Display" panose="00000900000000000000" pitchFamily="50" charset="0"/>
              </a:rPr>
              <a:t>USA</a:t>
            </a:r>
          </a:p>
        </p:txBody>
      </p:sp>
      <p:sp>
        <p:nvSpPr>
          <p:cNvPr id="3" name="Text Box 33">
            <a:extLst>
              <a:ext uri="{FF2B5EF4-FFF2-40B4-BE49-F238E27FC236}">
                <a16:creationId xmlns:a16="http://schemas.microsoft.com/office/drawing/2014/main" id="{63E68D85-96F9-1210-750D-AFD077A03D64}"/>
              </a:ext>
            </a:extLst>
          </p:cNvPr>
          <p:cNvSpPr txBox="1">
            <a:spLocks noChangeArrowheads="1"/>
          </p:cNvSpPr>
          <p:nvPr/>
        </p:nvSpPr>
        <p:spPr bwMode="auto">
          <a:xfrm>
            <a:off x="7555619" y="2193158"/>
            <a:ext cx="869052" cy="138499"/>
          </a:xfrm>
          <a:prstGeom prst="rect">
            <a:avLst/>
          </a:prstGeom>
          <a:noFill/>
          <a:ln w="9525" algn="ctr">
            <a:noFill/>
            <a:miter lim="800000"/>
            <a:headEnd/>
            <a:tailEnd/>
          </a:ln>
        </p:spPr>
        <p:txBody>
          <a:bodyPr wrap="square" lIns="0" tIns="0" rIns="0" bIns="0" anchor="t">
            <a:spAutoFit/>
          </a:bodyPr>
          <a:lstStyle/>
          <a:p>
            <a:pPr algn="r"/>
            <a:r>
              <a:rPr lang="nb-NO" sz="900">
                <a:solidFill>
                  <a:schemeClr val="tx2"/>
                </a:solidFill>
                <a:latin typeface="Shape Sans Display" panose="00000900000000000000" pitchFamily="50" charset="0"/>
              </a:rPr>
              <a:t>Storbritannia</a:t>
            </a:r>
          </a:p>
        </p:txBody>
      </p:sp>
      <p:sp>
        <p:nvSpPr>
          <p:cNvPr id="4" name="Text Box 32">
            <a:extLst>
              <a:ext uri="{FF2B5EF4-FFF2-40B4-BE49-F238E27FC236}">
                <a16:creationId xmlns:a16="http://schemas.microsoft.com/office/drawing/2014/main" id="{E37BF062-3092-80EC-0267-9043F3BF25D8}"/>
              </a:ext>
            </a:extLst>
          </p:cNvPr>
          <p:cNvSpPr txBox="1">
            <a:spLocks noChangeArrowheads="1"/>
          </p:cNvSpPr>
          <p:nvPr/>
        </p:nvSpPr>
        <p:spPr bwMode="auto">
          <a:xfrm>
            <a:off x="8841945" y="2118691"/>
            <a:ext cx="450444"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Danmark</a:t>
            </a:r>
          </a:p>
        </p:txBody>
      </p:sp>
      <p:sp>
        <p:nvSpPr>
          <p:cNvPr id="269" name="Text Box 31">
            <a:extLst>
              <a:ext uri="{FF2B5EF4-FFF2-40B4-BE49-F238E27FC236}">
                <a16:creationId xmlns:a16="http://schemas.microsoft.com/office/drawing/2014/main" id="{72B3172C-7E83-3606-0A73-A82ABE293B45}"/>
              </a:ext>
            </a:extLst>
          </p:cNvPr>
          <p:cNvSpPr txBox="1">
            <a:spLocks noChangeArrowheads="1"/>
          </p:cNvSpPr>
          <p:nvPr/>
        </p:nvSpPr>
        <p:spPr bwMode="auto">
          <a:xfrm>
            <a:off x="8847584" y="1324287"/>
            <a:ext cx="298159" cy="138499"/>
          </a:xfrm>
          <a:prstGeom prst="rect">
            <a:avLst/>
          </a:prstGeom>
          <a:noFill/>
          <a:ln w="9525" algn="ctr">
            <a:noFill/>
            <a:miter lim="800000"/>
            <a:headEnd/>
            <a:tailEnd/>
          </a:ln>
        </p:spPr>
        <p:txBody>
          <a:bodyPr wrap="none" lIns="0" tIns="0" rIns="0" bIns="0">
            <a:spAutoFit/>
          </a:bodyPr>
          <a:lstStyle/>
          <a:p>
            <a:pPr algn="r"/>
            <a:r>
              <a:rPr lang="en-US" sz="900" b="1">
                <a:solidFill>
                  <a:schemeClr val="accent1"/>
                </a:solidFill>
                <a:latin typeface="Shape Sans Display" panose="00000900000000000000" pitchFamily="50" charset="0"/>
              </a:rPr>
              <a:t>Norge</a:t>
            </a:r>
          </a:p>
        </p:txBody>
      </p:sp>
      <p:sp>
        <p:nvSpPr>
          <p:cNvPr id="270" name="Text Box 29">
            <a:extLst>
              <a:ext uri="{FF2B5EF4-FFF2-40B4-BE49-F238E27FC236}">
                <a16:creationId xmlns:a16="http://schemas.microsoft.com/office/drawing/2014/main" id="{57FAD586-3182-0C02-09BF-F5920679E9AF}"/>
              </a:ext>
            </a:extLst>
          </p:cNvPr>
          <p:cNvSpPr txBox="1">
            <a:spLocks noChangeArrowheads="1"/>
          </p:cNvSpPr>
          <p:nvPr/>
        </p:nvSpPr>
        <p:spPr bwMode="auto">
          <a:xfrm>
            <a:off x="9625640" y="1301058"/>
            <a:ext cx="453650" cy="138499"/>
          </a:xfrm>
          <a:prstGeom prst="rect">
            <a:avLst/>
          </a:prstGeom>
          <a:noFill/>
          <a:ln w="9525" algn="ctr">
            <a:noFill/>
            <a:miter lim="800000"/>
            <a:headEnd/>
            <a:tailEnd/>
          </a:ln>
        </p:spPr>
        <p:txBody>
          <a:bodyPr wrap="square" lIns="0" tIns="0" rIns="0" bIns="0">
            <a:spAutoFit/>
          </a:bodyPr>
          <a:lstStyle/>
          <a:p>
            <a:r>
              <a:rPr lang="en-US" sz="900" b="1">
                <a:solidFill>
                  <a:schemeClr val="bg1"/>
                </a:solidFill>
                <a:latin typeface="Shape Sans Display" panose="00000900000000000000" pitchFamily="50" charset="0"/>
              </a:rPr>
              <a:t>Sverige</a:t>
            </a:r>
          </a:p>
        </p:txBody>
      </p:sp>
      <p:sp>
        <p:nvSpPr>
          <p:cNvPr id="271" name="Text Box 30">
            <a:extLst>
              <a:ext uri="{FF2B5EF4-FFF2-40B4-BE49-F238E27FC236}">
                <a16:creationId xmlns:a16="http://schemas.microsoft.com/office/drawing/2014/main" id="{F0F6DBCB-5AEA-BE9D-36D1-CF095F80E1F1}"/>
              </a:ext>
            </a:extLst>
          </p:cNvPr>
          <p:cNvSpPr txBox="1">
            <a:spLocks noChangeArrowheads="1"/>
          </p:cNvSpPr>
          <p:nvPr/>
        </p:nvSpPr>
        <p:spPr bwMode="auto">
          <a:xfrm>
            <a:off x="10145126" y="1472395"/>
            <a:ext cx="357470" cy="138499"/>
          </a:xfrm>
          <a:prstGeom prst="rect">
            <a:avLst/>
          </a:prstGeom>
          <a:noFill/>
          <a:ln w="9525" algn="ctr">
            <a:noFill/>
            <a:miter lim="800000"/>
            <a:headEnd/>
            <a:tailEnd/>
          </a:ln>
        </p:spPr>
        <p:txBody>
          <a:bodyPr wrap="none" lIns="0" tIns="0" rIns="0" bIns="0">
            <a:spAutoFit/>
          </a:bodyPr>
          <a:lstStyle/>
          <a:p>
            <a:r>
              <a:rPr lang="en-US" sz="900" b="1">
                <a:solidFill>
                  <a:schemeClr val="bg1"/>
                </a:solidFill>
                <a:latin typeface="Shape Sans Display" panose="00000900000000000000" pitchFamily="50" charset="0"/>
              </a:rPr>
              <a:t>Finland</a:t>
            </a:r>
          </a:p>
        </p:txBody>
      </p:sp>
      <p:sp>
        <p:nvSpPr>
          <p:cNvPr id="272" name="Text Box 34">
            <a:extLst>
              <a:ext uri="{FF2B5EF4-FFF2-40B4-BE49-F238E27FC236}">
                <a16:creationId xmlns:a16="http://schemas.microsoft.com/office/drawing/2014/main" id="{25A7BE7F-13CB-83E1-20E9-57C28825E423}"/>
              </a:ext>
            </a:extLst>
          </p:cNvPr>
          <p:cNvSpPr txBox="1">
            <a:spLocks noChangeArrowheads="1"/>
          </p:cNvSpPr>
          <p:nvPr/>
        </p:nvSpPr>
        <p:spPr bwMode="auto">
          <a:xfrm>
            <a:off x="9859501" y="2502555"/>
            <a:ext cx="543418" cy="138499"/>
          </a:xfrm>
          <a:prstGeom prst="rect">
            <a:avLst/>
          </a:prstGeom>
          <a:noFill/>
          <a:ln w="9525" algn="ctr">
            <a:noFill/>
            <a:miter lim="800000"/>
            <a:headEnd/>
            <a:tailEnd/>
          </a:ln>
        </p:spPr>
        <p:txBody>
          <a:bodyPr wrap="square" lIns="0" tIns="0" rIns="0" bIns="0">
            <a:spAutoFit/>
          </a:bodyPr>
          <a:lstStyle/>
          <a:p>
            <a:r>
              <a:rPr lang="nb-NO" sz="900" b="1">
                <a:solidFill>
                  <a:schemeClr val="bg1"/>
                </a:solidFill>
                <a:latin typeface="Shape Sans Display" panose="00000900000000000000" pitchFamily="50" charset="0"/>
              </a:rPr>
              <a:t>Polen</a:t>
            </a:r>
          </a:p>
        </p:txBody>
      </p:sp>
      <p:sp>
        <p:nvSpPr>
          <p:cNvPr id="273" name="Text Box 37">
            <a:extLst>
              <a:ext uri="{FF2B5EF4-FFF2-40B4-BE49-F238E27FC236}">
                <a16:creationId xmlns:a16="http://schemas.microsoft.com/office/drawing/2014/main" id="{5CFE1020-8214-35D4-7056-3F18ADBCA363}"/>
              </a:ext>
            </a:extLst>
          </p:cNvPr>
          <p:cNvSpPr txBox="1">
            <a:spLocks noChangeArrowheads="1"/>
          </p:cNvSpPr>
          <p:nvPr/>
        </p:nvSpPr>
        <p:spPr bwMode="auto">
          <a:xfrm>
            <a:off x="9124688" y="2718173"/>
            <a:ext cx="552906" cy="138499"/>
          </a:xfrm>
          <a:prstGeom prst="rect">
            <a:avLst/>
          </a:prstGeom>
          <a:noFill/>
          <a:ln w="9525" algn="ctr">
            <a:noFill/>
            <a:miter lim="800000"/>
            <a:headEnd/>
            <a:tailEnd/>
          </a:ln>
        </p:spPr>
        <p:txBody>
          <a:bodyPr wrap="square" lIns="0" tIns="0" rIns="0" bIns="0">
            <a:spAutoFit/>
          </a:bodyPr>
          <a:lstStyle/>
          <a:p>
            <a:r>
              <a:rPr lang="nb-NO" sz="900" b="1">
                <a:solidFill>
                  <a:schemeClr val="tx2"/>
                </a:solidFill>
                <a:latin typeface="Shape Sans Display" panose="00000900000000000000" pitchFamily="50" charset="0"/>
              </a:rPr>
              <a:t>Tsjekkia</a:t>
            </a:r>
          </a:p>
        </p:txBody>
      </p:sp>
      <p:sp>
        <p:nvSpPr>
          <p:cNvPr id="274" name="Text Box 36">
            <a:extLst>
              <a:ext uri="{FF2B5EF4-FFF2-40B4-BE49-F238E27FC236}">
                <a16:creationId xmlns:a16="http://schemas.microsoft.com/office/drawing/2014/main" id="{94F766EE-9F70-E2D1-387E-CEED54E86872}"/>
              </a:ext>
            </a:extLst>
          </p:cNvPr>
          <p:cNvSpPr txBox="1">
            <a:spLocks noChangeArrowheads="1"/>
          </p:cNvSpPr>
          <p:nvPr/>
        </p:nvSpPr>
        <p:spPr bwMode="auto">
          <a:xfrm>
            <a:off x="9557127" y="3059266"/>
            <a:ext cx="360676"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Ungarn</a:t>
            </a:r>
          </a:p>
        </p:txBody>
      </p:sp>
      <p:sp>
        <p:nvSpPr>
          <p:cNvPr id="275" name="Text Box 35">
            <a:extLst>
              <a:ext uri="{FF2B5EF4-FFF2-40B4-BE49-F238E27FC236}">
                <a16:creationId xmlns:a16="http://schemas.microsoft.com/office/drawing/2014/main" id="{5ED6C11F-8116-1A39-8CFC-216A7D0BA52D}"/>
              </a:ext>
            </a:extLst>
          </p:cNvPr>
          <p:cNvSpPr txBox="1">
            <a:spLocks noChangeArrowheads="1"/>
          </p:cNvSpPr>
          <p:nvPr/>
        </p:nvSpPr>
        <p:spPr bwMode="auto">
          <a:xfrm>
            <a:off x="10260122" y="2764892"/>
            <a:ext cx="408766"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Slovakia</a:t>
            </a:r>
          </a:p>
        </p:txBody>
      </p:sp>
      <p:sp>
        <p:nvSpPr>
          <p:cNvPr id="276" name="Text Box 36">
            <a:extLst>
              <a:ext uri="{FF2B5EF4-FFF2-40B4-BE49-F238E27FC236}">
                <a16:creationId xmlns:a16="http://schemas.microsoft.com/office/drawing/2014/main" id="{48B06CAB-8E43-0F33-D66B-DC8F80B5D803}"/>
              </a:ext>
            </a:extLst>
          </p:cNvPr>
          <p:cNvSpPr txBox="1">
            <a:spLocks noChangeArrowheads="1"/>
          </p:cNvSpPr>
          <p:nvPr/>
        </p:nvSpPr>
        <p:spPr bwMode="auto">
          <a:xfrm>
            <a:off x="10653148" y="3044067"/>
            <a:ext cx="439223"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Romania</a:t>
            </a:r>
          </a:p>
        </p:txBody>
      </p:sp>
      <p:sp>
        <p:nvSpPr>
          <p:cNvPr id="277" name="Rectangle 20">
            <a:extLst>
              <a:ext uri="{FF2B5EF4-FFF2-40B4-BE49-F238E27FC236}">
                <a16:creationId xmlns:a16="http://schemas.microsoft.com/office/drawing/2014/main" id="{D8C4E91E-B758-D8F6-12C9-955D3F07B071}"/>
              </a:ext>
            </a:extLst>
          </p:cNvPr>
          <p:cNvSpPr>
            <a:spLocks noChangeArrowheads="1"/>
          </p:cNvSpPr>
          <p:nvPr/>
        </p:nvSpPr>
        <p:spPr bwMode="auto">
          <a:xfrm>
            <a:off x="434898" y="4766445"/>
            <a:ext cx="2679130" cy="1309652"/>
          </a:xfrm>
          <a:prstGeom prst="rect">
            <a:avLst/>
          </a:prstGeom>
          <a:noFill/>
          <a:ln w="12700">
            <a:noFill/>
            <a:miter lim="800000"/>
            <a:headEnd/>
            <a:tailEnd/>
          </a:ln>
        </p:spPr>
        <p:txBody>
          <a:bodyPr lIns="144000" tIns="72000" rIns="72000" bIns="72000" anchor="ctr" anchorCtr="0"/>
          <a:lstStyle/>
          <a:p>
            <a:pPr>
              <a:spcBef>
                <a:spcPts val="200"/>
              </a:spcBef>
              <a:tabLst>
                <a:tab pos="2287588" algn="r"/>
                <a:tab pos="2752725" algn="r"/>
              </a:tabLst>
            </a:pPr>
            <a:r>
              <a:rPr lang="nb-NO" sz="1600" b="1">
                <a:solidFill>
                  <a:schemeClr val="tx2"/>
                </a:solidFill>
                <a:latin typeface="Shape Sans" panose="00000500000000000000" pitchFamily="50" charset="0"/>
              </a:rPr>
              <a:t>Geografi og omsetning</a:t>
            </a:r>
          </a:p>
          <a:p>
            <a:pPr>
              <a:spcBef>
                <a:spcPts val="200"/>
              </a:spcBef>
              <a:tabLst>
                <a:tab pos="2287588" algn="r"/>
                <a:tab pos="2752725" algn="r"/>
              </a:tabLst>
            </a:pPr>
            <a:r>
              <a:rPr lang="nb-NO" sz="1600">
                <a:solidFill>
                  <a:schemeClr val="tx2"/>
                </a:solidFill>
                <a:latin typeface="Shape Sans" panose="00000500000000000000" pitchFamily="50" charset="0"/>
              </a:rPr>
              <a:t>USA:  38%</a:t>
            </a:r>
          </a:p>
          <a:p>
            <a:pPr>
              <a:spcBef>
                <a:spcPts val="200"/>
              </a:spcBef>
              <a:tabLst>
                <a:tab pos="2287588" algn="r"/>
                <a:tab pos="2752725" algn="r"/>
              </a:tabLst>
            </a:pPr>
            <a:r>
              <a:rPr lang="nb-NO" sz="1600">
                <a:solidFill>
                  <a:schemeClr val="tx2"/>
                </a:solidFill>
                <a:latin typeface="Shape Sans" panose="00000500000000000000" pitchFamily="50" charset="0"/>
              </a:rPr>
              <a:t>Norden:  42%   </a:t>
            </a:r>
          </a:p>
          <a:p>
            <a:pPr>
              <a:spcBef>
                <a:spcPts val="600"/>
              </a:spcBef>
              <a:tabLst>
                <a:tab pos="2287588" algn="r"/>
                <a:tab pos="2752725" algn="r"/>
              </a:tabLst>
            </a:pPr>
            <a:r>
              <a:rPr lang="nb-NO" sz="1600">
                <a:solidFill>
                  <a:schemeClr val="tx2"/>
                </a:solidFill>
                <a:latin typeface="Shape Sans" panose="00000500000000000000" pitchFamily="50" charset="0"/>
              </a:rPr>
              <a:t>Europa:  20% </a:t>
            </a:r>
          </a:p>
          <a:p>
            <a:pPr>
              <a:spcBef>
                <a:spcPts val="600"/>
              </a:spcBef>
              <a:tabLst>
                <a:tab pos="2287588" algn="r"/>
                <a:tab pos="2752725" algn="r"/>
              </a:tabLst>
            </a:pPr>
            <a:r>
              <a:rPr lang="nb-NO" sz="900">
                <a:solidFill>
                  <a:schemeClr val="tx2"/>
                </a:solidFill>
                <a:latin typeface="Shape Sans" panose="00000500000000000000" pitchFamily="50" charset="0"/>
              </a:rPr>
              <a:t>Basert på gjennomsnittlig omsetning (2017-2021)</a:t>
            </a:r>
            <a:r>
              <a:rPr lang="nb-NO" sz="1600">
                <a:solidFill>
                  <a:schemeClr val="tx2"/>
                </a:solidFill>
                <a:latin typeface="Shape Sans" panose="00000500000000000000" pitchFamily="50" charset="0"/>
              </a:rPr>
              <a:t>  </a:t>
            </a:r>
          </a:p>
        </p:txBody>
      </p:sp>
      <p:sp>
        <p:nvSpPr>
          <p:cNvPr id="278" name="Tittel 4">
            <a:extLst>
              <a:ext uri="{FF2B5EF4-FFF2-40B4-BE49-F238E27FC236}">
                <a16:creationId xmlns:a16="http://schemas.microsoft.com/office/drawing/2014/main" id="{2710834E-59CC-80DC-9AF0-3868C6F776D6}"/>
              </a:ext>
            </a:extLst>
          </p:cNvPr>
          <p:cNvSpPr txBox="1">
            <a:spLocks/>
          </p:cNvSpPr>
          <p:nvPr/>
        </p:nvSpPr>
        <p:spPr>
          <a:xfrm>
            <a:off x="434898" y="372133"/>
            <a:ext cx="11757102" cy="644581"/>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400">
                <a:solidFill>
                  <a:schemeClr val="tx2"/>
                </a:solidFill>
                <a:latin typeface="Shape Sans" panose="00000500000000000000" pitchFamily="50" charset="0"/>
              </a:rPr>
              <a:t>Vi har virksomhet i utvalgte hjemmemarked </a:t>
            </a:r>
            <a:br>
              <a:rPr lang="nb-NO" sz="3400">
                <a:solidFill>
                  <a:schemeClr val="tx2"/>
                </a:solidFill>
                <a:latin typeface="Shape Sans" panose="00000500000000000000" pitchFamily="50" charset="0"/>
              </a:rPr>
            </a:br>
            <a:r>
              <a:rPr lang="nb-NO" sz="3400">
                <a:solidFill>
                  <a:schemeClr val="tx2"/>
                </a:solidFill>
                <a:latin typeface="Shape Sans" panose="00000500000000000000" pitchFamily="50" charset="0"/>
              </a:rPr>
              <a:t>i </a:t>
            </a:r>
            <a:r>
              <a:rPr lang="nb-NO" sz="3400" b="1">
                <a:solidFill>
                  <a:schemeClr val="tx2"/>
                </a:solidFill>
                <a:latin typeface="Shape Sans" panose="00000500000000000000" pitchFamily="50" charset="0"/>
              </a:rPr>
              <a:t>Europa og USA</a:t>
            </a:r>
          </a:p>
        </p:txBody>
      </p:sp>
    </p:spTree>
    <p:extLst>
      <p:ext uri="{BB962C8B-B14F-4D97-AF65-F5344CB8AC3E}">
        <p14:creationId xmlns:p14="http://schemas.microsoft.com/office/powerpoint/2010/main" val="412148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1E100-852B-7444-2E4A-5C3F4737A592}"/>
              </a:ext>
            </a:extLst>
          </p:cNvPr>
          <p:cNvSpPr>
            <a:spLocks noGrp="1"/>
          </p:cNvSpPr>
          <p:nvPr>
            <p:ph type="body" sz="quarter" idx="14"/>
          </p:nvPr>
        </p:nvSpPr>
        <p:spPr/>
        <p:txBody>
          <a:bodyPr/>
          <a:lstStyle/>
          <a:p>
            <a:r>
              <a:rPr lang="nb-NO" sz="4000">
                <a:solidFill>
                  <a:schemeClr val="tx2"/>
                </a:solidFill>
                <a:latin typeface="Shape Sans" panose="00000500000000000000" pitchFamily="50" charset="0"/>
              </a:rPr>
              <a:t>Vår unike </a:t>
            </a:r>
            <a:r>
              <a:rPr lang="nb-NO" sz="4000" b="1">
                <a:solidFill>
                  <a:schemeClr val="tx2"/>
                </a:solidFill>
                <a:latin typeface="Shape Sans" panose="00000500000000000000" pitchFamily="50" charset="0"/>
              </a:rPr>
              <a:t>forretningsmodell</a:t>
            </a:r>
            <a:r>
              <a:rPr lang="nb-NO" sz="4000">
                <a:solidFill>
                  <a:schemeClr val="tx2"/>
                </a:solidFill>
                <a:latin typeface="Shape Sans" panose="00000500000000000000" pitchFamily="50" charset="0"/>
              </a:rPr>
              <a:t> forklart </a:t>
            </a:r>
          </a:p>
        </p:txBody>
      </p:sp>
      <p:sp>
        <p:nvSpPr>
          <p:cNvPr id="4" name="Slide Number Placeholder 3">
            <a:extLst>
              <a:ext uri="{FF2B5EF4-FFF2-40B4-BE49-F238E27FC236}">
                <a16:creationId xmlns:a16="http://schemas.microsoft.com/office/drawing/2014/main" id="{8B7FF17E-F622-ED44-7975-A49E6A665B12}"/>
              </a:ext>
            </a:extLst>
          </p:cNvPr>
          <p:cNvSpPr>
            <a:spLocks noGrp="1"/>
          </p:cNvSpPr>
          <p:nvPr>
            <p:ph type="sldNum" sz="quarter" idx="4"/>
          </p:nvPr>
        </p:nvSpPr>
        <p:spPr/>
        <p:txBody>
          <a:bodyPr/>
          <a:lstStyle/>
          <a:p>
            <a:fld id="{EF8DBD5B-30F9-4F9C-AE39-E065C1AC514D}" type="slidenum">
              <a:rPr lang="en-US" smtClean="0"/>
              <a:pPr/>
              <a:t>4</a:t>
            </a:fld>
            <a:endParaRPr lang="en-US"/>
          </a:p>
        </p:txBody>
      </p:sp>
      <p:sp>
        <p:nvSpPr>
          <p:cNvPr id="5" name="Freeform 7">
            <a:extLst>
              <a:ext uri="{FF2B5EF4-FFF2-40B4-BE49-F238E27FC236}">
                <a16:creationId xmlns:a16="http://schemas.microsoft.com/office/drawing/2014/main" id="{DBEF829D-4D30-73C3-7C9C-FA008EB37D1A}"/>
              </a:ext>
            </a:extLst>
          </p:cNvPr>
          <p:cNvSpPr>
            <a:spLocks/>
          </p:cNvSpPr>
          <p:nvPr/>
        </p:nvSpPr>
        <p:spPr bwMode="auto">
          <a:xfrm rot="10800000">
            <a:off x="6055789" y="4923275"/>
            <a:ext cx="225691" cy="38130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6" name="Freeform 23">
            <a:extLst>
              <a:ext uri="{FF2B5EF4-FFF2-40B4-BE49-F238E27FC236}">
                <a16:creationId xmlns:a16="http://schemas.microsoft.com/office/drawing/2014/main" id="{D2DEA230-06DE-7F95-2D43-E90EC0D4C191}"/>
              </a:ext>
            </a:extLst>
          </p:cNvPr>
          <p:cNvSpPr>
            <a:spLocks/>
          </p:cNvSpPr>
          <p:nvPr/>
        </p:nvSpPr>
        <p:spPr bwMode="auto">
          <a:xfrm rot="5400000">
            <a:off x="8678883" y="3364235"/>
            <a:ext cx="242739"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7" name="Freeform 23">
            <a:extLst>
              <a:ext uri="{FF2B5EF4-FFF2-40B4-BE49-F238E27FC236}">
                <a16:creationId xmlns:a16="http://schemas.microsoft.com/office/drawing/2014/main" id="{B66C6B6A-9795-5BB0-E7F7-32FE43FAA465}"/>
              </a:ext>
            </a:extLst>
          </p:cNvPr>
          <p:cNvSpPr>
            <a:spLocks/>
          </p:cNvSpPr>
          <p:nvPr/>
        </p:nvSpPr>
        <p:spPr bwMode="auto">
          <a:xfrm rot="5400000">
            <a:off x="9768308" y="3364618"/>
            <a:ext cx="241976"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8" name="Freeform 9">
            <a:extLst>
              <a:ext uri="{FF2B5EF4-FFF2-40B4-BE49-F238E27FC236}">
                <a16:creationId xmlns:a16="http://schemas.microsoft.com/office/drawing/2014/main" id="{BF75026D-AAB0-4630-E6FF-E86B92B6728C}"/>
              </a:ext>
            </a:extLst>
          </p:cNvPr>
          <p:cNvSpPr>
            <a:spLocks/>
          </p:cNvSpPr>
          <p:nvPr/>
        </p:nvSpPr>
        <p:spPr bwMode="auto">
          <a:xfrm rot="16200000">
            <a:off x="2719715" y="4587368"/>
            <a:ext cx="144202" cy="242002"/>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accent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nvGrpSpPr>
          <p:cNvPr id="9" name="Group 8">
            <a:extLst>
              <a:ext uri="{FF2B5EF4-FFF2-40B4-BE49-F238E27FC236}">
                <a16:creationId xmlns:a16="http://schemas.microsoft.com/office/drawing/2014/main" id="{994C0711-B335-944A-D610-ACEA078943A9}"/>
              </a:ext>
            </a:extLst>
          </p:cNvPr>
          <p:cNvGrpSpPr>
            <a:grpSpLocks/>
          </p:cNvGrpSpPr>
          <p:nvPr/>
        </p:nvGrpSpPr>
        <p:grpSpPr bwMode="auto">
          <a:xfrm>
            <a:off x="1885376" y="1876430"/>
            <a:ext cx="8420986" cy="4261569"/>
            <a:chOff x="749" y="1120"/>
            <a:chExt cx="3992" cy="2654"/>
          </a:xfrm>
        </p:grpSpPr>
        <p:sp>
          <p:nvSpPr>
            <p:cNvPr id="10" name="AutoShape 4">
              <a:extLst>
                <a:ext uri="{FF2B5EF4-FFF2-40B4-BE49-F238E27FC236}">
                  <a16:creationId xmlns:a16="http://schemas.microsoft.com/office/drawing/2014/main" id="{B9722AF1-C8B5-3BC4-6970-19DCB7B6C131}"/>
                </a:ext>
              </a:extLst>
            </p:cNvPr>
            <p:cNvSpPr>
              <a:spLocks noChangeArrowheads="1"/>
            </p:cNvSpPr>
            <p:nvPr/>
          </p:nvSpPr>
          <p:spPr bwMode="auto">
            <a:xfrm>
              <a:off x="871" y="2113"/>
              <a:ext cx="629" cy="708"/>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400" b="0" i="0" u="none" strike="noStrike" kern="1200" cap="none" spc="0" normalizeH="0" baseline="0" noProof="0">
                  <a:ln>
                    <a:noFill/>
                  </a:ln>
                  <a:solidFill>
                    <a:srgbClr val="FFFFFF"/>
                  </a:solidFill>
                  <a:effectLst/>
                  <a:uLnTx/>
                  <a:uFillTx/>
                  <a:latin typeface="Shape Sans" panose="00000500000000000000" pitchFamily="50" charset="0"/>
                </a:rPr>
                <a:t>Entreprenør</a:t>
              </a:r>
            </a:p>
          </p:txBody>
        </p:sp>
        <p:sp>
          <p:nvSpPr>
            <p:cNvPr id="11" name="AutoShape 5">
              <a:extLst>
                <a:ext uri="{FF2B5EF4-FFF2-40B4-BE49-F238E27FC236}">
                  <a16:creationId xmlns:a16="http://schemas.microsoft.com/office/drawing/2014/main" id="{792BD480-8B39-667B-5CF7-4B242B8E7799}"/>
                </a:ext>
              </a:extLst>
            </p:cNvPr>
            <p:cNvSpPr>
              <a:spLocks noChangeArrowheads="1"/>
            </p:cNvSpPr>
            <p:nvPr/>
          </p:nvSpPr>
          <p:spPr bwMode="auto">
            <a:xfrm>
              <a:off x="755" y="3308"/>
              <a:ext cx="840" cy="466"/>
            </a:xfrm>
            <a:prstGeom prst="roundRect">
              <a:avLst>
                <a:gd name="adj" fmla="val 15616"/>
              </a:avLst>
            </a:prstGeom>
            <a:solidFill>
              <a:srgbClr val="3ECE7B"/>
            </a:solidFill>
            <a:ln w="19050">
              <a:solidFill>
                <a:schemeClr val="tx1"/>
              </a:solidFill>
              <a:prstDash val="sysDot"/>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Eksterne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kontrakter</a:t>
              </a:r>
            </a:p>
          </p:txBody>
        </p:sp>
        <p:sp>
          <p:nvSpPr>
            <p:cNvPr id="12" name="Freeform 6">
              <a:extLst>
                <a:ext uri="{FF2B5EF4-FFF2-40B4-BE49-F238E27FC236}">
                  <a16:creationId xmlns:a16="http://schemas.microsoft.com/office/drawing/2014/main" id="{AEECA3CE-B73D-5961-CE6B-EB60612280A2}"/>
                </a:ext>
              </a:extLst>
            </p:cNvPr>
            <p:cNvSpPr>
              <a:spLocks/>
            </p:cNvSpPr>
            <p:nvPr/>
          </p:nvSpPr>
          <p:spPr bwMode="auto">
            <a:xfrm>
              <a:off x="1337" y="1789"/>
              <a:ext cx="258" cy="321"/>
            </a:xfrm>
            <a:custGeom>
              <a:avLst/>
              <a:gdLst>
                <a:gd name="T0" fmla="*/ 316429647 w 355"/>
                <a:gd name="T1" fmla="*/ 1694558702 h 310"/>
                <a:gd name="T2" fmla="*/ 316429647 w 355"/>
                <a:gd name="T3" fmla="*/ 1694558702 h 310"/>
                <a:gd name="T4" fmla="*/ 316429647 w 355"/>
                <a:gd name="T5" fmla="*/ 1694558702 h 310"/>
                <a:gd name="T6" fmla="*/ 0 60000 65536"/>
                <a:gd name="T7" fmla="*/ 0 60000 65536"/>
                <a:gd name="T8" fmla="*/ 0 60000 65536"/>
                <a:gd name="T9" fmla="*/ 0 w 355"/>
                <a:gd name="T10" fmla="*/ 0 h 310"/>
                <a:gd name="T11" fmla="*/ 355 w 355"/>
                <a:gd name="T12" fmla="*/ 310 h 310"/>
              </a:gdLst>
              <a:ahLst/>
              <a:cxnLst>
                <a:cxn ang="T6">
                  <a:pos x="T0" y="T1"/>
                </a:cxn>
                <a:cxn ang="T7">
                  <a:pos x="T2" y="T3"/>
                </a:cxn>
                <a:cxn ang="T8">
                  <a:pos x="T4" y="T5"/>
                </a:cxn>
              </a:cxnLst>
              <a:rect l="T9" t="T10" r="T11" b="T12"/>
              <a:pathLst>
                <a:path w="355" h="310">
                  <a:moveTo>
                    <a:pt x="28" y="310"/>
                  </a:moveTo>
                  <a:cubicBezTo>
                    <a:pt x="36" y="270"/>
                    <a:pt x="0" y="144"/>
                    <a:pt x="78" y="72"/>
                  </a:cubicBezTo>
                  <a:cubicBezTo>
                    <a:pt x="156" y="0"/>
                    <a:pt x="297" y="41"/>
                    <a:pt x="355" y="33"/>
                  </a:cubicBezTo>
                </a:path>
              </a:pathLst>
            </a:custGeom>
            <a:solidFill>
              <a:srgbClr val="FFFFFF"/>
            </a:solid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3" name="Freeform 7">
              <a:extLst>
                <a:ext uri="{FF2B5EF4-FFF2-40B4-BE49-F238E27FC236}">
                  <a16:creationId xmlns:a16="http://schemas.microsoft.com/office/drawing/2014/main" id="{5FB4960F-7A91-EBBA-8378-5F6EB4BC4C91}"/>
                </a:ext>
              </a:extLst>
            </p:cNvPr>
            <p:cNvSpPr>
              <a:spLocks/>
            </p:cNvSpPr>
            <p:nvPr/>
          </p:nvSpPr>
          <p:spPr bwMode="auto">
            <a:xfrm>
              <a:off x="1526" y="1707"/>
              <a:ext cx="95" cy="23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4" name="Line 10">
              <a:extLst>
                <a:ext uri="{FF2B5EF4-FFF2-40B4-BE49-F238E27FC236}">
                  <a16:creationId xmlns:a16="http://schemas.microsoft.com/office/drawing/2014/main" id="{C19EC360-E337-FD60-21BE-317B4A3A727C}"/>
                </a:ext>
              </a:extLst>
            </p:cNvPr>
            <p:cNvSpPr>
              <a:spLocks noChangeShapeType="1"/>
            </p:cNvSpPr>
            <p:nvPr/>
          </p:nvSpPr>
          <p:spPr bwMode="auto">
            <a:xfrm>
              <a:off x="1182" y="2899"/>
              <a:ext cx="7" cy="409"/>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5" name="Freeform 13">
              <a:extLst>
                <a:ext uri="{FF2B5EF4-FFF2-40B4-BE49-F238E27FC236}">
                  <a16:creationId xmlns:a16="http://schemas.microsoft.com/office/drawing/2014/main" id="{2A206290-B393-A916-C25C-4557DA05DC16}"/>
                </a:ext>
              </a:extLst>
            </p:cNvPr>
            <p:cNvSpPr>
              <a:spLocks/>
            </p:cNvSpPr>
            <p:nvPr/>
          </p:nvSpPr>
          <p:spPr bwMode="auto">
            <a:xfrm>
              <a:off x="1364" y="2913"/>
              <a:ext cx="667" cy="209"/>
            </a:xfrm>
            <a:custGeom>
              <a:avLst/>
              <a:gdLst>
                <a:gd name="T0" fmla="*/ 6 w 565"/>
                <a:gd name="T1" fmla="*/ 0 h 234"/>
                <a:gd name="T2" fmla="*/ 95 w 565"/>
                <a:gd name="T3" fmla="*/ 200 h 234"/>
                <a:gd name="T4" fmla="*/ 565 w 565"/>
                <a:gd name="T5" fmla="*/ 222 h 234"/>
                <a:gd name="T6" fmla="*/ 0 60000 65536"/>
                <a:gd name="T7" fmla="*/ 0 60000 65536"/>
                <a:gd name="T8" fmla="*/ 0 60000 65536"/>
                <a:gd name="T9" fmla="*/ 0 w 565"/>
                <a:gd name="T10" fmla="*/ 0 h 234"/>
                <a:gd name="T11" fmla="*/ 565 w 565"/>
                <a:gd name="T12" fmla="*/ 234 h 234"/>
              </a:gdLst>
              <a:ahLst/>
              <a:cxnLst>
                <a:cxn ang="T6">
                  <a:pos x="T0" y="T1"/>
                </a:cxn>
                <a:cxn ang="T7">
                  <a:pos x="T2" y="T3"/>
                </a:cxn>
                <a:cxn ang="T8">
                  <a:pos x="T4" y="T5"/>
                </a:cxn>
              </a:cxnLst>
              <a:rect l="T9" t="T10" r="T11" b="T12"/>
              <a:pathLst>
                <a:path w="565" h="234">
                  <a:moveTo>
                    <a:pt x="6" y="0"/>
                  </a:moveTo>
                  <a:cubicBezTo>
                    <a:pt x="21" y="32"/>
                    <a:pt x="0" y="166"/>
                    <a:pt x="95" y="200"/>
                  </a:cubicBezTo>
                  <a:cubicBezTo>
                    <a:pt x="190" y="234"/>
                    <a:pt x="467" y="218"/>
                    <a:pt x="565" y="222"/>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6" name="Freeform 13">
              <a:extLst>
                <a:ext uri="{FF2B5EF4-FFF2-40B4-BE49-F238E27FC236}">
                  <a16:creationId xmlns:a16="http://schemas.microsoft.com/office/drawing/2014/main" id="{62A9F135-F912-5ACB-2FC0-B0C812CD27DA}"/>
                </a:ext>
              </a:extLst>
            </p:cNvPr>
            <p:cNvSpPr>
              <a:spLocks/>
            </p:cNvSpPr>
            <p:nvPr/>
          </p:nvSpPr>
          <p:spPr bwMode="auto">
            <a:xfrm>
              <a:off x="2797" y="2771"/>
              <a:ext cx="1769" cy="392"/>
            </a:xfrm>
            <a:custGeom>
              <a:avLst/>
              <a:gdLst>
                <a:gd name="T0" fmla="*/ 487401533 w 2265"/>
                <a:gd name="T1" fmla="*/ 0 h 343"/>
                <a:gd name="T2" fmla="*/ 487401533 w 2265"/>
                <a:gd name="T3" fmla="*/ 2147483647 h 343"/>
                <a:gd name="T4" fmla="*/ 0 w 2265"/>
                <a:gd name="T5" fmla="*/ 2147483647 h 343"/>
                <a:gd name="T6" fmla="*/ 0 60000 65536"/>
                <a:gd name="T7" fmla="*/ 0 60000 65536"/>
                <a:gd name="T8" fmla="*/ 0 60000 65536"/>
                <a:gd name="T9" fmla="*/ 0 w 2265"/>
                <a:gd name="T10" fmla="*/ 0 h 343"/>
                <a:gd name="T11" fmla="*/ 2265 w 2265"/>
                <a:gd name="T12" fmla="*/ 343 h 343"/>
              </a:gdLst>
              <a:ahLst/>
              <a:cxnLst>
                <a:cxn ang="T6">
                  <a:pos x="T0" y="T1"/>
                </a:cxn>
                <a:cxn ang="T7">
                  <a:pos x="T2" y="T3"/>
                </a:cxn>
                <a:cxn ang="T8">
                  <a:pos x="T4" y="T5"/>
                </a:cxn>
              </a:cxnLst>
              <a:rect l="T9" t="T10" r="T11" b="T12"/>
              <a:pathLst>
                <a:path w="2265" h="343">
                  <a:moveTo>
                    <a:pt x="2227" y="0"/>
                  </a:moveTo>
                  <a:cubicBezTo>
                    <a:pt x="2208" y="51"/>
                    <a:pt x="2265" y="277"/>
                    <a:pt x="2116" y="310"/>
                  </a:cubicBezTo>
                  <a:cubicBezTo>
                    <a:pt x="1967" y="343"/>
                    <a:pt x="441" y="314"/>
                    <a:pt x="0" y="315"/>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293E6B"/>
                </a:solidFill>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7" name="Freeform 14">
              <a:extLst>
                <a:ext uri="{FF2B5EF4-FFF2-40B4-BE49-F238E27FC236}">
                  <a16:creationId xmlns:a16="http://schemas.microsoft.com/office/drawing/2014/main" id="{A51C66F8-0A83-3676-9D6C-F55137E9E3DD}"/>
                </a:ext>
              </a:extLst>
            </p:cNvPr>
            <p:cNvSpPr>
              <a:spLocks/>
            </p:cNvSpPr>
            <p:nvPr/>
          </p:nvSpPr>
          <p:spPr bwMode="auto">
            <a:xfrm>
              <a:off x="3143" y="2782"/>
              <a:ext cx="953" cy="381"/>
            </a:xfrm>
            <a:custGeom>
              <a:avLst/>
              <a:gdLst>
                <a:gd name="T0" fmla="*/ 832724183 w 1116"/>
                <a:gd name="T1" fmla="*/ 0 h 343"/>
                <a:gd name="T2" fmla="*/ 832724183 w 1116"/>
                <a:gd name="T3" fmla="*/ 2147483647 h 343"/>
                <a:gd name="T4" fmla="*/ 0 w 1116"/>
                <a:gd name="T5" fmla="*/ 2147483647 h 343"/>
                <a:gd name="T6" fmla="*/ 0 60000 65536"/>
                <a:gd name="T7" fmla="*/ 0 60000 65536"/>
                <a:gd name="T8" fmla="*/ 0 60000 65536"/>
                <a:gd name="T9" fmla="*/ 0 w 1116"/>
                <a:gd name="T10" fmla="*/ 0 h 343"/>
                <a:gd name="T11" fmla="*/ 1116 w 1116"/>
                <a:gd name="T12" fmla="*/ 343 h 343"/>
              </a:gdLst>
              <a:ahLst/>
              <a:cxnLst>
                <a:cxn ang="T6">
                  <a:pos x="T0" y="T1"/>
                </a:cxn>
                <a:cxn ang="T7">
                  <a:pos x="T2" y="T3"/>
                </a:cxn>
                <a:cxn ang="T8">
                  <a:pos x="T4" y="T5"/>
                </a:cxn>
              </a:cxnLst>
              <a:rect l="T9" t="T10" r="T11" b="T12"/>
              <a:pathLst>
                <a:path w="1116" h="343">
                  <a:moveTo>
                    <a:pt x="1052" y="0"/>
                  </a:moveTo>
                  <a:cubicBezTo>
                    <a:pt x="1033" y="51"/>
                    <a:pt x="1116" y="257"/>
                    <a:pt x="941" y="310"/>
                  </a:cubicBezTo>
                  <a:cubicBezTo>
                    <a:pt x="792" y="343"/>
                    <a:pt x="196" y="319"/>
                    <a:pt x="0" y="321"/>
                  </a:cubicBezTo>
                </a:path>
              </a:pathLst>
            </a:custGeom>
            <a:no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8" name="Freeform 18">
              <a:extLst>
                <a:ext uri="{FF2B5EF4-FFF2-40B4-BE49-F238E27FC236}">
                  <a16:creationId xmlns:a16="http://schemas.microsoft.com/office/drawing/2014/main" id="{A2628C82-45D2-EA60-4CE4-9A0539F42364}"/>
                </a:ext>
              </a:extLst>
            </p:cNvPr>
            <p:cNvSpPr>
              <a:spLocks/>
            </p:cNvSpPr>
            <p:nvPr/>
          </p:nvSpPr>
          <p:spPr bwMode="auto">
            <a:xfrm>
              <a:off x="2797" y="2772"/>
              <a:ext cx="771" cy="391"/>
            </a:xfrm>
            <a:custGeom>
              <a:avLst/>
              <a:gdLst>
                <a:gd name="T0" fmla="*/ 1024 w 1084"/>
                <a:gd name="T1" fmla="*/ 0 h 343"/>
                <a:gd name="T2" fmla="*/ 913 w 1084"/>
                <a:gd name="T3" fmla="*/ 310 h 343"/>
                <a:gd name="T4" fmla="*/ 0 w 1084"/>
                <a:gd name="T5" fmla="*/ 321 h 343"/>
                <a:gd name="T6" fmla="*/ 0 60000 65536"/>
                <a:gd name="T7" fmla="*/ 0 60000 65536"/>
                <a:gd name="T8" fmla="*/ 0 60000 65536"/>
                <a:gd name="T9" fmla="*/ 0 w 1084"/>
                <a:gd name="T10" fmla="*/ 0 h 343"/>
                <a:gd name="T11" fmla="*/ 1084 w 1084"/>
                <a:gd name="T12" fmla="*/ 343 h 343"/>
              </a:gdLst>
              <a:ahLst/>
              <a:cxnLst>
                <a:cxn ang="T6">
                  <a:pos x="T0" y="T1"/>
                </a:cxn>
                <a:cxn ang="T7">
                  <a:pos x="T2" y="T3"/>
                </a:cxn>
                <a:cxn ang="T8">
                  <a:pos x="T4" y="T5"/>
                </a:cxn>
              </a:cxnLst>
              <a:rect l="T9" t="T10" r="T11" b="T12"/>
              <a:pathLst>
                <a:path w="1084" h="343">
                  <a:moveTo>
                    <a:pt x="1024" y="0"/>
                  </a:moveTo>
                  <a:cubicBezTo>
                    <a:pt x="1005" y="51"/>
                    <a:pt x="1084" y="257"/>
                    <a:pt x="913" y="310"/>
                  </a:cubicBezTo>
                  <a:cubicBezTo>
                    <a:pt x="764" y="343"/>
                    <a:pt x="190" y="319"/>
                    <a:pt x="0" y="321"/>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9" name="AutoShape 19">
              <a:extLst>
                <a:ext uri="{FF2B5EF4-FFF2-40B4-BE49-F238E27FC236}">
                  <a16:creationId xmlns:a16="http://schemas.microsoft.com/office/drawing/2014/main" id="{C790F6BA-5CE4-9B1D-533A-3DE158636C6E}"/>
                </a:ext>
              </a:extLst>
            </p:cNvPr>
            <p:cNvSpPr>
              <a:spLocks noChangeArrowheads="1"/>
            </p:cNvSpPr>
            <p:nvPr/>
          </p:nvSpPr>
          <p:spPr bwMode="auto">
            <a:xfrm>
              <a:off x="3327"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Nærings-eiendom</a:t>
              </a:r>
            </a:p>
          </p:txBody>
        </p:sp>
        <p:sp>
          <p:nvSpPr>
            <p:cNvPr id="20" name="AutoShape 20">
              <a:extLst>
                <a:ext uri="{FF2B5EF4-FFF2-40B4-BE49-F238E27FC236}">
                  <a16:creationId xmlns:a16="http://schemas.microsoft.com/office/drawing/2014/main" id="{B274722A-AC92-A37D-0CF2-17D6508E2881}"/>
                </a:ext>
              </a:extLst>
            </p:cNvPr>
            <p:cNvSpPr>
              <a:spLocks noChangeArrowheads="1"/>
            </p:cNvSpPr>
            <p:nvPr/>
          </p:nvSpPr>
          <p:spPr bwMode="auto">
            <a:xfrm>
              <a:off x="383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Bolig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altLang="nb-NO" sz="1000" b="0" i="0" u="none" strike="noStrike" kern="1200" cap="none" spc="0" normalizeH="0" baseline="0" noProof="0">
                <a:ln>
                  <a:noFill/>
                </a:ln>
                <a:solidFill>
                  <a:srgbClr val="FFFFFF"/>
                </a:solidFill>
                <a:effectLst/>
                <a:uLnTx/>
                <a:uFillTx/>
                <a:latin typeface="Shape Sans" panose="00000500000000000000" pitchFamily="50" charset="0"/>
              </a:endParaRPr>
            </a:p>
          </p:txBody>
        </p:sp>
        <p:sp>
          <p:nvSpPr>
            <p:cNvPr id="21" name="AutoShape 21">
              <a:extLst>
                <a:ext uri="{FF2B5EF4-FFF2-40B4-BE49-F238E27FC236}">
                  <a16:creationId xmlns:a16="http://schemas.microsoft.com/office/drawing/2014/main" id="{A0CAE68C-D91A-0A93-4E59-0CA59F9D5785}"/>
                </a:ext>
              </a:extLst>
            </p:cNvPr>
            <p:cNvSpPr>
              <a:spLocks noChangeArrowheads="1"/>
            </p:cNvSpPr>
            <p:nvPr/>
          </p:nvSpPr>
          <p:spPr bwMode="auto">
            <a:xfrm>
              <a:off x="434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0" i="0" u="none" strike="noStrike" kern="1200" cap="none" spc="0" normalizeH="0" baseline="0" noProof="0" err="1">
                  <a:ln>
                    <a:noFill/>
                  </a:ln>
                  <a:solidFill>
                    <a:srgbClr val="FFFFFF"/>
                  </a:solidFill>
                  <a:effectLst/>
                  <a:uLnTx/>
                  <a:uFillTx/>
                  <a:latin typeface="Shape Sans" panose="00000500000000000000" pitchFamily="50" charset="0"/>
                </a:rPr>
                <a:t>Infra</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-struktur</a:t>
              </a:r>
            </a:p>
          </p:txBody>
        </p:sp>
        <p:grpSp>
          <p:nvGrpSpPr>
            <p:cNvPr id="22" name="Group 22">
              <a:extLst>
                <a:ext uri="{FF2B5EF4-FFF2-40B4-BE49-F238E27FC236}">
                  <a16:creationId xmlns:a16="http://schemas.microsoft.com/office/drawing/2014/main" id="{B52FD6F8-A3B0-2C0C-3FF0-22E018A65205}"/>
                </a:ext>
              </a:extLst>
            </p:cNvPr>
            <p:cNvGrpSpPr>
              <a:grpSpLocks/>
            </p:cNvGrpSpPr>
            <p:nvPr/>
          </p:nvGrpSpPr>
          <p:grpSpPr bwMode="auto">
            <a:xfrm>
              <a:off x="2607" y="1807"/>
              <a:ext cx="1013" cy="449"/>
              <a:chOff x="2819" y="1295"/>
              <a:chExt cx="1186" cy="394"/>
            </a:xfrm>
          </p:grpSpPr>
          <p:sp>
            <p:nvSpPr>
              <p:cNvPr id="31" name="Freeform 23">
                <a:extLst>
                  <a:ext uri="{FF2B5EF4-FFF2-40B4-BE49-F238E27FC236}">
                    <a16:creationId xmlns:a16="http://schemas.microsoft.com/office/drawing/2014/main" id="{D8522D06-7E04-8C0C-A602-6769E1E02B29}"/>
                  </a:ext>
                </a:extLst>
              </p:cNvPr>
              <p:cNvSpPr>
                <a:spLocks/>
              </p:cNvSpPr>
              <p:nvPr/>
            </p:nvSpPr>
            <p:spPr bwMode="auto">
              <a:xfrm rot="5400000">
                <a:off x="3823" y="1507"/>
                <a:ext cx="131" cy="233"/>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2" name="Freeform 24">
                <a:extLst>
                  <a:ext uri="{FF2B5EF4-FFF2-40B4-BE49-F238E27FC236}">
                    <a16:creationId xmlns:a16="http://schemas.microsoft.com/office/drawing/2014/main" id="{09A7529B-7EBF-3EE6-A005-D70F5CA7F814}"/>
                  </a:ext>
                </a:extLst>
              </p:cNvPr>
              <p:cNvSpPr>
                <a:spLocks/>
              </p:cNvSpPr>
              <p:nvPr/>
            </p:nvSpPr>
            <p:spPr bwMode="auto">
              <a:xfrm>
                <a:off x="2819" y="1295"/>
                <a:ext cx="1102" cy="317"/>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3" name="Freeform 27">
              <a:extLst>
                <a:ext uri="{FF2B5EF4-FFF2-40B4-BE49-F238E27FC236}">
                  <a16:creationId xmlns:a16="http://schemas.microsoft.com/office/drawing/2014/main" id="{548EBC1D-D49B-A820-DF4C-81F38AC50389}"/>
                </a:ext>
              </a:extLst>
            </p:cNvPr>
            <p:cNvSpPr>
              <a:spLocks/>
            </p:cNvSpPr>
            <p:nvPr/>
          </p:nvSpPr>
          <p:spPr bwMode="auto">
            <a:xfrm>
              <a:off x="2924" y="1814"/>
              <a:ext cx="1136" cy="361"/>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4" name="Freeform 30">
              <a:extLst>
                <a:ext uri="{FF2B5EF4-FFF2-40B4-BE49-F238E27FC236}">
                  <a16:creationId xmlns:a16="http://schemas.microsoft.com/office/drawing/2014/main" id="{8C574505-EC4E-86BC-6B3F-651DA2B5B646}"/>
                </a:ext>
              </a:extLst>
            </p:cNvPr>
            <p:cNvSpPr>
              <a:spLocks/>
            </p:cNvSpPr>
            <p:nvPr/>
          </p:nvSpPr>
          <p:spPr bwMode="auto">
            <a:xfrm>
              <a:off x="2946" y="1818"/>
              <a:ext cx="1642" cy="392"/>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5" name="AutoShape 31">
              <a:extLst>
                <a:ext uri="{FF2B5EF4-FFF2-40B4-BE49-F238E27FC236}">
                  <a16:creationId xmlns:a16="http://schemas.microsoft.com/office/drawing/2014/main" id="{DA6D297E-49B5-FD13-DE8B-B2C9FE1CDFDD}"/>
                </a:ext>
              </a:extLst>
            </p:cNvPr>
            <p:cNvSpPr>
              <a:spLocks noChangeArrowheads="1"/>
            </p:cNvSpPr>
            <p:nvPr/>
          </p:nvSpPr>
          <p:spPr bwMode="auto">
            <a:xfrm>
              <a:off x="1648" y="1560"/>
              <a:ext cx="1298" cy="531"/>
            </a:xfrm>
            <a:prstGeom prst="roundRect">
              <a:avLst>
                <a:gd name="adj" fmla="val 16667"/>
              </a:avLst>
            </a:prstGeom>
            <a:solidFill>
              <a:schemeClr val="accent6"/>
            </a:solidFill>
            <a:ln w="19050">
              <a:noFill/>
              <a:round/>
              <a:headEnd/>
              <a:tailEnd/>
            </a:ln>
          </p:spPr>
          <p:txBody>
            <a:bodyPr lIns="9144" rIns="914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Direkte investering i utvikling </a:t>
              </a:r>
              <a:b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b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av prosjekter</a:t>
              </a:r>
            </a:p>
          </p:txBody>
        </p:sp>
        <p:grpSp>
          <p:nvGrpSpPr>
            <p:cNvPr id="26" name="Group 8">
              <a:extLst>
                <a:ext uri="{FF2B5EF4-FFF2-40B4-BE49-F238E27FC236}">
                  <a16:creationId xmlns:a16="http://schemas.microsoft.com/office/drawing/2014/main" id="{C8F9E3E0-34FF-022E-5D09-A13678731EA4}"/>
                </a:ext>
              </a:extLst>
            </p:cNvPr>
            <p:cNvGrpSpPr>
              <a:grpSpLocks/>
            </p:cNvGrpSpPr>
            <p:nvPr/>
          </p:nvGrpSpPr>
          <p:grpSpPr bwMode="auto">
            <a:xfrm>
              <a:off x="1125" y="1626"/>
              <a:ext cx="111" cy="480"/>
              <a:chOff x="1092" y="1984"/>
              <a:chExt cx="183" cy="904"/>
            </a:xfrm>
          </p:grpSpPr>
          <p:sp>
            <p:nvSpPr>
              <p:cNvPr id="29" name="Freeform 9">
                <a:extLst>
                  <a:ext uri="{FF2B5EF4-FFF2-40B4-BE49-F238E27FC236}">
                    <a16:creationId xmlns:a16="http://schemas.microsoft.com/office/drawing/2014/main" id="{2ED919BD-FC8F-8965-3D45-D2DBD75E45CF}"/>
                  </a:ext>
                </a:extLst>
              </p:cNvPr>
              <p:cNvSpPr>
                <a:spLocks/>
              </p:cNvSpPr>
              <p:nvPr/>
            </p:nvSpPr>
            <p:spPr bwMode="auto">
              <a:xfrm rot="16200000">
                <a:off x="1100" y="1976"/>
                <a:ext cx="167" cy="183"/>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0" name="Line 10">
                <a:extLst>
                  <a:ext uri="{FF2B5EF4-FFF2-40B4-BE49-F238E27FC236}">
                    <a16:creationId xmlns:a16="http://schemas.microsoft.com/office/drawing/2014/main" id="{A869190E-FFFB-8C7B-AD70-9547D3DF0033}"/>
                  </a:ext>
                </a:extLst>
              </p:cNvPr>
              <p:cNvSpPr>
                <a:spLocks noChangeShapeType="1"/>
              </p:cNvSpPr>
              <p:nvPr/>
            </p:nvSpPr>
            <p:spPr bwMode="auto">
              <a:xfrm>
                <a:off x="1188" y="2145"/>
                <a:ext cx="9" cy="743"/>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7" name="AutoShape 5">
              <a:extLst>
                <a:ext uri="{FF2B5EF4-FFF2-40B4-BE49-F238E27FC236}">
                  <a16:creationId xmlns:a16="http://schemas.microsoft.com/office/drawing/2014/main" id="{81313BD3-6DAC-DC33-CB6B-529BFE6EEC38}"/>
                </a:ext>
              </a:extLst>
            </p:cNvPr>
            <p:cNvSpPr>
              <a:spLocks noChangeArrowheads="1"/>
            </p:cNvSpPr>
            <p:nvPr/>
          </p:nvSpPr>
          <p:spPr bwMode="auto">
            <a:xfrm>
              <a:off x="749" y="1120"/>
              <a:ext cx="860" cy="467"/>
            </a:xfrm>
            <a:prstGeom prst="roundRect">
              <a:avLst>
                <a:gd name="adj" fmla="val 16667"/>
              </a:avLst>
            </a:prstGeom>
            <a:solidFill>
              <a:srgbClr val="3ECE7B"/>
            </a:solidFill>
            <a:ln w="19050">
              <a:noFill/>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Utbytte til aksjonærer</a:t>
              </a:r>
            </a:p>
          </p:txBody>
        </p:sp>
        <p:sp>
          <p:nvSpPr>
            <p:cNvPr id="28" name="AutoShape 3">
              <a:extLst>
                <a:ext uri="{FF2B5EF4-FFF2-40B4-BE49-F238E27FC236}">
                  <a16:creationId xmlns:a16="http://schemas.microsoft.com/office/drawing/2014/main" id="{5B1BF7F7-73C1-F023-B564-5A60E714E66B}"/>
                </a:ext>
              </a:extLst>
            </p:cNvPr>
            <p:cNvSpPr>
              <a:spLocks noChangeArrowheads="1"/>
            </p:cNvSpPr>
            <p:nvPr/>
          </p:nvSpPr>
          <p:spPr bwMode="auto">
            <a:xfrm>
              <a:off x="2012" y="2821"/>
              <a:ext cx="714" cy="531"/>
            </a:xfrm>
            <a:prstGeom prst="roundRect">
              <a:avLst>
                <a:gd name="adj" fmla="val 16667"/>
              </a:avLst>
            </a:prstGeom>
            <a:solidFill>
              <a:schemeClr val="accent6"/>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Interne kontrakter</a:t>
              </a:r>
            </a:p>
          </p:txBody>
        </p:sp>
      </p:grpSp>
      <p:sp>
        <p:nvSpPr>
          <p:cNvPr id="33" name="Freeform 7">
            <a:extLst>
              <a:ext uri="{FF2B5EF4-FFF2-40B4-BE49-F238E27FC236}">
                <a16:creationId xmlns:a16="http://schemas.microsoft.com/office/drawing/2014/main" id="{A6FE11EB-F499-A44C-A225-71CEC47064C2}"/>
              </a:ext>
            </a:extLst>
          </p:cNvPr>
          <p:cNvSpPr>
            <a:spLocks/>
          </p:cNvSpPr>
          <p:nvPr/>
        </p:nvSpPr>
        <p:spPr bwMode="auto">
          <a:xfrm rot="16200000">
            <a:off x="3112269" y="4572851"/>
            <a:ext cx="200399" cy="327233"/>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Tree>
    <p:extLst>
      <p:ext uri="{BB962C8B-B14F-4D97-AF65-F5344CB8AC3E}">
        <p14:creationId xmlns:p14="http://schemas.microsoft.com/office/powerpoint/2010/main" val="29122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2D562AF-6FB7-C1AF-B483-ED6D9F0E25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92" b="16392"/>
          <a:stretch>
            <a:fillRect/>
          </a:stretch>
        </p:blipFill>
        <p:spPr/>
      </p:pic>
      <p:sp>
        <p:nvSpPr>
          <p:cNvPr id="3" name="Text Placeholder 2">
            <a:extLst>
              <a:ext uri="{FF2B5EF4-FFF2-40B4-BE49-F238E27FC236}">
                <a16:creationId xmlns:a16="http://schemas.microsoft.com/office/drawing/2014/main" id="{8C9751B3-BCD6-F772-C199-84538B1EFAFB}"/>
              </a:ext>
            </a:extLst>
          </p:cNvPr>
          <p:cNvSpPr>
            <a:spLocks noGrp="1"/>
          </p:cNvSpPr>
          <p:nvPr>
            <p:ph type="body" sz="quarter" idx="14"/>
          </p:nvPr>
        </p:nvSpPr>
        <p:spPr>
          <a:xfrm>
            <a:off x="576297" y="205201"/>
            <a:ext cx="3283913" cy="2631691"/>
          </a:xfrm>
        </p:spPr>
        <p:txBody>
          <a:bodyPr/>
          <a:lstStyle/>
          <a:p>
            <a:r>
              <a:rPr lang="nb-NO" sz="4400">
                <a:latin typeface="Shape Sans"/>
              </a:rPr>
              <a:t>Vi bygger</a:t>
            </a:r>
            <a:endParaRPr lang="en-US" sz="4400">
              <a:latin typeface="Shape Sans"/>
            </a:endParaRPr>
          </a:p>
          <a:p>
            <a:r>
              <a:rPr lang="nb-NO" sz="4400">
                <a:latin typeface="Shape Sans"/>
              </a:rPr>
              <a:t>for et bedre samfunn</a:t>
            </a:r>
          </a:p>
        </p:txBody>
      </p:sp>
      <p:sp>
        <p:nvSpPr>
          <p:cNvPr id="5" name="Slide Number Placeholder 4">
            <a:extLst>
              <a:ext uri="{FF2B5EF4-FFF2-40B4-BE49-F238E27FC236}">
                <a16:creationId xmlns:a16="http://schemas.microsoft.com/office/drawing/2014/main" id="{E69F1CEC-AB58-C2E9-3F7B-C3ACF6FA40B5}"/>
              </a:ext>
            </a:extLst>
          </p:cNvPr>
          <p:cNvSpPr>
            <a:spLocks noGrp="1"/>
          </p:cNvSpPr>
          <p:nvPr>
            <p:ph type="sldNum" sz="quarter" idx="4"/>
          </p:nvPr>
        </p:nvSpPr>
        <p:spPr/>
        <p:txBody>
          <a:bodyPr/>
          <a:lstStyle/>
          <a:p>
            <a:fld id="{EF8DBD5B-30F9-4F9C-AE39-E065C1AC514D}" type="slidenum">
              <a:rPr lang="en-US" smtClean="0"/>
              <a:pPr/>
              <a:t>5</a:t>
            </a:fld>
            <a:endParaRPr lang="en-US"/>
          </a:p>
        </p:txBody>
      </p:sp>
      <p:sp>
        <p:nvSpPr>
          <p:cNvPr id="6" name="Text Placeholder 5">
            <a:extLst>
              <a:ext uri="{FF2B5EF4-FFF2-40B4-BE49-F238E27FC236}">
                <a16:creationId xmlns:a16="http://schemas.microsoft.com/office/drawing/2014/main" id="{997E13CD-B56F-DDE2-5B53-6769287FB23F}"/>
              </a:ext>
            </a:extLst>
          </p:cNvPr>
          <p:cNvSpPr>
            <a:spLocks noGrp="1"/>
          </p:cNvSpPr>
          <p:nvPr>
            <p:ph type="body" sz="quarter" idx="16"/>
          </p:nvPr>
        </p:nvSpPr>
        <p:spPr>
          <a:xfrm rot="5400000">
            <a:off x="10577086" y="1128289"/>
            <a:ext cx="2743202" cy="486626"/>
          </a:xfrm>
        </p:spPr>
        <p:txBody>
          <a:bodyPr/>
          <a:lstStyle/>
          <a:p>
            <a:r>
              <a:rPr lang="nb-NO"/>
              <a:t>Somatikkbygget, Sykehuset i Vestfold, Tønsberg</a:t>
            </a:r>
          </a:p>
        </p:txBody>
      </p:sp>
    </p:spTree>
    <p:extLst>
      <p:ext uri="{BB962C8B-B14F-4D97-AF65-F5344CB8AC3E}">
        <p14:creationId xmlns:p14="http://schemas.microsoft.com/office/powerpoint/2010/main" val="40366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4F389A-04E5-98AE-AE61-F3D45FBE3826}"/>
              </a:ext>
            </a:extLst>
          </p:cNvPr>
          <p:cNvSpPr>
            <a:spLocks noGrp="1"/>
          </p:cNvSpPr>
          <p:nvPr>
            <p:ph type="sldNum" sz="quarter" idx="12"/>
          </p:nvPr>
        </p:nvSpPr>
        <p:spPr/>
        <p:txBody>
          <a:bodyPr/>
          <a:lstStyle/>
          <a:p>
            <a:fld id="{552F452E-B795-4D05-B605-588F6513802C}" type="slidenum">
              <a:rPr lang="nb-NO" smtClean="0"/>
              <a:t>6</a:t>
            </a:fld>
            <a:endParaRPr lang="nb-NO"/>
          </a:p>
        </p:txBody>
      </p:sp>
      <p:pic>
        <p:nvPicPr>
          <p:cNvPr id="3" name="Picture 3" descr="Logo&#10;&#10;Description automatically generated">
            <a:extLst>
              <a:ext uri="{FF2B5EF4-FFF2-40B4-BE49-F238E27FC236}">
                <a16:creationId xmlns:a16="http://schemas.microsoft.com/office/drawing/2014/main" id="{D3839FD3-AB36-986A-B5C6-2D78963819ED}"/>
              </a:ext>
            </a:extLst>
          </p:cNvPr>
          <p:cNvPicPr>
            <a:picLocks noChangeAspect="1"/>
          </p:cNvPicPr>
          <p:nvPr/>
        </p:nvPicPr>
        <p:blipFill>
          <a:blip r:embed="rId2"/>
          <a:stretch>
            <a:fillRect/>
          </a:stretch>
        </p:blipFill>
        <p:spPr>
          <a:xfrm>
            <a:off x="2499" y="2967"/>
            <a:ext cx="12261953" cy="6895787"/>
          </a:xfrm>
          <a:prstGeom prst="rect">
            <a:avLst/>
          </a:prstGeom>
        </p:spPr>
      </p:pic>
      <p:sp>
        <p:nvSpPr>
          <p:cNvPr id="5" name="Tittel 7">
            <a:extLst>
              <a:ext uri="{FF2B5EF4-FFF2-40B4-BE49-F238E27FC236}">
                <a16:creationId xmlns:a16="http://schemas.microsoft.com/office/drawing/2014/main" id="{057A9F0C-7EC3-3C02-E827-57BC1EF40AC1}"/>
              </a:ext>
            </a:extLst>
          </p:cNvPr>
          <p:cNvSpPr txBox="1">
            <a:spLocks/>
          </p:cNvSpPr>
          <p:nvPr/>
        </p:nvSpPr>
        <p:spPr>
          <a:xfrm>
            <a:off x="375662" y="685033"/>
            <a:ext cx="9341320" cy="53771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b-NO" b="1">
                <a:solidFill>
                  <a:srgbClr val="293E6B"/>
                </a:solidFill>
                <a:latin typeface="Shape Sans"/>
              </a:rPr>
              <a:t>Våre verdier:</a:t>
            </a:r>
            <a:endParaRPr lang="en-US"/>
          </a:p>
        </p:txBody>
      </p:sp>
    </p:spTree>
    <p:extLst>
      <p:ext uri="{BB962C8B-B14F-4D97-AF65-F5344CB8AC3E}">
        <p14:creationId xmlns:p14="http://schemas.microsoft.com/office/powerpoint/2010/main" val="417686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0F65A82B-628D-45B6-A5AB-097964744909}"/>
              </a:ext>
            </a:extLst>
          </p:cNvPr>
          <p:cNvSpPr/>
          <p:nvPr/>
        </p:nvSpPr>
        <p:spPr>
          <a:xfrm>
            <a:off x="9592895" y="2163032"/>
            <a:ext cx="2048750"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4" name="Rectangle 13">
            <a:extLst>
              <a:ext uri="{FF2B5EF4-FFF2-40B4-BE49-F238E27FC236}">
                <a16:creationId xmlns:a16="http://schemas.microsoft.com/office/drawing/2014/main" id="{A17A1F18-7E08-4AFD-9A58-F4786AB83324}"/>
              </a:ext>
            </a:extLst>
          </p:cNvPr>
          <p:cNvSpPr/>
          <p:nvPr/>
        </p:nvSpPr>
        <p:spPr>
          <a:xfrm>
            <a:off x="7318899" y="2152824"/>
            <a:ext cx="2067884"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5" name="Rectangle 13">
            <a:extLst>
              <a:ext uri="{FF2B5EF4-FFF2-40B4-BE49-F238E27FC236}">
                <a16:creationId xmlns:a16="http://schemas.microsoft.com/office/drawing/2014/main" id="{8DFEA97B-7462-4C2B-B55E-EB09D32EB135}"/>
              </a:ext>
            </a:extLst>
          </p:cNvPr>
          <p:cNvSpPr/>
          <p:nvPr/>
        </p:nvSpPr>
        <p:spPr>
          <a:xfrm>
            <a:off x="5049372" y="2154644"/>
            <a:ext cx="2067883" cy="433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6" name="Rectangle 13">
            <a:extLst>
              <a:ext uri="{FF2B5EF4-FFF2-40B4-BE49-F238E27FC236}">
                <a16:creationId xmlns:a16="http://schemas.microsoft.com/office/drawing/2014/main" id="{1660254D-264D-4F1E-9072-B8E1FA1F4BF2}"/>
              </a:ext>
            </a:extLst>
          </p:cNvPr>
          <p:cNvSpPr/>
          <p:nvPr/>
        </p:nvSpPr>
        <p:spPr>
          <a:xfrm>
            <a:off x="2797539" y="2153675"/>
            <a:ext cx="2067884"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7" name="Rectangle 13">
            <a:extLst>
              <a:ext uri="{FF2B5EF4-FFF2-40B4-BE49-F238E27FC236}">
                <a16:creationId xmlns:a16="http://schemas.microsoft.com/office/drawing/2014/main" id="{11F05A88-C5E0-4B04-B6C5-4CE72F2CC102}"/>
              </a:ext>
            </a:extLst>
          </p:cNvPr>
          <p:cNvSpPr/>
          <p:nvPr/>
        </p:nvSpPr>
        <p:spPr>
          <a:xfrm>
            <a:off x="579863" y="2153676"/>
            <a:ext cx="2073993"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8" name="TextBox 17">
            <a:extLst>
              <a:ext uri="{FF2B5EF4-FFF2-40B4-BE49-F238E27FC236}">
                <a16:creationId xmlns:a16="http://schemas.microsoft.com/office/drawing/2014/main" id="{3A7530E8-D4C5-41C5-A76D-35C2C99D6308}"/>
              </a:ext>
            </a:extLst>
          </p:cNvPr>
          <p:cNvSpPr txBox="1"/>
          <p:nvPr/>
        </p:nvSpPr>
        <p:spPr>
          <a:xfrm>
            <a:off x="628781" y="2200653"/>
            <a:ext cx="968984"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Bygg</a:t>
            </a:r>
          </a:p>
        </p:txBody>
      </p:sp>
      <p:sp>
        <p:nvSpPr>
          <p:cNvPr id="19" name="TextBox 18">
            <a:extLst>
              <a:ext uri="{FF2B5EF4-FFF2-40B4-BE49-F238E27FC236}">
                <a16:creationId xmlns:a16="http://schemas.microsoft.com/office/drawing/2014/main" id="{A66FCDA6-FA68-41B2-A471-287E68C2CFDB}"/>
              </a:ext>
            </a:extLst>
          </p:cNvPr>
          <p:cNvSpPr txBox="1"/>
          <p:nvPr/>
        </p:nvSpPr>
        <p:spPr>
          <a:xfrm>
            <a:off x="2841358" y="2200653"/>
            <a:ext cx="130585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Anlegg</a:t>
            </a:r>
          </a:p>
        </p:txBody>
      </p:sp>
      <p:sp>
        <p:nvSpPr>
          <p:cNvPr id="20" name="TextBox 19">
            <a:extLst>
              <a:ext uri="{FF2B5EF4-FFF2-40B4-BE49-F238E27FC236}">
                <a16:creationId xmlns:a16="http://schemas.microsoft.com/office/drawing/2014/main" id="{63D9E7B0-EC34-4234-BBF0-EC84A2671CFE}"/>
              </a:ext>
            </a:extLst>
          </p:cNvPr>
          <p:cNvSpPr txBox="1"/>
          <p:nvPr/>
        </p:nvSpPr>
        <p:spPr>
          <a:xfrm>
            <a:off x="5081093" y="2201622"/>
            <a:ext cx="194036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Eiendomsutvikling</a:t>
            </a:r>
          </a:p>
        </p:txBody>
      </p:sp>
      <p:sp>
        <p:nvSpPr>
          <p:cNvPr id="21" name="Rectangle 20">
            <a:extLst>
              <a:ext uri="{FF2B5EF4-FFF2-40B4-BE49-F238E27FC236}">
                <a16:creationId xmlns:a16="http://schemas.microsoft.com/office/drawing/2014/main" id="{ADAC9550-4540-406C-9376-BC1B1D60745C}"/>
              </a:ext>
            </a:extLst>
          </p:cNvPr>
          <p:cNvSpPr/>
          <p:nvPr/>
        </p:nvSpPr>
        <p:spPr>
          <a:xfrm>
            <a:off x="7308608" y="2200653"/>
            <a:ext cx="2048750" cy="338554"/>
          </a:xfrm>
          <a:prstGeom prst="rect">
            <a:avLst/>
          </a:prstGeom>
        </p:spPr>
        <p:txBody>
          <a:bodyPr wrap="square">
            <a:spAutoFit/>
          </a:bodyPr>
          <a:lstStyle/>
          <a:p>
            <a:r>
              <a:rPr lang="nb-NO" sz="1600" b="1">
                <a:solidFill>
                  <a:schemeClr val="bg1"/>
                </a:solidFill>
                <a:latin typeface="Shape Sans" panose="00000500000000000000" pitchFamily="2" charset="0"/>
              </a:rPr>
              <a:t>Spesialister</a:t>
            </a:r>
            <a:endParaRPr lang="nb-NO" sz="1400" b="1">
              <a:solidFill>
                <a:schemeClr val="bg1"/>
              </a:solidFill>
              <a:latin typeface="Shape Sans" panose="00000500000000000000" pitchFamily="2" charset="0"/>
            </a:endParaRPr>
          </a:p>
        </p:txBody>
      </p:sp>
      <p:sp>
        <p:nvSpPr>
          <p:cNvPr id="22" name="Rectangle 21">
            <a:extLst>
              <a:ext uri="{FF2B5EF4-FFF2-40B4-BE49-F238E27FC236}">
                <a16:creationId xmlns:a16="http://schemas.microsoft.com/office/drawing/2014/main" id="{1D042D9D-04A5-4759-A3B5-5DC3BC6D5CCC}"/>
              </a:ext>
            </a:extLst>
          </p:cNvPr>
          <p:cNvSpPr/>
          <p:nvPr/>
        </p:nvSpPr>
        <p:spPr>
          <a:xfrm>
            <a:off x="9589256" y="2141702"/>
            <a:ext cx="2193042" cy="477054"/>
          </a:xfrm>
          <a:prstGeom prst="rect">
            <a:avLst/>
          </a:prstGeom>
        </p:spPr>
        <p:txBody>
          <a:bodyPr wrap="square">
            <a:spAutoFit/>
          </a:bodyPr>
          <a:lstStyle/>
          <a:p>
            <a:r>
              <a:rPr lang="nb-NO" sz="1250" b="1">
                <a:solidFill>
                  <a:schemeClr val="bg1"/>
                </a:solidFill>
                <a:latin typeface="Shape Sans" panose="00000500000000000000" pitchFamily="2" charset="0"/>
              </a:rPr>
              <a:t>Teknologi, Innovasjon og</a:t>
            </a:r>
            <a:br>
              <a:rPr lang="nb-NO" sz="1250" b="1">
                <a:solidFill>
                  <a:schemeClr val="bg1"/>
                </a:solidFill>
                <a:latin typeface="Shape Sans" panose="00000500000000000000" pitchFamily="2" charset="0"/>
              </a:rPr>
            </a:br>
            <a:r>
              <a:rPr lang="nb-NO" sz="1250" b="1">
                <a:solidFill>
                  <a:schemeClr val="bg1"/>
                </a:solidFill>
                <a:latin typeface="Shape Sans" panose="00000500000000000000" pitchFamily="2" charset="0"/>
              </a:rPr>
              <a:t>Grønn Forretningsutvikling</a:t>
            </a:r>
          </a:p>
        </p:txBody>
      </p:sp>
      <p:sp>
        <p:nvSpPr>
          <p:cNvPr id="3" name="Plassholder for tekst 2">
            <a:extLst>
              <a:ext uri="{FF2B5EF4-FFF2-40B4-BE49-F238E27FC236}">
                <a16:creationId xmlns:a16="http://schemas.microsoft.com/office/drawing/2014/main" id="{4B893BBF-19BE-4B38-90C7-37C5B7EA2CC3}"/>
              </a:ext>
            </a:extLst>
          </p:cNvPr>
          <p:cNvSpPr>
            <a:spLocks noGrp="1"/>
          </p:cNvSpPr>
          <p:nvPr>
            <p:ph type="body" sz="quarter" idx="14"/>
          </p:nvPr>
        </p:nvSpPr>
        <p:spPr>
          <a:xfrm>
            <a:off x="579863" y="533105"/>
            <a:ext cx="11174420" cy="860400"/>
          </a:xfrm>
        </p:spPr>
        <p:txBody>
          <a:bodyPr/>
          <a:lstStyle/>
          <a:p>
            <a:r>
              <a:rPr lang="nb-NO" sz="4200">
                <a:latin typeface="Shape Sans" panose="00000500000000000000" pitchFamily="50" charset="0"/>
              </a:rPr>
              <a:t>Skanska Norge er organisert i </a:t>
            </a:r>
            <a:br>
              <a:rPr lang="nb-NO" sz="4200" b="1">
                <a:latin typeface="Shape Sans" panose="00000500000000000000" pitchFamily="50" charset="0"/>
              </a:rPr>
            </a:br>
            <a:r>
              <a:rPr lang="nb-NO" sz="4200" b="1">
                <a:latin typeface="Shape Sans" panose="00000500000000000000" pitchFamily="50" charset="0"/>
              </a:rPr>
              <a:t>fem forretningsområder</a:t>
            </a:r>
          </a:p>
          <a:p>
            <a:endParaRPr lang="nb-NO"/>
          </a:p>
        </p:txBody>
      </p:sp>
      <p:pic>
        <p:nvPicPr>
          <p:cNvPr id="8" name="Picture 7" descr="A tall building in a city&#10;&#10;Description automatically generated">
            <a:extLst>
              <a:ext uri="{FF2B5EF4-FFF2-40B4-BE49-F238E27FC236}">
                <a16:creationId xmlns:a16="http://schemas.microsoft.com/office/drawing/2014/main" id="{F3652B95-F4DF-466E-8234-19D2CDE52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73" y="2788961"/>
            <a:ext cx="2083216" cy="3128354"/>
          </a:xfrm>
          <a:prstGeom prst="rect">
            <a:avLst/>
          </a:prstGeom>
        </p:spPr>
      </p:pic>
      <p:sp>
        <p:nvSpPr>
          <p:cNvPr id="12" name="Title 3">
            <a:extLst>
              <a:ext uri="{FF2B5EF4-FFF2-40B4-BE49-F238E27FC236}">
                <a16:creationId xmlns:a16="http://schemas.microsoft.com/office/drawing/2014/main" id="{5C572683-7864-489B-8C28-B2DFC750B51A}"/>
              </a:ext>
            </a:extLst>
          </p:cNvPr>
          <p:cNvSpPr txBox="1">
            <a:spLocks/>
          </p:cNvSpPr>
          <p:nvPr/>
        </p:nvSpPr>
        <p:spPr>
          <a:xfrm>
            <a:off x="2348532" y="379424"/>
            <a:ext cx="10370240" cy="98091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endParaRPr lang="nb-NO" sz="3600" b="1"/>
          </a:p>
        </p:txBody>
      </p:sp>
      <p:pic>
        <p:nvPicPr>
          <p:cNvPr id="24" name="Picture 23" descr="A building with a mountain in the background&#10;&#10;Description automatically generated">
            <a:extLst>
              <a:ext uri="{FF2B5EF4-FFF2-40B4-BE49-F238E27FC236}">
                <a16:creationId xmlns:a16="http://schemas.microsoft.com/office/drawing/2014/main" id="{E67471D8-3043-4709-864D-853E98C9E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52" y="2778661"/>
            <a:ext cx="2065564" cy="3098347"/>
          </a:xfrm>
          <a:prstGeom prst="rect">
            <a:avLst/>
          </a:prstGeom>
        </p:spPr>
      </p:pic>
      <p:pic>
        <p:nvPicPr>
          <p:cNvPr id="27" name="Picture 26" descr="A train traveling down a dirt road&#10;&#10;Description automatically generated">
            <a:extLst>
              <a:ext uri="{FF2B5EF4-FFF2-40B4-BE49-F238E27FC236}">
                <a16:creationId xmlns:a16="http://schemas.microsoft.com/office/drawing/2014/main" id="{6E5BD56C-7C21-4E57-AC24-53A275C1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766" y="2778660"/>
            <a:ext cx="2052211" cy="3138655"/>
          </a:xfrm>
          <a:prstGeom prst="rect">
            <a:avLst/>
          </a:prstGeom>
        </p:spPr>
      </p:pic>
      <p:sp>
        <p:nvSpPr>
          <p:cNvPr id="5" name="Plassholder for lysbildenummer 4">
            <a:extLst>
              <a:ext uri="{FF2B5EF4-FFF2-40B4-BE49-F238E27FC236}">
                <a16:creationId xmlns:a16="http://schemas.microsoft.com/office/drawing/2014/main" id="{015382C6-8AB5-4324-88F8-BDDBBA33B1F3}"/>
              </a:ext>
            </a:extLst>
          </p:cNvPr>
          <p:cNvSpPr>
            <a:spLocks noGrp="1"/>
          </p:cNvSpPr>
          <p:nvPr>
            <p:ph type="sldNum" sz="quarter" idx="4"/>
          </p:nvPr>
        </p:nvSpPr>
        <p:spPr/>
        <p:txBody>
          <a:bodyPr/>
          <a:lstStyle/>
          <a:p>
            <a:fld id="{EF8DBD5B-30F9-4F9C-AE39-E065C1AC514D}" type="slidenum">
              <a:rPr lang="en-US" noProof="0" smtClean="0"/>
              <a:pPr/>
              <a:t>7</a:t>
            </a:fld>
            <a:endParaRPr lang="en-US" noProof="0"/>
          </a:p>
        </p:txBody>
      </p:sp>
      <p:pic>
        <p:nvPicPr>
          <p:cNvPr id="7" name="Picture 6">
            <a:extLst>
              <a:ext uri="{FF2B5EF4-FFF2-40B4-BE49-F238E27FC236}">
                <a16:creationId xmlns:a16="http://schemas.microsoft.com/office/drawing/2014/main" id="{44BF1DF1-533F-36B5-204B-0E6BBDBEFE7F}"/>
              </a:ext>
            </a:extLst>
          </p:cNvPr>
          <p:cNvPicPr>
            <a:picLocks noChangeAspect="1"/>
          </p:cNvPicPr>
          <p:nvPr/>
        </p:nvPicPr>
        <p:blipFill>
          <a:blip r:embed="rId6"/>
          <a:stretch>
            <a:fillRect/>
          </a:stretch>
        </p:blipFill>
        <p:spPr>
          <a:xfrm>
            <a:off x="9592894" y="2788960"/>
            <a:ext cx="2048750" cy="3128355"/>
          </a:xfrm>
          <a:prstGeom prst="rect">
            <a:avLst/>
          </a:prstGeom>
        </p:spPr>
      </p:pic>
      <p:pic>
        <p:nvPicPr>
          <p:cNvPr id="32" name="Picture 31">
            <a:extLst>
              <a:ext uri="{FF2B5EF4-FFF2-40B4-BE49-F238E27FC236}">
                <a16:creationId xmlns:a16="http://schemas.microsoft.com/office/drawing/2014/main" id="{7AF244ED-3B36-0EE7-4301-9AB7052AAF43}"/>
              </a:ext>
            </a:extLst>
          </p:cNvPr>
          <p:cNvPicPr>
            <a:picLocks noChangeAspect="1"/>
          </p:cNvPicPr>
          <p:nvPr/>
        </p:nvPicPr>
        <p:blipFill>
          <a:blip r:embed="rId7"/>
          <a:stretch>
            <a:fillRect/>
          </a:stretch>
        </p:blipFill>
        <p:spPr>
          <a:xfrm>
            <a:off x="7334571" y="2787992"/>
            <a:ext cx="2065563" cy="3134835"/>
          </a:xfrm>
          <a:prstGeom prst="rect">
            <a:avLst/>
          </a:prstGeom>
        </p:spPr>
      </p:pic>
    </p:spTree>
    <p:extLst>
      <p:ext uri="{BB962C8B-B14F-4D97-AF65-F5344CB8AC3E}">
        <p14:creationId xmlns:p14="http://schemas.microsoft.com/office/powerpoint/2010/main" val="106254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3415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907716" y="1935908"/>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6238"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4"/>
            <a:ext cx="1859663" cy="486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9" name="TextBox 8">
            <a:extLst>
              <a:ext uri="{FF2B5EF4-FFF2-40B4-BE49-F238E27FC236}">
                <a16:creationId xmlns:a16="http://schemas.microsoft.com/office/drawing/2014/main" id="{EB974D3C-8FD0-426C-87AD-20926B0C52DB}"/>
              </a:ext>
            </a:extLst>
          </p:cNvPr>
          <p:cNvSpPr txBox="1"/>
          <p:nvPr/>
        </p:nvSpPr>
        <p:spPr>
          <a:xfrm>
            <a:off x="1334901" y="2121852"/>
            <a:ext cx="877698"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Bygg</a:t>
            </a:r>
          </a:p>
        </p:txBody>
      </p:sp>
      <p:sp>
        <p:nvSpPr>
          <p:cNvPr id="10" name="TextBox 9">
            <a:extLst>
              <a:ext uri="{FF2B5EF4-FFF2-40B4-BE49-F238E27FC236}">
                <a16:creationId xmlns:a16="http://schemas.microsoft.com/office/drawing/2014/main" id="{1833EA39-C179-44BD-8AF8-7F3AFC9B12BF}"/>
              </a:ext>
            </a:extLst>
          </p:cNvPr>
          <p:cNvSpPr txBox="1"/>
          <p:nvPr/>
        </p:nvSpPr>
        <p:spPr>
          <a:xfrm>
            <a:off x="3494285" y="2108100"/>
            <a:ext cx="1182830"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Anlegg</a:t>
            </a:r>
          </a:p>
        </p:txBody>
      </p:sp>
      <p:sp>
        <p:nvSpPr>
          <p:cNvPr id="11" name="TextBox 10">
            <a:extLst>
              <a:ext uri="{FF2B5EF4-FFF2-40B4-BE49-F238E27FC236}">
                <a16:creationId xmlns:a16="http://schemas.microsoft.com/office/drawing/2014/main" id="{B4DAD704-B437-4D90-BCC3-CF3EA70A5A7B}"/>
              </a:ext>
            </a:extLst>
          </p:cNvPr>
          <p:cNvSpPr txBox="1"/>
          <p:nvPr/>
        </p:nvSpPr>
        <p:spPr>
          <a:xfrm>
            <a:off x="5086284" y="2119334"/>
            <a:ext cx="2115447"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Eiendomsutvikling</a:t>
            </a:r>
          </a:p>
        </p:txBody>
      </p:sp>
      <p:sp>
        <p:nvSpPr>
          <p:cNvPr id="12" name="Rectangle 11">
            <a:extLst>
              <a:ext uri="{FF2B5EF4-FFF2-40B4-BE49-F238E27FC236}">
                <a16:creationId xmlns:a16="http://schemas.microsoft.com/office/drawing/2014/main" id="{2BA8160B-EA1D-46A3-BCE2-C50B8DE0BFB4}"/>
              </a:ext>
            </a:extLst>
          </p:cNvPr>
          <p:cNvSpPr/>
          <p:nvPr/>
        </p:nvSpPr>
        <p:spPr>
          <a:xfrm>
            <a:off x="7266617" y="2108100"/>
            <a:ext cx="10983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Spesialister</a:t>
            </a:r>
            <a:endParaRPr kumimoji="0" lang="nb-NO" sz="1200" b="0" i="0" u="none" strike="noStrike" kern="1200" cap="none" spc="0" normalizeH="0" baseline="0" noProof="0">
              <a:ln>
                <a:noFill/>
              </a:ln>
              <a:solidFill>
                <a:srgbClr val="FFFFFF"/>
              </a:solidFill>
              <a:effectLst/>
              <a:uLnTx/>
              <a:uFillTx/>
              <a:latin typeface="Shape Sans" panose="00000500000000000000" pitchFamily="50" charset="0"/>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163" y="1661950"/>
            <a:ext cx="0" cy="2725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33593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0" name="Rectangle 11">
            <a:extLst>
              <a:ext uri="{FF2B5EF4-FFF2-40B4-BE49-F238E27FC236}">
                <a16:creationId xmlns:a16="http://schemas.microsoft.com/office/drawing/2014/main" id="{DB2E0164-DC84-3136-D71B-FC8B8CC482DA}"/>
              </a:ext>
            </a:extLst>
          </p:cNvPr>
          <p:cNvSpPr/>
          <p:nvPr/>
        </p:nvSpPr>
        <p:spPr>
          <a:xfrm>
            <a:off x="9228470" y="2023213"/>
            <a:ext cx="24101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Teknologi, Innovasjon og</a:t>
            </a:r>
            <a:b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b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Grønn Forretningsutvikling</a:t>
            </a: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83349" y="2512814"/>
            <a:ext cx="0" cy="299884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75827" y="551166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61" name="Rektangel 160">
            <a:extLst>
              <a:ext uri="{FF2B5EF4-FFF2-40B4-BE49-F238E27FC236}">
                <a16:creationId xmlns:a16="http://schemas.microsoft.com/office/drawing/2014/main" id="{64ED40C8-C180-39D6-DD06-005E24255247}"/>
              </a:ext>
            </a:extLst>
          </p:cNvPr>
          <p:cNvSpPr>
            <a:spLocks/>
          </p:cNvSpPr>
          <p:nvPr/>
        </p:nvSpPr>
        <p:spPr>
          <a:xfrm>
            <a:off x="1055004" y="5272376"/>
            <a:ext cx="154264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descr="A person wearing a suit and tie smiling at the camera&#10;&#10;Description automatically generated">
            <a:extLst>
              <a:ext uri="{FF2B5EF4-FFF2-40B4-BE49-F238E27FC236}">
                <a16:creationId xmlns:a16="http://schemas.microsoft.com/office/drawing/2014/main" id="{09042D89-4C9B-4886-B88F-2B2F4B31A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60" y="2661190"/>
            <a:ext cx="315635" cy="315635"/>
          </a:xfrm>
          <a:prstGeom prst="ellipse">
            <a:avLst/>
          </a:prstGeom>
        </p:spPr>
      </p:pic>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299089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05">
            <a:extLst>
              <a:ext uri="{FF2B5EF4-FFF2-40B4-BE49-F238E27FC236}">
                <a16:creationId xmlns:a16="http://schemas.microsoft.com/office/drawing/2014/main" id="{12688BD1-9685-CBFD-ED6E-58B001C3D0BD}"/>
              </a:ext>
            </a:extLst>
          </p:cNvPr>
          <p:cNvCxnSpPr>
            <a:cxnSpLocks/>
          </p:cNvCxnSpPr>
          <p:nvPr/>
        </p:nvCxnSpPr>
        <p:spPr>
          <a:xfrm>
            <a:off x="2965931"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 name="Straight Connector 105">
            <a:extLst>
              <a:ext uri="{FF2B5EF4-FFF2-40B4-BE49-F238E27FC236}">
                <a16:creationId xmlns:a16="http://schemas.microsoft.com/office/drawing/2014/main" id="{F5DD99EB-7670-86B4-6D53-80EF82240496}"/>
              </a:ext>
            </a:extLst>
          </p:cNvPr>
          <p:cNvCxnSpPr>
            <a:cxnSpLocks/>
          </p:cNvCxnSpPr>
          <p:nvPr/>
        </p:nvCxnSpPr>
        <p:spPr>
          <a:xfrm>
            <a:off x="2958932"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0" name="Straight Connector 105">
            <a:extLst>
              <a:ext uri="{FF2B5EF4-FFF2-40B4-BE49-F238E27FC236}">
                <a16:creationId xmlns:a16="http://schemas.microsoft.com/office/drawing/2014/main" id="{682C86AD-26CA-E024-3521-02609EE77E0D}"/>
              </a:ext>
            </a:extLst>
          </p:cNvPr>
          <p:cNvCxnSpPr>
            <a:cxnSpLocks/>
          </p:cNvCxnSpPr>
          <p:nvPr/>
        </p:nvCxnSpPr>
        <p:spPr>
          <a:xfrm>
            <a:off x="2958932"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1" name="Straight Connector 105">
            <a:extLst>
              <a:ext uri="{FF2B5EF4-FFF2-40B4-BE49-F238E27FC236}">
                <a16:creationId xmlns:a16="http://schemas.microsoft.com/office/drawing/2014/main" id="{9E6108B4-77A4-7523-5EF7-C6D4E03D428E}"/>
              </a:ext>
            </a:extLst>
          </p:cNvPr>
          <p:cNvCxnSpPr>
            <a:cxnSpLocks/>
          </p:cNvCxnSpPr>
          <p:nvPr/>
        </p:nvCxnSpPr>
        <p:spPr>
          <a:xfrm>
            <a:off x="2958932" y="5503711"/>
            <a:ext cx="26025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4" name="Rektangel 183">
            <a:extLst>
              <a:ext uri="{FF2B5EF4-FFF2-40B4-BE49-F238E27FC236}">
                <a16:creationId xmlns:a16="http://schemas.microsoft.com/office/drawing/2014/main" id="{EDC0F0CA-66AA-9F08-2000-C04092D82DA0}"/>
              </a:ext>
            </a:extLst>
          </p:cNvPr>
          <p:cNvSpPr>
            <a:spLocks/>
          </p:cNvSpPr>
          <p:nvPr/>
        </p:nvSpPr>
        <p:spPr>
          <a:xfrm>
            <a:off x="3143745" y="4208225"/>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5" name="Rektangel 184">
            <a:extLst>
              <a:ext uri="{FF2B5EF4-FFF2-40B4-BE49-F238E27FC236}">
                <a16:creationId xmlns:a16="http://schemas.microsoft.com/office/drawing/2014/main" id="{C108A1FD-DA97-8C67-98E3-4178FCD37015}"/>
              </a:ext>
            </a:extLst>
          </p:cNvPr>
          <p:cNvSpPr>
            <a:spLocks/>
          </p:cNvSpPr>
          <p:nvPr/>
        </p:nvSpPr>
        <p:spPr>
          <a:xfrm>
            <a:off x="3143745" y="3671333"/>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7" name="Rektangel 186">
            <a:extLst>
              <a:ext uri="{FF2B5EF4-FFF2-40B4-BE49-F238E27FC236}">
                <a16:creationId xmlns:a16="http://schemas.microsoft.com/office/drawing/2014/main" id="{67C190DA-1964-4E4E-4AB9-BF5F88601818}"/>
              </a:ext>
            </a:extLst>
          </p:cNvPr>
          <p:cNvSpPr>
            <a:spLocks/>
          </p:cNvSpPr>
          <p:nvPr/>
        </p:nvSpPr>
        <p:spPr>
          <a:xfrm>
            <a:off x="3143745" y="4735771"/>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8" name="Rektangel 187">
            <a:extLst>
              <a:ext uri="{FF2B5EF4-FFF2-40B4-BE49-F238E27FC236}">
                <a16:creationId xmlns:a16="http://schemas.microsoft.com/office/drawing/2014/main" id="{4B57702B-CC34-4AFE-65E9-0CB2937E6F37}"/>
              </a:ext>
            </a:extLst>
          </p:cNvPr>
          <p:cNvSpPr>
            <a:spLocks/>
          </p:cNvSpPr>
          <p:nvPr/>
        </p:nvSpPr>
        <p:spPr>
          <a:xfrm>
            <a:off x="3145108" y="5272376"/>
            <a:ext cx="1558766"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a:off x="5037196" y="2518192"/>
            <a:ext cx="6999" cy="193329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37196" y="3380790"/>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44195" y="3902925"/>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05">
            <a:extLst>
              <a:ext uri="{FF2B5EF4-FFF2-40B4-BE49-F238E27FC236}">
                <a16:creationId xmlns:a16="http://schemas.microsoft.com/office/drawing/2014/main" id="{13D8DA6E-66DD-9ABF-ABC2-574A2F1DB67F}"/>
              </a:ext>
            </a:extLst>
          </p:cNvPr>
          <p:cNvCxnSpPr>
            <a:cxnSpLocks/>
          </p:cNvCxnSpPr>
          <p:nvPr/>
        </p:nvCxnSpPr>
        <p:spPr>
          <a:xfrm flipV="1">
            <a:off x="5037196" y="4448916"/>
            <a:ext cx="253259" cy="257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0" name="Rektangel 199">
            <a:extLst>
              <a:ext uri="{FF2B5EF4-FFF2-40B4-BE49-F238E27FC236}">
                <a16:creationId xmlns:a16="http://schemas.microsoft.com/office/drawing/2014/main" id="{2D000FC6-8531-6340-D86E-D7461693106A}"/>
              </a:ext>
            </a:extLst>
          </p:cNvPr>
          <p:cNvSpPr>
            <a:spLocks/>
          </p:cNvSpPr>
          <p:nvPr/>
        </p:nvSpPr>
        <p:spPr>
          <a:xfrm>
            <a:off x="5222009" y="421360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1" name="Rektangel 200">
            <a:extLst>
              <a:ext uri="{FF2B5EF4-FFF2-40B4-BE49-F238E27FC236}">
                <a16:creationId xmlns:a16="http://schemas.microsoft.com/office/drawing/2014/main" id="{65419F20-086F-1F37-5E1F-36ACF29853EE}"/>
              </a:ext>
            </a:extLst>
          </p:cNvPr>
          <p:cNvSpPr>
            <a:spLocks/>
          </p:cNvSpPr>
          <p:nvPr/>
        </p:nvSpPr>
        <p:spPr>
          <a:xfrm>
            <a:off x="5222009" y="367671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488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a:off x="9299101" y="2512814"/>
            <a:ext cx="0" cy="300441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4" name="Straight Connector 105">
            <a:extLst>
              <a:ext uri="{FF2B5EF4-FFF2-40B4-BE49-F238E27FC236}">
                <a16:creationId xmlns:a16="http://schemas.microsoft.com/office/drawing/2014/main" id="{074C2462-87E7-5629-88B5-2871F50E420C}"/>
              </a:ext>
            </a:extLst>
          </p:cNvPr>
          <p:cNvCxnSpPr>
            <a:cxnSpLocks/>
          </p:cNvCxnSpPr>
          <p:nvPr/>
        </p:nvCxnSpPr>
        <p:spPr>
          <a:xfrm>
            <a:off x="9299101"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6" name="Straight Connector 105">
            <a:extLst>
              <a:ext uri="{FF2B5EF4-FFF2-40B4-BE49-F238E27FC236}">
                <a16:creationId xmlns:a16="http://schemas.microsoft.com/office/drawing/2014/main" id="{F18C9FCC-2D68-14EA-DCA7-D6152CBA00D6}"/>
              </a:ext>
            </a:extLst>
          </p:cNvPr>
          <p:cNvCxnSpPr>
            <a:cxnSpLocks/>
          </p:cNvCxnSpPr>
          <p:nvPr/>
        </p:nvCxnSpPr>
        <p:spPr>
          <a:xfrm>
            <a:off x="9306100"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 name="Straight Connector 105">
            <a:extLst>
              <a:ext uri="{FF2B5EF4-FFF2-40B4-BE49-F238E27FC236}">
                <a16:creationId xmlns:a16="http://schemas.microsoft.com/office/drawing/2014/main" id="{5A599D40-F379-B716-111C-E83B9D9B65D2}"/>
              </a:ext>
            </a:extLst>
          </p:cNvPr>
          <p:cNvCxnSpPr>
            <a:cxnSpLocks/>
          </p:cNvCxnSpPr>
          <p:nvPr/>
        </p:nvCxnSpPr>
        <p:spPr>
          <a:xfrm>
            <a:off x="9299101"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 name="Straight Connector 105">
            <a:extLst>
              <a:ext uri="{FF2B5EF4-FFF2-40B4-BE49-F238E27FC236}">
                <a16:creationId xmlns:a16="http://schemas.microsoft.com/office/drawing/2014/main" id="{F8623BC3-0FF2-2CD6-C112-D20B58A791A1}"/>
              </a:ext>
            </a:extLst>
          </p:cNvPr>
          <p:cNvCxnSpPr>
            <a:cxnSpLocks/>
          </p:cNvCxnSpPr>
          <p:nvPr/>
        </p:nvCxnSpPr>
        <p:spPr>
          <a:xfrm>
            <a:off x="9299101"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 name="Straight Connector 105">
            <a:extLst>
              <a:ext uri="{FF2B5EF4-FFF2-40B4-BE49-F238E27FC236}">
                <a16:creationId xmlns:a16="http://schemas.microsoft.com/office/drawing/2014/main" id="{2294143C-4E94-80DB-4DA8-F51F1168914D}"/>
              </a:ext>
            </a:extLst>
          </p:cNvPr>
          <p:cNvCxnSpPr>
            <a:cxnSpLocks/>
          </p:cNvCxnSpPr>
          <p:nvPr/>
        </p:nvCxnSpPr>
        <p:spPr>
          <a:xfrm>
            <a:off x="9306100" y="551166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1" name="Rektangel 230">
            <a:extLst>
              <a:ext uri="{FF2B5EF4-FFF2-40B4-BE49-F238E27FC236}">
                <a16:creationId xmlns:a16="http://schemas.microsoft.com/office/drawing/2014/main" id="{B71C7476-7F10-1DDB-98BF-0CCA0D683A26}"/>
              </a:ext>
            </a:extLst>
          </p:cNvPr>
          <p:cNvSpPr>
            <a:spLocks/>
          </p:cNvSpPr>
          <p:nvPr/>
        </p:nvSpPr>
        <p:spPr>
          <a:xfrm>
            <a:off x="9485277" y="3127596"/>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2" name="Rektangel 231">
            <a:extLst>
              <a:ext uri="{FF2B5EF4-FFF2-40B4-BE49-F238E27FC236}">
                <a16:creationId xmlns:a16="http://schemas.microsoft.com/office/drawing/2014/main" id="{F3881F34-F264-3911-C077-85043C7550A1}"/>
              </a:ext>
            </a:extLst>
          </p:cNvPr>
          <p:cNvSpPr>
            <a:spLocks/>
          </p:cNvSpPr>
          <p:nvPr/>
        </p:nvSpPr>
        <p:spPr>
          <a:xfrm>
            <a:off x="9483914" y="4208225"/>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3" name="Rektangel 232">
            <a:extLst>
              <a:ext uri="{FF2B5EF4-FFF2-40B4-BE49-F238E27FC236}">
                <a16:creationId xmlns:a16="http://schemas.microsoft.com/office/drawing/2014/main" id="{B2A9B848-43CB-2592-F292-8D8ABF593BED}"/>
              </a:ext>
            </a:extLst>
          </p:cNvPr>
          <p:cNvSpPr>
            <a:spLocks/>
          </p:cNvSpPr>
          <p:nvPr/>
        </p:nvSpPr>
        <p:spPr>
          <a:xfrm>
            <a:off x="9483914" y="3671333"/>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5" name="Rektangel 234">
            <a:extLst>
              <a:ext uri="{FF2B5EF4-FFF2-40B4-BE49-F238E27FC236}">
                <a16:creationId xmlns:a16="http://schemas.microsoft.com/office/drawing/2014/main" id="{2897F422-BEF1-928E-1332-3464714E90D6}"/>
              </a:ext>
            </a:extLst>
          </p:cNvPr>
          <p:cNvSpPr>
            <a:spLocks/>
          </p:cNvSpPr>
          <p:nvPr/>
        </p:nvSpPr>
        <p:spPr>
          <a:xfrm>
            <a:off x="9483913" y="4735771"/>
            <a:ext cx="168774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6" name="Rektangel 235">
            <a:extLst>
              <a:ext uri="{FF2B5EF4-FFF2-40B4-BE49-F238E27FC236}">
                <a16:creationId xmlns:a16="http://schemas.microsoft.com/office/drawing/2014/main" id="{0C9DFCBC-8A6D-1429-4EB7-7DA9B335C0F0}"/>
              </a:ext>
            </a:extLst>
          </p:cNvPr>
          <p:cNvSpPr>
            <a:spLocks/>
          </p:cNvSpPr>
          <p:nvPr/>
        </p:nvSpPr>
        <p:spPr>
          <a:xfrm>
            <a:off x="9485277" y="5272376"/>
            <a:ext cx="16863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A person wearing a suit and tie smiling at the camera&#10;&#10;Description automatically generated">
            <a:extLst>
              <a:ext uri="{FF2B5EF4-FFF2-40B4-BE49-F238E27FC236}">
                <a16:creationId xmlns:a16="http://schemas.microsoft.com/office/drawing/2014/main" id="{522E2CF3-1C21-4F2B-BA20-D0312ADCC9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1745" y="2663155"/>
            <a:ext cx="316800" cy="316800"/>
          </a:xfrm>
          <a:prstGeom prst="ellipse">
            <a:avLst/>
          </a:prstGeom>
        </p:spPr>
      </p:pic>
      <p:sp>
        <p:nvSpPr>
          <p:cNvPr id="239" name="object 8">
            <a:extLst>
              <a:ext uri="{FF2B5EF4-FFF2-40B4-BE49-F238E27FC236}">
                <a16:creationId xmlns:a16="http://schemas.microsoft.com/office/drawing/2014/main" id="{36B63A59-EF41-AF54-AAF3-89740F64E5DE}"/>
              </a:ext>
            </a:extLst>
          </p:cNvPr>
          <p:cNvSpPr txBox="1"/>
          <p:nvPr/>
        </p:nvSpPr>
        <p:spPr>
          <a:xfrm>
            <a:off x="1171521" y="2660825"/>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Tor Arne Midtskogen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41" name="Rectangle 31">
            <a:extLst>
              <a:ext uri="{FF2B5EF4-FFF2-40B4-BE49-F238E27FC236}">
                <a16:creationId xmlns:a16="http://schemas.microsoft.com/office/drawing/2014/main" id="{768C9BF1-245D-9C16-14A6-1464C12FB44A}"/>
              </a:ext>
            </a:extLst>
          </p:cNvPr>
          <p:cNvSpPr/>
          <p:nvPr/>
        </p:nvSpPr>
        <p:spPr>
          <a:xfrm>
            <a:off x="1043236" y="3174242"/>
            <a:ext cx="104067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Bolig</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Tomas Kjendlie</a:t>
            </a:r>
          </a:p>
        </p:txBody>
      </p:sp>
      <p:sp>
        <p:nvSpPr>
          <p:cNvPr id="242" name="Rectangle 110">
            <a:extLst>
              <a:ext uri="{FF2B5EF4-FFF2-40B4-BE49-F238E27FC236}">
                <a16:creationId xmlns:a16="http://schemas.microsoft.com/office/drawing/2014/main" id="{88D79731-93FC-0E39-ED3E-87D77337510B}"/>
              </a:ext>
            </a:extLst>
          </p:cNvPr>
          <p:cNvSpPr/>
          <p:nvPr/>
        </p:nvSpPr>
        <p:spPr>
          <a:xfrm>
            <a:off x="1043236" y="3696496"/>
            <a:ext cx="12538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Næring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Terje Nyborg Olsen</a:t>
            </a:r>
          </a:p>
        </p:txBody>
      </p:sp>
      <p:sp>
        <p:nvSpPr>
          <p:cNvPr id="243" name="Rectangle 111">
            <a:extLst>
              <a:ext uri="{FF2B5EF4-FFF2-40B4-BE49-F238E27FC236}">
                <a16:creationId xmlns:a16="http://schemas.microsoft.com/office/drawing/2014/main" id="{67B5E26C-6AEB-6BCC-E25A-CED8A8872B97}"/>
              </a:ext>
            </a:extLst>
          </p:cNvPr>
          <p:cNvSpPr/>
          <p:nvPr/>
        </p:nvSpPr>
        <p:spPr>
          <a:xfrm>
            <a:off x="1043236" y="4248797"/>
            <a:ext cx="1236236"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Midt/ Nord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Trond Krogstadmo</a:t>
            </a:r>
          </a:p>
        </p:txBody>
      </p:sp>
      <p:sp>
        <p:nvSpPr>
          <p:cNvPr id="244" name="Rectangle 113">
            <a:extLst>
              <a:ext uri="{FF2B5EF4-FFF2-40B4-BE49-F238E27FC236}">
                <a16:creationId xmlns:a16="http://schemas.microsoft.com/office/drawing/2014/main" id="{02E2439D-6A3F-9228-4A02-E61C73BA3533}"/>
              </a:ext>
            </a:extLst>
          </p:cNvPr>
          <p:cNvSpPr/>
          <p:nvPr/>
        </p:nvSpPr>
        <p:spPr>
          <a:xfrm>
            <a:off x="1041696" y="5278154"/>
            <a:ext cx="1034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Sør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Jone Klingheim</a:t>
            </a:r>
          </a:p>
        </p:txBody>
      </p:sp>
      <p:sp>
        <p:nvSpPr>
          <p:cNvPr id="246" name="Rectangle 112">
            <a:extLst>
              <a:ext uri="{FF2B5EF4-FFF2-40B4-BE49-F238E27FC236}">
                <a16:creationId xmlns:a16="http://schemas.microsoft.com/office/drawing/2014/main" id="{FAA6F442-51B4-D9FB-5BBE-777DAC16403F}"/>
              </a:ext>
            </a:extLst>
          </p:cNvPr>
          <p:cNvSpPr/>
          <p:nvPr/>
        </p:nvSpPr>
        <p:spPr>
          <a:xfrm>
            <a:off x="1049186" y="4773347"/>
            <a:ext cx="9124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Vest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Håvard Tjore</a:t>
            </a:r>
          </a:p>
        </p:txBody>
      </p:sp>
      <p:sp>
        <p:nvSpPr>
          <p:cNvPr id="250" name="Rectangle 115">
            <a:extLst>
              <a:ext uri="{FF2B5EF4-FFF2-40B4-BE49-F238E27FC236}">
                <a16:creationId xmlns:a16="http://schemas.microsoft.com/office/drawing/2014/main" id="{7F940B53-97DD-5163-0696-A01343778DDF}"/>
              </a:ext>
            </a:extLst>
          </p:cNvPr>
          <p:cNvSpPr/>
          <p:nvPr/>
        </p:nvSpPr>
        <p:spPr>
          <a:xfrm>
            <a:off x="3134891" y="3149399"/>
            <a:ext cx="14478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Industri, Bro og Marine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Mons Egil Lien</a:t>
            </a:r>
          </a:p>
        </p:txBody>
      </p:sp>
      <p:sp>
        <p:nvSpPr>
          <p:cNvPr id="251" name="Rectangle 116">
            <a:extLst>
              <a:ext uri="{FF2B5EF4-FFF2-40B4-BE49-F238E27FC236}">
                <a16:creationId xmlns:a16="http://schemas.microsoft.com/office/drawing/2014/main" id="{DCDE85F2-9B11-4A9E-0A04-C0A9C78F128B}"/>
              </a:ext>
            </a:extLst>
          </p:cNvPr>
          <p:cNvSpPr/>
          <p:nvPr/>
        </p:nvSpPr>
        <p:spPr>
          <a:xfrm>
            <a:off x="3115594" y="3712401"/>
            <a:ext cx="14766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Samferdsel og Energi</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Trond Pettersen Valeur</a:t>
            </a:r>
          </a:p>
        </p:txBody>
      </p:sp>
      <p:sp>
        <p:nvSpPr>
          <p:cNvPr id="252" name="Rectangle 117">
            <a:extLst>
              <a:ext uri="{FF2B5EF4-FFF2-40B4-BE49-F238E27FC236}">
                <a16:creationId xmlns:a16="http://schemas.microsoft.com/office/drawing/2014/main" id="{47AF1621-5E61-A34A-332E-CDEC138F7BA1}"/>
              </a:ext>
            </a:extLst>
          </p:cNvPr>
          <p:cNvSpPr/>
          <p:nvPr/>
        </p:nvSpPr>
        <p:spPr>
          <a:xfrm>
            <a:off x="3146859" y="4250637"/>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Vassbakk &amp; Stol</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Inge Jan Thorsen</a:t>
            </a:r>
          </a:p>
        </p:txBody>
      </p:sp>
      <p:sp>
        <p:nvSpPr>
          <p:cNvPr id="253" name="Rectangle 118">
            <a:extLst>
              <a:ext uri="{FF2B5EF4-FFF2-40B4-BE49-F238E27FC236}">
                <a16:creationId xmlns:a16="http://schemas.microsoft.com/office/drawing/2014/main" id="{0CF2A8BF-9F8D-2711-69F9-FF7A043E93A1}"/>
              </a:ext>
            </a:extLst>
          </p:cNvPr>
          <p:cNvSpPr/>
          <p:nvPr/>
        </p:nvSpPr>
        <p:spPr>
          <a:xfrm>
            <a:off x="3134891" y="4746914"/>
            <a:ext cx="13917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Marthinsen &amp; Duvholt</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Hans Kjetil Traen</a:t>
            </a:r>
          </a:p>
        </p:txBody>
      </p:sp>
      <p:sp>
        <p:nvSpPr>
          <p:cNvPr id="254" name="Rectangle 119">
            <a:extLst>
              <a:ext uri="{FF2B5EF4-FFF2-40B4-BE49-F238E27FC236}">
                <a16:creationId xmlns:a16="http://schemas.microsoft.com/office/drawing/2014/main" id="{EBBCA787-48F2-835F-78DD-E88268255767}"/>
              </a:ext>
            </a:extLst>
          </p:cNvPr>
          <p:cNvSpPr/>
          <p:nvPr/>
        </p:nvSpPr>
        <p:spPr>
          <a:xfrm>
            <a:off x="3143745" y="5278869"/>
            <a:ext cx="1244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Entreprenørservice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Kristian Brende</a:t>
            </a:r>
          </a:p>
        </p:txBody>
      </p:sp>
      <p:pic>
        <p:nvPicPr>
          <p:cNvPr id="255" name="Bilde 254">
            <a:extLst>
              <a:ext uri="{FF2B5EF4-FFF2-40B4-BE49-F238E27FC236}">
                <a16:creationId xmlns:a16="http://schemas.microsoft.com/office/drawing/2014/main" id="{B7941A9E-4BE1-B736-9BDF-EF89653AF8A8}"/>
              </a:ext>
            </a:extLst>
          </p:cNvPr>
          <p:cNvPicPr>
            <a:picLocks noChangeAspect="1"/>
          </p:cNvPicPr>
          <p:nvPr/>
        </p:nvPicPr>
        <p:blipFill rotWithShape="1">
          <a:blip r:embed="rId5">
            <a:extLst>
              <a:ext uri="{28A0092B-C50C-407E-A947-70E740481C1C}">
                <a14:useLocalDpi xmlns:a14="http://schemas.microsoft.com/office/drawing/2010/main" val="0"/>
              </a:ext>
            </a:extLst>
          </a:blip>
          <a:srcRect l="37564" t="6150" r="15062" b="9626"/>
          <a:stretch/>
        </p:blipFill>
        <p:spPr>
          <a:xfrm>
            <a:off x="2919114" y="2666318"/>
            <a:ext cx="316800" cy="314512"/>
          </a:xfrm>
          <a:prstGeom prst="ellipse">
            <a:avLst/>
          </a:prstGeom>
        </p:spPr>
      </p:pic>
      <p:sp>
        <p:nvSpPr>
          <p:cNvPr id="256" name="object 8">
            <a:extLst>
              <a:ext uri="{FF2B5EF4-FFF2-40B4-BE49-F238E27FC236}">
                <a16:creationId xmlns:a16="http://schemas.microsoft.com/office/drawing/2014/main" id="{0095F5C6-1A82-CF2F-5B40-CC46FEEB768A}"/>
              </a:ext>
            </a:extLst>
          </p:cNvPr>
          <p:cNvSpPr txBox="1"/>
          <p:nvPr/>
        </p:nvSpPr>
        <p:spPr>
          <a:xfrm>
            <a:off x="3327640" y="2653750"/>
            <a:ext cx="1512168" cy="323165"/>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Anders Geirsta</a:t>
            </a:r>
            <a:endParaRPr kumimoji="0" lang="en-US" sz="105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05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7" name="object 8">
            <a:extLst>
              <a:ext uri="{FF2B5EF4-FFF2-40B4-BE49-F238E27FC236}">
                <a16:creationId xmlns:a16="http://schemas.microsoft.com/office/drawing/2014/main" id="{31102E4B-B68E-B704-8CC5-B2DBD89F77C0}"/>
              </a:ext>
            </a:extLst>
          </p:cNvPr>
          <p:cNvSpPr txBox="1"/>
          <p:nvPr/>
        </p:nvSpPr>
        <p:spPr>
          <a:xfrm>
            <a:off x="5411004" y="265360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Pål </a:t>
            </a:r>
            <a:r>
              <a:rPr kumimoji="0" lang="en-US" sz="1100" b="0" i="0" u="none" strike="noStrike" kern="1200" cap="none" spc="-5" normalizeH="0" baseline="0" noProof="0" err="1">
                <a:ln>
                  <a:noFill/>
                </a:ln>
                <a:solidFill>
                  <a:srgbClr val="FFFFFF"/>
                </a:solidFill>
                <a:effectLst/>
                <a:uLnTx/>
                <a:uFillTx/>
                <a:latin typeface="Shape Sans" panose="00000500000000000000" pitchFamily="50" charset="0"/>
                <a:ea typeface="+mn-ea"/>
                <a:cs typeface="Arial"/>
              </a:rPr>
              <a:t>Aglen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8" name="object 8">
            <a:extLst>
              <a:ext uri="{FF2B5EF4-FFF2-40B4-BE49-F238E27FC236}">
                <a16:creationId xmlns:a16="http://schemas.microsoft.com/office/drawing/2014/main" id="{B879743D-82D3-D4F1-059D-1A5335BE9BE7}"/>
              </a:ext>
            </a:extLst>
          </p:cNvPr>
          <p:cNvSpPr txBox="1"/>
          <p:nvPr/>
        </p:nvSpPr>
        <p:spPr>
          <a:xfrm>
            <a:off x="7412347" y="264607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1100" spc="-5">
                <a:solidFill>
                  <a:srgbClr val="FFFFFF"/>
                </a:solidFill>
                <a:latin typeface="Shape Sans" panose="00000500000000000000" pitchFamily="50" charset="0"/>
                <a:cs typeface="Arial"/>
              </a:rPr>
              <a:t>Cathrine Bjaarstad </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9" name="object 8">
            <a:extLst>
              <a:ext uri="{FF2B5EF4-FFF2-40B4-BE49-F238E27FC236}">
                <a16:creationId xmlns:a16="http://schemas.microsoft.com/office/drawing/2014/main" id="{D4CF644D-6731-26D7-A436-C1AD54A8F721}"/>
              </a:ext>
            </a:extLst>
          </p:cNvPr>
          <p:cNvSpPr txBox="1"/>
          <p:nvPr/>
        </p:nvSpPr>
        <p:spPr>
          <a:xfrm>
            <a:off x="9660857" y="2638188"/>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Jo Mortensen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60" name="Rectangle 121">
            <a:extLst>
              <a:ext uri="{FF2B5EF4-FFF2-40B4-BE49-F238E27FC236}">
                <a16:creationId xmlns:a16="http://schemas.microsoft.com/office/drawing/2014/main" id="{4AB65A16-9F8C-B4B1-695C-87447942B330}"/>
              </a:ext>
            </a:extLst>
          </p:cNvPr>
          <p:cNvSpPr/>
          <p:nvPr/>
        </p:nvSpPr>
        <p:spPr>
          <a:xfrm>
            <a:off x="5229191" y="3193214"/>
            <a:ext cx="939681"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Vest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Helen Gåsvik</a:t>
            </a:r>
          </a:p>
        </p:txBody>
      </p:sp>
      <p:sp>
        <p:nvSpPr>
          <p:cNvPr id="261" name="Rectangle 122">
            <a:extLst>
              <a:ext uri="{FF2B5EF4-FFF2-40B4-BE49-F238E27FC236}">
                <a16:creationId xmlns:a16="http://schemas.microsoft.com/office/drawing/2014/main" id="{9F76FE15-9F61-0B91-5F26-3F0E192F1215}"/>
              </a:ext>
            </a:extLst>
          </p:cNvPr>
          <p:cNvSpPr/>
          <p:nvPr/>
        </p:nvSpPr>
        <p:spPr>
          <a:xfrm>
            <a:off x="5227928" y="3716461"/>
            <a:ext cx="1034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Øst</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Salman Saeed</a:t>
            </a:r>
          </a:p>
        </p:txBody>
      </p:sp>
      <p:sp>
        <p:nvSpPr>
          <p:cNvPr id="262" name="Rectangle 123">
            <a:extLst>
              <a:ext uri="{FF2B5EF4-FFF2-40B4-BE49-F238E27FC236}">
                <a16:creationId xmlns:a16="http://schemas.microsoft.com/office/drawing/2014/main" id="{5A94F0D6-EB3A-19B5-A95B-BABE57C40B5A}"/>
              </a:ext>
            </a:extLst>
          </p:cNvPr>
          <p:cNvSpPr/>
          <p:nvPr/>
        </p:nvSpPr>
        <p:spPr>
          <a:xfrm>
            <a:off x="5232033" y="4270611"/>
            <a:ext cx="15552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Midt/ Vest/ Sør</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Magnus Ervik Fossheim</a:t>
            </a:r>
          </a:p>
        </p:txBody>
      </p:sp>
      <p:sp>
        <p:nvSpPr>
          <p:cNvPr id="264" name="Rectangle 124">
            <a:extLst>
              <a:ext uri="{FF2B5EF4-FFF2-40B4-BE49-F238E27FC236}">
                <a16:creationId xmlns:a16="http://schemas.microsoft.com/office/drawing/2014/main" id="{D337DDAE-B8D8-88C2-2FD0-99446B8306A6}"/>
              </a:ext>
            </a:extLst>
          </p:cNvPr>
          <p:cNvSpPr/>
          <p:nvPr/>
        </p:nvSpPr>
        <p:spPr>
          <a:xfrm>
            <a:off x="7311314" y="3175491"/>
            <a:ext cx="10310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UCO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Jostein Stormo</a:t>
            </a:r>
          </a:p>
        </p:txBody>
      </p:sp>
      <p:sp>
        <p:nvSpPr>
          <p:cNvPr id="265" name="Rectangle 126">
            <a:extLst>
              <a:ext uri="{FF2B5EF4-FFF2-40B4-BE49-F238E27FC236}">
                <a16:creationId xmlns:a16="http://schemas.microsoft.com/office/drawing/2014/main" id="{CB4AC35A-BA4F-38AF-392F-4AC1E250F1C6}"/>
              </a:ext>
            </a:extLst>
          </p:cNvPr>
          <p:cNvSpPr/>
          <p:nvPr/>
        </p:nvSpPr>
        <p:spPr>
          <a:xfrm>
            <a:off x="7306193" y="3732964"/>
            <a:ext cx="1311578"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Husfabrikken</a:t>
            </a:r>
          </a:p>
          <a:p>
            <a:pPr>
              <a:defRPr/>
            </a:pPr>
            <a:r>
              <a:rPr lang="nb-NO" sz="1000">
                <a:solidFill>
                  <a:schemeClr val="tx2"/>
                </a:solidFill>
                <a:latin typeface="Shape Sans"/>
              </a:rPr>
              <a:t>Tore Sandnes</a:t>
            </a:r>
            <a:endParaRPr lang="nb-NO" sz="1000" b="0" i="0" u="none" strike="noStrike" kern="1200" cap="none" spc="0" normalizeH="0" baseline="0" noProof="0">
              <a:ln>
                <a:noFill/>
              </a:ln>
              <a:solidFill>
                <a:schemeClr val="tx2"/>
              </a:solidFill>
              <a:effectLst/>
              <a:uLnTx/>
              <a:uFillTx/>
              <a:latin typeface="Shape Sans"/>
            </a:endParaRPr>
          </a:p>
        </p:txBody>
      </p:sp>
      <p:sp>
        <p:nvSpPr>
          <p:cNvPr id="266" name="Rectangle 127">
            <a:extLst>
              <a:ext uri="{FF2B5EF4-FFF2-40B4-BE49-F238E27FC236}">
                <a16:creationId xmlns:a16="http://schemas.microsoft.com/office/drawing/2014/main" id="{70C8134D-0FE1-BA80-BBD5-1556B0EADF08}"/>
              </a:ext>
            </a:extLst>
          </p:cNvPr>
          <p:cNvSpPr/>
          <p:nvPr/>
        </p:nvSpPr>
        <p:spPr>
          <a:xfrm>
            <a:off x="7298242" y="4255159"/>
            <a:ext cx="14927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Stålfabrikken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Terje Mjøen</a:t>
            </a:r>
          </a:p>
        </p:txBody>
      </p:sp>
      <p:sp>
        <p:nvSpPr>
          <p:cNvPr id="267" name="Rectangle 128">
            <a:extLst>
              <a:ext uri="{FF2B5EF4-FFF2-40B4-BE49-F238E27FC236}">
                <a16:creationId xmlns:a16="http://schemas.microsoft.com/office/drawing/2014/main" id="{AA95BEAC-2D6D-9E6E-3122-5DD4AFC91011}"/>
              </a:ext>
            </a:extLst>
          </p:cNvPr>
          <p:cNvSpPr/>
          <p:nvPr/>
        </p:nvSpPr>
        <p:spPr>
          <a:xfrm>
            <a:off x="7298379" y="4769969"/>
            <a:ext cx="1553630"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Rolf Christian Kværnæs</a:t>
            </a:r>
            <a:endParaRPr kumimoji="0" lang="nb-NO" sz="14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68" name="Rectangle 129">
            <a:extLst>
              <a:ext uri="{FF2B5EF4-FFF2-40B4-BE49-F238E27FC236}">
                <a16:creationId xmlns:a16="http://schemas.microsoft.com/office/drawing/2014/main" id="{AB0DA2D9-79D6-F616-4138-162C579AD27A}"/>
              </a:ext>
            </a:extLst>
          </p:cNvPr>
          <p:cNvSpPr/>
          <p:nvPr/>
        </p:nvSpPr>
        <p:spPr>
          <a:xfrm>
            <a:off x="9471791" y="3163214"/>
            <a:ext cx="11160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Teknikk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Kristin Holthe</a:t>
            </a:r>
          </a:p>
        </p:txBody>
      </p:sp>
      <p:sp>
        <p:nvSpPr>
          <p:cNvPr id="269" name="Rectangle 130">
            <a:extLst>
              <a:ext uri="{FF2B5EF4-FFF2-40B4-BE49-F238E27FC236}">
                <a16:creationId xmlns:a16="http://schemas.microsoft.com/office/drawing/2014/main" id="{407CE21F-4564-E319-0254-972B366EB32C}"/>
              </a:ext>
            </a:extLst>
          </p:cNvPr>
          <p:cNvSpPr/>
          <p:nvPr/>
        </p:nvSpPr>
        <p:spPr>
          <a:xfrm>
            <a:off x="9471791" y="3680313"/>
            <a:ext cx="1213794"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Bærekraft og Miljø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a:rPr>
              <a:t>Randi </a:t>
            </a:r>
            <a:r>
              <a:rPr lang="nb-NO" sz="1000">
                <a:solidFill>
                  <a:schemeClr val="tx2"/>
                </a:solidFill>
                <a:latin typeface="Shape Sans"/>
              </a:rPr>
              <a:t>Lekanger</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0" name="Rectangle 131">
            <a:extLst>
              <a:ext uri="{FF2B5EF4-FFF2-40B4-BE49-F238E27FC236}">
                <a16:creationId xmlns:a16="http://schemas.microsoft.com/office/drawing/2014/main" id="{C77691F6-9BAC-CED4-0A92-EF93B1BB95C0}"/>
              </a:ext>
            </a:extLst>
          </p:cNvPr>
          <p:cNvSpPr/>
          <p:nvPr/>
        </p:nvSpPr>
        <p:spPr>
          <a:xfrm>
            <a:off x="9459092" y="4258630"/>
            <a:ext cx="124745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lt"/>
                <a:cs typeface="Arial"/>
              </a:rPr>
              <a:t>Christoffer Hernæs</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1" name="Rectangle 132">
            <a:extLst>
              <a:ext uri="{FF2B5EF4-FFF2-40B4-BE49-F238E27FC236}">
                <a16:creationId xmlns:a16="http://schemas.microsoft.com/office/drawing/2014/main" id="{4D615CBC-0499-C62E-9C3C-7F399BFF0749}"/>
              </a:ext>
            </a:extLst>
          </p:cNvPr>
          <p:cNvSpPr/>
          <p:nvPr/>
        </p:nvSpPr>
        <p:spPr>
          <a:xfrm>
            <a:off x="9455615" y="4763617"/>
            <a:ext cx="12137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Norge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Helge Lieng</a:t>
            </a:r>
          </a:p>
        </p:txBody>
      </p:sp>
      <p:sp>
        <p:nvSpPr>
          <p:cNvPr id="272" name="Rectangle 133">
            <a:extLst>
              <a:ext uri="{FF2B5EF4-FFF2-40B4-BE49-F238E27FC236}">
                <a16:creationId xmlns:a16="http://schemas.microsoft.com/office/drawing/2014/main" id="{69B85D58-62BD-8037-282E-8E9E47A4BC06}"/>
              </a:ext>
            </a:extLst>
          </p:cNvPr>
          <p:cNvSpPr/>
          <p:nvPr/>
        </p:nvSpPr>
        <p:spPr>
          <a:xfrm>
            <a:off x="9448702" y="5329308"/>
            <a:ext cx="176522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Strategi og forretningsutvikl.</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lt"/>
                <a:cs typeface="Arial"/>
              </a:rPr>
              <a:t>Jan Erlend Innselset</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3" name="Rektangel 272">
            <a:extLst>
              <a:ext uri="{FF2B5EF4-FFF2-40B4-BE49-F238E27FC236}">
                <a16:creationId xmlns:a16="http://schemas.microsoft.com/office/drawing/2014/main" id="{CBC04DE4-1E94-8ABE-2450-2B51526F7022}"/>
              </a:ext>
            </a:extLst>
          </p:cNvPr>
          <p:cNvSpPr/>
          <p:nvPr/>
        </p:nvSpPr>
        <p:spPr>
          <a:xfrm>
            <a:off x="4368543" y="897947"/>
            <a:ext cx="2786973" cy="7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75" name="TekstSylinder 274">
            <a:extLst>
              <a:ext uri="{FF2B5EF4-FFF2-40B4-BE49-F238E27FC236}">
                <a16:creationId xmlns:a16="http://schemas.microsoft.com/office/drawing/2014/main" id="{D222E73D-F2F8-AC99-3B10-E163583B82CB}"/>
              </a:ext>
            </a:extLst>
          </p:cNvPr>
          <p:cNvSpPr txBox="1"/>
          <p:nvPr/>
        </p:nvSpPr>
        <p:spPr>
          <a:xfrm>
            <a:off x="5048658" y="1056817"/>
            <a:ext cx="2116962" cy="707886"/>
          </a:xfrm>
          <a:prstGeom prst="rect">
            <a:avLst/>
          </a:prstGeom>
          <a:noFill/>
        </p:spPr>
        <p:txBody>
          <a:bodyPr wrap="square" lIns="0" tIns="0" rIns="0" bIns="0" rtlCol="0" anchor="t">
            <a:spAutoFit/>
          </a:bodyPr>
          <a:lstStyle/>
          <a:p>
            <a:pPr fontAlgn="base">
              <a:spcBef>
                <a:spcPct val="0"/>
              </a:spcBef>
              <a:spcAft>
                <a:spcPct val="0"/>
              </a:spcAft>
              <a:defRPr/>
            </a:pPr>
            <a:r>
              <a:rPr lang="nb-NO" altLang="nb-NO" b="1">
                <a:solidFill>
                  <a:srgbClr val="FFFFFF"/>
                </a:solidFill>
                <a:latin typeface="Shape Sans"/>
                <a:cs typeface="Arial"/>
              </a:rPr>
              <a:t>Stein Ivar </a:t>
            </a:r>
            <a:r>
              <a:rPr lang="nb-NO" altLang="nb-NO" b="1" err="1">
                <a:solidFill>
                  <a:srgbClr val="FFFFFF"/>
                </a:solidFill>
                <a:latin typeface="Shape Sans"/>
                <a:cs typeface="Arial"/>
              </a:rPr>
              <a:t>Hellestad</a:t>
            </a:r>
            <a:endParaRPr kumimoji="0" lang="nb-NO" altLang="nb-NO" sz="1800" b="1" i="0" u="none" strike="noStrike" kern="1200" cap="none" spc="0" normalizeH="0" baseline="0" noProof="0" err="1">
              <a:ln>
                <a:noFill/>
              </a:ln>
              <a:solidFill>
                <a:srgbClr val="FFFFFF"/>
              </a:solidFill>
              <a:effectLst/>
              <a:uLnTx/>
              <a:uFillTx/>
              <a:latin typeface="Shape Sans" panose="00000500000000000000" pitchFamily="50" charset="0"/>
              <a:ea typeface="+mn-ea"/>
              <a:cs typeface="Arial" panose="020B0604020202020204" pitchFamily="34" charset="0"/>
            </a:endParaRPr>
          </a:p>
          <a:p>
            <a:pPr fontAlgn="base">
              <a:spcBef>
                <a:spcPct val="0"/>
              </a:spcBef>
              <a:spcAft>
                <a:spcPct val="0"/>
              </a:spcAft>
              <a:defRPr/>
            </a:pPr>
            <a:r>
              <a:rPr lang="nb-NO" altLang="nb-NO" sz="1400">
                <a:solidFill>
                  <a:srgbClr val="FFFFFF"/>
                </a:solidFill>
                <a:latin typeface="Shape Sans"/>
                <a:cs typeface="Arial"/>
              </a:rPr>
              <a:t>Konsernsjef </a:t>
            </a:r>
            <a:endParaRPr lang="nb-NO" altLang="nb-NO" sz="1400" b="0" i="0" u="none" strike="noStrike" kern="1200" cap="none" spc="0" normalizeH="0" baseline="0" noProof="0">
              <a:ln>
                <a:noFill/>
              </a:ln>
              <a:solidFill>
                <a:srgbClr val="FFFFFF"/>
              </a:solidFill>
              <a:effectLst/>
              <a:uLnTx/>
              <a:uFillTx/>
              <a:latin typeface="Shape Sans" panose="00000500000000000000"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a:ln>
                <a:noFill/>
              </a:ln>
              <a:solidFill>
                <a:srgbClr val="143275"/>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36713BA2-FECE-F9A1-244F-3612FC08AE05}"/>
              </a:ext>
            </a:extLst>
          </p:cNvPr>
          <p:cNvPicPr>
            <a:picLocks noChangeAspect="1"/>
          </p:cNvPicPr>
          <p:nvPr/>
        </p:nvPicPr>
        <p:blipFill>
          <a:blip r:embed="rId6"/>
          <a:stretch>
            <a:fillRect/>
          </a:stretch>
        </p:blipFill>
        <p:spPr>
          <a:xfrm>
            <a:off x="6990245" y="2651239"/>
            <a:ext cx="336672" cy="332526"/>
          </a:xfrm>
          <a:prstGeom prst="flowChartConnector">
            <a:avLst/>
          </a:prstGeom>
        </p:spPr>
      </p:pic>
      <p:pic>
        <p:nvPicPr>
          <p:cNvPr id="3" name="Picture 27" descr="A person wearing a suit and tie smiling at the camera&#10;&#10;Description automatically generated">
            <a:extLst>
              <a:ext uri="{FF2B5EF4-FFF2-40B4-BE49-F238E27FC236}">
                <a16:creationId xmlns:a16="http://schemas.microsoft.com/office/drawing/2014/main" id="{F3AF909A-0F3B-A15E-2A06-5FCA333CA8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915" y="1039237"/>
            <a:ext cx="471410" cy="482454"/>
          </a:xfrm>
          <a:prstGeom prst="ellipse">
            <a:avLst/>
          </a:prstGeom>
        </p:spPr>
      </p:pic>
      <p:sp>
        <p:nvSpPr>
          <p:cNvPr id="2" name="TextBox 1">
            <a:extLst>
              <a:ext uri="{FF2B5EF4-FFF2-40B4-BE49-F238E27FC236}">
                <a16:creationId xmlns:a16="http://schemas.microsoft.com/office/drawing/2014/main" id="{AF195D90-4384-154D-0087-08C54DE640F3}"/>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Skanska Norge</a:t>
            </a:r>
            <a:b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Linjeorganisasjon</a:t>
            </a:r>
          </a:p>
        </p:txBody>
      </p:sp>
      <p:sp>
        <p:nvSpPr>
          <p:cNvPr id="4" name="TextBox 3">
            <a:extLst>
              <a:ext uri="{FF2B5EF4-FFF2-40B4-BE49-F238E27FC236}">
                <a16:creationId xmlns:a16="http://schemas.microsoft.com/office/drawing/2014/main" id="{7FF6FDF9-75E3-8262-388F-B190D066A0EC}"/>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lumMod val="40000"/>
                    <a:lumOff val="60000"/>
                  </a:srgbClr>
                </a:solidFill>
                <a:effectLst/>
                <a:uLnTx/>
                <a:uFillTx/>
                <a:latin typeface="Shape Sans" panose="00000500000000000000" pitchFamily="50" charset="0"/>
                <a:ea typeface="+mn-ea"/>
                <a:cs typeface="+mn-cs"/>
              </a:rPr>
              <a:t>Organisasjonskart</a:t>
            </a:r>
          </a:p>
        </p:txBody>
      </p:sp>
      <p:pic>
        <p:nvPicPr>
          <p:cNvPr id="5" name="Picture 2" descr="Pål Magnus Aglen på LinkedIn: Nordr säljer till Willhem i Sundbyberg">
            <a:extLst>
              <a:ext uri="{FF2B5EF4-FFF2-40B4-BE49-F238E27FC236}">
                <a16:creationId xmlns:a16="http://schemas.microsoft.com/office/drawing/2014/main" id="{8BE2E35F-884B-FA32-D9A3-B12CDE60FF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9330" y="2658028"/>
            <a:ext cx="314490" cy="31449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8337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05">
            <a:extLst>
              <a:ext uri="{FF2B5EF4-FFF2-40B4-BE49-F238E27FC236}">
                <a16:creationId xmlns:a16="http://schemas.microsoft.com/office/drawing/2014/main" id="{68FADF14-F0C6-B107-438B-AB83E24F1C04}"/>
              </a:ext>
            </a:extLst>
          </p:cNvPr>
          <p:cNvCxnSpPr>
            <a:cxnSpLocks/>
          </p:cNvCxnSpPr>
          <p:nvPr/>
        </p:nvCxnSpPr>
        <p:spPr>
          <a:xfrm>
            <a:off x="5048658" y="5661248"/>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05">
            <a:extLst>
              <a:ext uri="{FF2B5EF4-FFF2-40B4-BE49-F238E27FC236}">
                <a16:creationId xmlns:a16="http://schemas.microsoft.com/office/drawing/2014/main" id="{F15EA6B7-69D7-0C48-69B2-111D0A4C172B}"/>
              </a:ext>
            </a:extLst>
          </p:cNvPr>
          <p:cNvCxnSpPr>
            <a:cxnSpLocks/>
          </p:cNvCxnSpPr>
          <p:nvPr/>
        </p:nvCxnSpPr>
        <p:spPr>
          <a:xfrm>
            <a:off x="5052853" y="5079718"/>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05">
            <a:extLst>
              <a:ext uri="{FF2B5EF4-FFF2-40B4-BE49-F238E27FC236}">
                <a16:creationId xmlns:a16="http://schemas.microsoft.com/office/drawing/2014/main" id="{BDE5561E-E1DD-B892-DDA6-97B11177D4E9}"/>
              </a:ext>
            </a:extLst>
          </p:cNvPr>
          <p:cNvCxnSpPr>
            <a:cxnSpLocks/>
          </p:cNvCxnSpPr>
          <p:nvPr/>
        </p:nvCxnSpPr>
        <p:spPr>
          <a:xfrm>
            <a:off x="5052732" y="4509120"/>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42105" y="1944431"/>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896200"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0072"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4"/>
            <a:ext cx="1859663" cy="486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666" y="1671837"/>
            <a:ext cx="0" cy="2725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7A2DEE1-12BB-4249-AC66-F10194A5F9C8}"/>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Skanska Norge</a:t>
            </a:r>
            <a:b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Linjeorganisasjon</a:t>
            </a:r>
          </a:p>
        </p:txBody>
      </p:sp>
      <p:sp>
        <p:nvSpPr>
          <p:cNvPr id="136" name="TextBox 135">
            <a:extLst>
              <a:ext uri="{FF2B5EF4-FFF2-40B4-BE49-F238E27FC236}">
                <a16:creationId xmlns:a16="http://schemas.microsoft.com/office/drawing/2014/main" id="{BE318EDD-A5CC-4AFC-AFF5-188743B0821F}"/>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lumMod val="40000"/>
                    <a:lumOff val="60000"/>
                  </a:srgbClr>
                </a:solidFill>
                <a:effectLst/>
                <a:uLnTx/>
                <a:uFillTx/>
                <a:latin typeface="Shape Sans" panose="00000500000000000000" pitchFamily="50" charset="0"/>
                <a:ea typeface="+mn-ea"/>
                <a:cs typeface="+mn-cs"/>
              </a:rPr>
              <a:t>Organisasjonskart</a:t>
            </a:r>
          </a:p>
        </p:txBody>
      </p: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00306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54452" y="2512814"/>
            <a:ext cx="0" cy="298985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68638" y="550447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9" name="Rektangel 158">
            <a:extLst>
              <a:ext uri="{FF2B5EF4-FFF2-40B4-BE49-F238E27FC236}">
                <a16:creationId xmlns:a16="http://schemas.microsoft.com/office/drawing/2014/main" id="{B5050834-74FC-FB8B-85A1-EEF64FDD4E99}"/>
              </a:ext>
            </a:extLst>
          </p:cNvPr>
          <p:cNvSpPr>
            <a:spLocks/>
          </p:cNvSpPr>
          <p:nvPr/>
        </p:nvSpPr>
        <p:spPr>
          <a:xfrm>
            <a:off x="1055005" y="5261533"/>
            <a:ext cx="1530344"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86259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67461"/>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a:off x="5037196" y="2518192"/>
            <a:ext cx="0" cy="378553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52146"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52013" y="3902925"/>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01" name="Rektangel 200">
            <a:extLst>
              <a:ext uri="{FF2B5EF4-FFF2-40B4-BE49-F238E27FC236}">
                <a16:creationId xmlns:a16="http://schemas.microsoft.com/office/drawing/2014/main" id="{65419F20-086F-1F37-5E1F-36ACF29853EE}"/>
              </a:ext>
            </a:extLst>
          </p:cNvPr>
          <p:cNvSpPr>
            <a:spLocks/>
          </p:cNvSpPr>
          <p:nvPr/>
        </p:nvSpPr>
        <p:spPr>
          <a:xfrm>
            <a:off x="5222009" y="367671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488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flipH="1">
            <a:off x="9298205" y="2496912"/>
            <a:ext cx="896" cy="55113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119" name="Bilde 26" descr="Et bilde som inneholder person&#10;&#10;Automatisk generert beskrivelse">
            <a:extLst>
              <a:ext uri="{FF2B5EF4-FFF2-40B4-BE49-F238E27FC236}">
                <a16:creationId xmlns:a16="http://schemas.microsoft.com/office/drawing/2014/main" id="{C2D2E932-3247-3E22-6AAB-F7464D53A565}"/>
              </a:ext>
            </a:extLst>
          </p:cNvPr>
          <p:cNvPicPr>
            <a:picLocks noChangeAspect="1"/>
          </p:cNvPicPr>
          <p:nvPr/>
        </p:nvPicPr>
        <p:blipFill>
          <a:blip r:embed="rId3"/>
          <a:stretch>
            <a:fillRect/>
          </a:stretch>
        </p:blipFill>
        <p:spPr>
          <a:xfrm>
            <a:off x="4989312" y="2671877"/>
            <a:ext cx="334740" cy="316800"/>
          </a:xfrm>
          <a:prstGeom prst="ellipse">
            <a:avLst/>
          </a:prstGeom>
        </p:spPr>
      </p:pic>
      <p:pic>
        <p:nvPicPr>
          <p:cNvPr id="120" name="Bilde 119" descr="Et bilde som inneholder mann, vegg, person, briller&#10;&#10;Automatisk generert beskrivelse">
            <a:extLst>
              <a:ext uri="{FF2B5EF4-FFF2-40B4-BE49-F238E27FC236}">
                <a16:creationId xmlns:a16="http://schemas.microsoft.com/office/drawing/2014/main" id="{1D228B5E-D115-259C-AA47-85441E289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1545" y="2652735"/>
            <a:ext cx="316315" cy="316800"/>
          </a:xfrm>
          <a:prstGeom prst="ellipse">
            <a:avLst/>
          </a:prstGeom>
        </p:spPr>
      </p:pic>
      <p:pic>
        <p:nvPicPr>
          <p:cNvPr id="121" name="Picture 17" descr="A person wearing a suit and tie smiling and looking at the camera&#10;&#10;Description automatically generated">
            <a:extLst>
              <a:ext uri="{FF2B5EF4-FFF2-40B4-BE49-F238E27FC236}">
                <a16:creationId xmlns:a16="http://schemas.microsoft.com/office/drawing/2014/main" id="{8468CD73-548B-4CEE-5376-5A43DD6B5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0917" y="2655329"/>
            <a:ext cx="316800" cy="316800"/>
          </a:xfrm>
          <a:prstGeom prst="ellipse">
            <a:avLst/>
          </a:prstGeom>
        </p:spPr>
      </p:pic>
      <p:pic>
        <p:nvPicPr>
          <p:cNvPr id="123" name="Picture 21" descr="A person wearing a suit and tie smiling at the camera&#10;&#10;Description automatically generated">
            <a:extLst>
              <a:ext uri="{FF2B5EF4-FFF2-40B4-BE49-F238E27FC236}">
                <a16:creationId xmlns:a16="http://schemas.microsoft.com/office/drawing/2014/main" id="{D32FCBEC-2B70-F8FF-5CC5-9E6FB740CB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5615" y="2664437"/>
            <a:ext cx="316800" cy="316800"/>
          </a:xfrm>
          <a:prstGeom prst="ellipse">
            <a:avLst/>
          </a:prstGeom>
        </p:spPr>
      </p:pic>
      <p:sp>
        <p:nvSpPr>
          <p:cNvPr id="124" name="TextBox 8">
            <a:extLst>
              <a:ext uri="{FF2B5EF4-FFF2-40B4-BE49-F238E27FC236}">
                <a16:creationId xmlns:a16="http://schemas.microsoft.com/office/drawing/2014/main" id="{7CCCD079-C3C6-D2AE-E313-19D501FADF1E}"/>
              </a:ext>
            </a:extLst>
          </p:cNvPr>
          <p:cNvSpPr txBox="1"/>
          <p:nvPr/>
        </p:nvSpPr>
        <p:spPr>
          <a:xfrm>
            <a:off x="989192" y="2020759"/>
            <a:ext cx="16084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Økonomi, Finans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og Juridisk</a:t>
            </a:r>
          </a:p>
        </p:txBody>
      </p:sp>
      <p:sp>
        <p:nvSpPr>
          <p:cNvPr id="125" name="TextBox 9">
            <a:extLst>
              <a:ext uri="{FF2B5EF4-FFF2-40B4-BE49-F238E27FC236}">
                <a16:creationId xmlns:a16="http://schemas.microsoft.com/office/drawing/2014/main" id="{846575E0-6919-BF7A-622A-C8ED2E26C815}"/>
              </a:ext>
            </a:extLst>
          </p:cNvPr>
          <p:cNvSpPr txBox="1"/>
          <p:nvPr/>
        </p:nvSpPr>
        <p:spPr>
          <a:xfrm>
            <a:off x="3053596" y="2125315"/>
            <a:ext cx="1784231" cy="307777"/>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Kommunikasjon</a:t>
            </a:r>
          </a:p>
        </p:txBody>
      </p:sp>
      <p:sp>
        <p:nvSpPr>
          <p:cNvPr id="126" name="TextBox 10">
            <a:extLst>
              <a:ext uri="{FF2B5EF4-FFF2-40B4-BE49-F238E27FC236}">
                <a16:creationId xmlns:a16="http://schemas.microsoft.com/office/drawing/2014/main" id="{B51BB136-911C-2ADC-0A56-377C5FDC9F4C}"/>
              </a:ext>
            </a:extLst>
          </p:cNvPr>
          <p:cNvSpPr txBox="1"/>
          <p:nvPr/>
        </p:nvSpPr>
        <p:spPr>
          <a:xfrm>
            <a:off x="6981184" y="2027004"/>
            <a:ext cx="17957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Sikkerhet, Helse, Kvalitet og Seriøsitet</a:t>
            </a:r>
          </a:p>
        </p:txBody>
      </p:sp>
      <p:sp>
        <p:nvSpPr>
          <p:cNvPr id="127" name="Rectangle 11">
            <a:extLst>
              <a:ext uri="{FF2B5EF4-FFF2-40B4-BE49-F238E27FC236}">
                <a16:creationId xmlns:a16="http://schemas.microsoft.com/office/drawing/2014/main" id="{F4F9694B-1CD5-B307-4C60-51B53B93CF15}"/>
              </a:ext>
            </a:extLst>
          </p:cNvPr>
          <p:cNvSpPr/>
          <p:nvPr/>
        </p:nvSpPr>
        <p:spPr>
          <a:xfrm>
            <a:off x="9374662" y="2128832"/>
            <a:ext cx="179575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Usikkerhetsstyring</a:t>
            </a:r>
            <a:endParaRPr kumimoji="0" lang="nb-NO" sz="1200" b="0" i="0" u="none" strike="noStrike" kern="1200" cap="none" spc="0" normalizeH="0" baseline="0" noProof="0">
              <a:ln>
                <a:noFill/>
              </a:ln>
              <a:solidFill>
                <a:srgbClr val="FFFFFF"/>
              </a:solidFill>
              <a:effectLst/>
              <a:uLnTx/>
              <a:uFillTx/>
              <a:latin typeface="Shape Sans" panose="00000500000000000000" pitchFamily="50" charset="0"/>
              <a:ea typeface="+mn-ea"/>
              <a:cs typeface="+mn-cs"/>
            </a:endParaRPr>
          </a:p>
        </p:txBody>
      </p:sp>
      <p:sp>
        <p:nvSpPr>
          <p:cNvPr id="128" name="TextBox 9">
            <a:extLst>
              <a:ext uri="{FF2B5EF4-FFF2-40B4-BE49-F238E27FC236}">
                <a16:creationId xmlns:a16="http://schemas.microsoft.com/office/drawing/2014/main" id="{D0CD78F4-579C-759E-B67B-93E341E65FA6}"/>
              </a:ext>
            </a:extLst>
          </p:cNvPr>
          <p:cNvSpPr txBox="1"/>
          <p:nvPr/>
        </p:nvSpPr>
        <p:spPr>
          <a:xfrm>
            <a:off x="5605974" y="2126515"/>
            <a:ext cx="1784231" cy="307777"/>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HR </a:t>
            </a:r>
          </a:p>
        </p:txBody>
      </p:sp>
      <p:sp>
        <p:nvSpPr>
          <p:cNvPr id="129" name="object 8">
            <a:extLst>
              <a:ext uri="{FF2B5EF4-FFF2-40B4-BE49-F238E27FC236}">
                <a16:creationId xmlns:a16="http://schemas.microsoft.com/office/drawing/2014/main" id="{0FEBBA50-8F07-87A2-F11F-76E8373DB613}"/>
              </a:ext>
            </a:extLst>
          </p:cNvPr>
          <p:cNvSpPr txBox="1"/>
          <p:nvPr/>
        </p:nvSpPr>
        <p:spPr>
          <a:xfrm>
            <a:off x="1127876" y="2657318"/>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a:cs typeface="Arial"/>
              </a:rPr>
              <a:t>Thorbjørn Brevik</a:t>
            </a:r>
            <a:endParaRPr kumimoji="0" lang="en-US" sz="1100" b="0" i="0" u="none" strike="noStrike" kern="1200" cap="none" spc="0" normalizeH="0" baseline="0" noProof="0">
              <a:ln>
                <a:noFill/>
              </a:ln>
              <a:solidFill>
                <a:srgbClr val="FFFFFF"/>
              </a:solidFill>
              <a:effectLst/>
              <a:uLnTx/>
              <a:uFillTx/>
              <a:latin typeface="Shape Sans"/>
              <a:cs typeface="Arial"/>
            </a:endParaRPr>
          </a:p>
          <a:p>
            <a:pPr marL="12700">
              <a:defRPr/>
            </a:pPr>
            <a:r>
              <a:rPr kumimoji="0" lang="en-US" sz="1100" b="0" i="0" u="none" strike="noStrike" kern="1200" cap="none" spc="-10" normalizeH="0" baseline="0" noProof="0" err="1">
                <a:ln>
                  <a:noFill/>
                </a:ln>
                <a:solidFill>
                  <a:srgbClr val="FFFFFF"/>
                </a:solidFill>
                <a:effectLst/>
                <a:uLnTx/>
                <a:uFillTx/>
                <a:latin typeface="Shape Sans"/>
                <a:cs typeface="Arial"/>
              </a:rPr>
              <a:t>Konserndirektør</a:t>
            </a:r>
            <a:endParaRPr lang="en-US" sz="1100" b="0" i="0" u="none" strike="noStrike" kern="1200" cap="none" spc="-10" normalizeH="0" baseline="0" noProof="0">
              <a:ln>
                <a:noFill/>
              </a:ln>
              <a:solidFill>
                <a:srgbClr val="FFFFFF"/>
              </a:solidFill>
              <a:effectLst/>
              <a:uLnTx/>
              <a:uFillTx/>
              <a:latin typeface="Shape Sans" panose="00000500000000000000" pitchFamily="50" charset="0"/>
              <a:cs typeface="Arial"/>
            </a:endParaRPr>
          </a:p>
        </p:txBody>
      </p:sp>
      <p:sp>
        <p:nvSpPr>
          <p:cNvPr id="130" name="object 8">
            <a:extLst>
              <a:ext uri="{FF2B5EF4-FFF2-40B4-BE49-F238E27FC236}">
                <a16:creationId xmlns:a16="http://schemas.microsoft.com/office/drawing/2014/main" id="{401C6E80-C3F0-D4AA-046A-E038C204217C}"/>
              </a:ext>
            </a:extLst>
          </p:cNvPr>
          <p:cNvSpPr txBox="1"/>
          <p:nvPr/>
        </p:nvSpPr>
        <p:spPr>
          <a:xfrm>
            <a:off x="3282405" y="265356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Audun Brandt Lågøyr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31" name="object 8">
            <a:extLst>
              <a:ext uri="{FF2B5EF4-FFF2-40B4-BE49-F238E27FC236}">
                <a16:creationId xmlns:a16="http://schemas.microsoft.com/office/drawing/2014/main" id="{DBDDD815-55D3-8FDC-F6C0-1741A2A3F825}"/>
              </a:ext>
            </a:extLst>
          </p:cNvPr>
          <p:cNvSpPr txBox="1"/>
          <p:nvPr/>
        </p:nvSpPr>
        <p:spPr>
          <a:xfrm>
            <a:off x="9600507" y="2645221"/>
            <a:ext cx="1420999"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Ole Kristian Helgesen</a:t>
            </a:r>
            <a:b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b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Direktør</a:t>
            </a:r>
          </a:p>
        </p:txBody>
      </p:sp>
      <p:sp>
        <p:nvSpPr>
          <p:cNvPr id="132" name="object 8">
            <a:extLst>
              <a:ext uri="{FF2B5EF4-FFF2-40B4-BE49-F238E27FC236}">
                <a16:creationId xmlns:a16="http://schemas.microsoft.com/office/drawing/2014/main" id="{D73914EF-0615-52BB-9296-CAEAB64A5530}"/>
              </a:ext>
            </a:extLst>
          </p:cNvPr>
          <p:cNvSpPr txBox="1"/>
          <p:nvPr/>
        </p:nvSpPr>
        <p:spPr>
          <a:xfrm>
            <a:off x="5371259" y="2650514"/>
            <a:ext cx="1512168" cy="340021"/>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Linn </a:t>
            </a:r>
            <a:r>
              <a:rPr kumimoji="0" lang="en-US" sz="1100" b="0" i="0" u="none" strike="noStrike" kern="1200" cap="none" spc="-5" normalizeH="0" baseline="0" noProof="0" err="1">
                <a:ln>
                  <a:noFill/>
                </a:ln>
                <a:solidFill>
                  <a:srgbClr val="FFFFFF"/>
                </a:solidFill>
                <a:effectLst/>
                <a:uLnTx/>
                <a:uFillTx/>
                <a:latin typeface="Shape Sans" panose="00000500000000000000" pitchFamily="50" charset="0"/>
                <a:ea typeface="+mn-ea"/>
                <a:cs typeface="Arial"/>
              </a:rPr>
              <a:t>Rålien</a:t>
            </a: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 </a:t>
            </a:r>
            <a:r>
              <a:rPr kumimoji="0" lang="en-US" sz="1100" b="0" i="0" u="none" strike="noStrike" kern="1200" cap="none" spc="-5" normalizeH="0" baseline="0" noProof="0" err="1">
                <a:ln>
                  <a:noFill/>
                </a:ln>
                <a:solidFill>
                  <a:srgbClr val="FFFFFF"/>
                </a:solidFill>
                <a:effectLst/>
                <a:uLnTx/>
                <a:uFillTx/>
                <a:latin typeface="Shape Sans" panose="00000500000000000000" pitchFamily="50" charset="0"/>
                <a:ea typeface="+mn-ea"/>
                <a:cs typeface="Arial"/>
              </a:rPr>
              <a:t>Westersø</a:t>
            </a:r>
            <a:endParaRPr kumimoji="0" lang="en-US" sz="1100" b="0" i="0" u="none" strike="noStrike" kern="1200" cap="none" spc="0" normalizeH="0" baseline="0" noProof="0" err="1">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42" name="Rectangle 31">
            <a:extLst>
              <a:ext uri="{FF2B5EF4-FFF2-40B4-BE49-F238E27FC236}">
                <a16:creationId xmlns:a16="http://schemas.microsoft.com/office/drawing/2014/main" id="{863090EE-45C2-1E04-0B02-D423C92E600C}"/>
              </a:ext>
            </a:extLst>
          </p:cNvPr>
          <p:cNvSpPr/>
          <p:nvPr/>
        </p:nvSpPr>
        <p:spPr>
          <a:xfrm>
            <a:off x="1066884" y="3186667"/>
            <a:ext cx="785793"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Controlling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Stig Urke</a:t>
            </a:r>
          </a:p>
        </p:txBody>
      </p:sp>
      <p:sp>
        <p:nvSpPr>
          <p:cNvPr id="147" name="Rectangle 110">
            <a:extLst>
              <a:ext uri="{FF2B5EF4-FFF2-40B4-BE49-F238E27FC236}">
                <a16:creationId xmlns:a16="http://schemas.microsoft.com/office/drawing/2014/main" id="{E6E96E34-87EC-F1CF-ECF0-3965B3796F75}"/>
              </a:ext>
            </a:extLst>
          </p:cNvPr>
          <p:cNvSpPr/>
          <p:nvPr/>
        </p:nvSpPr>
        <p:spPr>
          <a:xfrm>
            <a:off x="1066884" y="3683494"/>
            <a:ext cx="71205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Økonomi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Ida Lian</a:t>
            </a:r>
          </a:p>
        </p:txBody>
      </p:sp>
      <p:sp>
        <p:nvSpPr>
          <p:cNvPr id="148" name="Rectangle 111">
            <a:extLst>
              <a:ext uri="{FF2B5EF4-FFF2-40B4-BE49-F238E27FC236}">
                <a16:creationId xmlns:a16="http://schemas.microsoft.com/office/drawing/2014/main" id="{B31B3541-1FCF-EC18-C275-AB55CFDFB580}"/>
              </a:ext>
            </a:extLst>
          </p:cNvPr>
          <p:cNvSpPr/>
          <p:nvPr/>
        </p:nvSpPr>
        <p:spPr>
          <a:xfrm>
            <a:off x="1066884" y="4235103"/>
            <a:ext cx="1050288"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Juridisk og etikk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Gunnar Garred</a:t>
            </a:r>
          </a:p>
        </p:txBody>
      </p:sp>
      <p:sp>
        <p:nvSpPr>
          <p:cNvPr id="151" name="Rectangle 112">
            <a:extLst>
              <a:ext uri="{FF2B5EF4-FFF2-40B4-BE49-F238E27FC236}">
                <a16:creationId xmlns:a16="http://schemas.microsoft.com/office/drawing/2014/main" id="{90371A3F-41B1-AF83-28BF-470CC0DD8C61}"/>
              </a:ext>
            </a:extLst>
          </p:cNvPr>
          <p:cNvSpPr/>
          <p:nvPr/>
        </p:nvSpPr>
        <p:spPr>
          <a:xfrm>
            <a:off x="1073295" y="4735786"/>
            <a:ext cx="1159292"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Finans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Jon Erling Bjørgan</a:t>
            </a:r>
          </a:p>
        </p:txBody>
      </p:sp>
      <p:sp>
        <p:nvSpPr>
          <p:cNvPr id="153" name="Rectangle 114">
            <a:extLst>
              <a:ext uri="{FF2B5EF4-FFF2-40B4-BE49-F238E27FC236}">
                <a16:creationId xmlns:a16="http://schemas.microsoft.com/office/drawing/2014/main" id="{03150B11-27B9-D5B0-9DE6-8C4EF3B3ECF8}"/>
              </a:ext>
            </a:extLst>
          </p:cNvPr>
          <p:cNvSpPr/>
          <p:nvPr/>
        </p:nvSpPr>
        <p:spPr>
          <a:xfrm>
            <a:off x="1073295" y="5286675"/>
            <a:ext cx="1072730" cy="57708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Innkjøp</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Geir Svarttjønnli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154" name="Rectangle 116">
            <a:extLst>
              <a:ext uri="{FF2B5EF4-FFF2-40B4-BE49-F238E27FC236}">
                <a16:creationId xmlns:a16="http://schemas.microsoft.com/office/drawing/2014/main" id="{DEDA042D-D504-8941-A8BF-4010E5091F3E}"/>
              </a:ext>
            </a:extLst>
          </p:cNvPr>
          <p:cNvSpPr/>
          <p:nvPr/>
        </p:nvSpPr>
        <p:spPr>
          <a:xfrm>
            <a:off x="3165833" y="3221261"/>
            <a:ext cx="102143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155" name="Rectangle 115">
            <a:extLst>
              <a:ext uri="{FF2B5EF4-FFF2-40B4-BE49-F238E27FC236}">
                <a16:creationId xmlns:a16="http://schemas.microsoft.com/office/drawing/2014/main" id="{5021C964-A37C-1551-C56E-52FEE0494159}"/>
              </a:ext>
            </a:extLst>
          </p:cNvPr>
          <p:cNvSpPr/>
          <p:nvPr/>
        </p:nvSpPr>
        <p:spPr>
          <a:xfrm>
            <a:off x="5196060" y="3251310"/>
            <a:ext cx="14927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HR (Generell HR-støtte)</a:t>
            </a:r>
          </a:p>
        </p:txBody>
      </p:sp>
      <p:sp>
        <p:nvSpPr>
          <p:cNvPr id="157" name="Rectangle 117">
            <a:extLst>
              <a:ext uri="{FF2B5EF4-FFF2-40B4-BE49-F238E27FC236}">
                <a16:creationId xmlns:a16="http://schemas.microsoft.com/office/drawing/2014/main" id="{D47ED4CC-EAB2-6490-D7FB-5198823EE2D1}"/>
              </a:ext>
            </a:extLst>
          </p:cNvPr>
          <p:cNvSpPr/>
          <p:nvPr/>
        </p:nvSpPr>
        <p:spPr>
          <a:xfrm>
            <a:off x="5176100" y="3728868"/>
            <a:ext cx="154241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Inkludering og mangfold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143275"/>
                </a:solidFill>
                <a:latin typeface="Shape Sans" panose="00000500000000000000" pitchFamily="50" charset="0"/>
              </a:rPr>
              <a:t>Gry Walstad</a:t>
            </a: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174" name="object 8">
            <a:extLst>
              <a:ext uri="{FF2B5EF4-FFF2-40B4-BE49-F238E27FC236}">
                <a16:creationId xmlns:a16="http://schemas.microsoft.com/office/drawing/2014/main" id="{26251694-0F73-C555-6802-FA28F0AE6235}"/>
              </a:ext>
            </a:extLst>
          </p:cNvPr>
          <p:cNvSpPr txBox="1"/>
          <p:nvPr/>
        </p:nvSpPr>
        <p:spPr>
          <a:xfrm>
            <a:off x="7384603" y="266741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Peer Chr. Anderssen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a:ln>
                  <a:noFill/>
                </a:ln>
                <a:solidFill>
                  <a:srgbClr val="FFFFFF"/>
                </a:solidFill>
                <a:effectLst/>
                <a:uLnTx/>
                <a:uFillTx/>
                <a:latin typeface="Shape Sans" panose="00000500000000000000" pitchFamily="50" charset="0"/>
                <a:ea typeface="+mn-ea"/>
                <a:cs typeface="Arial"/>
              </a:rPr>
              <a:t>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82" name="Rectangle 121">
            <a:extLst>
              <a:ext uri="{FF2B5EF4-FFF2-40B4-BE49-F238E27FC236}">
                <a16:creationId xmlns:a16="http://schemas.microsoft.com/office/drawing/2014/main" id="{E2BA2195-D334-3FCE-003E-85D59F6A7D20}"/>
              </a:ext>
            </a:extLst>
          </p:cNvPr>
          <p:cNvSpPr/>
          <p:nvPr/>
        </p:nvSpPr>
        <p:spPr>
          <a:xfrm>
            <a:off x="7356804" y="3159968"/>
            <a:ext cx="1136850"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Sikkerhet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Fred Andre Olsen</a:t>
            </a:r>
          </a:p>
        </p:txBody>
      </p:sp>
      <p:sp>
        <p:nvSpPr>
          <p:cNvPr id="186" name="Rectangle 122">
            <a:extLst>
              <a:ext uri="{FF2B5EF4-FFF2-40B4-BE49-F238E27FC236}">
                <a16:creationId xmlns:a16="http://schemas.microsoft.com/office/drawing/2014/main" id="{54DD63EC-2231-B286-E73F-45C9748D0274}"/>
              </a:ext>
            </a:extLst>
          </p:cNvPr>
          <p:cNvSpPr/>
          <p:nvPr/>
        </p:nvSpPr>
        <p:spPr>
          <a:xfrm>
            <a:off x="7377368" y="3690196"/>
            <a:ext cx="1011815"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Helse/ BHT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Kristin Hovland</a:t>
            </a:r>
          </a:p>
        </p:txBody>
      </p:sp>
      <p:sp>
        <p:nvSpPr>
          <p:cNvPr id="190" name="Rectangle 123">
            <a:extLst>
              <a:ext uri="{FF2B5EF4-FFF2-40B4-BE49-F238E27FC236}">
                <a16:creationId xmlns:a16="http://schemas.microsoft.com/office/drawing/2014/main" id="{E0B2D00E-D8B8-3C21-5238-A81D448A1358}"/>
              </a:ext>
            </a:extLst>
          </p:cNvPr>
          <p:cNvSpPr/>
          <p:nvPr/>
        </p:nvSpPr>
        <p:spPr>
          <a:xfrm>
            <a:off x="7350057" y="4269084"/>
            <a:ext cx="1359668"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Kvalitet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Marianne S. Marveng</a:t>
            </a:r>
          </a:p>
        </p:txBody>
      </p:sp>
      <p:sp>
        <p:nvSpPr>
          <p:cNvPr id="196" name="Rectangle 123">
            <a:extLst>
              <a:ext uri="{FF2B5EF4-FFF2-40B4-BE49-F238E27FC236}">
                <a16:creationId xmlns:a16="http://schemas.microsoft.com/office/drawing/2014/main" id="{28A4A656-89F2-57F5-19C3-E5BFA37248F2}"/>
              </a:ext>
            </a:extLst>
          </p:cNvPr>
          <p:cNvSpPr/>
          <p:nvPr/>
        </p:nvSpPr>
        <p:spPr>
          <a:xfrm>
            <a:off x="7356804" y="4842608"/>
            <a:ext cx="702436" cy="253916"/>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Seriøsitet</a:t>
            </a:r>
          </a:p>
        </p:txBody>
      </p:sp>
      <p:sp>
        <p:nvSpPr>
          <p:cNvPr id="4" name="Rektangel 3">
            <a:extLst>
              <a:ext uri="{FF2B5EF4-FFF2-40B4-BE49-F238E27FC236}">
                <a16:creationId xmlns:a16="http://schemas.microsoft.com/office/drawing/2014/main" id="{D6F71782-A1E1-04F8-75BE-7DE31F458056}"/>
              </a:ext>
            </a:extLst>
          </p:cNvPr>
          <p:cNvSpPr/>
          <p:nvPr/>
        </p:nvSpPr>
        <p:spPr>
          <a:xfrm>
            <a:off x="4368543" y="897947"/>
            <a:ext cx="2786973" cy="7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kstSylinder 5">
            <a:extLst>
              <a:ext uri="{FF2B5EF4-FFF2-40B4-BE49-F238E27FC236}">
                <a16:creationId xmlns:a16="http://schemas.microsoft.com/office/drawing/2014/main" id="{75E9306E-6C8A-931D-637F-95CBEA76B7D4}"/>
              </a:ext>
            </a:extLst>
          </p:cNvPr>
          <p:cNvSpPr txBox="1"/>
          <p:nvPr/>
        </p:nvSpPr>
        <p:spPr>
          <a:xfrm>
            <a:off x="5048658" y="1056817"/>
            <a:ext cx="2116962" cy="707886"/>
          </a:xfrm>
          <a:prstGeom prst="rect">
            <a:avLst/>
          </a:prstGeom>
          <a:noFill/>
        </p:spPr>
        <p:txBody>
          <a:bodyPr wrap="square" lIns="0" tIns="0" rIns="0" bIns="0" rtlCol="0" anchor="t">
            <a:spAutoFit/>
          </a:bodyPr>
          <a:lstStyle/>
          <a:p>
            <a:pPr fontAlgn="base">
              <a:spcBef>
                <a:spcPct val="0"/>
              </a:spcBef>
              <a:spcAft>
                <a:spcPct val="0"/>
              </a:spcAft>
              <a:defRPr/>
            </a:pPr>
            <a:r>
              <a:rPr lang="nb-NO" altLang="nb-NO" b="1">
                <a:solidFill>
                  <a:srgbClr val="FFFFFF"/>
                </a:solidFill>
                <a:latin typeface="Shape Sans"/>
                <a:cs typeface="Arial"/>
              </a:rPr>
              <a:t>Stein Ivar </a:t>
            </a:r>
            <a:r>
              <a:rPr lang="nb-NO" altLang="nb-NO" b="1" err="1">
                <a:solidFill>
                  <a:srgbClr val="FFFFFF"/>
                </a:solidFill>
                <a:latin typeface="Shape Sans"/>
                <a:cs typeface="Arial"/>
              </a:rPr>
              <a:t>Hellestad</a:t>
            </a:r>
            <a:endParaRPr kumimoji="0" lang="nb-NO" altLang="nb-NO" sz="1800" b="1" i="0" u="none" strike="noStrike" kern="1200" cap="none" spc="0" normalizeH="0" baseline="0" noProof="0" err="1">
              <a:ln>
                <a:noFill/>
              </a:ln>
              <a:solidFill>
                <a:srgbClr val="FFFFFF"/>
              </a:solidFill>
              <a:effectLst/>
              <a:uLnTx/>
              <a:uFillTx/>
              <a:latin typeface="Shape Sans" panose="00000500000000000000" pitchFamily="50" charset="0"/>
              <a:ea typeface="+mn-ea"/>
              <a:cs typeface="Arial" panose="020B0604020202020204" pitchFamily="34" charset="0"/>
            </a:endParaRPr>
          </a:p>
          <a:p>
            <a:pPr fontAlgn="base">
              <a:spcBef>
                <a:spcPct val="0"/>
              </a:spcBef>
              <a:spcAft>
                <a:spcPct val="0"/>
              </a:spcAft>
              <a:defRPr/>
            </a:pPr>
            <a:r>
              <a:rPr lang="nb-NO" altLang="nb-NO" sz="1400">
                <a:solidFill>
                  <a:srgbClr val="FFFFFF"/>
                </a:solidFill>
                <a:latin typeface="Shape Sans"/>
                <a:cs typeface="Arial"/>
              </a:rPr>
              <a:t>Konsernsjef</a:t>
            </a:r>
            <a:endParaRPr lang="nb-NO" altLang="nb-NO" sz="1400" b="0" i="0" u="none" strike="noStrike" kern="1200" cap="none" spc="0" normalizeH="0" baseline="0" noProof="0">
              <a:ln>
                <a:noFill/>
              </a:ln>
              <a:solidFill>
                <a:srgbClr val="FFFFFF"/>
              </a:solidFill>
              <a:effectLst/>
              <a:uLnTx/>
              <a:uFillTx/>
              <a:latin typeface="Shape Sans" panose="00000500000000000000"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a:ln>
                <a:noFill/>
              </a:ln>
              <a:solidFill>
                <a:srgbClr val="143275"/>
              </a:solidFill>
              <a:effectLst/>
              <a:uLnTx/>
              <a:uFillTx/>
              <a:latin typeface="Arial"/>
              <a:ea typeface="+mn-ea"/>
              <a:cs typeface="+mn-cs"/>
            </a:endParaRPr>
          </a:p>
        </p:txBody>
      </p:sp>
      <p:pic>
        <p:nvPicPr>
          <p:cNvPr id="8" name="Picture 27" descr="A person wearing a suit and tie smiling at the camera&#10;&#10;Description automatically generated">
            <a:extLst>
              <a:ext uri="{FF2B5EF4-FFF2-40B4-BE49-F238E27FC236}">
                <a16:creationId xmlns:a16="http://schemas.microsoft.com/office/drawing/2014/main" id="{984103E9-B4D5-3611-A478-EECF87A87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915" y="1039237"/>
            <a:ext cx="471410" cy="482454"/>
          </a:xfrm>
          <a:prstGeom prst="ellipse">
            <a:avLst/>
          </a:prstGeom>
        </p:spPr>
      </p:pic>
      <p:sp>
        <p:nvSpPr>
          <p:cNvPr id="2" name="Rektangel 1">
            <a:extLst>
              <a:ext uri="{FF2B5EF4-FFF2-40B4-BE49-F238E27FC236}">
                <a16:creationId xmlns:a16="http://schemas.microsoft.com/office/drawing/2014/main" id="{1B1608B7-2CCF-4970-D79E-C9CC67CB1F28}"/>
              </a:ext>
            </a:extLst>
          </p:cNvPr>
          <p:cNvSpPr>
            <a:spLocks/>
          </p:cNvSpPr>
          <p:nvPr/>
        </p:nvSpPr>
        <p:spPr>
          <a:xfrm>
            <a:off x="5232839" y="4234369"/>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5" name="Rektangel 4">
            <a:extLst>
              <a:ext uri="{FF2B5EF4-FFF2-40B4-BE49-F238E27FC236}">
                <a16:creationId xmlns:a16="http://schemas.microsoft.com/office/drawing/2014/main" id="{839C44ED-76FA-AFDD-4BB7-8765C3B74807}"/>
              </a:ext>
            </a:extLst>
          </p:cNvPr>
          <p:cNvSpPr>
            <a:spLocks/>
          </p:cNvSpPr>
          <p:nvPr/>
        </p:nvSpPr>
        <p:spPr>
          <a:xfrm>
            <a:off x="5232839" y="4816059"/>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7" name="Rektangel 6">
            <a:extLst>
              <a:ext uri="{FF2B5EF4-FFF2-40B4-BE49-F238E27FC236}">
                <a16:creationId xmlns:a16="http://schemas.microsoft.com/office/drawing/2014/main" id="{720285F5-5EEC-445A-251F-20B07B379E08}"/>
              </a:ext>
            </a:extLst>
          </p:cNvPr>
          <p:cNvSpPr>
            <a:spLocks/>
          </p:cNvSpPr>
          <p:nvPr/>
        </p:nvSpPr>
        <p:spPr>
          <a:xfrm>
            <a:off x="5232839" y="5361956"/>
            <a:ext cx="1466767" cy="5880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0" name="Rectangle 117">
            <a:extLst>
              <a:ext uri="{FF2B5EF4-FFF2-40B4-BE49-F238E27FC236}">
                <a16:creationId xmlns:a16="http://schemas.microsoft.com/office/drawing/2014/main" id="{E0C2DECB-3268-5DBE-E9BB-CA330FD38E11}"/>
              </a:ext>
            </a:extLst>
          </p:cNvPr>
          <p:cNvSpPr/>
          <p:nvPr/>
        </p:nvSpPr>
        <p:spPr>
          <a:xfrm>
            <a:off x="5217417" y="4293096"/>
            <a:ext cx="113685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Rekruttering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143275"/>
                </a:solidFill>
                <a:latin typeface="Shape Sans" panose="00000500000000000000" pitchFamily="50" charset="0"/>
              </a:rPr>
              <a:t>Christian Scheen</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11" name="Rectangle 117">
            <a:extLst>
              <a:ext uri="{FF2B5EF4-FFF2-40B4-BE49-F238E27FC236}">
                <a16:creationId xmlns:a16="http://schemas.microsoft.com/office/drawing/2014/main" id="{D0D59E30-4B2B-4366-99B0-D587C02E3529}"/>
              </a:ext>
            </a:extLst>
          </p:cNvPr>
          <p:cNvSpPr/>
          <p:nvPr/>
        </p:nvSpPr>
        <p:spPr>
          <a:xfrm>
            <a:off x="5184499" y="4863265"/>
            <a:ext cx="1410964"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Kompetanse og kultur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143275"/>
                </a:solidFill>
                <a:latin typeface="Shape Sans" panose="00000500000000000000" pitchFamily="50" charset="0"/>
              </a:rPr>
              <a:t>Tor Endre Gustavsen</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12" name="Rectangle 117">
            <a:extLst>
              <a:ext uri="{FF2B5EF4-FFF2-40B4-BE49-F238E27FC236}">
                <a16:creationId xmlns:a16="http://schemas.microsoft.com/office/drawing/2014/main" id="{351389BA-BD49-7787-C226-446B4F41958E}"/>
              </a:ext>
            </a:extLst>
          </p:cNvPr>
          <p:cNvSpPr/>
          <p:nvPr/>
        </p:nvSpPr>
        <p:spPr>
          <a:xfrm>
            <a:off x="5184499" y="5396000"/>
            <a:ext cx="1396901" cy="55399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Comp &amp; Ben (Kompensasjon og fordeler)</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cxnSp>
        <p:nvCxnSpPr>
          <p:cNvPr id="17" name="Straight Connector 105">
            <a:extLst>
              <a:ext uri="{FF2B5EF4-FFF2-40B4-BE49-F238E27FC236}">
                <a16:creationId xmlns:a16="http://schemas.microsoft.com/office/drawing/2014/main" id="{666064B7-302E-9625-F84E-16AD8CB02CCC}"/>
              </a:ext>
            </a:extLst>
          </p:cNvPr>
          <p:cNvCxnSpPr>
            <a:cxnSpLocks/>
          </p:cNvCxnSpPr>
          <p:nvPr/>
        </p:nvCxnSpPr>
        <p:spPr>
          <a:xfrm>
            <a:off x="5037196" y="6295517"/>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53BE3678-AECB-7020-9700-4FE1DD2A24E7}"/>
              </a:ext>
            </a:extLst>
          </p:cNvPr>
          <p:cNvSpPr>
            <a:spLocks/>
          </p:cNvSpPr>
          <p:nvPr/>
        </p:nvSpPr>
        <p:spPr>
          <a:xfrm>
            <a:off x="5222008" y="601617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8" name="Rectangle 117">
            <a:extLst>
              <a:ext uri="{FF2B5EF4-FFF2-40B4-BE49-F238E27FC236}">
                <a16:creationId xmlns:a16="http://schemas.microsoft.com/office/drawing/2014/main" id="{EB27BF98-4C3C-7E51-832A-26023C829A3D}"/>
              </a:ext>
            </a:extLst>
          </p:cNvPr>
          <p:cNvSpPr/>
          <p:nvPr/>
        </p:nvSpPr>
        <p:spPr>
          <a:xfrm>
            <a:off x="5207154" y="6053226"/>
            <a:ext cx="1396901"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rgbClr val="143275"/>
                </a:solidFill>
                <a:effectLst/>
                <a:uLnTx/>
                <a:uFillTx/>
                <a:latin typeface="Shape Sans" panose="00000500000000000000" pitchFamily="50" charset="0"/>
                <a:ea typeface="+mn-ea"/>
                <a:cs typeface="+mn-cs"/>
              </a:rPr>
              <a:t>Shared</a:t>
            </a: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143275"/>
                </a:solidFill>
                <a:latin typeface="Shape Sans" panose="00000500000000000000" pitchFamily="50" charset="0"/>
              </a:rPr>
              <a:t>Patrik Pedersen</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pic>
        <p:nvPicPr>
          <p:cNvPr id="13" name="Picture 19" descr="A person wearing a suit and tie smiling at the camera&#10;&#10;Description automatically generated">
            <a:extLst>
              <a:ext uri="{FF2B5EF4-FFF2-40B4-BE49-F238E27FC236}">
                <a16:creationId xmlns:a16="http://schemas.microsoft.com/office/drawing/2014/main" id="{BD2A7F40-EBC6-8F29-A9A9-5F39539750FD}"/>
              </a:ext>
            </a:extLst>
          </p:cNvPr>
          <p:cNvPicPr>
            <a:picLocks noChangeAspect="1"/>
          </p:cNvPicPr>
          <p:nvPr/>
        </p:nvPicPr>
        <p:blipFill>
          <a:blip r:embed="rId8"/>
          <a:stretch>
            <a:fillRect/>
          </a:stretch>
        </p:blipFill>
        <p:spPr>
          <a:xfrm>
            <a:off x="765683" y="2657318"/>
            <a:ext cx="316800" cy="323599"/>
          </a:xfrm>
          <a:prstGeom prst="ellipse">
            <a:avLst/>
          </a:prstGeom>
        </p:spPr>
      </p:pic>
    </p:spTree>
    <p:extLst>
      <p:ext uri="{BB962C8B-B14F-4D97-AF65-F5344CB8AC3E}">
        <p14:creationId xmlns:p14="http://schemas.microsoft.com/office/powerpoint/2010/main" val="3848225889"/>
      </p:ext>
    </p:extLst>
  </p:cSld>
  <p:clrMapOvr>
    <a:masterClrMapping/>
  </p:clrMapOvr>
  <p:transition spd="slow">
    <p:wipe/>
  </p:transition>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99EB6AA1-5097-D542-8E50-38BDF9225566}"/>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66A50B92-0F5D-A54F-81D3-A5BD6F08D0CB}"/>
    </a:ext>
  </a:extLst>
</a:theme>
</file>

<file path=ppt/theme/theme3.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1" id="{611FBFC2-9CD2-480D-87E1-77FEE42531DA}" vid="{0CC47647-5C52-4A77-818E-4C793B56BD3F}"/>
    </a:ext>
  </a:extLst>
</a:theme>
</file>

<file path=ppt/theme/theme4.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1D694C5C-D615-4694-933E-21D9249BA892}"/>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54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71BBF4-B4B7-4197-9AC3-EC928804D857}">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fu8dig0hbt0h1btvbc23q4md5u\&quot;,\&quot;tenant\&quot;:\&quot;skanska.canto.global\&quot;,\&quot;time\&quot;:\&quot;20210521153106000\&quot;,\&quot;name\&quot;:\&quot;Powerhouse_Telemark_DJI_0528.jpg\&quot;,\&quot;addedby\&quot;:\&quot;test\&quot;},{\&quot;scheme\&quot;:\&quot;image\&quot;,\&quot;id\&quot;:\&quot;a9nd3arbgh5f9dc2l9nk2tqe76\&quot;,\&quot;tenant\&quot;:\&quot;skanska.canto.global\&quot;,\&quot;time\&quot;:\&quot;20210803095957000\&quot;,\&quot;name\&quot;:\&quot;Festningstunnelen_MHW09799.jpg\&quot;,\&quot;addedby\&quot;:\&quot;test\&quot;},{\&quot;scheme\&quot;:\&quot;image\&quot;,\&quot;id\&quot;:\&quot;mif1l7ndk51ah2258tdsaeu435\&quot;,\&quot;tenant\&quot;:\&quot;skanska.canto.global\&quot;,\&quot;time\&quot;:\&quot;20210805115115000\&quot;,\&quot;name\&quot;:\&quot;skanska-hoyblokka-GA044352.jpg\&quot;,\&quot;addedby\&quot;:\&quot;test\&quot;},{\&quot;scheme\&quot;:\&quot;image\&quot;,\&quot;id\&quot;:\&quot;g7qtgtpgdt3en4svhj4cqlm308\&quot;,\&quot;tenant\&quot;:\&quot;skanska.canto.global\&quot;,\&quot;time\&quot;:\&quot;20210803101246000\&quot;,\&quot;name\&quot;:\&quot;Andre Lien - Nordøyvegen.jpg\&quot;,\&quot;addedby\&quot;:\&quot;test\&quot;},{\&quot;scheme\&quot;:\&quot;image\&quot;,\&quot;id\&quot;:\&quot;6hj1i6qsa146neas6brv3uvf06\&quot;,\&quot;tenant\&quot;:\&quot;skanska.canto.global\&quot;,\&quot;time\&quot;:\&quot;20210803101248000\&quot;,\&quot;name\&quot;:\&quot;Andre Lien - Nordøyvegen 2.jpg\&quot;,\&quot;addedby\&quot;:\&quot;test\&quot;},{\&quot;scheme\&quot;:\&quot;image\&quot;,\&quot;id\&quot;:\&quot;ptf15ogujd0qhcvvcfgmj80f1d\&quot;,\&quot;tenant\&quot;:\&quot;skanska.canto.global\&quot;,\&quot;time\&quot;:\&quot;20210831193453000\&quot;,\&quot;name\&quot;:\&quot;Berger Teknologipark.jpg\&quot;,\&quot;addedby\&quot;:\&quot;test\&quot;},{\&quot;scheme\&quot;:\&quot;image\&quot;,\&quot;id\&quot;:\&quot;btaao8i8797lv7gcr523v7nd4m\&quot;,\&quot;tenant\&quot;:\&quot;skanska.canto.global\&quot;,\&quot;time\&quot;:\&quot;20210817130515000\&quot;,\&quot;name\&quot;:\&quot;Riksvei 3.jpg\&quot;,\&quot;addedby\&quot;:\&quot;test\&quot;},{\&quot;scheme\&quot;:\&quot;image\&quot;,\&quot;id\&quot;:\&quot;gf2s59rm7p2kbbk7d5cagkf976\&quot;,\&quot;tenant\&quot;:\&quot;skanska.canto.global\&quot;,\&quot;time\&quot;:\&quot;20210817130456000\&quot;,\&quot;name\&quot;:\&quot;Ulrikken_bergen_tunnel_02.jpg\&quot;,\&quot;addedby\&quot;:\&quot;test\&quot;},{\&quot;scheme\&quot;:\&quot;image\&quot;,\&quot;id\&quot;:\&quot;i7a6q1rupl003cersaqlblbf70\&quot;,\&quot;tenant\&quot;:\&quot;skanska.canto.global\&quot;,\&quot;time\&quot;:\&quot;20210817130456000\&quot;,\&quot;name\&quot;:\&quot;Tårnkran.jpg\&quot;,\&quot;addedby\&quot;:\&quot;test\&quot;},{\&quot;scheme\&quot;:\&quot;image\&quot;,\&quot;id\&quot;:\&quot;fnlsgbms6l7992fatts0lj9m3c\&quot;,\&quot;tenant\&quot;:\&quot;skanska.canto.global\&quot;,\&quot;time\&quot;:\&quot;20210817130450000\&quot;,\&quot;name\&quot;:\&quot;E16 Åsbygda Olum - Pussing av skråninger i frosttåka.JPEG\&quot;,\&quot;addedby\&quot;:\&quot;test\&quot;},{\&quot;scheme\&quot;:\&quot;image\&quot;,\&quot;id\&quot;:\&quot;r67rgd470970h3dmpsvh3ds74c\&quot;,\&quot;tenant\&quot;:\&quot;skanska.canto.global\&quot;,\&quot;time\&quot;:\&quot;20230830122450000\&quot;,\&quot;name\&quot;:\&quot;Storbylegevakta - grønt tak.JPG\&quot;,\&quot;addedby\&quot;:\&quot;test\&quot;},{\&quot;scheme\&quot;:\&quot;image\&quot;,\&quot;id\&quot;:\&quot;27ld9dicat24l1tj3usq3o3f5h\&quot;,\&quot;tenant\&quot;:\&quot;skanska.canto.global\&quot;,\&quot;time\&quot;:\&quot;20230830121554000\&quot;,\&quot;name\&quot;:\&quot;Powerhouse Drøbak Montesorri.jpg\&quot;,\&quot;addedby\&quot;:\&quot;test\&quot;},{\&quot;scheme\&quot;:\&quot;image\&quot;,\&quot;id\&quot;:\&quot;2m0ag8jsbh791b0idu6jnvk80i\&quot;,\&quot;tenant\&quot;:\&quot;skanska.canto.global\&quot;,\&quot;time\&quot;:\&quot;20220222084000000\&quot;,\&quot;name\&quot;:\&quot;Fagarbeider_Skanska_bygg_MHW43.jpg\&quot;,\&quot;addedby\&quot;:\&quot;test\&quot;},{\&quot;scheme\&quot;:\&quot;image\&quot;,\&quot;id\&quot;:\&quot;l20lnne94l4nb43kgrgru3ll6o\&quot;,\&quot;tenant\&quot;:\&quot;skanska.canto.global\&quot;,\&quot;time\&quot;:\&quot;20220222084002000\&quot;,\&quot;name\&quot;:\&quot;Fagarbeider_Skanska_bygg_MHW48.jpg\&quot;,\&quot;addedby\&quot;:\&quot;test\&quot;},{\&quot;scheme\&quot;:\&quot;image\&quot;,\&quot;id\&quot;:\&quot;g1ec967o0l24v2kn5nkvfi0e18\&quot;,\&quot;tenant\&quot;:\&quot;skanska.canto.global\&quot;,\&quot;time\&quot;:\&quot;20230612092835000\&quot;,\&quot;name\&quot;:\&quot;Fagarbeider_Skanska_bygg_MHW38.jpg\&quot;,\&quot;addedby\&quot;:\&quot;test\&quot;},{\&quot;scheme\&quot;:\&quot;image\&quot;,\&quot;id\&quot;:\&quot;a79dmfik056jla4otli4m2i146\&quot;,\&quot;tenant\&quot;:\&quot;skanska.canto.global\&quot;,\&quot;time\&quot;:\&quot;20230228084429000\&quot;,\&quot;name\&quot;:\&quot;Lene Otiliepå Bryne Storhall.JPG\&quot;,\&quot;addedby\&quot;:\&quot;test\&quot;},{\&quot;scheme\&quot;:\&quot;image\&quot;,\&quot;id\&quot;:\&quot;8ug3se304d2l9773076kjigt7u\&quot;,\&quot;tenant\&quot;:\&quot;skanska.canto.global\&quot;,\&quot;time\&quot;:\&quot;20220407151946000\&quot;,\&quot;name\&quot;:\&quot;DSF - Bygg.jpg\&quot;,\&quot;addedby\&quot;:\&quot;test\&quot;},{\&quot;scheme\&quot;:\&quot;image\&quot;,\&quot;id\&quot;:\&quot;eov76ft7at4ndfmgjs3e4rv37q\&quot;,\&quot;tenant\&quot;:\&quot;skanska.canto.global\&quot;,\&quot;time\&quot;:\&quot;20220222084002000\&quot;,\&quot;name\&quot;:\&quot;Fagarbeider_Skanska_bygg_MHW61.jpg\&quot;,\&quot;addedby\&quot;:\&quot;test\&quot;},{\&quot;scheme\&quot;:\&quot;image\&quot;,\&quot;id\&quot;:\&quot;h05vshiq8p10n6sblg6hjii761\&quot;,\&quot;tenant\&quot;:\&quot;skanska.canto.global\&quot;,\&quot;time\&quot;:\&quot;20210809083748000\&quot;,\&quot;name\&quot;:\&quot;Höyhtyän-Tuomi-Oulu-Mobiili-Aki Rask-2017 (9).jpg\&quot;,\&quot;addedby\&quot;:\&quot;test\&quot;},{\&quot;scheme\&quot;:\&quot;image\&quot;,\&quot;id\&quot;:\&quot;li9ecfe5np0cvcf23srn65uh0k\&quot;,\&quot;tenant\&quot;:\&quot;skanska.canto.global\&quot;,\&quot;time\&quot;:\&quot;20230830122048000\&quot;,\&quot;name\&quot;:\&quot;Fornebu - Oksenøya.JPG\&quot;,\&quot;addedby\&quot;:\&quot;test\&quot;},{\&quot;scheme\&quot;:\&quot;image\&quot;,\&quot;id\&quot;:\&quot;lkqat3minh6830slp08m7g577r\&quot;,\&quot;tenant\&quot;:\&quot;skanska.canto.global\&quot;,\&quot;time\&quot;:\&quot;20220511105031000\&quot;,\&quot;name\&quot;:\&quot;Skanska_Icon_Checkmark_1080x1080px_Blue_RGB.png\&quot;,\&quot;addedby\&quot;:\&quot;test\&quot;},{\&quot;scheme\&quot;:\&quot;image\&quot;,\&quot;id\&quot;:\&quot;ho3kn0f11550lah5r1t0p60t4t\&quot;,\&quot;tenant\&quot;:\&quot;skanska.canto.global\&quot;,\&quot;time\&quot;:\&quot;20230830122452000\&quot;,\&quot;name\&quot;:\&quot;Storbylegevakta - grønt tak.JPG\&quot;,\&quot;addedby\&quot;:\&quot;test\&quot;},{\&quot;scheme\&quot;:\&quot;image\&quot;,\&quot;id\&quot;:\&quot;bdde2jv5gt2gb5msa6qhvsf34e\&quot;,\&quot;tenant\&quot;:\&quot;skanska.canto.global\&quot;,\&quot;time\&quot;:\&quot;20210908135918000\&quot;,\&quot;name\&quot;:\&quot;E16 - Bjørum Skaret_841A1433.jpg\&quot;,\&quot;addedby\&quot;:\&quot;test\&quot;},{\&quot;scheme\&quot;:\&quot;image\&quot;,\&quot;id\&quot;:\&quot;a7jshrttap7ed5egfuj837ls3i\&quot;,\&quot;tenant\&quot;:\&quot;skanska.canto.global\&quot;,\&quot;time\&quot;:\&quot;20230830120648000\&quot;,\&quot;name\&quot;:\&quot;E16 Bjørum Skaret.JPG\&quot;,\&quot;addedby\&quot;:\&quot;test\&quot;},{\&quot;scheme\&quot;:\&quot;image\&quot;,\&quot;id\&quot;:\&quot;nqortfse6l12h4sgnmmiehmt63\&quot;,\&quot;tenant\&quot;:\&quot;skanska.canto.global\&quot;,\&quot;time\&quot;:\&quot;20221207153352000\&quot;,\&quot;name\&quot;:\&quot;YtreMiljø_Skanska_MHW05016.jpg\&quot;,\&quot;addedby\&quot;:\&quot;test\&quot;},{\&quot;scheme\&quot;:\&quot;image\&quot;,\&quot;id\&quot;:\&quot;95etccrnsp26t57o3mhq0csv0q\&quot;,\&quot;tenant\&quot;:\&quot;skanska.canto.global\&quot;,\&quot;time\&quot;:\&quot;20221118091146000\&quot;,\&quot;name\&quot;:\&quot;Powerhouse and sky.jpg\&quot;,\&quot;addedby\&quot;:\&quot;test\&quot;},{\&quot;scheme\&quot;:\&quot;image\&quot;,\&quot;id\&quot;:\&quot;8iopsq1urt37vdftao89vqre0g\&quot;,\&quot;tenant\&quot;:\&quot;skanska.canto.global\&quot;,\&quot;time\&quot;:\&quot;20210805120354000\&quot;,\&quot;name\&quot;:\&quot;skanska-eb-bagn-GA040668.jpg\&quot;,\&quot;addedby\&quot;:\&quot;test\&quot;},{\&quot;scheme\&quot;:\&quot;image\&quot;,\&quot;id\&quot;:\&quot;j7iavcf6097455mt31datqum50\&quot;,\&quot;tenant\&quot;:\&quot;skanska.canto.global\&quot;,\&quot;time\&quot;:\&quot;20210803094350000\&quot;,\&quot;name\&quot;:\&quot;Dam_Viddalsvatten_Skanska_MHW04539.jpg\&quot;,\&quot;addedby\&quot;:\&quot;test\&quot;},{\&quot;scheme\&quot;:\&quot;image\&quot;,\&quot;id\&quot;:\&quot;n76ako0iph7il3r4t51aff6q4u\&quot;,\&quot;tenant\&quot;:\&quot;skanska.canto.global\&quot;,\&quot;time\&quot;:\&quot;20210803094351000\&quot;,\&quot;name\&quot;:\&quot;Dam_Viddalsvatten_Skanska_MHW04677.jpg\&quot;,\&quot;addedby\&quot;:\&quot;test\&quot;},{\&quot;scheme\&quot;:\&quot;image\&quot;,\&quot;id\&quot;:\&quot;gm7q1astet29vef68sgirkp04k\&quot;,\&quot;tenant\&quot;:\&quot;skanska.canto.global\&quot;,\&quot;time\&quot;:\&quot;20221209130308000\&quot;,\&quot;name\&quot;:\&quot;SitePrint_DSCF9539.jpg\&quot;,\&quot;addedby\&quot;:\&quot;test\&quot;},{\&quot;scheme\&quot;:\&quot;image\&quot;,\&quot;id\&quot;:\&quot;rsq357nabt6qpduhu29sv54k7u\&quot;,\&quot;tenant\&quot;:\&quot;skanska.canto.global\&quot;,\&quot;time\&quot;:\&quot;20230821123259000\&quot;,\&quot;name\&quot;:\&quot;Electric_blue-RGB.png\&quot;,\&quot;addedby\&quot;:\&quot;test\&quot;},{\&quot;scheme\&quot;:\&quot;image\&quot;,\&quot;id\&quot;:\&quot;3te0cdhlr15lt2j5p04ssmuo48\&quot;,\&quot;tenant\&quot;:\&quot;skanska.canto.global\&quot;,\&quot;time\&quot;:\&quot;20220510154025000\&quot;,\&quot;name\&quot;:\&quot;Skanska_Icon_Increase-business-opportunity_1080x1080px_Blue_RGB.pn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a7ee3f-87bd-400a-a740-7b9895ee334e">
      <Terms xmlns="http://schemas.microsoft.com/office/infopath/2007/PartnerControls"/>
    </lcf76f155ced4ddcb4097134ff3c332f>
    <TaxCatchAll xmlns="8e5d1568-c61c-4b14-a690-95c2e4b44c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D30EE03EA3E914ABFE3A2D57296EFCE" ma:contentTypeVersion="12" ma:contentTypeDescription="Opprett et nytt dokument." ma:contentTypeScope="" ma:versionID="77debbf3037422a519e0bd66fb422c56">
  <xsd:schema xmlns:xsd="http://www.w3.org/2001/XMLSchema" xmlns:xs="http://www.w3.org/2001/XMLSchema" xmlns:p="http://schemas.microsoft.com/office/2006/metadata/properties" xmlns:ns2="8e5d1568-c61c-4b14-a690-95c2e4b44ce7" xmlns:ns3="72a7ee3f-87bd-400a-a740-7b9895ee334e" targetNamespace="http://schemas.microsoft.com/office/2006/metadata/properties" ma:root="true" ma:fieldsID="b23739693224bb1a866ec3df1509fc45" ns2:_="" ns3:_="">
    <xsd:import namespace="8e5d1568-c61c-4b14-a690-95c2e4b44ce7"/>
    <xsd:import namespace="72a7ee3f-87bd-400a-a740-7b9895ee33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d1568-c61c-4b14-a690-95c2e4b44ce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d0bda4c2-1b3c-4157-9475-c4a1721058bc}" ma:internalName="TaxCatchAll" ma:showField="CatchAllData" ma:web="8e5d1568-c61c-4b14-a690-95c2e4b44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a7ee3f-87bd-400a-a740-7b9895ee33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884B0E-06AE-4F80-A334-E25357554CDB}">
  <ds:schemaRefs>
    <ds:schemaRef ds:uri="http://purl.org/dc/elements/1.1/"/>
    <ds:schemaRef ds:uri="http://purl.org/dc/dcmitype/"/>
    <ds:schemaRef ds:uri="http://schemas.microsoft.com/office/2006/metadata/properties"/>
    <ds:schemaRef ds:uri="72a7ee3f-87bd-400a-a740-7b9895ee334e"/>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8e5d1568-c61c-4b14-a690-95c2e4b44ce7"/>
  </ds:schemaRefs>
</ds:datastoreItem>
</file>

<file path=customXml/itemProps2.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3.xml><?xml version="1.0" encoding="utf-8"?>
<ds:datastoreItem xmlns:ds="http://schemas.openxmlformats.org/officeDocument/2006/customXml" ds:itemID="{530E9253-F71B-4E24-A57A-12EEBFC20AFC}">
  <ds:schemaRefs>
    <ds:schemaRef ds:uri="72a7ee3f-87bd-400a-a740-7b9895ee334e"/>
    <ds:schemaRef ds:uri="8e5d1568-c61c-4b14-a690-95c2e4b44c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Global template (EN)</Template>
  <TotalTime>0</TotalTime>
  <Words>959</Words>
  <Application>Microsoft Office PowerPoint</Application>
  <PresentationFormat>Widescreen</PresentationFormat>
  <Paragraphs>205</Paragraphs>
  <Slides>17</Slides>
  <Notes>8</Notes>
  <HiddenSlides>0</HiddenSlides>
  <MMClips>0</MMClips>
  <ScaleCrop>false</ScaleCrop>
  <HeadingPairs>
    <vt:vector size="4" baseType="variant">
      <vt:variant>
        <vt:lpstr>Tema</vt:lpstr>
      </vt:variant>
      <vt:variant>
        <vt:i4>4</vt:i4>
      </vt:variant>
      <vt:variant>
        <vt:lpstr>Lysbildetitler</vt:lpstr>
      </vt:variant>
      <vt:variant>
        <vt:i4>17</vt:i4>
      </vt:variant>
    </vt:vector>
  </HeadingPairs>
  <TitlesOfParts>
    <vt:vector size="21" baseType="lpstr">
      <vt:lpstr>Skanska Gray (Presentation)</vt:lpstr>
      <vt:lpstr>Skanska White (Documentation)</vt:lpstr>
      <vt:lpstr>Skanska White (Documentation)</vt:lpstr>
      <vt:lpstr>Skanska White (Documentation)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Linge, Geir Nordal</dc:creator>
  <cp:lastModifiedBy>Christopher Griffiths</cp:lastModifiedBy>
  <cp:revision>12</cp:revision>
  <dcterms:created xsi:type="dcterms:W3CDTF">2021-12-07T09:49:10Z</dcterms:created>
  <dcterms:modified xsi:type="dcterms:W3CDTF">2024-01-10T12:20:06Z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0x010100CD30EE03EA3E914ABFE3A2D57296EFCE</vt:lpwstr>
  </property>
  <property fmtid="{D5CDD505-2E9C-101B-9397-08002B2CF9AE}" pid="10" name="MediaServiceImageTags">
    <vt:lpwstr/>
  </property>
</Properties>
</file>