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01" r:id="rId5"/>
  </p:sldMasterIdLst>
  <p:notesMasterIdLst>
    <p:notesMasterId r:id="rId11"/>
  </p:notesMasterIdLst>
  <p:sldIdLst>
    <p:sldId id="141169471" r:id="rId6"/>
    <p:sldId id="11496" r:id="rId7"/>
    <p:sldId id="11721" r:id="rId8"/>
    <p:sldId id="11722" r:id="rId9"/>
    <p:sldId id="11720"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463" userDrawn="1">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tin Beecroft" initials="MB" lastIdx="4" clrIdx="0">
    <p:extLst>
      <p:ext uri="{19B8F6BF-5375-455C-9EA6-DF929625EA0E}">
        <p15:presenceInfo xmlns:p15="http://schemas.microsoft.com/office/powerpoint/2012/main" userId="S::martin@bkgr.se::ba706552-e779-4d24-9165-02bcd10144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7F7"/>
    <a:srgbClr val="ECEC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0111A-F04D-494B-ACCA-50E5E0D41D5C}" v="1" dt="2022-10-20T11:16:08.964"/>
    <p1510:client id="{C82417DC-9102-4B79-98C5-F3B649D57F92}" v="3" dt="2022-10-20T10:50:23.886"/>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855" autoAdjust="0"/>
  </p:normalViewPr>
  <p:slideViewPr>
    <p:cSldViewPr snapToGrid="0">
      <p:cViewPr varScale="1">
        <p:scale>
          <a:sx n="97" d="100"/>
          <a:sy n="97" d="100"/>
        </p:scale>
        <p:origin x="3245" y="72"/>
      </p:cViewPr>
      <p:guideLst>
        <p:guide orient="horz" pos="2463"/>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commentAuthors" Target="commentAuthors.xml"/><Relationship Id="rId17"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theme" Target="theme/theme1.xml"/><Relationship Id="rId10"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kanger, Randi Andersen" userId="5237dbb6-94e3-4ff5-bab9-13b6c74fa03e" providerId="ADAL" clId="{BC2E1C62-8187-4ABD-93CF-C5BCCB4DBA4E}"/>
    <pc:docChg chg="undo custSel delSld modSld">
      <pc:chgData name="Lekanger, Randi Andersen" userId="5237dbb6-94e3-4ff5-bab9-13b6c74fa03e" providerId="ADAL" clId="{BC2E1C62-8187-4ABD-93CF-C5BCCB4DBA4E}" dt="2022-10-12T11:14:37.947" v="465" actId="20577"/>
      <pc:docMkLst>
        <pc:docMk/>
      </pc:docMkLst>
      <pc:sldChg chg="modNotesTx">
        <pc:chgData name="Lekanger, Randi Andersen" userId="5237dbb6-94e3-4ff5-bab9-13b6c74fa03e" providerId="ADAL" clId="{BC2E1C62-8187-4ABD-93CF-C5BCCB4DBA4E}" dt="2022-10-12T06:14:17.311" v="149" actId="114"/>
        <pc:sldMkLst>
          <pc:docMk/>
          <pc:sldMk cId="1273715595" sldId="11494"/>
        </pc:sldMkLst>
      </pc:sldChg>
      <pc:sldChg chg="delSp modSp mod modNotesTx">
        <pc:chgData name="Lekanger, Randi Andersen" userId="5237dbb6-94e3-4ff5-bab9-13b6c74fa03e" providerId="ADAL" clId="{BC2E1C62-8187-4ABD-93CF-C5BCCB4DBA4E}" dt="2022-10-12T06:24:19.348" v="245" actId="20577"/>
        <pc:sldMkLst>
          <pc:docMk/>
          <pc:sldMk cId="3125071938" sldId="11496"/>
        </pc:sldMkLst>
        <pc:spChg chg="mod">
          <ac:chgData name="Lekanger, Randi Andersen" userId="5237dbb6-94e3-4ff5-bab9-13b6c74fa03e" providerId="ADAL" clId="{BC2E1C62-8187-4ABD-93CF-C5BCCB4DBA4E}" dt="2022-10-06T12:00:09.394" v="5" actId="2711"/>
          <ac:spMkLst>
            <pc:docMk/>
            <pc:sldMk cId="3125071938" sldId="11496"/>
            <ac:spMk id="3" creationId="{F50574D0-07DC-1389-2E49-F66BB4105A18}"/>
          </ac:spMkLst>
        </pc:spChg>
        <pc:spChg chg="mod">
          <ac:chgData name="Lekanger, Randi Andersen" userId="5237dbb6-94e3-4ff5-bab9-13b6c74fa03e" providerId="ADAL" clId="{BC2E1C62-8187-4ABD-93CF-C5BCCB4DBA4E}" dt="2022-10-06T12:00:29.942" v="10" actId="20577"/>
          <ac:spMkLst>
            <pc:docMk/>
            <pc:sldMk cId="3125071938" sldId="11496"/>
            <ac:spMk id="4" creationId="{C2B3CD95-1FF7-1DB0-35AC-7E5C0D87F84B}"/>
          </ac:spMkLst>
        </pc:spChg>
        <pc:spChg chg="del">
          <ac:chgData name="Lekanger, Randi Andersen" userId="5237dbb6-94e3-4ff5-bab9-13b6c74fa03e" providerId="ADAL" clId="{BC2E1C62-8187-4ABD-93CF-C5BCCB4DBA4E}" dt="2022-10-06T12:00:48.113" v="11" actId="478"/>
          <ac:spMkLst>
            <pc:docMk/>
            <pc:sldMk cId="3125071938" sldId="11496"/>
            <ac:spMk id="5" creationId="{02C7CF4C-88E7-B8E6-81AC-205418BE2021}"/>
          </ac:spMkLst>
        </pc:spChg>
      </pc:sldChg>
      <pc:sldChg chg="del">
        <pc:chgData name="Lekanger, Randi Andersen" userId="5237dbb6-94e3-4ff5-bab9-13b6c74fa03e" providerId="ADAL" clId="{BC2E1C62-8187-4ABD-93CF-C5BCCB4DBA4E}" dt="2022-10-06T12:04:39.567" v="45" actId="47"/>
        <pc:sldMkLst>
          <pc:docMk/>
          <pc:sldMk cId="2061035733" sldId="11501"/>
        </pc:sldMkLst>
      </pc:sldChg>
      <pc:sldChg chg="delSp modSp mod modNotesTx">
        <pc:chgData name="Lekanger, Randi Andersen" userId="5237dbb6-94e3-4ff5-bab9-13b6c74fa03e" providerId="ADAL" clId="{BC2E1C62-8187-4ABD-93CF-C5BCCB4DBA4E}" dt="2022-10-12T11:14:37.947" v="465" actId="20577"/>
        <pc:sldMkLst>
          <pc:docMk/>
          <pc:sldMk cId="4043727167" sldId="11720"/>
        </pc:sldMkLst>
        <pc:spChg chg="mod">
          <ac:chgData name="Lekanger, Randi Andersen" userId="5237dbb6-94e3-4ff5-bab9-13b6c74fa03e" providerId="ADAL" clId="{BC2E1C62-8187-4ABD-93CF-C5BCCB4DBA4E}" dt="2022-10-06T12:08:54.335" v="144" actId="1076"/>
          <ac:spMkLst>
            <pc:docMk/>
            <pc:sldMk cId="4043727167" sldId="11720"/>
            <ac:spMk id="3" creationId="{F50574D0-07DC-1389-2E49-F66BB4105A18}"/>
          </ac:spMkLst>
        </pc:spChg>
        <pc:spChg chg="mod">
          <ac:chgData name="Lekanger, Randi Andersen" userId="5237dbb6-94e3-4ff5-bab9-13b6c74fa03e" providerId="ADAL" clId="{BC2E1C62-8187-4ABD-93CF-C5BCCB4DBA4E}" dt="2022-10-06T12:08:59.096" v="145" actId="1076"/>
          <ac:spMkLst>
            <pc:docMk/>
            <pc:sldMk cId="4043727167" sldId="11720"/>
            <ac:spMk id="4" creationId="{C2B3CD95-1FF7-1DB0-35AC-7E5C0D87F84B}"/>
          </ac:spMkLst>
        </pc:spChg>
        <pc:spChg chg="del">
          <ac:chgData name="Lekanger, Randi Andersen" userId="5237dbb6-94e3-4ff5-bab9-13b6c74fa03e" providerId="ADAL" clId="{BC2E1C62-8187-4ABD-93CF-C5BCCB4DBA4E}" dt="2022-10-06T12:09:19.249" v="147" actId="478"/>
          <ac:spMkLst>
            <pc:docMk/>
            <pc:sldMk cId="4043727167" sldId="11720"/>
            <ac:spMk id="5" creationId="{02C7CF4C-88E7-B8E6-81AC-205418BE2021}"/>
          </ac:spMkLst>
        </pc:spChg>
      </pc:sldChg>
      <pc:sldChg chg="addSp delSp modSp mod modClrScheme chgLayout modNotesTx">
        <pc:chgData name="Lekanger, Randi Andersen" userId="5237dbb6-94e3-4ff5-bab9-13b6c74fa03e" providerId="ADAL" clId="{BC2E1C62-8187-4ABD-93CF-C5BCCB4DBA4E}" dt="2022-10-12T11:10:59.237" v="447" actId="6549"/>
        <pc:sldMkLst>
          <pc:docMk/>
          <pc:sldMk cId="2115163010" sldId="11721"/>
        </pc:sldMkLst>
        <pc:spChg chg="add del mod ord">
          <ac:chgData name="Lekanger, Randi Andersen" userId="5237dbb6-94e3-4ff5-bab9-13b6c74fa03e" providerId="ADAL" clId="{BC2E1C62-8187-4ABD-93CF-C5BCCB4DBA4E}" dt="2022-10-06T12:05:20.286" v="47" actId="478"/>
          <ac:spMkLst>
            <pc:docMk/>
            <pc:sldMk cId="2115163010" sldId="11721"/>
            <ac:spMk id="2" creationId="{D9C27507-D7B3-2D66-B3C4-E1EFEECBB9A1}"/>
          </ac:spMkLst>
        </pc:spChg>
        <pc:spChg chg="add del mod ord">
          <ac:chgData name="Lekanger, Randi Andersen" userId="5237dbb6-94e3-4ff5-bab9-13b6c74fa03e" providerId="ADAL" clId="{BC2E1C62-8187-4ABD-93CF-C5BCCB4DBA4E}" dt="2022-10-06T12:07:23.974" v="132" actId="478"/>
          <ac:spMkLst>
            <pc:docMk/>
            <pc:sldMk cId="2115163010" sldId="11721"/>
            <ac:spMk id="3" creationId="{DFC3CEF4-2189-5430-837B-5D128605A4F3}"/>
          </ac:spMkLst>
        </pc:spChg>
        <pc:spChg chg="add del mod ord">
          <ac:chgData name="Lekanger, Randi Andersen" userId="5237dbb6-94e3-4ff5-bab9-13b6c74fa03e" providerId="ADAL" clId="{BC2E1C62-8187-4ABD-93CF-C5BCCB4DBA4E}" dt="2022-10-06T12:07:35.717" v="134" actId="478"/>
          <ac:spMkLst>
            <pc:docMk/>
            <pc:sldMk cId="2115163010" sldId="11721"/>
            <ac:spMk id="4" creationId="{022F26C2-C422-F12D-6F9D-C4945448E825}"/>
          </ac:spMkLst>
        </pc:spChg>
        <pc:spChg chg="add del mod ord">
          <ac:chgData name="Lekanger, Randi Andersen" userId="5237dbb6-94e3-4ff5-bab9-13b6c74fa03e" providerId="ADAL" clId="{BC2E1C62-8187-4ABD-93CF-C5BCCB4DBA4E}" dt="2022-10-06T12:07:42.015" v="137" actId="478"/>
          <ac:spMkLst>
            <pc:docMk/>
            <pc:sldMk cId="2115163010" sldId="11721"/>
            <ac:spMk id="5" creationId="{B7661E7A-18D9-0EDC-226F-224193CABE34}"/>
          </ac:spMkLst>
        </pc:spChg>
        <pc:spChg chg="add mod ord">
          <ac:chgData name="Lekanger, Randi Andersen" userId="5237dbb6-94e3-4ff5-bab9-13b6c74fa03e" providerId="ADAL" clId="{BC2E1C62-8187-4ABD-93CF-C5BCCB4DBA4E}" dt="2022-10-06T12:05:59.943" v="92" actId="20577"/>
          <ac:spMkLst>
            <pc:docMk/>
            <pc:sldMk cId="2115163010" sldId="11721"/>
            <ac:spMk id="6" creationId="{688162FB-6D28-D698-C4D9-5F2E8B3C8949}"/>
          </ac:spMkLst>
        </pc:spChg>
        <pc:spChg chg="add mod ord">
          <ac:chgData name="Lekanger, Randi Andersen" userId="5237dbb6-94e3-4ff5-bab9-13b6c74fa03e" providerId="ADAL" clId="{BC2E1C62-8187-4ABD-93CF-C5BCCB4DBA4E}" dt="2022-10-06T12:05:53.006" v="73" actId="20577"/>
          <ac:spMkLst>
            <pc:docMk/>
            <pc:sldMk cId="2115163010" sldId="11721"/>
            <ac:spMk id="7" creationId="{056DE328-AAF7-C2E7-78BB-C9DBC0980FB6}"/>
          </ac:spMkLst>
        </pc:spChg>
        <pc:spChg chg="add mod ord">
          <ac:chgData name="Lekanger, Randi Andersen" userId="5237dbb6-94e3-4ff5-bab9-13b6c74fa03e" providerId="ADAL" clId="{BC2E1C62-8187-4ABD-93CF-C5BCCB4DBA4E}" dt="2022-10-06T12:07:12.512" v="131" actId="20577"/>
          <ac:spMkLst>
            <pc:docMk/>
            <pc:sldMk cId="2115163010" sldId="11721"/>
            <ac:spMk id="8" creationId="{98F73586-1EE4-5BA7-4CBF-6600289A1A69}"/>
          </ac:spMkLst>
        </pc:spChg>
        <pc:spChg chg="add mod ord">
          <ac:chgData name="Lekanger, Randi Andersen" userId="5237dbb6-94e3-4ff5-bab9-13b6c74fa03e" providerId="ADAL" clId="{BC2E1C62-8187-4ABD-93CF-C5BCCB4DBA4E}" dt="2022-10-06T12:06:18.130" v="106" actId="207"/>
          <ac:spMkLst>
            <pc:docMk/>
            <pc:sldMk cId="2115163010" sldId="11721"/>
            <ac:spMk id="9" creationId="{BF9F3DF7-78AE-4839-4425-99C7A55485E2}"/>
          </ac:spMkLst>
        </pc:spChg>
        <pc:spChg chg="add del mod">
          <ac:chgData name="Lekanger, Randi Andersen" userId="5237dbb6-94e3-4ff5-bab9-13b6c74fa03e" providerId="ADAL" clId="{BC2E1C62-8187-4ABD-93CF-C5BCCB4DBA4E}" dt="2022-10-06T12:05:27.244" v="50" actId="478"/>
          <ac:spMkLst>
            <pc:docMk/>
            <pc:sldMk cId="2115163010" sldId="11721"/>
            <ac:spMk id="11" creationId="{036C29A0-C89F-039E-CD55-5ADE4EAA0E39}"/>
          </ac:spMkLst>
        </pc:spChg>
        <pc:spChg chg="mod ord">
          <ac:chgData name="Lekanger, Randi Andersen" userId="5237dbb6-94e3-4ff5-bab9-13b6c74fa03e" providerId="ADAL" clId="{BC2E1C62-8187-4ABD-93CF-C5BCCB4DBA4E}" dt="2022-10-06T12:05:02.542" v="46" actId="700"/>
          <ac:spMkLst>
            <pc:docMk/>
            <pc:sldMk cId="2115163010" sldId="11721"/>
            <ac:spMk id="12" creationId="{AE0FC425-C30D-F8D8-721B-01BEB58BDECB}"/>
          </ac:spMkLst>
        </pc:spChg>
        <pc:spChg chg="add del mod">
          <ac:chgData name="Lekanger, Randi Andersen" userId="5237dbb6-94e3-4ff5-bab9-13b6c74fa03e" providerId="ADAL" clId="{BC2E1C62-8187-4ABD-93CF-C5BCCB4DBA4E}" dt="2022-10-06T12:05:45.251" v="54" actId="478"/>
          <ac:spMkLst>
            <pc:docMk/>
            <pc:sldMk cId="2115163010" sldId="11721"/>
            <ac:spMk id="17" creationId="{511BDCD5-D6CF-30BE-3914-CF66144FBB90}"/>
          </ac:spMkLst>
        </pc:spChg>
        <pc:picChg chg="mod ord modCrop">
          <ac:chgData name="Lekanger, Randi Andersen" userId="5237dbb6-94e3-4ff5-bab9-13b6c74fa03e" providerId="ADAL" clId="{BC2E1C62-8187-4ABD-93CF-C5BCCB4DBA4E}" dt="2022-10-12T11:10:10.006" v="426" actId="1076"/>
          <ac:picMkLst>
            <pc:docMk/>
            <pc:sldMk cId="2115163010" sldId="11721"/>
            <ac:picMk id="14" creationId="{683E9170-72FC-5CA4-176A-A42B20DEF60E}"/>
          </ac:picMkLst>
        </pc:picChg>
        <pc:picChg chg="mod ord modCrop">
          <ac:chgData name="Lekanger, Randi Andersen" userId="5237dbb6-94e3-4ff5-bab9-13b6c74fa03e" providerId="ADAL" clId="{BC2E1C62-8187-4ABD-93CF-C5BCCB4DBA4E}" dt="2022-10-12T11:10:05.386" v="424" actId="1076"/>
          <ac:picMkLst>
            <pc:docMk/>
            <pc:sldMk cId="2115163010" sldId="11721"/>
            <ac:picMk id="18" creationId="{717BC18F-E123-A02F-90F5-59BA8C1632AF}"/>
          </ac:picMkLst>
        </pc:picChg>
        <pc:picChg chg="add del mod ord modCrop">
          <ac:chgData name="Lekanger, Randi Andersen" userId="5237dbb6-94e3-4ff5-bab9-13b6c74fa03e" providerId="ADAL" clId="{BC2E1C62-8187-4ABD-93CF-C5BCCB4DBA4E}" dt="2022-10-12T11:10:02.160" v="423" actId="1076"/>
          <ac:picMkLst>
            <pc:docMk/>
            <pc:sldMk cId="2115163010" sldId="11721"/>
            <ac:picMk id="21" creationId="{1EB2BA2C-D10F-2F8B-062F-6CF0E7DE42EC}"/>
          </ac:picMkLst>
        </pc:picChg>
        <pc:picChg chg="add del mod ord modCrop">
          <ac:chgData name="Lekanger, Randi Andersen" userId="5237dbb6-94e3-4ff5-bab9-13b6c74fa03e" providerId="ADAL" clId="{BC2E1C62-8187-4ABD-93CF-C5BCCB4DBA4E}" dt="2022-10-12T11:09:56.368" v="422" actId="1076"/>
          <ac:picMkLst>
            <pc:docMk/>
            <pc:sldMk cId="2115163010" sldId="11721"/>
            <ac:picMk id="23" creationId="{951DA576-9DCA-1063-FE0E-66FC641E820F}"/>
          </ac:picMkLst>
        </pc:picChg>
      </pc:sldChg>
      <pc:sldChg chg="delSp modSp mod modNotesTx">
        <pc:chgData name="Lekanger, Randi Andersen" userId="5237dbb6-94e3-4ff5-bab9-13b6c74fa03e" providerId="ADAL" clId="{BC2E1C62-8187-4ABD-93CF-C5BCCB4DBA4E}" dt="2022-10-12T11:13:18.739" v="462" actId="20577"/>
        <pc:sldMkLst>
          <pc:docMk/>
          <pc:sldMk cId="571290993" sldId="11722"/>
        </pc:sldMkLst>
        <pc:spChg chg="mod">
          <ac:chgData name="Lekanger, Randi Andersen" userId="5237dbb6-94e3-4ff5-bab9-13b6c74fa03e" providerId="ADAL" clId="{BC2E1C62-8187-4ABD-93CF-C5BCCB4DBA4E}" dt="2022-10-06T12:08:20.095" v="140" actId="2711"/>
          <ac:spMkLst>
            <pc:docMk/>
            <pc:sldMk cId="571290993" sldId="11722"/>
            <ac:spMk id="3" creationId="{F50574D0-07DC-1389-2E49-F66BB4105A18}"/>
          </ac:spMkLst>
        </pc:spChg>
        <pc:spChg chg="mod">
          <ac:chgData name="Lekanger, Randi Andersen" userId="5237dbb6-94e3-4ff5-bab9-13b6c74fa03e" providerId="ADAL" clId="{BC2E1C62-8187-4ABD-93CF-C5BCCB4DBA4E}" dt="2022-10-06T12:08:29.522" v="141" actId="2711"/>
          <ac:spMkLst>
            <pc:docMk/>
            <pc:sldMk cId="571290993" sldId="11722"/>
            <ac:spMk id="4" creationId="{C2B3CD95-1FF7-1DB0-35AC-7E5C0D87F84B}"/>
          </ac:spMkLst>
        </pc:spChg>
        <pc:spChg chg="del">
          <ac:chgData name="Lekanger, Randi Andersen" userId="5237dbb6-94e3-4ff5-bab9-13b6c74fa03e" providerId="ADAL" clId="{BC2E1C62-8187-4ABD-93CF-C5BCCB4DBA4E}" dt="2022-10-06T12:09:13.233" v="146" actId="478"/>
          <ac:spMkLst>
            <pc:docMk/>
            <pc:sldMk cId="571290993" sldId="11722"/>
            <ac:spMk id="5" creationId="{02C7CF4C-88E7-B8E6-81AC-205418BE2021}"/>
          </ac:spMkLst>
        </pc:spChg>
      </pc:sldChg>
    </pc:docChg>
  </pc:docChgLst>
  <pc:docChgLst>
    <pc:chgData name="Griffiths, Christopher Philip" userId="bc7606ee-3bfa-478f-8fb1-5eaf56546c9f" providerId="ADAL" clId="{7040111A-F04D-494B-ACCA-50E5E0D41D5C}"/>
    <pc:docChg chg="modSld">
      <pc:chgData name="Griffiths, Christopher Philip" userId="bc7606ee-3bfa-478f-8fb1-5eaf56546c9f" providerId="ADAL" clId="{7040111A-F04D-494B-ACCA-50E5E0D41D5C}" dt="2022-10-20T11:16:08.964" v="0"/>
      <pc:docMkLst>
        <pc:docMk/>
      </pc:docMkLst>
      <pc:sldChg chg="setBg">
        <pc:chgData name="Griffiths, Christopher Philip" userId="bc7606ee-3bfa-478f-8fb1-5eaf56546c9f" providerId="ADAL" clId="{7040111A-F04D-494B-ACCA-50E5E0D41D5C}" dt="2022-10-20T11:16:08.964" v="0"/>
        <pc:sldMkLst>
          <pc:docMk/>
          <pc:sldMk cId="1241150030" sldId="141169471"/>
        </pc:sldMkLst>
      </pc:sldChg>
    </pc:docChg>
  </pc:docChgLst>
  <pc:docChgLst>
    <pc:chgData name="Izaka, Evija" userId="ab0eba3a-4f06-4b98-b981-5ad487adecd0" providerId="ADAL" clId="{0D2CE7B7-4346-4A37-BD4E-EBB324287715}"/>
    <pc:docChg chg="undo custSel addSld delSld modSld">
      <pc:chgData name="Izaka, Evija" userId="ab0eba3a-4f06-4b98-b981-5ad487adecd0" providerId="ADAL" clId="{0D2CE7B7-4346-4A37-BD4E-EBB324287715}" dt="2022-07-28T12:16:28.941" v="1969" actId="20577"/>
      <pc:docMkLst>
        <pc:docMk/>
      </pc:docMkLst>
      <pc:sldChg chg="addSp delSp modSp mod">
        <pc:chgData name="Izaka, Evija" userId="ab0eba3a-4f06-4b98-b981-5ad487adecd0" providerId="ADAL" clId="{0D2CE7B7-4346-4A37-BD4E-EBB324287715}" dt="2022-07-27T07:34:40.481" v="11" actId="931"/>
        <pc:sldMkLst>
          <pc:docMk/>
          <pc:sldMk cId="1273715595" sldId="11494"/>
        </pc:sldMkLst>
        <pc:spChg chg="mod">
          <ac:chgData name="Izaka, Evija" userId="ab0eba3a-4f06-4b98-b981-5ad487adecd0" providerId="ADAL" clId="{0D2CE7B7-4346-4A37-BD4E-EBB324287715}" dt="2022-07-27T07:34:24.498" v="9" actId="20577"/>
          <ac:spMkLst>
            <pc:docMk/>
            <pc:sldMk cId="1273715595" sldId="11494"/>
            <ac:spMk id="3" creationId="{272D5167-124B-474E-9541-0B3582FED085}"/>
          </ac:spMkLst>
        </pc:spChg>
        <pc:spChg chg="add del mod">
          <ac:chgData name="Izaka, Evija" userId="ab0eba3a-4f06-4b98-b981-5ad487adecd0" providerId="ADAL" clId="{0D2CE7B7-4346-4A37-BD4E-EBB324287715}" dt="2022-07-27T07:34:40.481" v="11" actId="931"/>
          <ac:spMkLst>
            <pc:docMk/>
            <pc:sldMk cId="1273715595" sldId="11494"/>
            <ac:spMk id="4" creationId="{00DA65FE-AE71-CB28-2AEB-20C213C2CB77}"/>
          </ac:spMkLst>
        </pc:spChg>
        <pc:picChg chg="add mod">
          <ac:chgData name="Izaka, Evija" userId="ab0eba3a-4f06-4b98-b981-5ad487adecd0" providerId="ADAL" clId="{0D2CE7B7-4346-4A37-BD4E-EBB324287715}" dt="2022-07-27T07:34:40.481" v="11" actId="931"/>
          <ac:picMkLst>
            <pc:docMk/>
            <pc:sldMk cId="1273715595" sldId="11494"/>
            <ac:picMk id="6" creationId="{A4EDAC02-DA5A-F7BE-D215-E38770F870D4}"/>
          </ac:picMkLst>
        </pc:picChg>
        <pc:picChg chg="del">
          <ac:chgData name="Izaka, Evija" userId="ab0eba3a-4f06-4b98-b981-5ad487adecd0" providerId="ADAL" clId="{0D2CE7B7-4346-4A37-BD4E-EBB324287715}" dt="2022-07-27T07:34:31.281" v="10" actId="478"/>
          <ac:picMkLst>
            <pc:docMk/>
            <pc:sldMk cId="1273715595" sldId="11494"/>
            <ac:picMk id="13" creationId="{8DE99627-4693-550C-711C-8F2FD3F970A9}"/>
          </ac:picMkLst>
        </pc:picChg>
      </pc:sldChg>
      <pc:sldChg chg="modSp mod">
        <pc:chgData name="Izaka, Evija" userId="ab0eba3a-4f06-4b98-b981-5ad487adecd0" providerId="ADAL" clId="{0D2CE7B7-4346-4A37-BD4E-EBB324287715}" dt="2022-07-27T08:15:11.405" v="300" actId="20577"/>
        <pc:sldMkLst>
          <pc:docMk/>
          <pc:sldMk cId="1185077675" sldId="11495"/>
        </pc:sldMkLst>
        <pc:spChg chg="mod">
          <ac:chgData name="Izaka, Evija" userId="ab0eba3a-4f06-4b98-b981-5ad487adecd0" providerId="ADAL" clId="{0D2CE7B7-4346-4A37-BD4E-EBB324287715}" dt="2022-07-27T08:08:58.279" v="223" actId="20577"/>
          <ac:spMkLst>
            <pc:docMk/>
            <pc:sldMk cId="1185077675" sldId="11495"/>
            <ac:spMk id="3" creationId="{3675EEF3-3D8B-F609-ED77-9AFC86C20B99}"/>
          </ac:spMkLst>
        </pc:spChg>
        <pc:spChg chg="mod">
          <ac:chgData name="Izaka, Evija" userId="ab0eba3a-4f06-4b98-b981-5ad487adecd0" providerId="ADAL" clId="{0D2CE7B7-4346-4A37-BD4E-EBB324287715}" dt="2022-07-27T08:15:11.405" v="300" actId="20577"/>
          <ac:spMkLst>
            <pc:docMk/>
            <pc:sldMk cId="1185077675" sldId="11495"/>
            <ac:spMk id="5" creationId="{36EA62E2-E750-EE82-6102-FB42CFB27C60}"/>
          </ac:spMkLst>
        </pc:spChg>
      </pc:sldChg>
      <pc:sldChg chg="modSp mod">
        <pc:chgData name="Izaka, Evija" userId="ab0eba3a-4f06-4b98-b981-5ad487adecd0" providerId="ADAL" clId="{0D2CE7B7-4346-4A37-BD4E-EBB324287715}" dt="2022-07-27T09:02:46.898" v="1001" actId="1076"/>
        <pc:sldMkLst>
          <pc:docMk/>
          <pc:sldMk cId="3125071938" sldId="11496"/>
        </pc:sldMkLst>
        <pc:spChg chg="mod">
          <ac:chgData name="Izaka, Evija" userId="ab0eba3a-4f06-4b98-b981-5ad487adecd0" providerId="ADAL" clId="{0D2CE7B7-4346-4A37-BD4E-EBB324287715}" dt="2022-07-27T08:15:48.983" v="342" actId="20577"/>
          <ac:spMkLst>
            <pc:docMk/>
            <pc:sldMk cId="3125071938" sldId="11496"/>
            <ac:spMk id="3" creationId="{F50574D0-07DC-1389-2E49-F66BB4105A18}"/>
          </ac:spMkLst>
        </pc:spChg>
        <pc:spChg chg="mod">
          <ac:chgData name="Izaka, Evija" userId="ab0eba3a-4f06-4b98-b981-5ad487adecd0" providerId="ADAL" clId="{0D2CE7B7-4346-4A37-BD4E-EBB324287715}" dt="2022-07-27T09:02:46.898" v="1001" actId="1076"/>
          <ac:spMkLst>
            <pc:docMk/>
            <pc:sldMk cId="3125071938" sldId="11496"/>
            <ac:spMk id="4" creationId="{C2B3CD95-1FF7-1DB0-35AC-7E5C0D87F84B}"/>
          </ac:spMkLst>
        </pc:spChg>
        <pc:spChg chg="mod">
          <ac:chgData name="Izaka, Evija" userId="ab0eba3a-4f06-4b98-b981-5ad487adecd0" providerId="ADAL" clId="{0D2CE7B7-4346-4A37-BD4E-EBB324287715}" dt="2022-07-27T08:15:16.012" v="310" actId="20577"/>
          <ac:spMkLst>
            <pc:docMk/>
            <pc:sldMk cId="3125071938" sldId="11496"/>
            <ac:spMk id="6" creationId="{A8E04D52-89E1-D016-0352-39448F9FD018}"/>
          </ac:spMkLst>
        </pc:spChg>
      </pc:sldChg>
      <pc:sldChg chg="add del setBg">
        <pc:chgData name="Izaka, Evija" userId="ab0eba3a-4f06-4b98-b981-5ad487adecd0" providerId="ADAL" clId="{0D2CE7B7-4346-4A37-BD4E-EBB324287715}" dt="2022-07-27T08:17:01.119" v="374" actId="47"/>
        <pc:sldMkLst>
          <pc:docMk/>
          <pc:sldMk cId="3016011212" sldId="11499"/>
        </pc:sldMkLst>
      </pc:sldChg>
      <pc:sldChg chg="modSp mod">
        <pc:chgData name="Izaka, Evija" userId="ab0eba3a-4f06-4b98-b981-5ad487adecd0" providerId="ADAL" clId="{0D2CE7B7-4346-4A37-BD4E-EBB324287715}" dt="2022-07-28T12:16:28.941" v="1969" actId="20577"/>
        <pc:sldMkLst>
          <pc:docMk/>
          <pc:sldMk cId="2061035733" sldId="11501"/>
        </pc:sldMkLst>
        <pc:spChg chg="mod">
          <ac:chgData name="Izaka, Evija" userId="ab0eba3a-4f06-4b98-b981-5ad487adecd0" providerId="ADAL" clId="{0D2CE7B7-4346-4A37-BD4E-EBB324287715}" dt="2022-07-28T12:16:28.941" v="1969" actId="20577"/>
          <ac:spMkLst>
            <pc:docMk/>
            <pc:sldMk cId="2061035733" sldId="11501"/>
            <ac:spMk id="2" creationId="{AF3AFBEB-DCBD-1DCE-B96A-DDEBBBBB785D}"/>
          </ac:spMkLst>
        </pc:spChg>
        <pc:spChg chg="mod">
          <ac:chgData name="Izaka, Evija" userId="ab0eba3a-4f06-4b98-b981-5ad487adecd0" providerId="ADAL" clId="{0D2CE7B7-4346-4A37-BD4E-EBB324287715}" dt="2022-07-27T13:46:28.045" v="1968" actId="20577"/>
          <ac:spMkLst>
            <pc:docMk/>
            <pc:sldMk cId="2061035733" sldId="11501"/>
            <ac:spMk id="5" creationId="{E31D2BF9-C09E-6591-0B98-BBF9B12402CC}"/>
          </ac:spMkLst>
        </pc:spChg>
      </pc:sldChg>
      <pc:sldChg chg="modSp add mod">
        <pc:chgData name="Izaka, Evija" userId="ab0eba3a-4f06-4b98-b981-5ad487adecd0" providerId="ADAL" clId="{0D2CE7B7-4346-4A37-BD4E-EBB324287715}" dt="2022-07-27T09:47:37.198" v="1015" actId="6549"/>
        <pc:sldMkLst>
          <pc:docMk/>
          <pc:sldMk cId="1861911573" sldId="11502"/>
        </pc:sldMkLst>
        <pc:spChg chg="mod">
          <ac:chgData name="Izaka, Evija" userId="ab0eba3a-4f06-4b98-b981-5ad487adecd0" providerId="ADAL" clId="{0D2CE7B7-4346-4A37-BD4E-EBB324287715}" dt="2022-07-27T09:47:37.198" v="1015" actId="6549"/>
          <ac:spMkLst>
            <pc:docMk/>
            <pc:sldMk cId="1861911573" sldId="11502"/>
            <ac:spMk id="3" creationId="{3675EEF3-3D8B-F609-ED77-9AFC86C20B99}"/>
          </ac:spMkLst>
        </pc:spChg>
      </pc:sldChg>
      <pc:sldChg chg="del">
        <pc:chgData name="Izaka, Evija" userId="ab0eba3a-4f06-4b98-b981-5ad487adecd0" providerId="ADAL" clId="{0D2CE7B7-4346-4A37-BD4E-EBB324287715}" dt="2022-07-27T08:15:40.629" v="332" actId="47"/>
        <pc:sldMkLst>
          <pc:docMk/>
          <pc:sldMk cId="2867240928" sldId="11717"/>
        </pc:sldMkLst>
      </pc:sldChg>
      <pc:sldChg chg="modSp del mod">
        <pc:chgData name="Izaka, Evija" userId="ab0eba3a-4f06-4b98-b981-5ad487adecd0" providerId="ADAL" clId="{0D2CE7B7-4346-4A37-BD4E-EBB324287715}" dt="2022-07-27T08:55:32.218" v="904" actId="47"/>
        <pc:sldMkLst>
          <pc:docMk/>
          <pc:sldMk cId="3688793090" sldId="11718"/>
        </pc:sldMkLst>
        <pc:spChg chg="mod">
          <ac:chgData name="Izaka, Evija" userId="ab0eba3a-4f06-4b98-b981-5ad487adecd0" providerId="ADAL" clId="{0D2CE7B7-4346-4A37-BD4E-EBB324287715}" dt="2022-07-27T08:15:23.999" v="320" actId="20577"/>
          <ac:spMkLst>
            <pc:docMk/>
            <pc:sldMk cId="3688793090" sldId="11718"/>
            <ac:spMk id="6" creationId="{A8E04D52-89E1-D016-0352-39448F9FD018}"/>
          </ac:spMkLst>
        </pc:spChg>
      </pc:sldChg>
      <pc:sldChg chg="del">
        <pc:chgData name="Izaka, Evija" userId="ab0eba3a-4f06-4b98-b981-5ad487adecd0" providerId="ADAL" clId="{0D2CE7B7-4346-4A37-BD4E-EBB324287715}" dt="2022-07-27T08:15:30.788" v="321" actId="47"/>
        <pc:sldMkLst>
          <pc:docMk/>
          <pc:sldMk cId="1897006570" sldId="11719"/>
        </pc:sldMkLst>
      </pc:sldChg>
      <pc:sldChg chg="addSp delSp modSp mod">
        <pc:chgData name="Izaka, Evija" userId="ab0eba3a-4f06-4b98-b981-5ad487adecd0" providerId="ADAL" clId="{0D2CE7B7-4346-4A37-BD4E-EBB324287715}" dt="2022-07-27T10:03:58.004" v="1723" actId="1076"/>
        <pc:sldMkLst>
          <pc:docMk/>
          <pc:sldMk cId="4043727167" sldId="11720"/>
        </pc:sldMkLst>
        <pc:spChg chg="mod">
          <ac:chgData name="Izaka, Evija" userId="ab0eba3a-4f06-4b98-b981-5ad487adecd0" providerId="ADAL" clId="{0D2CE7B7-4346-4A37-BD4E-EBB324287715}" dt="2022-07-27T10:03:42.625" v="1719" actId="1076"/>
          <ac:spMkLst>
            <pc:docMk/>
            <pc:sldMk cId="4043727167" sldId="11720"/>
            <ac:spMk id="3" creationId="{F50574D0-07DC-1389-2E49-F66BB4105A18}"/>
          </ac:spMkLst>
        </pc:spChg>
        <pc:spChg chg="mod">
          <ac:chgData name="Izaka, Evija" userId="ab0eba3a-4f06-4b98-b981-5ad487adecd0" providerId="ADAL" clId="{0D2CE7B7-4346-4A37-BD4E-EBB324287715}" dt="2022-07-27T10:03:58.004" v="1723" actId="1076"/>
          <ac:spMkLst>
            <pc:docMk/>
            <pc:sldMk cId="4043727167" sldId="11720"/>
            <ac:spMk id="4" creationId="{C2B3CD95-1FF7-1DB0-35AC-7E5C0D87F84B}"/>
          </ac:spMkLst>
        </pc:spChg>
        <pc:spChg chg="mod">
          <ac:chgData name="Izaka, Evija" userId="ab0eba3a-4f06-4b98-b981-5ad487adecd0" providerId="ADAL" clId="{0D2CE7B7-4346-4A37-BD4E-EBB324287715}" dt="2022-07-27T08:15:35.976" v="331" actId="20577"/>
          <ac:spMkLst>
            <pc:docMk/>
            <pc:sldMk cId="4043727167" sldId="11720"/>
            <ac:spMk id="6" creationId="{A8E04D52-89E1-D016-0352-39448F9FD018}"/>
          </ac:spMkLst>
        </pc:spChg>
        <pc:spChg chg="add del mod">
          <ac:chgData name="Izaka, Evija" userId="ab0eba3a-4f06-4b98-b981-5ad487adecd0" providerId="ADAL" clId="{0D2CE7B7-4346-4A37-BD4E-EBB324287715}" dt="2022-07-27T08:55:45.673" v="907" actId="931"/>
          <ac:spMkLst>
            <pc:docMk/>
            <pc:sldMk cId="4043727167" sldId="11720"/>
            <ac:spMk id="8" creationId="{3DCBA55A-8B64-BDD4-A393-B57A8AED238B}"/>
          </ac:spMkLst>
        </pc:spChg>
        <pc:picChg chg="add mod">
          <ac:chgData name="Izaka, Evija" userId="ab0eba3a-4f06-4b98-b981-5ad487adecd0" providerId="ADAL" clId="{0D2CE7B7-4346-4A37-BD4E-EBB324287715}" dt="2022-07-27T08:55:45.673" v="907" actId="931"/>
          <ac:picMkLst>
            <pc:docMk/>
            <pc:sldMk cId="4043727167" sldId="11720"/>
            <ac:picMk id="10" creationId="{E4E2BF6C-0E17-0C03-A364-CEF4BF59275A}"/>
          </ac:picMkLst>
        </pc:picChg>
        <pc:picChg chg="del">
          <ac:chgData name="Izaka, Evija" userId="ab0eba3a-4f06-4b98-b981-5ad487adecd0" providerId="ADAL" clId="{0D2CE7B7-4346-4A37-BD4E-EBB324287715}" dt="2022-07-27T08:55:37.612" v="905" actId="478"/>
          <ac:picMkLst>
            <pc:docMk/>
            <pc:sldMk cId="4043727167" sldId="11720"/>
            <ac:picMk id="25" creationId="{61225421-FEBC-D104-482D-646F186BCC9B}"/>
          </ac:picMkLst>
        </pc:picChg>
      </pc:sldChg>
      <pc:sldChg chg="addSp delSp modSp new mod">
        <pc:chgData name="Izaka, Evija" userId="ab0eba3a-4f06-4b98-b981-5ad487adecd0" providerId="ADAL" clId="{0D2CE7B7-4346-4A37-BD4E-EBB324287715}" dt="2022-07-27T08:53:57.844" v="881" actId="20577"/>
        <pc:sldMkLst>
          <pc:docMk/>
          <pc:sldMk cId="2115163010" sldId="11721"/>
        </pc:sldMkLst>
        <pc:spChg chg="del">
          <ac:chgData name="Izaka, Evija" userId="ab0eba3a-4f06-4b98-b981-5ad487adecd0" providerId="ADAL" clId="{0D2CE7B7-4346-4A37-BD4E-EBB324287715}" dt="2022-07-27T08:16:58.870" v="373" actId="478"/>
          <ac:spMkLst>
            <pc:docMk/>
            <pc:sldMk cId="2115163010" sldId="11721"/>
            <ac:spMk id="2" creationId="{A81580ED-0551-DA01-1593-A37F658204B1}"/>
          </ac:spMkLst>
        </pc:spChg>
        <pc:spChg chg="del">
          <ac:chgData name="Izaka, Evija" userId="ab0eba3a-4f06-4b98-b981-5ad487adecd0" providerId="ADAL" clId="{0D2CE7B7-4346-4A37-BD4E-EBB324287715}" dt="2022-07-27T08:16:57.246" v="372" actId="478"/>
          <ac:spMkLst>
            <pc:docMk/>
            <pc:sldMk cId="2115163010" sldId="11721"/>
            <ac:spMk id="3" creationId="{5224D8AA-21BF-BBF3-8336-75FA90A9F325}"/>
          </ac:spMkLst>
        </pc:spChg>
        <pc:spChg chg="del">
          <ac:chgData name="Izaka, Evija" userId="ab0eba3a-4f06-4b98-b981-5ad487adecd0" providerId="ADAL" clId="{0D2CE7B7-4346-4A37-BD4E-EBB324287715}" dt="2022-07-27T08:16:54.102" v="370" actId="478"/>
          <ac:spMkLst>
            <pc:docMk/>
            <pc:sldMk cId="2115163010" sldId="11721"/>
            <ac:spMk id="4" creationId="{B75E51AC-17EC-476E-8A72-1F1B5E900647}"/>
          </ac:spMkLst>
        </pc:spChg>
        <pc:spChg chg="del">
          <ac:chgData name="Izaka, Evija" userId="ab0eba3a-4f06-4b98-b981-5ad487adecd0" providerId="ADAL" clId="{0D2CE7B7-4346-4A37-BD4E-EBB324287715}" dt="2022-07-27T08:16:55.527" v="371" actId="478"/>
          <ac:spMkLst>
            <pc:docMk/>
            <pc:sldMk cId="2115163010" sldId="11721"/>
            <ac:spMk id="5" creationId="{C206D015-7098-3CBA-F743-308799700AB2}"/>
          </ac:spMkLst>
        </pc:spChg>
        <pc:spChg chg="del mod">
          <ac:chgData name="Izaka, Evija" userId="ab0eba3a-4f06-4b98-b981-5ad487adecd0" providerId="ADAL" clId="{0D2CE7B7-4346-4A37-BD4E-EBB324287715}" dt="2022-07-27T08:47:28.633" v="770" actId="931"/>
          <ac:spMkLst>
            <pc:docMk/>
            <pc:sldMk cId="2115163010" sldId="11721"/>
            <ac:spMk id="6" creationId="{46F88994-A5FB-4021-526D-1D324A6304B9}"/>
          </ac:spMkLst>
        </pc:spChg>
        <pc:spChg chg="del mod">
          <ac:chgData name="Izaka, Evija" userId="ab0eba3a-4f06-4b98-b981-5ad487adecd0" providerId="ADAL" clId="{0D2CE7B7-4346-4A37-BD4E-EBB324287715}" dt="2022-07-27T08:52:22.497" v="853" actId="931"/>
          <ac:spMkLst>
            <pc:docMk/>
            <pc:sldMk cId="2115163010" sldId="11721"/>
            <ac:spMk id="7" creationId="{813EB517-F5A0-C46A-3860-A74EC248F483}"/>
          </ac:spMkLst>
        </pc:spChg>
        <pc:spChg chg="del mod">
          <ac:chgData name="Izaka, Evija" userId="ab0eba3a-4f06-4b98-b981-5ad487adecd0" providerId="ADAL" clId="{0D2CE7B7-4346-4A37-BD4E-EBB324287715}" dt="2022-07-27T08:49:56.803" v="825" actId="931"/>
          <ac:spMkLst>
            <pc:docMk/>
            <pc:sldMk cId="2115163010" sldId="11721"/>
            <ac:spMk id="8" creationId="{66F1880B-2762-B2C2-19AA-192A828DB705}"/>
          </ac:spMkLst>
        </pc:spChg>
        <pc:spChg chg="del mod">
          <ac:chgData name="Izaka, Evija" userId="ab0eba3a-4f06-4b98-b981-5ad487adecd0" providerId="ADAL" clId="{0D2CE7B7-4346-4A37-BD4E-EBB324287715}" dt="2022-07-27T08:53:42.756" v="854" actId="931"/>
          <ac:spMkLst>
            <pc:docMk/>
            <pc:sldMk cId="2115163010" sldId="11721"/>
            <ac:spMk id="9" creationId="{791385ED-CA86-E725-BC8C-17E3AEDB06F4}"/>
          </ac:spMkLst>
        </pc:spChg>
        <pc:spChg chg="del">
          <ac:chgData name="Izaka, Evija" userId="ab0eba3a-4f06-4b98-b981-5ad487adecd0" providerId="ADAL" clId="{0D2CE7B7-4346-4A37-BD4E-EBB324287715}" dt="2022-07-27T08:24:41.759" v="383" actId="478"/>
          <ac:spMkLst>
            <pc:docMk/>
            <pc:sldMk cId="2115163010" sldId="11721"/>
            <ac:spMk id="10" creationId="{298E7E6A-2E80-B2BB-8F4C-0340AB4DC5BD}"/>
          </ac:spMkLst>
        </pc:spChg>
        <pc:spChg chg="del">
          <ac:chgData name="Izaka, Evija" userId="ab0eba3a-4f06-4b98-b981-5ad487adecd0" providerId="ADAL" clId="{0D2CE7B7-4346-4A37-BD4E-EBB324287715}" dt="2022-07-27T08:24:43.125" v="384" actId="478"/>
          <ac:spMkLst>
            <pc:docMk/>
            <pc:sldMk cId="2115163010" sldId="11721"/>
            <ac:spMk id="11" creationId="{8328507A-6CA2-8541-0030-6F6196BEA40E}"/>
          </ac:spMkLst>
        </pc:spChg>
        <pc:spChg chg="add mod">
          <ac:chgData name="Izaka, Evija" userId="ab0eba3a-4f06-4b98-b981-5ad487adecd0" providerId="ADAL" clId="{0D2CE7B7-4346-4A37-BD4E-EBB324287715}" dt="2022-07-27T08:47:50.452" v="804" actId="1076"/>
          <ac:spMkLst>
            <pc:docMk/>
            <pc:sldMk cId="2115163010" sldId="11721"/>
            <ac:spMk id="15" creationId="{5401AA77-C723-A190-7F50-8A0EB75A9C16}"/>
          </ac:spMkLst>
        </pc:spChg>
        <pc:spChg chg="add mod">
          <ac:chgData name="Izaka, Evija" userId="ab0eba3a-4f06-4b98-b981-5ad487adecd0" providerId="ADAL" clId="{0D2CE7B7-4346-4A37-BD4E-EBB324287715}" dt="2022-07-27T08:49:30.093" v="824" actId="1076"/>
          <ac:spMkLst>
            <pc:docMk/>
            <pc:sldMk cId="2115163010" sldId="11721"/>
            <ac:spMk id="16" creationId="{BD4016F5-A1A8-0DDE-C625-E1928555C6AA}"/>
          </ac:spMkLst>
        </pc:spChg>
        <pc:spChg chg="add mod">
          <ac:chgData name="Izaka, Evija" userId="ab0eba3a-4f06-4b98-b981-5ad487adecd0" providerId="ADAL" clId="{0D2CE7B7-4346-4A37-BD4E-EBB324287715}" dt="2022-07-27T08:51:52.902" v="852" actId="20577"/>
          <ac:spMkLst>
            <pc:docMk/>
            <pc:sldMk cId="2115163010" sldId="11721"/>
            <ac:spMk id="19" creationId="{4D7111EB-583B-E38C-E858-F2D827F18A90}"/>
          </ac:spMkLst>
        </pc:spChg>
        <pc:spChg chg="add mod">
          <ac:chgData name="Izaka, Evija" userId="ab0eba3a-4f06-4b98-b981-5ad487adecd0" providerId="ADAL" clId="{0D2CE7B7-4346-4A37-BD4E-EBB324287715}" dt="2022-07-27T08:53:57.844" v="881" actId="20577"/>
          <ac:spMkLst>
            <pc:docMk/>
            <pc:sldMk cId="2115163010" sldId="11721"/>
            <ac:spMk id="24" creationId="{1EC79D17-89D8-231B-DC5E-2337FBA8B23C}"/>
          </ac:spMkLst>
        </pc:spChg>
        <pc:picChg chg="add mod">
          <ac:chgData name="Izaka, Evija" userId="ab0eba3a-4f06-4b98-b981-5ad487adecd0" providerId="ADAL" clId="{0D2CE7B7-4346-4A37-BD4E-EBB324287715}" dt="2022-07-27T08:47:28.633" v="770" actId="931"/>
          <ac:picMkLst>
            <pc:docMk/>
            <pc:sldMk cId="2115163010" sldId="11721"/>
            <ac:picMk id="14" creationId="{683E9170-72FC-5CA4-176A-A42B20DEF60E}"/>
          </ac:picMkLst>
        </pc:picChg>
        <pc:picChg chg="add mod">
          <ac:chgData name="Izaka, Evija" userId="ab0eba3a-4f06-4b98-b981-5ad487adecd0" providerId="ADAL" clId="{0D2CE7B7-4346-4A37-BD4E-EBB324287715}" dt="2022-07-27T08:49:56.803" v="825" actId="931"/>
          <ac:picMkLst>
            <pc:docMk/>
            <pc:sldMk cId="2115163010" sldId="11721"/>
            <ac:picMk id="18" creationId="{717BC18F-E123-A02F-90F5-59BA8C1632AF}"/>
          </ac:picMkLst>
        </pc:picChg>
        <pc:picChg chg="add mod">
          <ac:chgData name="Izaka, Evija" userId="ab0eba3a-4f06-4b98-b981-5ad487adecd0" providerId="ADAL" clId="{0D2CE7B7-4346-4A37-BD4E-EBB324287715}" dt="2022-07-27T08:52:22.497" v="853" actId="931"/>
          <ac:picMkLst>
            <pc:docMk/>
            <pc:sldMk cId="2115163010" sldId="11721"/>
            <ac:picMk id="21" creationId="{1EB2BA2C-D10F-2F8B-062F-6CF0E7DE42EC}"/>
          </ac:picMkLst>
        </pc:picChg>
        <pc:picChg chg="add mod">
          <ac:chgData name="Izaka, Evija" userId="ab0eba3a-4f06-4b98-b981-5ad487adecd0" providerId="ADAL" clId="{0D2CE7B7-4346-4A37-BD4E-EBB324287715}" dt="2022-07-27T08:53:42.756" v="854" actId="931"/>
          <ac:picMkLst>
            <pc:docMk/>
            <pc:sldMk cId="2115163010" sldId="11721"/>
            <ac:picMk id="23" creationId="{951DA576-9DCA-1063-FE0E-66FC641E820F}"/>
          </ac:picMkLst>
        </pc:picChg>
      </pc:sldChg>
      <pc:sldChg chg="del">
        <pc:chgData name="Izaka, Evija" userId="ab0eba3a-4f06-4b98-b981-5ad487adecd0" providerId="ADAL" clId="{0D2CE7B7-4346-4A37-BD4E-EBB324287715}" dt="2022-07-27T08:14:39.927" v="224" actId="47"/>
        <pc:sldMkLst>
          <pc:docMk/>
          <pc:sldMk cId="2574261534" sldId="11721"/>
        </pc:sldMkLst>
      </pc:sldChg>
      <pc:sldChg chg="addSp delSp modSp add mod">
        <pc:chgData name="Izaka, Evija" userId="ab0eba3a-4f06-4b98-b981-5ad487adecd0" providerId="ADAL" clId="{0D2CE7B7-4346-4A37-BD4E-EBB324287715}" dt="2022-07-27T10:11:02.892" v="1958" actId="20577"/>
        <pc:sldMkLst>
          <pc:docMk/>
          <pc:sldMk cId="571290993" sldId="11722"/>
        </pc:sldMkLst>
        <pc:spChg chg="mod">
          <ac:chgData name="Izaka, Evija" userId="ab0eba3a-4f06-4b98-b981-5ad487adecd0" providerId="ADAL" clId="{0D2CE7B7-4346-4A37-BD4E-EBB324287715}" dt="2022-07-27T08:55:12.017" v="900" actId="20577"/>
          <ac:spMkLst>
            <pc:docMk/>
            <pc:sldMk cId="571290993" sldId="11722"/>
            <ac:spMk id="3" creationId="{F50574D0-07DC-1389-2E49-F66BB4105A18}"/>
          </ac:spMkLst>
        </pc:spChg>
        <pc:spChg chg="mod">
          <ac:chgData name="Izaka, Evija" userId="ab0eba3a-4f06-4b98-b981-5ad487adecd0" providerId="ADAL" clId="{0D2CE7B7-4346-4A37-BD4E-EBB324287715}" dt="2022-07-27T10:11:02.892" v="1958" actId="20577"/>
          <ac:spMkLst>
            <pc:docMk/>
            <pc:sldMk cId="571290993" sldId="11722"/>
            <ac:spMk id="4" creationId="{C2B3CD95-1FF7-1DB0-35AC-7E5C0D87F84B}"/>
          </ac:spMkLst>
        </pc:spChg>
        <pc:spChg chg="add del mod">
          <ac:chgData name="Izaka, Evija" userId="ab0eba3a-4f06-4b98-b981-5ad487adecd0" providerId="ADAL" clId="{0D2CE7B7-4346-4A37-BD4E-EBB324287715}" dt="2022-07-27T08:55:22.710" v="903" actId="931"/>
          <ac:spMkLst>
            <pc:docMk/>
            <pc:sldMk cId="571290993" sldId="11722"/>
            <ac:spMk id="8" creationId="{04E011DA-6227-A0D0-B014-E28F9077EA91}"/>
          </ac:spMkLst>
        </pc:spChg>
        <pc:picChg chg="del">
          <ac:chgData name="Izaka, Evija" userId="ab0eba3a-4f06-4b98-b981-5ad487adecd0" providerId="ADAL" clId="{0D2CE7B7-4346-4A37-BD4E-EBB324287715}" dt="2022-07-27T08:55:14.731" v="901" actId="478"/>
          <ac:picMkLst>
            <pc:docMk/>
            <pc:sldMk cId="571290993" sldId="11722"/>
            <ac:picMk id="10" creationId="{ACA6B549-642C-9013-C7CB-E82C8DB6F166}"/>
          </ac:picMkLst>
        </pc:picChg>
        <pc:picChg chg="add mod">
          <ac:chgData name="Izaka, Evija" userId="ab0eba3a-4f06-4b98-b981-5ad487adecd0" providerId="ADAL" clId="{0D2CE7B7-4346-4A37-BD4E-EBB324287715}" dt="2022-07-27T08:55:22.710" v="903" actId="931"/>
          <ac:picMkLst>
            <pc:docMk/>
            <pc:sldMk cId="571290993" sldId="11722"/>
            <ac:picMk id="11" creationId="{BBF5421F-5B6C-F9C9-93FD-C3F60FF390F5}"/>
          </ac:picMkLst>
        </pc:picChg>
      </pc:sldChg>
      <pc:sldMasterChg chg="delSldLayout">
        <pc:chgData name="Izaka, Evija" userId="ab0eba3a-4f06-4b98-b981-5ad487adecd0" providerId="ADAL" clId="{0D2CE7B7-4346-4A37-BD4E-EBB324287715}" dt="2022-07-27T08:17:01.119" v="374" actId="47"/>
        <pc:sldMasterMkLst>
          <pc:docMk/>
          <pc:sldMasterMk cId="1647070999" sldId="2147483701"/>
        </pc:sldMasterMkLst>
        <pc:sldLayoutChg chg="del">
          <pc:chgData name="Izaka, Evija" userId="ab0eba3a-4f06-4b98-b981-5ad487adecd0" providerId="ADAL" clId="{0D2CE7B7-4346-4A37-BD4E-EBB324287715}" dt="2022-07-27T08:17:01.119" v="374" actId="47"/>
          <pc:sldLayoutMkLst>
            <pc:docMk/>
            <pc:sldMasterMk cId="1647070999" sldId="2147483701"/>
            <pc:sldLayoutMk cId="2881891250" sldId="2147483739"/>
          </pc:sldLayoutMkLst>
        </pc:sldLayoutChg>
        <pc:sldLayoutChg chg="del">
          <pc:chgData name="Izaka, Evija" userId="ab0eba3a-4f06-4b98-b981-5ad487adecd0" providerId="ADAL" clId="{0D2CE7B7-4346-4A37-BD4E-EBB324287715}" dt="2022-07-27T08:15:40.629" v="332" actId="47"/>
          <pc:sldLayoutMkLst>
            <pc:docMk/>
            <pc:sldMasterMk cId="1647070999" sldId="2147483701"/>
            <pc:sldLayoutMk cId="4232600818" sldId="2147483740"/>
          </pc:sldLayoutMkLst>
        </pc:sldLayoutChg>
      </pc:sldMasterChg>
    </pc:docChg>
  </pc:docChgLst>
  <pc:docChgLst>
    <pc:chgData name="Izaka, Evija" userId="ab0eba3a-4f06-4b98-b981-5ad487adecd0" providerId="ADAL" clId="{F0FC4C70-866D-4DBE-A81A-FE892F5122FE}"/>
    <pc:docChg chg="undo redo custSel addSld delSld modSld">
      <pc:chgData name="Izaka, Evija" userId="ab0eba3a-4f06-4b98-b981-5ad487adecd0" providerId="ADAL" clId="{F0FC4C70-866D-4DBE-A81A-FE892F5122FE}" dt="2022-07-25T12:04:42.022" v="3558" actId="20577"/>
      <pc:docMkLst>
        <pc:docMk/>
      </pc:docMkLst>
      <pc:sldChg chg="del">
        <pc:chgData name="Izaka, Evija" userId="ab0eba3a-4f06-4b98-b981-5ad487adecd0" providerId="ADAL" clId="{F0FC4C70-866D-4DBE-A81A-FE892F5122FE}" dt="2022-07-25T10:45:29.346" v="26" actId="47"/>
        <pc:sldMkLst>
          <pc:docMk/>
          <pc:sldMk cId="3439905029" sldId="350"/>
        </pc:sldMkLst>
      </pc:sldChg>
      <pc:sldChg chg="del">
        <pc:chgData name="Izaka, Evija" userId="ab0eba3a-4f06-4b98-b981-5ad487adecd0" providerId="ADAL" clId="{F0FC4C70-866D-4DBE-A81A-FE892F5122FE}" dt="2022-07-25T10:45:23.731" v="15" actId="47"/>
        <pc:sldMkLst>
          <pc:docMk/>
          <pc:sldMk cId="2231961594" sldId="365"/>
        </pc:sldMkLst>
      </pc:sldChg>
      <pc:sldChg chg="del">
        <pc:chgData name="Izaka, Evija" userId="ab0eba3a-4f06-4b98-b981-5ad487adecd0" providerId="ADAL" clId="{F0FC4C70-866D-4DBE-A81A-FE892F5122FE}" dt="2022-07-25T10:45:33.862" v="35" actId="47"/>
        <pc:sldMkLst>
          <pc:docMk/>
          <pc:sldMk cId="572035989" sldId="561"/>
        </pc:sldMkLst>
      </pc:sldChg>
      <pc:sldChg chg="del">
        <pc:chgData name="Izaka, Evija" userId="ab0eba3a-4f06-4b98-b981-5ad487adecd0" providerId="ADAL" clId="{F0FC4C70-866D-4DBE-A81A-FE892F5122FE}" dt="2022-07-25T10:45:21.418" v="13" actId="47"/>
        <pc:sldMkLst>
          <pc:docMk/>
          <pc:sldMk cId="4044036904" sldId="8621"/>
        </pc:sldMkLst>
      </pc:sldChg>
      <pc:sldChg chg="addSp delSp modSp mod">
        <pc:chgData name="Izaka, Evija" userId="ab0eba3a-4f06-4b98-b981-5ad487adecd0" providerId="ADAL" clId="{F0FC4C70-866D-4DBE-A81A-FE892F5122FE}" dt="2022-07-25T10:45:10.896" v="12" actId="931"/>
        <pc:sldMkLst>
          <pc:docMk/>
          <pc:sldMk cId="1273715595" sldId="11494"/>
        </pc:sldMkLst>
        <pc:spChg chg="mod">
          <ac:chgData name="Izaka, Evija" userId="ab0eba3a-4f06-4b98-b981-5ad487adecd0" providerId="ADAL" clId="{F0FC4C70-866D-4DBE-A81A-FE892F5122FE}" dt="2022-07-25T10:44:33.289" v="8" actId="20577"/>
          <ac:spMkLst>
            <pc:docMk/>
            <pc:sldMk cId="1273715595" sldId="11494"/>
            <ac:spMk id="3" creationId="{272D5167-124B-474E-9541-0B3582FED085}"/>
          </ac:spMkLst>
        </pc:spChg>
        <pc:spChg chg="add del mod">
          <ac:chgData name="Izaka, Evija" userId="ab0eba3a-4f06-4b98-b981-5ad487adecd0" providerId="ADAL" clId="{F0FC4C70-866D-4DBE-A81A-FE892F5122FE}" dt="2022-07-25T10:45:10.896" v="12" actId="931"/>
          <ac:spMkLst>
            <pc:docMk/>
            <pc:sldMk cId="1273715595" sldId="11494"/>
            <ac:spMk id="4" creationId="{E3440124-A12A-EDDE-A8CB-9333935C68E0}"/>
          </ac:spMkLst>
        </pc:spChg>
        <pc:spChg chg="del mod">
          <ac:chgData name="Izaka, Evija" userId="ab0eba3a-4f06-4b98-b981-5ad487adecd0" providerId="ADAL" clId="{F0FC4C70-866D-4DBE-A81A-FE892F5122FE}" dt="2022-07-25T10:44:43.782" v="10" actId="478"/>
          <ac:spMkLst>
            <pc:docMk/>
            <pc:sldMk cId="1273715595" sldId="11494"/>
            <ac:spMk id="8" creationId="{3D045F9D-7C0B-4F83-859C-532BB1D71EAA}"/>
          </ac:spMkLst>
        </pc:spChg>
        <pc:picChg chg="del">
          <ac:chgData name="Izaka, Evija" userId="ab0eba3a-4f06-4b98-b981-5ad487adecd0" providerId="ADAL" clId="{F0FC4C70-866D-4DBE-A81A-FE892F5122FE}" dt="2022-07-25T10:44:54.516" v="11" actId="478"/>
          <ac:picMkLst>
            <pc:docMk/>
            <pc:sldMk cId="1273715595" sldId="11494"/>
            <ac:picMk id="5" creationId="{2A932169-DA25-4CED-8FC4-959CAE2B865F}"/>
          </ac:picMkLst>
        </pc:picChg>
        <pc:picChg chg="add mod">
          <ac:chgData name="Izaka, Evija" userId="ab0eba3a-4f06-4b98-b981-5ad487adecd0" providerId="ADAL" clId="{F0FC4C70-866D-4DBE-A81A-FE892F5122FE}" dt="2022-07-25T10:45:10.896" v="12" actId="931"/>
          <ac:picMkLst>
            <pc:docMk/>
            <pc:sldMk cId="1273715595" sldId="11494"/>
            <ac:picMk id="7" creationId="{9426E5C7-1874-CCC2-8497-2F1D0DE35B59}"/>
          </ac:picMkLst>
        </pc:picChg>
      </pc:sldChg>
      <pc:sldChg chg="addSp delSp modSp new del mod">
        <pc:chgData name="Izaka, Evija" userId="ab0eba3a-4f06-4b98-b981-5ad487adecd0" providerId="ADAL" clId="{F0FC4C70-866D-4DBE-A81A-FE892F5122FE}" dt="2022-07-25T10:53:24.768" v="53" actId="47"/>
        <pc:sldMkLst>
          <pc:docMk/>
          <pc:sldMk cId="785015190" sldId="11495"/>
        </pc:sldMkLst>
        <pc:spChg chg="add del">
          <ac:chgData name="Izaka, Evija" userId="ab0eba3a-4f06-4b98-b981-5ad487adecd0" providerId="ADAL" clId="{F0FC4C70-866D-4DBE-A81A-FE892F5122FE}" dt="2022-07-25T10:53:11.472" v="51" actId="931"/>
          <ac:spMkLst>
            <pc:docMk/>
            <pc:sldMk cId="785015190" sldId="11495"/>
            <ac:spMk id="2" creationId="{0AF32B77-C5B5-BB7C-BAA4-19B3126707DE}"/>
          </ac:spMkLst>
        </pc:spChg>
        <pc:spChg chg="del">
          <ac:chgData name="Izaka, Evija" userId="ab0eba3a-4f06-4b98-b981-5ad487adecd0" providerId="ADAL" clId="{F0FC4C70-866D-4DBE-A81A-FE892F5122FE}" dt="2022-07-25T10:45:55.965" v="38" actId="478"/>
          <ac:spMkLst>
            <pc:docMk/>
            <pc:sldMk cId="785015190" sldId="11495"/>
            <ac:spMk id="3" creationId="{84065716-43CE-AA55-4A9E-E4045C065EE8}"/>
          </ac:spMkLst>
        </pc:spChg>
        <pc:spChg chg="mod">
          <ac:chgData name="Izaka, Evija" userId="ab0eba3a-4f06-4b98-b981-5ad487adecd0" providerId="ADAL" clId="{F0FC4C70-866D-4DBE-A81A-FE892F5122FE}" dt="2022-07-25T10:46:36.225" v="49" actId="20577"/>
          <ac:spMkLst>
            <pc:docMk/>
            <pc:sldMk cId="785015190" sldId="11495"/>
            <ac:spMk id="4" creationId="{9215D811-A37C-47C2-D15D-0782004B180A}"/>
          </ac:spMkLst>
        </pc:spChg>
        <pc:picChg chg="add del mod">
          <ac:chgData name="Izaka, Evija" userId="ab0eba3a-4f06-4b98-b981-5ad487adecd0" providerId="ADAL" clId="{F0FC4C70-866D-4DBE-A81A-FE892F5122FE}" dt="2022-07-25T10:53:11.472" v="51" actId="931"/>
          <ac:picMkLst>
            <pc:docMk/>
            <pc:sldMk cId="785015190" sldId="11495"/>
            <ac:picMk id="10" creationId="{F1C916D3-978C-3865-FCD4-1E90BF072BB8}"/>
          </ac:picMkLst>
        </pc:picChg>
      </pc:sldChg>
      <pc:sldChg chg="delSp modSp new mod">
        <pc:chgData name="Izaka, Evija" userId="ab0eba3a-4f06-4b98-b981-5ad487adecd0" providerId="ADAL" clId="{F0FC4C70-866D-4DBE-A81A-FE892F5122FE}" dt="2022-07-25T10:55:53.774" v="278" actId="20577"/>
        <pc:sldMkLst>
          <pc:docMk/>
          <pc:sldMk cId="1185077675" sldId="11495"/>
        </pc:sldMkLst>
        <pc:spChg chg="del">
          <ac:chgData name="Izaka, Evija" userId="ab0eba3a-4f06-4b98-b981-5ad487adecd0" providerId="ADAL" clId="{F0FC4C70-866D-4DBE-A81A-FE892F5122FE}" dt="2022-07-25T10:53:49.070" v="58" actId="478"/>
          <ac:spMkLst>
            <pc:docMk/>
            <pc:sldMk cId="1185077675" sldId="11495"/>
            <ac:spMk id="2" creationId="{CD9A7F1E-1075-479E-85C1-3106D5E7B4A0}"/>
          </ac:spMkLst>
        </pc:spChg>
        <pc:spChg chg="mod">
          <ac:chgData name="Izaka, Evija" userId="ab0eba3a-4f06-4b98-b981-5ad487adecd0" providerId="ADAL" clId="{F0FC4C70-866D-4DBE-A81A-FE892F5122FE}" dt="2022-07-25T10:55:53.774" v="278" actId="20577"/>
          <ac:spMkLst>
            <pc:docMk/>
            <pc:sldMk cId="1185077675" sldId="11495"/>
            <ac:spMk id="3" creationId="{3675EEF3-3D8B-F609-ED77-9AFC86C20B99}"/>
          </ac:spMkLst>
        </pc:spChg>
        <pc:spChg chg="mod">
          <ac:chgData name="Izaka, Evija" userId="ab0eba3a-4f06-4b98-b981-5ad487adecd0" providerId="ADAL" clId="{F0FC4C70-866D-4DBE-A81A-FE892F5122FE}" dt="2022-07-25T10:54:00.240" v="66" actId="20577"/>
          <ac:spMkLst>
            <pc:docMk/>
            <pc:sldMk cId="1185077675" sldId="11495"/>
            <ac:spMk id="5" creationId="{36EA62E2-E750-EE82-6102-FB42CFB27C60}"/>
          </ac:spMkLst>
        </pc:spChg>
      </pc:sldChg>
      <pc:sldChg chg="new del">
        <pc:chgData name="Izaka, Evija" userId="ab0eba3a-4f06-4b98-b981-5ad487adecd0" providerId="ADAL" clId="{F0FC4C70-866D-4DBE-A81A-FE892F5122FE}" dt="2022-07-25T10:53:38.151" v="56" actId="47"/>
        <pc:sldMkLst>
          <pc:docMk/>
          <pc:sldMk cId="1428992772" sldId="11495"/>
        </pc:sldMkLst>
      </pc:sldChg>
      <pc:sldChg chg="new del">
        <pc:chgData name="Izaka, Evija" userId="ab0eba3a-4f06-4b98-b981-5ad487adecd0" providerId="ADAL" clId="{F0FC4C70-866D-4DBE-A81A-FE892F5122FE}" dt="2022-07-25T10:56:26.910" v="280" actId="680"/>
        <pc:sldMkLst>
          <pc:docMk/>
          <pc:sldMk cId="2853095947" sldId="11496"/>
        </pc:sldMkLst>
      </pc:sldChg>
      <pc:sldChg chg="addSp delSp modSp new mod">
        <pc:chgData name="Izaka, Evija" userId="ab0eba3a-4f06-4b98-b981-5ad487adecd0" providerId="ADAL" clId="{F0FC4C70-866D-4DBE-A81A-FE892F5122FE}" dt="2022-07-25T11:36:09.834" v="1897" actId="20577"/>
        <pc:sldMkLst>
          <pc:docMk/>
          <pc:sldMk cId="3125071938" sldId="11496"/>
        </pc:sldMkLst>
        <pc:spChg chg="add del mod">
          <ac:chgData name="Izaka, Evija" userId="ab0eba3a-4f06-4b98-b981-5ad487adecd0" providerId="ADAL" clId="{F0FC4C70-866D-4DBE-A81A-FE892F5122FE}" dt="2022-07-25T11:19:16.721" v="1330" actId="931"/>
          <ac:spMkLst>
            <pc:docMk/>
            <pc:sldMk cId="3125071938" sldId="11496"/>
            <ac:spMk id="2" creationId="{021FEE6F-D136-91FD-BCDE-80498527BF2A}"/>
          </ac:spMkLst>
        </pc:spChg>
        <pc:spChg chg="add del mod">
          <ac:chgData name="Izaka, Evija" userId="ab0eba3a-4f06-4b98-b981-5ad487adecd0" providerId="ADAL" clId="{F0FC4C70-866D-4DBE-A81A-FE892F5122FE}" dt="2022-07-25T10:56:56.998" v="297" actId="20577"/>
          <ac:spMkLst>
            <pc:docMk/>
            <pc:sldMk cId="3125071938" sldId="11496"/>
            <ac:spMk id="3" creationId="{F50574D0-07DC-1389-2E49-F66BB4105A18}"/>
          </ac:spMkLst>
        </pc:spChg>
        <pc:spChg chg="mod">
          <ac:chgData name="Izaka, Evija" userId="ab0eba3a-4f06-4b98-b981-5ad487adecd0" providerId="ADAL" clId="{F0FC4C70-866D-4DBE-A81A-FE892F5122FE}" dt="2022-07-25T11:36:09.834" v="1897" actId="20577"/>
          <ac:spMkLst>
            <pc:docMk/>
            <pc:sldMk cId="3125071938" sldId="11496"/>
            <ac:spMk id="4" creationId="{C2B3CD95-1FF7-1DB0-35AC-7E5C0D87F84B}"/>
          </ac:spMkLst>
        </pc:spChg>
        <pc:spChg chg="mod">
          <ac:chgData name="Izaka, Evija" userId="ab0eba3a-4f06-4b98-b981-5ad487adecd0" providerId="ADAL" clId="{F0FC4C70-866D-4DBE-A81A-FE892F5122FE}" dt="2022-07-25T10:57:05.645" v="309" actId="20577"/>
          <ac:spMkLst>
            <pc:docMk/>
            <pc:sldMk cId="3125071938" sldId="11496"/>
            <ac:spMk id="6" creationId="{A8E04D52-89E1-D016-0352-39448F9FD018}"/>
          </ac:spMkLst>
        </pc:spChg>
        <pc:spChg chg="del">
          <ac:chgData name="Izaka, Evija" userId="ab0eba3a-4f06-4b98-b981-5ad487adecd0" providerId="ADAL" clId="{F0FC4C70-866D-4DBE-A81A-FE892F5122FE}" dt="2022-07-25T10:57:14.168" v="311" actId="478"/>
          <ac:spMkLst>
            <pc:docMk/>
            <pc:sldMk cId="3125071938" sldId="11496"/>
            <ac:spMk id="8" creationId="{B40D4F95-2A6A-EF8F-48D9-EB7AC29A5D1A}"/>
          </ac:spMkLst>
        </pc:spChg>
        <pc:spChg chg="add del mod">
          <ac:chgData name="Izaka, Evija" userId="ab0eba3a-4f06-4b98-b981-5ad487adecd0" providerId="ADAL" clId="{F0FC4C70-866D-4DBE-A81A-FE892F5122FE}" dt="2022-07-25T11:21:19.457" v="1335" actId="931"/>
          <ac:spMkLst>
            <pc:docMk/>
            <pc:sldMk cId="3125071938" sldId="11496"/>
            <ac:spMk id="14" creationId="{0FD792DE-F209-27C5-8C52-DC31F7A8C044}"/>
          </ac:spMkLst>
        </pc:spChg>
        <pc:spChg chg="add del mod">
          <ac:chgData name="Izaka, Evija" userId="ab0eba3a-4f06-4b98-b981-5ad487adecd0" providerId="ADAL" clId="{F0FC4C70-866D-4DBE-A81A-FE892F5122FE}" dt="2022-07-25T11:22:44.944" v="1340" actId="931"/>
          <ac:spMkLst>
            <pc:docMk/>
            <pc:sldMk cId="3125071938" sldId="11496"/>
            <ac:spMk id="20" creationId="{82B903ED-4614-D3FA-7ACC-FF7ACB92ED5E}"/>
          </ac:spMkLst>
        </pc:spChg>
        <pc:picChg chg="add del mod">
          <ac:chgData name="Izaka, Evija" userId="ab0eba3a-4f06-4b98-b981-5ad487adecd0" providerId="ADAL" clId="{F0FC4C70-866D-4DBE-A81A-FE892F5122FE}" dt="2022-07-25T11:17:26.227" v="1329" actId="931"/>
          <ac:picMkLst>
            <pc:docMk/>
            <pc:sldMk cId="3125071938" sldId="11496"/>
            <ac:picMk id="10" creationId="{6D5F62EA-FF0D-F69B-A4E5-AAD7793B2329}"/>
          </ac:picMkLst>
        </pc:picChg>
        <pc:picChg chg="add del mod">
          <ac:chgData name="Izaka, Evija" userId="ab0eba3a-4f06-4b98-b981-5ad487adecd0" providerId="ADAL" clId="{F0FC4C70-866D-4DBE-A81A-FE892F5122FE}" dt="2022-07-25T11:19:50.339" v="1331" actId="478"/>
          <ac:picMkLst>
            <pc:docMk/>
            <pc:sldMk cId="3125071938" sldId="11496"/>
            <ac:picMk id="12" creationId="{0BD9488C-BC50-2A5D-E38C-E9AB929896F1}"/>
          </ac:picMkLst>
        </pc:picChg>
        <pc:picChg chg="add del mod">
          <ac:chgData name="Izaka, Evija" userId="ab0eba3a-4f06-4b98-b981-5ad487adecd0" providerId="ADAL" clId="{F0FC4C70-866D-4DBE-A81A-FE892F5122FE}" dt="2022-07-25T11:20:05.842" v="1334" actId="931"/>
          <ac:picMkLst>
            <pc:docMk/>
            <pc:sldMk cId="3125071938" sldId="11496"/>
            <ac:picMk id="16" creationId="{8C683AD1-02EE-8C95-66AF-18CC8FAF2500}"/>
          </ac:picMkLst>
        </pc:picChg>
        <pc:picChg chg="add del mod">
          <ac:chgData name="Izaka, Evija" userId="ab0eba3a-4f06-4b98-b981-5ad487adecd0" providerId="ADAL" clId="{F0FC4C70-866D-4DBE-A81A-FE892F5122FE}" dt="2022-07-25T11:22:39.229" v="1338" actId="478"/>
          <ac:picMkLst>
            <pc:docMk/>
            <pc:sldMk cId="3125071938" sldId="11496"/>
            <ac:picMk id="18" creationId="{013F55A9-26F5-7C0C-B1F3-69E96415A4C4}"/>
          </ac:picMkLst>
        </pc:picChg>
        <pc:picChg chg="add mod">
          <ac:chgData name="Izaka, Evija" userId="ab0eba3a-4f06-4b98-b981-5ad487adecd0" providerId="ADAL" clId="{F0FC4C70-866D-4DBE-A81A-FE892F5122FE}" dt="2022-07-25T11:22:50.307" v="1342" actId="14100"/>
          <ac:picMkLst>
            <pc:docMk/>
            <pc:sldMk cId="3125071938" sldId="11496"/>
            <ac:picMk id="22" creationId="{F02B927E-7632-759C-0A91-6975348C030B}"/>
          </ac:picMkLst>
        </pc:picChg>
      </pc:sldChg>
      <pc:sldChg chg="new del">
        <pc:chgData name="Izaka, Evija" userId="ab0eba3a-4f06-4b98-b981-5ad487adecd0" providerId="ADAL" clId="{F0FC4C70-866D-4DBE-A81A-FE892F5122FE}" dt="2022-07-25T10:53:25.946" v="54" actId="47"/>
        <pc:sldMkLst>
          <pc:docMk/>
          <pc:sldMk cId="4082513652" sldId="11496"/>
        </pc:sldMkLst>
      </pc:sldChg>
      <pc:sldChg chg="addSp delSp modSp new mod">
        <pc:chgData name="Izaka, Evija" userId="ab0eba3a-4f06-4b98-b981-5ad487adecd0" providerId="ADAL" clId="{F0FC4C70-866D-4DBE-A81A-FE892F5122FE}" dt="2022-07-25T11:38:01.926" v="2061" actId="1076"/>
        <pc:sldMkLst>
          <pc:docMk/>
          <pc:sldMk cId="3818879911" sldId="11497"/>
        </pc:sldMkLst>
        <pc:spChg chg="del mod">
          <ac:chgData name="Izaka, Evija" userId="ab0eba3a-4f06-4b98-b981-5ad487adecd0" providerId="ADAL" clId="{F0FC4C70-866D-4DBE-A81A-FE892F5122FE}" dt="2022-07-25T11:37:35.326" v="2053" actId="478"/>
          <ac:spMkLst>
            <pc:docMk/>
            <pc:sldMk cId="3818879911" sldId="11497"/>
            <ac:spMk id="2" creationId="{C87CDBCD-EB48-FE56-791D-08B5D2F059D0}"/>
          </ac:spMkLst>
        </pc:spChg>
        <pc:spChg chg="mod">
          <ac:chgData name="Izaka, Evija" userId="ab0eba3a-4f06-4b98-b981-5ad487adecd0" providerId="ADAL" clId="{F0FC4C70-866D-4DBE-A81A-FE892F5122FE}" dt="2022-07-25T11:37:40.371" v="2055" actId="1076"/>
          <ac:spMkLst>
            <pc:docMk/>
            <pc:sldMk cId="3818879911" sldId="11497"/>
            <ac:spMk id="3" creationId="{9C7171D2-ED22-0ABD-84EC-4E4CC505CC25}"/>
          </ac:spMkLst>
        </pc:spChg>
        <pc:spChg chg="mod">
          <ac:chgData name="Izaka, Evija" userId="ab0eba3a-4f06-4b98-b981-5ad487adecd0" providerId="ADAL" clId="{F0FC4C70-866D-4DBE-A81A-FE892F5122FE}" dt="2022-07-25T11:37:42.914" v="2056" actId="1076"/>
          <ac:spMkLst>
            <pc:docMk/>
            <pc:sldMk cId="3818879911" sldId="11497"/>
            <ac:spMk id="4" creationId="{4095A3B1-F986-D63A-EBE4-9F25804AB783}"/>
          </ac:spMkLst>
        </pc:spChg>
        <pc:spChg chg="mod">
          <ac:chgData name="Izaka, Evija" userId="ab0eba3a-4f06-4b98-b981-5ad487adecd0" providerId="ADAL" clId="{F0FC4C70-866D-4DBE-A81A-FE892F5122FE}" dt="2022-07-25T11:37:46.403" v="2057" actId="1076"/>
          <ac:spMkLst>
            <pc:docMk/>
            <pc:sldMk cId="3818879911" sldId="11497"/>
            <ac:spMk id="5" creationId="{B17C72A1-4E53-C006-EFDC-79CE41EEEFB5}"/>
          </ac:spMkLst>
        </pc:spChg>
        <pc:spChg chg="mod">
          <ac:chgData name="Izaka, Evija" userId="ab0eba3a-4f06-4b98-b981-5ad487adecd0" providerId="ADAL" clId="{F0FC4C70-866D-4DBE-A81A-FE892F5122FE}" dt="2022-07-25T11:37:48.550" v="2058" actId="1076"/>
          <ac:spMkLst>
            <pc:docMk/>
            <pc:sldMk cId="3818879911" sldId="11497"/>
            <ac:spMk id="6" creationId="{D416B6C7-E959-8919-9B1A-C45DF98DD934}"/>
          </ac:spMkLst>
        </pc:spChg>
        <pc:spChg chg="del">
          <ac:chgData name="Izaka, Evija" userId="ab0eba3a-4f06-4b98-b981-5ad487adecd0" providerId="ADAL" clId="{F0FC4C70-866D-4DBE-A81A-FE892F5122FE}" dt="2022-07-25T11:37:03.456" v="2046" actId="478"/>
          <ac:spMkLst>
            <pc:docMk/>
            <pc:sldMk cId="3818879911" sldId="11497"/>
            <ac:spMk id="7" creationId="{A9C9540F-8BF2-5E62-FDB4-FF10E3BFB3B5}"/>
          </ac:spMkLst>
        </pc:spChg>
        <pc:spChg chg="del">
          <ac:chgData name="Izaka, Evija" userId="ab0eba3a-4f06-4b98-b981-5ad487adecd0" providerId="ADAL" clId="{F0FC4C70-866D-4DBE-A81A-FE892F5122FE}" dt="2022-07-25T11:37:01.595" v="2045" actId="478"/>
          <ac:spMkLst>
            <pc:docMk/>
            <pc:sldMk cId="3818879911" sldId="11497"/>
            <ac:spMk id="8" creationId="{2D24E375-9BFC-606C-B409-5EC4CCE6624D}"/>
          </ac:spMkLst>
        </pc:spChg>
        <pc:spChg chg="add del mod">
          <ac:chgData name="Izaka, Evija" userId="ab0eba3a-4f06-4b98-b981-5ad487adecd0" providerId="ADAL" clId="{F0FC4C70-866D-4DBE-A81A-FE892F5122FE}" dt="2022-07-25T11:37:36.987" v="2054" actId="478"/>
          <ac:spMkLst>
            <pc:docMk/>
            <pc:sldMk cId="3818879911" sldId="11497"/>
            <ac:spMk id="16" creationId="{6CF6D6B2-3EC5-9AB7-91D8-BFC10BD75FD1}"/>
          </ac:spMkLst>
        </pc:spChg>
        <pc:graphicFrameChg chg="add del modGraphic">
          <ac:chgData name="Izaka, Evija" userId="ab0eba3a-4f06-4b98-b981-5ad487adecd0" providerId="ADAL" clId="{F0FC4C70-866D-4DBE-A81A-FE892F5122FE}" dt="2022-07-25T11:31:20.662" v="1489" actId="478"/>
          <ac:graphicFrameMkLst>
            <pc:docMk/>
            <pc:sldMk cId="3818879911" sldId="11497"/>
            <ac:graphicFrameMk id="10" creationId="{44194501-CA1A-7FFF-4184-AA84099EFB0D}"/>
          </ac:graphicFrameMkLst>
        </pc:graphicFrameChg>
        <pc:graphicFrameChg chg="add del mod">
          <ac:chgData name="Izaka, Evija" userId="ab0eba3a-4f06-4b98-b981-5ad487adecd0" providerId="ADAL" clId="{F0FC4C70-866D-4DBE-A81A-FE892F5122FE}" dt="2022-07-25T11:30:29.160" v="1487" actId="478"/>
          <ac:graphicFrameMkLst>
            <pc:docMk/>
            <pc:sldMk cId="3818879911" sldId="11497"/>
            <ac:graphicFrameMk id="11" creationId="{EBA25CCC-6A2B-061B-CA3A-4061AF8648D6}"/>
          </ac:graphicFrameMkLst>
        </pc:graphicFrameChg>
        <pc:graphicFrameChg chg="add mod">
          <ac:chgData name="Izaka, Evija" userId="ab0eba3a-4f06-4b98-b981-5ad487adecd0" providerId="ADAL" clId="{F0FC4C70-866D-4DBE-A81A-FE892F5122FE}" dt="2022-07-25T11:37:57.685" v="2060" actId="1076"/>
          <ac:graphicFrameMkLst>
            <pc:docMk/>
            <pc:sldMk cId="3818879911" sldId="11497"/>
            <ac:graphicFrameMk id="12" creationId="{41CAB776-4D0C-7865-CD81-6326834B2DBC}"/>
          </ac:graphicFrameMkLst>
        </pc:graphicFrameChg>
        <pc:picChg chg="add mod">
          <ac:chgData name="Izaka, Evija" userId="ab0eba3a-4f06-4b98-b981-5ad487adecd0" providerId="ADAL" clId="{F0FC4C70-866D-4DBE-A81A-FE892F5122FE}" dt="2022-07-25T11:38:01.926" v="2061" actId="1076"/>
          <ac:picMkLst>
            <pc:docMk/>
            <pc:sldMk cId="3818879911" sldId="11497"/>
            <ac:picMk id="14" creationId="{D38439B9-EB2C-9FCA-1A16-4A367D41177D}"/>
          </ac:picMkLst>
        </pc:picChg>
      </pc:sldChg>
      <pc:sldChg chg="addSp delSp modSp add mod">
        <pc:chgData name="Izaka, Evija" userId="ab0eba3a-4f06-4b98-b981-5ad487adecd0" providerId="ADAL" clId="{F0FC4C70-866D-4DBE-A81A-FE892F5122FE}" dt="2022-07-25T11:54:40.736" v="2808" actId="1076"/>
        <pc:sldMkLst>
          <pc:docMk/>
          <pc:sldMk cId="3212271298" sldId="11498"/>
        </pc:sldMkLst>
        <pc:spChg chg="del">
          <ac:chgData name="Izaka, Evija" userId="ab0eba3a-4f06-4b98-b981-5ad487adecd0" providerId="ADAL" clId="{F0FC4C70-866D-4DBE-A81A-FE892F5122FE}" dt="2022-07-25T11:39:38.272" v="2112" actId="931"/>
          <ac:spMkLst>
            <pc:docMk/>
            <pc:sldMk cId="3212271298" sldId="11498"/>
            <ac:spMk id="2" creationId="{021FEE6F-D136-91FD-BCDE-80498527BF2A}"/>
          </ac:spMkLst>
        </pc:spChg>
        <pc:spChg chg="mod">
          <ac:chgData name="Izaka, Evija" userId="ab0eba3a-4f06-4b98-b981-5ad487adecd0" providerId="ADAL" clId="{F0FC4C70-866D-4DBE-A81A-FE892F5122FE}" dt="2022-07-25T10:58:26.556" v="393" actId="20577"/>
          <ac:spMkLst>
            <pc:docMk/>
            <pc:sldMk cId="3212271298" sldId="11498"/>
            <ac:spMk id="3" creationId="{F50574D0-07DC-1389-2E49-F66BB4105A18}"/>
          </ac:spMkLst>
        </pc:spChg>
        <pc:spChg chg="mod">
          <ac:chgData name="Izaka, Evija" userId="ab0eba3a-4f06-4b98-b981-5ad487adecd0" providerId="ADAL" clId="{F0FC4C70-866D-4DBE-A81A-FE892F5122FE}" dt="2022-07-25T11:54:40.736" v="2808" actId="1076"/>
          <ac:spMkLst>
            <pc:docMk/>
            <pc:sldMk cId="3212271298" sldId="11498"/>
            <ac:spMk id="4" creationId="{C2B3CD95-1FF7-1DB0-35AC-7E5C0D87F84B}"/>
          </ac:spMkLst>
        </pc:spChg>
        <pc:spChg chg="add del mod">
          <ac:chgData name="Izaka, Evija" userId="ab0eba3a-4f06-4b98-b981-5ad487adecd0" providerId="ADAL" clId="{F0FC4C70-866D-4DBE-A81A-FE892F5122FE}" dt="2022-07-25T11:41:05.691" v="2115" actId="931"/>
          <ac:spMkLst>
            <pc:docMk/>
            <pc:sldMk cId="3212271298" sldId="11498"/>
            <ac:spMk id="11" creationId="{BDDED298-8FA8-005C-AD43-53C2986E05D7}"/>
          </ac:spMkLst>
        </pc:spChg>
        <pc:picChg chg="add del mod">
          <ac:chgData name="Izaka, Evija" userId="ab0eba3a-4f06-4b98-b981-5ad487adecd0" providerId="ADAL" clId="{F0FC4C70-866D-4DBE-A81A-FE892F5122FE}" dt="2022-07-25T11:40:38.938" v="2113" actId="478"/>
          <ac:picMkLst>
            <pc:docMk/>
            <pc:sldMk cId="3212271298" sldId="11498"/>
            <ac:picMk id="9" creationId="{3E0CA42C-DEA5-3AF5-EE5E-C32A955EBA14}"/>
          </ac:picMkLst>
        </pc:picChg>
        <pc:picChg chg="add mod">
          <ac:chgData name="Izaka, Evija" userId="ab0eba3a-4f06-4b98-b981-5ad487adecd0" providerId="ADAL" clId="{F0FC4C70-866D-4DBE-A81A-FE892F5122FE}" dt="2022-07-25T11:41:35.871" v="2127" actId="14100"/>
          <ac:picMkLst>
            <pc:docMk/>
            <pc:sldMk cId="3212271298" sldId="11498"/>
            <ac:picMk id="13" creationId="{3800F44A-BCAC-7984-D6D1-28609F1FC88F}"/>
          </ac:picMkLst>
        </pc:picChg>
      </pc:sldChg>
      <pc:sldChg chg="addSp delSp modSp new del mod">
        <pc:chgData name="Izaka, Evija" userId="ab0eba3a-4f06-4b98-b981-5ad487adecd0" providerId="ADAL" clId="{F0FC4C70-866D-4DBE-A81A-FE892F5122FE}" dt="2022-07-25T10:59:00.445" v="398" actId="47"/>
        <pc:sldMkLst>
          <pc:docMk/>
          <pc:sldMk cId="361876407" sldId="11499"/>
        </pc:sldMkLst>
        <pc:spChg chg="add del mod">
          <ac:chgData name="Izaka, Evija" userId="ab0eba3a-4f06-4b98-b981-5ad487adecd0" providerId="ADAL" clId="{F0FC4C70-866D-4DBE-A81A-FE892F5122FE}" dt="2022-07-25T10:58:58.566" v="397" actId="478"/>
          <ac:spMkLst>
            <pc:docMk/>
            <pc:sldMk cId="361876407" sldId="11499"/>
            <ac:spMk id="2" creationId="{749A2906-7630-5FC8-463D-5182B75FAACE}"/>
          </ac:spMkLst>
        </pc:spChg>
      </pc:sldChg>
      <pc:sldChg chg="addSp delSp modSp new mod">
        <pc:chgData name="Izaka, Evija" userId="ab0eba3a-4f06-4b98-b981-5ad487adecd0" providerId="ADAL" clId="{F0FC4C70-866D-4DBE-A81A-FE892F5122FE}" dt="2022-07-25T11:59:23.951" v="2953" actId="931"/>
        <pc:sldMkLst>
          <pc:docMk/>
          <pc:sldMk cId="3016011212" sldId="11499"/>
        </pc:sldMkLst>
        <pc:spChg chg="del">
          <ac:chgData name="Izaka, Evija" userId="ab0eba3a-4f06-4b98-b981-5ad487adecd0" providerId="ADAL" clId="{F0FC4C70-866D-4DBE-A81A-FE892F5122FE}" dt="2022-07-25T11:00:48.367" v="416" actId="478"/>
          <ac:spMkLst>
            <pc:docMk/>
            <pc:sldMk cId="3016011212" sldId="11499"/>
            <ac:spMk id="2" creationId="{62684E1D-73BD-6155-7C8C-7AAF0951DAA7}"/>
          </ac:spMkLst>
        </pc:spChg>
        <pc:spChg chg="del">
          <ac:chgData name="Izaka, Evija" userId="ab0eba3a-4f06-4b98-b981-5ad487adecd0" providerId="ADAL" clId="{F0FC4C70-866D-4DBE-A81A-FE892F5122FE}" dt="2022-07-25T11:00:58.357" v="419" actId="478"/>
          <ac:spMkLst>
            <pc:docMk/>
            <pc:sldMk cId="3016011212" sldId="11499"/>
            <ac:spMk id="3" creationId="{FA2AB5F1-EED4-8736-32A8-B37717788E25}"/>
          </ac:spMkLst>
        </pc:spChg>
        <pc:spChg chg="del">
          <ac:chgData name="Izaka, Evija" userId="ab0eba3a-4f06-4b98-b981-5ad487adecd0" providerId="ADAL" clId="{F0FC4C70-866D-4DBE-A81A-FE892F5122FE}" dt="2022-07-25T11:00:20.793" v="406" actId="478"/>
          <ac:spMkLst>
            <pc:docMk/>
            <pc:sldMk cId="3016011212" sldId="11499"/>
            <ac:spMk id="4" creationId="{138F6A4C-A0DE-A557-0357-C3BC6ED24704}"/>
          </ac:spMkLst>
        </pc:spChg>
        <pc:spChg chg="del">
          <ac:chgData name="Izaka, Evija" userId="ab0eba3a-4f06-4b98-b981-5ad487adecd0" providerId="ADAL" clId="{F0FC4C70-866D-4DBE-A81A-FE892F5122FE}" dt="2022-07-25T11:00:29.653" v="411" actId="478"/>
          <ac:spMkLst>
            <pc:docMk/>
            <pc:sldMk cId="3016011212" sldId="11499"/>
            <ac:spMk id="5" creationId="{C59E3114-5EB8-3540-6285-2840FCC42765}"/>
          </ac:spMkLst>
        </pc:spChg>
        <pc:spChg chg="add del mod">
          <ac:chgData name="Izaka, Evija" userId="ab0eba3a-4f06-4b98-b981-5ad487adecd0" providerId="ADAL" clId="{F0FC4C70-866D-4DBE-A81A-FE892F5122FE}" dt="2022-07-25T11:57:12.648" v="2857" actId="931"/>
          <ac:spMkLst>
            <pc:docMk/>
            <pc:sldMk cId="3016011212" sldId="11499"/>
            <ac:spMk id="6" creationId="{5CF2D69E-A766-9B2A-096C-C4C4E0DE0A24}"/>
          </ac:spMkLst>
        </pc:spChg>
        <pc:spChg chg="del mod">
          <ac:chgData name="Izaka, Evija" userId="ab0eba3a-4f06-4b98-b981-5ad487adecd0" providerId="ADAL" clId="{F0FC4C70-866D-4DBE-A81A-FE892F5122FE}" dt="2022-07-25T11:58:16.469" v="2881" actId="931"/>
          <ac:spMkLst>
            <pc:docMk/>
            <pc:sldMk cId="3016011212" sldId="11499"/>
            <ac:spMk id="7" creationId="{EDA2016D-0D2A-6431-A592-AC2BD3E2B550}"/>
          </ac:spMkLst>
        </pc:spChg>
        <pc:spChg chg="add del mod">
          <ac:chgData name="Izaka, Evija" userId="ab0eba3a-4f06-4b98-b981-5ad487adecd0" providerId="ADAL" clId="{F0FC4C70-866D-4DBE-A81A-FE892F5122FE}" dt="2022-07-25T11:57:43.522" v="2860" actId="931"/>
          <ac:spMkLst>
            <pc:docMk/>
            <pc:sldMk cId="3016011212" sldId="11499"/>
            <ac:spMk id="8" creationId="{6B4946CA-B3C1-C6C5-BFCC-8641DAF9E3DA}"/>
          </ac:spMkLst>
        </pc:spChg>
        <pc:spChg chg="del mod">
          <ac:chgData name="Izaka, Evija" userId="ab0eba3a-4f06-4b98-b981-5ad487adecd0" providerId="ADAL" clId="{F0FC4C70-866D-4DBE-A81A-FE892F5122FE}" dt="2022-07-25T11:59:23.951" v="2953" actId="931"/>
          <ac:spMkLst>
            <pc:docMk/>
            <pc:sldMk cId="3016011212" sldId="11499"/>
            <ac:spMk id="9" creationId="{233F0D69-480C-BD58-8879-5F5DAEFE61A0}"/>
          </ac:spMkLst>
        </pc:spChg>
        <pc:spChg chg="del">
          <ac:chgData name="Izaka, Evija" userId="ab0eba3a-4f06-4b98-b981-5ad487adecd0" providerId="ADAL" clId="{F0FC4C70-866D-4DBE-A81A-FE892F5122FE}" dt="2022-07-25T11:59:01.258" v="2931" actId="478"/>
          <ac:spMkLst>
            <pc:docMk/>
            <pc:sldMk cId="3016011212" sldId="11499"/>
            <ac:spMk id="11" creationId="{29DB5EA0-1E25-AD54-EAAA-FB0D4A42F25F}"/>
          </ac:spMkLst>
        </pc:spChg>
        <pc:spChg chg="add mod">
          <ac:chgData name="Izaka, Evija" userId="ab0eba3a-4f06-4b98-b981-5ad487adecd0" providerId="ADAL" clId="{F0FC4C70-866D-4DBE-A81A-FE892F5122FE}" dt="2022-07-25T11:56:47.478" v="2856" actId="1076"/>
          <ac:spMkLst>
            <pc:docMk/>
            <pc:sldMk cId="3016011212" sldId="11499"/>
            <ac:spMk id="15" creationId="{4B971AC0-409C-5BC5-10F1-4025F3060A13}"/>
          </ac:spMkLst>
        </pc:spChg>
        <pc:spChg chg="add mod">
          <ac:chgData name="Izaka, Evija" userId="ab0eba3a-4f06-4b98-b981-5ad487adecd0" providerId="ADAL" clId="{F0FC4C70-866D-4DBE-A81A-FE892F5122FE}" dt="2022-07-25T11:58:03.912" v="2880" actId="1076"/>
          <ac:spMkLst>
            <pc:docMk/>
            <pc:sldMk cId="3016011212" sldId="11499"/>
            <ac:spMk id="18" creationId="{8AE134C3-FFA7-6395-CD94-1889568F3B83}"/>
          </ac:spMkLst>
        </pc:spChg>
        <pc:spChg chg="add mod">
          <ac:chgData name="Izaka, Evija" userId="ab0eba3a-4f06-4b98-b981-5ad487adecd0" providerId="ADAL" clId="{F0FC4C70-866D-4DBE-A81A-FE892F5122FE}" dt="2022-07-25T11:58:46.975" v="2930" actId="1076"/>
          <ac:spMkLst>
            <pc:docMk/>
            <pc:sldMk cId="3016011212" sldId="11499"/>
            <ac:spMk id="23" creationId="{02E71613-27F6-490E-4F90-742EF7F9E341}"/>
          </ac:spMkLst>
        </pc:spChg>
        <pc:spChg chg="add mod">
          <ac:chgData name="Izaka, Evija" userId="ab0eba3a-4f06-4b98-b981-5ad487adecd0" providerId="ADAL" clId="{F0FC4C70-866D-4DBE-A81A-FE892F5122FE}" dt="2022-07-25T11:59:17.600" v="2952" actId="20577"/>
          <ac:spMkLst>
            <pc:docMk/>
            <pc:sldMk cId="3016011212" sldId="11499"/>
            <ac:spMk id="24" creationId="{E7A0EF2C-33B3-CC89-015E-A5396D2DC524}"/>
          </ac:spMkLst>
        </pc:spChg>
        <pc:picChg chg="add del mod">
          <ac:chgData name="Izaka, Evija" userId="ab0eba3a-4f06-4b98-b981-5ad487adecd0" providerId="ADAL" clId="{F0FC4C70-866D-4DBE-A81A-FE892F5122FE}" dt="2022-07-25T11:00:12.016" v="403" actId="931"/>
          <ac:picMkLst>
            <pc:docMk/>
            <pc:sldMk cId="3016011212" sldId="11499"/>
            <ac:picMk id="14" creationId="{67C73CE5-EE08-F26E-4867-3F7B6AC083D1}"/>
          </ac:picMkLst>
        </pc:picChg>
        <pc:picChg chg="add mod">
          <ac:chgData name="Izaka, Evija" userId="ab0eba3a-4f06-4b98-b981-5ad487adecd0" providerId="ADAL" clId="{F0FC4C70-866D-4DBE-A81A-FE892F5122FE}" dt="2022-07-25T11:57:12.648" v="2857" actId="931"/>
          <ac:picMkLst>
            <pc:docMk/>
            <pc:sldMk cId="3016011212" sldId="11499"/>
            <ac:picMk id="17" creationId="{487801AC-E853-67E6-C6AF-76DFBA2B5B6A}"/>
          </ac:picMkLst>
        </pc:picChg>
        <pc:picChg chg="add mod">
          <ac:chgData name="Izaka, Evija" userId="ab0eba3a-4f06-4b98-b981-5ad487adecd0" providerId="ADAL" clId="{F0FC4C70-866D-4DBE-A81A-FE892F5122FE}" dt="2022-07-25T11:57:43.522" v="2860" actId="931"/>
          <ac:picMkLst>
            <pc:docMk/>
            <pc:sldMk cId="3016011212" sldId="11499"/>
            <ac:picMk id="20" creationId="{651A118C-CBC6-10E5-D7A2-017B3A33D2CC}"/>
          </ac:picMkLst>
        </pc:picChg>
        <pc:picChg chg="add mod">
          <ac:chgData name="Izaka, Evija" userId="ab0eba3a-4f06-4b98-b981-5ad487adecd0" providerId="ADAL" clId="{F0FC4C70-866D-4DBE-A81A-FE892F5122FE}" dt="2022-07-25T11:58:16.469" v="2881" actId="931"/>
          <ac:picMkLst>
            <pc:docMk/>
            <pc:sldMk cId="3016011212" sldId="11499"/>
            <ac:picMk id="22" creationId="{90E6235F-99F0-7FF9-710D-C895F232DAA4}"/>
          </ac:picMkLst>
        </pc:picChg>
        <pc:picChg chg="add mod">
          <ac:chgData name="Izaka, Evija" userId="ab0eba3a-4f06-4b98-b981-5ad487adecd0" providerId="ADAL" clId="{F0FC4C70-866D-4DBE-A81A-FE892F5122FE}" dt="2022-07-25T11:59:23.951" v="2953" actId="931"/>
          <ac:picMkLst>
            <pc:docMk/>
            <pc:sldMk cId="3016011212" sldId="11499"/>
            <ac:picMk id="26" creationId="{462FFFAB-DBFD-3FCC-8E80-C1143DA760D2}"/>
          </ac:picMkLst>
        </pc:picChg>
      </pc:sldChg>
      <pc:sldChg chg="new del">
        <pc:chgData name="Izaka, Evija" userId="ab0eba3a-4f06-4b98-b981-5ad487adecd0" providerId="ADAL" clId="{F0FC4C70-866D-4DBE-A81A-FE892F5122FE}" dt="2022-07-25T10:59:19.081" v="400" actId="47"/>
        <pc:sldMkLst>
          <pc:docMk/>
          <pc:sldMk cId="4100286722" sldId="11499"/>
        </pc:sldMkLst>
      </pc:sldChg>
      <pc:sldChg chg="addSp delSp modSp add mod">
        <pc:chgData name="Izaka, Evija" userId="ab0eba3a-4f06-4b98-b981-5ad487adecd0" providerId="ADAL" clId="{F0FC4C70-866D-4DBE-A81A-FE892F5122FE}" dt="2022-07-25T12:04:13.536" v="3556" actId="1076"/>
        <pc:sldMkLst>
          <pc:docMk/>
          <pc:sldMk cId="2007558131" sldId="11500"/>
        </pc:sldMkLst>
        <pc:spChg chg="del">
          <ac:chgData name="Izaka, Evija" userId="ab0eba3a-4f06-4b98-b981-5ad487adecd0" providerId="ADAL" clId="{F0FC4C70-866D-4DBE-A81A-FE892F5122FE}" dt="2022-07-25T12:00:43.906" v="2954" actId="931"/>
          <ac:spMkLst>
            <pc:docMk/>
            <pc:sldMk cId="2007558131" sldId="11500"/>
            <ac:spMk id="2" creationId="{021FEE6F-D136-91FD-BCDE-80498527BF2A}"/>
          </ac:spMkLst>
        </pc:spChg>
        <pc:spChg chg="mod">
          <ac:chgData name="Izaka, Evija" userId="ab0eba3a-4f06-4b98-b981-5ad487adecd0" providerId="ADAL" clId="{F0FC4C70-866D-4DBE-A81A-FE892F5122FE}" dt="2022-07-25T12:04:11.389" v="3555" actId="1076"/>
          <ac:spMkLst>
            <pc:docMk/>
            <pc:sldMk cId="2007558131" sldId="11500"/>
            <ac:spMk id="3" creationId="{F50574D0-07DC-1389-2E49-F66BB4105A18}"/>
          </ac:spMkLst>
        </pc:spChg>
        <pc:spChg chg="mod">
          <ac:chgData name="Izaka, Evija" userId="ab0eba3a-4f06-4b98-b981-5ad487adecd0" providerId="ADAL" clId="{F0FC4C70-866D-4DBE-A81A-FE892F5122FE}" dt="2022-07-25T12:04:13.536" v="3556" actId="1076"/>
          <ac:spMkLst>
            <pc:docMk/>
            <pc:sldMk cId="2007558131" sldId="11500"/>
            <ac:spMk id="4" creationId="{C2B3CD95-1FF7-1DB0-35AC-7E5C0D87F84B}"/>
          </ac:spMkLst>
        </pc:spChg>
        <pc:picChg chg="add mod">
          <ac:chgData name="Izaka, Evija" userId="ab0eba3a-4f06-4b98-b981-5ad487adecd0" providerId="ADAL" clId="{F0FC4C70-866D-4DBE-A81A-FE892F5122FE}" dt="2022-07-25T12:00:43.906" v="2954" actId="931"/>
          <ac:picMkLst>
            <pc:docMk/>
            <pc:sldMk cId="2007558131" sldId="11500"/>
            <ac:picMk id="9" creationId="{703D6485-8D66-2A60-B292-07A469430382}"/>
          </ac:picMkLst>
        </pc:picChg>
      </pc:sldChg>
      <pc:sldChg chg="delSp modSp new mod">
        <pc:chgData name="Izaka, Evija" userId="ab0eba3a-4f06-4b98-b981-5ad487adecd0" providerId="ADAL" clId="{F0FC4C70-866D-4DBE-A81A-FE892F5122FE}" dt="2022-07-25T12:04:42.022" v="3558" actId="20577"/>
        <pc:sldMkLst>
          <pc:docMk/>
          <pc:sldMk cId="2061035733" sldId="11501"/>
        </pc:sldMkLst>
        <pc:spChg chg="mod">
          <ac:chgData name="Izaka, Evija" userId="ab0eba3a-4f06-4b98-b981-5ad487adecd0" providerId="ADAL" clId="{F0FC4C70-866D-4DBE-A81A-FE892F5122FE}" dt="2022-07-25T12:04:42.022" v="3558" actId="20577"/>
          <ac:spMkLst>
            <pc:docMk/>
            <pc:sldMk cId="2061035733" sldId="11501"/>
            <ac:spMk id="2" creationId="{AF3AFBEB-DCBD-1DCE-B96A-DDEBBBBB785D}"/>
          </ac:spMkLst>
        </pc:spChg>
        <pc:spChg chg="del">
          <ac:chgData name="Izaka, Evija" userId="ab0eba3a-4f06-4b98-b981-5ad487adecd0" providerId="ADAL" clId="{F0FC4C70-866D-4DBE-A81A-FE892F5122FE}" dt="2022-07-25T11:02:21.312" v="475" actId="478"/>
          <ac:spMkLst>
            <pc:docMk/>
            <pc:sldMk cId="2061035733" sldId="11501"/>
            <ac:spMk id="3" creationId="{C80142A7-83B5-11E0-79F3-021574476151}"/>
          </ac:spMkLst>
        </pc:spChg>
        <pc:spChg chg="mod">
          <ac:chgData name="Izaka, Evija" userId="ab0eba3a-4f06-4b98-b981-5ad487adecd0" providerId="ADAL" clId="{F0FC4C70-866D-4DBE-A81A-FE892F5122FE}" dt="2022-07-25T11:03:12.436" v="675" actId="20577"/>
          <ac:spMkLst>
            <pc:docMk/>
            <pc:sldMk cId="2061035733" sldId="11501"/>
            <ac:spMk id="5" creationId="{E31D2BF9-C09E-6591-0B98-BBF9B12402CC}"/>
          </ac:spMkLst>
        </pc:spChg>
      </pc:sldChg>
      <pc:sldChg chg="modSp add mod">
        <pc:chgData name="Izaka, Evija" userId="ab0eba3a-4f06-4b98-b981-5ad487adecd0" providerId="ADAL" clId="{F0FC4C70-866D-4DBE-A81A-FE892F5122FE}" dt="2022-07-25T11:55:16.456" v="2815" actId="255"/>
        <pc:sldMkLst>
          <pc:docMk/>
          <pc:sldMk cId="1861911573" sldId="11502"/>
        </pc:sldMkLst>
        <pc:spChg chg="mod">
          <ac:chgData name="Izaka, Evija" userId="ab0eba3a-4f06-4b98-b981-5ad487adecd0" providerId="ADAL" clId="{F0FC4C70-866D-4DBE-A81A-FE892F5122FE}" dt="2022-07-25T11:55:16.456" v="2815" actId="255"/>
          <ac:spMkLst>
            <pc:docMk/>
            <pc:sldMk cId="1861911573" sldId="11502"/>
            <ac:spMk id="3" creationId="{3675EEF3-3D8B-F609-ED77-9AFC86C20B99}"/>
          </ac:spMkLst>
        </pc:spChg>
      </pc:sldChg>
      <pc:sldChg chg="del">
        <pc:chgData name="Izaka, Evija" userId="ab0eba3a-4f06-4b98-b981-5ad487adecd0" providerId="ADAL" clId="{F0FC4C70-866D-4DBE-A81A-FE892F5122FE}" dt="2022-07-25T10:45:34.542" v="36" actId="47"/>
        <pc:sldMkLst>
          <pc:docMk/>
          <pc:sldMk cId="171247604" sldId="11519"/>
        </pc:sldMkLst>
      </pc:sldChg>
      <pc:sldChg chg="del">
        <pc:chgData name="Izaka, Evija" userId="ab0eba3a-4f06-4b98-b981-5ad487adecd0" providerId="ADAL" clId="{F0FC4C70-866D-4DBE-A81A-FE892F5122FE}" dt="2022-07-25T10:45:24.323" v="16" actId="47"/>
        <pc:sldMkLst>
          <pc:docMk/>
          <pc:sldMk cId="1813797780" sldId="11525"/>
        </pc:sldMkLst>
      </pc:sldChg>
      <pc:sldChg chg="del">
        <pc:chgData name="Izaka, Evija" userId="ab0eba3a-4f06-4b98-b981-5ad487adecd0" providerId="ADAL" clId="{F0FC4C70-866D-4DBE-A81A-FE892F5122FE}" dt="2022-07-25T10:45:28.945" v="25" actId="47"/>
        <pc:sldMkLst>
          <pc:docMk/>
          <pc:sldMk cId="1071354785" sldId="11713"/>
        </pc:sldMkLst>
      </pc:sldChg>
      <pc:sldChg chg="del">
        <pc:chgData name="Izaka, Evija" userId="ab0eba3a-4f06-4b98-b981-5ad487adecd0" providerId="ADAL" clId="{F0FC4C70-866D-4DBE-A81A-FE892F5122FE}" dt="2022-07-25T10:45:26.369" v="19" actId="47"/>
        <pc:sldMkLst>
          <pc:docMk/>
          <pc:sldMk cId="1114818186" sldId="11788"/>
        </pc:sldMkLst>
      </pc:sldChg>
      <pc:sldChg chg="del">
        <pc:chgData name="Izaka, Evija" userId="ab0eba3a-4f06-4b98-b981-5ad487adecd0" providerId="ADAL" clId="{F0FC4C70-866D-4DBE-A81A-FE892F5122FE}" dt="2022-07-25T10:45:25.843" v="18" actId="47"/>
        <pc:sldMkLst>
          <pc:docMk/>
          <pc:sldMk cId="488806644" sldId="11803"/>
        </pc:sldMkLst>
      </pc:sldChg>
      <pc:sldChg chg="del">
        <pc:chgData name="Izaka, Evija" userId="ab0eba3a-4f06-4b98-b981-5ad487adecd0" providerId="ADAL" clId="{F0FC4C70-866D-4DBE-A81A-FE892F5122FE}" dt="2022-07-25T10:45:28.112" v="23" actId="47"/>
        <pc:sldMkLst>
          <pc:docMk/>
          <pc:sldMk cId="2012900330" sldId="106843"/>
        </pc:sldMkLst>
      </pc:sldChg>
      <pc:sldChg chg="del">
        <pc:chgData name="Izaka, Evija" userId="ab0eba3a-4f06-4b98-b981-5ad487adecd0" providerId="ADAL" clId="{F0FC4C70-866D-4DBE-A81A-FE892F5122FE}" dt="2022-07-25T10:45:28.519" v="24" actId="47"/>
        <pc:sldMkLst>
          <pc:docMk/>
          <pc:sldMk cId="310482467" sldId="106846"/>
        </pc:sldMkLst>
      </pc:sldChg>
      <pc:sldChg chg="del">
        <pc:chgData name="Izaka, Evija" userId="ab0eba3a-4f06-4b98-b981-5ad487adecd0" providerId="ADAL" clId="{F0FC4C70-866D-4DBE-A81A-FE892F5122FE}" dt="2022-07-25T10:45:26.815" v="20" actId="47"/>
        <pc:sldMkLst>
          <pc:docMk/>
          <pc:sldMk cId="1438565312" sldId="106847"/>
        </pc:sldMkLst>
      </pc:sldChg>
      <pc:sldChg chg="del">
        <pc:chgData name="Izaka, Evija" userId="ab0eba3a-4f06-4b98-b981-5ad487adecd0" providerId="ADAL" clId="{F0FC4C70-866D-4DBE-A81A-FE892F5122FE}" dt="2022-07-25T10:45:27.667" v="22" actId="47"/>
        <pc:sldMkLst>
          <pc:docMk/>
          <pc:sldMk cId="3562026540" sldId="106848"/>
        </pc:sldMkLst>
      </pc:sldChg>
      <pc:sldChg chg="del">
        <pc:chgData name="Izaka, Evija" userId="ab0eba3a-4f06-4b98-b981-5ad487adecd0" providerId="ADAL" clId="{F0FC4C70-866D-4DBE-A81A-FE892F5122FE}" dt="2022-07-25T10:45:29.791" v="27" actId="47"/>
        <pc:sldMkLst>
          <pc:docMk/>
          <pc:sldMk cId="981221766" sldId="106850"/>
        </pc:sldMkLst>
      </pc:sldChg>
      <pc:sldChg chg="del">
        <pc:chgData name="Izaka, Evija" userId="ab0eba3a-4f06-4b98-b981-5ad487adecd0" providerId="ADAL" clId="{F0FC4C70-866D-4DBE-A81A-FE892F5122FE}" dt="2022-07-25T10:45:30.251" v="28" actId="47"/>
        <pc:sldMkLst>
          <pc:docMk/>
          <pc:sldMk cId="1502160606" sldId="106851"/>
        </pc:sldMkLst>
      </pc:sldChg>
      <pc:sldChg chg="del">
        <pc:chgData name="Izaka, Evija" userId="ab0eba3a-4f06-4b98-b981-5ad487adecd0" providerId="ADAL" clId="{F0FC4C70-866D-4DBE-A81A-FE892F5122FE}" dt="2022-07-25T10:45:30.747" v="29" actId="47"/>
        <pc:sldMkLst>
          <pc:docMk/>
          <pc:sldMk cId="3432045146" sldId="106852"/>
        </pc:sldMkLst>
      </pc:sldChg>
      <pc:sldChg chg="del">
        <pc:chgData name="Izaka, Evija" userId="ab0eba3a-4f06-4b98-b981-5ad487adecd0" providerId="ADAL" clId="{F0FC4C70-866D-4DBE-A81A-FE892F5122FE}" dt="2022-07-25T10:45:31.156" v="30" actId="47"/>
        <pc:sldMkLst>
          <pc:docMk/>
          <pc:sldMk cId="236225797" sldId="106853"/>
        </pc:sldMkLst>
      </pc:sldChg>
      <pc:sldChg chg="del">
        <pc:chgData name="Izaka, Evija" userId="ab0eba3a-4f06-4b98-b981-5ad487adecd0" providerId="ADAL" clId="{F0FC4C70-866D-4DBE-A81A-FE892F5122FE}" dt="2022-07-25T10:45:31.571" v="31" actId="47"/>
        <pc:sldMkLst>
          <pc:docMk/>
          <pc:sldMk cId="2555606552" sldId="106854"/>
        </pc:sldMkLst>
      </pc:sldChg>
      <pc:sldChg chg="del">
        <pc:chgData name="Izaka, Evija" userId="ab0eba3a-4f06-4b98-b981-5ad487adecd0" providerId="ADAL" clId="{F0FC4C70-866D-4DBE-A81A-FE892F5122FE}" dt="2022-07-25T10:45:31.954" v="32" actId="47"/>
        <pc:sldMkLst>
          <pc:docMk/>
          <pc:sldMk cId="2376163830" sldId="106855"/>
        </pc:sldMkLst>
      </pc:sldChg>
      <pc:sldChg chg="del">
        <pc:chgData name="Izaka, Evija" userId="ab0eba3a-4f06-4b98-b981-5ad487adecd0" providerId="ADAL" clId="{F0FC4C70-866D-4DBE-A81A-FE892F5122FE}" dt="2022-07-25T10:45:32.456" v="33" actId="47"/>
        <pc:sldMkLst>
          <pc:docMk/>
          <pc:sldMk cId="1568962319" sldId="106856"/>
        </pc:sldMkLst>
      </pc:sldChg>
      <pc:sldChg chg="del">
        <pc:chgData name="Izaka, Evija" userId="ab0eba3a-4f06-4b98-b981-5ad487adecd0" providerId="ADAL" clId="{F0FC4C70-866D-4DBE-A81A-FE892F5122FE}" dt="2022-07-25T10:45:32.895" v="34" actId="47"/>
        <pc:sldMkLst>
          <pc:docMk/>
          <pc:sldMk cId="1360080650" sldId="106857"/>
        </pc:sldMkLst>
      </pc:sldChg>
      <pc:sldChg chg="del">
        <pc:chgData name="Izaka, Evija" userId="ab0eba3a-4f06-4b98-b981-5ad487adecd0" providerId="ADAL" clId="{F0FC4C70-866D-4DBE-A81A-FE892F5122FE}" dt="2022-07-25T10:45:21.906" v="14" actId="47"/>
        <pc:sldMkLst>
          <pc:docMk/>
          <pc:sldMk cId="1056755070" sldId="106858"/>
        </pc:sldMkLst>
      </pc:sldChg>
      <pc:sldChg chg="del">
        <pc:chgData name="Izaka, Evija" userId="ab0eba3a-4f06-4b98-b981-5ad487adecd0" providerId="ADAL" clId="{F0FC4C70-866D-4DBE-A81A-FE892F5122FE}" dt="2022-07-25T10:45:27.205" v="21" actId="47"/>
        <pc:sldMkLst>
          <pc:docMk/>
          <pc:sldMk cId="1405275015" sldId="106859"/>
        </pc:sldMkLst>
      </pc:sldChg>
      <pc:sldChg chg="del">
        <pc:chgData name="Izaka, Evija" userId="ab0eba3a-4f06-4b98-b981-5ad487adecd0" providerId="ADAL" clId="{F0FC4C70-866D-4DBE-A81A-FE892F5122FE}" dt="2022-07-25T10:45:25.338" v="17" actId="47"/>
        <pc:sldMkLst>
          <pc:docMk/>
          <pc:sldMk cId="3575965655" sldId="106860"/>
        </pc:sldMkLst>
      </pc:sldChg>
      <pc:sldMasterChg chg="delSldLayout">
        <pc:chgData name="Izaka, Evija" userId="ab0eba3a-4f06-4b98-b981-5ad487adecd0" providerId="ADAL" clId="{F0FC4C70-866D-4DBE-A81A-FE892F5122FE}" dt="2022-07-25T10:45:34.542" v="36" actId="47"/>
        <pc:sldMasterMkLst>
          <pc:docMk/>
          <pc:sldMasterMk cId="2733114217" sldId="2147483648"/>
        </pc:sldMasterMkLst>
        <pc:sldLayoutChg chg="del">
          <pc:chgData name="Izaka, Evija" userId="ab0eba3a-4f06-4b98-b981-5ad487adecd0" providerId="ADAL" clId="{F0FC4C70-866D-4DBE-A81A-FE892F5122FE}" dt="2022-07-25T10:45:26.369" v="19" actId="47"/>
          <pc:sldLayoutMkLst>
            <pc:docMk/>
            <pc:sldMasterMk cId="2733114217" sldId="2147483648"/>
            <pc:sldLayoutMk cId="2061853045" sldId="2147483734"/>
          </pc:sldLayoutMkLst>
        </pc:sldLayoutChg>
        <pc:sldLayoutChg chg="del">
          <pc:chgData name="Izaka, Evija" userId="ab0eba3a-4f06-4b98-b981-5ad487adecd0" providerId="ADAL" clId="{F0FC4C70-866D-4DBE-A81A-FE892F5122FE}" dt="2022-07-25T10:45:27.205" v="21" actId="47"/>
          <pc:sldLayoutMkLst>
            <pc:docMk/>
            <pc:sldMasterMk cId="2733114217" sldId="2147483648"/>
            <pc:sldLayoutMk cId="133265632" sldId="2147483735"/>
          </pc:sldLayoutMkLst>
        </pc:sldLayoutChg>
        <pc:sldLayoutChg chg="del">
          <pc:chgData name="Izaka, Evija" userId="ab0eba3a-4f06-4b98-b981-5ad487adecd0" providerId="ADAL" clId="{F0FC4C70-866D-4DBE-A81A-FE892F5122FE}" dt="2022-07-25T10:45:34.542" v="36" actId="47"/>
          <pc:sldLayoutMkLst>
            <pc:docMk/>
            <pc:sldMasterMk cId="2733114217" sldId="2147483648"/>
            <pc:sldLayoutMk cId="1783749228" sldId="2147483736"/>
          </pc:sldLayoutMkLst>
        </pc:sldLayoutChg>
        <pc:sldLayoutChg chg="del">
          <pc:chgData name="Izaka, Evija" userId="ab0eba3a-4f06-4b98-b981-5ad487adecd0" providerId="ADAL" clId="{F0FC4C70-866D-4DBE-A81A-FE892F5122FE}" dt="2022-07-25T10:45:33.862" v="35" actId="47"/>
          <pc:sldLayoutMkLst>
            <pc:docMk/>
            <pc:sldMasterMk cId="2733114217" sldId="2147483648"/>
            <pc:sldLayoutMk cId="3536604356" sldId="2147483738"/>
          </pc:sldLayoutMkLst>
        </pc:sldLayoutChg>
      </pc:sldMasterChg>
    </pc:docChg>
  </pc:docChgLst>
  <pc:docChgLst>
    <pc:chgData name="Lekanger, Randi Andersen" userId="S::randi.lekanger@skanska.no::5237dbb6-94e3-4ff5-bab9-13b6c74fa03e" providerId="AD" clId="Web-{1D050BD4-C315-4CB8-9ABC-EA13E2A72521}"/>
    <pc:docChg chg="delSld">
      <pc:chgData name="Lekanger, Randi Andersen" userId="S::randi.lekanger@skanska.no::5237dbb6-94e3-4ff5-bab9-13b6c74fa03e" providerId="AD" clId="Web-{1D050BD4-C315-4CB8-9ABC-EA13E2A72521}" dt="2022-10-06T11:58:50.240" v="1"/>
      <pc:docMkLst>
        <pc:docMk/>
      </pc:docMkLst>
      <pc:sldChg chg="del">
        <pc:chgData name="Lekanger, Randi Andersen" userId="S::randi.lekanger@skanska.no::5237dbb6-94e3-4ff5-bab9-13b6c74fa03e" providerId="AD" clId="Web-{1D050BD4-C315-4CB8-9ABC-EA13E2A72521}" dt="2022-10-06T11:58:30.490" v="0"/>
        <pc:sldMkLst>
          <pc:docMk/>
          <pc:sldMk cId="1185077675" sldId="11495"/>
        </pc:sldMkLst>
      </pc:sldChg>
      <pc:sldChg chg="del">
        <pc:chgData name="Lekanger, Randi Andersen" userId="S::randi.lekanger@skanska.no::5237dbb6-94e3-4ff5-bab9-13b6c74fa03e" providerId="AD" clId="Web-{1D050BD4-C315-4CB8-9ABC-EA13E2A72521}" dt="2022-10-06T11:58:50.240" v="1"/>
        <pc:sldMkLst>
          <pc:docMk/>
          <pc:sldMk cId="1861911573" sldId="11502"/>
        </pc:sldMkLst>
      </pc:sldChg>
    </pc:docChg>
  </pc:docChgLst>
  <pc:docChgLst>
    <pc:chgData name="Izaka, Evija" userId="ab0eba3a-4f06-4b98-b981-5ad487adecd0" providerId="ADAL" clId="{FD89E572-412D-4067-B5AC-8F53FBB787DE}"/>
    <pc:docChg chg="undo custSel addSld delSld modSld">
      <pc:chgData name="Izaka, Evija" userId="ab0eba3a-4f06-4b98-b981-5ad487adecd0" providerId="ADAL" clId="{FD89E572-412D-4067-B5AC-8F53FBB787DE}" dt="2022-07-27T07:26:01.592" v="1949" actId="1076"/>
      <pc:docMkLst>
        <pc:docMk/>
      </pc:docMkLst>
      <pc:sldChg chg="addSp delSp modSp mod">
        <pc:chgData name="Izaka, Evija" userId="ab0eba3a-4f06-4b98-b981-5ad487adecd0" providerId="ADAL" clId="{FD89E572-412D-4067-B5AC-8F53FBB787DE}" dt="2022-07-26T11:11:07.743" v="450" actId="20577"/>
        <pc:sldMkLst>
          <pc:docMk/>
          <pc:sldMk cId="1273715595" sldId="11494"/>
        </pc:sldMkLst>
        <pc:spChg chg="mod">
          <ac:chgData name="Izaka, Evija" userId="ab0eba3a-4f06-4b98-b981-5ad487adecd0" providerId="ADAL" clId="{FD89E572-412D-4067-B5AC-8F53FBB787DE}" dt="2022-07-26T11:11:07.743" v="450" actId="20577"/>
          <ac:spMkLst>
            <pc:docMk/>
            <pc:sldMk cId="1273715595" sldId="11494"/>
            <ac:spMk id="3" creationId="{272D5167-124B-474E-9541-0B3582FED085}"/>
          </ac:spMkLst>
        </pc:spChg>
        <pc:spChg chg="add del mod">
          <ac:chgData name="Izaka, Evija" userId="ab0eba3a-4f06-4b98-b981-5ad487adecd0" providerId="ADAL" clId="{FD89E572-412D-4067-B5AC-8F53FBB787DE}" dt="2022-07-26T10:41:55.726" v="19" actId="931"/>
          <ac:spMkLst>
            <pc:docMk/>
            <pc:sldMk cId="1273715595" sldId="11494"/>
            <ac:spMk id="4" creationId="{769A0FD9-3CA7-8916-0264-750422FD90D5}"/>
          </ac:spMkLst>
        </pc:spChg>
        <pc:spChg chg="add del mod">
          <ac:chgData name="Izaka, Evija" userId="ab0eba3a-4f06-4b98-b981-5ad487adecd0" providerId="ADAL" clId="{FD89E572-412D-4067-B5AC-8F53FBB787DE}" dt="2022-07-26T10:47:48.340" v="25" actId="931"/>
          <ac:spMkLst>
            <pc:docMk/>
            <pc:sldMk cId="1273715595" sldId="11494"/>
            <ac:spMk id="9" creationId="{976892A5-C696-5021-93C8-2E5CF099DF74}"/>
          </ac:spMkLst>
        </pc:spChg>
        <pc:picChg chg="add del mod">
          <ac:chgData name="Izaka, Evija" userId="ab0eba3a-4f06-4b98-b981-5ad487adecd0" providerId="ADAL" clId="{FD89E572-412D-4067-B5AC-8F53FBB787DE}" dt="2022-07-26T10:42:07.740" v="20" actId="478"/>
          <ac:picMkLst>
            <pc:docMk/>
            <pc:sldMk cId="1273715595" sldId="11494"/>
            <ac:picMk id="6" creationId="{055F4B11-6511-E297-DE52-C4F59F076E85}"/>
          </ac:picMkLst>
        </pc:picChg>
        <pc:picChg chg="del">
          <ac:chgData name="Izaka, Evija" userId="ab0eba3a-4f06-4b98-b981-5ad487adecd0" providerId="ADAL" clId="{FD89E572-412D-4067-B5AC-8F53FBB787DE}" dt="2022-07-26T10:41:48.787" v="18" actId="478"/>
          <ac:picMkLst>
            <pc:docMk/>
            <pc:sldMk cId="1273715595" sldId="11494"/>
            <ac:picMk id="7" creationId="{9426E5C7-1874-CCC2-8497-2F1D0DE35B59}"/>
          </ac:picMkLst>
        </pc:picChg>
        <pc:picChg chg="add del mod">
          <ac:chgData name="Izaka, Evija" userId="ab0eba3a-4f06-4b98-b981-5ad487adecd0" providerId="ADAL" clId="{FD89E572-412D-4067-B5AC-8F53FBB787DE}" dt="2022-07-26T10:42:54.536" v="24" actId="931"/>
          <ac:picMkLst>
            <pc:docMk/>
            <pc:sldMk cId="1273715595" sldId="11494"/>
            <ac:picMk id="11" creationId="{A231D856-0991-ECE7-FBF9-CDEAB1C066EE}"/>
          </ac:picMkLst>
        </pc:picChg>
        <pc:picChg chg="add mod">
          <ac:chgData name="Izaka, Evija" userId="ab0eba3a-4f06-4b98-b981-5ad487adecd0" providerId="ADAL" clId="{FD89E572-412D-4067-B5AC-8F53FBB787DE}" dt="2022-07-26T10:47:48.340" v="25" actId="931"/>
          <ac:picMkLst>
            <pc:docMk/>
            <pc:sldMk cId="1273715595" sldId="11494"/>
            <ac:picMk id="13" creationId="{8DE99627-4693-550C-711C-8F2FD3F970A9}"/>
          </ac:picMkLst>
        </pc:picChg>
      </pc:sldChg>
      <pc:sldChg chg="modSp mod">
        <pc:chgData name="Izaka, Evija" userId="ab0eba3a-4f06-4b98-b981-5ad487adecd0" providerId="ADAL" clId="{FD89E572-412D-4067-B5AC-8F53FBB787DE}" dt="2022-07-26T11:11:54.365" v="535" actId="20577"/>
        <pc:sldMkLst>
          <pc:docMk/>
          <pc:sldMk cId="1185077675" sldId="11495"/>
        </pc:sldMkLst>
        <pc:spChg chg="mod">
          <ac:chgData name="Izaka, Evija" userId="ab0eba3a-4f06-4b98-b981-5ad487adecd0" providerId="ADAL" clId="{FD89E572-412D-4067-B5AC-8F53FBB787DE}" dt="2022-07-26T11:11:04.179" v="449" actId="20577"/>
          <ac:spMkLst>
            <pc:docMk/>
            <pc:sldMk cId="1185077675" sldId="11495"/>
            <ac:spMk id="3" creationId="{3675EEF3-3D8B-F609-ED77-9AFC86C20B99}"/>
          </ac:spMkLst>
        </pc:spChg>
        <pc:spChg chg="mod">
          <ac:chgData name="Izaka, Evija" userId="ab0eba3a-4f06-4b98-b981-5ad487adecd0" providerId="ADAL" clId="{FD89E572-412D-4067-B5AC-8F53FBB787DE}" dt="2022-07-26T11:11:54.365" v="535" actId="20577"/>
          <ac:spMkLst>
            <pc:docMk/>
            <pc:sldMk cId="1185077675" sldId="11495"/>
            <ac:spMk id="5" creationId="{36EA62E2-E750-EE82-6102-FB42CFB27C60}"/>
          </ac:spMkLst>
        </pc:spChg>
      </pc:sldChg>
      <pc:sldChg chg="addSp delSp modSp add del mod">
        <pc:chgData name="Izaka, Evija" userId="ab0eba3a-4f06-4b98-b981-5ad487adecd0" providerId="ADAL" clId="{FD89E572-412D-4067-B5AC-8F53FBB787DE}" dt="2022-07-26T11:50:12.149" v="1861" actId="20577"/>
        <pc:sldMkLst>
          <pc:docMk/>
          <pc:sldMk cId="3125071938" sldId="11496"/>
        </pc:sldMkLst>
        <pc:spChg chg="mod">
          <ac:chgData name="Izaka, Evija" userId="ab0eba3a-4f06-4b98-b981-5ad487adecd0" providerId="ADAL" clId="{FD89E572-412D-4067-B5AC-8F53FBB787DE}" dt="2022-07-26T11:10:55.226" v="445" actId="20577"/>
          <ac:spMkLst>
            <pc:docMk/>
            <pc:sldMk cId="3125071938" sldId="11496"/>
            <ac:spMk id="3" creationId="{F50574D0-07DC-1389-2E49-F66BB4105A18}"/>
          </ac:spMkLst>
        </pc:spChg>
        <pc:spChg chg="mod">
          <ac:chgData name="Izaka, Evija" userId="ab0eba3a-4f06-4b98-b981-5ad487adecd0" providerId="ADAL" clId="{FD89E572-412D-4067-B5AC-8F53FBB787DE}" dt="2022-07-26T11:50:12.149" v="1861" actId="20577"/>
          <ac:spMkLst>
            <pc:docMk/>
            <pc:sldMk cId="3125071938" sldId="11496"/>
            <ac:spMk id="4" creationId="{C2B3CD95-1FF7-1DB0-35AC-7E5C0D87F84B}"/>
          </ac:spMkLst>
        </pc:spChg>
        <pc:spChg chg="mod">
          <ac:chgData name="Izaka, Evija" userId="ab0eba3a-4f06-4b98-b981-5ad487adecd0" providerId="ADAL" clId="{FD89E572-412D-4067-B5AC-8F53FBB787DE}" dt="2022-07-26T11:11:45.243" v="520" actId="20577"/>
          <ac:spMkLst>
            <pc:docMk/>
            <pc:sldMk cId="3125071938" sldId="11496"/>
            <ac:spMk id="6" creationId="{A8E04D52-89E1-D016-0352-39448F9FD018}"/>
          </ac:spMkLst>
        </pc:spChg>
        <pc:spChg chg="add del mod">
          <ac:chgData name="Izaka, Evija" userId="ab0eba3a-4f06-4b98-b981-5ad487adecd0" providerId="ADAL" clId="{FD89E572-412D-4067-B5AC-8F53FBB787DE}" dt="2022-07-26T11:06:42.213" v="226" actId="931"/>
          <ac:spMkLst>
            <pc:docMk/>
            <pc:sldMk cId="3125071938" sldId="11496"/>
            <ac:spMk id="8" creationId="{1771D3C2-1240-EE2D-BF59-432C47E34E20}"/>
          </ac:spMkLst>
        </pc:spChg>
        <pc:picChg chg="add mod">
          <ac:chgData name="Izaka, Evija" userId="ab0eba3a-4f06-4b98-b981-5ad487adecd0" providerId="ADAL" clId="{FD89E572-412D-4067-B5AC-8F53FBB787DE}" dt="2022-07-26T11:06:42.213" v="226" actId="931"/>
          <ac:picMkLst>
            <pc:docMk/>
            <pc:sldMk cId="3125071938" sldId="11496"/>
            <ac:picMk id="10" creationId="{ACA6B549-642C-9013-C7CB-E82C8DB6F166}"/>
          </ac:picMkLst>
        </pc:picChg>
        <pc:picChg chg="del">
          <ac:chgData name="Izaka, Evija" userId="ab0eba3a-4f06-4b98-b981-5ad487adecd0" providerId="ADAL" clId="{FD89E572-412D-4067-B5AC-8F53FBB787DE}" dt="2022-07-26T11:06:32.918" v="223" actId="478"/>
          <ac:picMkLst>
            <pc:docMk/>
            <pc:sldMk cId="3125071938" sldId="11496"/>
            <ac:picMk id="22" creationId="{F02B927E-7632-759C-0A91-6975348C030B}"/>
          </ac:picMkLst>
        </pc:picChg>
      </pc:sldChg>
      <pc:sldChg chg="del">
        <pc:chgData name="Izaka, Evija" userId="ab0eba3a-4f06-4b98-b981-5ad487adecd0" providerId="ADAL" clId="{FD89E572-412D-4067-B5AC-8F53FBB787DE}" dt="2022-07-26T11:11:16.484" v="451" actId="47"/>
        <pc:sldMkLst>
          <pc:docMk/>
          <pc:sldMk cId="3818879911" sldId="11497"/>
        </pc:sldMkLst>
      </pc:sldChg>
      <pc:sldChg chg="del">
        <pc:chgData name="Izaka, Evija" userId="ab0eba3a-4f06-4b98-b981-5ad487adecd0" providerId="ADAL" clId="{FD89E572-412D-4067-B5AC-8F53FBB787DE}" dt="2022-07-26T11:11:16.906" v="452" actId="47"/>
        <pc:sldMkLst>
          <pc:docMk/>
          <pc:sldMk cId="3212271298" sldId="11498"/>
        </pc:sldMkLst>
      </pc:sldChg>
      <pc:sldChg chg="del">
        <pc:chgData name="Izaka, Evija" userId="ab0eba3a-4f06-4b98-b981-5ad487adecd0" providerId="ADAL" clId="{FD89E572-412D-4067-B5AC-8F53FBB787DE}" dt="2022-07-26T11:11:17.976" v="454" actId="47"/>
        <pc:sldMkLst>
          <pc:docMk/>
          <pc:sldMk cId="3016011212" sldId="11499"/>
        </pc:sldMkLst>
      </pc:sldChg>
      <pc:sldChg chg="del">
        <pc:chgData name="Izaka, Evija" userId="ab0eba3a-4f06-4b98-b981-5ad487adecd0" providerId="ADAL" clId="{FD89E572-412D-4067-B5AC-8F53FBB787DE}" dt="2022-07-26T11:11:18.765" v="455" actId="47"/>
        <pc:sldMkLst>
          <pc:docMk/>
          <pc:sldMk cId="2007558131" sldId="11500"/>
        </pc:sldMkLst>
      </pc:sldChg>
      <pc:sldChg chg="modSp mod">
        <pc:chgData name="Izaka, Evija" userId="ab0eba3a-4f06-4b98-b981-5ad487adecd0" providerId="ADAL" clId="{FD89E572-412D-4067-B5AC-8F53FBB787DE}" dt="2022-07-26T11:11:36.076" v="497" actId="20577"/>
        <pc:sldMkLst>
          <pc:docMk/>
          <pc:sldMk cId="2061035733" sldId="11501"/>
        </pc:sldMkLst>
        <pc:spChg chg="mod">
          <ac:chgData name="Izaka, Evija" userId="ab0eba3a-4f06-4b98-b981-5ad487adecd0" providerId="ADAL" clId="{FD89E572-412D-4067-B5AC-8F53FBB787DE}" dt="2022-07-26T11:11:28.325" v="472" actId="20577"/>
          <ac:spMkLst>
            <pc:docMk/>
            <pc:sldMk cId="2061035733" sldId="11501"/>
            <ac:spMk id="2" creationId="{AF3AFBEB-DCBD-1DCE-B96A-DDEBBBBB785D}"/>
          </ac:spMkLst>
        </pc:spChg>
        <pc:spChg chg="mod">
          <ac:chgData name="Izaka, Evija" userId="ab0eba3a-4f06-4b98-b981-5ad487adecd0" providerId="ADAL" clId="{FD89E572-412D-4067-B5AC-8F53FBB787DE}" dt="2022-07-26T11:11:36.076" v="497" actId="20577"/>
          <ac:spMkLst>
            <pc:docMk/>
            <pc:sldMk cId="2061035733" sldId="11501"/>
            <ac:spMk id="5" creationId="{E31D2BF9-C09E-6591-0B98-BBF9B12402CC}"/>
          </ac:spMkLst>
        </pc:spChg>
      </pc:sldChg>
      <pc:sldChg chg="del">
        <pc:chgData name="Izaka, Evija" userId="ab0eba3a-4f06-4b98-b981-5ad487adecd0" providerId="ADAL" clId="{FD89E572-412D-4067-B5AC-8F53FBB787DE}" dt="2022-07-26T11:11:17.353" v="453" actId="47"/>
        <pc:sldMkLst>
          <pc:docMk/>
          <pc:sldMk cId="1861911573" sldId="11502"/>
        </pc:sldMkLst>
      </pc:sldChg>
      <pc:sldChg chg="modSp new del mod">
        <pc:chgData name="Izaka, Evija" userId="ab0eba3a-4f06-4b98-b981-5ad487adecd0" providerId="ADAL" clId="{FD89E572-412D-4067-B5AC-8F53FBB787DE}" dt="2022-07-26T11:06:29.019" v="222" actId="680"/>
        <pc:sldMkLst>
          <pc:docMk/>
          <pc:sldMk cId="480825809" sldId="11503"/>
        </pc:sldMkLst>
        <pc:spChg chg="mod">
          <ac:chgData name="Izaka, Evija" userId="ab0eba3a-4f06-4b98-b981-5ad487adecd0" providerId="ADAL" clId="{FD89E572-412D-4067-B5AC-8F53FBB787DE}" dt="2022-07-26T11:06:28.614" v="220" actId="20577"/>
          <ac:spMkLst>
            <pc:docMk/>
            <pc:sldMk cId="480825809" sldId="11503"/>
            <ac:spMk id="2" creationId="{BF3EB436-1CE8-3177-6ABA-3F7A17563973}"/>
          </ac:spMkLst>
        </pc:spChg>
      </pc:sldChg>
      <pc:sldChg chg="delSp modSp add del mod">
        <pc:chgData name="Izaka, Evija" userId="ab0eba3a-4f06-4b98-b981-5ad487adecd0" providerId="ADAL" clId="{FD89E572-412D-4067-B5AC-8F53FBB787DE}" dt="2022-07-27T07:26:01.592" v="1949" actId="1076"/>
        <pc:sldMkLst>
          <pc:docMk/>
          <pc:sldMk cId="2867240928" sldId="11717"/>
        </pc:sldMkLst>
        <pc:spChg chg="mod">
          <ac:chgData name="Izaka, Evija" userId="ab0eba3a-4f06-4b98-b981-5ad487adecd0" providerId="ADAL" clId="{FD89E572-412D-4067-B5AC-8F53FBB787DE}" dt="2022-07-26T11:10:51.173" v="443" actId="20577"/>
          <ac:spMkLst>
            <pc:docMk/>
            <pc:sldMk cId="2867240928" sldId="11717"/>
            <ac:spMk id="2" creationId="{2039805F-3B93-490E-A043-6A9774F9BF20}"/>
          </ac:spMkLst>
        </pc:spChg>
        <pc:spChg chg="mod">
          <ac:chgData name="Izaka, Evija" userId="ab0eba3a-4f06-4b98-b981-5ad487adecd0" providerId="ADAL" clId="{FD89E572-412D-4067-B5AC-8F53FBB787DE}" dt="2022-07-27T07:25:10.863" v="1948" actId="20577"/>
          <ac:spMkLst>
            <pc:docMk/>
            <pc:sldMk cId="2867240928" sldId="11717"/>
            <ac:spMk id="3" creationId="{B986A603-3A56-433B-B038-2775AD143BB5}"/>
          </ac:spMkLst>
        </pc:spChg>
        <pc:spChg chg="mod">
          <ac:chgData name="Izaka, Evija" userId="ab0eba3a-4f06-4b98-b981-5ad487adecd0" providerId="ADAL" clId="{FD89E572-412D-4067-B5AC-8F53FBB787DE}" dt="2022-07-26T11:10:34.539" v="439" actId="207"/>
          <ac:spMkLst>
            <pc:docMk/>
            <pc:sldMk cId="2867240928" sldId="11717"/>
            <ac:spMk id="5" creationId="{4C7C9A52-97F6-443B-B5E3-64253500327E}"/>
          </ac:spMkLst>
        </pc:spChg>
        <pc:spChg chg="mod">
          <ac:chgData name="Izaka, Evija" userId="ab0eba3a-4f06-4b98-b981-5ad487adecd0" providerId="ADAL" clId="{FD89E572-412D-4067-B5AC-8F53FBB787DE}" dt="2022-07-26T12:46:20.333" v="1877" actId="20577"/>
          <ac:spMkLst>
            <pc:docMk/>
            <pc:sldMk cId="2867240928" sldId="11717"/>
            <ac:spMk id="17" creationId="{0734C3FC-ED27-4C98-951B-A7559590EF85}"/>
          </ac:spMkLst>
        </pc:spChg>
        <pc:spChg chg="mod">
          <ac:chgData name="Izaka, Evija" userId="ab0eba3a-4f06-4b98-b981-5ad487adecd0" providerId="ADAL" clId="{FD89E572-412D-4067-B5AC-8F53FBB787DE}" dt="2022-07-26T11:10:45.069" v="441" actId="207"/>
          <ac:spMkLst>
            <pc:docMk/>
            <pc:sldMk cId="2867240928" sldId="11717"/>
            <ac:spMk id="18" creationId="{A86A8B65-49F4-42C2-A874-563D246503DA}"/>
          </ac:spMkLst>
        </pc:spChg>
        <pc:spChg chg="mod">
          <ac:chgData name="Izaka, Evija" userId="ab0eba3a-4f06-4b98-b981-5ad487adecd0" providerId="ADAL" clId="{FD89E572-412D-4067-B5AC-8F53FBB787DE}" dt="2022-07-26T11:09:42.619" v="431" actId="207"/>
          <ac:spMkLst>
            <pc:docMk/>
            <pc:sldMk cId="2867240928" sldId="11717"/>
            <ac:spMk id="24" creationId="{75757876-81FF-4F55-A8C1-99960253FFEA}"/>
          </ac:spMkLst>
        </pc:spChg>
        <pc:spChg chg="mod">
          <ac:chgData name="Izaka, Evija" userId="ab0eba3a-4f06-4b98-b981-5ad487adecd0" providerId="ADAL" clId="{FD89E572-412D-4067-B5AC-8F53FBB787DE}" dt="2022-07-26T11:10:06.684" v="436" actId="207"/>
          <ac:spMkLst>
            <pc:docMk/>
            <pc:sldMk cId="2867240928" sldId="11717"/>
            <ac:spMk id="30" creationId="{25E00F10-E0DE-44BD-98BB-1FE645D8C853}"/>
          </ac:spMkLst>
        </pc:spChg>
        <pc:spChg chg="mod">
          <ac:chgData name="Izaka, Evija" userId="ab0eba3a-4f06-4b98-b981-5ad487adecd0" providerId="ADAL" clId="{FD89E572-412D-4067-B5AC-8F53FBB787DE}" dt="2022-07-26T11:10:01.385" v="433" actId="207"/>
          <ac:spMkLst>
            <pc:docMk/>
            <pc:sldMk cId="2867240928" sldId="11717"/>
            <ac:spMk id="31" creationId="{890AAB70-814F-4C4A-934B-792067B96E0E}"/>
          </ac:spMkLst>
        </pc:spChg>
        <pc:spChg chg="mod">
          <ac:chgData name="Izaka, Evija" userId="ab0eba3a-4f06-4b98-b981-5ad487adecd0" providerId="ADAL" clId="{FD89E572-412D-4067-B5AC-8F53FBB787DE}" dt="2022-07-27T07:26:01.592" v="1949" actId="1076"/>
          <ac:spMkLst>
            <pc:docMk/>
            <pc:sldMk cId="2867240928" sldId="11717"/>
            <ac:spMk id="32" creationId="{1E7BA3DC-4F66-4522-AB1E-A91E9BED2E5F}"/>
          </ac:spMkLst>
        </pc:spChg>
        <pc:cxnChg chg="del">
          <ac:chgData name="Izaka, Evija" userId="ab0eba3a-4f06-4b98-b981-5ad487adecd0" providerId="ADAL" clId="{FD89E572-412D-4067-B5AC-8F53FBB787DE}" dt="2022-07-26T11:09:24.118" v="428" actId="478"/>
          <ac:cxnSpMkLst>
            <pc:docMk/>
            <pc:sldMk cId="2867240928" sldId="11717"/>
            <ac:cxnSpMk id="25" creationId="{9A8CC711-6089-44D1-B2A7-7A3EB0D528CD}"/>
          </ac:cxnSpMkLst>
        </pc:cxnChg>
      </pc:sldChg>
      <pc:sldChg chg="addSp delSp modSp add mod">
        <pc:chgData name="Izaka, Evija" userId="ab0eba3a-4f06-4b98-b981-5ad487adecd0" providerId="ADAL" clId="{FD89E572-412D-4067-B5AC-8F53FBB787DE}" dt="2022-07-26T11:13:55.861" v="718" actId="931"/>
        <pc:sldMkLst>
          <pc:docMk/>
          <pc:sldMk cId="3688793090" sldId="11718"/>
        </pc:sldMkLst>
        <pc:spChg chg="mod">
          <ac:chgData name="Izaka, Evija" userId="ab0eba3a-4f06-4b98-b981-5ad487adecd0" providerId="ADAL" clId="{FD89E572-412D-4067-B5AC-8F53FBB787DE}" dt="2022-07-26T11:12:19.394" v="571" actId="20577"/>
          <ac:spMkLst>
            <pc:docMk/>
            <pc:sldMk cId="3688793090" sldId="11718"/>
            <ac:spMk id="3" creationId="{F50574D0-07DC-1389-2E49-F66BB4105A18}"/>
          </ac:spMkLst>
        </pc:spChg>
        <pc:spChg chg="mod">
          <ac:chgData name="Izaka, Evija" userId="ab0eba3a-4f06-4b98-b981-5ad487adecd0" providerId="ADAL" clId="{FD89E572-412D-4067-B5AC-8F53FBB787DE}" dt="2022-07-26T11:12:54.261" v="715" actId="20577"/>
          <ac:spMkLst>
            <pc:docMk/>
            <pc:sldMk cId="3688793090" sldId="11718"/>
            <ac:spMk id="4" creationId="{C2B3CD95-1FF7-1DB0-35AC-7E5C0D87F84B}"/>
          </ac:spMkLst>
        </pc:spChg>
        <pc:spChg chg="add del mod">
          <ac:chgData name="Izaka, Evija" userId="ab0eba3a-4f06-4b98-b981-5ad487adecd0" providerId="ADAL" clId="{FD89E572-412D-4067-B5AC-8F53FBB787DE}" dt="2022-07-26T11:13:55.861" v="718" actId="931"/>
          <ac:spMkLst>
            <pc:docMk/>
            <pc:sldMk cId="3688793090" sldId="11718"/>
            <ac:spMk id="8" creationId="{B6FBD832-E70F-CC9A-1501-A102218D6812}"/>
          </ac:spMkLst>
        </pc:spChg>
        <pc:picChg chg="del">
          <ac:chgData name="Izaka, Evija" userId="ab0eba3a-4f06-4b98-b981-5ad487adecd0" providerId="ADAL" clId="{FD89E572-412D-4067-B5AC-8F53FBB787DE}" dt="2022-07-26T11:12:57.128" v="716" actId="478"/>
          <ac:picMkLst>
            <pc:docMk/>
            <pc:sldMk cId="3688793090" sldId="11718"/>
            <ac:picMk id="10" creationId="{ACA6B549-642C-9013-C7CB-E82C8DB6F166}"/>
          </ac:picMkLst>
        </pc:picChg>
        <pc:picChg chg="add mod">
          <ac:chgData name="Izaka, Evija" userId="ab0eba3a-4f06-4b98-b981-5ad487adecd0" providerId="ADAL" clId="{FD89E572-412D-4067-B5AC-8F53FBB787DE}" dt="2022-07-26T11:13:55.861" v="718" actId="931"/>
          <ac:picMkLst>
            <pc:docMk/>
            <pc:sldMk cId="3688793090" sldId="11718"/>
            <ac:picMk id="11" creationId="{AF034810-750B-7C6A-83D8-C5F83CE362AB}"/>
          </ac:picMkLst>
        </pc:picChg>
      </pc:sldChg>
      <pc:sldChg chg="addSp delSp modSp add mod">
        <pc:chgData name="Izaka, Evija" userId="ab0eba3a-4f06-4b98-b981-5ad487adecd0" providerId="ADAL" clId="{FD89E572-412D-4067-B5AC-8F53FBB787DE}" dt="2022-07-26T11:15:35.053" v="891" actId="931"/>
        <pc:sldMkLst>
          <pc:docMk/>
          <pc:sldMk cId="1897006570" sldId="11719"/>
        </pc:sldMkLst>
        <pc:spChg chg="mod">
          <ac:chgData name="Izaka, Evija" userId="ab0eba3a-4f06-4b98-b981-5ad487adecd0" providerId="ADAL" clId="{FD89E572-412D-4067-B5AC-8F53FBB787DE}" dt="2022-07-26T11:14:14.134" v="744" actId="20577"/>
          <ac:spMkLst>
            <pc:docMk/>
            <pc:sldMk cId="1897006570" sldId="11719"/>
            <ac:spMk id="3" creationId="{F50574D0-07DC-1389-2E49-F66BB4105A18}"/>
          </ac:spMkLst>
        </pc:spChg>
        <pc:spChg chg="mod">
          <ac:chgData name="Izaka, Evija" userId="ab0eba3a-4f06-4b98-b981-5ad487adecd0" providerId="ADAL" clId="{FD89E572-412D-4067-B5AC-8F53FBB787DE}" dt="2022-07-26T11:14:42.996" v="887" actId="20577"/>
          <ac:spMkLst>
            <pc:docMk/>
            <pc:sldMk cId="1897006570" sldId="11719"/>
            <ac:spMk id="4" creationId="{C2B3CD95-1FF7-1DB0-35AC-7E5C0D87F84B}"/>
          </ac:spMkLst>
        </pc:spChg>
        <pc:spChg chg="add del mod">
          <ac:chgData name="Izaka, Evija" userId="ab0eba3a-4f06-4b98-b981-5ad487adecd0" providerId="ADAL" clId="{FD89E572-412D-4067-B5AC-8F53FBB787DE}" dt="2022-07-26T11:15:35.053" v="891" actId="931"/>
          <ac:spMkLst>
            <pc:docMk/>
            <pc:sldMk cId="1897006570" sldId="11719"/>
            <ac:spMk id="8" creationId="{941D19E2-6C68-C514-8A96-D21597DE9D98}"/>
          </ac:spMkLst>
        </pc:spChg>
        <pc:picChg chg="add mod">
          <ac:chgData name="Izaka, Evija" userId="ab0eba3a-4f06-4b98-b981-5ad487adecd0" providerId="ADAL" clId="{FD89E572-412D-4067-B5AC-8F53FBB787DE}" dt="2022-07-26T11:15:35.053" v="891" actId="931"/>
          <ac:picMkLst>
            <pc:docMk/>
            <pc:sldMk cId="1897006570" sldId="11719"/>
            <ac:picMk id="10" creationId="{021155CB-E286-1063-E33F-3318991AECF7}"/>
          </ac:picMkLst>
        </pc:picChg>
        <pc:picChg chg="del">
          <ac:chgData name="Izaka, Evija" userId="ab0eba3a-4f06-4b98-b981-5ad487adecd0" providerId="ADAL" clId="{FD89E572-412D-4067-B5AC-8F53FBB787DE}" dt="2022-07-26T11:15:12.232" v="888" actId="478"/>
          <ac:picMkLst>
            <pc:docMk/>
            <pc:sldMk cId="1897006570" sldId="11719"/>
            <ac:picMk id="11" creationId="{AF034810-750B-7C6A-83D8-C5F83CE362AB}"/>
          </ac:picMkLst>
        </pc:picChg>
      </pc:sldChg>
      <pc:sldChg chg="addSp delSp modSp add mod">
        <pc:chgData name="Izaka, Evija" userId="ab0eba3a-4f06-4b98-b981-5ad487adecd0" providerId="ADAL" clId="{FD89E572-412D-4067-B5AC-8F53FBB787DE}" dt="2022-07-27T06:44:50.506" v="1881" actId="20577"/>
        <pc:sldMkLst>
          <pc:docMk/>
          <pc:sldMk cId="4043727167" sldId="11720"/>
        </pc:sldMkLst>
        <pc:spChg chg="mod">
          <ac:chgData name="Izaka, Evija" userId="ab0eba3a-4f06-4b98-b981-5ad487adecd0" providerId="ADAL" clId="{FD89E572-412D-4067-B5AC-8F53FBB787DE}" dt="2022-07-26T11:15:52.188" v="922" actId="20577"/>
          <ac:spMkLst>
            <pc:docMk/>
            <pc:sldMk cId="4043727167" sldId="11720"/>
            <ac:spMk id="3" creationId="{F50574D0-07DC-1389-2E49-F66BB4105A18}"/>
          </ac:spMkLst>
        </pc:spChg>
        <pc:spChg chg="mod">
          <ac:chgData name="Izaka, Evija" userId="ab0eba3a-4f06-4b98-b981-5ad487adecd0" providerId="ADAL" clId="{FD89E572-412D-4067-B5AC-8F53FBB787DE}" dt="2022-07-27T06:44:50.506" v="1881" actId="20577"/>
          <ac:spMkLst>
            <pc:docMk/>
            <pc:sldMk cId="4043727167" sldId="11720"/>
            <ac:spMk id="4" creationId="{C2B3CD95-1FF7-1DB0-35AC-7E5C0D87F84B}"/>
          </ac:spMkLst>
        </pc:spChg>
        <pc:spChg chg="add del mod">
          <ac:chgData name="Izaka, Evija" userId="ab0eba3a-4f06-4b98-b981-5ad487adecd0" providerId="ADAL" clId="{FD89E572-412D-4067-B5AC-8F53FBB787DE}" dt="2022-07-26T11:16:35.503" v="926" actId="931"/>
          <ac:spMkLst>
            <pc:docMk/>
            <pc:sldMk cId="4043727167" sldId="11720"/>
            <ac:spMk id="8" creationId="{50C5F1F9-FBCB-9E34-1AC3-87D37A1C9921}"/>
          </ac:spMkLst>
        </pc:spChg>
        <pc:spChg chg="add del mod">
          <ac:chgData name="Izaka, Evija" userId="ab0eba3a-4f06-4b98-b981-5ad487adecd0" providerId="ADAL" clId="{FD89E572-412D-4067-B5AC-8F53FBB787DE}" dt="2022-07-26T11:17:02.715" v="929" actId="931"/>
          <ac:spMkLst>
            <pc:docMk/>
            <pc:sldMk cId="4043727167" sldId="11720"/>
            <ac:spMk id="13" creationId="{640ABB35-9DF9-626C-DF8E-2BBEB97EA912}"/>
          </ac:spMkLst>
        </pc:spChg>
        <pc:spChg chg="add del mod">
          <ac:chgData name="Izaka, Evija" userId="ab0eba3a-4f06-4b98-b981-5ad487adecd0" providerId="ADAL" clId="{FD89E572-412D-4067-B5AC-8F53FBB787DE}" dt="2022-07-26T11:17:39.156" v="940" actId="931"/>
          <ac:spMkLst>
            <pc:docMk/>
            <pc:sldMk cId="4043727167" sldId="11720"/>
            <ac:spMk id="17" creationId="{843DAAAC-E5F6-BF56-32DE-C77F42214E76}"/>
          </ac:spMkLst>
        </pc:spChg>
        <pc:picChg chg="del">
          <ac:chgData name="Izaka, Evija" userId="ab0eba3a-4f06-4b98-b981-5ad487adecd0" providerId="ADAL" clId="{FD89E572-412D-4067-B5AC-8F53FBB787DE}" dt="2022-07-26T11:15:56.193" v="923" actId="478"/>
          <ac:picMkLst>
            <pc:docMk/>
            <pc:sldMk cId="4043727167" sldId="11720"/>
            <ac:picMk id="10" creationId="{021155CB-E286-1063-E33F-3318991AECF7}"/>
          </ac:picMkLst>
        </pc:picChg>
        <pc:picChg chg="add del mod">
          <ac:chgData name="Izaka, Evija" userId="ab0eba3a-4f06-4b98-b981-5ad487adecd0" providerId="ADAL" clId="{FD89E572-412D-4067-B5AC-8F53FBB787DE}" dt="2022-07-26T11:16:39.825" v="927" actId="478"/>
          <ac:picMkLst>
            <pc:docMk/>
            <pc:sldMk cId="4043727167" sldId="11720"/>
            <ac:picMk id="11" creationId="{C4B14D0E-A91E-B357-B7AB-137FCEF89A51}"/>
          </ac:picMkLst>
        </pc:picChg>
        <pc:picChg chg="add del mod">
          <ac:chgData name="Izaka, Evija" userId="ab0eba3a-4f06-4b98-b981-5ad487adecd0" providerId="ADAL" clId="{FD89E572-412D-4067-B5AC-8F53FBB787DE}" dt="2022-07-26T11:17:08.543" v="930" actId="478"/>
          <ac:picMkLst>
            <pc:docMk/>
            <pc:sldMk cId="4043727167" sldId="11720"/>
            <ac:picMk id="15" creationId="{F0264341-18DB-7D20-571D-8ABA14D97C80}"/>
          </ac:picMkLst>
        </pc:picChg>
        <pc:picChg chg="add del mod">
          <ac:chgData name="Izaka, Evija" userId="ab0eba3a-4f06-4b98-b981-5ad487adecd0" providerId="ADAL" clId="{FD89E572-412D-4067-B5AC-8F53FBB787DE}" dt="2022-07-26T11:17:16.585" v="932" actId="931"/>
          <ac:picMkLst>
            <pc:docMk/>
            <pc:sldMk cId="4043727167" sldId="11720"/>
            <ac:picMk id="19" creationId="{A00ED413-8CFF-71DD-8F17-B38F4169D64D}"/>
          </ac:picMkLst>
        </pc:picChg>
        <pc:picChg chg="add del mod">
          <ac:chgData name="Izaka, Evija" userId="ab0eba3a-4f06-4b98-b981-5ad487adecd0" providerId="ADAL" clId="{FD89E572-412D-4067-B5AC-8F53FBB787DE}" dt="2022-07-26T11:17:23.425" v="935" actId="931"/>
          <ac:picMkLst>
            <pc:docMk/>
            <pc:sldMk cId="4043727167" sldId="11720"/>
            <ac:picMk id="21" creationId="{5502F295-861F-473D-3DA6-73955C5D5C05}"/>
          </ac:picMkLst>
        </pc:picChg>
        <pc:picChg chg="add del mod">
          <ac:chgData name="Izaka, Evija" userId="ab0eba3a-4f06-4b98-b981-5ad487adecd0" providerId="ADAL" clId="{FD89E572-412D-4067-B5AC-8F53FBB787DE}" dt="2022-07-26T11:17:33.455" v="938" actId="931"/>
          <ac:picMkLst>
            <pc:docMk/>
            <pc:sldMk cId="4043727167" sldId="11720"/>
            <ac:picMk id="23" creationId="{1859527F-25B6-D885-F1F2-D7B876ACADAC}"/>
          </ac:picMkLst>
        </pc:picChg>
        <pc:picChg chg="add mod">
          <ac:chgData name="Izaka, Evija" userId="ab0eba3a-4f06-4b98-b981-5ad487adecd0" providerId="ADAL" clId="{FD89E572-412D-4067-B5AC-8F53FBB787DE}" dt="2022-07-26T11:17:39.156" v="940" actId="931"/>
          <ac:picMkLst>
            <pc:docMk/>
            <pc:sldMk cId="4043727167" sldId="11720"/>
            <ac:picMk id="25" creationId="{61225421-FEBC-D104-482D-646F186BCC9B}"/>
          </ac:picMkLst>
        </pc:picChg>
      </pc:sldChg>
      <pc:sldChg chg="addSp delSp modSp add mod">
        <pc:chgData name="Izaka, Evija" userId="ab0eba3a-4f06-4b98-b981-5ad487adecd0" providerId="ADAL" clId="{FD89E572-412D-4067-B5AC-8F53FBB787DE}" dt="2022-07-26T11:25:39.916" v="1778" actId="931"/>
        <pc:sldMkLst>
          <pc:docMk/>
          <pc:sldMk cId="2574261534" sldId="11721"/>
        </pc:sldMkLst>
        <pc:spChg chg="mod">
          <ac:chgData name="Izaka, Evija" userId="ab0eba3a-4f06-4b98-b981-5ad487adecd0" providerId="ADAL" clId="{FD89E572-412D-4067-B5AC-8F53FBB787DE}" dt="2022-07-26T11:20:37.128" v="1436" actId="20577"/>
          <ac:spMkLst>
            <pc:docMk/>
            <pc:sldMk cId="2574261534" sldId="11721"/>
            <ac:spMk id="3" creationId="{F50574D0-07DC-1389-2E49-F66BB4105A18}"/>
          </ac:spMkLst>
        </pc:spChg>
        <pc:spChg chg="mod">
          <ac:chgData name="Izaka, Evija" userId="ab0eba3a-4f06-4b98-b981-5ad487adecd0" providerId="ADAL" clId="{FD89E572-412D-4067-B5AC-8F53FBB787DE}" dt="2022-07-26T11:22:16.306" v="1775" actId="14100"/>
          <ac:spMkLst>
            <pc:docMk/>
            <pc:sldMk cId="2574261534" sldId="11721"/>
            <ac:spMk id="4" creationId="{C2B3CD95-1FF7-1DB0-35AC-7E5C0D87F84B}"/>
          </ac:spMkLst>
        </pc:spChg>
        <pc:spChg chg="add del mod">
          <ac:chgData name="Izaka, Evija" userId="ab0eba3a-4f06-4b98-b981-5ad487adecd0" providerId="ADAL" clId="{FD89E572-412D-4067-B5AC-8F53FBB787DE}" dt="2022-07-26T11:25:39.916" v="1778" actId="931"/>
          <ac:spMkLst>
            <pc:docMk/>
            <pc:sldMk cId="2574261534" sldId="11721"/>
            <ac:spMk id="8" creationId="{EB91B6EB-A923-CAC4-87F3-F7CF15BC371E}"/>
          </ac:spMkLst>
        </pc:spChg>
        <pc:picChg chg="del">
          <ac:chgData name="Izaka, Evija" userId="ab0eba3a-4f06-4b98-b981-5ad487adecd0" providerId="ADAL" clId="{FD89E572-412D-4067-B5AC-8F53FBB787DE}" dt="2022-07-26T11:22:17.872" v="1776" actId="478"/>
          <ac:picMkLst>
            <pc:docMk/>
            <pc:sldMk cId="2574261534" sldId="11721"/>
            <ac:picMk id="10" creationId="{021155CB-E286-1063-E33F-3318991AECF7}"/>
          </ac:picMkLst>
        </pc:picChg>
        <pc:picChg chg="add mod">
          <ac:chgData name="Izaka, Evija" userId="ab0eba3a-4f06-4b98-b981-5ad487adecd0" providerId="ADAL" clId="{FD89E572-412D-4067-B5AC-8F53FBB787DE}" dt="2022-07-26T11:25:39.916" v="1778" actId="931"/>
          <ac:picMkLst>
            <pc:docMk/>
            <pc:sldMk cId="2574261534" sldId="11721"/>
            <ac:picMk id="11" creationId="{2512371A-3C5D-D788-1067-9BB006FDEA90}"/>
          </ac:picMkLst>
        </pc:picChg>
      </pc:sldChg>
      <pc:sldMasterChg chg="delSldLayout">
        <pc:chgData name="Izaka, Evija" userId="ab0eba3a-4f06-4b98-b981-5ad487adecd0" providerId="ADAL" clId="{FD89E572-412D-4067-B5AC-8F53FBB787DE}" dt="2022-07-26T11:11:18.765" v="455" actId="47"/>
        <pc:sldMasterMkLst>
          <pc:docMk/>
          <pc:sldMasterMk cId="2733114217" sldId="2147483648"/>
        </pc:sldMasterMkLst>
        <pc:sldLayoutChg chg="del">
          <pc:chgData name="Izaka, Evija" userId="ab0eba3a-4f06-4b98-b981-5ad487adecd0" providerId="ADAL" clId="{FD89E572-412D-4067-B5AC-8F53FBB787DE}" dt="2022-07-26T11:11:18.765" v="455" actId="47"/>
          <pc:sldLayoutMkLst>
            <pc:docMk/>
            <pc:sldMasterMk cId="2733114217" sldId="2147483648"/>
            <pc:sldLayoutMk cId="2998268256" sldId="2147483738"/>
          </pc:sldLayoutMkLst>
        </pc:sldLayoutChg>
      </pc:sldMasterChg>
      <pc:sldMasterChg chg="delSldLayout">
        <pc:chgData name="Izaka, Evija" userId="ab0eba3a-4f06-4b98-b981-5ad487adecd0" providerId="ADAL" clId="{FD89E572-412D-4067-B5AC-8F53FBB787DE}" dt="2022-07-26T11:11:17.353" v="453" actId="47"/>
        <pc:sldMasterMkLst>
          <pc:docMk/>
          <pc:sldMasterMk cId="1647070999" sldId="2147483701"/>
        </pc:sldMasterMkLst>
        <pc:sldLayoutChg chg="del">
          <pc:chgData name="Izaka, Evija" userId="ab0eba3a-4f06-4b98-b981-5ad487adecd0" providerId="ADAL" clId="{FD89E572-412D-4067-B5AC-8F53FBB787DE}" dt="2022-07-26T11:11:17.353" v="453" actId="47"/>
          <pc:sldLayoutMkLst>
            <pc:docMk/>
            <pc:sldMasterMk cId="1647070999" sldId="2147483701"/>
            <pc:sldLayoutMk cId="1155411541" sldId="2147483739"/>
          </pc:sldLayoutMkLst>
        </pc:sldLayoutChg>
      </pc:sldMasterChg>
    </pc:docChg>
  </pc:docChgLst>
  <pc:docChgLst>
    <pc:chgData name="Griffiths, Christopher Philip" userId="bc7606ee-3bfa-478f-8fb1-5eaf56546c9f" providerId="ADAL" clId="{C82417DC-9102-4B79-98C5-F3B649D57F92}"/>
    <pc:docChg chg="undo custSel addSld delSld modSld">
      <pc:chgData name="Griffiths, Christopher Philip" userId="bc7606ee-3bfa-478f-8fb1-5eaf56546c9f" providerId="ADAL" clId="{C82417DC-9102-4B79-98C5-F3B649D57F92}" dt="2022-10-20T10:50:49.579" v="160" actId="729"/>
      <pc:docMkLst>
        <pc:docMk/>
      </pc:docMkLst>
      <pc:sldChg chg="mod modShow">
        <pc:chgData name="Griffiths, Christopher Philip" userId="bc7606ee-3bfa-478f-8fb1-5eaf56546c9f" providerId="ADAL" clId="{C82417DC-9102-4B79-98C5-F3B649D57F92}" dt="2022-10-20T10:50:49.579" v="160" actId="729"/>
        <pc:sldMkLst>
          <pc:docMk/>
          <pc:sldMk cId="1273715595" sldId="11494"/>
        </pc:sldMkLst>
      </pc:sldChg>
      <pc:sldChg chg="modSp mod modNotesTx">
        <pc:chgData name="Griffiths, Christopher Philip" userId="bc7606ee-3bfa-478f-8fb1-5eaf56546c9f" providerId="ADAL" clId="{C82417DC-9102-4B79-98C5-F3B649D57F92}" dt="2022-10-20T10:45:16.928" v="138" actId="20577"/>
        <pc:sldMkLst>
          <pc:docMk/>
          <pc:sldMk cId="3125071938" sldId="11496"/>
        </pc:sldMkLst>
        <pc:spChg chg="mod">
          <ac:chgData name="Griffiths, Christopher Philip" userId="bc7606ee-3bfa-478f-8fb1-5eaf56546c9f" providerId="ADAL" clId="{C82417DC-9102-4B79-98C5-F3B649D57F92}" dt="2022-10-20T10:45:08.958" v="136" actId="20577"/>
          <ac:spMkLst>
            <pc:docMk/>
            <pc:sldMk cId="3125071938" sldId="11496"/>
            <ac:spMk id="4" creationId="{C2B3CD95-1FF7-1DB0-35AC-7E5C0D87F84B}"/>
          </ac:spMkLst>
        </pc:spChg>
      </pc:sldChg>
      <pc:sldChg chg="delSp modSp mod">
        <pc:chgData name="Griffiths, Christopher Philip" userId="bc7606ee-3bfa-478f-8fb1-5eaf56546c9f" providerId="ADAL" clId="{C82417DC-9102-4B79-98C5-F3B649D57F92}" dt="2022-10-20T10:44:15.816" v="134" actId="207"/>
        <pc:sldMkLst>
          <pc:docMk/>
          <pc:sldMk cId="2115163010" sldId="11721"/>
        </pc:sldMkLst>
        <pc:spChg chg="mod">
          <ac:chgData name="Griffiths, Christopher Philip" userId="bc7606ee-3bfa-478f-8fb1-5eaf56546c9f" providerId="ADAL" clId="{C82417DC-9102-4B79-98C5-F3B649D57F92}" dt="2022-10-20T10:42:26.096" v="19" actId="20577"/>
          <ac:spMkLst>
            <pc:docMk/>
            <pc:sldMk cId="2115163010" sldId="11721"/>
            <ac:spMk id="6" creationId="{688162FB-6D28-D698-C4D9-5F2E8B3C8949}"/>
          </ac:spMkLst>
        </pc:spChg>
        <pc:spChg chg="mod">
          <ac:chgData name="Griffiths, Christopher Philip" userId="bc7606ee-3bfa-478f-8fb1-5eaf56546c9f" providerId="ADAL" clId="{C82417DC-9102-4B79-98C5-F3B649D57F92}" dt="2022-10-20T10:42:57.443" v="63" actId="20577"/>
          <ac:spMkLst>
            <pc:docMk/>
            <pc:sldMk cId="2115163010" sldId="11721"/>
            <ac:spMk id="7" creationId="{056DE328-AAF7-C2E7-78BB-C9DBC0980FB6}"/>
          </ac:spMkLst>
        </pc:spChg>
        <pc:spChg chg="mod">
          <ac:chgData name="Griffiths, Christopher Philip" userId="bc7606ee-3bfa-478f-8fb1-5eaf56546c9f" providerId="ADAL" clId="{C82417DC-9102-4B79-98C5-F3B649D57F92}" dt="2022-10-20T10:44:15.816" v="134" actId="207"/>
          <ac:spMkLst>
            <pc:docMk/>
            <pc:sldMk cId="2115163010" sldId="11721"/>
            <ac:spMk id="8" creationId="{98F73586-1EE4-5BA7-4CBF-6600289A1A69}"/>
          </ac:spMkLst>
        </pc:spChg>
        <pc:spChg chg="mod">
          <ac:chgData name="Griffiths, Christopher Philip" userId="bc7606ee-3bfa-478f-8fb1-5eaf56546c9f" providerId="ADAL" clId="{C82417DC-9102-4B79-98C5-F3B649D57F92}" dt="2022-10-20T10:43:52.247" v="114" actId="20577"/>
          <ac:spMkLst>
            <pc:docMk/>
            <pc:sldMk cId="2115163010" sldId="11721"/>
            <ac:spMk id="9" creationId="{BF9F3DF7-78AE-4839-4425-99C7A55485E2}"/>
          </ac:spMkLst>
        </pc:spChg>
        <pc:spChg chg="del">
          <ac:chgData name="Griffiths, Christopher Philip" userId="bc7606ee-3bfa-478f-8fb1-5eaf56546c9f" providerId="ADAL" clId="{C82417DC-9102-4B79-98C5-F3B649D57F92}" dt="2022-10-20T10:43:59.674" v="118" actId="478"/>
          <ac:spMkLst>
            <pc:docMk/>
            <pc:sldMk cId="2115163010" sldId="11721"/>
            <ac:spMk id="19" creationId="{4D7111EB-583B-E38C-E858-F2D827F18A90}"/>
          </ac:spMkLst>
        </pc:spChg>
        <pc:spChg chg="del">
          <ac:chgData name="Griffiths, Christopher Philip" userId="bc7606ee-3bfa-478f-8fb1-5eaf56546c9f" providerId="ADAL" clId="{C82417DC-9102-4B79-98C5-F3B649D57F92}" dt="2022-10-20T10:43:45.812" v="97" actId="478"/>
          <ac:spMkLst>
            <pc:docMk/>
            <pc:sldMk cId="2115163010" sldId="11721"/>
            <ac:spMk id="24" creationId="{1EC79D17-89D8-231B-DC5E-2337FBA8B23C}"/>
          </ac:spMkLst>
        </pc:spChg>
        <pc:picChg chg="mod">
          <ac:chgData name="Griffiths, Christopher Philip" userId="bc7606ee-3bfa-478f-8fb1-5eaf56546c9f" providerId="ADAL" clId="{C82417DC-9102-4B79-98C5-F3B649D57F92}" dt="2022-10-20T10:43:25.722" v="94" actId="14100"/>
          <ac:picMkLst>
            <pc:docMk/>
            <pc:sldMk cId="2115163010" sldId="11721"/>
            <ac:picMk id="14" creationId="{683E9170-72FC-5CA4-176A-A42B20DEF60E}"/>
          </ac:picMkLst>
        </pc:picChg>
        <pc:picChg chg="mod">
          <ac:chgData name="Griffiths, Christopher Philip" userId="bc7606ee-3bfa-478f-8fb1-5eaf56546c9f" providerId="ADAL" clId="{C82417DC-9102-4B79-98C5-F3B649D57F92}" dt="2022-10-20T10:43:35.927" v="96" actId="14100"/>
          <ac:picMkLst>
            <pc:docMk/>
            <pc:sldMk cId="2115163010" sldId="11721"/>
            <ac:picMk id="21" creationId="{1EB2BA2C-D10F-2F8B-062F-6CF0E7DE42EC}"/>
          </ac:picMkLst>
        </pc:picChg>
      </pc:sldChg>
      <pc:sldChg chg="addSp delSp modSp add mod modNotesTx">
        <pc:chgData name="Griffiths, Christopher Philip" userId="bc7606ee-3bfa-478f-8fb1-5eaf56546c9f" providerId="ADAL" clId="{C82417DC-9102-4B79-98C5-F3B649D57F92}" dt="2022-10-20T10:50:46.999" v="159"/>
        <pc:sldMkLst>
          <pc:docMk/>
          <pc:sldMk cId="1241150030" sldId="141169471"/>
        </pc:sldMkLst>
        <pc:spChg chg="mod">
          <ac:chgData name="Griffiths, Christopher Philip" userId="bc7606ee-3bfa-478f-8fb1-5eaf56546c9f" providerId="ADAL" clId="{C82417DC-9102-4B79-98C5-F3B649D57F92}" dt="2022-10-20T10:50:37.823" v="158" actId="1076"/>
          <ac:spMkLst>
            <pc:docMk/>
            <pc:sldMk cId="1241150030" sldId="141169471"/>
            <ac:spMk id="3" creationId="{63A49122-214B-1EE1-B903-58AEDC67E8FC}"/>
          </ac:spMkLst>
        </pc:spChg>
        <pc:spChg chg="add del mod">
          <ac:chgData name="Griffiths, Christopher Philip" userId="bc7606ee-3bfa-478f-8fb1-5eaf56546c9f" providerId="ADAL" clId="{C82417DC-9102-4B79-98C5-F3B649D57F92}" dt="2022-10-20T10:49:03.339" v="152" actId="931"/>
          <ac:spMkLst>
            <pc:docMk/>
            <pc:sldMk cId="1241150030" sldId="141169471"/>
            <ac:spMk id="5" creationId="{E3E3C61A-EE80-6F68-1603-8AB275E22784}"/>
          </ac:spMkLst>
        </pc:spChg>
        <pc:picChg chg="del">
          <ac:chgData name="Griffiths, Christopher Philip" userId="bc7606ee-3bfa-478f-8fb1-5eaf56546c9f" providerId="ADAL" clId="{C82417DC-9102-4B79-98C5-F3B649D57F92}" dt="2022-10-20T10:48:47.822" v="140" actId="478"/>
          <ac:picMkLst>
            <pc:docMk/>
            <pc:sldMk cId="1241150030" sldId="141169471"/>
            <ac:picMk id="2" creationId="{7450E6F2-33C8-0903-C0CB-4F670E233257}"/>
          </ac:picMkLst>
        </pc:picChg>
        <pc:picChg chg="add mod">
          <ac:chgData name="Griffiths, Christopher Philip" userId="bc7606ee-3bfa-478f-8fb1-5eaf56546c9f" providerId="ADAL" clId="{C82417DC-9102-4B79-98C5-F3B649D57F92}" dt="2022-10-20T10:49:03.339" v="152" actId="931"/>
          <ac:picMkLst>
            <pc:docMk/>
            <pc:sldMk cId="1241150030" sldId="141169471"/>
            <ac:picMk id="9" creationId="{6A1243C2-DD18-C225-3662-CF353365CDA8}"/>
          </ac:picMkLst>
        </pc:picChg>
        <pc:picChg chg="add mod ord">
          <ac:chgData name="Griffiths, Christopher Philip" userId="bc7606ee-3bfa-478f-8fb1-5eaf56546c9f" providerId="ADAL" clId="{C82417DC-9102-4B79-98C5-F3B649D57F92}" dt="2022-10-20T10:50:32.754" v="157" actId="167"/>
          <ac:picMkLst>
            <pc:docMk/>
            <pc:sldMk cId="1241150030" sldId="141169471"/>
            <ac:picMk id="12" creationId="{F667A768-DC51-E43F-B6C8-EEBB21302645}"/>
          </ac:picMkLst>
        </pc:picChg>
        <pc:picChg chg="del">
          <ac:chgData name="Griffiths, Christopher Philip" userId="bc7606ee-3bfa-478f-8fb1-5eaf56546c9f" providerId="ADAL" clId="{C82417DC-9102-4B79-98C5-F3B649D57F92}" dt="2022-10-20T10:48:55.065" v="151" actId="478"/>
          <ac:picMkLst>
            <pc:docMk/>
            <pc:sldMk cId="1241150030" sldId="141169471"/>
            <ac:picMk id="14" creationId="{E8E68A37-0062-2E47-7EE3-4EDD76FBE353}"/>
          </ac:picMkLst>
        </pc:picChg>
      </pc:sldChg>
      <pc:sldChg chg="new del">
        <pc:chgData name="Griffiths, Christopher Philip" userId="bc7606ee-3bfa-478f-8fb1-5eaf56546c9f" providerId="ADAL" clId="{C82417DC-9102-4B79-98C5-F3B649D57F92}" dt="2022-10-20T10:49:39.401" v="154" actId="680"/>
        <pc:sldMkLst>
          <pc:docMk/>
          <pc:sldMk cId="2699007828" sldId="14116947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4DD9B-5673-8E45-B84C-719C1DAD04B6}" type="datetimeFigureOut">
              <a:rPr lang="en-GB" smtClean="0"/>
              <a:t>20/10/2022</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BE0236-4FFA-374A-8090-2822EB2D3FED}" type="slidenum">
              <a:rPr lang="en-GB" smtClean="0"/>
              <a:t>‹#›</a:t>
            </a:fld>
            <a:endParaRPr lang="en-GB"/>
          </a:p>
        </p:txBody>
      </p:sp>
    </p:spTree>
    <p:extLst>
      <p:ext uri="{BB962C8B-B14F-4D97-AF65-F5344CB8AC3E}">
        <p14:creationId xmlns:p14="http://schemas.microsoft.com/office/powerpoint/2010/main" val="34229797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i="1" dirty="0">
                <a:effectLst/>
                <a:latin typeface="Arial" panose="020B0604020202020204" pitchFamily="34" charset="0"/>
                <a:ea typeface="Arial" panose="020B0604020202020204" pitchFamily="34" charset="0"/>
                <a:cs typeface="Times New Roman" panose="02020603050405020304" pitchFamily="18" charset="0"/>
              </a:rPr>
              <a:t>Velkommen til </a:t>
            </a:r>
            <a:r>
              <a:rPr lang="nb-NO" sz="1200" i="1" dirty="0" err="1">
                <a:effectLst/>
                <a:latin typeface="Arial" panose="020B0604020202020204" pitchFamily="34" charset="0"/>
                <a:ea typeface="Arial" panose="020B0604020202020204" pitchFamily="34" charset="0"/>
                <a:cs typeface="Times New Roman" panose="02020603050405020304" pitchFamily="18" charset="0"/>
              </a:rPr>
              <a:t>webinar</a:t>
            </a:r>
            <a:r>
              <a:rPr lang="nb-NO" sz="1200" i="1" dirty="0">
                <a:effectLst/>
                <a:latin typeface="Arial" panose="020B0604020202020204" pitchFamily="34" charset="0"/>
                <a:ea typeface="Arial" panose="020B0604020202020204" pitchFamily="34" charset="0"/>
                <a:cs typeface="Times New Roman" panose="02020603050405020304" pitchFamily="18" charset="0"/>
              </a:rPr>
              <a:t> om BREEAM-NOR!</a:t>
            </a:r>
          </a:p>
          <a:p>
            <a:r>
              <a:rPr lang="nb-NO" sz="1200" i="1" dirty="0">
                <a:effectLst/>
                <a:latin typeface="Arial" panose="020B0604020202020204" pitchFamily="34" charset="0"/>
                <a:ea typeface="Arial" panose="020B0604020202020204" pitchFamily="34" charset="0"/>
                <a:cs typeface="Times New Roman" panose="02020603050405020304" pitchFamily="18" charset="0"/>
              </a:rPr>
              <a:t> </a:t>
            </a:r>
          </a:p>
          <a:p>
            <a:r>
              <a:rPr lang="nb-NO" sz="1200" i="1" dirty="0">
                <a:effectLst/>
                <a:latin typeface="Arial" panose="020B0604020202020204" pitchFamily="34" charset="0"/>
                <a:ea typeface="Arial" panose="020B0604020202020204" pitchFamily="34" charset="0"/>
                <a:cs typeface="Times New Roman" panose="02020603050405020304" pitchFamily="18" charset="0"/>
              </a:rPr>
              <a:t>For mer enn ti år siden kom bransjen sammen og ble enige om å bruke BREEAM-systemet som sertifiseringsverktøyet for nybygg og større rehabiliteringer i Norge. Mye har skjedd siden den første manualen ble lansert, og i dette </a:t>
            </a:r>
            <a:r>
              <a:rPr lang="nb-NO" sz="1200" i="1" dirty="0" err="1">
                <a:effectLst/>
                <a:latin typeface="Arial" panose="020B0604020202020204" pitchFamily="34" charset="0"/>
                <a:ea typeface="Arial" panose="020B0604020202020204" pitchFamily="34" charset="0"/>
                <a:cs typeface="Times New Roman" panose="02020603050405020304" pitchFamily="18" charset="0"/>
              </a:rPr>
              <a:t>webinaret</a:t>
            </a:r>
            <a:r>
              <a:rPr lang="nb-NO" sz="1200" i="1" dirty="0">
                <a:effectLst/>
                <a:latin typeface="Arial" panose="020B0604020202020204" pitchFamily="34" charset="0"/>
                <a:ea typeface="Arial" panose="020B0604020202020204" pitchFamily="34" charset="0"/>
                <a:cs typeface="Times New Roman" panose="02020603050405020304" pitchFamily="18" charset="0"/>
              </a:rPr>
              <a:t> ønsker vi se nærmere på BREEAM-NOR og da særlig den nyeste versjonen av manualen som ble lansert tidligere i år. </a:t>
            </a:r>
          </a:p>
          <a:p>
            <a:r>
              <a:rPr lang="nb-NO" sz="1200" i="1" dirty="0">
                <a:effectLst/>
                <a:latin typeface="Arial" panose="020B0604020202020204" pitchFamily="34" charset="0"/>
                <a:ea typeface="Arial" panose="020B0604020202020204" pitchFamily="34" charset="0"/>
                <a:cs typeface="Times New Roman" panose="02020603050405020304" pitchFamily="18" charset="0"/>
              </a:rPr>
              <a:t> </a:t>
            </a:r>
          </a:p>
          <a:p>
            <a:r>
              <a:rPr lang="nb-NO" sz="1200" i="1" dirty="0">
                <a:effectLst/>
                <a:latin typeface="Arial" panose="020B0604020202020204" pitchFamily="34" charset="0"/>
                <a:ea typeface="Arial" panose="020B0604020202020204" pitchFamily="34" charset="0"/>
                <a:cs typeface="Times New Roman" panose="02020603050405020304" pitchFamily="18" charset="0"/>
              </a:rPr>
              <a:t>I dette </a:t>
            </a:r>
            <a:r>
              <a:rPr lang="nb-NO" sz="1200" i="1" dirty="0" err="1">
                <a:effectLst/>
                <a:latin typeface="Arial" panose="020B0604020202020204" pitchFamily="34" charset="0"/>
                <a:ea typeface="Arial" panose="020B0604020202020204" pitchFamily="34" charset="0"/>
                <a:cs typeface="Times New Roman" panose="02020603050405020304" pitchFamily="18" charset="0"/>
              </a:rPr>
              <a:t>webinaret</a:t>
            </a:r>
            <a:r>
              <a:rPr lang="nb-NO" sz="1200" i="1" dirty="0">
                <a:effectLst/>
                <a:latin typeface="Arial" panose="020B0604020202020204" pitchFamily="34" charset="0"/>
                <a:ea typeface="Arial" panose="020B0604020202020204" pitchFamily="34" charset="0"/>
                <a:cs typeface="Times New Roman" panose="02020603050405020304" pitchFamily="18" charset="0"/>
              </a:rPr>
              <a:t> vil vi i korte trekk fortelle om BREEAM-systemet; noen av BREEAM-prosjektene som vi i Skanska har vært med å bygge. Vi skal også se litt nærmere på den nyeste versjonen av BREEAM-NOR manualen og de viktigste endringene i denne. Til slutt skal vi også snakke litt om BREEAM-NOR og nåtidens </a:t>
            </a:r>
            <a:r>
              <a:rPr lang="nb-NO" sz="1200" i="1" dirty="0" err="1">
                <a:effectLst/>
                <a:latin typeface="Arial" panose="020B0604020202020204" pitchFamily="34" charset="0"/>
                <a:ea typeface="Arial" panose="020B0604020202020204" pitchFamily="34" charset="0"/>
                <a:cs typeface="Times New Roman" panose="02020603050405020304" pitchFamily="18" charset="0"/>
              </a:rPr>
              <a:t>buzz</a:t>
            </a:r>
            <a:r>
              <a:rPr lang="nb-NO" sz="1200" i="1" dirty="0">
                <a:effectLst/>
                <a:latin typeface="Arial" panose="020B0604020202020204" pitchFamily="34" charset="0"/>
                <a:ea typeface="Arial" panose="020B0604020202020204" pitchFamily="34" charset="0"/>
                <a:cs typeface="Times New Roman" panose="02020603050405020304" pitchFamily="18" charset="0"/>
              </a:rPr>
              <a:t>-ord «EUs Taksonomi»</a:t>
            </a:r>
            <a:endParaRPr lang="nb-NO" i="1" dirty="0"/>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1</a:t>
            </a:fld>
            <a:endParaRPr lang="en-GB"/>
          </a:p>
        </p:txBody>
      </p:sp>
    </p:spTree>
    <p:extLst>
      <p:ext uri="{BB962C8B-B14F-4D97-AF65-F5344CB8AC3E}">
        <p14:creationId xmlns:p14="http://schemas.microsoft.com/office/powerpoint/2010/main" val="1344719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i="1"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Allerede i 2009 så Grønn </a:t>
            </a:r>
            <a:r>
              <a:rPr lang="nb-NO" sz="1800" i="1" dirty="0" err="1">
                <a:effectLst/>
                <a:latin typeface="Arial" panose="020B0604020202020204" pitchFamily="34" charset="0"/>
                <a:ea typeface="Arial" panose="020B0604020202020204" pitchFamily="34" charset="0"/>
                <a:cs typeface="Times New Roman" panose="02020603050405020304" pitchFamily="18" charset="0"/>
              </a:rPr>
              <a:t>Byggallianse</a:t>
            </a:r>
            <a:r>
              <a:rPr lang="nb-NO" sz="1800" i="1" dirty="0">
                <a:effectLst/>
                <a:latin typeface="Arial" panose="020B0604020202020204" pitchFamily="34" charset="0"/>
                <a:ea typeface="Arial" panose="020B0604020202020204" pitchFamily="34" charset="0"/>
                <a:cs typeface="Times New Roman" panose="02020603050405020304" pitchFamily="18" charset="0"/>
              </a:rPr>
              <a:t> sammen med resten av bransjen på tilgjengelige sertifiseringsordninger. Det ble opprettet en arbeidsgruppe som skulle se på hvilke ordninger som fantes. Man så blant annet på LEED som kommer fra USA, BREEAM som kommer fra Storbritannia og Green Star som kommer fra Australia. Valget falt på BREEAM, og det er denne standarden som er mest brukt i Norge den dag i dag.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BREEAM-NOR er et sertifiseringssystem for nybygg og større rehabiliteringer. Det finnes også andre sertifiseringssystemer innenfor BREEAM-familien slik som BREEAM In-</a:t>
            </a:r>
            <a:r>
              <a:rPr lang="nb-NO" sz="1800" i="1" dirty="0" err="1">
                <a:effectLst/>
                <a:latin typeface="Arial" panose="020B0604020202020204" pitchFamily="34" charset="0"/>
                <a:ea typeface="Arial" panose="020B0604020202020204" pitchFamily="34" charset="0"/>
                <a:cs typeface="Times New Roman" panose="02020603050405020304" pitchFamily="18" charset="0"/>
              </a:rPr>
              <a:t>Use</a:t>
            </a:r>
            <a:r>
              <a:rPr lang="nb-NO" sz="1800" i="1" dirty="0">
                <a:effectLst/>
                <a:latin typeface="Arial" panose="020B0604020202020204" pitchFamily="34" charset="0"/>
                <a:ea typeface="Arial" panose="020B0604020202020204" pitchFamily="34" charset="0"/>
                <a:cs typeface="Times New Roman" panose="02020603050405020304" pitchFamily="18" charset="0"/>
              </a:rPr>
              <a:t> for eksisterende bygg, BREEAM </a:t>
            </a:r>
            <a:r>
              <a:rPr lang="nb-NO" sz="1800" i="1" dirty="0" err="1">
                <a:effectLst/>
                <a:latin typeface="Arial" panose="020B0604020202020204" pitchFamily="34" charset="0"/>
                <a:ea typeface="Arial" panose="020B0604020202020204" pitchFamily="34" charset="0"/>
                <a:cs typeface="Times New Roman" panose="02020603050405020304" pitchFamily="18" charset="0"/>
              </a:rPr>
              <a:t>infrastructure</a:t>
            </a:r>
            <a:r>
              <a:rPr lang="nb-NO" sz="1800" i="1" dirty="0">
                <a:effectLst/>
                <a:latin typeface="Arial" panose="020B0604020202020204" pitchFamily="34" charset="0"/>
                <a:ea typeface="Arial" panose="020B0604020202020204" pitchFamily="34" charset="0"/>
                <a:cs typeface="Times New Roman" panose="02020603050405020304" pitchFamily="18" charset="0"/>
              </a:rPr>
              <a:t> (tidligere CEEQUAL)</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BREEAM-NOR er en norsk tilpasset versjon av manualen. Utgangspunktet stammer fra den internasjonale manualen, men en rekke emner er tilpasset norske forhold for å sikre mest mulig relevans.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BREEAM er et helhetlig sertifiseringssystem som totalt består av ni ulike miljøkategorier. Disse er: Arealbruk og økologi; Vann; Energi; Transport; Avfall; Ledelse; Helse og innemiljø; Materialer og Forurensning.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Det er til sammen tilgjengelige fem ulike sertifiseringsnivåer hvor «Pass» er det laveste sertifiseringsnivået og “</a:t>
            </a:r>
            <a:r>
              <a:rPr lang="nb-NO" sz="1800" i="1" dirty="0" err="1">
                <a:effectLst/>
                <a:latin typeface="Arial" panose="020B0604020202020204" pitchFamily="34" charset="0"/>
                <a:ea typeface="Arial" panose="020B0604020202020204" pitchFamily="34" charset="0"/>
                <a:cs typeface="Times New Roman" panose="02020603050405020304" pitchFamily="18" charset="0"/>
              </a:rPr>
              <a:t>Outstanding</a:t>
            </a:r>
            <a:r>
              <a:rPr lang="nb-NO" sz="1800" i="1" dirty="0">
                <a:effectLst/>
                <a:latin typeface="Arial" panose="020B0604020202020204" pitchFamily="34" charset="0"/>
                <a:ea typeface="Arial" panose="020B0604020202020204" pitchFamily="34" charset="0"/>
                <a:cs typeface="Times New Roman" panose="02020603050405020304" pitchFamily="18" charset="0"/>
              </a:rPr>
              <a:t>” det høyeste sertifiseringsnivået. Prosjektene skal jobbe hardt for å oppnå «</a:t>
            </a:r>
            <a:r>
              <a:rPr lang="nb-NO" sz="1800" i="1" dirty="0" err="1">
                <a:effectLst/>
                <a:latin typeface="Arial" panose="020B0604020202020204" pitchFamily="34" charset="0"/>
                <a:ea typeface="Arial" panose="020B0604020202020204" pitchFamily="34" charset="0"/>
                <a:cs typeface="Times New Roman" panose="02020603050405020304" pitchFamily="18" charset="0"/>
              </a:rPr>
              <a:t>Outstanding</a:t>
            </a:r>
            <a:r>
              <a:rPr lang="nb-NO" sz="1800" i="1" dirty="0">
                <a:effectLst/>
                <a:latin typeface="Arial" panose="020B0604020202020204" pitchFamily="34" charset="0"/>
                <a:ea typeface="Arial" panose="020B0604020202020204" pitchFamily="34" charset="0"/>
                <a:cs typeface="Times New Roman" panose="02020603050405020304" pitchFamily="18" charset="0"/>
              </a:rPr>
              <a:t>», og det er kun ca. 1% av nybygg som skal klare å oppnå dette sertifiseringsnivået.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BREEAM-manualen inneholder en rekke minstekrav, og jo høyere sertifisering et prosjekt satser på å oppnå, jo flere minstekrav vil prosjektet måtte oppfylle. Det finnes minstekrav allerede fra nivå «Pass», noe som betyr at samtlige prosjekter skal oppfylle visse kriterier for å i det hele tatt motta et BREEAM-NOR sertifikat.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I tillegg har prosjektene også mulighet til å oppnå såkalte innovasjonspoeng eller mønstergyldig nivå som er en ekstra belønning av prosjekter som strekker seg ekstra langt. Innovasjonspoeng er predefinert i manualen, og hvert oppnådde innovasjonspoeng gir et ekstra prosentpoeng til den totale scoren.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i="1" dirty="0">
                <a:effectLst/>
                <a:latin typeface="Arial" panose="020B0604020202020204" pitchFamily="34" charset="0"/>
                <a:ea typeface="Arial" panose="020B0604020202020204" pitchFamily="34" charset="0"/>
                <a:cs typeface="Times New Roman" panose="02020603050405020304" pitchFamily="18" charset="0"/>
              </a:rPr>
              <a:t>Pr. d.d. er det over 900 registrerte BREEAM-NOR prosjekter i Norge. Vi i Skanska har jobbet med BREEAM-NOR siden den første manualen ble lansert i Norge, og ¼ av alle ferdigstilte BREEAM-NOR prosjekter i Norge har Skanska bygd, noe vi er veldig stolte av. Noen av disse prosjektene vil vi fortelle dere om straks. I tillegg har vi et mål internt i Skanska om at samtlige av våre egenutviklede prosjekter, altså prosjekter som kjøres i regi av Skanska Eiendomsutvikling, skal sertifiseres i henhold til BREEAM-NOR.</a:t>
            </a:r>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2</a:t>
            </a:fld>
            <a:endParaRPr lang="en-GB"/>
          </a:p>
        </p:txBody>
      </p:sp>
    </p:spTree>
    <p:extLst>
      <p:ext uri="{BB962C8B-B14F-4D97-AF65-F5344CB8AC3E}">
        <p14:creationId xmlns:p14="http://schemas.microsoft.com/office/powerpoint/2010/main" val="2487764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b="0" i="1" dirty="0">
                <a:effectLst/>
                <a:latin typeface="Arial" panose="020B0604020202020204" pitchFamily="34" charset="0"/>
                <a:ea typeface="Arial" panose="020B0604020202020204" pitchFamily="34" charset="0"/>
                <a:cs typeface="Times New Roman" panose="02020603050405020304" pitchFamily="18" charset="0"/>
              </a:rPr>
              <a:t>Noen gode eksempler på BREEAM sertifiserte prosjekter (oktober 2022):</a:t>
            </a:r>
          </a:p>
          <a:p>
            <a:r>
              <a:rPr lang="nb-NO" sz="1800" b="1" i="1" dirty="0">
                <a:effectLst/>
                <a:latin typeface="Arial" panose="020B0604020202020204" pitchFamily="34" charset="0"/>
                <a:ea typeface="Arial" panose="020B0604020202020204" pitchFamily="34" charset="0"/>
                <a:cs typeface="Times New Roman" panose="02020603050405020304" pitchFamily="18" charset="0"/>
              </a:rPr>
              <a:t>Powerhouse </a:t>
            </a:r>
            <a:r>
              <a:rPr lang="nb-NO" sz="1800" b="1" i="1" dirty="0" err="1">
                <a:effectLst/>
                <a:latin typeface="Arial" panose="020B0604020202020204" pitchFamily="34" charset="0"/>
                <a:ea typeface="Arial" panose="020B0604020202020204" pitchFamily="34" charset="0"/>
                <a:cs typeface="Times New Roman" panose="02020603050405020304" pitchFamily="18" charset="0"/>
              </a:rPr>
              <a:t>Brattøra</a:t>
            </a:r>
            <a:endParaRPr lang="nb-NO" sz="1800" b="1" i="1" dirty="0">
              <a:effectLst/>
              <a:latin typeface="Arial" panose="020B0604020202020204" pitchFamily="34" charset="0"/>
              <a:ea typeface="Arial" panose="020B0604020202020204" pitchFamily="34" charset="0"/>
              <a:cs typeface="Times New Roman" panose="02020603050405020304" pitchFamily="18" charset="0"/>
            </a:endParaRPr>
          </a:p>
          <a:p>
            <a:endParaRPr lang="nb-NO" sz="1800" dirty="0">
              <a:effectLst/>
              <a:latin typeface="Arial" panose="020B0604020202020204" pitchFamily="34" charset="0"/>
              <a:ea typeface="Arial" panose="020B0604020202020204" pitchFamily="34" charset="0"/>
              <a:cs typeface="Times New Roman" panose="02020603050405020304" pitchFamily="18" charset="0"/>
            </a:endParaRPr>
          </a:p>
          <a:p>
            <a:r>
              <a:rPr lang="nb-NO" sz="1800" dirty="0">
                <a:effectLst/>
                <a:latin typeface="Arial" panose="020B0604020202020204" pitchFamily="34" charset="0"/>
                <a:ea typeface="Arial" panose="020B0604020202020204" pitchFamily="34" charset="0"/>
                <a:cs typeface="Times New Roman" panose="02020603050405020304" pitchFamily="18" charset="0"/>
              </a:rPr>
              <a:t>Powerhouse </a:t>
            </a:r>
            <a:r>
              <a:rPr lang="nb-NO" sz="1800" dirty="0" err="1">
                <a:effectLst/>
                <a:latin typeface="Arial" panose="020B0604020202020204" pitchFamily="34" charset="0"/>
                <a:ea typeface="Arial" panose="020B0604020202020204" pitchFamily="34" charset="0"/>
                <a:cs typeface="Times New Roman" panose="02020603050405020304" pitchFamily="18" charset="0"/>
              </a:rPr>
              <a:t>Brattørkaia</a:t>
            </a:r>
            <a:r>
              <a:rPr lang="nb-NO" sz="1800" dirty="0">
                <a:effectLst/>
                <a:latin typeface="Arial" panose="020B0604020202020204" pitchFamily="34" charset="0"/>
                <a:ea typeface="Arial" panose="020B0604020202020204" pitchFamily="34" charset="0"/>
                <a:cs typeface="Times New Roman" panose="02020603050405020304" pitchFamily="18" charset="0"/>
              </a:rPr>
              <a:t> er et plusshus som gjennom sin levetid produserer mer fornybar energi enn den konsumerer til produksjon av byggematerialer, oppføring, drift og avhengig av bygget.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Bygget er tegnet etter prinsippet «form følger miljø». Når man setter miljøet først, skapes det en ny type arkitektur. For Powerhouse </a:t>
            </a:r>
            <a:r>
              <a:rPr lang="nb-NO" sz="1800" dirty="0" err="1">
                <a:effectLst/>
                <a:latin typeface="Arial" panose="020B0604020202020204" pitchFamily="34" charset="0"/>
                <a:ea typeface="Arial" panose="020B0604020202020204" pitchFamily="34" charset="0"/>
                <a:cs typeface="Times New Roman" panose="02020603050405020304" pitchFamily="18" charset="0"/>
              </a:rPr>
              <a:t>Brattørkaia</a:t>
            </a:r>
            <a:r>
              <a:rPr lang="nb-NO" sz="1800" dirty="0">
                <a:effectLst/>
                <a:latin typeface="Arial" panose="020B0604020202020204" pitchFamily="34" charset="0"/>
                <a:ea typeface="Arial" panose="020B0604020202020204" pitchFamily="34" charset="0"/>
                <a:cs typeface="Times New Roman" panose="02020603050405020304" pitchFamily="18" charset="0"/>
              </a:rPr>
              <a:t> la miljø og energi premissene for form, mens optimal utnyttelse av sol dannet byggets spennende og ikoniske arkitektur.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Utviklingen av dette prosjektet startet allerede i 2011 i samarbeid mellom Skanska, Entra, miljøorganisasjonen ZERO, Snøhetta og </a:t>
            </a:r>
            <a:r>
              <a:rPr lang="nb-NO" sz="1800" dirty="0" err="1">
                <a:effectLst/>
                <a:latin typeface="Arial" panose="020B0604020202020204" pitchFamily="34" charset="0"/>
                <a:ea typeface="Arial" panose="020B0604020202020204" pitchFamily="34" charset="0"/>
                <a:cs typeface="Times New Roman" panose="02020603050405020304" pitchFamily="18" charset="0"/>
              </a:rPr>
              <a:t>Asplan</a:t>
            </a:r>
            <a:r>
              <a:rPr lang="nb-NO" sz="1800" dirty="0">
                <a:effectLst/>
                <a:latin typeface="Arial" panose="020B0604020202020204" pitchFamily="34" charset="0"/>
                <a:ea typeface="Arial" panose="020B0604020202020204" pitchFamily="34" charset="0"/>
                <a:cs typeface="Times New Roman" panose="02020603050405020304" pitchFamily="18" charset="0"/>
              </a:rPr>
              <a:t> </a:t>
            </a:r>
            <a:r>
              <a:rPr lang="nb-NO" sz="1800" dirty="0" err="1">
                <a:effectLst/>
                <a:latin typeface="Arial" panose="020B0604020202020204" pitchFamily="34" charset="0"/>
                <a:ea typeface="Arial" panose="020B0604020202020204" pitchFamily="34" charset="0"/>
                <a:cs typeface="Times New Roman" panose="02020603050405020304" pitchFamily="18" charset="0"/>
              </a:rPr>
              <a:t>Viak</a:t>
            </a:r>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Powerhouse </a:t>
            </a:r>
            <a:r>
              <a:rPr lang="nb-NO" sz="1800" dirty="0" err="1">
                <a:effectLst/>
                <a:latin typeface="Arial" panose="020B0604020202020204" pitchFamily="34" charset="0"/>
                <a:ea typeface="Arial" panose="020B0604020202020204" pitchFamily="34" charset="0"/>
                <a:cs typeface="Times New Roman" panose="02020603050405020304" pitchFamily="18" charset="0"/>
              </a:rPr>
              <a:t>Brattørkaia</a:t>
            </a:r>
            <a:r>
              <a:rPr lang="nb-NO" sz="1800" dirty="0">
                <a:effectLst/>
                <a:latin typeface="Arial" panose="020B0604020202020204" pitchFamily="34" charset="0"/>
                <a:ea typeface="Arial" panose="020B0604020202020204" pitchFamily="34" charset="0"/>
                <a:cs typeface="Times New Roman" panose="02020603050405020304" pitchFamily="18" charset="0"/>
              </a:rPr>
              <a:t> er sertifisert i henhold til BREEAM NOR og oppnådd resultatet «</a:t>
            </a:r>
            <a:r>
              <a:rPr lang="nb-NO" sz="1800" dirty="0" err="1">
                <a:effectLst/>
                <a:latin typeface="Arial" panose="020B0604020202020204" pitchFamily="34" charset="0"/>
                <a:ea typeface="Arial" panose="020B0604020202020204" pitchFamily="34" charset="0"/>
                <a:cs typeface="Times New Roman" panose="02020603050405020304" pitchFamily="18" charset="0"/>
              </a:rPr>
              <a:t>Outstanding</a:t>
            </a:r>
            <a:r>
              <a:rPr lang="nb-NO" sz="1800" dirty="0">
                <a:effectLst/>
                <a:latin typeface="Arial" panose="020B0604020202020204" pitchFamily="34" charset="0"/>
                <a:ea typeface="Arial" panose="020B0604020202020204" pitchFamily="34" charset="0"/>
                <a:cs typeface="Times New Roman" panose="02020603050405020304" pitchFamily="18" charset="0"/>
              </a:rPr>
              <a:t>» som er det høyeste sertifiseringsnivået i systemet. Byggets energimålsetning var en viktig årsak til at prosjektet faktisk lykkes med å oppnå «</a:t>
            </a:r>
            <a:r>
              <a:rPr lang="nb-NO" sz="1800" dirty="0" err="1">
                <a:effectLst/>
                <a:latin typeface="Arial" panose="020B0604020202020204" pitchFamily="34" charset="0"/>
                <a:ea typeface="Arial" panose="020B0604020202020204" pitchFamily="34" charset="0"/>
                <a:cs typeface="Times New Roman" panose="02020603050405020304" pitchFamily="18" charset="0"/>
              </a:rPr>
              <a:t>Outstanding</a:t>
            </a:r>
            <a:r>
              <a:rPr lang="nb-NO" sz="1800" dirty="0">
                <a:effectLst/>
                <a:latin typeface="Arial" panose="020B0604020202020204" pitchFamily="34" charset="0"/>
                <a:ea typeface="Arial" panose="020B0604020202020204" pitchFamily="34" charset="0"/>
                <a:cs typeface="Times New Roman" panose="02020603050405020304" pitchFamily="18" charset="0"/>
              </a:rPr>
              <a:t>». En viktig erfaring fra prosjekter med så ambisiøse energi- og </a:t>
            </a:r>
            <a:r>
              <a:rPr lang="nb-NO" sz="1800" dirty="0" err="1">
                <a:effectLst/>
                <a:latin typeface="Arial" panose="020B0604020202020204" pitchFamily="34" charset="0"/>
                <a:ea typeface="Arial" panose="020B0604020202020204" pitchFamily="34" charset="0"/>
                <a:cs typeface="Times New Roman" panose="02020603050405020304" pitchFamily="18" charset="0"/>
              </a:rPr>
              <a:t>miljømålsetninger</a:t>
            </a:r>
            <a:r>
              <a:rPr lang="nb-NO" sz="1800" dirty="0">
                <a:effectLst/>
                <a:latin typeface="Arial" panose="020B0604020202020204" pitchFamily="34" charset="0"/>
                <a:ea typeface="Arial" panose="020B0604020202020204" pitchFamily="34" charset="0"/>
                <a:cs typeface="Times New Roman" panose="02020603050405020304" pitchFamily="18" charset="0"/>
              </a:rPr>
              <a:t>, er et tydelig mål og et tverrfaglig samarbeid helt fra start.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Kombinasjonen av et plusshus etter Powerhouse-standard og som er BREEAM </a:t>
            </a:r>
            <a:r>
              <a:rPr lang="nb-NO" sz="1800" dirty="0" err="1">
                <a:effectLst/>
                <a:latin typeface="Arial" panose="020B0604020202020204" pitchFamily="34" charset="0"/>
                <a:ea typeface="Arial" panose="020B0604020202020204" pitchFamily="34" charset="0"/>
                <a:cs typeface="Times New Roman" panose="02020603050405020304" pitchFamily="18" charset="0"/>
              </a:rPr>
              <a:t>Outstanding</a:t>
            </a:r>
            <a:r>
              <a:rPr lang="nb-NO" sz="1800" dirty="0">
                <a:effectLst/>
                <a:latin typeface="Arial" panose="020B0604020202020204" pitchFamily="34" charset="0"/>
                <a:ea typeface="Arial" panose="020B0604020202020204" pitchFamily="34" charset="0"/>
                <a:cs typeface="Times New Roman" panose="02020603050405020304" pitchFamily="18" charset="0"/>
              </a:rPr>
              <a:t> gir en god markedsføringsverdi når eier av bygget skal leie det til virksomheter som er opptatt av miljø og energiledelse. BREEAM-sertifiseringen har også bidratt positivt til et godt inneklima, noe vi har fått positive tilbakemeldinger om etter at bygget ble satt i drift.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Bygget har også lavere driftskostnader ettersom det er en overskuddsproduksjon av grønn energi. I tillegg har det vært en tett oppfølging av de tekniske leveransene slik at det også har vært mindre feil ved overlevering av bygget; dette har resultert i redusert antall reklamasjoner og avvik i driftsfasen.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Noen av tiltakene som er implementert i dette bygget er: </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Produksjon av ren og fornybar energi gjennom solcellepaneler på tak og fasade.</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Bruk av sjøvann til oppvarming og kjøling av bygget.</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Det er brukt en nyutviklet betongtype som har gitt mye mindre CO2-utslipp og energi enn vanlig. Betongen brukes også til å lagre varme, slik at behovet for elektrisk oppvarming og nedkjøling blir så lite som mulig. </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Powerhouse bruker 50% mindre energi på kunstig lys innendørs enn tilsvarende kommersiell bygning. </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Energisystemene i bygget er planlagt med fokus på at det kun skal brukes energi når det er reelt behov. Dette styres ved hjelp av sensorer som måler tilstedeværelse, dagslysforhold og temperaturer. </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Årlig overskudd fra </a:t>
            </a:r>
            <a:r>
              <a:rPr lang="nb-NO" sz="1800" dirty="0" err="1">
                <a:effectLst/>
                <a:latin typeface="Arial" panose="020B0604020202020204" pitchFamily="34" charset="0"/>
                <a:ea typeface="Arial" panose="020B0604020202020204" pitchFamily="34" charset="0"/>
                <a:cs typeface="Times New Roman" panose="02020603050405020304" pitchFamily="18" charset="0"/>
              </a:rPr>
              <a:t>solproduksjon</a:t>
            </a:r>
            <a:r>
              <a:rPr lang="nb-NO" sz="1800" dirty="0">
                <a:effectLst/>
                <a:latin typeface="Arial" panose="020B0604020202020204" pitchFamily="34" charset="0"/>
                <a:ea typeface="Arial" panose="020B0604020202020204" pitchFamily="34" charset="0"/>
                <a:cs typeface="Times New Roman" panose="02020603050405020304" pitchFamily="18" charset="0"/>
              </a:rPr>
              <a:t> lagres i batteri for å kunne forsyne nabobygninger og infrastruktur slik som eksempelvis ladestasjoner for Trondheims første elektriske busslinje. </a:t>
            </a:r>
          </a:p>
          <a:p>
            <a:br>
              <a:rPr lang="nb-NO" sz="1800" dirty="0">
                <a:effectLst/>
                <a:latin typeface="Arial" panose="020B0604020202020204" pitchFamily="34" charset="0"/>
                <a:ea typeface="Arial" panose="020B0604020202020204" pitchFamily="34" charset="0"/>
                <a:cs typeface="Times New Roman" panose="02020603050405020304" pitchFamily="18" charset="0"/>
              </a:rPr>
            </a:br>
            <a:r>
              <a:rPr lang="nb-NO" sz="1800" dirty="0">
                <a:effectLst/>
                <a:latin typeface="Arial" panose="020B0604020202020204" pitchFamily="34" charset="0"/>
                <a:ea typeface="Arial" panose="020B0604020202020204" pitchFamily="34" charset="0"/>
                <a:cs typeface="Times New Roman" panose="02020603050405020304" pitchFamily="18" charset="0"/>
              </a:rPr>
              <a:t>Skanska selv er leietaker i dette bygget, og vi er stolte over hva vi har fått til med dette prosjektet. </a:t>
            </a:r>
          </a:p>
          <a:p>
            <a:endParaRPr lang="nb-NO" dirty="0"/>
          </a:p>
          <a:p>
            <a:r>
              <a:rPr lang="nb-NO" b="1" i="1" dirty="0"/>
              <a:t>Lia barnehage</a:t>
            </a:r>
          </a:p>
          <a:p>
            <a:r>
              <a:rPr lang="nb-NO" sz="1800" dirty="0">
                <a:effectLst/>
                <a:latin typeface="Arial" panose="020B0604020202020204" pitchFamily="34" charset="0"/>
                <a:ea typeface="Arial" panose="020B0604020202020204" pitchFamily="34" charset="0"/>
                <a:cs typeface="Times New Roman" panose="02020603050405020304" pitchFamily="18" charset="0"/>
              </a:rPr>
              <a:t>Lia barnehage i Oslo som er blant Oslos mest miljøvennlige barnehager. Lia barnehage åpnet i 2018, og er et plusshus med BREEAM-NOR sertifisering «</a:t>
            </a:r>
            <a:r>
              <a:rPr lang="nb-NO" sz="1800" dirty="0" err="1">
                <a:effectLst/>
                <a:latin typeface="Arial" panose="020B0604020202020204" pitchFamily="34" charset="0"/>
                <a:ea typeface="Arial" panose="020B0604020202020204" pitchFamily="34" charset="0"/>
                <a:cs typeface="Times New Roman" panose="02020603050405020304" pitchFamily="18" charset="0"/>
              </a:rPr>
              <a:t>Very</a:t>
            </a:r>
            <a:r>
              <a:rPr lang="nb-NO" sz="1800" dirty="0">
                <a:effectLst/>
                <a:latin typeface="Arial" panose="020B0604020202020204" pitchFamily="34" charset="0"/>
                <a:ea typeface="Arial" panose="020B0604020202020204" pitchFamily="34" charset="0"/>
                <a:cs typeface="Times New Roman" panose="02020603050405020304" pitchFamily="18" charset="0"/>
              </a:rPr>
              <a:t> Good». I tillegg var dette det første prosjektet med fossilfri byggeplass.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Huset har solceller på taket og en batteribank for lagring av overskuddsenergi. 70% av barnehagens energibehov dekkes av dette. På den fossilfrie byggeplassen var all tomgangskjøring forbudt, og det ble stilt krav om sertifisert biodiesel og elektriske anleggsmaskiner. Bruk av innovative produkter har redusert masseutgraving, og dermed også en del transport.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Bruken av prefabrikkerte elementer har redusert både byggetiden og energibruken til oppvarming og tørk. </a:t>
            </a:r>
          </a:p>
          <a:p>
            <a:r>
              <a:rPr lang="nb-NO" sz="1800" dirty="0">
                <a:effectLst/>
                <a:latin typeface="Arial" panose="020B0604020202020204" pitchFamily="34" charset="0"/>
                <a:ea typeface="Arial" panose="020B0604020202020204" pitchFamily="34" charset="0"/>
                <a:cs typeface="Times New Roman" panose="02020603050405020304" pitchFamily="18" charset="0"/>
              </a:rPr>
              <a:t>Ekstra høyde under taket gir god ventilasjon. Store vinduer slipper inn ekstra mye dagslys. Overskuddsvarme blir pumpet ned i brønner for å brukes etter behov. Eksponert betong bidrar til å utjevne temperatursvingninger og gir et bedre inneklima. </a:t>
            </a:r>
          </a:p>
          <a:p>
            <a:r>
              <a:rPr lang="nb-NO" sz="1800" dirty="0">
                <a:effectLst/>
                <a:latin typeface="Arial" panose="020B0604020202020204" pitchFamily="34" charset="0"/>
                <a:ea typeface="Arial" panose="020B0604020202020204" pitchFamily="34" charset="0"/>
                <a:cs typeface="Times New Roman" panose="02020603050405020304" pitchFamily="18" charset="0"/>
              </a:rPr>
              <a:t>Kvalitetene ved Lia barnehage er flere, men hovedmålet er oppnådd: Dette er blitt et godt sted å være i både for barn og voksne. </a:t>
            </a:r>
          </a:p>
          <a:p>
            <a:endParaRPr lang="nb-NO" sz="1800" dirty="0">
              <a:effectLst/>
              <a:latin typeface="Arial" panose="020B0604020202020204" pitchFamily="34" charset="0"/>
              <a:ea typeface="Arial" panose="020B0604020202020204" pitchFamily="34" charset="0"/>
              <a:cs typeface="Times New Roman" panose="02020603050405020304" pitchFamily="18" charset="0"/>
            </a:endParaRPr>
          </a:p>
          <a:p>
            <a:r>
              <a:rPr lang="nb-NO" sz="1800" b="1" i="1" dirty="0">
                <a:effectLst/>
                <a:latin typeface="Arial" panose="020B0604020202020204" pitchFamily="34" charset="0"/>
                <a:ea typeface="Arial" panose="020B0604020202020204" pitchFamily="34" charset="0"/>
                <a:cs typeface="Times New Roman" panose="02020603050405020304" pitchFamily="18" charset="0"/>
              </a:rPr>
              <a:t>Oslo Storbylegevakt</a:t>
            </a:r>
          </a:p>
          <a:p>
            <a:r>
              <a:rPr lang="nb-NO" sz="1800" dirty="0">
                <a:effectLst/>
                <a:latin typeface="Arial" panose="020B0604020202020204" pitchFamily="34" charset="0"/>
                <a:ea typeface="Arial" panose="020B0604020202020204" pitchFamily="34" charset="0"/>
                <a:cs typeface="Times New Roman" panose="02020603050405020304" pitchFamily="18" charset="0"/>
              </a:rPr>
              <a:t>Oslo storbylegevakt er et av våre pågående prosjekter som skal være et døgnåpent helse- og sosialtilbud for alle som oppholder seg i Oslo. Totalt bruttoareal er på ca. 25 000 m</a:t>
            </a:r>
            <a:r>
              <a:rPr lang="nb-NO" sz="1800" baseline="30000" dirty="0">
                <a:effectLst/>
                <a:latin typeface="Arial" panose="020B0604020202020204" pitchFamily="34" charset="0"/>
                <a:ea typeface="Arial" panose="020B0604020202020204" pitchFamily="34" charset="0"/>
                <a:cs typeface="Times New Roman" panose="02020603050405020304" pitchFamily="18" charset="0"/>
              </a:rPr>
              <a:t>2</a:t>
            </a:r>
            <a:r>
              <a:rPr lang="nb-NO" sz="1800" dirty="0">
                <a:effectLst/>
                <a:latin typeface="Arial" panose="020B0604020202020204" pitchFamily="34" charset="0"/>
                <a:ea typeface="Arial" panose="020B0604020202020204" pitchFamily="34" charset="0"/>
                <a:cs typeface="Times New Roman" panose="02020603050405020304" pitchFamily="18" charset="0"/>
              </a:rPr>
              <a:t>, i tillegg til et underjordisk p-hus på ca. 6 000 m</a:t>
            </a:r>
            <a:r>
              <a:rPr lang="nb-NO" sz="1800" baseline="30000" dirty="0">
                <a:effectLst/>
                <a:latin typeface="Arial" panose="020B0604020202020204" pitchFamily="34" charset="0"/>
                <a:ea typeface="Arial" panose="020B0604020202020204" pitchFamily="34" charset="0"/>
                <a:cs typeface="Times New Roman" panose="02020603050405020304" pitchFamily="18" charset="0"/>
              </a:rPr>
              <a:t>2</a:t>
            </a:r>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Prosjektet gjennomføres som en bredt anlagt entreprise med tidlig involvering av entreprenør. </a:t>
            </a:r>
          </a:p>
          <a:p>
            <a:r>
              <a:rPr lang="nb-NO" sz="1800" dirty="0">
                <a:effectLst/>
                <a:latin typeface="Arial" panose="020B0604020202020204" pitchFamily="34" charset="0"/>
                <a:ea typeface="Arial" panose="020B0604020202020204" pitchFamily="34" charset="0"/>
                <a:cs typeface="Times New Roman" panose="02020603050405020304" pitchFamily="18" charset="0"/>
              </a:rPr>
              <a:t>Prosjektet skal være et passivhus og har en ambisjon om å oppnå BREEAM-NOR «</a:t>
            </a:r>
            <a:r>
              <a:rPr lang="nb-NO" sz="1800" dirty="0" err="1">
                <a:effectLst/>
                <a:latin typeface="Arial" panose="020B0604020202020204" pitchFamily="34" charset="0"/>
                <a:ea typeface="Arial" panose="020B0604020202020204" pitchFamily="34" charset="0"/>
                <a:cs typeface="Times New Roman" panose="02020603050405020304" pitchFamily="18" charset="0"/>
              </a:rPr>
              <a:t>Excellent</a:t>
            </a:r>
            <a:r>
              <a:rPr lang="nb-NO" sz="1800" dirty="0">
                <a:effectLst/>
                <a:latin typeface="Arial" panose="020B0604020202020204" pitchFamily="34" charset="0"/>
                <a:ea typeface="Arial" panose="020B0604020202020204" pitchFamily="34" charset="0"/>
                <a:cs typeface="Times New Roman" panose="02020603050405020304" pitchFamily="18" charset="0"/>
              </a:rPr>
              <a:t>» som er det nest høyeste sertifiseringsnivået i BREEAM-systemet. Byggherrens miljøstrategi inneholder krav om minst passivhus, 100% materialgjenvinning, 20% reduksjon av klimagassutslipp, så nært som mulig utslippsfri byggeplass, blågrønn faktor BGF, miljøvennlig transport, avfallshåndtering, økologi og energiregnskap for brukerutstyr, for å nevne noe. Fordi legevakt ikke faller under BREEAM-NORs standard bygningskategorier, er det utviklet spesialtilpasset kriteriesett (</a:t>
            </a:r>
            <a:r>
              <a:rPr lang="nb-NO" sz="1800" dirty="0" err="1">
                <a:effectLst/>
                <a:latin typeface="Arial" panose="020B0604020202020204" pitchFamily="34" charset="0"/>
                <a:ea typeface="Arial" panose="020B0604020202020204" pitchFamily="34" charset="0"/>
                <a:cs typeface="Times New Roman" panose="02020603050405020304" pitchFamily="18" charset="0"/>
              </a:rPr>
              <a:t>bespoke</a:t>
            </a:r>
            <a:r>
              <a:rPr lang="nb-NO" sz="1800" dirty="0">
                <a:effectLst/>
                <a:latin typeface="Arial" panose="020B0604020202020204" pitchFamily="34" charset="0"/>
                <a:ea typeface="Arial" panose="020B0604020202020204" pitchFamily="34" charset="0"/>
                <a:cs typeface="Times New Roman" panose="02020603050405020304" pitchFamily="18" charset="0"/>
              </a:rPr>
              <a:t>) for dette prosjektet.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Oslo storbylegevakt har også vært en del av pilotprosjektet der man har gjenbrukt hulldekker fra Regjeringskvartalet. </a:t>
            </a:r>
            <a:r>
              <a:rPr lang="nb-NO" sz="1800" dirty="0" err="1">
                <a:effectLst/>
                <a:latin typeface="Arial" panose="020B0604020202020204" pitchFamily="34" charset="0"/>
                <a:ea typeface="Arial" panose="020B0604020202020204" pitchFamily="34" charset="0"/>
                <a:cs typeface="Times New Roman" panose="02020603050405020304" pitchFamily="18" charset="0"/>
              </a:rPr>
              <a:t>Ombrukte</a:t>
            </a:r>
            <a:r>
              <a:rPr lang="nb-NO" sz="1800" dirty="0">
                <a:effectLst/>
                <a:latin typeface="Arial" panose="020B0604020202020204" pitchFamily="34" charset="0"/>
                <a:ea typeface="Arial" panose="020B0604020202020204" pitchFamily="34" charset="0"/>
                <a:cs typeface="Times New Roman" panose="02020603050405020304" pitchFamily="18" charset="0"/>
              </a:rPr>
              <a:t> hulldekker har ca. 90% lavere klimagassutslipp enn om det hadde blitt produsert nye hulldekker for dette prosjektet. Til tross for det har kostnaden med </a:t>
            </a:r>
            <a:r>
              <a:rPr lang="nb-NO" sz="1800" dirty="0" err="1">
                <a:effectLst/>
                <a:latin typeface="Arial" panose="020B0604020202020204" pitchFamily="34" charset="0"/>
                <a:ea typeface="Arial" panose="020B0604020202020204" pitchFamily="34" charset="0"/>
                <a:cs typeface="Times New Roman" panose="02020603050405020304" pitchFamily="18" charset="0"/>
              </a:rPr>
              <a:t>ombrukte</a:t>
            </a:r>
            <a:r>
              <a:rPr lang="nb-NO" sz="1800" dirty="0">
                <a:effectLst/>
                <a:latin typeface="Arial" panose="020B0604020202020204" pitchFamily="34" charset="0"/>
                <a:ea typeface="Arial" panose="020B0604020202020204" pitchFamily="34" charset="0"/>
                <a:cs typeface="Times New Roman" panose="02020603050405020304" pitchFamily="18" charset="0"/>
              </a:rPr>
              <a:t> hulldekker har vært betydelig høyere enn dersom man hadde produsert nye, men som følge av dette pilotprosjektet har det blant annet blitt lansert en ny Norsk standard for ombruk av betonghulldekker. </a:t>
            </a:r>
          </a:p>
          <a:p>
            <a:endParaRPr lang="nb-NO" sz="1800" dirty="0">
              <a:effectLst/>
              <a:latin typeface="Arial" panose="020B0604020202020204" pitchFamily="34" charset="0"/>
              <a:ea typeface="Arial" panose="020B0604020202020204" pitchFamily="34" charset="0"/>
              <a:cs typeface="Times New Roman" panose="02020603050405020304" pitchFamily="18" charset="0"/>
            </a:endParaRPr>
          </a:p>
          <a:p>
            <a:r>
              <a:rPr lang="nb-NO" sz="1800" b="1" i="1" dirty="0" err="1">
                <a:effectLst/>
                <a:latin typeface="Arial" panose="020B0604020202020204" pitchFamily="34" charset="0"/>
                <a:ea typeface="Arial" panose="020B0604020202020204" pitchFamily="34" charset="0"/>
                <a:cs typeface="Times New Roman" panose="02020603050405020304" pitchFamily="18" charset="0"/>
              </a:rPr>
              <a:t>Tigergåden</a:t>
            </a:r>
            <a:r>
              <a:rPr lang="nb-NO" sz="1800" b="1" i="1"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Tigergården på Ensjø Torg i Oslo er et av boligprosjektene til Skanska Eiendomsutvikling som nærmer seg ferdigstillelse. Prosjektet består av 161 leiligheter, med totalt bruttoareal på ca. 14 200 m</a:t>
            </a:r>
            <a:r>
              <a:rPr lang="nb-NO" sz="1800" baseline="30000" dirty="0">
                <a:effectLst/>
                <a:latin typeface="Arial" panose="020B0604020202020204" pitchFamily="34" charset="0"/>
                <a:ea typeface="Arial" panose="020B0604020202020204" pitchFamily="34" charset="0"/>
                <a:cs typeface="Times New Roman" panose="02020603050405020304" pitchFamily="18" charset="0"/>
              </a:rPr>
              <a:t>2</a:t>
            </a:r>
            <a:r>
              <a:rPr lang="nb-NO" sz="1800" dirty="0">
                <a:effectLst/>
                <a:latin typeface="Arial" panose="020B0604020202020204" pitchFamily="34" charset="0"/>
                <a:ea typeface="Arial" panose="020B0604020202020204" pitchFamily="34" charset="0"/>
                <a:cs typeface="Times New Roman" panose="02020603050405020304" pitchFamily="18" charset="0"/>
              </a:rPr>
              <a:t>.  Prosjektet er sertifisert i henhold til BREEAM-NOR og oppnådd sertifiseringsnivået «</a:t>
            </a:r>
            <a:r>
              <a:rPr lang="nb-NO" sz="1800" dirty="0" err="1">
                <a:effectLst/>
                <a:latin typeface="Arial" panose="020B0604020202020204" pitchFamily="34" charset="0"/>
                <a:ea typeface="Arial" panose="020B0604020202020204" pitchFamily="34" charset="0"/>
                <a:cs typeface="Times New Roman" panose="02020603050405020304" pitchFamily="18" charset="0"/>
              </a:rPr>
              <a:t>Very</a:t>
            </a:r>
            <a:r>
              <a:rPr lang="nb-NO" sz="1800" dirty="0">
                <a:effectLst/>
                <a:latin typeface="Arial" panose="020B0604020202020204" pitchFamily="34" charset="0"/>
                <a:ea typeface="Arial" panose="020B0604020202020204" pitchFamily="34" charset="0"/>
                <a:cs typeface="Times New Roman" panose="02020603050405020304" pitchFamily="18" charset="0"/>
              </a:rPr>
              <a:t> Good».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Det som en gang var et gammelt bilverksted er nå forvandlet til grønne, frodige takhager, «bakgård» og uterom hvor det er lagt stor vekt på trivsel og mangfold for beboerne. Her er det takhager med plantefelt som blomstereng, urter og gress som skal trekke til seg humler, bier og sommerfugler. I takhagene vil også bærbusker, </a:t>
            </a:r>
            <a:r>
              <a:rPr lang="nb-NO" sz="1800" dirty="0" err="1">
                <a:effectLst/>
                <a:latin typeface="Arial" panose="020B0604020202020204" pitchFamily="34" charset="0"/>
                <a:ea typeface="Arial" panose="020B0604020202020204" pitchFamily="34" charset="0"/>
                <a:cs typeface="Times New Roman" panose="02020603050405020304" pitchFamily="18" charset="0"/>
              </a:rPr>
              <a:t>småblomstrende</a:t>
            </a:r>
            <a:r>
              <a:rPr lang="nb-NO" sz="1800" dirty="0">
                <a:effectLst/>
                <a:latin typeface="Arial" panose="020B0604020202020204" pitchFamily="34" charset="0"/>
                <a:ea typeface="Arial" panose="020B0604020202020204" pitchFamily="34" charset="0"/>
                <a:cs typeface="Times New Roman" panose="02020603050405020304" pitchFamily="18" charset="0"/>
              </a:rPr>
              <a:t> trær og dyrkingskassene gi spiselige hager og ha stor verdi for pollinerende insekter. På uteområde er det også gressplen med eng, og i trærne henger det fuglekasser. Ved kraftig nedbør samles regnvann opp i regnbed hvor vannet kan få stå. Her vokser planter som tåler både tørke og fukt. I tillegg til å være en viktig oppsamler og forsinker av regnvannet, har </a:t>
            </a:r>
            <a:r>
              <a:rPr lang="nb-NO" sz="1800" dirty="0" err="1">
                <a:effectLst/>
                <a:latin typeface="Arial" panose="020B0604020202020204" pitchFamily="34" charset="0"/>
                <a:ea typeface="Arial" panose="020B0604020202020204" pitchFamily="34" charset="0"/>
                <a:cs typeface="Times New Roman" panose="02020603050405020304" pitchFamily="18" charset="0"/>
              </a:rPr>
              <a:t>regnbadet</a:t>
            </a:r>
            <a:r>
              <a:rPr lang="nb-NO" sz="1800" dirty="0">
                <a:effectLst/>
                <a:latin typeface="Arial" panose="020B0604020202020204" pitchFamily="34" charset="0"/>
                <a:ea typeface="Arial" panose="020B0604020202020204" pitchFamily="34" charset="0"/>
                <a:cs typeface="Times New Roman" panose="02020603050405020304" pitchFamily="18" charset="0"/>
              </a:rPr>
              <a:t> både estetisk og aktiviserende verdi. Regnbedet med vegetasjonen rundt danner også et eget habitat som er viktig for å sikre og styrke biologisk mangfold.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Det er gjort mange miljøbesparende tiltak for å oppfylle kravene til sertifisering BREEAM-NOR «</a:t>
            </a:r>
            <a:r>
              <a:rPr lang="nb-NO" sz="1800" dirty="0" err="1">
                <a:effectLst/>
                <a:latin typeface="Arial" panose="020B0604020202020204" pitchFamily="34" charset="0"/>
                <a:ea typeface="Arial" panose="020B0604020202020204" pitchFamily="34" charset="0"/>
                <a:cs typeface="Times New Roman" panose="02020603050405020304" pitchFamily="18" charset="0"/>
              </a:rPr>
              <a:t>Very</a:t>
            </a:r>
            <a:r>
              <a:rPr lang="nb-NO" sz="1800" dirty="0">
                <a:effectLst/>
                <a:latin typeface="Arial" panose="020B0604020202020204" pitchFamily="34" charset="0"/>
                <a:ea typeface="Arial" panose="020B0604020202020204" pitchFamily="34" charset="0"/>
                <a:cs typeface="Times New Roman" panose="02020603050405020304" pitchFamily="18" charset="0"/>
              </a:rPr>
              <a:t> </a:t>
            </a:r>
            <a:r>
              <a:rPr lang="nb-NO" sz="1800" dirty="0" err="1">
                <a:effectLst/>
                <a:latin typeface="Arial" panose="020B0604020202020204" pitchFamily="34" charset="0"/>
                <a:ea typeface="Arial" panose="020B0604020202020204" pitchFamily="34" charset="0"/>
                <a:cs typeface="Times New Roman" panose="02020603050405020304" pitchFamily="18" charset="0"/>
              </a:rPr>
              <a:t>good</a:t>
            </a:r>
            <a:r>
              <a:rPr lang="nb-NO" sz="1800" dirty="0">
                <a:effectLst/>
                <a:latin typeface="Arial" panose="020B0604020202020204" pitchFamily="34" charset="0"/>
                <a:ea typeface="Arial" panose="020B0604020202020204" pitchFamily="34" charset="0"/>
                <a:cs typeface="Times New Roman" panose="02020603050405020304" pitchFamily="18" charset="0"/>
              </a:rPr>
              <a:t>». Det ble blant annet lagt vekt på bruk av bærekraftige materialer uten giftige stoffer, strømgenererende heiser, tilrettelegging for biologisk mangfold og registrering av CO</a:t>
            </a:r>
            <a:r>
              <a:rPr lang="nb-NO" sz="1800" baseline="-25000" dirty="0">
                <a:effectLst/>
                <a:latin typeface="Arial" panose="020B0604020202020204" pitchFamily="34" charset="0"/>
                <a:ea typeface="Arial" panose="020B0604020202020204" pitchFamily="34" charset="0"/>
                <a:cs typeface="Times New Roman" panose="02020603050405020304" pitchFamily="18" charset="0"/>
              </a:rPr>
              <a:t>2</a:t>
            </a:r>
            <a:r>
              <a:rPr lang="nb-NO" sz="1800" dirty="0">
                <a:effectLst/>
                <a:latin typeface="Arial" panose="020B0604020202020204" pitchFamily="34" charset="0"/>
                <a:ea typeface="Arial" panose="020B0604020202020204" pitchFamily="34" charset="0"/>
                <a:cs typeface="Times New Roman" panose="02020603050405020304" pitchFamily="18" charset="0"/>
              </a:rPr>
              <a:t>-utslipp fra byggeplassen. I tillegg til selvfølgelig høyt fokus med god oppfølging av RTB i prosjektet for å sikre godt inneklima for de som flytter inn.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Prosjektet skiller seg ut fra de andre byggene på Ensjø Torg med en særegen arkitektur, og får store grønne oaser – takhager.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Som noen av bærekraftige løsninger i dette prosjektet kan følgende nevnes: </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Prosjektet har etablert gode fasiliteter for sykler, el-sykler og el-biler. </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Prosjektet har stilt strenge krav til avfallshåndtering på byggeplassen. I tillegg har vannforbruk, drivstofforbruk og energiforbruk blitt overvåket gjennom hele byggeperioden.</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CO2-utslipp fra byggeplassen er registrert gjennom energi- og dieselforbruk.</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Prosjektet har sørget for at det blir brukt kun lovlig hugget og lovlig kjøpt tømmer under hele byggeperioden.</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Prosjektet har tilrettelagt for godt uteklima: Eksisterende trær på tomten har blitt ivaretatt, og disse har bidratt positivt både i forhold til støvbinding og støy. Planter, busker og trær bidrar også positivt på luften og det lokale klimaet.</a:t>
            </a:r>
          </a:p>
          <a:p>
            <a:pPr marL="342900" lvl="0" indent="-342900">
              <a:buFont typeface="Symbol" panose="05050102010706020507" pitchFamily="18" charset="2"/>
              <a:buChar char=""/>
            </a:pPr>
            <a:r>
              <a:rPr lang="nb-NO" sz="1800" dirty="0">
                <a:effectLst/>
                <a:latin typeface="Arial" panose="020B0604020202020204" pitchFamily="34" charset="0"/>
                <a:ea typeface="Arial" panose="020B0604020202020204" pitchFamily="34" charset="0"/>
                <a:cs typeface="Times New Roman" panose="02020603050405020304" pitchFamily="18" charset="0"/>
              </a:rPr>
              <a:t>Bruken av bærekraftige materialer uten giftige stoffer har sikret prosjektet et bedre inneklima. </a:t>
            </a:r>
          </a:p>
          <a:p>
            <a:endParaRPr lang="nb-NO" sz="1800" dirty="0">
              <a:effectLst/>
              <a:latin typeface="Arial" panose="020B0604020202020204" pitchFamily="34" charset="0"/>
              <a:ea typeface="Arial" panose="020B0604020202020204" pitchFamily="34" charset="0"/>
              <a:cs typeface="Times New Roman" panose="02020603050405020304" pitchFamily="18" charset="0"/>
            </a:endParaRPr>
          </a:p>
          <a:p>
            <a:endParaRPr lang="nb-NO" sz="1800" dirty="0">
              <a:effectLst/>
              <a:latin typeface="Arial" panose="020B0604020202020204" pitchFamily="34" charset="0"/>
              <a:ea typeface="Arial" panose="020B0604020202020204" pitchFamily="34" charset="0"/>
              <a:cs typeface="Times New Roman" panose="02020603050405020304" pitchFamily="18" charset="0"/>
            </a:endParaRPr>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3</a:t>
            </a:fld>
            <a:endParaRPr lang="en-GB"/>
          </a:p>
        </p:txBody>
      </p:sp>
    </p:spTree>
    <p:extLst>
      <p:ext uri="{BB962C8B-B14F-4D97-AF65-F5344CB8AC3E}">
        <p14:creationId xmlns:p14="http://schemas.microsoft.com/office/powerpoint/2010/main" val="16919408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Arial" panose="020B0604020202020204" pitchFamily="34" charset="0"/>
                <a:ea typeface="Arial" panose="020B0604020202020204" pitchFamily="34" charset="0"/>
                <a:cs typeface="Times New Roman" panose="02020603050405020304" pitchFamily="18" charset="0"/>
              </a:rPr>
              <a:t>Våren 2022 lanserte Grønn </a:t>
            </a:r>
            <a:r>
              <a:rPr lang="nb-NO" sz="1800" dirty="0" err="1">
                <a:effectLst/>
                <a:latin typeface="Arial" panose="020B0604020202020204" pitchFamily="34" charset="0"/>
                <a:ea typeface="Arial" panose="020B0604020202020204" pitchFamily="34" charset="0"/>
                <a:cs typeface="Times New Roman" panose="02020603050405020304" pitchFamily="18" charset="0"/>
              </a:rPr>
              <a:t>Byggallianse</a:t>
            </a:r>
            <a:r>
              <a:rPr lang="nb-NO" sz="1800" dirty="0">
                <a:effectLst/>
                <a:latin typeface="Arial" panose="020B0604020202020204" pitchFamily="34" charset="0"/>
                <a:ea typeface="Arial" panose="020B0604020202020204" pitchFamily="34" charset="0"/>
                <a:cs typeface="Times New Roman" panose="02020603050405020304" pitchFamily="18" charset="0"/>
              </a:rPr>
              <a:t> ny versjon av BREEAM-NOR manualen (versjon 6). Flere hundre personer fra hele landet og hele verdikjeden i bygge- og eiendomsbransjen har bidratt i arbeidet med lansering av denne nye versjonen av manualen.   </a:t>
            </a:r>
          </a:p>
          <a:p>
            <a:r>
              <a:rPr lang="nb-NO" sz="1800" dirty="0">
                <a:effectLst/>
                <a:latin typeface="Arial" panose="020B0604020202020204" pitchFamily="34" charset="0"/>
                <a:ea typeface="Arial" panose="020B0604020202020204" pitchFamily="34" charset="0"/>
                <a:cs typeface="Times New Roman" panose="02020603050405020304" pitchFamily="18" charset="0"/>
              </a:rPr>
              <a:t>Kriteriene eller emnene i manualen har fått et betydelig løft og har blitt oppdatert. Klima har fått større plass i den nye manualen, og de største og viktigste endringene finner man i kategorier knyttet til biologisk mangfold, klimagassreduksjon, sirkulærøkonomi, avfall og ombruk, helse og velvære, energi og klimatilpasning. </a:t>
            </a:r>
          </a:p>
          <a:p>
            <a:endParaRPr lang="nb-NO" sz="1800" dirty="0">
              <a:effectLst/>
              <a:latin typeface="Arial" panose="020B0604020202020204" pitchFamily="34" charset="0"/>
              <a:ea typeface="Arial" panose="020B0604020202020204" pitchFamily="34" charset="0"/>
              <a:cs typeface="Times New Roman" panose="02020603050405020304" pitchFamily="18" charset="0"/>
            </a:endParaRPr>
          </a:p>
          <a:p>
            <a:r>
              <a:rPr lang="nb-NO" sz="1800" dirty="0">
                <a:effectLst/>
                <a:latin typeface="Arial" panose="020B0604020202020204" pitchFamily="34" charset="0"/>
                <a:ea typeface="Arial" panose="020B0604020202020204" pitchFamily="34" charset="0"/>
                <a:cs typeface="Times New Roman" panose="02020603050405020304" pitchFamily="18" charset="0"/>
              </a:rPr>
              <a:t>Klimagassreduksjon gjennomsyrer hele manualen. Når det gjelder materialer, så skal samtlige prosjekter utarbeide et klimagassregnskap. Dette er et minstekrav for samtlige sertifiseringsnivåer. Reduksjon av klimagassutslipp fra materialer vil bli belønnet.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Nytt i manualen er punkter knyttet til klimagassregnskap for energi og transport, samt beregning av klimagassutslipp fra byggeplassen.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Vektingen av de ulike miljøkategoriene er også noe endret i den nye versjonen av manualen. Vektingen er et middel som brukes i BREEAM-sammenheng for å reflektere betydningen av de ulike temaene. Materialer og Arealbruk og økologi er de miljøkategoriene som har fått «mer plass» i den nye manualen og noe høyere vekting enn tidligere. Energi er et av de miljøkategoriene som har fått noe lavere vekting enn tidligere, men det betyr ikke at energi har blitt mindre viktig nå enn før. Grunnen til dette er at i Norge har vi allerede strenge krav i lovverket og ren energi. Dette gjør at det er andre miljøkategorier som har fått mer plass i denne manualen slik som eksempelvis emner knyttet til biologisk mangfold.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Det er også gjort en del endringer når det gjelder minstekrav. Sertifiseringsnivået «</a:t>
            </a:r>
            <a:r>
              <a:rPr lang="nb-NO" sz="1800" dirty="0" err="1">
                <a:effectLst/>
                <a:latin typeface="Arial" panose="020B0604020202020204" pitchFamily="34" charset="0"/>
                <a:ea typeface="Arial" panose="020B0604020202020204" pitchFamily="34" charset="0"/>
                <a:cs typeface="Times New Roman" panose="02020603050405020304" pitchFamily="18" charset="0"/>
              </a:rPr>
              <a:t>Excellent</a:t>
            </a:r>
            <a:r>
              <a:rPr lang="nb-NO" sz="1800" dirty="0">
                <a:effectLst/>
                <a:latin typeface="Arial" panose="020B0604020202020204" pitchFamily="34" charset="0"/>
                <a:ea typeface="Arial" panose="020B0604020202020204" pitchFamily="34" charset="0"/>
                <a:cs typeface="Times New Roman" panose="02020603050405020304" pitchFamily="18" charset="0"/>
              </a:rPr>
              <a:t>» har fått betydelig flere minstekrav, og eksempelvis krav om et klimagassregnskap fra materialer er gjort som minstekrav for alle sertifiseringsnivåer. Antallet minstekrav for </a:t>
            </a:r>
            <a:r>
              <a:rPr lang="nb-NO" sz="1800" dirty="0" err="1">
                <a:effectLst/>
                <a:latin typeface="Arial" panose="020B0604020202020204" pitchFamily="34" charset="0"/>
                <a:ea typeface="Arial" panose="020B0604020202020204" pitchFamily="34" charset="0"/>
                <a:cs typeface="Times New Roman" panose="02020603050405020304" pitchFamily="18" charset="0"/>
              </a:rPr>
              <a:t>Excellent</a:t>
            </a:r>
            <a:r>
              <a:rPr lang="nb-NO" sz="1800" dirty="0">
                <a:effectLst/>
                <a:latin typeface="Arial" panose="020B0604020202020204" pitchFamily="34" charset="0"/>
                <a:ea typeface="Arial" panose="020B0604020202020204" pitchFamily="34" charset="0"/>
                <a:cs typeface="Times New Roman" panose="02020603050405020304" pitchFamily="18" charset="0"/>
              </a:rPr>
              <a:t> har økt i hovedsak på grunn av kravene i EUs taksonomi.</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For å heve listen er det også gjort en del endringer når det gjelder innovasjonspoeng. Noen eksempler på innovasjonspoeng er: plusshus, 60% reduksjon av klimagassutslipp fra materialer, betydelig forbedring av biodiversitet m.fl.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Sertifiseringsnivåene er også justert noe i den nye versjonen av manualen. Det er ikke gjort noe med antall poeng for å oppnå et visst sertifiseringsnivå, men kravene for å oppnå eksempelvis «</a:t>
            </a:r>
            <a:r>
              <a:rPr lang="nb-NO" sz="1800" dirty="0" err="1">
                <a:effectLst/>
                <a:latin typeface="Arial" panose="020B0604020202020204" pitchFamily="34" charset="0"/>
                <a:ea typeface="Arial" panose="020B0604020202020204" pitchFamily="34" charset="0"/>
                <a:cs typeface="Times New Roman" panose="02020603050405020304" pitchFamily="18" charset="0"/>
              </a:rPr>
              <a:t>Very</a:t>
            </a:r>
            <a:r>
              <a:rPr lang="nb-NO" sz="1800" dirty="0">
                <a:effectLst/>
                <a:latin typeface="Arial" panose="020B0604020202020204" pitchFamily="34" charset="0"/>
                <a:ea typeface="Arial" panose="020B0604020202020204" pitchFamily="34" charset="0"/>
                <a:cs typeface="Times New Roman" panose="02020603050405020304" pitchFamily="18" charset="0"/>
              </a:rPr>
              <a:t> </a:t>
            </a:r>
            <a:r>
              <a:rPr lang="nb-NO" sz="1800" dirty="0" err="1">
                <a:effectLst/>
                <a:latin typeface="Arial" panose="020B0604020202020204" pitchFamily="34" charset="0"/>
                <a:ea typeface="Arial" panose="020B0604020202020204" pitchFamily="34" charset="0"/>
                <a:cs typeface="Times New Roman" panose="02020603050405020304" pitchFamily="18" charset="0"/>
              </a:rPr>
              <a:t>good</a:t>
            </a:r>
            <a:r>
              <a:rPr lang="nb-NO" sz="1800" dirty="0">
                <a:effectLst/>
                <a:latin typeface="Arial" panose="020B0604020202020204" pitchFamily="34" charset="0"/>
                <a:ea typeface="Arial" panose="020B0604020202020204" pitchFamily="34" charset="0"/>
                <a:cs typeface="Times New Roman" panose="02020603050405020304" pitchFamily="18" charset="0"/>
              </a:rPr>
              <a:t>» er strammet betydelig inn. Det samme gjelder minstekrav. I praksis betyr det at prosjektene vil måtte jobbe litt hardere for å kunne oppnå et visst sertifiseringsnivå.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Til slutt, den største endringen som er implementert i den nye versjonen av manualen er EUs taksonomi. </a:t>
            </a:r>
          </a:p>
          <a:p>
            <a:pPr>
              <a:lnSpc>
                <a:spcPct val="107000"/>
              </a:lnSpc>
              <a:spcAft>
                <a:spcPts val="800"/>
              </a:spcAft>
            </a:pPr>
            <a:br>
              <a:rPr lang="nb-NO" dirty="0">
                <a:effectLst/>
              </a:rPr>
            </a:br>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endParaRPr lang="nb-NO" dirty="0"/>
          </a:p>
        </p:txBody>
      </p:sp>
      <p:sp>
        <p:nvSpPr>
          <p:cNvPr id="4" name="Plassholder for lysbildenummer 3"/>
          <p:cNvSpPr>
            <a:spLocks noGrp="1"/>
          </p:cNvSpPr>
          <p:nvPr>
            <p:ph type="sldNum" sz="quarter" idx="5"/>
          </p:nvPr>
        </p:nvSpPr>
        <p:spPr/>
        <p:txBody>
          <a:bodyPr/>
          <a:lstStyle/>
          <a:p>
            <a:fld id="{F9BE0236-4FFA-374A-8090-2822EB2D3FED}" type="slidenum">
              <a:rPr lang="en-GB" smtClean="0"/>
              <a:t>4</a:t>
            </a:fld>
            <a:endParaRPr lang="en-GB"/>
          </a:p>
        </p:txBody>
      </p:sp>
    </p:spTree>
    <p:extLst>
      <p:ext uri="{BB962C8B-B14F-4D97-AF65-F5344CB8AC3E}">
        <p14:creationId xmlns:p14="http://schemas.microsoft.com/office/powerpoint/2010/main" val="8689925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800" dirty="0">
                <a:effectLst/>
                <a:latin typeface="Arial" panose="020B0604020202020204" pitchFamily="34" charset="0"/>
                <a:ea typeface="Arial" panose="020B0604020202020204" pitchFamily="34" charset="0"/>
                <a:cs typeface="Times New Roman" panose="02020603050405020304" pitchFamily="18" charset="0"/>
              </a:rPr>
              <a:t>EUs taksonomi er et klassifiseringssystem for bærekraftige investeringer.  </a:t>
            </a:r>
          </a:p>
          <a:p>
            <a:r>
              <a:rPr lang="nb-NO" sz="1800" dirty="0">
                <a:effectLst/>
                <a:latin typeface="Arial" panose="020B0604020202020204" pitchFamily="34" charset="0"/>
                <a:ea typeface="Arial" panose="020B0604020202020204" pitchFamily="34" charset="0"/>
                <a:cs typeface="Times New Roman" panose="02020603050405020304" pitchFamily="18" charset="0"/>
              </a:rPr>
              <a:t>Målet til Grønn </a:t>
            </a:r>
            <a:r>
              <a:rPr lang="nb-NO" sz="1800" dirty="0" err="1">
                <a:effectLst/>
                <a:latin typeface="Arial" panose="020B0604020202020204" pitchFamily="34" charset="0"/>
                <a:ea typeface="Arial" panose="020B0604020202020204" pitchFamily="34" charset="0"/>
                <a:cs typeface="Times New Roman" panose="02020603050405020304" pitchFamily="18" charset="0"/>
              </a:rPr>
              <a:t>Byggallianse</a:t>
            </a:r>
            <a:r>
              <a:rPr lang="nb-NO" sz="1800" dirty="0">
                <a:effectLst/>
                <a:latin typeface="Arial" panose="020B0604020202020204" pitchFamily="34" charset="0"/>
                <a:ea typeface="Arial" panose="020B0604020202020204" pitchFamily="34" charset="0"/>
                <a:cs typeface="Times New Roman" panose="02020603050405020304" pitchFamily="18" charset="0"/>
              </a:rPr>
              <a:t> har vært å implementere taksonomiens </a:t>
            </a:r>
            <a:r>
              <a:rPr lang="nb-NO" sz="1800" dirty="0" err="1">
                <a:effectLst/>
                <a:latin typeface="Arial" panose="020B0604020202020204" pitchFamily="34" charset="0"/>
                <a:ea typeface="Arial" panose="020B0604020202020204" pitchFamily="34" charset="0"/>
                <a:cs typeface="Times New Roman" panose="02020603050405020304" pitchFamily="18" charset="0"/>
              </a:rPr>
              <a:t>Annex</a:t>
            </a:r>
            <a:r>
              <a:rPr lang="nb-NO" sz="1800" dirty="0">
                <a:effectLst/>
                <a:latin typeface="Arial" panose="020B0604020202020204" pitchFamily="34" charset="0"/>
                <a:ea typeface="Arial" panose="020B0604020202020204" pitchFamily="34" charset="0"/>
                <a:cs typeface="Times New Roman" panose="02020603050405020304" pitchFamily="18" charset="0"/>
              </a:rPr>
              <a:t> 1 (Reduksjon av klimagassutslipp) i manualen. Den nye versjonen av manualen inneholder taksonomiens tekniske kriterier for vesentlig forbedring for reduksjon av klimagassutslipp og kriteriene for å gjøre minst mulig skade (altså kriterier knyttet til «Do </a:t>
            </a:r>
            <a:r>
              <a:rPr lang="nb-NO" sz="1800" dirty="0" err="1">
                <a:effectLst/>
                <a:latin typeface="Arial" panose="020B0604020202020204" pitchFamily="34" charset="0"/>
                <a:ea typeface="Arial" panose="020B0604020202020204" pitchFamily="34" charset="0"/>
                <a:cs typeface="Times New Roman" panose="02020603050405020304" pitchFamily="18" charset="0"/>
              </a:rPr>
              <a:t>no</a:t>
            </a:r>
            <a:r>
              <a:rPr lang="nb-NO" sz="1800" dirty="0">
                <a:effectLst/>
                <a:latin typeface="Arial" panose="020B0604020202020204" pitchFamily="34" charset="0"/>
                <a:ea typeface="Arial" panose="020B0604020202020204" pitchFamily="34" charset="0"/>
                <a:cs typeface="Times New Roman" panose="02020603050405020304" pitchFamily="18" charset="0"/>
              </a:rPr>
              <a:t> </a:t>
            </a:r>
            <a:r>
              <a:rPr lang="nb-NO" sz="1800" dirty="0" err="1">
                <a:effectLst/>
                <a:latin typeface="Arial" panose="020B0604020202020204" pitchFamily="34" charset="0"/>
                <a:ea typeface="Arial" panose="020B0604020202020204" pitchFamily="34" charset="0"/>
                <a:cs typeface="Times New Roman" panose="02020603050405020304" pitchFamily="18" charset="0"/>
              </a:rPr>
              <a:t>significant</a:t>
            </a:r>
            <a:r>
              <a:rPr lang="nb-NO" sz="1800" dirty="0">
                <a:effectLst/>
                <a:latin typeface="Arial" panose="020B0604020202020204" pitchFamily="34" charset="0"/>
                <a:ea typeface="Arial" panose="020B0604020202020204" pitchFamily="34" charset="0"/>
                <a:cs typeface="Times New Roman" panose="02020603050405020304" pitchFamily="18" charset="0"/>
              </a:rPr>
              <a:t> harm»).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Bygninger som oppfyller minstekravene for «</a:t>
            </a:r>
            <a:r>
              <a:rPr lang="nb-NO" sz="1800" dirty="0" err="1">
                <a:effectLst/>
                <a:latin typeface="Arial" panose="020B0604020202020204" pitchFamily="34" charset="0"/>
                <a:ea typeface="Arial" panose="020B0604020202020204" pitchFamily="34" charset="0"/>
                <a:cs typeface="Times New Roman" panose="02020603050405020304" pitchFamily="18" charset="0"/>
              </a:rPr>
              <a:t>Excellent</a:t>
            </a:r>
            <a:r>
              <a:rPr lang="nb-NO" sz="1800" dirty="0">
                <a:effectLst/>
                <a:latin typeface="Arial" panose="020B0604020202020204" pitchFamily="34" charset="0"/>
                <a:ea typeface="Arial" panose="020B0604020202020204" pitchFamily="34" charset="0"/>
                <a:cs typeface="Times New Roman" panose="02020603050405020304" pitchFamily="18" charset="0"/>
              </a:rPr>
              <a:t>» vil ha oppfylt de tekniske kriteriene fastsatt i EUs taksonomi, </a:t>
            </a:r>
            <a:r>
              <a:rPr lang="nb-NO" sz="1800" dirty="0" err="1">
                <a:effectLst/>
                <a:latin typeface="Arial" panose="020B0604020202020204" pitchFamily="34" charset="0"/>
                <a:ea typeface="Arial" panose="020B0604020202020204" pitchFamily="34" charset="0"/>
                <a:cs typeface="Times New Roman" panose="02020603050405020304" pitchFamily="18" charset="0"/>
              </a:rPr>
              <a:t>Annex</a:t>
            </a:r>
            <a:r>
              <a:rPr lang="nb-NO" sz="1800" dirty="0">
                <a:effectLst/>
                <a:latin typeface="Arial" panose="020B0604020202020204" pitchFamily="34" charset="0"/>
                <a:ea typeface="Arial" panose="020B0604020202020204" pitchFamily="34" charset="0"/>
                <a:cs typeface="Times New Roman" panose="02020603050405020304" pitchFamily="18" charset="0"/>
              </a:rPr>
              <a:t> 1. Gjennom hele revisjonsprosessen av BREEAM-NOR manualen har det vært et ønske om at BREEAM-NOR skal kunne brukes for å dokumentere oppfyllelse av krav i taksonomien. Selv om et bygg velger å satse på et lavere sertifiseringsnivå enn «</a:t>
            </a:r>
            <a:r>
              <a:rPr lang="nb-NO" sz="1800" dirty="0" err="1">
                <a:effectLst/>
                <a:latin typeface="Arial" panose="020B0604020202020204" pitchFamily="34" charset="0"/>
                <a:ea typeface="Arial" panose="020B0604020202020204" pitchFamily="34" charset="0"/>
                <a:cs typeface="Times New Roman" panose="02020603050405020304" pitchFamily="18" charset="0"/>
              </a:rPr>
              <a:t>Excellent</a:t>
            </a:r>
            <a:r>
              <a:rPr lang="nb-NO" sz="1800" dirty="0">
                <a:effectLst/>
                <a:latin typeface="Arial" panose="020B0604020202020204" pitchFamily="34" charset="0"/>
                <a:ea typeface="Arial" panose="020B0604020202020204" pitchFamily="34" charset="0"/>
                <a:cs typeface="Times New Roman" panose="02020603050405020304" pitchFamily="18" charset="0"/>
              </a:rPr>
              <a:t>», har bygget fremdeles mulighet til å oppfylle krav i taksonomien ved å velge de emnene i manualen som dekker dette. Grønn </a:t>
            </a:r>
            <a:r>
              <a:rPr lang="nb-NO" sz="1800" dirty="0" err="1">
                <a:effectLst/>
                <a:latin typeface="Arial" panose="020B0604020202020204" pitchFamily="34" charset="0"/>
                <a:ea typeface="Arial" panose="020B0604020202020204" pitchFamily="34" charset="0"/>
                <a:cs typeface="Times New Roman" panose="02020603050405020304" pitchFamily="18" charset="0"/>
              </a:rPr>
              <a:t>Byggallianse</a:t>
            </a:r>
            <a:r>
              <a:rPr lang="nb-NO" sz="1800" dirty="0">
                <a:effectLst/>
                <a:latin typeface="Arial" panose="020B0604020202020204" pitchFamily="34" charset="0"/>
                <a:ea typeface="Arial" panose="020B0604020202020204" pitchFamily="34" charset="0"/>
                <a:cs typeface="Times New Roman" panose="02020603050405020304" pitchFamily="18" charset="0"/>
              </a:rPr>
              <a:t> har utarbeidet en god oversikt over emner i manualen som samsvarer med kravene i EUs taksonomi, og dere finner en komplett oversikt over disse emnene i manualen (side 25-27).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En av utfordringene til Grønn </a:t>
            </a:r>
            <a:r>
              <a:rPr lang="nb-NO" sz="1800" dirty="0" err="1">
                <a:effectLst/>
                <a:latin typeface="Arial" panose="020B0604020202020204" pitchFamily="34" charset="0"/>
                <a:ea typeface="Arial" panose="020B0604020202020204" pitchFamily="34" charset="0"/>
                <a:cs typeface="Times New Roman" panose="02020603050405020304" pitchFamily="18" charset="0"/>
              </a:rPr>
              <a:t>Byggallianse</a:t>
            </a:r>
            <a:r>
              <a:rPr lang="nb-NO" sz="1800" dirty="0">
                <a:effectLst/>
                <a:latin typeface="Arial" panose="020B0604020202020204" pitchFamily="34" charset="0"/>
                <a:ea typeface="Arial" panose="020B0604020202020204" pitchFamily="34" charset="0"/>
                <a:cs typeface="Times New Roman" panose="02020603050405020304" pitchFamily="18" charset="0"/>
              </a:rPr>
              <a:t> og ikke minst bransjen for øvrig har vært tolkning av EUs krav i manualen. EUs taksonomi henviser til en rekke nasjonale begreper som fremdeles ikke er avklart i Norge. Et godt eksempel på dette er energikravene satt i EUs taksonomi. I taksonomien opereres det med begreper som pr. d.d. ikke er definert hos oss i Norge. Et av kravene i </a:t>
            </a:r>
            <a:r>
              <a:rPr lang="nb-NO" sz="1800" dirty="0" err="1">
                <a:effectLst/>
                <a:latin typeface="Arial" panose="020B0604020202020204" pitchFamily="34" charset="0"/>
                <a:ea typeface="Arial" panose="020B0604020202020204" pitchFamily="34" charset="0"/>
                <a:cs typeface="Times New Roman" panose="02020603050405020304" pitchFamily="18" charset="0"/>
              </a:rPr>
              <a:t>Annex</a:t>
            </a:r>
            <a:r>
              <a:rPr lang="nb-NO" sz="1800" dirty="0">
                <a:effectLst/>
                <a:latin typeface="Arial" panose="020B0604020202020204" pitchFamily="34" charset="0"/>
                <a:ea typeface="Arial" panose="020B0604020202020204" pitchFamily="34" charset="0"/>
                <a:cs typeface="Times New Roman" panose="02020603050405020304" pitchFamily="18" charset="0"/>
              </a:rPr>
              <a:t> 1 er knyttet til byggets primærenergibehov som skal være minst 10% lavere enn grenseverdien for NZEB. Utfordringen med dette kravet er manglende definisjon av NZEB i Norge. Et annet punkt som har vært oppe for diskusjon er kravet knyttet til %-andel avfall som skal klargjøres for materialgjenvinning. Det er fremdeles noe uklart om prosjektene skal dokumentere at avfallet er sortert og på denne måten klargjort for materialgjenvinning, eller om prosjektene skal faktisk kunne dokumentere at minst 70% av </a:t>
            </a:r>
            <a:r>
              <a:rPr lang="nb-NO" sz="1800" dirty="0" err="1">
                <a:effectLst/>
                <a:latin typeface="Arial" panose="020B0604020202020204" pitchFamily="34" charset="0"/>
                <a:ea typeface="Arial" panose="020B0604020202020204" pitchFamily="34" charset="0"/>
                <a:cs typeface="Times New Roman" panose="02020603050405020304" pitchFamily="18" charset="0"/>
              </a:rPr>
              <a:t>byggeavfallet</a:t>
            </a:r>
            <a:r>
              <a:rPr lang="nb-NO" sz="1800" dirty="0">
                <a:effectLst/>
                <a:latin typeface="Arial" panose="020B0604020202020204" pitchFamily="34" charset="0"/>
                <a:ea typeface="Arial" panose="020B0604020202020204" pitchFamily="34" charset="0"/>
                <a:cs typeface="Times New Roman" panose="02020603050405020304" pitchFamily="18" charset="0"/>
              </a:rPr>
              <a:t> fra deres prosjekt er materialgjenvunnet.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 </a:t>
            </a:r>
          </a:p>
          <a:p>
            <a:r>
              <a:rPr lang="nb-NO" sz="1800" dirty="0">
                <a:effectLst/>
                <a:latin typeface="Arial" panose="020B0604020202020204" pitchFamily="34" charset="0"/>
                <a:ea typeface="Arial" panose="020B0604020202020204" pitchFamily="34" charset="0"/>
                <a:cs typeface="Times New Roman" panose="02020603050405020304" pitchFamily="18" charset="0"/>
              </a:rPr>
              <a:t>Vi mangler fortsatt at myndigheter og andre aktører kommer på banen for å sikre en endelig tolkning av alle krav i EUs taksonomi slik at vi er sikre at eksempelvis en BREEAM-NOR sertifisering vil kunne brukes som dokumentasjon for oppfyllelse av krav i taksonomien. Inntil det har kommet på plass, ønsker vi å rette en stor takk til Grønn </a:t>
            </a:r>
            <a:r>
              <a:rPr lang="nb-NO" sz="1800" dirty="0" err="1">
                <a:effectLst/>
                <a:latin typeface="Arial" panose="020B0604020202020204" pitchFamily="34" charset="0"/>
                <a:ea typeface="Arial" panose="020B0604020202020204" pitchFamily="34" charset="0"/>
                <a:cs typeface="Times New Roman" panose="02020603050405020304" pitchFamily="18" charset="0"/>
              </a:rPr>
              <a:t>Byggallianse</a:t>
            </a:r>
            <a:r>
              <a:rPr lang="nb-NO" sz="1800" dirty="0">
                <a:effectLst/>
                <a:latin typeface="Arial" panose="020B0604020202020204" pitchFamily="34" charset="0"/>
                <a:ea typeface="Arial" panose="020B0604020202020204" pitchFamily="34" charset="0"/>
                <a:cs typeface="Times New Roman" panose="02020603050405020304" pitchFamily="18" charset="0"/>
              </a:rPr>
              <a:t> som faktisk har forsøkt å komme med en gjennomarbeidet tolkning av kravene slik at bransjen har noe å forholde seg til. Slik vi ser det, er BREEAM-NOR manualen det beste vi har så langt når det gjelder tolkning av kravene i taksonomien. Det er ikke utelukket at endringer i manualen vil forekomme dersom nye perspektiver kommer på plass, men inntil videre er BREEAM-NOR manualen et godt hjelpemiddel er arbeidet med EUs taksonomikrav. </a:t>
            </a:r>
          </a:p>
          <a:p>
            <a:pPr>
              <a:lnSpc>
                <a:spcPct val="107000"/>
              </a:lnSpc>
              <a:spcAft>
                <a:spcPts val="800"/>
              </a:spcAft>
            </a:pPr>
            <a:br>
              <a:rPr lang="nb-NO" dirty="0">
                <a:effectLst/>
              </a:rPr>
            </a:br>
            <a:r>
              <a:rPr lang="nb-NO" sz="1800">
                <a:effectLst/>
                <a:latin typeface="Arial" panose="020B0604020202020204" pitchFamily="34" charset="0"/>
                <a:ea typeface="Arial" panose="020B0604020202020204" pitchFamily="34" charset="0"/>
                <a:cs typeface="Times New Roman" panose="02020603050405020304" pitchFamily="18" charset="0"/>
              </a:rPr>
              <a:t> </a:t>
            </a:r>
            <a:endParaRPr lang="nb-NO" sz="1800" dirty="0">
              <a:effectLst/>
              <a:latin typeface="Arial" panose="020B0604020202020204" pitchFamily="34" charset="0"/>
              <a:ea typeface="Arial" panose="020B0604020202020204" pitchFamily="34" charset="0"/>
              <a:cs typeface="Times New Roman" panose="02020603050405020304" pitchFamily="18" charset="0"/>
            </a:endParaRPr>
          </a:p>
        </p:txBody>
      </p:sp>
      <p:sp>
        <p:nvSpPr>
          <p:cNvPr id="4" name="Plassholder for lysbildenummer 3"/>
          <p:cNvSpPr>
            <a:spLocks noGrp="1"/>
          </p:cNvSpPr>
          <p:nvPr>
            <p:ph type="sldNum" sz="quarter" idx="5"/>
          </p:nvPr>
        </p:nvSpPr>
        <p:spPr/>
        <p:txBody>
          <a:bodyPr/>
          <a:lstStyle/>
          <a:p>
            <a:fld id="{F9BE0236-4FFA-374A-8090-2822EB2D3FED}" type="slidenum">
              <a:rPr lang="en-GB" smtClean="0"/>
              <a:t>5</a:t>
            </a:fld>
            <a:endParaRPr lang="en-GB"/>
          </a:p>
        </p:txBody>
      </p:sp>
    </p:spTree>
    <p:extLst>
      <p:ext uri="{BB962C8B-B14F-4D97-AF65-F5344CB8AC3E}">
        <p14:creationId xmlns:p14="http://schemas.microsoft.com/office/powerpoint/2010/main" val="2896642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 Generisk Bilde Start">
    <p:bg>
      <p:bgPr>
        <a:solidFill>
          <a:schemeClr val="bg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5F25FCAC-9D7B-3242-B85D-0E4AD5A08447}"/>
              </a:ext>
            </a:extLst>
          </p:cNvPr>
          <p:cNvSpPr>
            <a:spLocks noGrp="1"/>
          </p:cNvSpPr>
          <p:nvPr>
            <p:ph type="pic" sz="quarter" idx="13" hasCustomPrompt="1"/>
          </p:nvPr>
        </p:nvSpPr>
        <p:spPr>
          <a:xfrm>
            <a:off x="2" y="2"/>
            <a:ext cx="12191999" cy="6857999"/>
          </a:xfrm>
          <a:custGeom>
            <a:avLst/>
            <a:gdLst>
              <a:gd name="connsiteX0" fmla="*/ 4964326 w 12191999"/>
              <a:gd name="connsiteY0" fmla="*/ 3115140 h 6857999"/>
              <a:gd name="connsiteX1" fmla="*/ 5103655 w 12191999"/>
              <a:gd name="connsiteY1" fmla="*/ 3528679 h 6857999"/>
              <a:gd name="connsiteX2" fmla="*/ 4829444 w 12191999"/>
              <a:gd name="connsiteY2" fmla="*/ 3528679 h 6857999"/>
              <a:gd name="connsiteX3" fmla="*/ 9196063 w 12191999"/>
              <a:gd name="connsiteY3" fmla="*/ 3115140 h 6857999"/>
              <a:gd name="connsiteX4" fmla="*/ 9335392 w 12191999"/>
              <a:gd name="connsiteY4" fmla="*/ 3528679 h 6857999"/>
              <a:gd name="connsiteX5" fmla="*/ 9061181 w 12191999"/>
              <a:gd name="connsiteY5" fmla="*/ 3528679 h 6857999"/>
              <a:gd name="connsiteX6" fmla="*/ 5595751 w 12191999"/>
              <a:gd name="connsiteY6" fmla="*/ 2890584 h 6857999"/>
              <a:gd name="connsiteX7" fmla="*/ 5595751 w 12191999"/>
              <a:gd name="connsiteY7" fmla="*/ 3968157 h 6857999"/>
              <a:gd name="connsiteX8" fmla="*/ 5845505 w 12191999"/>
              <a:gd name="connsiteY8" fmla="*/ 3968157 h 6857999"/>
              <a:gd name="connsiteX9" fmla="*/ 5845505 w 12191999"/>
              <a:gd name="connsiteY9" fmla="*/ 3303382 h 6857999"/>
              <a:gd name="connsiteX10" fmla="*/ 6274608 w 12191999"/>
              <a:gd name="connsiteY10" fmla="*/ 3965934 h 6857999"/>
              <a:gd name="connsiteX11" fmla="*/ 6274608 w 12191999"/>
              <a:gd name="connsiteY11" fmla="*/ 3968157 h 6857999"/>
              <a:gd name="connsiteX12" fmla="*/ 6533255 w 12191999"/>
              <a:gd name="connsiteY12" fmla="*/ 3968157 h 6857999"/>
              <a:gd name="connsiteX13" fmla="*/ 6532514 w 12191999"/>
              <a:gd name="connsiteY13" fmla="*/ 3735449 h 6857999"/>
              <a:gd name="connsiteX14" fmla="*/ 6531032 w 12191999"/>
              <a:gd name="connsiteY14" fmla="*/ 2890584 h 6857999"/>
              <a:gd name="connsiteX15" fmla="*/ 6282760 w 12191999"/>
              <a:gd name="connsiteY15" fmla="*/ 2890584 h 6857999"/>
              <a:gd name="connsiteX16" fmla="*/ 6282760 w 12191999"/>
              <a:gd name="connsiteY16" fmla="*/ 3567958 h 6857999"/>
              <a:gd name="connsiteX17" fmla="*/ 5849952 w 12191999"/>
              <a:gd name="connsiteY17" fmla="*/ 2890584 h 6857999"/>
              <a:gd name="connsiteX18" fmla="*/ 4802022 w 12191999"/>
              <a:gd name="connsiteY18" fmla="*/ 2890584 h 6857999"/>
              <a:gd name="connsiteX19" fmla="*/ 4429245 w 12191999"/>
              <a:gd name="connsiteY19" fmla="*/ 3968157 h 6857999"/>
              <a:gd name="connsiteX20" fmla="*/ 4692339 w 12191999"/>
              <a:gd name="connsiteY20" fmla="*/ 3968157 h 6857999"/>
              <a:gd name="connsiteX21" fmla="*/ 4760520 w 12191999"/>
              <a:gd name="connsiteY21" fmla="*/ 3748048 h 6857999"/>
              <a:gd name="connsiteX22" fmla="*/ 5173319 w 12191999"/>
              <a:gd name="connsiteY22" fmla="*/ 3748048 h 6857999"/>
              <a:gd name="connsiteX23" fmla="*/ 5243725 w 12191999"/>
              <a:gd name="connsiteY23" fmla="*/ 3968157 h 6857999"/>
              <a:gd name="connsiteX24" fmla="*/ 5503113 w 12191999"/>
              <a:gd name="connsiteY24" fmla="*/ 3968157 h 6857999"/>
              <a:gd name="connsiteX25" fmla="*/ 5119218 w 12191999"/>
              <a:gd name="connsiteY25" fmla="*/ 2890584 h 6857999"/>
              <a:gd name="connsiteX26" fmla="*/ 2791392 w 12191999"/>
              <a:gd name="connsiteY26" fmla="*/ 2890584 h 6857999"/>
              <a:gd name="connsiteX27" fmla="*/ 2457151 w 12191999"/>
              <a:gd name="connsiteY27" fmla="*/ 3218154 h 6857999"/>
              <a:gd name="connsiteX28" fmla="*/ 2791392 w 12191999"/>
              <a:gd name="connsiteY28" fmla="*/ 3532385 h 6857999"/>
              <a:gd name="connsiteX29" fmla="*/ 3046334 w 12191999"/>
              <a:gd name="connsiteY29" fmla="*/ 3532385 h 6857999"/>
              <a:gd name="connsiteX30" fmla="*/ 3143419 w 12191999"/>
              <a:gd name="connsiteY30" fmla="*/ 3632434 h 6857999"/>
              <a:gd name="connsiteX31" fmla="*/ 3046334 w 12191999"/>
              <a:gd name="connsiteY31" fmla="*/ 3732484 h 6857999"/>
              <a:gd name="connsiteX32" fmla="*/ 2500136 w 12191999"/>
              <a:gd name="connsiteY32" fmla="*/ 3732484 h 6857999"/>
              <a:gd name="connsiteX33" fmla="*/ 2500136 w 12191999"/>
              <a:gd name="connsiteY33" fmla="*/ 3968157 h 6857999"/>
              <a:gd name="connsiteX34" fmla="*/ 3036699 w 12191999"/>
              <a:gd name="connsiteY34" fmla="*/ 3968157 h 6857999"/>
              <a:gd name="connsiteX35" fmla="*/ 3375386 w 12191999"/>
              <a:gd name="connsiteY35" fmla="*/ 3632434 h 6857999"/>
              <a:gd name="connsiteX36" fmla="*/ 3084871 w 12191999"/>
              <a:gd name="connsiteY36" fmla="*/ 3318204 h 6857999"/>
              <a:gd name="connsiteX37" fmla="*/ 2791392 w 12191999"/>
              <a:gd name="connsiteY37" fmla="*/ 3318204 h 6857999"/>
              <a:gd name="connsiteX38" fmla="*/ 2689860 w 12191999"/>
              <a:gd name="connsiteY38" fmla="*/ 3218154 h 6857999"/>
              <a:gd name="connsiteX39" fmla="*/ 2791392 w 12191999"/>
              <a:gd name="connsiteY39" fmla="*/ 3118105 h 6857999"/>
              <a:gd name="connsiteX40" fmla="*/ 3300534 w 12191999"/>
              <a:gd name="connsiteY40" fmla="*/ 3118105 h 6857999"/>
              <a:gd name="connsiteX41" fmla="*/ 3300534 w 12191999"/>
              <a:gd name="connsiteY41" fmla="*/ 2890584 h 6857999"/>
              <a:gd name="connsiteX42" fmla="*/ 9033760 w 12191999"/>
              <a:gd name="connsiteY42" fmla="*/ 2890583 h 6857999"/>
              <a:gd name="connsiteX43" fmla="*/ 8661723 w 12191999"/>
              <a:gd name="connsiteY43" fmla="*/ 3968157 h 6857999"/>
              <a:gd name="connsiteX44" fmla="*/ 8924817 w 12191999"/>
              <a:gd name="connsiteY44" fmla="*/ 3968157 h 6857999"/>
              <a:gd name="connsiteX45" fmla="*/ 8992999 w 12191999"/>
              <a:gd name="connsiteY45" fmla="*/ 3748048 h 6857999"/>
              <a:gd name="connsiteX46" fmla="*/ 9405797 w 12191999"/>
              <a:gd name="connsiteY46" fmla="*/ 3748048 h 6857999"/>
              <a:gd name="connsiteX47" fmla="*/ 9476203 w 12191999"/>
              <a:gd name="connsiteY47" fmla="*/ 3968157 h 6857999"/>
              <a:gd name="connsiteX48" fmla="*/ 9734850 w 12191999"/>
              <a:gd name="connsiteY48" fmla="*/ 3968157 h 6857999"/>
              <a:gd name="connsiteX49" fmla="*/ 9350955 w 12191999"/>
              <a:gd name="connsiteY49" fmla="*/ 2890583 h 6857999"/>
              <a:gd name="connsiteX50" fmla="*/ 7018682 w 12191999"/>
              <a:gd name="connsiteY50" fmla="*/ 2890583 h 6857999"/>
              <a:gd name="connsiteX51" fmla="*/ 6684441 w 12191999"/>
              <a:gd name="connsiteY51" fmla="*/ 3218154 h 6857999"/>
              <a:gd name="connsiteX52" fmla="*/ 7018682 w 12191999"/>
              <a:gd name="connsiteY52" fmla="*/ 3532385 h 6857999"/>
              <a:gd name="connsiteX53" fmla="*/ 7273623 w 12191999"/>
              <a:gd name="connsiteY53" fmla="*/ 3532385 h 6857999"/>
              <a:gd name="connsiteX54" fmla="*/ 7370709 w 12191999"/>
              <a:gd name="connsiteY54" fmla="*/ 3632434 h 6857999"/>
              <a:gd name="connsiteX55" fmla="*/ 7273623 w 12191999"/>
              <a:gd name="connsiteY55" fmla="*/ 3732484 h 6857999"/>
              <a:gd name="connsiteX56" fmla="*/ 6728167 w 12191999"/>
              <a:gd name="connsiteY56" fmla="*/ 3732484 h 6857999"/>
              <a:gd name="connsiteX57" fmla="*/ 6728167 w 12191999"/>
              <a:gd name="connsiteY57" fmla="*/ 3968157 h 6857999"/>
              <a:gd name="connsiteX58" fmla="*/ 7264730 w 12191999"/>
              <a:gd name="connsiteY58" fmla="*/ 3968157 h 6857999"/>
              <a:gd name="connsiteX59" fmla="*/ 7603417 w 12191999"/>
              <a:gd name="connsiteY59" fmla="*/ 3632434 h 6857999"/>
              <a:gd name="connsiteX60" fmla="*/ 7312161 w 12191999"/>
              <a:gd name="connsiteY60" fmla="*/ 3318204 h 6857999"/>
              <a:gd name="connsiteX61" fmla="*/ 7018682 w 12191999"/>
              <a:gd name="connsiteY61" fmla="*/ 3318204 h 6857999"/>
              <a:gd name="connsiteX62" fmla="*/ 6917150 w 12191999"/>
              <a:gd name="connsiteY62" fmla="*/ 3218154 h 6857999"/>
              <a:gd name="connsiteX63" fmla="*/ 7018682 w 12191999"/>
              <a:gd name="connsiteY63" fmla="*/ 3118104 h 6857999"/>
              <a:gd name="connsiteX64" fmla="*/ 7527824 w 12191999"/>
              <a:gd name="connsiteY64" fmla="*/ 3118104 h 6857999"/>
              <a:gd name="connsiteX65" fmla="*/ 7527824 w 12191999"/>
              <a:gd name="connsiteY65" fmla="*/ 2890583 h 6857999"/>
              <a:gd name="connsiteX66" fmla="*/ 3520644 w 12191999"/>
              <a:gd name="connsiteY66" fmla="*/ 2889843 h 6857999"/>
              <a:gd name="connsiteX67" fmla="*/ 3520644 w 12191999"/>
              <a:gd name="connsiteY67" fmla="*/ 3968157 h 6857999"/>
              <a:gd name="connsiteX68" fmla="*/ 3768916 w 12191999"/>
              <a:gd name="connsiteY68" fmla="*/ 3968157 h 6857999"/>
              <a:gd name="connsiteX69" fmla="*/ 3768916 w 12191999"/>
              <a:gd name="connsiteY69" fmla="*/ 3513116 h 6857999"/>
              <a:gd name="connsiteX70" fmla="*/ 4123167 w 12191999"/>
              <a:gd name="connsiteY70" fmla="*/ 3968157 h 6857999"/>
              <a:gd name="connsiteX71" fmla="*/ 4413681 w 12191999"/>
              <a:gd name="connsiteY71" fmla="*/ 3968157 h 6857999"/>
              <a:gd name="connsiteX72" fmla="*/ 4005330 w 12191999"/>
              <a:gd name="connsiteY72" fmla="*/ 3429370 h 6857999"/>
              <a:gd name="connsiteX73" fmla="*/ 4413681 w 12191999"/>
              <a:gd name="connsiteY73" fmla="*/ 2889843 h 6857999"/>
              <a:gd name="connsiteX74" fmla="*/ 4123167 w 12191999"/>
              <a:gd name="connsiteY74" fmla="*/ 2889843 h 6857999"/>
              <a:gd name="connsiteX75" fmla="*/ 3768916 w 12191999"/>
              <a:gd name="connsiteY75" fmla="*/ 3344884 h 6857999"/>
              <a:gd name="connsiteX76" fmla="*/ 3768916 w 12191999"/>
              <a:gd name="connsiteY76" fmla="*/ 2889843 h 6857999"/>
              <a:gd name="connsiteX77" fmla="*/ 7752381 w 12191999"/>
              <a:gd name="connsiteY77" fmla="*/ 2889842 h 6857999"/>
              <a:gd name="connsiteX78" fmla="*/ 7752381 w 12191999"/>
              <a:gd name="connsiteY78" fmla="*/ 3968157 h 6857999"/>
              <a:gd name="connsiteX79" fmla="*/ 8001394 w 12191999"/>
              <a:gd name="connsiteY79" fmla="*/ 3968157 h 6857999"/>
              <a:gd name="connsiteX80" fmla="*/ 8001394 w 12191999"/>
              <a:gd name="connsiteY80" fmla="*/ 3513116 h 6857999"/>
              <a:gd name="connsiteX81" fmla="*/ 8355645 w 12191999"/>
              <a:gd name="connsiteY81" fmla="*/ 3968157 h 6857999"/>
              <a:gd name="connsiteX82" fmla="*/ 8645419 w 12191999"/>
              <a:gd name="connsiteY82" fmla="*/ 3968157 h 6857999"/>
              <a:gd name="connsiteX83" fmla="*/ 8237809 w 12191999"/>
              <a:gd name="connsiteY83" fmla="*/ 3429370 h 6857999"/>
              <a:gd name="connsiteX84" fmla="*/ 8645419 w 12191999"/>
              <a:gd name="connsiteY84" fmla="*/ 2889842 h 6857999"/>
              <a:gd name="connsiteX85" fmla="*/ 8355645 w 12191999"/>
              <a:gd name="connsiteY85" fmla="*/ 2889842 h 6857999"/>
              <a:gd name="connsiteX86" fmla="*/ 8001394 w 12191999"/>
              <a:gd name="connsiteY86" fmla="*/ 3344884 h 6857999"/>
              <a:gd name="connsiteX87" fmla="*/ 8001394 w 12191999"/>
              <a:gd name="connsiteY87" fmla="*/ 2889842 h 6857999"/>
              <a:gd name="connsiteX88" fmla="*/ 0 w 12191999"/>
              <a:gd name="connsiteY88" fmla="*/ 0 h 6857999"/>
              <a:gd name="connsiteX89" fmla="*/ 12191999 w 12191999"/>
              <a:gd name="connsiteY89" fmla="*/ 0 h 6857999"/>
              <a:gd name="connsiteX90" fmla="*/ 12191999 w 12191999"/>
              <a:gd name="connsiteY90" fmla="*/ 6857999 h 6857999"/>
              <a:gd name="connsiteX91" fmla="*/ 0 w 12191999"/>
              <a:gd name="connsiteY91"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9" h="6857999">
                <a:moveTo>
                  <a:pt x="4964326" y="3115140"/>
                </a:moveTo>
                <a:lnTo>
                  <a:pt x="5103655" y="3528679"/>
                </a:lnTo>
                <a:lnTo>
                  <a:pt x="4829444" y="3528679"/>
                </a:lnTo>
                <a:close/>
                <a:moveTo>
                  <a:pt x="9196063" y="3115140"/>
                </a:moveTo>
                <a:lnTo>
                  <a:pt x="9335392" y="3528679"/>
                </a:lnTo>
                <a:lnTo>
                  <a:pt x="9061181" y="3528679"/>
                </a:lnTo>
                <a:close/>
                <a:moveTo>
                  <a:pt x="5595751" y="2890584"/>
                </a:moveTo>
                <a:lnTo>
                  <a:pt x="5595751" y="3968157"/>
                </a:lnTo>
                <a:lnTo>
                  <a:pt x="5845505" y="3968157"/>
                </a:lnTo>
                <a:lnTo>
                  <a:pt x="5845505" y="3303382"/>
                </a:lnTo>
                <a:lnTo>
                  <a:pt x="6274608" y="3965934"/>
                </a:lnTo>
                <a:lnTo>
                  <a:pt x="6274608" y="3968157"/>
                </a:lnTo>
                <a:lnTo>
                  <a:pt x="6533255" y="3968157"/>
                </a:lnTo>
                <a:lnTo>
                  <a:pt x="6532514" y="3735449"/>
                </a:lnTo>
                <a:lnTo>
                  <a:pt x="6531032" y="2890584"/>
                </a:lnTo>
                <a:lnTo>
                  <a:pt x="6282760" y="2890584"/>
                </a:lnTo>
                <a:lnTo>
                  <a:pt x="6282760" y="3567958"/>
                </a:lnTo>
                <a:lnTo>
                  <a:pt x="5849952" y="2890584"/>
                </a:lnTo>
                <a:close/>
                <a:moveTo>
                  <a:pt x="4802022" y="2890584"/>
                </a:moveTo>
                <a:lnTo>
                  <a:pt x="4429245" y="3968157"/>
                </a:lnTo>
                <a:lnTo>
                  <a:pt x="4692339" y="3968157"/>
                </a:lnTo>
                <a:lnTo>
                  <a:pt x="4760520" y="3748048"/>
                </a:lnTo>
                <a:lnTo>
                  <a:pt x="5173319" y="3748048"/>
                </a:lnTo>
                <a:lnTo>
                  <a:pt x="5243725" y="3968157"/>
                </a:lnTo>
                <a:lnTo>
                  <a:pt x="5503113" y="3968157"/>
                </a:lnTo>
                <a:lnTo>
                  <a:pt x="5119218" y="2890584"/>
                </a:lnTo>
                <a:close/>
                <a:moveTo>
                  <a:pt x="2791392" y="2890584"/>
                </a:moveTo>
                <a:cubicBezTo>
                  <a:pt x="2583140" y="2890584"/>
                  <a:pt x="2457151" y="3012125"/>
                  <a:pt x="2457151" y="3218154"/>
                </a:cubicBezTo>
                <a:cubicBezTo>
                  <a:pt x="2457151" y="3424184"/>
                  <a:pt x="2603150" y="3532385"/>
                  <a:pt x="2791392" y="3532385"/>
                </a:cubicBezTo>
                <a:lnTo>
                  <a:pt x="3046334" y="3532385"/>
                </a:lnTo>
                <a:cubicBezTo>
                  <a:pt x="3110810" y="3532385"/>
                  <a:pt x="3143419" y="3581298"/>
                  <a:pt x="3143419" y="3632434"/>
                </a:cubicBezTo>
                <a:cubicBezTo>
                  <a:pt x="3143419" y="3685053"/>
                  <a:pt x="3110810" y="3732484"/>
                  <a:pt x="3046334" y="3732484"/>
                </a:cubicBezTo>
                <a:lnTo>
                  <a:pt x="2500136" y="3732484"/>
                </a:lnTo>
                <a:lnTo>
                  <a:pt x="2500136" y="3968157"/>
                </a:lnTo>
                <a:lnTo>
                  <a:pt x="3036699" y="3968157"/>
                </a:lnTo>
                <a:cubicBezTo>
                  <a:pt x="3249398" y="3968157"/>
                  <a:pt x="3375386" y="3851062"/>
                  <a:pt x="3375386" y="3632434"/>
                </a:cubicBezTo>
                <a:cubicBezTo>
                  <a:pt x="3375386" y="3435299"/>
                  <a:pt x="3249398" y="3318204"/>
                  <a:pt x="3084871" y="3318204"/>
                </a:cubicBezTo>
                <a:lnTo>
                  <a:pt x="2791392" y="3318204"/>
                </a:lnTo>
                <a:cubicBezTo>
                  <a:pt x="2722468" y="3318204"/>
                  <a:pt x="2689860" y="3270773"/>
                  <a:pt x="2689860" y="3218154"/>
                </a:cubicBezTo>
                <a:cubicBezTo>
                  <a:pt x="2689860" y="3165536"/>
                  <a:pt x="2722468" y="3118105"/>
                  <a:pt x="2791392" y="3118105"/>
                </a:cubicBezTo>
                <a:lnTo>
                  <a:pt x="3300534" y="3118105"/>
                </a:lnTo>
                <a:lnTo>
                  <a:pt x="3300534" y="2890584"/>
                </a:lnTo>
                <a:close/>
                <a:moveTo>
                  <a:pt x="9033760" y="2890583"/>
                </a:moveTo>
                <a:lnTo>
                  <a:pt x="8661723" y="3968157"/>
                </a:lnTo>
                <a:lnTo>
                  <a:pt x="8924817" y="3968157"/>
                </a:lnTo>
                <a:lnTo>
                  <a:pt x="8992999" y="3748048"/>
                </a:lnTo>
                <a:lnTo>
                  <a:pt x="9405797" y="3748048"/>
                </a:lnTo>
                <a:lnTo>
                  <a:pt x="9476203" y="3968157"/>
                </a:lnTo>
                <a:lnTo>
                  <a:pt x="9734850" y="3968157"/>
                </a:lnTo>
                <a:lnTo>
                  <a:pt x="9350955" y="2890583"/>
                </a:lnTo>
                <a:close/>
                <a:moveTo>
                  <a:pt x="7018682" y="2890583"/>
                </a:moveTo>
                <a:cubicBezTo>
                  <a:pt x="6811171" y="2890583"/>
                  <a:pt x="6684441" y="3012125"/>
                  <a:pt x="6684441" y="3218154"/>
                </a:cubicBezTo>
                <a:cubicBezTo>
                  <a:pt x="6684441" y="3424183"/>
                  <a:pt x="6830440" y="3532385"/>
                  <a:pt x="7018682" y="3532385"/>
                </a:cubicBezTo>
                <a:lnTo>
                  <a:pt x="7273623" y="3532385"/>
                </a:lnTo>
                <a:cubicBezTo>
                  <a:pt x="7338100" y="3532385"/>
                  <a:pt x="7370709" y="3581298"/>
                  <a:pt x="7370709" y="3632434"/>
                </a:cubicBezTo>
                <a:cubicBezTo>
                  <a:pt x="7370709" y="3685053"/>
                  <a:pt x="7338100" y="3732484"/>
                  <a:pt x="7273623" y="3732484"/>
                </a:cubicBezTo>
                <a:lnTo>
                  <a:pt x="6728167" y="3732484"/>
                </a:lnTo>
                <a:lnTo>
                  <a:pt x="6728167" y="3968157"/>
                </a:lnTo>
                <a:lnTo>
                  <a:pt x="7264730" y="3968157"/>
                </a:lnTo>
                <a:cubicBezTo>
                  <a:pt x="7477429" y="3968157"/>
                  <a:pt x="7603417" y="3851062"/>
                  <a:pt x="7603417" y="3632434"/>
                </a:cubicBezTo>
                <a:cubicBezTo>
                  <a:pt x="7603417" y="3435299"/>
                  <a:pt x="7476687" y="3318204"/>
                  <a:pt x="7312161" y="3318204"/>
                </a:cubicBezTo>
                <a:lnTo>
                  <a:pt x="7018682" y="3318204"/>
                </a:lnTo>
                <a:cubicBezTo>
                  <a:pt x="6949758" y="3318204"/>
                  <a:pt x="6917150" y="3270773"/>
                  <a:pt x="6917150" y="3218154"/>
                </a:cubicBezTo>
                <a:cubicBezTo>
                  <a:pt x="6917150" y="3165535"/>
                  <a:pt x="6949758" y="3118104"/>
                  <a:pt x="7018682" y="3118104"/>
                </a:cubicBezTo>
                <a:lnTo>
                  <a:pt x="7527824" y="3118104"/>
                </a:lnTo>
                <a:lnTo>
                  <a:pt x="7527824" y="2890583"/>
                </a:lnTo>
                <a:close/>
                <a:moveTo>
                  <a:pt x="3520644" y="2889843"/>
                </a:moveTo>
                <a:lnTo>
                  <a:pt x="3520644" y="3968157"/>
                </a:lnTo>
                <a:lnTo>
                  <a:pt x="3768916" y="3968157"/>
                </a:lnTo>
                <a:lnTo>
                  <a:pt x="3768916" y="3513116"/>
                </a:lnTo>
                <a:lnTo>
                  <a:pt x="4123167" y="3968157"/>
                </a:lnTo>
                <a:lnTo>
                  <a:pt x="4413681" y="3968157"/>
                </a:lnTo>
                <a:lnTo>
                  <a:pt x="4005330" y="3429370"/>
                </a:lnTo>
                <a:lnTo>
                  <a:pt x="4413681" y="2889843"/>
                </a:lnTo>
                <a:lnTo>
                  <a:pt x="4123167" y="2889843"/>
                </a:lnTo>
                <a:lnTo>
                  <a:pt x="3768916" y="3344884"/>
                </a:lnTo>
                <a:lnTo>
                  <a:pt x="3768916" y="2889843"/>
                </a:lnTo>
                <a:close/>
                <a:moveTo>
                  <a:pt x="7752381" y="2889842"/>
                </a:moveTo>
                <a:lnTo>
                  <a:pt x="7752381" y="3968157"/>
                </a:lnTo>
                <a:lnTo>
                  <a:pt x="8001394" y="3968157"/>
                </a:lnTo>
                <a:lnTo>
                  <a:pt x="8001394" y="3513116"/>
                </a:lnTo>
                <a:lnTo>
                  <a:pt x="8355645" y="3968157"/>
                </a:lnTo>
                <a:lnTo>
                  <a:pt x="8645419" y="3968157"/>
                </a:lnTo>
                <a:lnTo>
                  <a:pt x="8237809" y="3429370"/>
                </a:lnTo>
                <a:lnTo>
                  <a:pt x="8645419" y="2889842"/>
                </a:lnTo>
                <a:lnTo>
                  <a:pt x="8355645" y="2889842"/>
                </a:lnTo>
                <a:lnTo>
                  <a:pt x="8001394" y="3344884"/>
                </a:lnTo>
                <a:lnTo>
                  <a:pt x="8001394" y="2889842"/>
                </a:lnTo>
                <a:close/>
                <a:moveTo>
                  <a:pt x="0" y="0"/>
                </a:moveTo>
                <a:lnTo>
                  <a:pt x="12191999" y="0"/>
                </a:lnTo>
                <a:lnTo>
                  <a:pt x="12191999" y="6857999"/>
                </a:lnTo>
                <a:lnTo>
                  <a:pt x="0" y="6857999"/>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a:t>
            </a:r>
            <a:r>
              <a:rPr lang="en-US" noProof="0" dirty="0"/>
              <a:t> her for å </a:t>
            </a:r>
            <a:r>
              <a:rPr lang="en-US" noProof="0" dirty="0" err="1"/>
              <a:t>legge</a:t>
            </a:r>
            <a:r>
              <a:rPr lang="en-US" noProof="0" dirty="0"/>
              <a:t> til et </a:t>
            </a:r>
            <a:r>
              <a:rPr lang="en-US" noProof="0" dirty="0" err="1"/>
              <a:t>bilde</a:t>
            </a:r>
            <a:endParaRPr lang="en-US" noProof="0" dirty="0"/>
          </a:p>
        </p:txBody>
      </p:sp>
      <p:sp>
        <p:nvSpPr>
          <p:cNvPr id="11" name="Platshållare för datum 3">
            <a:extLst>
              <a:ext uri="{FF2B5EF4-FFF2-40B4-BE49-F238E27FC236}">
                <a16:creationId xmlns:a16="http://schemas.microsoft.com/office/drawing/2014/main" id="{F74004CF-C3E5-3943-9A9D-0E34F13D0C8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75A2B86-AFAF-4BAF-99A5-4BEFF66E0FEC}" type="datetime1">
              <a:rPr lang="nb-NO" noProof="0" smtClean="0"/>
              <a:t>20.10.2022</a:t>
            </a:fld>
            <a:endParaRPr lang="en-US" noProof="0"/>
          </a:p>
        </p:txBody>
      </p:sp>
      <p:sp>
        <p:nvSpPr>
          <p:cNvPr id="12" name="Platshållare för sidfot 4">
            <a:extLst>
              <a:ext uri="{FF2B5EF4-FFF2-40B4-BE49-F238E27FC236}">
                <a16:creationId xmlns:a16="http://schemas.microsoft.com/office/drawing/2014/main" id="{7C78A853-3A62-1149-8811-A74301AE818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3" name="Platshållare för bildnummer 5">
            <a:extLst>
              <a:ext uri="{FF2B5EF4-FFF2-40B4-BE49-F238E27FC236}">
                <a16:creationId xmlns:a16="http://schemas.microsoft.com/office/drawing/2014/main" id="{A5B2B420-68E9-D240-9BB2-E641E29E3B8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5" name="Text Placeholder 4">
            <a:extLst>
              <a:ext uri="{FF2B5EF4-FFF2-40B4-BE49-F238E27FC236}">
                <a16:creationId xmlns:a16="http://schemas.microsoft.com/office/drawing/2014/main" id="{802D05FC-CE7D-3C4B-99E7-04400D2B953E}"/>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4" name="textruta 5">
            <a:extLst>
              <a:ext uri="{FF2B5EF4-FFF2-40B4-BE49-F238E27FC236}">
                <a16:creationId xmlns:a16="http://schemas.microsoft.com/office/drawing/2014/main" id="{5F83CAC1-691F-4570-A02A-AAE088C3464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textruta 8">
            <a:extLst>
              <a:ext uri="{FF2B5EF4-FFF2-40B4-BE49-F238E27FC236}">
                <a16:creationId xmlns:a16="http://schemas.microsoft.com/office/drawing/2014/main" id="{154EFB81-E9E1-47D6-871A-1841C0A2C4B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6" name="Rektangel 15">
            <a:extLst>
              <a:ext uri="{FF2B5EF4-FFF2-40B4-BE49-F238E27FC236}">
                <a16:creationId xmlns:a16="http://schemas.microsoft.com/office/drawing/2014/main" id="{E9A8764D-F5C6-4DF4-8A1C-C590AFCD3AD9}"/>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8" name="Rektangel 17">
            <a:extLst>
              <a:ext uri="{FF2B5EF4-FFF2-40B4-BE49-F238E27FC236}">
                <a16:creationId xmlns:a16="http://schemas.microsoft.com/office/drawing/2014/main" id="{66BEEA0B-E7EE-4251-8751-21695D5418C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751435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 Kapittelslide - grå med bilde">
    <p:bg>
      <p:bgRef idx="1001">
        <a:schemeClr val="bg2"/>
      </p:bgRef>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dirty="0"/>
              <a:t>Klikk på ikonet for å legge til et bilde
</a:t>
            </a:r>
            <a:endParaRPr lang="en-US" noProof="0" dirty="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to linjer</a:t>
            </a:r>
            <a:endParaRPr lang="en-US" noProof="0" dirty="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3D9EBE82-55BF-4196-9FBD-B738BFD54B4C}" type="datetime1">
              <a:rPr lang="nb-NO" smtClean="0"/>
              <a:t>20.10.2022</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378DBF66-B159-FE4E-AD15-AFE89C32D5EE}"/>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9" name="textruta 5">
            <a:extLst>
              <a:ext uri="{FF2B5EF4-FFF2-40B4-BE49-F238E27FC236}">
                <a16:creationId xmlns:a16="http://schemas.microsoft.com/office/drawing/2014/main" id="{D7E4EE14-AF02-4F8F-A04C-D1A5A0D3F2E4}"/>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ruta 8">
            <a:extLst>
              <a:ext uri="{FF2B5EF4-FFF2-40B4-BE49-F238E27FC236}">
                <a16:creationId xmlns:a16="http://schemas.microsoft.com/office/drawing/2014/main" id="{637CF4BC-6BF8-411F-90DF-B01D4326055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ktangel 31">
            <a:extLst>
              <a:ext uri="{FF2B5EF4-FFF2-40B4-BE49-F238E27FC236}">
                <a16:creationId xmlns:a16="http://schemas.microsoft.com/office/drawing/2014/main" id="{5F534BBE-C952-4D6F-BE1B-A3751D702F5C}"/>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ktangel 32">
            <a:extLst>
              <a:ext uri="{FF2B5EF4-FFF2-40B4-BE49-F238E27FC236}">
                <a16:creationId xmlns:a16="http://schemas.microsoft.com/office/drawing/2014/main" id="{2761C0D1-3321-400C-A10F-9062AE7FFF0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8601771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Kapittelsli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går for å sette inn i den øverste menyen og legger til bilde. IKKE flytt tekstboksen!
</a:t>
            </a:r>
            <a:endParaRPr lang="en-US" noProof="0" dirty="0"/>
          </a:p>
        </p:txBody>
      </p:sp>
      <p:sp>
        <p:nvSpPr>
          <p:cNvPr id="11" name="Text Placeholder 18">
            <a:extLst>
              <a:ext uri="{FF2B5EF4-FFF2-40B4-BE49-F238E27FC236}">
                <a16:creationId xmlns:a16="http://schemas.microsoft.com/office/drawing/2014/main" id="{9E632AA3-7BD2-F044-BBB9-1D235190155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nb-NO" noProof="0" dirty="0"/>
              <a:t>Klikk for å legge til en overskrift på to linjer</a:t>
            </a:r>
            <a:endParaRPr lang="en-US" noProof="0" dirty="0"/>
          </a:p>
        </p:txBody>
      </p:sp>
      <p:sp>
        <p:nvSpPr>
          <p:cNvPr id="14" name="Platshållare för datum 3">
            <a:extLst>
              <a:ext uri="{FF2B5EF4-FFF2-40B4-BE49-F238E27FC236}">
                <a16:creationId xmlns:a16="http://schemas.microsoft.com/office/drawing/2014/main" id="{F4416C58-A6AA-C94C-8C8A-86F42C888BE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DE1C9FDE-F809-4C9F-AAE5-961608E84FA2}" type="datetime1">
              <a:rPr lang="nb-NO" smtClean="0"/>
              <a:t>20.10.2022</a:t>
            </a:fld>
            <a:endParaRPr lang="en-US"/>
          </a:p>
        </p:txBody>
      </p:sp>
      <p:sp>
        <p:nvSpPr>
          <p:cNvPr id="15" name="Platshållare för sidfot 4">
            <a:extLst>
              <a:ext uri="{FF2B5EF4-FFF2-40B4-BE49-F238E27FC236}">
                <a16:creationId xmlns:a16="http://schemas.microsoft.com/office/drawing/2014/main" id="{AADA9FE3-6667-C34F-A267-E7ABD2B40D8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16" name="Platshållare för bildnummer 5">
            <a:extLst>
              <a:ext uri="{FF2B5EF4-FFF2-40B4-BE49-F238E27FC236}">
                <a16:creationId xmlns:a16="http://schemas.microsoft.com/office/drawing/2014/main" id="{614442EC-CDBE-5D44-AF43-E14C53E2E8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8" name="Text Placeholder 4">
            <a:extLst>
              <a:ext uri="{FF2B5EF4-FFF2-40B4-BE49-F238E27FC236}">
                <a16:creationId xmlns:a16="http://schemas.microsoft.com/office/drawing/2014/main" id="{A821A6FF-8152-7648-AA0D-49C723505D2B}"/>
              </a:ext>
            </a:extLst>
          </p:cNvPr>
          <p:cNvSpPr>
            <a:spLocks noGrp="1"/>
          </p:cNvSpPr>
          <p:nvPr>
            <p:ph type="body" sz="quarter" idx="15"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7" name="textruta 5">
            <a:extLst>
              <a:ext uri="{FF2B5EF4-FFF2-40B4-BE49-F238E27FC236}">
                <a16:creationId xmlns:a16="http://schemas.microsoft.com/office/drawing/2014/main" id="{3793EE8F-13F3-41A5-9CF1-5A1D914C94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9" name="textruta 8">
            <a:extLst>
              <a:ext uri="{FF2B5EF4-FFF2-40B4-BE49-F238E27FC236}">
                <a16:creationId xmlns:a16="http://schemas.microsoft.com/office/drawing/2014/main" id="{9FB2A14F-9BC1-4390-AE9C-99968C37770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7E266A07-24D6-4159-88CE-819822752E8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60E44657-88B1-457B-9863-EF4134D2976B}"/>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5155505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 Agenda på bilde">
    <p:bg>
      <p:bgPr>
        <a:solidFill>
          <a:schemeClr val="tx2"/>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461527"/>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p>
        </p:txBody>
      </p:sp>
      <p:sp>
        <p:nvSpPr>
          <p:cNvPr id="40" name="Text Placeholder 8">
            <a:extLst>
              <a:ext uri="{FF2B5EF4-FFF2-40B4-BE49-F238E27FC236}">
                <a16:creationId xmlns:a16="http://schemas.microsoft.com/office/drawing/2014/main" id="{71F6E362-8923-6340-A1FF-64BF191D73D7}"/>
              </a:ext>
            </a:extLst>
          </p:cNvPr>
          <p:cNvSpPr>
            <a:spLocks noGrp="1"/>
          </p:cNvSpPr>
          <p:nvPr>
            <p:ph type="body" sz="quarter" idx="15" hasCustomPrompt="1"/>
          </p:nvPr>
        </p:nvSpPr>
        <p:spPr>
          <a:xfrm>
            <a:off x="576263" y="1746000"/>
            <a:ext cx="3481387" cy="4391999"/>
          </a:xfrm>
        </p:spPr>
        <p:txBody>
          <a:bodyPr/>
          <a:lstStyle>
            <a:lvl1pPr marL="342000" indent="-342000">
              <a:lnSpc>
                <a:spcPct val="100000"/>
              </a:lnSpc>
              <a:spcBef>
                <a:spcPts val="0"/>
              </a:spcBef>
              <a:spcAft>
                <a:spcPts val="1000"/>
              </a:spcAft>
              <a:buFont typeface="+mj-lt"/>
              <a:buAutoNum type="arabicPeriod"/>
              <a:defRPr sz="1800" spc="40" baseline="0"/>
            </a:lvl1pPr>
            <a:lvl2pPr marL="342000" indent="-342000">
              <a:lnSpc>
                <a:spcPct val="100000"/>
              </a:lnSpc>
              <a:spcAft>
                <a:spcPts val="1000"/>
              </a:spcAft>
              <a:tabLst/>
              <a:defRPr sz="1800" spc="40" baseline="0"/>
            </a:lvl2pPr>
            <a:lvl3pPr>
              <a:defRPr sz="1400" spc="40" baseline="0"/>
            </a:lvl3pPr>
            <a:lvl4pPr>
              <a:defRPr sz="1200" spc="40" baseline="0"/>
            </a:lvl4pPr>
            <a:lvl5pPr>
              <a:defRPr sz="1100" spc="40" baseline="0"/>
            </a:lvl5pPr>
          </a:lstStyle>
          <a:p>
            <a:pPr lvl="0"/>
            <a:r>
              <a:rPr lang="en-US" noProof="0" dirty="0" err="1"/>
              <a:t>Klikk</a:t>
            </a:r>
            <a:r>
              <a:rPr lang="en-US" noProof="0" dirty="0"/>
              <a:t> for agenda</a:t>
            </a:r>
          </a:p>
        </p:txBody>
      </p:sp>
      <p:sp>
        <p:nvSpPr>
          <p:cNvPr id="12" name="Platshållare för datum 3">
            <a:extLst>
              <a:ext uri="{FF2B5EF4-FFF2-40B4-BE49-F238E27FC236}">
                <a16:creationId xmlns:a16="http://schemas.microsoft.com/office/drawing/2014/main" id="{AD14E924-4B6E-E044-956D-07AF9BDB57A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9B79A90-6388-47A5-9ADE-10621C277CF8}" type="datetime1">
              <a:rPr lang="nb-NO" noProof="0" smtClean="0"/>
              <a:t>20.10.2022</a:t>
            </a:fld>
            <a:endParaRPr lang="en-US" noProof="0"/>
          </a:p>
        </p:txBody>
      </p:sp>
      <p:sp>
        <p:nvSpPr>
          <p:cNvPr id="13" name="Platshållare för sidfot 4">
            <a:extLst>
              <a:ext uri="{FF2B5EF4-FFF2-40B4-BE49-F238E27FC236}">
                <a16:creationId xmlns:a16="http://schemas.microsoft.com/office/drawing/2014/main" id="{28AD8562-F435-1A48-9C6F-90DF02615EC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4" name="Platshållare för bildnummer 5">
            <a:extLst>
              <a:ext uri="{FF2B5EF4-FFF2-40B4-BE49-F238E27FC236}">
                <a16:creationId xmlns:a16="http://schemas.microsoft.com/office/drawing/2014/main" id="{8B527D98-9E89-F146-9E47-C60DCD8A439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6" name="Text Placeholder 4">
            <a:extLst>
              <a:ext uri="{FF2B5EF4-FFF2-40B4-BE49-F238E27FC236}">
                <a16:creationId xmlns:a16="http://schemas.microsoft.com/office/drawing/2014/main" id="{8AAA2FCE-F264-5543-8138-9D199FF97531}"/>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5" name="textruta 5">
            <a:extLst>
              <a:ext uri="{FF2B5EF4-FFF2-40B4-BE49-F238E27FC236}">
                <a16:creationId xmlns:a16="http://schemas.microsoft.com/office/drawing/2014/main" id="{4031F468-A7BD-4BE9-8181-A71AD16AAC6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ruta 8">
            <a:extLst>
              <a:ext uri="{FF2B5EF4-FFF2-40B4-BE49-F238E27FC236}">
                <a16:creationId xmlns:a16="http://schemas.microsoft.com/office/drawing/2014/main" id="{DBC1F914-AAD0-4559-B15C-2076AD5E4557}"/>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6EA31AC1-E1E1-4826-B891-94ECBBCD04B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0" name="Rektangel 19">
            <a:extLst>
              <a:ext uri="{FF2B5EF4-FFF2-40B4-BE49-F238E27FC236}">
                <a16:creationId xmlns:a16="http://schemas.microsoft.com/office/drawing/2014/main" id="{C2265DE5-91B8-4DB7-A89A-0496D51D9DF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11960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 Agenda to kolonner med bilde">
    <p:bg>
      <p:bgPr>
        <a:solidFill>
          <a:schemeClr val="bg1"/>
        </a:solidFill>
        <a:effectLst/>
      </p:bgPr>
    </p:bg>
    <p:spTree>
      <p:nvGrpSpPr>
        <p:cNvPr id="1" name=""/>
        <p:cNvGrpSpPr/>
        <p:nvPr/>
      </p:nvGrpSpPr>
      <p:grpSpPr>
        <a:xfrm>
          <a:off x="0" y="0"/>
          <a:ext cx="0" cy="0"/>
          <a:chOff x="0" y="0"/>
          <a:chExt cx="0" cy="0"/>
        </a:xfrm>
      </p:grpSpPr>
      <p:sp>
        <p:nvSpPr>
          <p:cNvPr id="39" name="Picture Placeholder 38">
            <a:extLst>
              <a:ext uri="{FF2B5EF4-FFF2-40B4-BE49-F238E27FC236}">
                <a16:creationId xmlns:a16="http://schemas.microsoft.com/office/drawing/2014/main" id="{9E321D00-36B4-854A-96FD-995EBC9F18B5}"/>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If the image placeholder icon is underneath the text box, select the gray placeholder box and then go to insert in the top menu and add picture. Do NOT move the textbox!</a:t>
            </a:r>
          </a:p>
          <a:p>
            <a:endParaRPr lang="en-US" noProof="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5367178" cy="377279"/>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3"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bg1"/>
                </a:solidFill>
              </a:defRPr>
            </a:lvl1pPr>
            <a:lvl2pPr marL="342000" indent="-342000">
              <a:lnSpc>
                <a:spcPct val="100000"/>
              </a:lnSpc>
              <a:spcBef>
                <a:spcPts val="0"/>
              </a:spcBef>
              <a:spcAft>
                <a:spcPts val="1000"/>
              </a:spcAft>
              <a:tabLst/>
              <a:defRPr sz="1800" spc="40" baseline="0">
                <a:solidFill>
                  <a:schemeClr val="bg1"/>
                </a:solidFill>
              </a:defRPr>
            </a:lvl2pPr>
            <a:lvl3pPr>
              <a:defRPr sz="1400" spc="40" baseline="0">
                <a:solidFill>
                  <a:schemeClr val="bg1"/>
                </a:solidFill>
              </a:defRPr>
            </a:lvl3pPr>
            <a:lvl4pPr>
              <a:defRPr sz="1200" spc="40" baseline="0">
                <a:solidFill>
                  <a:schemeClr val="bg1"/>
                </a:solidFill>
              </a:defRPr>
            </a:lvl4pPr>
            <a:lvl5pPr>
              <a:defRPr sz="1100" spc="40" baseline="0">
                <a:solidFill>
                  <a:schemeClr val="bg1"/>
                </a:solidFill>
              </a:defRPr>
            </a:lvl5pPr>
          </a:lstStyle>
          <a:p>
            <a:pPr lvl="0"/>
            <a:r>
              <a:rPr lang="en-US" noProof="0" dirty="0" err="1"/>
              <a:t>Klikk</a:t>
            </a:r>
            <a:r>
              <a:rPr lang="en-US" noProof="0" dirty="0"/>
              <a:t> for agenda</a:t>
            </a:r>
          </a:p>
        </p:txBody>
      </p:sp>
      <p:sp>
        <p:nvSpPr>
          <p:cNvPr id="13" name="Platshållare för datum 3">
            <a:extLst>
              <a:ext uri="{FF2B5EF4-FFF2-40B4-BE49-F238E27FC236}">
                <a16:creationId xmlns:a16="http://schemas.microsoft.com/office/drawing/2014/main" id="{A95B9798-476C-D144-8E9A-D489297676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8E3E0FA5-ED41-46F5-978F-10F7F630EA68}" type="datetime1">
              <a:rPr lang="nb-NO" smtClean="0"/>
              <a:t>20.10.2022</a:t>
            </a:fld>
            <a:endParaRPr lang="en-US"/>
          </a:p>
        </p:txBody>
      </p:sp>
      <p:sp>
        <p:nvSpPr>
          <p:cNvPr id="14" name="Platshållare för sidfot 4">
            <a:extLst>
              <a:ext uri="{FF2B5EF4-FFF2-40B4-BE49-F238E27FC236}">
                <a16:creationId xmlns:a16="http://schemas.microsoft.com/office/drawing/2014/main" id="{362F5EB4-87A5-8D4D-91EB-B5981406F21D}"/>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15" name="Platshållare för bildnummer 5">
            <a:extLst>
              <a:ext uri="{FF2B5EF4-FFF2-40B4-BE49-F238E27FC236}">
                <a16:creationId xmlns:a16="http://schemas.microsoft.com/office/drawing/2014/main" id="{1B211A98-A085-6149-BADD-E3AF539B746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 Placeholder 4">
            <a:extLst>
              <a:ext uri="{FF2B5EF4-FFF2-40B4-BE49-F238E27FC236}">
                <a16:creationId xmlns:a16="http://schemas.microsoft.com/office/drawing/2014/main" id="{22B95E08-D2D3-1343-AAFC-765955B17A7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6" name="textruta 5">
            <a:extLst>
              <a:ext uri="{FF2B5EF4-FFF2-40B4-BE49-F238E27FC236}">
                <a16:creationId xmlns:a16="http://schemas.microsoft.com/office/drawing/2014/main" id="{B87B0297-7614-49D3-BA87-034CB18B0FF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ruta 8">
            <a:extLst>
              <a:ext uri="{FF2B5EF4-FFF2-40B4-BE49-F238E27FC236}">
                <a16:creationId xmlns:a16="http://schemas.microsoft.com/office/drawing/2014/main" id="{5D7AC3EA-99FC-42F5-852A-7910126DE6DB}"/>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Rektangel 19">
            <a:extLst>
              <a:ext uri="{FF2B5EF4-FFF2-40B4-BE49-F238E27FC236}">
                <a16:creationId xmlns:a16="http://schemas.microsoft.com/office/drawing/2014/main" id="{C24ABB48-C730-4729-B11E-09C3034EBDBB}"/>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1" name="Rektangel 20">
            <a:extLst>
              <a:ext uri="{FF2B5EF4-FFF2-40B4-BE49-F238E27FC236}">
                <a16:creationId xmlns:a16="http://schemas.microsoft.com/office/drawing/2014/main" id="{808542A6-9771-4C4A-B31D-B2A1A5F5EE2E}"/>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38687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 Sitatslide med bilde">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dirty="0"/>
              <a:t>If the image placeholder icon is underneath the text box, select the gray placeholder box and then go to insert in the top menu and add picture. Do NOT move the textbox!</a:t>
            </a:r>
          </a:p>
          <a:p>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dirty="0"/>
              <a:t>Klikk for å legge til et sitat på maksimalt fire linjer</a:t>
            </a:r>
            <a:endParaRPr lang="en-US" noProof="0" dirty="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dirty="0"/>
              <a:t>Klikk for å legge til forfatter/avsender
</a:t>
            </a:r>
            <a:endParaRPr lang="en-US" noProof="0" dirty="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A43A073-74C5-4CC5-86E4-EDEF7C7E4788}"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8" name="Text Placeholder 4">
            <a:extLst>
              <a:ext uri="{FF2B5EF4-FFF2-40B4-BE49-F238E27FC236}">
                <a16:creationId xmlns:a16="http://schemas.microsoft.com/office/drawing/2014/main" id="{646776D4-7C75-C249-9960-04B14FEA5E29}"/>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7" name="textruta 5">
            <a:extLst>
              <a:ext uri="{FF2B5EF4-FFF2-40B4-BE49-F238E27FC236}">
                <a16:creationId xmlns:a16="http://schemas.microsoft.com/office/drawing/2014/main" id="{1547CE06-2AE1-4D31-B754-7FDAACCCF7D1}"/>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544EABAB-737A-46D0-BEFB-02333373E4A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C8175C2-03B0-4E7B-B7C0-ACE3C4E229E2}"/>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25F45479-CEEF-49C2-B2E6-0EA4F8175D4D}"/>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4537589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Sitatslide - blå">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dirty="0"/>
              <a:t>Klikk for å legge til et sitat på maksimalt fire linjer</a:t>
            </a:r>
            <a:endParaRPr lang="en-US" noProof="0" dirty="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dirty="0"/>
              <a:t>Klikk for å legge til forfatter/avsender
</a:t>
            </a:r>
            <a:endParaRPr lang="en-US" noProof="0" dirty="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2761BE5-BCBE-412D-94C5-0F8C65E799CD}"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1"/>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3354409114"/>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Sitatside - grå">
    <p:bg>
      <p:bgRef idx="1001">
        <a:schemeClr val="bg2"/>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1852246"/>
            <a:ext cx="7253550" cy="2312681"/>
          </a:xfrm>
          <a:prstGeom prst="rect">
            <a:avLst/>
          </a:prstGeom>
        </p:spPr>
        <p:txBody>
          <a:bodyPr anchor="b">
            <a:noAutofit/>
          </a:bodyPr>
          <a:lstStyle>
            <a:lvl1pPr marL="0" indent="0" algn="l">
              <a:lnSpc>
                <a:spcPct val="90000"/>
              </a:lnSpc>
              <a:spcBef>
                <a:spcPts val="0"/>
              </a:spcBef>
              <a:buNone/>
              <a:defRPr sz="3600" spc="40" baseline="0">
                <a:solidFill>
                  <a:schemeClr val="tx2"/>
                </a:solidFill>
              </a:defRPr>
            </a:lvl1pPr>
          </a:lstStyle>
          <a:p>
            <a:pPr lvl="0"/>
            <a:r>
              <a:rPr lang="nb-NO" noProof="0" dirty="0"/>
              <a:t>Klikk for å legge til et sitat på maksimalt fire linjer</a:t>
            </a:r>
            <a:endParaRPr lang="en-US" noProof="0" dirty="0"/>
          </a:p>
        </p:txBody>
      </p:sp>
      <p:sp>
        <p:nvSpPr>
          <p:cNvPr id="9" name="Text Placeholder 18">
            <a:extLst>
              <a:ext uri="{FF2B5EF4-FFF2-40B4-BE49-F238E27FC236}">
                <a16:creationId xmlns:a16="http://schemas.microsoft.com/office/drawing/2014/main" id="{02F1B97F-3A95-9446-9E62-C3B80BE6BCE7}"/>
              </a:ext>
            </a:extLst>
          </p:cNvPr>
          <p:cNvSpPr>
            <a:spLocks noGrp="1"/>
          </p:cNvSpPr>
          <p:nvPr>
            <p:ph type="body" sz="quarter" idx="19" hasCustomPrompt="1"/>
          </p:nvPr>
        </p:nvSpPr>
        <p:spPr>
          <a:xfrm>
            <a:off x="576263" y="4426246"/>
            <a:ext cx="4064000" cy="112593"/>
          </a:xfrm>
          <a:prstGeom prst="rect">
            <a:avLst/>
          </a:prstGeom>
        </p:spPr>
        <p:txBody>
          <a:bodyPr anchor="t">
            <a:noAutofit/>
          </a:bodyPr>
          <a:lstStyle>
            <a:lvl1pPr marL="171450" indent="-171450" algn="l">
              <a:lnSpc>
                <a:spcPct val="85000"/>
              </a:lnSpc>
              <a:spcBef>
                <a:spcPts val="0"/>
              </a:spcBef>
              <a:buFont typeface="System Font Regular"/>
              <a:buChar char="–"/>
              <a:defRPr sz="1200" cap="none" spc="70" baseline="0">
                <a:solidFill>
                  <a:schemeClr val="tx2"/>
                </a:solidFill>
              </a:defRPr>
            </a:lvl1pPr>
          </a:lstStyle>
          <a:p>
            <a:pPr lvl="0"/>
            <a:r>
              <a:rPr lang="nb-NO" noProof="0" dirty="0"/>
              <a:t>Klikk for å legge til forfatter/avsender</a:t>
            </a:r>
            <a:endParaRPr lang="en-US" noProof="0" dirty="0"/>
          </a:p>
        </p:txBody>
      </p:sp>
      <p:sp>
        <p:nvSpPr>
          <p:cNvPr id="14" name="Platshållare för datum 3">
            <a:extLst>
              <a:ext uri="{FF2B5EF4-FFF2-40B4-BE49-F238E27FC236}">
                <a16:creationId xmlns:a16="http://schemas.microsoft.com/office/drawing/2014/main" id="{59A0545A-79C8-8143-9D7B-0E8CFC8BF91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D839614-9754-4558-ADF9-CBFDA8C17141}"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BCB3CAC7-3F95-5045-B4E2-B10BE41353B0}"/>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6" name="Platshållare för bildnummer 5">
            <a:extLst>
              <a:ext uri="{FF2B5EF4-FFF2-40B4-BE49-F238E27FC236}">
                <a16:creationId xmlns:a16="http://schemas.microsoft.com/office/drawing/2014/main" id="{CE84C9A7-2CB0-2746-830B-CE8D18AC5F3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grpSp>
        <p:nvGrpSpPr>
          <p:cNvPr id="18" name="Grupp 32">
            <a:extLst>
              <a:ext uri="{FF2B5EF4-FFF2-40B4-BE49-F238E27FC236}">
                <a16:creationId xmlns:a16="http://schemas.microsoft.com/office/drawing/2014/main" id="{892CF028-CD68-014F-845F-FFFCB68894A8}"/>
              </a:ext>
            </a:extLst>
          </p:cNvPr>
          <p:cNvGrpSpPr/>
          <p:nvPr userDrawn="1"/>
        </p:nvGrpSpPr>
        <p:grpSpPr>
          <a:xfrm>
            <a:off x="576140" y="6451484"/>
            <a:ext cx="615478" cy="91194"/>
            <a:chOff x="576140" y="6451484"/>
            <a:chExt cx="615478" cy="91194"/>
          </a:xfrm>
          <a:solidFill>
            <a:schemeClr val="tx2"/>
          </a:solidFill>
        </p:grpSpPr>
        <p:sp>
          <p:nvSpPr>
            <p:cNvPr id="20" name="Bild 2">
              <a:extLst>
                <a:ext uri="{FF2B5EF4-FFF2-40B4-BE49-F238E27FC236}">
                  <a16:creationId xmlns:a16="http://schemas.microsoft.com/office/drawing/2014/main" id="{BB6F4DFB-1FB4-AF4E-AE93-FD81ADD7997B}"/>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9302B9C7-F584-3D4B-865C-55B98056491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F985D99D-13E7-EF49-B0AD-01E92B0054E9}"/>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3E730B4A-6C2F-0E49-8857-CB76E0527421}"/>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C00A891A-B8BE-A142-A7F1-CCA13BE7ED10}"/>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5" name="Bild 2">
              <a:extLst>
                <a:ext uri="{FF2B5EF4-FFF2-40B4-BE49-F238E27FC236}">
                  <a16:creationId xmlns:a16="http://schemas.microsoft.com/office/drawing/2014/main" id="{05B41D9C-1A87-1044-AF28-2C146A2B915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6" name="Bild 2">
              <a:extLst>
                <a:ext uri="{FF2B5EF4-FFF2-40B4-BE49-F238E27FC236}">
                  <a16:creationId xmlns:a16="http://schemas.microsoft.com/office/drawing/2014/main" id="{B6D5D020-32AD-AB4E-BEAD-487BC943A24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Tree>
    <p:extLst>
      <p:ext uri="{BB962C8B-B14F-4D97-AF65-F5344CB8AC3E}">
        <p14:creationId xmlns:p14="http://schemas.microsoft.com/office/powerpoint/2010/main" val="252204759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 Heldekkende bil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2" name="Platshållare för datum 3">
            <a:extLst>
              <a:ext uri="{FF2B5EF4-FFF2-40B4-BE49-F238E27FC236}">
                <a16:creationId xmlns:a16="http://schemas.microsoft.com/office/drawing/2014/main" id="{83C01208-01E2-5D44-8A25-EF6024C0723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485EDB56-8C9B-4DAD-A0FD-C93F2D94286B}" type="datetime1">
              <a:rPr lang="nb-NO" smtClean="0"/>
              <a:t>20.10.2022</a:t>
            </a:fld>
            <a:endParaRPr lang="en-US"/>
          </a:p>
        </p:txBody>
      </p:sp>
      <p:sp>
        <p:nvSpPr>
          <p:cNvPr id="13" name="Platshållare för sidfot 4">
            <a:extLst>
              <a:ext uri="{FF2B5EF4-FFF2-40B4-BE49-F238E27FC236}">
                <a16:creationId xmlns:a16="http://schemas.microsoft.com/office/drawing/2014/main" id="{68DCE312-A27F-814F-BDDD-00D27A24DD8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14" name="Platshållare för bildnummer 5">
            <a:extLst>
              <a:ext uri="{FF2B5EF4-FFF2-40B4-BE49-F238E27FC236}">
                <a16:creationId xmlns:a16="http://schemas.microsoft.com/office/drawing/2014/main" id="{BF3C2BA5-B91C-7142-BA3D-478DF85F221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6" name="Text Placeholder 4">
            <a:extLst>
              <a:ext uri="{FF2B5EF4-FFF2-40B4-BE49-F238E27FC236}">
                <a16:creationId xmlns:a16="http://schemas.microsoft.com/office/drawing/2014/main" id="{E37CECB8-B1B6-D144-BD70-CFF979706847}"/>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5" name="textruta 5">
            <a:extLst>
              <a:ext uri="{FF2B5EF4-FFF2-40B4-BE49-F238E27FC236}">
                <a16:creationId xmlns:a16="http://schemas.microsoft.com/office/drawing/2014/main" id="{C26C9A74-E5DE-4C07-A288-0DF1E18462F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7" name="textruta 8">
            <a:extLst>
              <a:ext uri="{FF2B5EF4-FFF2-40B4-BE49-F238E27FC236}">
                <a16:creationId xmlns:a16="http://schemas.microsoft.com/office/drawing/2014/main" id="{0A4DCF92-0FFC-4F26-849A-078993D2C79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Rektangel 17">
            <a:extLst>
              <a:ext uri="{FF2B5EF4-FFF2-40B4-BE49-F238E27FC236}">
                <a16:creationId xmlns:a16="http://schemas.microsoft.com/office/drawing/2014/main" id="{9C0A74A9-5C45-4021-944E-CC973C4B820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9" name="Rektangel 18">
            <a:extLst>
              <a:ext uri="{FF2B5EF4-FFF2-40B4-BE49-F238E27FC236}">
                <a16:creationId xmlns:a16="http://schemas.microsoft.com/office/drawing/2014/main" id="{BB7112A9-3167-4017-921D-69037DAB6BA6}"/>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83193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 Heldekkende video">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7A464D3A-71AD-CC4E-A666-6026DBFB2FDC}"/>
              </a:ext>
            </a:extLst>
          </p:cNvPr>
          <p:cNvSpPr>
            <a:spLocks noGrp="1"/>
          </p:cNvSpPr>
          <p:nvPr>
            <p:ph type="media" sz="quarter" idx="13" hasCustomPrompt="1"/>
          </p:nvPr>
        </p:nvSpPr>
        <p:spPr>
          <a:xfrm>
            <a:off x="0" y="0"/>
            <a:ext cx="12192000" cy="6858000"/>
          </a:xfrm>
          <a:solidFill>
            <a:srgbClr val="ECECEC"/>
          </a:solidFill>
        </p:spPr>
        <p:txBody>
          <a:bodyPr lIns="36000" tIns="36000" rIns="36000" bIns="36000"/>
          <a:lstStyle>
            <a:lvl1pPr marL="12700" indent="0" algn="ctr">
              <a:buNone/>
              <a:defRPr sz="1300"/>
            </a:lvl1pPr>
          </a:lstStyle>
          <a:p>
            <a:r>
              <a:rPr lang="nb-NO" noProof="0" dirty="0"/>
              <a:t>Klikk for å legge til medier
</a:t>
            </a:r>
            <a:endParaRPr lang="en-US" noProof="0" dirty="0"/>
          </a:p>
        </p:txBody>
      </p:sp>
      <p:sp>
        <p:nvSpPr>
          <p:cNvPr id="7" name="Platshållare för datum 3">
            <a:extLst>
              <a:ext uri="{FF2B5EF4-FFF2-40B4-BE49-F238E27FC236}">
                <a16:creationId xmlns:a16="http://schemas.microsoft.com/office/drawing/2014/main" id="{A1BA11B1-CD86-5C4E-BECF-D3D588767D0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050AEA2E-2D57-43F7-BC27-3C7110DBC21F}" type="datetime1">
              <a:rPr lang="nb-NO" noProof="0" smtClean="0"/>
              <a:t>20.10.2022</a:t>
            </a:fld>
            <a:endParaRPr lang="en-US" noProof="0"/>
          </a:p>
        </p:txBody>
      </p:sp>
      <p:sp>
        <p:nvSpPr>
          <p:cNvPr id="8" name="Platshållare för sidfot 4">
            <a:extLst>
              <a:ext uri="{FF2B5EF4-FFF2-40B4-BE49-F238E27FC236}">
                <a16:creationId xmlns:a16="http://schemas.microsoft.com/office/drawing/2014/main" id="{6DC7E00E-15FF-1D48-9B00-D5BE75E2493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9" name="Platshållare för bildnummer 5">
            <a:extLst>
              <a:ext uri="{FF2B5EF4-FFF2-40B4-BE49-F238E27FC236}">
                <a16:creationId xmlns:a16="http://schemas.microsoft.com/office/drawing/2014/main" id="{E27C82DA-ED11-C248-AB29-689C22549E6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482607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 Tre bilder med tekst">
    <p:bg>
      <p:bgPr>
        <a:solidFill>
          <a:schemeClr val="bg1"/>
        </a:solidFill>
        <a:effectLst/>
      </p:bgPr>
    </p:bg>
    <p:spTree>
      <p:nvGrpSpPr>
        <p:cNvPr id="1" name=""/>
        <p:cNvGrpSpPr/>
        <p:nvPr/>
      </p:nvGrpSpPr>
      <p:grpSpPr>
        <a:xfrm>
          <a:off x="0" y="0"/>
          <a:ext cx="0" cy="0"/>
          <a:chOff x="0" y="0"/>
          <a:chExt cx="0" cy="0"/>
        </a:xfrm>
      </p:grpSpPr>
      <p:sp>
        <p:nvSpPr>
          <p:cNvPr id="21" name="Picture Placeholder 17">
            <a:extLst>
              <a:ext uri="{FF2B5EF4-FFF2-40B4-BE49-F238E27FC236}">
                <a16:creationId xmlns:a16="http://schemas.microsoft.com/office/drawing/2014/main" id="{D5A74226-F457-F043-94EE-661CB4E40ED2}"/>
              </a:ext>
            </a:extLst>
          </p:cNvPr>
          <p:cNvSpPr>
            <a:spLocks noGrp="1"/>
          </p:cNvSpPr>
          <p:nvPr>
            <p:ph type="pic" sz="quarter" idx="27" hasCustomPrompt="1"/>
          </p:nvPr>
        </p:nvSpPr>
        <p:spPr>
          <a:xfrm>
            <a:off x="4062560"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5" name="Picture Placeholder 24">
            <a:extLst>
              <a:ext uri="{FF2B5EF4-FFF2-40B4-BE49-F238E27FC236}">
                <a16:creationId xmlns:a16="http://schemas.microsoft.com/office/drawing/2014/main" id="{7FFAF88D-4CA3-474F-A41C-BB68F020FECF}"/>
              </a:ext>
            </a:extLst>
          </p:cNvPr>
          <p:cNvSpPr>
            <a:spLocks noGrp="1"/>
          </p:cNvSpPr>
          <p:nvPr>
            <p:ph type="pic" sz="quarter" idx="13" hasCustomPrompt="1"/>
          </p:nvPr>
        </p:nvSpPr>
        <p:spPr>
          <a:xfrm>
            <a:off x="5" y="5"/>
            <a:ext cx="4072023" cy="6857997"/>
          </a:xfrm>
          <a:custGeom>
            <a:avLst/>
            <a:gdLst>
              <a:gd name="connsiteX0" fmla="*/ 1146049 w 4072023"/>
              <a:gd name="connsiteY0" fmla="*/ 6470534 h 6857997"/>
              <a:gd name="connsiteX1" fmla="*/ 1157832 w 4072023"/>
              <a:gd name="connsiteY1" fmla="*/ 6505507 h 6857997"/>
              <a:gd name="connsiteX2" fmla="*/ 1134642 w 4072023"/>
              <a:gd name="connsiteY2" fmla="*/ 6505507 h 6857997"/>
              <a:gd name="connsiteX3" fmla="*/ 788170 w 4072023"/>
              <a:gd name="connsiteY3" fmla="*/ 6470534 h 6857997"/>
              <a:gd name="connsiteX4" fmla="*/ 799953 w 4072023"/>
              <a:gd name="connsiteY4" fmla="*/ 6505507 h 6857997"/>
              <a:gd name="connsiteX5" fmla="*/ 776763 w 4072023"/>
              <a:gd name="connsiteY5" fmla="*/ 6505507 h 6857997"/>
              <a:gd name="connsiteX6" fmla="*/ 1132323 w 4072023"/>
              <a:gd name="connsiteY6" fmla="*/ 6451543 h 6857997"/>
              <a:gd name="connsiteX7" fmla="*/ 1100860 w 4072023"/>
              <a:gd name="connsiteY7" fmla="*/ 6542674 h 6857997"/>
              <a:gd name="connsiteX8" fmla="*/ 1123110 w 4072023"/>
              <a:gd name="connsiteY8" fmla="*/ 6542674 h 6857997"/>
              <a:gd name="connsiteX9" fmla="*/ 1128876 w 4072023"/>
              <a:gd name="connsiteY9" fmla="*/ 6524060 h 6857997"/>
              <a:gd name="connsiteX10" fmla="*/ 1163786 w 4072023"/>
              <a:gd name="connsiteY10" fmla="*/ 6524060 h 6857997"/>
              <a:gd name="connsiteX11" fmla="*/ 1169741 w 4072023"/>
              <a:gd name="connsiteY11" fmla="*/ 6542674 h 6857997"/>
              <a:gd name="connsiteX12" fmla="*/ 1191615 w 4072023"/>
              <a:gd name="connsiteY12" fmla="*/ 6542674 h 6857997"/>
              <a:gd name="connsiteX13" fmla="*/ 1159148 w 4072023"/>
              <a:gd name="connsiteY13" fmla="*/ 6451543 h 6857997"/>
              <a:gd name="connsiteX14" fmla="*/ 961907 w 4072023"/>
              <a:gd name="connsiteY14" fmla="*/ 6451543 h 6857997"/>
              <a:gd name="connsiteX15" fmla="*/ 933640 w 4072023"/>
              <a:gd name="connsiteY15" fmla="*/ 6479246 h 6857997"/>
              <a:gd name="connsiteX16" fmla="*/ 961907 w 4072023"/>
              <a:gd name="connsiteY16" fmla="*/ 6505821 h 6857997"/>
              <a:gd name="connsiteX17" fmla="*/ 983468 w 4072023"/>
              <a:gd name="connsiteY17" fmla="*/ 6505821 h 6857997"/>
              <a:gd name="connsiteX18" fmla="*/ 991678 w 4072023"/>
              <a:gd name="connsiteY18" fmla="*/ 6514282 h 6857997"/>
              <a:gd name="connsiteX19" fmla="*/ 983468 w 4072023"/>
              <a:gd name="connsiteY19" fmla="*/ 6522743 h 6857997"/>
              <a:gd name="connsiteX20" fmla="*/ 937338 w 4072023"/>
              <a:gd name="connsiteY20" fmla="*/ 6522743 h 6857997"/>
              <a:gd name="connsiteX21" fmla="*/ 937338 w 4072023"/>
              <a:gd name="connsiteY21" fmla="*/ 6542674 h 6857997"/>
              <a:gd name="connsiteX22" fmla="*/ 982716 w 4072023"/>
              <a:gd name="connsiteY22" fmla="*/ 6542674 h 6857997"/>
              <a:gd name="connsiteX23" fmla="*/ 1011358 w 4072023"/>
              <a:gd name="connsiteY23" fmla="*/ 6514282 h 6857997"/>
              <a:gd name="connsiteX24" fmla="*/ 986727 w 4072023"/>
              <a:gd name="connsiteY24" fmla="*/ 6487707 h 6857997"/>
              <a:gd name="connsiteX25" fmla="*/ 961907 w 4072023"/>
              <a:gd name="connsiteY25" fmla="*/ 6487707 h 6857997"/>
              <a:gd name="connsiteX26" fmla="*/ 953321 w 4072023"/>
              <a:gd name="connsiteY26" fmla="*/ 6479246 h 6857997"/>
              <a:gd name="connsiteX27" fmla="*/ 961907 w 4072023"/>
              <a:gd name="connsiteY27" fmla="*/ 6470785 h 6857997"/>
              <a:gd name="connsiteX28" fmla="*/ 1004965 w 4072023"/>
              <a:gd name="connsiteY28" fmla="*/ 6470785 h 6857997"/>
              <a:gd name="connsiteX29" fmla="*/ 1004965 w 4072023"/>
              <a:gd name="connsiteY29" fmla="*/ 6451543 h 6857997"/>
              <a:gd name="connsiteX30" fmla="*/ 841570 w 4072023"/>
              <a:gd name="connsiteY30" fmla="*/ 6451543 h 6857997"/>
              <a:gd name="connsiteX31" fmla="*/ 841570 w 4072023"/>
              <a:gd name="connsiteY31" fmla="*/ 6542674 h 6857997"/>
              <a:gd name="connsiteX32" fmla="*/ 862692 w 4072023"/>
              <a:gd name="connsiteY32" fmla="*/ 6542674 h 6857997"/>
              <a:gd name="connsiteX33" fmla="*/ 862692 w 4072023"/>
              <a:gd name="connsiteY33" fmla="*/ 6486454 h 6857997"/>
              <a:gd name="connsiteX34" fmla="*/ 898981 w 4072023"/>
              <a:gd name="connsiteY34" fmla="*/ 6542486 h 6857997"/>
              <a:gd name="connsiteX35" fmla="*/ 898981 w 4072023"/>
              <a:gd name="connsiteY35" fmla="*/ 6542674 h 6857997"/>
              <a:gd name="connsiteX36" fmla="*/ 920855 w 4072023"/>
              <a:gd name="connsiteY36" fmla="*/ 6542674 h 6857997"/>
              <a:gd name="connsiteX37" fmla="*/ 920793 w 4072023"/>
              <a:gd name="connsiteY37" fmla="*/ 6522994 h 6857997"/>
              <a:gd name="connsiteX38" fmla="*/ 920667 w 4072023"/>
              <a:gd name="connsiteY38" fmla="*/ 6451543 h 6857997"/>
              <a:gd name="connsiteX39" fmla="*/ 899671 w 4072023"/>
              <a:gd name="connsiteY39" fmla="*/ 6451543 h 6857997"/>
              <a:gd name="connsiteX40" fmla="*/ 899671 w 4072023"/>
              <a:gd name="connsiteY40" fmla="*/ 6508829 h 6857997"/>
              <a:gd name="connsiteX41" fmla="*/ 863068 w 4072023"/>
              <a:gd name="connsiteY41" fmla="*/ 6451543 h 6857997"/>
              <a:gd name="connsiteX42" fmla="*/ 774444 w 4072023"/>
              <a:gd name="connsiteY42" fmla="*/ 6451543 h 6857997"/>
              <a:gd name="connsiteX43" fmla="*/ 742918 w 4072023"/>
              <a:gd name="connsiteY43" fmla="*/ 6542674 h 6857997"/>
              <a:gd name="connsiteX44" fmla="*/ 765168 w 4072023"/>
              <a:gd name="connsiteY44" fmla="*/ 6542674 h 6857997"/>
              <a:gd name="connsiteX45" fmla="*/ 770934 w 4072023"/>
              <a:gd name="connsiteY45" fmla="*/ 6524060 h 6857997"/>
              <a:gd name="connsiteX46" fmla="*/ 805845 w 4072023"/>
              <a:gd name="connsiteY46" fmla="*/ 6524060 h 6857997"/>
              <a:gd name="connsiteX47" fmla="*/ 811799 w 4072023"/>
              <a:gd name="connsiteY47" fmla="*/ 6542674 h 6857997"/>
              <a:gd name="connsiteX48" fmla="*/ 833735 w 4072023"/>
              <a:gd name="connsiteY48" fmla="*/ 6542674 h 6857997"/>
              <a:gd name="connsiteX49" fmla="*/ 801269 w 4072023"/>
              <a:gd name="connsiteY49" fmla="*/ 6451543 h 6857997"/>
              <a:gd name="connsiteX50" fmla="*/ 604404 w 4072023"/>
              <a:gd name="connsiteY50" fmla="*/ 6451543 h 6857997"/>
              <a:gd name="connsiteX51" fmla="*/ 576137 w 4072023"/>
              <a:gd name="connsiteY51" fmla="*/ 6479246 h 6857997"/>
              <a:gd name="connsiteX52" fmla="*/ 604404 w 4072023"/>
              <a:gd name="connsiteY52" fmla="*/ 6505821 h 6857997"/>
              <a:gd name="connsiteX53" fmla="*/ 625964 w 4072023"/>
              <a:gd name="connsiteY53" fmla="*/ 6505821 h 6857997"/>
              <a:gd name="connsiteX54" fmla="*/ 634174 w 4072023"/>
              <a:gd name="connsiteY54" fmla="*/ 6514282 h 6857997"/>
              <a:gd name="connsiteX55" fmla="*/ 625964 w 4072023"/>
              <a:gd name="connsiteY55" fmla="*/ 6522743 h 6857997"/>
              <a:gd name="connsiteX56" fmla="*/ 579772 w 4072023"/>
              <a:gd name="connsiteY56" fmla="*/ 6522743 h 6857997"/>
              <a:gd name="connsiteX57" fmla="*/ 579772 w 4072023"/>
              <a:gd name="connsiteY57" fmla="*/ 6542674 h 6857997"/>
              <a:gd name="connsiteX58" fmla="*/ 625149 w 4072023"/>
              <a:gd name="connsiteY58" fmla="*/ 6542674 h 6857997"/>
              <a:gd name="connsiteX59" fmla="*/ 653792 w 4072023"/>
              <a:gd name="connsiteY59" fmla="*/ 6514282 h 6857997"/>
              <a:gd name="connsiteX60" fmla="*/ 629223 w 4072023"/>
              <a:gd name="connsiteY60" fmla="*/ 6487707 h 6857997"/>
              <a:gd name="connsiteX61" fmla="*/ 604404 w 4072023"/>
              <a:gd name="connsiteY61" fmla="*/ 6487707 h 6857997"/>
              <a:gd name="connsiteX62" fmla="*/ 595817 w 4072023"/>
              <a:gd name="connsiteY62" fmla="*/ 6479246 h 6857997"/>
              <a:gd name="connsiteX63" fmla="*/ 604404 w 4072023"/>
              <a:gd name="connsiteY63" fmla="*/ 6470785 h 6857997"/>
              <a:gd name="connsiteX64" fmla="*/ 647462 w 4072023"/>
              <a:gd name="connsiteY64" fmla="*/ 6470785 h 6857997"/>
              <a:gd name="connsiteX65" fmla="*/ 647462 w 4072023"/>
              <a:gd name="connsiteY65" fmla="*/ 6451543 h 6857997"/>
              <a:gd name="connsiteX66" fmla="*/ 1023956 w 4072023"/>
              <a:gd name="connsiteY66" fmla="*/ 6451480 h 6857997"/>
              <a:gd name="connsiteX67" fmla="*/ 1023956 w 4072023"/>
              <a:gd name="connsiteY67" fmla="*/ 6542674 h 6857997"/>
              <a:gd name="connsiteX68" fmla="*/ 1045016 w 4072023"/>
              <a:gd name="connsiteY68" fmla="*/ 6542674 h 6857997"/>
              <a:gd name="connsiteX69" fmla="*/ 1045016 w 4072023"/>
              <a:gd name="connsiteY69" fmla="*/ 6504191 h 6857997"/>
              <a:gd name="connsiteX70" fmla="*/ 1074975 w 4072023"/>
              <a:gd name="connsiteY70" fmla="*/ 6542674 h 6857997"/>
              <a:gd name="connsiteX71" fmla="*/ 1099481 w 4072023"/>
              <a:gd name="connsiteY71" fmla="*/ 6542674 h 6857997"/>
              <a:gd name="connsiteX72" fmla="*/ 1065009 w 4072023"/>
              <a:gd name="connsiteY72" fmla="*/ 6497109 h 6857997"/>
              <a:gd name="connsiteX73" fmla="*/ 1099481 w 4072023"/>
              <a:gd name="connsiteY73" fmla="*/ 6451480 h 6857997"/>
              <a:gd name="connsiteX74" fmla="*/ 1074975 w 4072023"/>
              <a:gd name="connsiteY74" fmla="*/ 6451480 h 6857997"/>
              <a:gd name="connsiteX75" fmla="*/ 1045016 w 4072023"/>
              <a:gd name="connsiteY75" fmla="*/ 6489963 h 6857997"/>
              <a:gd name="connsiteX76" fmla="*/ 1045016 w 4072023"/>
              <a:gd name="connsiteY76" fmla="*/ 6451480 h 6857997"/>
              <a:gd name="connsiteX77" fmla="*/ 666077 w 4072023"/>
              <a:gd name="connsiteY77" fmla="*/ 6451480 h 6857997"/>
              <a:gd name="connsiteX78" fmla="*/ 666077 w 4072023"/>
              <a:gd name="connsiteY78" fmla="*/ 6542674 h 6857997"/>
              <a:gd name="connsiteX79" fmla="*/ 687073 w 4072023"/>
              <a:gd name="connsiteY79" fmla="*/ 6542674 h 6857997"/>
              <a:gd name="connsiteX80" fmla="*/ 687073 w 4072023"/>
              <a:gd name="connsiteY80" fmla="*/ 6504191 h 6857997"/>
              <a:gd name="connsiteX81" fmla="*/ 717033 w 4072023"/>
              <a:gd name="connsiteY81" fmla="*/ 6542674 h 6857997"/>
              <a:gd name="connsiteX82" fmla="*/ 741602 w 4072023"/>
              <a:gd name="connsiteY82" fmla="*/ 6542674 h 6857997"/>
              <a:gd name="connsiteX83" fmla="*/ 707067 w 4072023"/>
              <a:gd name="connsiteY83" fmla="*/ 6497109 h 6857997"/>
              <a:gd name="connsiteX84" fmla="*/ 741602 w 4072023"/>
              <a:gd name="connsiteY84" fmla="*/ 6451480 h 6857997"/>
              <a:gd name="connsiteX85" fmla="*/ 717033 w 4072023"/>
              <a:gd name="connsiteY85" fmla="*/ 6451480 h 6857997"/>
              <a:gd name="connsiteX86" fmla="*/ 687073 w 4072023"/>
              <a:gd name="connsiteY86" fmla="*/ 6489963 h 6857997"/>
              <a:gd name="connsiteX87" fmla="*/ 687073 w 4072023"/>
              <a:gd name="connsiteY87" fmla="*/ 6451480 h 6857997"/>
              <a:gd name="connsiteX88" fmla="*/ 0 w 4072023"/>
              <a:gd name="connsiteY88" fmla="*/ 0 h 6857997"/>
              <a:gd name="connsiteX89" fmla="*/ 4072023 w 4072023"/>
              <a:gd name="connsiteY89" fmla="*/ 0 h 6857997"/>
              <a:gd name="connsiteX90" fmla="*/ 4072023 w 4072023"/>
              <a:gd name="connsiteY90" fmla="*/ 6857997 h 6857997"/>
              <a:gd name="connsiteX91" fmla="*/ 0 w 407202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07202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4072023" y="0"/>
                </a:lnTo>
                <a:lnTo>
                  <a:pt x="4072023"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8127999" y="0"/>
            <a:ext cx="4076277" cy="6858000"/>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8146861" y="2600435"/>
            <a:ext cx="4057415"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19" name="Text Placeholder 18">
            <a:extLst>
              <a:ext uri="{FF2B5EF4-FFF2-40B4-BE49-F238E27FC236}">
                <a16:creationId xmlns:a16="http://schemas.microsoft.com/office/drawing/2014/main" id="{9E751731-59C5-B049-9487-248BD0C40892}"/>
              </a:ext>
            </a:extLst>
          </p:cNvPr>
          <p:cNvSpPr>
            <a:spLocks noGrp="1"/>
          </p:cNvSpPr>
          <p:nvPr>
            <p:ph type="body" sz="quarter" idx="26" hasCustomPrompt="1"/>
          </p:nvPr>
        </p:nvSpPr>
        <p:spPr>
          <a:xfrm>
            <a:off x="-8834" y="2600435"/>
            <a:ext cx="4076276"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22" name="Text Placeholder 18">
            <a:extLst>
              <a:ext uri="{FF2B5EF4-FFF2-40B4-BE49-F238E27FC236}">
                <a16:creationId xmlns:a16="http://schemas.microsoft.com/office/drawing/2014/main" id="{2DA0EC46-A30E-6E40-B15A-2A147BD09EBB}"/>
              </a:ext>
            </a:extLst>
          </p:cNvPr>
          <p:cNvSpPr>
            <a:spLocks noGrp="1"/>
          </p:cNvSpPr>
          <p:nvPr>
            <p:ph type="body" sz="quarter" idx="28" hasCustomPrompt="1"/>
          </p:nvPr>
        </p:nvSpPr>
        <p:spPr>
          <a:xfrm>
            <a:off x="4072836" y="2600435"/>
            <a:ext cx="4047138" cy="1657129"/>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15" name="Platshållare för datum 3">
            <a:extLst>
              <a:ext uri="{FF2B5EF4-FFF2-40B4-BE49-F238E27FC236}">
                <a16:creationId xmlns:a16="http://schemas.microsoft.com/office/drawing/2014/main" id="{5F82BC1C-B4A5-2943-B1F7-2C1E6F1122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504D03FD-2438-4103-8EBC-7881C775BFFD}" type="datetime1">
              <a:rPr lang="nb-NO" smtClean="0"/>
              <a:t>20.10.2022</a:t>
            </a:fld>
            <a:endParaRPr lang="en-US"/>
          </a:p>
        </p:txBody>
      </p:sp>
      <p:sp>
        <p:nvSpPr>
          <p:cNvPr id="17" name="Platshållare för sidfot 4">
            <a:extLst>
              <a:ext uri="{FF2B5EF4-FFF2-40B4-BE49-F238E27FC236}">
                <a16:creationId xmlns:a16="http://schemas.microsoft.com/office/drawing/2014/main" id="{34176E80-8CD3-D446-B2F2-66C3A2315AC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20" name="Platshållare för bildnummer 5">
            <a:extLst>
              <a:ext uri="{FF2B5EF4-FFF2-40B4-BE49-F238E27FC236}">
                <a16:creationId xmlns:a16="http://schemas.microsoft.com/office/drawing/2014/main" id="{0452F84B-9D3A-DF46-B5DC-59D2BAE7C25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3" name="Text Placeholder 4">
            <a:extLst>
              <a:ext uri="{FF2B5EF4-FFF2-40B4-BE49-F238E27FC236}">
                <a16:creationId xmlns:a16="http://schemas.microsoft.com/office/drawing/2014/main" id="{DFEC13B5-DF4A-1E41-ADC4-C58B38BA57F6}"/>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4" name="Text Placeholder 4">
            <a:extLst>
              <a:ext uri="{FF2B5EF4-FFF2-40B4-BE49-F238E27FC236}">
                <a16:creationId xmlns:a16="http://schemas.microsoft.com/office/drawing/2014/main" id="{E2CCC3D8-EC70-8647-821E-C44326AA93C7}"/>
              </a:ext>
            </a:extLst>
          </p:cNvPr>
          <p:cNvSpPr>
            <a:spLocks noGrp="1"/>
          </p:cNvSpPr>
          <p:nvPr>
            <p:ph type="body" sz="quarter" idx="29" hasCustomPrompt="1"/>
          </p:nvPr>
        </p:nvSpPr>
        <p:spPr>
          <a:xfrm rot="5400000">
            <a:off x="6848567"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6" name="Text Placeholder 4">
            <a:extLst>
              <a:ext uri="{FF2B5EF4-FFF2-40B4-BE49-F238E27FC236}">
                <a16:creationId xmlns:a16="http://schemas.microsoft.com/office/drawing/2014/main" id="{B3AFB980-8481-1048-B1F9-E5F80CF85165}"/>
              </a:ext>
            </a:extLst>
          </p:cNvPr>
          <p:cNvSpPr>
            <a:spLocks noGrp="1"/>
          </p:cNvSpPr>
          <p:nvPr>
            <p:ph type="body" sz="quarter" idx="30" hasCustomPrompt="1"/>
          </p:nvPr>
        </p:nvSpPr>
        <p:spPr>
          <a:xfrm rot="5400000">
            <a:off x="2781758" y="803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textruta 5">
            <a:extLst>
              <a:ext uri="{FF2B5EF4-FFF2-40B4-BE49-F238E27FC236}">
                <a16:creationId xmlns:a16="http://schemas.microsoft.com/office/drawing/2014/main" id="{FB665EF1-5265-4601-8B89-9235F692BC7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ruta 8">
            <a:extLst>
              <a:ext uri="{FF2B5EF4-FFF2-40B4-BE49-F238E27FC236}">
                <a16:creationId xmlns:a16="http://schemas.microsoft.com/office/drawing/2014/main" id="{76550A77-6361-4540-9F03-5C02F192C04A}"/>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ktangel 28">
            <a:extLst>
              <a:ext uri="{FF2B5EF4-FFF2-40B4-BE49-F238E27FC236}">
                <a16:creationId xmlns:a16="http://schemas.microsoft.com/office/drawing/2014/main" id="{238E29CF-18FD-4959-BE67-204CF2655B6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ktangel 29">
            <a:extLst>
              <a:ext uri="{FF2B5EF4-FFF2-40B4-BE49-F238E27FC236}">
                <a16:creationId xmlns:a16="http://schemas.microsoft.com/office/drawing/2014/main" id="{2A31BB2E-2CCB-4A4A-8569-0573AC069790}"/>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7798900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Tittelstart med bilde">
    <p:bg>
      <p:bgPr>
        <a:solidFill>
          <a:schemeClr val="bg1"/>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går for å sette inn i den øverste menyen og legger til bilde. IKKE flytt tekstboksen!
</a:t>
            </a:r>
            <a:endParaRPr lang="en-US" noProof="0" dirty="0"/>
          </a:p>
        </p:txBody>
      </p:sp>
      <p:sp>
        <p:nvSpPr>
          <p:cNvPr id="14" name="Text Placeholder 18">
            <a:extLst>
              <a:ext uri="{FF2B5EF4-FFF2-40B4-BE49-F238E27FC236}">
                <a16:creationId xmlns:a16="http://schemas.microsoft.com/office/drawing/2014/main" id="{CB22D302-BA64-604C-A387-9C7AFEFF2E74}"/>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bg1"/>
                </a:solidFill>
              </a:defRPr>
            </a:lvl1pPr>
          </a:lstStyle>
          <a:p>
            <a:pPr lvl="0"/>
            <a:r>
              <a:rPr lang="nb-NO" noProof="0" dirty="0"/>
              <a:t>Klikk for å legge til en overskrift på to linjer</a:t>
            </a:r>
            <a:endParaRPr lang="en-US" noProof="0" dirty="0"/>
          </a:p>
        </p:txBody>
      </p:sp>
      <p:sp>
        <p:nvSpPr>
          <p:cNvPr id="15" name="Text Placeholder 18">
            <a:extLst>
              <a:ext uri="{FF2B5EF4-FFF2-40B4-BE49-F238E27FC236}">
                <a16:creationId xmlns:a16="http://schemas.microsoft.com/office/drawing/2014/main" id="{4ADADDBC-B851-244D-89BA-2589CA8A6CD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bg1"/>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sp>
        <p:nvSpPr>
          <p:cNvPr id="12" name="Platshållare för datum 3">
            <a:extLst>
              <a:ext uri="{FF2B5EF4-FFF2-40B4-BE49-F238E27FC236}">
                <a16:creationId xmlns:a16="http://schemas.microsoft.com/office/drawing/2014/main" id="{195EB315-6F9E-484B-A621-D47DB0C06E4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D568BE1F-AA3B-4058-B0C0-717CFF2DC3B1}" type="datetime1">
              <a:rPr lang="nb-NO" smtClean="0"/>
              <a:t>20.10.2022</a:t>
            </a:fld>
            <a:endParaRPr lang="en-US"/>
          </a:p>
        </p:txBody>
      </p:sp>
      <p:sp>
        <p:nvSpPr>
          <p:cNvPr id="13" name="Platshållare för sidfot 4">
            <a:extLst>
              <a:ext uri="{FF2B5EF4-FFF2-40B4-BE49-F238E27FC236}">
                <a16:creationId xmlns:a16="http://schemas.microsoft.com/office/drawing/2014/main" id="{4A76CA1A-DCA3-D54D-9099-F20574E0CA5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17" name="Platshållare för bildnummer 5">
            <a:extLst>
              <a:ext uri="{FF2B5EF4-FFF2-40B4-BE49-F238E27FC236}">
                <a16:creationId xmlns:a16="http://schemas.microsoft.com/office/drawing/2014/main" id="{0EF7CEB3-535F-8445-A05D-266E083AD06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9" name="Text Placeholder 4">
            <a:extLst>
              <a:ext uri="{FF2B5EF4-FFF2-40B4-BE49-F238E27FC236}">
                <a16:creationId xmlns:a16="http://schemas.microsoft.com/office/drawing/2014/main" id="{781C0485-B54D-504A-8E1C-DA7CC3C0FF1B}"/>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3" name="textruta 5">
            <a:extLst>
              <a:ext uri="{FF2B5EF4-FFF2-40B4-BE49-F238E27FC236}">
                <a16:creationId xmlns:a16="http://schemas.microsoft.com/office/drawing/2014/main" id="{92ACE5EC-8464-438A-9543-39A91403511A}"/>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4" name="textruta 8">
            <a:extLst>
              <a:ext uri="{FF2B5EF4-FFF2-40B4-BE49-F238E27FC236}">
                <a16:creationId xmlns:a16="http://schemas.microsoft.com/office/drawing/2014/main" id="{77FB4441-1B72-4F1D-BB75-8EAED6AFDE7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5" name="Rektangel 24">
            <a:extLst>
              <a:ext uri="{FF2B5EF4-FFF2-40B4-BE49-F238E27FC236}">
                <a16:creationId xmlns:a16="http://schemas.microsoft.com/office/drawing/2014/main" id="{17C60DA2-948E-4A73-8E5D-BA5113CA962D}"/>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6" name="Rektangel 25">
            <a:extLst>
              <a:ext uri="{FF2B5EF4-FFF2-40B4-BE49-F238E27FC236}">
                <a16:creationId xmlns:a16="http://schemas.microsoft.com/office/drawing/2014/main" id="{7CE22B4B-4D5A-468C-9AFF-4F2AC8D3923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40867804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 Fire bilder og tekst">
    <p:bg>
      <p:bgPr>
        <a:solidFill>
          <a:schemeClr val="bg1"/>
        </a:solidFill>
        <a:effectLst/>
      </p:bgPr>
    </p:bg>
    <p:spTree>
      <p:nvGrpSpPr>
        <p:cNvPr id="1" name=""/>
        <p:cNvGrpSpPr/>
        <p:nvPr/>
      </p:nvGrpSpPr>
      <p:grpSpPr>
        <a:xfrm>
          <a:off x="0" y="0"/>
          <a:ext cx="0" cy="0"/>
          <a:chOff x="0" y="0"/>
          <a:chExt cx="0" cy="0"/>
        </a:xfrm>
      </p:grpSpPr>
      <p:sp>
        <p:nvSpPr>
          <p:cNvPr id="33" name="Picture Placeholder 17">
            <a:extLst>
              <a:ext uri="{FF2B5EF4-FFF2-40B4-BE49-F238E27FC236}">
                <a16:creationId xmlns:a16="http://schemas.microsoft.com/office/drawing/2014/main" id="{91BA1C63-2CDA-0D4F-B07B-0D835EE0833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32" name="Picture Placeholder 31">
            <a:extLst>
              <a:ext uri="{FF2B5EF4-FFF2-40B4-BE49-F238E27FC236}">
                <a16:creationId xmlns:a16="http://schemas.microsoft.com/office/drawing/2014/main" id="{511CEB27-B422-504F-B7BF-31E339BFB94A}"/>
              </a:ext>
            </a:extLst>
          </p:cNvPr>
          <p:cNvSpPr>
            <a:spLocks noGrp="1"/>
          </p:cNvSpPr>
          <p:nvPr>
            <p:ph type="pic" sz="quarter" idx="25" hasCustomPrompt="1"/>
          </p:nvPr>
        </p:nvSpPr>
        <p:spPr>
          <a:xfrm>
            <a:off x="5" y="3429000"/>
            <a:ext cx="6096552" cy="3429002"/>
          </a:xfrm>
          <a:custGeom>
            <a:avLst/>
            <a:gdLst>
              <a:gd name="connsiteX0" fmla="*/ 1146049 w 6096552"/>
              <a:gd name="connsiteY0" fmla="*/ 3041539 h 3429002"/>
              <a:gd name="connsiteX1" fmla="*/ 1157832 w 6096552"/>
              <a:gd name="connsiteY1" fmla="*/ 3076512 h 3429002"/>
              <a:gd name="connsiteX2" fmla="*/ 1134642 w 6096552"/>
              <a:gd name="connsiteY2" fmla="*/ 3076512 h 3429002"/>
              <a:gd name="connsiteX3" fmla="*/ 788170 w 6096552"/>
              <a:gd name="connsiteY3" fmla="*/ 3041539 h 3429002"/>
              <a:gd name="connsiteX4" fmla="*/ 799953 w 6096552"/>
              <a:gd name="connsiteY4" fmla="*/ 3076512 h 3429002"/>
              <a:gd name="connsiteX5" fmla="*/ 776763 w 6096552"/>
              <a:gd name="connsiteY5" fmla="*/ 3076512 h 3429002"/>
              <a:gd name="connsiteX6" fmla="*/ 1132323 w 6096552"/>
              <a:gd name="connsiteY6" fmla="*/ 3022548 h 3429002"/>
              <a:gd name="connsiteX7" fmla="*/ 1100860 w 6096552"/>
              <a:gd name="connsiteY7" fmla="*/ 3113679 h 3429002"/>
              <a:gd name="connsiteX8" fmla="*/ 1123110 w 6096552"/>
              <a:gd name="connsiteY8" fmla="*/ 3113679 h 3429002"/>
              <a:gd name="connsiteX9" fmla="*/ 1128876 w 6096552"/>
              <a:gd name="connsiteY9" fmla="*/ 3095065 h 3429002"/>
              <a:gd name="connsiteX10" fmla="*/ 1163786 w 6096552"/>
              <a:gd name="connsiteY10" fmla="*/ 3095065 h 3429002"/>
              <a:gd name="connsiteX11" fmla="*/ 1169741 w 6096552"/>
              <a:gd name="connsiteY11" fmla="*/ 3113679 h 3429002"/>
              <a:gd name="connsiteX12" fmla="*/ 1191615 w 6096552"/>
              <a:gd name="connsiteY12" fmla="*/ 3113679 h 3429002"/>
              <a:gd name="connsiteX13" fmla="*/ 1159148 w 6096552"/>
              <a:gd name="connsiteY13" fmla="*/ 3022548 h 3429002"/>
              <a:gd name="connsiteX14" fmla="*/ 961907 w 6096552"/>
              <a:gd name="connsiteY14" fmla="*/ 3022548 h 3429002"/>
              <a:gd name="connsiteX15" fmla="*/ 933640 w 6096552"/>
              <a:gd name="connsiteY15" fmla="*/ 3050251 h 3429002"/>
              <a:gd name="connsiteX16" fmla="*/ 961907 w 6096552"/>
              <a:gd name="connsiteY16" fmla="*/ 3076826 h 3429002"/>
              <a:gd name="connsiteX17" fmla="*/ 983468 w 6096552"/>
              <a:gd name="connsiteY17" fmla="*/ 3076826 h 3429002"/>
              <a:gd name="connsiteX18" fmla="*/ 991678 w 6096552"/>
              <a:gd name="connsiteY18" fmla="*/ 3085287 h 3429002"/>
              <a:gd name="connsiteX19" fmla="*/ 983468 w 6096552"/>
              <a:gd name="connsiteY19" fmla="*/ 3093748 h 3429002"/>
              <a:gd name="connsiteX20" fmla="*/ 937338 w 6096552"/>
              <a:gd name="connsiteY20" fmla="*/ 3093748 h 3429002"/>
              <a:gd name="connsiteX21" fmla="*/ 937338 w 6096552"/>
              <a:gd name="connsiteY21" fmla="*/ 3113679 h 3429002"/>
              <a:gd name="connsiteX22" fmla="*/ 982716 w 6096552"/>
              <a:gd name="connsiteY22" fmla="*/ 3113679 h 3429002"/>
              <a:gd name="connsiteX23" fmla="*/ 1011358 w 6096552"/>
              <a:gd name="connsiteY23" fmla="*/ 3085287 h 3429002"/>
              <a:gd name="connsiteX24" fmla="*/ 986727 w 6096552"/>
              <a:gd name="connsiteY24" fmla="*/ 3058712 h 3429002"/>
              <a:gd name="connsiteX25" fmla="*/ 961907 w 6096552"/>
              <a:gd name="connsiteY25" fmla="*/ 3058712 h 3429002"/>
              <a:gd name="connsiteX26" fmla="*/ 953321 w 6096552"/>
              <a:gd name="connsiteY26" fmla="*/ 3050251 h 3429002"/>
              <a:gd name="connsiteX27" fmla="*/ 961907 w 6096552"/>
              <a:gd name="connsiteY27" fmla="*/ 3041790 h 3429002"/>
              <a:gd name="connsiteX28" fmla="*/ 1004965 w 6096552"/>
              <a:gd name="connsiteY28" fmla="*/ 3041790 h 3429002"/>
              <a:gd name="connsiteX29" fmla="*/ 1004965 w 6096552"/>
              <a:gd name="connsiteY29" fmla="*/ 3022548 h 3429002"/>
              <a:gd name="connsiteX30" fmla="*/ 841570 w 6096552"/>
              <a:gd name="connsiteY30" fmla="*/ 3022548 h 3429002"/>
              <a:gd name="connsiteX31" fmla="*/ 841570 w 6096552"/>
              <a:gd name="connsiteY31" fmla="*/ 3113679 h 3429002"/>
              <a:gd name="connsiteX32" fmla="*/ 862692 w 6096552"/>
              <a:gd name="connsiteY32" fmla="*/ 3113679 h 3429002"/>
              <a:gd name="connsiteX33" fmla="*/ 862692 w 6096552"/>
              <a:gd name="connsiteY33" fmla="*/ 3057459 h 3429002"/>
              <a:gd name="connsiteX34" fmla="*/ 898981 w 6096552"/>
              <a:gd name="connsiteY34" fmla="*/ 3113491 h 3429002"/>
              <a:gd name="connsiteX35" fmla="*/ 898981 w 6096552"/>
              <a:gd name="connsiteY35" fmla="*/ 3113679 h 3429002"/>
              <a:gd name="connsiteX36" fmla="*/ 920855 w 6096552"/>
              <a:gd name="connsiteY36" fmla="*/ 3113679 h 3429002"/>
              <a:gd name="connsiteX37" fmla="*/ 920793 w 6096552"/>
              <a:gd name="connsiteY37" fmla="*/ 3093999 h 3429002"/>
              <a:gd name="connsiteX38" fmla="*/ 920667 w 6096552"/>
              <a:gd name="connsiteY38" fmla="*/ 3022548 h 3429002"/>
              <a:gd name="connsiteX39" fmla="*/ 899671 w 6096552"/>
              <a:gd name="connsiteY39" fmla="*/ 3022548 h 3429002"/>
              <a:gd name="connsiteX40" fmla="*/ 899671 w 6096552"/>
              <a:gd name="connsiteY40" fmla="*/ 3079834 h 3429002"/>
              <a:gd name="connsiteX41" fmla="*/ 863068 w 6096552"/>
              <a:gd name="connsiteY41" fmla="*/ 3022548 h 3429002"/>
              <a:gd name="connsiteX42" fmla="*/ 774444 w 6096552"/>
              <a:gd name="connsiteY42" fmla="*/ 3022548 h 3429002"/>
              <a:gd name="connsiteX43" fmla="*/ 742918 w 6096552"/>
              <a:gd name="connsiteY43" fmla="*/ 3113679 h 3429002"/>
              <a:gd name="connsiteX44" fmla="*/ 765168 w 6096552"/>
              <a:gd name="connsiteY44" fmla="*/ 3113679 h 3429002"/>
              <a:gd name="connsiteX45" fmla="*/ 770934 w 6096552"/>
              <a:gd name="connsiteY45" fmla="*/ 3095065 h 3429002"/>
              <a:gd name="connsiteX46" fmla="*/ 805845 w 6096552"/>
              <a:gd name="connsiteY46" fmla="*/ 3095065 h 3429002"/>
              <a:gd name="connsiteX47" fmla="*/ 811799 w 6096552"/>
              <a:gd name="connsiteY47" fmla="*/ 3113679 h 3429002"/>
              <a:gd name="connsiteX48" fmla="*/ 833735 w 6096552"/>
              <a:gd name="connsiteY48" fmla="*/ 3113679 h 3429002"/>
              <a:gd name="connsiteX49" fmla="*/ 801269 w 6096552"/>
              <a:gd name="connsiteY49" fmla="*/ 3022548 h 3429002"/>
              <a:gd name="connsiteX50" fmla="*/ 604404 w 6096552"/>
              <a:gd name="connsiteY50" fmla="*/ 3022548 h 3429002"/>
              <a:gd name="connsiteX51" fmla="*/ 576137 w 6096552"/>
              <a:gd name="connsiteY51" fmla="*/ 3050251 h 3429002"/>
              <a:gd name="connsiteX52" fmla="*/ 604404 w 6096552"/>
              <a:gd name="connsiteY52" fmla="*/ 3076826 h 3429002"/>
              <a:gd name="connsiteX53" fmla="*/ 625964 w 6096552"/>
              <a:gd name="connsiteY53" fmla="*/ 3076826 h 3429002"/>
              <a:gd name="connsiteX54" fmla="*/ 634174 w 6096552"/>
              <a:gd name="connsiteY54" fmla="*/ 3085287 h 3429002"/>
              <a:gd name="connsiteX55" fmla="*/ 625964 w 6096552"/>
              <a:gd name="connsiteY55" fmla="*/ 3093748 h 3429002"/>
              <a:gd name="connsiteX56" fmla="*/ 579772 w 6096552"/>
              <a:gd name="connsiteY56" fmla="*/ 3093748 h 3429002"/>
              <a:gd name="connsiteX57" fmla="*/ 579772 w 6096552"/>
              <a:gd name="connsiteY57" fmla="*/ 3113679 h 3429002"/>
              <a:gd name="connsiteX58" fmla="*/ 625149 w 6096552"/>
              <a:gd name="connsiteY58" fmla="*/ 3113679 h 3429002"/>
              <a:gd name="connsiteX59" fmla="*/ 653792 w 6096552"/>
              <a:gd name="connsiteY59" fmla="*/ 3085287 h 3429002"/>
              <a:gd name="connsiteX60" fmla="*/ 629223 w 6096552"/>
              <a:gd name="connsiteY60" fmla="*/ 3058712 h 3429002"/>
              <a:gd name="connsiteX61" fmla="*/ 604404 w 6096552"/>
              <a:gd name="connsiteY61" fmla="*/ 3058712 h 3429002"/>
              <a:gd name="connsiteX62" fmla="*/ 595817 w 6096552"/>
              <a:gd name="connsiteY62" fmla="*/ 3050251 h 3429002"/>
              <a:gd name="connsiteX63" fmla="*/ 604404 w 6096552"/>
              <a:gd name="connsiteY63" fmla="*/ 3041790 h 3429002"/>
              <a:gd name="connsiteX64" fmla="*/ 647462 w 6096552"/>
              <a:gd name="connsiteY64" fmla="*/ 3041790 h 3429002"/>
              <a:gd name="connsiteX65" fmla="*/ 647462 w 6096552"/>
              <a:gd name="connsiteY65" fmla="*/ 3022548 h 3429002"/>
              <a:gd name="connsiteX66" fmla="*/ 1023956 w 6096552"/>
              <a:gd name="connsiteY66" fmla="*/ 3022485 h 3429002"/>
              <a:gd name="connsiteX67" fmla="*/ 1023956 w 6096552"/>
              <a:gd name="connsiteY67" fmla="*/ 3113679 h 3429002"/>
              <a:gd name="connsiteX68" fmla="*/ 1045016 w 6096552"/>
              <a:gd name="connsiteY68" fmla="*/ 3113679 h 3429002"/>
              <a:gd name="connsiteX69" fmla="*/ 1045016 w 6096552"/>
              <a:gd name="connsiteY69" fmla="*/ 3075196 h 3429002"/>
              <a:gd name="connsiteX70" fmla="*/ 1074975 w 6096552"/>
              <a:gd name="connsiteY70" fmla="*/ 3113679 h 3429002"/>
              <a:gd name="connsiteX71" fmla="*/ 1099481 w 6096552"/>
              <a:gd name="connsiteY71" fmla="*/ 3113679 h 3429002"/>
              <a:gd name="connsiteX72" fmla="*/ 1065009 w 6096552"/>
              <a:gd name="connsiteY72" fmla="*/ 3068114 h 3429002"/>
              <a:gd name="connsiteX73" fmla="*/ 1099481 w 6096552"/>
              <a:gd name="connsiteY73" fmla="*/ 3022485 h 3429002"/>
              <a:gd name="connsiteX74" fmla="*/ 1074975 w 6096552"/>
              <a:gd name="connsiteY74" fmla="*/ 3022485 h 3429002"/>
              <a:gd name="connsiteX75" fmla="*/ 1045016 w 6096552"/>
              <a:gd name="connsiteY75" fmla="*/ 3060968 h 3429002"/>
              <a:gd name="connsiteX76" fmla="*/ 1045016 w 6096552"/>
              <a:gd name="connsiteY76" fmla="*/ 3022485 h 3429002"/>
              <a:gd name="connsiteX77" fmla="*/ 666077 w 6096552"/>
              <a:gd name="connsiteY77" fmla="*/ 3022485 h 3429002"/>
              <a:gd name="connsiteX78" fmla="*/ 666077 w 6096552"/>
              <a:gd name="connsiteY78" fmla="*/ 3113679 h 3429002"/>
              <a:gd name="connsiteX79" fmla="*/ 687073 w 6096552"/>
              <a:gd name="connsiteY79" fmla="*/ 3113679 h 3429002"/>
              <a:gd name="connsiteX80" fmla="*/ 687073 w 6096552"/>
              <a:gd name="connsiteY80" fmla="*/ 3075196 h 3429002"/>
              <a:gd name="connsiteX81" fmla="*/ 717033 w 6096552"/>
              <a:gd name="connsiteY81" fmla="*/ 3113679 h 3429002"/>
              <a:gd name="connsiteX82" fmla="*/ 741602 w 6096552"/>
              <a:gd name="connsiteY82" fmla="*/ 3113679 h 3429002"/>
              <a:gd name="connsiteX83" fmla="*/ 707067 w 6096552"/>
              <a:gd name="connsiteY83" fmla="*/ 3068114 h 3429002"/>
              <a:gd name="connsiteX84" fmla="*/ 741602 w 6096552"/>
              <a:gd name="connsiteY84" fmla="*/ 3022485 h 3429002"/>
              <a:gd name="connsiteX85" fmla="*/ 717033 w 6096552"/>
              <a:gd name="connsiteY85" fmla="*/ 3022485 h 3429002"/>
              <a:gd name="connsiteX86" fmla="*/ 687073 w 6096552"/>
              <a:gd name="connsiteY86" fmla="*/ 3060968 h 3429002"/>
              <a:gd name="connsiteX87" fmla="*/ 687073 w 6096552"/>
              <a:gd name="connsiteY87" fmla="*/ 3022485 h 3429002"/>
              <a:gd name="connsiteX88" fmla="*/ 0 w 6096552"/>
              <a:gd name="connsiteY88" fmla="*/ 0 h 3429002"/>
              <a:gd name="connsiteX89" fmla="*/ 6096552 w 6096552"/>
              <a:gd name="connsiteY89" fmla="*/ 0 h 3429002"/>
              <a:gd name="connsiteX90" fmla="*/ 6096552 w 6096552"/>
              <a:gd name="connsiteY90" fmla="*/ 1 h 3429002"/>
              <a:gd name="connsiteX91" fmla="*/ 6096552 w 6096552"/>
              <a:gd name="connsiteY91" fmla="*/ 2 h 3429002"/>
              <a:gd name="connsiteX92" fmla="*/ 6096552 w 6096552"/>
              <a:gd name="connsiteY92" fmla="*/ 3429000 h 3429002"/>
              <a:gd name="connsiteX93" fmla="*/ 6096552 w 6096552"/>
              <a:gd name="connsiteY93" fmla="*/ 3429002 h 3429002"/>
              <a:gd name="connsiteX94" fmla="*/ 0 w 6096552"/>
              <a:gd name="connsiteY94" fmla="*/ 3429002 h 3429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6096552" h="3429002">
                <a:moveTo>
                  <a:pt x="1146049" y="3041539"/>
                </a:moveTo>
                <a:lnTo>
                  <a:pt x="1157832" y="3076512"/>
                </a:lnTo>
                <a:lnTo>
                  <a:pt x="1134642" y="3076512"/>
                </a:lnTo>
                <a:close/>
                <a:moveTo>
                  <a:pt x="788170" y="3041539"/>
                </a:moveTo>
                <a:lnTo>
                  <a:pt x="799953" y="3076512"/>
                </a:lnTo>
                <a:lnTo>
                  <a:pt x="776763" y="3076512"/>
                </a:lnTo>
                <a:close/>
                <a:moveTo>
                  <a:pt x="1132323" y="3022548"/>
                </a:moveTo>
                <a:lnTo>
                  <a:pt x="1100860" y="3113679"/>
                </a:lnTo>
                <a:lnTo>
                  <a:pt x="1123110" y="3113679"/>
                </a:lnTo>
                <a:lnTo>
                  <a:pt x="1128876" y="3095065"/>
                </a:lnTo>
                <a:lnTo>
                  <a:pt x="1163786" y="3095065"/>
                </a:lnTo>
                <a:lnTo>
                  <a:pt x="1169741" y="3113679"/>
                </a:lnTo>
                <a:lnTo>
                  <a:pt x="1191615" y="3113679"/>
                </a:lnTo>
                <a:lnTo>
                  <a:pt x="1159148" y="3022548"/>
                </a:lnTo>
                <a:close/>
                <a:moveTo>
                  <a:pt x="961907" y="3022548"/>
                </a:moveTo>
                <a:cubicBezTo>
                  <a:pt x="944358" y="3022548"/>
                  <a:pt x="933640" y="3032827"/>
                  <a:pt x="933640" y="3050251"/>
                </a:cubicBezTo>
                <a:cubicBezTo>
                  <a:pt x="933640" y="3067675"/>
                  <a:pt x="945987" y="3076826"/>
                  <a:pt x="961907" y="3076826"/>
                </a:cubicBezTo>
                <a:lnTo>
                  <a:pt x="983468" y="3076826"/>
                </a:lnTo>
                <a:cubicBezTo>
                  <a:pt x="988921" y="3076826"/>
                  <a:pt x="991678" y="3080962"/>
                  <a:pt x="991678" y="3085287"/>
                </a:cubicBezTo>
                <a:cubicBezTo>
                  <a:pt x="991678" y="3089737"/>
                  <a:pt x="988921" y="3093748"/>
                  <a:pt x="983468" y="3093748"/>
                </a:cubicBezTo>
                <a:lnTo>
                  <a:pt x="937338" y="3093748"/>
                </a:lnTo>
                <a:lnTo>
                  <a:pt x="937338" y="3113679"/>
                </a:lnTo>
                <a:lnTo>
                  <a:pt x="982716" y="3113679"/>
                </a:lnTo>
                <a:cubicBezTo>
                  <a:pt x="1000704" y="3113679"/>
                  <a:pt x="1011358" y="3103777"/>
                  <a:pt x="1011358" y="3085287"/>
                </a:cubicBezTo>
                <a:cubicBezTo>
                  <a:pt x="1011358" y="3068615"/>
                  <a:pt x="1000641" y="3058712"/>
                  <a:pt x="986727" y="3058712"/>
                </a:cubicBezTo>
                <a:lnTo>
                  <a:pt x="961907" y="3058712"/>
                </a:lnTo>
                <a:cubicBezTo>
                  <a:pt x="956078" y="3058712"/>
                  <a:pt x="953321" y="3054701"/>
                  <a:pt x="953321" y="3050251"/>
                </a:cubicBezTo>
                <a:cubicBezTo>
                  <a:pt x="953321" y="3045801"/>
                  <a:pt x="956078" y="3041790"/>
                  <a:pt x="961907" y="3041790"/>
                </a:cubicBezTo>
                <a:lnTo>
                  <a:pt x="1004965" y="3041790"/>
                </a:lnTo>
                <a:lnTo>
                  <a:pt x="1004965" y="3022548"/>
                </a:lnTo>
                <a:close/>
                <a:moveTo>
                  <a:pt x="841570" y="3022548"/>
                </a:moveTo>
                <a:lnTo>
                  <a:pt x="841570" y="3113679"/>
                </a:lnTo>
                <a:lnTo>
                  <a:pt x="862692" y="3113679"/>
                </a:lnTo>
                <a:lnTo>
                  <a:pt x="862692" y="3057459"/>
                </a:lnTo>
                <a:lnTo>
                  <a:pt x="898981" y="3113491"/>
                </a:lnTo>
                <a:lnTo>
                  <a:pt x="898981" y="3113679"/>
                </a:lnTo>
                <a:lnTo>
                  <a:pt x="920855" y="3113679"/>
                </a:lnTo>
                <a:lnTo>
                  <a:pt x="920793" y="3093999"/>
                </a:lnTo>
                <a:lnTo>
                  <a:pt x="920667" y="3022548"/>
                </a:lnTo>
                <a:lnTo>
                  <a:pt x="899671" y="3022548"/>
                </a:lnTo>
                <a:lnTo>
                  <a:pt x="899671" y="3079834"/>
                </a:lnTo>
                <a:lnTo>
                  <a:pt x="863068" y="3022548"/>
                </a:lnTo>
                <a:close/>
                <a:moveTo>
                  <a:pt x="774444" y="3022548"/>
                </a:moveTo>
                <a:lnTo>
                  <a:pt x="742918" y="3113679"/>
                </a:lnTo>
                <a:lnTo>
                  <a:pt x="765168" y="3113679"/>
                </a:lnTo>
                <a:lnTo>
                  <a:pt x="770934" y="3095065"/>
                </a:lnTo>
                <a:lnTo>
                  <a:pt x="805845" y="3095065"/>
                </a:lnTo>
                <a:lnTo>
                  <a:pt x="811799" y="3113679"/>
                </a:lnTo>
                <a:lnTo>
                  <a:pt x="833735" y="3113679"/>
                </a:lnTo>
                <a:lnTo>
                  <a:pt x="801269" y="3022548"/>
                </a:lnTo>
                <a:close/>
                <a:moveTo>
                  <a:pt x="604404" y="3022548"/>
                </a:moveTo>
                <a:cubicBezTo>
                  <a:pt x="586792" y="3022548"/>
                  <a:pt x="576137" y="3032827"/>
                  <a:pt x="576137" y="3050251"/>
                </a:cubicBezTo>
                <a:cubicBezTo>
                  <a:pt x="576137" y="3067675"/>
                  <a:pt x="588484" y="3076826"/>
                  <a:pt x="604404" y="3076826"/>
                </a:cubicBezTo>
                <a:lnTo>
                  <a:pt x="625964" y="3076826"/>
                </a:lnTo>
                <a:cubicBezTo>
                  <a:pt x="631417" y="3076826"/>
                  <a:pt x="634174" y="3080962"/>
                  <a:pt x="634174" y="3085287"/>
                </a:cubicBezTo>
                <a:cubicBezTo>
                  <a:pt x="634174" y="3089737"/>
                  <a:pt x="631417" y="3093748"/>
                  <a:pt x="625964" y="3093748"/>
                </a:cubicBezTo>
                <a:lnTo>
                  <a:pt x="579772" y="3093748"/>
                </a:lnTo>
                <a:lnTo>
                  <a:pt x="579772" y="3113679"/>
                </a:lnTo>
                <a:lnTo>
                  <a:pt x="625149" y="3113679"/>
                </a:lnTo>
                <a:cubicBezTo>
                  <a:pt x="643137" y="3113679"/>
                  <a:pt x="653792" y="3103777"/>
                  <a:pt x="653792" y="3085287"/>
                </a:cubicBezTo>
                <a:cubicBezTo>
                  <a:pt x="653792" y="3068615"/>
                  <a:pt x="643137" y="3058712"/>
                  <a:pt x="629223" y="3058712"/>
                </a:cubicBezTo>
                <a:lnTo>
                  <a:pt x="604404" y="3058712"/>
                </a:lnTo>
                <a:cubicBezTo>
                  <a:pt x="598575" y="3058712"/>
                  <a:pt x="595817" y="3054701"/>
                  <a:pt x="595817" y="3050251"/>
                </a:cubicBezTo>
                <a:cubicBezTo>
                  <a:pt x="595817" y="3045801"/>
                  <a:pt x="598575" y="3041790"/>
                  <a:pt x="604404" y="3041790"/>
                </a:cubicBezTo>
                <a:lnTo>
                  <a:pt x="647462" y="3041790"/>
                </a:lnTo>
                <a:lnTo>
                  <a:pt x="647462" y="3022548"/>
                </a:lnTo>
                <a:close/>
                <a:moveTo>
                  <a:pt x="1023956" y="3022485"/>
                </a:moveTo>
                <a:lnTo>
                  <a:pt x="1023956" y="3113679"/>
                </a:lnTo>
                <a:lnTo>
                  <a:pt x="1045016" y="3113679"/>
                </a:lnTo>
                <a:lnTo>
                  <a:pt x="1045016" y="3075196"/>
                </a:lnTo>
                <a:lnTo>
                  <a:pt x="1074975" y="3113679"/>
                </a:lnTo>
                <a:lnTo>
                  <a:pt x="1099481" y="3113679"/>
                </a:lnTo>
                <a:lnTo>
                  <a:pt x="1065009" y="3068114"/>
                </a:lnTo>
                <a:lnTo>
                  <a:pt x="1099481" y="3022485"/>
                </a:lnTo>
                <a:lnTo>
                  <a:pt x="1074975" y="3022485"/>
                </a:lnTo>
                <a:lnTo>
                  <a:pt x="1045016" y="3060968"/>
                </a:lnTo>
                <a:lnTo>
                  <a:pt x="1045016" y="3022485"/>
                </a:lnTo>
                <a:close/>
                <a:moveTo>
                  <a:pt x="666077" y="3022485"/>
                </a:moveTo>
                <a:lnTo>
                  <a:pt x="666077" y="3113679"/>
                </a:lnTo>
                <a:lnTo>
                  <a:pt x="687073" y="3113679"/>
                </a:lnTo>
                <a:lnTo>
                  <a:pt x="687073" y="3075196"/>
                </a:lnTo>
                <a:lnTo>
                  <a:pt x="717033" y="3113679"/>
                </a:lnTo>
                <a:lnTo>
                  <a:pt x="741602" y="3113679"/>
                </a:lnTo>
                <a:lnTo>
                  <a:pt x="707067" y="3068114"/>
                </a:lnTo>
                <a:lnTo>
                  <a:pt x="741602" y="3022485"/>
                </a:lnTo>
                <a:lnTo>
                  <a:pt x="717033" y="3022485"/>
                </a:lnTo>
                <a:lnTo>
                  <a:pt x="687073" y="3060968"/>
                </a:lnTo>
                <a:lnTo>
                  <a:pt x="687073" y="3022485"/>
                </a:lnTo>
                <a:close/>
                <a:moveTo>
                  <a:pt x="0" y="0"/>
                </a:moveTo>
                <a:lnTo>
                  <a:pt x="6096552" y="0"/>
                </a:lnTo>
                <a:lnTo>
                  <a:pt x="6096552" y="1"/>
                </a:lnTo>
                <a:lnTo>
                  <a:pt x="6096552" y="2"/>
                </a:lnTo>
                <a:lnTo>
                  <a:pt x="6096552" y="3429000"/>
                </a:lnTo>
                <a:lnTo>
                  <a:pt x="6096552" y="3429002"/>
                </a:lnTo>
                <a:lnTo>
                  <a:pt x="0" y="3429002"/>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0" name="Picture Placeholder 11">
            <a:extLst>
              <a:ext uri="{FF2B5EF4-FFF2-40B4-BE49-F238E27FC236}">
                <a16:creationId xmlns:a16="http://schemas.microsoft.com/office/drawing/2014/main" id="{E26C3E65-10F6-D14C-A4C6-B9C29EF3382F}"/>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1" name="Picture Placeholder 13">
            <a:extLst>
              <a:ext uri="{FF2B5EF4-FFF2-40B4-BE49-F238E27FC236}">
                <a16:creationId xmlns:a16="http://schemas.microsoft.com/office/drawing/2014/main" id="{6478AEAD-2263-1A47-A959-55E27B18824E}"/>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3" name="Text Placeholder 18">
            <a:extLst>
              <a:ext uri="{FF2B5EF4-FFF2-40B4-BE49-F238E27FC236}">
                <a16:creationId xmlns:a16="http://schemas.microsoft.com/office/drawing/2014/main" id="{AE36B329-0BE6-7A49-8654-DDEA7932EC4D}"/>
              </a:ext>
            </a:extLst>
          </p:cNvPr>
          <p:cNvSpPr>
            <a:spLocks noGrp="1"/>
          </p:cNvSpPr>
          <p:nvPr>
            <p:ph type="body" sz="quarter" idx="19" hasCustomPrompt="1"/>
          </p:nvPr>
        </p:nvSpPr>
        <p:spPr>
          <a:xfrm>
            <a:off x="6102156" y="1300220"/>
            <a:ext cx="6096552"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6" name="Text Placeholder 18">
            <a:extLst>
              <a:ext uri="{FF2B5EF4-FFF2-40B4-BE49-F238E27FC236}">
                <a16:creationId xmlns:a16="http://schemas.microsoft.com/office/drawing/2014/main" id="{CAD788D9-156D-3B46-B27B-0C6E941B8270}"/>
              </a:ext>
            </a:extLst>
          </p:cNvPr>
          <p:cNvSpPr>
            <a:spLocks noGrp="1"/>
          </p:cNvSpPr>
          <p:nvPr>
            <p:ph type="body" sz="quarter" idx="21" hasCustomPrompt="1"/>
          </p:nvPr>
        </p:nvSpPr>
        <p:spPr>
          <a:xfrm>
            <a:off x="6102155" y="4729219"/>
            <a:ext cx="6089839"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1" name="Text Placeholder 18">
            <a:extLst>
              <a:ext uri="{FF2B5EF4-FFF2-40B4-BE49-F238E27FC236}">
                <a16:creationId xmlns:a16="http://schemas.microsoft.com/office/drawing/2014/main" id="{CAE0F1B9-C51D-2C4C-8657-A80AEC2E3D1F}"/>
              </a:ext>
            </a:extLst>
          </p:cNvPr>
          <p:cNvSpPr>
            <a:spLocks noGrp="1"/>
          </p:cNvSpPr>
          <p:nvPr>
            <p:ph type="body" sz="quarter" idx="14" hasCustomPrompt="1"/>
          </p:nvPr>
        </p:nvSpPr>
        <p:spPr>
          <a:xfrm>
            <a:off x="0" y="1300220"/>
            <a:ext cx="6096000"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5" name="Text Placeholder 18">
            <a:extLst>
              <a:ext uri="{FF2B5EF4-FFF2-40B4-BE49-F238E27FC236}">
                <a16:creationId xmlns:a16="http://schemas.microsoft.com/office/drawing/2014/main" id="{7744189A-DC50-C443-9FD4-A84FC60A0108}"/>
              </a:ext>
            </a:extLst>
          </p:cNvPr>
          <p:cNvSpPr>
            <a:spLocks noGrp="1"/>
          </p:cNvSpPr>
          <p:nvPr>
            <p:ph type="body" sz="quarter" idx="20" hasCustomPrompt="1"/>
          </p:nvPr>
        </p:nvSpPr>
        <p:spPr>
          <a:xfrm>
            <a:off x="-5594" y="4729219"/>
            <a:ext cx="6101594" cy="828564"/>
          </a:xfrm>
          <a:prstGeom prst="rect">
            <a:avLst/>
          </a:prstGeom>
        </p:spPr>
        <p:txBody>
          <a:bodyPr lIns="540000" rIns="54000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2" name="Platshållare för datum 3">
            <a:extLst>
              <a:ext uri="{FF2B5EF4-FFF2-40B4-BE49-F238E27FC236}">
                <a16:creationId xmlns:a16="http://schemas.microsoft.com/office/drawing/2014/main" id="{095D123A-AEDC-BC4D-9CB3-3B6510387C2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DFD9A4C3-A510-41E4-BA69-9C326B475C9A}" type="datetime1">
              <a:rPr lang="nb-NO" smtClean="0"/>
              <a:t>20.10.2022</a:t>
            </a:fld>
            <a:endParaRPr lang="en-US"/>
          </a:p>
        </p:txBody>
      </p:sp>
      <p:sp>
        <p:nvSpPr>
          <p:cNvPr id="23" name="Platshållare för sidfot 4">
            <a:extLst>
              <a:ext uri="{FF2B5EF4-FFF2-40B4-BE49-F238E27FC236}">
                <a16:creationId xmlns:a16="http://schemas.microsoft.com/office/drawing/2014/main" id="{2C79257B-832F-5742-855F-0AA0C338108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24" name="Platshållare för bildnummer 5">
            <a:extLst>
              <a:ext uri="{FF2B5EF4-FFF2-40B4-BE49-F238E27FC236}">
                <a16:creationId xmlns:a16="http://schemas.microsoft.com/office/drawing/2014/main" id="{EFDD78FE-8BED-3F40-B84D-A849758983F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71A9C98A-4687-4040-B606-2087DF2A2EFC}"/>
              </a:ext>
            </a:extLst>
          </p:cNvPr>
          <p:cNvSpPr>
            <a:spLocks noGrp="1"/>
          </p:cNvSpPr>
          <p:nvPr>
            <p:ph type="body" sz="quarter" idx="2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6" name="Text Placeholder 4">
            <a:extLst>
              <a:ext uri="{FF2B5EF4-FFF2-40B4-BE49-F238E27FC236}">
                <a16:creationId xmlns:a16="http://schemas.microsoft.com/office/drawing/2014/main" id="{173D70AB-BF8E-C648-AAC9-4F8B819A8EA1}"/>
              </a:ext>
            </a:extLst>
          </p:cNvPr>
          <p:cNvSpPr>
            <a:spLocks noGrp="1"/>
          </p:cNvSpPr>
          <p:nvPr>
            <p:ph type="body" sz="quarter" idx="27"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Text Placeholder 4">
            <a:extLst>
              <a:ext uri="{FF2B5EF4-FFF2-40B4-BE49-F238E27FC236}">
                <a16:creationId xmlns:a16="http://schemas.microsoft.com/office/drawing/2014/main" id="{71F88B05-AE87-C844-A8AD-6E40968EBE38}"/>
              </a:ext>
            </a:extLst>
          </p:cNvPr>
          <p:cNvSpPr>
            <a:spLocks noGrp="1"/>
          </p:cNvSpPr>
          <p:nvPr>
            <p:ph type="body" sz="quarter" idx="28" hasCustomPrompt="1"/>
          </p:nvPr>
        </p:nvSpPr>
        <p:spPr>
          <a:xfrm rot="5400000">
            <a:off x="4805730" y="4232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8" name="Text Placeholder 4">
            <a:extLst>
              <a:ext uri="{FF2B5EF4-FFF2-40B4-BE49-F238E27FC236}">
                <a16:creationId xmlns:a16="http://schemas.microsoft.com/office/drawing/2014/main" id="{57F2AD48-4016-D14A-BC63-41C3D6B3BDF0}"/>
              </a:ext>
            </a:extLst>
          </p:cNvPr>
          <p:cNvSpPr>
            <a:spLocks noGrp="1"/>
          </p:cNvSpPr>
          <p:nvPr>
            <p:ph type="body" sz="quarter" idx="29" hasCustomPrompt="1"/>
          </p:nvPr>
        </p:nvSpPr>
        <p:spPr>
          <a:xfrm rot="5400000">
            <a:off x="10902284" y="4232645"/>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9" name="textruta 5">
            <a:extLst>
              <a:ext uri="{FF2B5EF4-FFF2-40B4-BE49-F238E27FC236}">
                <a16:creationId xmlns:a16="http://schemas.microsoft.com/office/drawing/2014/main" id="{9A3401BD-6AD1-4EDD-BED3-8C9EC84E86F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0" name="textruta 8">
            <a:extLst>
              <a:ext uri="{FF2B5EF4-FFF2-40B4-BE49-F238E27FC236}">
                <a16:creationId xmlns:a16="http://schemas.microsoft.com/office/drawing/2014/main" id="{0DF877BA-1D93-474F-949E-F95B57F58CE4}"/>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Rektangel 30">
            <a:extLst>
              <a:ext uri="{FF2B5EF4-FFF2-40B4-BE49-F238E27FC236}">
                <a16:creationId xmlns:a16="http://schemas.microsoft.com/office/drawing/2014/main" id="{3F36FE76-6582-4E56-91DA-C90B02B8E93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4" name="Rektangel 33">
            <a:extLst>
              <a:ext uri="{FF2B5EF4-FFF2-40B4-BE49-F238E27FC236}">
                <a16:creationId xmlns:a16="http://schemas.microsoft.com/office/drawing/2014/main" id="{38B6DE32-1F44-42A4-8AD0-4D314449E10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9041994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Tre bilder">
    <p:bg>
      <p:bgPr>
        <a:solidFill>
          <a:schemeClr val="bg1"/>
        </a:solidFill>
        <a:effectLst/>
      </p:bgPr>
    </p:bg>
    <p:spTree>
      <p:nvGrpSpPr>
        <p:cNvPr id="1" name=""/>
        <p:cNvGrpSpPr/>
        <p:nvPr/>
      </p:nvGrpSpPr>
      <p:grpSpPr>
        <a:xfrm>
          <a:off x="0" y="0"/>
          <a:ext cx="0" cy="0"/>
          <a:chOff x="0" y="0"/>
          <a:chExt cx="0" cy="0"/>
        </a:xfrm>
      </p:grpSpPr>
      <p:sp>
        <p:nvSpPr>
          <p:cNvPr id="31" name="Picture Placeholder 30">
            <a:extLst>
              <a:ext uri="{FF2B5EF4-FFF2-40B4-BE49-F238E27FC236}">
                <a16:creationId xmlns:a16="http://schemas.microsoft.com/office/drawing/2014/main" id="{67A803C1-5E85-5C45-B84F-9737F92F8DD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098400"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7" name="Picture Placeholder 17">
            <a:extLst>
              <a:ext uri="{FF2B5EF4-FFF2-40B4-BE49-F238E27FC236}">
                <a16:creationId xmlns:a16="http://schemas.microsoft.com/office/drawing/2014/main" id="{ACAB582F-A4D3-6042-80E5-449FA4DD1AC0}"/>
              </a:ext>
            </a:extLst>
          </p:cNvPr>
          <p:cNvSpPr>
            <a:spLocks noGrp="1"/>
          </p:cNvSpPr>
          <p:nvPr>
            <p:ph type="pic" sz="quarter" idx="20" hasCustomPrompt="1"/>
          </p:nvPr>
        </p:nvSpPr>
        <p:spPr>
          <a:xfrm>
            <a:off x="6098400"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2" name="Text Placeholder 18">
            <a:extLst>
              <a:ext uri="{FF2B5EF4-FFF2-40B4-BE49-F238E27FC236}">
                <a16:creationId xmlns:a16="http://schemas.microsoft.com/office/drawing/2014/main" id="{1BB6EBC7-3CB0-7949-AB1F-7B011BF726B5}"/>
              </a:ext>
            </a:extLst>
          </p:cNvPr>
          <p:cNvSpPr>
            <a:spLocks noGrp="1"/>
          </p:cNvSpPr>
          <p:nvPr>
            <p:ph type="body" sz="quarter" idx="23" hasCustomPrompt="1"/>
          </p:nvPr>
        </p:nvSpPr>
        <p:spPr>
          <a:xfrm>
            <a:off x="-6151" y="3014721"/>
            <a:ext cx="6109247"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3" name="Text Placeholder 18">
            <a:extLst>
              <a:ext uri="{FF2B5EF4-FFF2-40B4-BE49-F238E27FC236}">
                <a16:creationId xmlns:a16="http://schemas.microsoft.com/office/drawing/2014/main" id="{1A6292A0-28D6-8F43-9A84-193B84BC52B2}"/>
              </a:ext>
            </a:extLst>
          </p:cNvPr>
          <p:cNvSpPr>
            <a:spLocks noGrp="1"/>
          </p:cNvSpPr>
          <p:nvPr>
            <p:ph type="body" sz="quarter" idx="24" hasCustomPrompt="1"/>
          </p:nvPr>
        </p:nvSpPr>
        <p:spPr>
          <a:xfrm>
            <a:off x="6102155" y="1300220"/>
            <a:ext cx="6105491"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24" name="Text Placeholder 18">
            <a:extLst>
              <a:ext uri="{FF2B5EF4-FFF2-40B4-BE49-F238E27FC236}">
                <a16:creationId xmlns:a16="http://schemas.microsoft.com/office/drawing/2014/main" id="{D141078C-5B10-0549-8F72-9894A9BF4F46}"/>
              </a:ext>
            </a:extLst>
          </p:cNvPr>
          <p:cNvSpPr>
            <a:spLocks noGrp="1"/>
          </p:cNvSpPr>
          <p:nvPr>
            <p:ph type="body" sz="quarter" idx="21" hasCustomPrompt="1"/>
          </p:nvPr>
        </p:nvSpPr>
        <p:spPr>
          <a:xfrm>
            <a:off x="6102156" y="4729219"/>
            <a:ext cx="6105490" cy="828564"/>
          </a:xfrm>
          <a:prstGeom prst="rect">
            <a:avLst/>
          </a:prstGeom>
        </p:spPr>
        <p:txBody>
          <a:bodyPr lIns="540000" tIns="0" rIns="540000" bIns="0" anchor="ctr">
            <a:noAutofit/>
          </a:bodyPr>
          <a:lstStyle>
            <a:lvl1pPr marL="0" indent="0" algn="ctr">
              <a:lnSpc>
                <a:spcPct val="85000"/>
              </a:lnSpc>
              <a:spcBef>
                <a:spcPts val="0"/>
              </a:spcBef>
              <a:buNone/>
              <a:defRPr sz="2600" spc="40" baseline="0">
                <a:solidFill>
                  <a:schemeClr val="bg1"/>
                </a:solidFill>
              </a:defRPr>
            </a:lvl1pPr>
          </a:lstStyle>
          <a:p>
            <a:pPr lvl="0"/>
            <a:r>
              <a:rPr lang="en-US" noProof="0"/>
              <a:t>Click to add text</a:t>
            </a:r>
          </a:p>
        </p:txBody>
      </p:sp>
      <p:sp>
        <p:nvSpPr>
          <p:cNvPr id="18" name="Platshållare för datum 3">
            <a:extLst>
              <a:ext uri="{FF2B5EF4-FFF2-40B4-BE49-F238E27FC236}">
                <a16:creationId xmlns:a16="http://schemas.microsoft.com/office/drawing/2014/main" id="{7274DBF8-BA28-BD43-A9B5-0497B225AD6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26540B7F-48D3-4EB4-BC26-0A1650D3E140}" type="datetime1">
              <a:rPr lang="nb-NO" smtClean="0"/>
              <a:t>20.10.2022</a:t>
            </a:fld>
            <a:endParaRPr lang="en-US"/>
          </a:p>
        </p:txBody>
      </p:sp>
      <p:sp>
        <p:nvSpPr>
          <p:cNvPr id="19" name="Platshållare för sidfot 4">
            <a:extLst>
              <a:ext uri="{FF2B5EF4-FFF2-40B4-BE49-F238E27FC236}">
                <a16:creationId xmlns:a16="http://schemas.microsoft.com/office/drawing/2014/main" id="{FE9EF8A8-2297-194D-8536-889E5D4E05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20" name="Platshållare för bildnummer 5">
            <a:extLst>
              <a:ext uri="{FF2B5EF4-FFF2-40B4-BE49-F238E27FC236}">
                <a16:creationId xmlns:a16="http://schemas.microsoft.com/office/drawing/2014/main" id="{65E7AF51-DAFE-9047-8450-28B0B3DE053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B38D1478-E2C4-9C47-9554-2B6F1BEF76A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5" name="Text Placeholder 4">
            <a:extLst>
              <a:ext uri="{FF2B5EF4-FFF2-40B4-BE49-F238E27FC236}">
                <a16:creationId xmlns:a16="http://schemas.microsoft.com/office/drawing/2014/main" id="{968682EE-E62E-7F45-8D53-EA4C7D3E2A5B}"/>
              </a:ext>
            </a:extLst>
          </p:cNvPr>
          <p:cNvSpPr>
            <a:spLocks noGrp="1"/>
          </p:cNvSpPr>
          <p:nvPr>
            <p:ph type="body" sz="quarter" idx="25" hasCustomPrompt="1"/>
          </p:nvPr>
        </p:nvSpPr>
        <p:spPr>
          <a:xfrm rot="5400000">
            <a:off x="4818982"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6" name="Text Placeholder 4">
            <a:extLst>
              <a:ext uri="{FF2B5EF4-FFF2-40B4-BE49-F238E27FC236}">
                <a16:creationId xmlns:a16="http://schemas.microsoft.com/office/drawing/2014/main" id="{A5503383-A8B0-564C-8751-AEE0A84AE6C3}"/>
              </a:ext>
            </a:extLst>
          </p:cNvPr>
          <p:cNvSpPr>
            <a:spLocks noGrp="1"/>
          </p:cNvSpPr>
          <p:nvPr>
            <p:ph type="body" sz="quarter" idx="2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textruta 5">
            <a:extLst>
              <a:ext uri="{FF2B5EF4-FFF2-40B4-BE49-F238E27FC236}">
                <a16:creationId xmlns:a16="http://schemas.microsoft.com/office/drawing/2014/main" id="{20837F49-91EB-42B0-817F-25FA2CF61F7C}"/>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textruta 8">
            <a:extLst>
              <a:ext uri="{FF2B5EF4-FFF2-40B4-BE49-F238E27FC236}">
                <a16:creationId xmlns:a16="http://schemas.microsoft.com/office/drawing/2014/main" id="{5433F36F-1EEE-45C9-AF9B-812580913CFB}"/>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9" name="Rektangel 28">
            <a:extLst>
              <a:ext uri="{FF2B5EF4-FFF2-40B4-BE49-F238E27FC236}">
                <a16:creationId xmlns:a16="http://schemas.microsoft.com/office/drawing/2014/main" id="{3095B94D-1B78-45D3-8B07-3E1D641DAC5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0" name="Rektangel 29">
            <a:extLst>
              <a:ext uri="{FF2B5EF4-FFF2-40B4-BE49-F238E27FC236}">
                <a16:creationId xmlns:a16="http://schemas.microsoft.com/office/drawing/2014/main" id="{FC625938-A741-4B6E-8EED-02F9929301E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4192418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 Fire bilder med ikoner">
    <p:bg>
      <p:bgPr>
        <a:solidFill>
          <a:schemeClr val="bg1"/>
        </a:solidFill>
        <a:effectLst/>
      </p:bgPr>
    </p:bg>
    <p:spTree>
      <p:nvGrpSpPr>
        <p:cNvPr id="1" name=""/>
        <p:cNvGrpSpPr/>
        <p:nvPr/>
      </p:nvGrpSpPr>
      <p:grpSpPr>
        <a:xfrm>
          <a:off x="0" y="0"/>
          <a:ext cx="0" cy="0"/>
          <a:chOff x="0" y="0"/>
          <a:chExt cx="0" cy="0"/>
        </a:xfrm>
      </p:grpSpPr>
      <p:sp>
        <p:nvSpPr>
          <p:cNvPr id="12" name="Picture Placeholder 28">
            <a:extLst>
              <a:ext uri="{FF2B5EF4-FFF2-40B4-BE49-F238E27FC236}">
                <a16:creationId xmlns:a16="http://schemas.microsoft.com/office/drawing/2014/main" id="{66A1736D-0DE2-E745-88D9-563B710EF5D1}"/>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3" name="Picture Placeholder 17">
            <a:extLst>
              <a:ext uri="{FF2B5EF4-FFF2-40B4-BE49-F238E27FC236}">
                <a16:creationId xmlns:a16="http://schemas.microsoft.com/office/drawing/2014/main" id="{F6D91FA2-3158-514E-AC7C-830A94A59D60}"/>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0" name="Picture Placeholder 11">
            <a:extLst>
              <a:ext uri="{FF2B5EF4-FFF2-40B4-BE49-F238E27FC236}">
                <a16:creationId xmlns:a16="http://schemas.microsoft.com/office/drawing/2014/main" id="{1B7FC29D-F898-3A44-989C-87EB7E0AE74E}"/>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1" name="Picture Placeholder 13">
            <a:extLst>
              <a:ext uri="{FF2B5EF4-FFF2-40B4-BE49-F238E27FC236}">
                <a16:creationId xmlns:a16="http://schemas.microsoft.com/office/drawing/2014/main" id="{F7C6A77F-C0D1-A44A-862B-B2F2882592E3}"/>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4" name="Picture Placeholder 4">
            <a:extLst>
              <a:ext uri="{FF2B5EF4-FFF2-40B4-BE49-F238E27FC236}">
                <a16:creationId xmlns:a16="http://schemas.microsoft.com/office/drawing/2014/main" id="{81D91098-732B-074B-B219-BF059229333C}"/>
              </a:ext>
            </a:extLst>
          </p:cNvPr>
          <p:cNvSpPr>
            <a:spLocks noGrp="1"/>
          </p:cNvSpPr>
          <p:nvPr>
            <p:ph type="pic" sz="quarter" idx="39" hasCustomPrompt="1"/>
          </p:nvPr>
        </p:nvSpPr>
        <p:spPr>
          <a:xfrm>
            <a:off x="2058068" y="800102"/>
            <a:ext cx="1979867" cy="1828800"/>
          </a:xfrm>
        </p:spPr>
        <p:txBody>
          <a:bodyPr/>
          <a:lstStyle>
            <a:lvl1pPr marL="12700" indent="0" algn="ctr">
              <a:buNone/>
              <a:defRPr sz="1300">
                <a:solidFill>
                  <a:schemeClr val="tx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15" name="Picture Placeholder 4">
            <a:extLst>
              <a:ext uri="{FF2B5EF4-FFF2-40B4-BE49-F238E27FC236}">
                <a16:creationId xmlns:a16="http://schemas.microsoft.com/office/drawing/2014/main" id="{71F87AE1-7112-F54A-A977-6BBBC300F50F}"/>
              </a:ext>
            </a:extLst>
          </p:cNvPr>
          <p:cNvSpPr>
            <a:spLocks noGrp="1"/>
          </p:cNvSpPr>
          <p:nvPr>
            <p:ph type="pic" sz="quarter" idx="40" hasCustomPrompt="1"/>
          </p:nvPr>
        </p:nvSpPr>
        <p:spPr>
          <a:xfrm>
            <a:off x="2058069" y="4229101"/>
            <a:ext cx="1979867" cy="1828800"/>
          </a:xfrm>
        </p:spPr>
        <p:txBody>
          <a:bodyPr/>
          <a:lstStyle>
            <a:lvl1pPr marL="12700" indent="0" algn="ctr">
              <a:buNone/>
              <a:defRPr sz="1300">
                <a:solidFill>
                  <a:schemeClr val="tx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18" name="Picture Placeholder 4">
            <a:extLst>
              <a:ext uri="{FF2B5EF4-FFF2-40B4-BE49-F238E27FC236}">
                <a16:creationId xmlns:a16="http://schemas.microsoft.com/office/drawing/2014/main" id="{19DE4C17-73C1-B043-AFB8-39C52FFF977C}"/>
              </a:ext>
            </a:extLst>
          </p:cNvPr>
          <p:cNvSpPr>
            <a:spLocks noGrp="1"/>
          </p:cNvSpPr>
          <p:nvPr>
            <p:ph type="pic" sz="quarter" idx="41" hasCustomPrompt="1"/>
          </p:nvPr>
        </p:nvSpPr>
        <p:spPr>
          <a:xfrm>
            <a:off x="8154622" y="800102"/>
            <a:ext cx="1979867" cy="1828800"/>
          </a:xfrm>
        </p:spPr>
        <p:txBody>
          <a:bodyPr/>
          <a:lstStyle>
            <a:lvl1pPr marL="12700" indent="0" algn="ctr">
              <a:buNone/>
              <a:defRPr sz="1300">
                <a:solidFill>
                  <a:schemeClr val="tx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19" name="Picture Placeholder 4">
            <a:extLst>
              <a:ext uri="{FF2B5EF4-FFF2-40B4-BE49-F238E27FC236}">
                <a16:creationId xmlns:a16="http://schemas.microsoft.com/office/drawing/2014/main" id="{9EAD56EA-10D4-4F4A-832B-AA6DC1EA75DB}"/>
              </a:ext>
            </a:extLst>
          </p:cNvPr>
          <p:cNvSpPr>
            <a:spLocks noGrp="1"/>
          </p:cNvSpPr>
          <p:nvPr>
            <p:ph type="pic" sz="quarter" idx="42" hasCustomPrompt="1"/>
          </p:nvPr>
        </p:nvSpPr>
        <p:spPr>
          <a:xfrm>
            <a:off x="8154622" y="4229101"/>
            <a:ext cx="1979867" cy="1828800"/>
          </a:xfrm>
        </p:spPr>
        <p:txBody>
          <a:bodyPr/>
          <a:lstStyle>
            <a:lvl1pPr marL="12700" indent="0" algn="ctr">
              <a:buNone/>
              <a:defRPr sz="1300">
                <a:solidFill>
                  <a:schemeClr val="tx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5" name="Platshållare för datum 3">
            <a:extLst>
              <a:ext uri="{FF2B5EF4-FFF2-40B4-BE49-F238E27FC236}">
                <a16:creationId xmlns:a16="http://schemas.microsoft.com/office/drawing/2014/main" id="{AB7A9C74-9AB2-BB49-869A-0162E88878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50A369F4-19D7-47EA-9DC5-C10783DA5FC6}" type="datetime1">
              <a:rPr lang="nb-NO" smtClean="0"/>
              <a:t>20.10.2022</a:t>
            </a:fld>
            <a:endParaRPr lang="en-US"/>
          </a:p>
        </p:txBody>
      </p:sp>
      <p:sp>
        <p:nvSpPr>
          <p:cNvPr id="26" name="Platshållare för sidfot 4">
            <a:extLst>
              <a:ext uri="{FF2B5EF4-FFF2-40B4-BE49-F238E27FC236}">
                <a16:creationId xmlns:a16="http://schemas.microsoft.com/office/drawing/2014/main" id="{C32F7104-2978-1146-B115-B3C3ABC66A8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27" name="Platshållare för bildnummer 5">
            <a:extLst>
              <a:ext uri="{FF2B5EF4-FFF2-40B4-BE49-F238E27FC236}">
                <a16:creationId xmlns:a16="http://schemas.microsoft.com/office/drawing/2014/main" id="{0D35DA1E-AB9D-5147-A3BA-2D38678EF3C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17" name="textruta 5">
            <a:extLst>
              <a:ext uri="{FF2B5EF4-FFF2-40B4-BE49-F238E27FC236}">
                <a16:creationId xmlns:a16="http://schemas.microsoft.com/office/drawing/2014/main" id="{A9840E22-C8C8-4AE4-A7EE-9F5F0CF6DD23}"/>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30571E3C-8A15-4FEA-84EA-DA04734C6503}"/>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8" name="Rektangel 27">
            <a:extLst>
              <a:ext uri="{FF2B5EF4-FFF2-40B4-BE49-F238E27FC236}">
                <a16:creationId xmlns:a16="http://schemas.microsoft.com/office/drawing/2014/main" id="{B702305D-F7AD-4909-8039-1C6532309C6B}"/>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9" name="Rektangel 28">
            <a:extLst>
              <a:ext uri="{FF2B5EF4-FFF2-40B4-BE49-F238E27FC236}">
                <a16:creationId xmlns:a16="http://schemas.microsoft.com/office/drawing/2014/main" id="{1E7431A3-F7FC-4CF1-BD52-003947D9BEC5}"/>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6067605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5 To bilder med grafikk">
    <p:bg>
      <p:bgPr>
        <a:solidFill>
          <a:schemeClr val="bg1"/>
        </a:solidFill>
        <a:effectLst/>
      </p:bgPr>
    </p:bg>
    <p:spTree>
      <p:nvGrpSpPr>
        <p:cNvPr id="1" name=""/>
        <p:cNvGrpSpPr/>
        <p:nvPr/>
      </p:nvGrpSpPr>
      <p:grpSpPr>
        <a:xfrm>
          <a:off x="0" y="0"/>
          <a:ext cx="0" cy="0"/>
          <a:chOff x="0" y="0"/>
          <a:chExt cx="0" cy="0"/>
        </a:xfrm>
      </p:grpSpPr>
      <p:sp>
        <p:nvSpPr>
          <p:cNvPr id="16" name="Picture Placeholder 13">
            <a:extLst>
              <a:ext uri="{FF2B5EF4-FFF2-40B4-BE49-F238E27FC236}">
                <a16:creationId xmlns:a16="http://schemas.microsoft.com/office/drawing/2014/main" id="{4112384D-AFE6-0044-8D33-BD96D1F23E2F}"/>
              </a:ext>
            </a:extLst>
          </p:cNvPr>
          <p:cNvSpPr>
            <a:spLocks noGrp="1"/>
          </p:cNvSpPr>
          <p:nvPr>
            <p:ph type="pic" sz="quarter" idx="19" hasCustomPrompt="1"/>
          </p:nvPr>
        </p:nvSpPr>
        <p:spPr>
          <a:xfrm>
            <a:off x="610652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dirty="0"/>
              <a:t>Klikk på ikonet for å legge til et bilde
</a:t>
            </a:r>
            <a:endParaRPr lang="en-GB" dirty="0"/>
          </a:p>
        </p:txBody>
      </p:sp>
      <p:sp>
        <p:nvSpPr>
          <p:cNvPr id="2" name="Date Placeholder 1">
            <a:extLst>
              <a:ext uri="{FF2B5EF4-FFF2-40B4-BE49-F238E27FC236}">
                <a16:creationId xmlns:a16="http://schemas.microsoft.com/office/drawing/2014/main" id="{CB933F6B-2C2A-DB4E-8D3A-6DB67A584F23}"/>
              </a:ext>
            </a:extLst>
          </p:cNvPr>
          <p:cNvSpPr>
            <a:spLocks noGrp="1"/>
          </p:cNvSpPr>
          <p:nvPr>
            <p:ph type="dt" sz="half" idx="16"/>
          </p:nvPr>
        </p:nvSpPr>
        <p:spPr>
          <a:xfrm>
            <a:off x="2185246" y="6453942"/>
            <a:ext cx="1878120" cy="112593"/>
          </a:xfrm>
          <a:prstGeom prst="rect">
            <a:avLst/>
          </a:prstGeom>
        </p:spPr>
        <p:txBody>
          <a:bodyPr/>
          <a:lstStyle>
            <a:lvl1pPr>
              <a:defRPr>
                <a:solidFill>
                  <a:schemeClr val="bg1"/>
                </a:solidFill>
              </a:defRPr>
            </a:lvl1pPr>
          </a:lstStyle>
          <a:p>
            <a:fld id="{0D3EC5EC-937C-48C1-A375-9887E157EB64}" type="datetime1">
              <a:rPr lang="nb-NO" smtClean="0"/>
              <a:t>20.10.2022</a:t>
            </a:fld>
            <a:endParaRPr lang="en-US"/>
          </a:p>
        </p:txBody>
      </p:sp>
      <p:sp>
        <p:nvSpPr>
          <p:cNvPr id="13" name="Picture Placeholder 12">
            <a:extLst>
              <a:ext uri="{FF2B5EF4-FFF2-40B4-BE49-F238E27FC236}">
                <a16:creationId xmlns:a16="http://schemas.microsoft.com/office/drawing/2014/main" id="{E694F34C-2436-894C-9A38-5ECC387754EF}"/>
              </a:ext>
            </a:extLst>
          </p:cNvPr>
          <p:cNvSpPr>
            <a:spLocks noGrp="1"/>
          </p:cNvSpPr>
          <p:nvPr>
            <p:ph type="pic" sz="quarter" idx="13" hasCustomPrompt="1"/>
          </p:nvPr>
        </p:nvSpPr>
        <p:spPr>
          <a:xfrm>
            <a:off x="5" y="5"/>
            <a:ext cx="6109247" cy="6857997"/>
          </a:xfrm>
          <a:custGeom>
            <a:avLst/>
            <a:gdLst>
              <a:gd name="connsiteX0" fmla="*/ 1146049 w 6094408"/>
              <a:gd name="connsiteY0" fmla="*/ 6470534 h 6857997"/>
              <a:gd name="connsiteX1" fmla="*/ 1157832 w 6094408"/>
              <a:gd name="connsiteY1" fmla="*/ 6505507 h 6857997"/>
              <a:gd name="connsiteX2" fmla="*/ 1134642 w 6094408"/>
              <a:gd name="connsiteY2" fmla="*/ 6505507 h 6857997"/>
              <a:gd name="connsiteX3" fmla="*/ 788170 w 6094408"/>
              <a:gd name="connsiteY3" fmla="*/ 6470534 h 6857997"/>
              <a:gd name="connsiteX4" fmla="*/ 799953 w 6094408"/>
              <a:gd name="connsiteY4" fmla="*/ 6505507 h 6857997"/>
              <a:gd name="connsiteX5" fmla="*/ 776763 w 6094408"/>
              <a:gd name="connsiteY5" fmla="*/ 6505507 h 6857997"/>
              <a:gd name="connsiteX6" fmla="*/ 1132323 w 6094408"/>
              <a:gd name="connsiteY6" fmla="*/ 6451543 h 6857997"/>
              <a:gd name="connsiteX7" fmla="*/ 1100860 w 6094408"/>
              <a:gd name="connsiteY7" fmla="*/ 6542674 h 6857997"/>
              <a:gd name="connsiteX8" fmla="*/ 1123110 w 6094408"/>
              <a:gd name="connsiteY8" fmla="*/ 6542674 h 6857997"/>
              <a:gd name="connsiteX9" fmla="*/ 1128876 w 6094408"/>
              <a:gd name="connsiteY9" fmla="*/ 6524060 h 6857997"/>
              <a:gd name="connsiteX10" fmla="*/ 1163786 w 6094408"/>
              <a:gd name="connsiteY10" fmla="*/ 6524060 h 6857997"/>
              <a:gd name="connsiteX11" fmla="*/ 1169741 w 6094408"/>
              <a:gd name="connsiteY11" fmla="*/ 6542674 h 6857997"/>
              <a:gd name="connsiteX12" fmla="*/ 1191615 w 6094408"/>
              <a:gd name="connsiteY12" fmla="*/ 6542674 h 6857997"/>
              <a:gd name="connsiteX13" fmla="*/ 1159148 w 6094408"/>
              <a:gd name="connsiteY13" fmla="*/ 6451543 h 6857997"/>
              <a:gd name="connsiteX14" fmla="*/ 961907 w 6094408"/>
              <a:gd name="connsiteY14" fmla="*/ 6451543 h 6857997"/>
              <a:gd name="connsiteX15" fmla="*/ 933640 w 6094408"/>
              <a:gd name="connsiteY15" fmla="*/ 6479246 h 6857997"/>
              <a:gd name="connsiteX16" fmla="*/ 961907 w 6094408"/>
              <a:gd name="connsiteY16" fmla="*/ 6505821 h 6857997"/>
              <a:gd name="connsiteX17" fmla="*/ 983468 w 6094408"/>
              <a:gd name="connsiteY17" fmla="*/ 6505821 h 6857997"/>
              <a:gd name="connsiteX18" fmla="*/ 991678 w 6094408"/>
              <a:gd name="connsiteY18" fmla="*/ 6514282 h 6857997"/>
              <a:gd name="connsiteX19" fmla="*/ 983468 w 6094408"/>
              <a:gd name="connsiteY19" fmla="*/ 6522743 h 6857997"/>
              <a:gd name="connsiteX20" fmla="*/ 937338 w 6094408"/>
              <a:gd name="connsiteY20" fmla="*/ 6522743 h 6857997"/>
              <a:gd name="connsiteX21" fmla="*/ 937338 w 6094408"/>
              <a:gd name="connsiteY21" fmla="*/ 6542674 h 6857997"/>
              <a:gd name="connsiteX22" fmla="*/ 982716 w 6094408"/>
              <a:gd name="connsiteY22" fmla="*/ 6542674 h 6857997"/>
              <a:gd name="connsiteX23" fmla="*/ 1011358 w 6094408"/>
              <a:gd name="connsiteY23" fmla="*/ 6514282 h 6857997"/>
              <a:gd name="connsiteX24" fmla="*/ 986727 w 6094408"/>
              <a:gd name="connsiteY24" fmla="*/ 6487707 h 6857997"/>
              <a:gd name="connsiteX25" fmla="*/ 961907 w 6094408"/>
              <a:gd name="connsiteY25" fmla="*/ 6487707 h 6857997"/>
              <a:gd name="connsiteX26" fmla="*/ 953321 w 6094408"/>
              <a:gd name="connsiteY26" fmla="*/ 6479246 h 6857997"/>
              <a:gd name="connsiteX27" fmla="*/ 961907 w 6094408"/>
              <a:gd name="connsiteY27" fmla="*/ 6470785 h 6857997"/>
              <a:gd name="connsiteX28" fmla="*/ 1004965 w 6094408"/>
              <a:gd name="connsiteY28" fmla="*/ 6470785 h 6857997"/>
              <a:gd name="connsiteX29" fmla="*/ 1004965 w 6094408"/>
              <a:gd name="connsiteY29" fmla="*/ 6451543 h 6857997"/>
              <a:gd name="connsiteX30" fmla="*/ 841570 w 6094408"/>
              <a:gd name="connsiteY30" fmla="*/ 6451543 h 6857997"/>
              <a:gd name="connsiteX31" fmla="*/ 841570 w 6094408"/>
              <a:gd name="connsiteY31" fmla="*/ 6542674 h 6857997"/>
              <a:gd name="connsiteX32" fmla="*/ 862692 w 6094408"/>
              <a:gd name="connsiteY32" fmla="*/ 6542674 h 6857997"/>
              <a:gd name="connsiteX33" fmla="*/ 862692 w 6094408"/>
              <a:gd name="connsiteY33" fmla="*/ 6486454 h 6857997"/>
              <a:gd name="connsiteX34" fmla="*/ 898981 w 6094408"/>
              <a:gd name="connsiteY34" fmla="*/ 6542486 h 6857997"/>
              <a:gd name="connsiteX35" fmla="*/ 898981 w 6094408"/>
              <a:gd name="connsiteY35" fmla="*/ 6542674 h 6857997"/>
              <a:gd name="connsiteX36" fmla="*/ 920855 w 6094408"/>
              <a:gd name="connsiteY36" fmla="*/ 6542674 h 6857997"/>
              <a:gd name="connsiteX37" fmla="*/ 920793 w 6094408"/>
              <a:gd name="connsiteY37" fmla="*/ 6522994 h 6857997"/>
              <a:gd name="connsiteX38" fmla="*/ 920667 w 6094408"/>
              <a:gd name="connsiteY38" fmla="*/ 6451543 h 6857997"/>
              <a:gd name="connsiteX39" fmla="*/ 899671 w 6094408"/>
              <a:gd name="connsiteY39" fmla="*/ 6451543 h 6857997"/>
              <a:gd name="connsiteX40" fmla="*/ 899671 w 6094408"/>
              <a:gd name="connsiteY40" fmla="*/ 6508829 h 6857997"/>
              <a:gd name="connsiteX41" fmla="*/ 863068 w 6094408"/>
              <a:gd name="connsiteY41" fmla="*/ 6451543 h 6857997"/>
              <a:gd name="connsiteX42" fmla="*/ 774444 w 6094408"/>
              <a:gd name="connsiteY42" fmla="*/ 6451543 h 6857997"/>
              <a:gd name="connsiteX43" fmla="*/ 742918 w 6094408"/>
              <a:gd name="connsiteY43" fmla="*/ 6542674 h 6857997"/>
              <a:gd name="connsiteX44" fmla="*/ 765168 w 6094408"/>
              <a:gd name="connsiteY44" fmla="*/ 6542674 h 6857997"/>
              <a:gd name="connsiteX45" fmla="*/ 770934 w 6094408"/>
              <a:gd name="connsiteY45" fmla="*/ 6524060 h 6857997"/>
              <a:gd name="connsiteX46" fmla="*/ 805845 w 6094408"/>
              <a:gd name="connsiteY46" fmla="*/ 6524060 h 6857997"/>
              <a:gd name="connsiteX47" fmla="*/ 811799 w 6094408"/>
              <a:gd name="connsiteY47" fmla="*/ 6542674 h 6857997"/>
              <a:gd name="connsiteX48" fmla="*/ 833735 w 6094408"/>
              <a:gd name="connsiteY48" fmla="*/ 6542674 h 6857997"/>
              <a:gd name="connsiteX49" fmla="*/ 801269 w 6094408"/>
              <a:gd name="connsiteY49" fmla="*/ 6451543 h 6857997"/>
              <a:gd name="connsiteX50" fmla="*/ 604404 w 6094408"/>
              <a:gd name="connsiteY50" fmla="*/ 6451543 h 6857997"/>
              <a:gd name="connsiteX51" fmla="*/ 576137 w 6094408"/>
              <a:gd name="connsiteY51" fmla="*/ 6479246 h 6857997"/>
              <a:gd name="connsiteX52" fmla="*/ 604404 w 6094408"/>
              <a:gd name="connsiteY52" fmla="*/ 6505821 h 6857997"/>
              <a:gd name="connsiteX53" fmla="*/ 625964 w 6094408"/>
              <a:gd name="connsiteY53" fmla="*/ 6505821 h 6857997"/>
              <a:gd name="connsiteX54" fmla="*/ 634174 w 6094408"/>
              <a:gd name="connsiteY54" fmla="*/ 6514282 h 6857997"/>
              <a:gd name="connsiteX55" fmla="*/ 625964 w 6094408"/>
              <a:gd name="connsiteY55" fmla="*/ 6522743 h 6857997"/>
              <a:gd name="connsiteX56" fmla="*/ 579772 w 6094408"/>
              <a:gd name="connsiteY56" fmla="*/ 6522743 h 6857997"/>
              <a:gd name="connsiteX57" fmla="*/ 579772 w 6094408"/>
              <a:gd name="connsiteY57" fmla="*/ 6542674 h 6857997"/>
              <a:gd name="connsiteX58" fmla="*/ 625149 w 6094408"/>
              <a:gd name="connsiteY58" fmla="*/ 6542674 h 6857997"/>
              <a:gd name="connsiteX59" fmla="*/ 653792 w 6094408"/>
              <a:gd name="connsiteY59" fmla="*/ 6514282 h 6857997"/>
              <a:gd name="connsiteX60" fmla="*/ 629223 w 6094408"/>
              <a:gd name="connsiteY60" fmla="*/ 6487707 h 6857997"/>
              <a:gd name="connsiteX61" fmla="*/ 604404 w 6094408"/>
              <a:gd name="connsiteY61" fmla="*/ 6487707 h 6857997"/>
              <a:gd name="connsiteX62" fmla="*/ 595817 w 6094408"/>
              <a:gd name="connsiteY62" fmla="*/ 6479246 h 6857997"/>
              <a:gd name="connsiteX63" fmla="*/ 604404 w 6094408"/>
              <a:gd name="connsiteY63" fmla="*/ 6470785 h 6857997"/>
              <a:gd name="connsiteX64" fmla="*/ 647462 w 6094408"/>
              <a:gd name="connsiteY64" fmla="*/ 6470785 h 6857997"/>
              <a:gd name="connsiteX65" fmla="*/ 647462 w 6094408"/>
              <a:gd name="connsiteY65" fmla="*/ 6451543 h 6857997"/>
              <a:gd name="connsiteX66" fmla="*/ 1023956 w 6094408"/>
              <a:gd name="connsiteY66" fmla="*/ 6451480 h 6857997"/>
              <a:gd name="connsiteX67" fmla="*/ 1023956 w 6094408"/>
              <a:gd name="connsiteY67" fmla="*/ 6542674 h 6857997"/>
              <a:gd name="connsiteX68" fmla="*/ 1045016 w 6094408"/>
              <a:gd name="connsiteY68" fmla="*/ 6542674 h 6857997"/>
              <a:gd name="connsiteX69" fmla="*/ 1045016 w 6094408"/>
              <a:gd name="connsiteY69" fmla="*/ 6504191 h 6857997"/>
              <a:gd name="connsiteX70" fmla="*/ 1074975 w 6094408"/>
              <a:gd name="connsiteY70" fmla="*/ 6542674 h 6857997"/>
              <a:gd name="connsiteX71" fmla="*/ 1099481 w 6094408"/>
              <a:gd name="connsiteY71" fmla="*/ 6542674 h 6857997"/>
              <a:gd name="connsiteX72" fmla="*/ 1065009 w 6094408"/>
              <a:gd name="connsiteY72" fmla="*/ 6497109 h 6857997"/>
              <a:gd name="connsiteX73" fmla="*/ 1099481 w 6094408"/>
              <a:gd name="connsiteY73" fmla="*/ 6451480 h 6857997"/>
              <a:gd name="connsiteX74" fmla="*/ 1074975 w 6094408"/>
              <a:gd name="connsiteY74" fmla="*/ 6451480 h 6857997"/>
              <a:gd name="connsiteX75" fmla="*/ 1045016 w 6094408"/>
              <a:gd name="connsiteY75" fmla="*/ 6489963 h 6857997"/>
              <a:gd name="connsiteX76" fmla="*/ 1045016 w 6094408"/>
              <a:gd name="connsiteY76" fmla="*/ 6451480 h 6857997"/>
              <a:gd name="connsiteX77" fmla="*/ 666077 w 6094408"/>
              <a:gd name="connsiteY77" fmla="*/ 6451480 h 6857997"/>
              <a:gd name="connsiteX78" fmla="*/ 666077 w 6094408"/>
              <a:gd name="connsiteY78" fmla="*/ 6542674 h 6857997"/>
              <a:gd name="connsiteX79" fmla="*/ 687073 w 6094408"/>
              <a:gd name="connsiteY79" fmla="*/ 6542674 h 6857997"/>
              <a:gd name="connsiteX80" fmla="*/ 687073 w 6094408"/>
              <a:gd name="connsiteY80" fmla="*/ 6504191 h 6857997"/>
              <a:gd name="connsiteX81" fmla="*/ 717033 w 6094408"/>
              <a:gd name="connsiteY81" fmla="*/ 6542674 h 6857997"/>
              <a:gd name="connsiteX82" fmla="*/ 741602 w 6094408"/>
              <a:gd name="connsiteY82" fmla="*/ 6542674 h 6857997"/>
              <a:gd name="connsiteX83" fmla="*/ 707067 w 6094408"/>
              <a:gd name="connsiteY83" fmla="*/ 6497109 h 6857997"/>
              <a:gd name="connsiteX84" fmla="*/ 741602 w 6094408"/>
              <a:gd name="connsiteY84" fmla="*/ 6451480 h 6857997"/>
              <a:gd name="connsiteX85" fmla="*/ 717033 w 6094408"/>
              <a:gd name="connsiteY85" fmla="*/ 6451480 h 6857997"/>
              <a:gd name="connsiteX86" fmla="*/ 687073 w 6094408"/>
              <a:gd name="connsiteY86" fmla="*/ 6489963 h 6857997"/>
              <a:gd name="connsiteX87" fmla="*/ 687073 w 6094408"/>
              <a:gd name="connsiteY87" fmla="*/ 6451480 h 6857997"/>
              <a:gd name="connsiteX88" fmla="*/ 0 w 6094408"/>
              <a:gd name="connsiteY88" fmla="*/ 0 h 6857997"/>
              <a:gd name="connsiteX89" fmla="*/ 6094408 w 6094408"/>
              <a:gd name="connsiteY89" fmla="*/ 0 h 6857997"/>
              <a:gd name="connsiteX90" fmla="*/ 6094408 w 6094408"/>
              <a:gd name="connsiteY90" fmla="*/ 6857997 h 6857997"/>
              <a:gd name="connsiteX91" fmla="*/ 0 w 6094408"/>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4408"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6094408" y="0"/>
                </a:lnTo>
                <a:lnTo>
                  <a:pt x="6094408"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dirty="0"/>
              <a:t>Klikk på ikonet for å legge til et bilde
</a:t>
            </a:r>
            <a:endParaRPr lang="en-GB" dirty="0"/>
          </a:p>
        </p:txBody>
      </p:sp>
      <p:pic>
        <p:nvPicPr>
          <p:cNvPr id="4" name="Picture 3">
            <a:extLst>
              <a:ext uri="{FF2B5EF4-FFF2-40B4-BE49-F238E27FC236}">
                <a16:creationId xmlns:a16="http://schemas.microsoft.com/office/drawing/2014/main" id="{B3D60CCC-F2DD-4247-911D-3D6E39D2B63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106523" y="3429000"/>
            <a:ext cx="6096000" cy="3429000"/>
          </a:xfrm>
          <a:prstGeom prst="rect">
            <a:avLst/>
          </a:prstGeom>
        </p:spPr>
      </p:pic>
      <p:sp>
        <p:nvSpPr>
          <p:cNvPr id="10" name="Text Placeholder 4">
            <a:extLst>
              <a:ext uri="{FF2B5EF4-FFF2-40B4-BE49-F238E27FC236}">
                <a16:creationId xmlns:a16="http://schemas.microsoft.com/office/drawing/2014/main" id="{CC8634A3-40E2-E941-BE06-B35A402E81A2}"/>
              </a:ext>
            </a:extLst>
          </p:cNvPr>
          <p:cNvSpPr>
            <a:spLocks noGrp="1"/>
          </p:cNvSpPr>
          <p:nvPr>
            <p:ph type="body" sz="quarter" idx="20"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1" name="Text Placeholder 4">
            <a:extLst>
              <a:ext uri="{FF2B5EF4-FFF2-40B4-BE49-F238E27FC236}">
                <a16:creationId xmlns:a16="http://schemas.microsoft.com/office/drawing/2014/main" id="{7FF54DF7-8C90-5048-91F4-ED1EB63FEBB9}"/>
              </a:ext>
            </a:extLst>
          </p:cNvPr>
          <p:cNvSpPr>
            <a:spLocks noGrp="1"/>
          </p:cNvSpPr>
          <p:nvPr>
            <p:ph type="body" sz="quarter" idx="21" hasCustomPrompt="1"/>
          </p:nvPr>
        </p:nvSpPr>
        <p:spPr>
          <a:xfrm rot="5400000">
            <a:off x="4818982"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a:t>Project City Country</a:t>
            </a:r>
          </a:p>
        </p:txBody>
      </p:sp>
      <p:sp>
        <p:nvSpPr>
          <p:cNvPr id="12" name="textruta 5">
            <a:extLst>
              <a:ext uri="{FF2B5EF4-FFF2-40B4-BE49-F238E27FC236}">
                <a16:creationId xmlns:a16="http://schemas.microsoft.com/office/drawing/2014/main" id="{7FB6412B-8F25-4FC7-88B8-62A0DFBAAB69}"/>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4" name="textruta 8">
            <a:extLst>
              <a:ext uri="{FF2B5EF4-FFF2-40B4-BE49-F238E27FC236}">
                <a16:creationId xmlns:a16="http://schemas.microsoft.com/office/drawing/2014/main" id="{6FF45BE8-C781-43C0-B6DF-6974CA08D305}"/>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5" name="Rektangel 14">
            <a:extLst>
              <a:ext uri="{FF2B5EF4-FFF2-40B4-BE49-F238E27FC236}">
                <a16:creationId xmlns:a16="http://schemas.microsoft.com/office/drawing/2014/main" id="{014B3DA2-81A1-4AC0-8E33-D76D69095D03}"/>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7" name="Rektangel 16">
            <a:extLst>
              <a:ext uri="{FF2B5EF4-FFF2-40B4-BE49-F238E27FC236}">
                <a16:creationId xmlns:a16="http://schemas.microsoft.com/office/drawing/2014/main" id="{2AE865ED-9F16-4F74-BB05-D4D8C31F051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1963265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6 Tekst med halv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tre linjer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0B678D7-614D-4AF1-A11B-ACE158540D3E}"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861981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6 Tekst med to halvbilder">
    <p:spTree>
      <p:nvGrpSpPr>
        <p:cNvPr id="1" name=""/>
        <p:cNvGrpSpPr/>
        <p:nvPr/>
      </p:nvGrpSpPr>
      <p:grpSpPr>
        <a:xfrm>
          <a:off x="0" y="0"/>
          <a:ext cx="0" cy="0"/>
          <a:chOff x="0" y="0"/>
          <a:chExt cx="0" cy="0"/>
        </a:xfrm>
      </p:grpSpPr>
      <p:sp>
        <p:nvSpPr>
          <p:cNvPr id="17" name="Picture Placeholder 13">
            <a:extLst>
              <a:ext uri="{FF2B5EF4-FFF2-40B4-BE49-F238E27FC236}">
                <a16:creationId xmlns:a16="http://schemas.microsoft.com/office/drawing/2014/main" id="{9D64F04D-9016-D648-A564-243328D5CF42}"/>
              </a:ext>
            </a:extLst>
          </p:cNvPr>
          <p:cNvSpPr>
            <a:spLocks noGrp="1"/>
          </p:cNvSpPr>
          <p:nvPr>
            <p:ph type="pic" sz="quarter" idx="20" hasCustomPrompt="1"/>
          </p:nvPr>
        </p:nvSpPr>
        <p:spPr>
          <a:xfrm>
            <a:off x="6102124"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8" name="Picture Placeholder 17">
            <a:extLst>
              <a:ext uri="{FF2B5EF4-FFF2-40B4-BE49-F238E27FC236}">
                <a16:creationId xmlns:a16="http://schemas.microsoft.com/office/drawing/2014/main" id="{F0C79A00-1FF1-DE4A-B834-AE197A728667}"/>
              </a:ext>
            </a:extLst>
          </p:cNvPr>
          <p:cNvSpPr>
            <a:spLocks noGrp="1"/>
          </p:cNvSpPr>
          <p:nvPr>
            <p:ph type="pic" sz="quarter" idx="21" hasCustomPrompt="1"/>
          </p:nvPr>
        </p:nvSpPr>
        <p:spPr>
          <a:xfrm>
            <a:off x="6102124"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chemeClr val="accent6">
              <a:lumMod val="90000"/>
            </a:schemeClr>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20467CA4-0B99-3D43-951D-AF48E93B71AF}"/>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tre linjer
</a:t>
            </a:r>
            <a:endParaRPr lang="en-US" noProof="0" dirty="0"/>
          </a:p>
        </p:txBody>
      </p:sp>
      <p:sp>
        <p:nvSpPr>
          <p:cNvPr id="28" name="Platshållare för text 11">
            <a:extLst>
              <a:ext uri="{FF2B5EF4-FFF2-40B4-BE49-F238E27FC236}">
                <a16:creationId xmlns:a16="http://schemas.microsoft.com/office/drawing/2014/main" id="{6EA4EC91-4073-7042-8C47-9A5C07E48A82}"/>
              </a:ext>
            </a:extLst>
          </p:cNvPr>
          <p:cNvSpPr>
            <a:spLocks noGrp="1"/>
          </p:cNvSpPr>
          <p:nvPr>
            <p:ph type="body" sz="quarter" idx="22"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9" name="Platshållare för datum 3">
            <a:extLst>
              <a:ext uri="{FF2B5EF4-FFF2-40B4-BE49-F238E27FC236}">
                <a16:creationId xmlns:a16="http://schemas.microsoft.com/office/drawing/2014/main" id="{45B54E49-CA70-F24E-94C1-2A908903A1E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287643A-5769-4B5E-BDB9-FDE0A0FE12AD}" type="datetime1">
              <a:rPr lang="nb-NO" noProof="0" smtClean="0"/>
              <a:t>20.10.2022</a:t>
            </a:fld>
            <a:endParaRPr lang="en-US" noProof="0"/>
          </a:p>
        </p:txBody>
      </p:sp>
      <p:sp>
        <p:nvSpPr>
          <p:cNvPr id="20" name="Platshållare för sidfot 4">
            <a:extLst>
              <a:ext uri="{FF2B5EF4-FFF2-40B4-BE49-F238E27FC236}">
                <a16:creationId xmlns:a16="http://schemas.microsoft.com/office/drawing/2014/main" id="{81CF31E5-3CFA-0741-9FA7-E68B33FF182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25" name="Platshållare för bildnummer 5">
            <a:extLst>
              <a:ext uri="{FF2B5EF4-FFF2-40B4-BE49-F238E27FC236}">
                <a16:creationId xmlns:a16="http://schemas.microsoft.com/office/drawing/2014/main" id="{E01C1CB6-4DB0-AD41-90AA-E2810CAF6C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7" name="Text Placeholder 4">
            <a:extLst>
              <a:ext uri="{FF2B5EF4-FFF2-40B4-BE49-F238E27FC236}">
                <a16:creationId xmlns:a16="http://schemas.microsoft.com/office/drawing/2014/main" id="{72EE66E8-7924-5B47-AFDD-577EDE917188}"/>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9" name="Text Placeholder 4">
            <a:extLst>
              <a:ext uri="{FF2B5EF4-FFF2-40B4-BE49-F238E27FC236}">
                <a16:creationId xmlns:a16="http://schemas.microsoft.com/office/drawing/2014/main" id="{F0ECC550-5076-C14C-9AC3-F7D9B43AE5CC}"/>
              </a:ext>
            </a:extLst>
          </p:cNvPr>
          <p:cNvSpPr>
            <a:spLocks noGrp="1"/>
          </p:cNvSpPr>
          <p:nvPr>
            <p:ph type="body" sz="quarter" idx="23" hasCustomPrompt="1"/>
          </p:nvPr>
        </p:nvSpPr>
        <p:spPr>
          <a:xfrm rot="5400000">
            <a:off x="10901730" y="4232646"/>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3403961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6 Tekst med smalt 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0801"/>
            <a:ext cx="7258375" cy="860256"/>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8" name="Text Placeholder 7">
            <a:extLst>
              <a:ext uri="{FF2B5EF4-FFF2-40B4-BE49-F238E27FC236}">
                <a16:creationId xmlns:a16="http://schemas.microsoft.com/office/drawing/2014/main" id="{2E443046-6083-654F-90A3-8BC37A592844}"/>
              </a:ext>
            </a:extLst>
          </p:cNvPr>
          <p:cNvSpPr>
            <a:spLocks noGrp="1"/>
          </p:cNvSpPr>
          <p:nvPr>
            <p:ph type="body" sz="quarter" idx="19" hasCustomPrompt="1"/>
          </p:nvPr>
        </p:nvSpPr>
        <p:spPr>
          <a:xfrm>
            <a:off x="576000" y="2527201"/>
            <a:ext cx="3481650"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dirty="0"/>
              <a:t>Legg til en overskrift
</a:t>
            </a:r>
            <a:endParaRPr lang="en-US" noProof="0" dirty="0"/>
          </a:p>
        </p:txBody>
      </p:sp>
      <p:sp>
        <p:nvSpPr>
          <p:cNvPr id="16" name="Text Placeholder 7">
            <a:extLst>
              <a:ext uri="{FF2B5EF4-FFF2-40B4-BE49-F238E27FC236}">
                <a16:creationId xmlns:a16="http://schemas.microsoft.com/office/drawing/2014/main" id="{E67F9331-98D1-9C4B-905A-0ADF2E53F9BE}"/>
              </a:ext>
            </a:extLst>
          </p:cNvPr>
          <p:cNvSpPr>
            <a:spLocks noGrp="1"/>
          </p:cNvSpPr>
          <p:nvPr>
            <p:ph type="body" sz="quarter" idx="20" hasCustomPrompt="1"/>
          </p:nvPr>
        </p:nvSpPr>
        <p:spPr>
          <a:xfrm>
            <a:off x="4360747" y="2527201"/>
            <a:ext cx="3470274" cy="353159"/>
          </a:xfrm>
        </p:spPr>
        <p:txBody>
          <a:bodyPr/>
          <a:lstStyle>
            <a:lvl1pPr marL="0" indent="0">
              <a:lnSpc>
                <a:spcPct val="100000"/>
              </a:lnSpc>
              <a:spcBef>
                <a:spcPts val="0"/>
              </a:spcBef>
              <a:spcAft>
                <a:spcPts val="2000"/>
              </a:spcAft>
              <a:buNone/>
              <a:defRPr sz="1800" b="1" spc="40" baseline="0"/>
            </a:lvl1pPr>
            <a:lvl2pPr marL="180000">
              <a:lnSpc>
                <a:spcPct val="100000"/>
              </a:lnSpc>
              <a:spcBef>
                <a:spcPts val="0"/>
              </a:spcBef>
              <a:spcAft>
                <a:spcPts val="600"/>
              </a:spcAft>
              <a:defRPr sz="1800" spc="40" baseline="0"/>
            </a:lvl2pPr>
            <a:lvl3pPr marL="404813" indent="-182563">
              <a:tabLst/>
              <a:defRPr sz="1400" spc="40" baseline="0"/>
            </a:lvl3pPr>
            <a:lvl4pPr marL="536575" indent="-131763">
              <a:tabLst/>
              <a:defRPr sz="1200" spc="40" baseline="0"/>
            </a:lvl4pPr>
            <a:lvl5pPr marL="627063" indent="-130175">
              <a:tabLst/>
              <a:defRPr sz="1100" spc="40" baseline="0"/>
            </a:lvl5pPr>
          </a:lstStyle>
          <a:p>
            <a:pPr lvl="0"/>
            <a:r>
              <a:rPr lang="nb-NO" noProof="0" dirty="0"/>
              <a:t>Legg til en overskrift
</a:t>
            </a:r>
            <a:endParaRPr lang="en-US" noProof="0" dirty="0"/>
          </a:p>
        </p:txBody>
      </p:sp>
      <p:sp>
        <p:nvSpPr>
          <p:cNvPr id="18" name="Platshållare för text 11">
            <a:extLst>
              <a:ext uri="{FF2B5EF4-FFF2-40B4-BE49-F238E27FC236}">
                <a16:creationId xmlns:a16="http://schemas.microsoft.com/office/drawing/2014/main" id="{B167AB32-6297-C042-8F90-85FF79E8A715}"/>
              </a:ext>
            </a:extLst>
          </p:cNvPr>
          <p:cNvSpPr>
            <a:spLocks noGrp="1"/>
          </p:cNvSpPr>
          <p:nvPr>
            <p:ph type="body" sz="quarter" idx="22" hasCustomPrompt="1"/>
          </p:nvPr>
        </p:nvSpPr>
        <p:spPr>
          <a:xfrm>
            <a:off x="576001" y="3101340"/>
            <a:ext cx="3481650" cy="3027998"/>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0" name="Platshållare för text 11">
            <a:extLst>
              <a:ext uri="{FF2B5EF4-FFF2-40B4-BE49-F238E27FC236}">
                <a16:creationId xmlns:a16="http://schemas.microsoft.com/office/drawing/2014/main" id="{A3BB055C-51F0-9547-B732-F77893221A8A}"/>
              </a:ext>
            </a:extLst>
          </p:cNvPr>
          <p:cNvSpPr>
            <a:spLocks noGrp="1"/>
          </p:cNvSpPr>
          <p:nvPr>
            <p:ph type="body" sz="quarter" idx="23" hasCustomPrompt="1"/>
          </p:nvPr>
        </p:nvSpPr>
        <p:spPr>
          <a:xfrm>
            <a:off x="4360747" y="3101340"/>
            <a:ext cx="3468803" cy="3027998"/>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5" name="Platshållare för datum 3">
            <a:extLst>
              <a:ext uri="{FF2B5EF4-FFF2-40B4-BE49-F238E27FC236}">
                <a16:creationId xmlns:a16="http://schemas.microsoft.com/office/drawing/2014/main" id="{EF8DED46-4381-4A4E-B90C-47E643212D3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69DFA0E-C1DA-432E-8987-16AF633C9098}" type="datetime1">
              <a:rPr lang="nb-NO" noProof="0" smtClean="0"/>
              <a:t>20.10.2022</a:t>
            </a:fld>
            <a:endParaRPr lang="en-US" noProof="0"/>
          </a:p>
        </p:txBody>
      </p:sp>
      <p:sp>
        <p:nvSpPr>
          <p:cNvPr id="26" name="Platshållare för sidfot 4">
            <a:extLst>
              <a:ext uri="{FF2B5EF4-FFF2-40B4-BE49-F238E27FC236}">
                <a16:creationId xmlns:a16="http://schemas.microsoft.com/office/drawing/2014/main" id="{156B130B-C777-8649-96AB-98BFDD4C394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27" name="Platshållare för bildnummer 5">
            <a:extLst>
              <a:ext uri="{FF2B5EF4-FFF2-40B4-BE49-F238E27FC236}">
                <a16:creationId xmlns:a16="http://schemas.microsoft.com/office/drawing/2014/main" id="{F143B0E1-EC62-C549-82DA-518FA9718F4A}"/>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9" name="Text Placeholder 4">
            <a:extLst>
              <a:ext uri="{FF2B5EF4-FFF2-40B4-BE49-F238E27FC236}">
                <a16:creationId xmlns:a16="http://schemas.microsoft.com/office/drawing/2014/main" id="{451A2045-A8EE-6E45-9F6D-0E79C884BB53}"/>
              </a:ext>
            </a:extLst>
          </p:cNvPr>
          <p:cNvSpPr>
            <a:spLocks noGrp="1"/>
          </p:cNvSpPr>
          <p:nvPr>
            <p:ph type="body" sz="quarter" idx="2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8507136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 Heldekkende bilde med tekst">
    <p:bg>
      <p:bgPr>
        <a:solidFill>
          <a:schemeClr val="tx2"/>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9" name="Text Placeholder 18">
            <a:extLst>
              <a:ext uri="{FF2B5EF4-FFF2-40B4-BE49-F238E27FC236}">
                <a16:creationId xmlns:a16="http://schemas.microsoft.com/office/drawing/2014/main" id="{58CE51E9-6C0E-C949-894C-193AA77B60DF}"/>
              </a:ext>
            </a:extLst>
          </p:cNvPr>
          <p:cNvSpPr>
            <a:spLocks noGrp="1"/>
          </p:cNvSpPr>
          <p:nvPr>
            <p:ph type="body" sz="quarter" idx="14" hasCustomPrompt="1"/>
          </p:nvPr>
        </p:nvSpPr>
        <p:spPr>
          <a:xfrm>
            <a:off x="576000" y="730800"/>
            <a:ext cx="7258375"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11" name="Platshållare för text 11">
            <a:extLst>
              <a:ext uri="{FF2B5EF4-FFF2-40B4-BE49-F238E27FC236}">
                <a16:creationId xmlns:a16="http://schemas.microsoft.com/office/drawing/2014/main" id="{C5482E94-5FA1-1F47-8B93-C0D85448BA6E}"/>
              </a:ext>
            </a:extLst>
          </p:cNvPr>
          <p:cNvSpPr>
            <a:spLocks noGrp="1"/>
          </p:cNvSpPr>
          <p:nvPr>
            <p:ph type="body" sz="quarter" idx="22" hasCustomPrompt="1"/>
          </p:nvPr>
        </p:nvSpPr>
        <p:spPr>
          <a:xfrm>
            <a:off x="576000" y="2527200"/>
            <a:ext cx="7253550"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8484B784-9A21-5346-B2A6-6BA631846E3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5564B0B-B679-4DF3-8803-710B8F1BCFE5}"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955F9113-DA62-B146-B028-59AA4C8F85F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8" name="Platshållare för bildnummer 5">
            <a:extLst>
              <a:ext uri="{FF2B5EF4-FFF2-40B4-BE49-F238E27FC236}">
                <a16:creationId xmlns:a16="http://schemas.microsoft.com/office/drawing/2014/main" id="{6FEAA033-CF77-9242-8C81-8C8DA5690778}"/>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0" name="Text Placeholder 4">
            <a:extLst>
              <a:ext uri="{FF2B5EF4-FFF2-40B4-BE49-F238E27FC236}">
                <a16:creationId xmlns:a16="http://schemas.microsoft.com/office/drawing/2014/main" id="{9C994672-C586-454D-ABE5-E160AD756DE0}"/>
              </a:ext>
            </a:extLst>
          </p:cNvPr>
          <p:cNvSpPr>
            <a:spLocks noGrp="1"/>
          </p:cNvSpPr>
          <p:nvPr>
            <p:ph type="body" sz="quarter" idx="23"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9" name="textruta 5">
            <a:extLst>
              <a:ext uri="{FF2B5EF4-FFF2-40B4-BE49-F238E27FC236}">
                <a16:creationId xmlns:a16="http://schemas.microsoft.com/office/drawing/2014/main" id="{AC3DD523-3C77-4382-93E1-77BA9AF19D5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textruta 8">
            <a:extLst>
              <a:ext uri="{FF2B5EF4-FFF2-40B4-BE49-F238E27FC236}">
                <a16:creationId xmlns:a16="http://schemas.microsoft.com/office/drawing/2014/main" id="{C1A5F4F0-41B3-4AFE-9981-166D8514C34F}"/>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Rektangel 21">
            <a:extLst>
              <a:ext uri="{FF2B5EF4-FFF2-40B4-BE49-F238E27FC236}">
                <a16:creationId xmlns:a16="http://schemas.microsoft.com/office/drawing/2014/main" id="{090E3F35-971E-463E-8EFC-70C8F5383C39}"/>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3" name="Rektangel 22">
            <a:extLst>
              <a:ext uri="{FF2B5EF4-FFF2-40B4-BE49-F238E27FC236}">
                <a16:creationId xmlns:a16="http://schemas.microsoft.com/office/drawing/2014/main" id="{69FAD106-D30C-4351-8B35-D380A6E31CE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3062445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 Fire bilder med prosenter">
    <p:bg>
      <p:bgPr>
        <a:solidFill>
          <a:schemeClr val="bg1"/>
        </a:solidFill>
        <a:effectLst/>
      </p:bgPr>
    </p:bg>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0794AD3A-B730-0944-AAFA-F8EE554E7682}"/>
              </a:ext>
            </a:extLst>
          </p:cNvPr>
          <p:cNvSpPr>
            <a:spLocks noGrp="1"/>
          </p:cNvSpPr>
          <p:nvPr>
            <p:ph type="pic" sz="quarter" idx="13" hasCustomPrompt="1"/>
          </p:nvPr>
        </p:nvSpPr>
        <p:spPr>
          <a:xfrm>
            <a:off x="3"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4" name="Picture Placeholder 13">
            <a:extLst>
              <a:ext uri="{FF2B5EF4-FFF2-40B4-BE49-F238E27FC236}">
                <a16:creationId xmlns:a16="http://schemas.microsoft.com/office/drawing/2014/main" id="{FF008750-47A3-4D46-89C6-9F1EFAE7170D}"/>
              </a:ext>
            </a:extLst>
          </p:cNvPr>
          <p:cNvSpPr>
            <a:spLocks noGrp="1"/>
          </p:cNvSpPr>
          <p:nvPr>
            <p:ph type="pic" sz="quarter" idx="16" hasCustomPrompt="1"/>
          </p:nvPr>
        </p:nvSpPr>
        <p:spPr>
          <a:xfrm>
            <a:off x="6096557" y="3"/>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9" name="Picture Placeholder 28">
            <a:extLst>
              <a:ext uri="{FF2B5EF4-FFF2-40B4-BE49-F238E27FC236}">
                <a16:creationId xmlns:a16="http://schemas.microsoft.com/office/drawing/2014/main" id="{C37FC6B3-B9C9-A04F-8FCD-09803B9D6C38}"/>
              </a:ext>
            </a:extLst>
          </p:cNvPr>
          <p:cNvSpPr>
            <a:spLocks noGrp="1"/>
          </p:cNvSpPr>
          <p:nvPr>
            <p:ph type="pic" sz="quarter" idx="17" hasCustomPrompt="1"/>
          </p:nvPr>
        </p:nvSpPr>
        <p:spPr>
          <a:xfrm>
            <a:off x="4" y="3429002"/>
            <a:ext cx="6095996" cy="3428998"/>
          </a:xfrm>
          <a:custGeom>
            <a:avLst/>
            <a:gdLst>
              <a:gd name="connsiteX0" fmla="*/ 1146049 w 6095996"/>
              <a:gd name="connsiteY0" fmla="*/ 3041536 h 3428998"/>
              <a:gd name="connsiteX1" fmla="*/ 1157832 w 6095996"/>
              <a:gd name="connsiteY1" fmla="*/ 3076509 h 3428998"/>
              <a:gd name="connsiteX2" fmla="*/ 1134642 w 6095996"/>
              <a:gd name="connsiteY2" fmla="*/ 3076509 h 3428998"/>
              <a:gd name="connsiteX3" fmla="*/ 788169 w 6095996"/>
              <a:gd name="connsiteY3" fmla="*/ 3041536 h 3428998"/>
              <a:gd name="connsiteX4" fmla="*/ 799952 w 6095996"/>
              <a:gd name="connsiteY4" fmla="*/ 3076509 h 3428998"/>
              <a:gd name="connsiteX5" fmla="*/ 776762 w 6095996"/>
              <a:gd name="connsiteY5" fmla="*/ 3076509 h 3428998"/>
              <a:gd name="connsiteX6" fmla="*/ 1132323 w 6095996"/>
              <a:gd name="connsiteY6" fmla="*/ 3022545 h 3428998"/>
              <a:gd name="connsiteX7" fmla="*/ 1100859 w 6095996"/>
              <a:gd name="connsiteY7" fmla="*/ 3113676 h 3428998"/>
              <a:gd name="connsiteX8" fmla="*/ 1123109 w 6095996"/>
              <a:gd name="connsiteY8" fmla="*/ 3113676 h 3428998"/>
              <a:gd name="connsiteX9" fmla="*/ 1128876 w 6095996"/>
              <a:gd name="connsiteY9" fmla="*/ 3095062 h 3428998"/>
              <a:gd name="connsiteX10" fmla="*/ 1163786 w 6095996"/>
              <a:gd name="connsiteY10" fmla="*/ 3095062 h 3428998"/>
              <a:gd name="connsiteX11" fmla="*/ 1169740 w 6095996"/>
              <a:gd name="connsiteY11" fmla="*/ 3113676 h 3428998"/>
              <a:gd name="connsiteX12" fmla="*/ 1191614 w 6095996"/>
              <a:gd name="connsiteY12" fmla="*/ 3113676 h 3428998"/>
              <a:gd name="connsiteX13" fmla="*/ 1159148 w 6095996"/>
              <a:gd name="connsiteY13" fmla="*/ 3022545 h 3428998"/>
              <a:gd name="connsiteX14" fmla="*/ 961907 w 6095996"/>
              <a:gd name="connsiteY14" fmla="*/ 3022545 h 3428998"/>
              <a:gd name="connsiteX15" fmla="*/ 933640 w 6095996"/>
              <a:gd name="connsiteY15" fmla="*/ 3050248 h 3428998"/>
              <a:gd name="connsiteX16" fmla="*/ 961907 w 6095996"/>
              <a:gd name="connsiteY16" fmla="*/ 3076823 h 3428998"/>
              <a:gd name="connsiteX17" fmla="*/ 983467 w 6095996"/>
              <a:gd name="connsiteY17" fmla="*/ 3076823 h 3428998"/>
              <a:gd name="connsiteX18" fmla="*/ 991678 w 6095996"/>
              <a:gd name="connsiteY18" fmla="*/ 3085284 h 3428998"/>
              <a:gd name="connsiteX19" fmla="*/ 983467 w 6095996"/>
              <a:gd name="connsiteY19" fmla="*/ 3093745 h 3428998"/>
              <a:gd name="connsiteX20" fmla="*/ 937338 w 6095996"/>
              <a:gd name="connsiteY20" fmla="*/ 3093745 h 3428998"/>
              <a:gd name="connsiteX21" fmla="*/ 937338 w 6095996"/>
              <a:gd name="connsiteY21" fmla="*/ 3113676 h 3428998"/>
              <a:gd name="connsiteX22" fmla="*/ 982715 w 6095996"/>
              <a:gd name="connsiteY22" fmla="*/ 3113676 h 3428998"/>
              <a:gd name="connsiteX23" fmla="*/ 1011358 w 6095996"/>
              <a:gd name="connsiteY23" fmla="*/ 3085284 h 3428998"/>
              <a:gd name="connsiteX24" fmla="*/ 986727 w 6095996"/>
              <a:gd name="connsiteY24" fmla="*/ 3058709 h 3428998"/>
              <a:gd name="connsiteX25" fmla="*/ 961907 w 6095996"/>
              <a:gd name="connsiteY25" fmla="*/ 3058709 h 3428998"/>
              <a:gd name="connsiteX26" fmla="*/ 953320 w 6095996"/>
              <a:gd name="connsiteY26" fmla="*/ 3050248 h 3428998"/>
              <a:gd name="connsiteX27" fmla="*/ 961907 w 6095996"/>
              <a:gd name="connsiteY27" fmla="*/ 3041787 h 3428998"/>
              <a:gd name="connsiteX28" fmla="*/ 1004965 w 6095996"/>
              <a:gd name="connsiteY28" fmla="*/ 3041787 h 3428998"/>
              <a:gd name="connsiteX29" fmla="*/ 1004965 w 6095996"/>
              <a:gd name="connsiteY29" fmla="*/ 3022545 h 3428998"/>
              <a:gd name="connsiteX30" fmla="*/ 841570 w 6095996"/>
              <a:gd name="connsiteY30" fmla="*/ 3022545 h 3428998"/>
              <a:gd name="connsiteX31" fmla="*/ 841570 w 6095996"/>
              <a:gd name="connsiteY31" fmla="*/ 3113676 h 3428998"/>
              <a:gd name="connsiteX32" fmla="*/ 862691 w 6095996"/>
              <a:gd name="connsiteY32" fmla="*/ 3113676 h 3428998"/>
              <a:gd name="connsiteX33" fmla="*/ 862691 w 6095996"/>
              <a:gd name="connsiteY33" fmla="*/ 3057456 h 3428998"/>
              <a:gd name="connsiteX34" fmla="*/ 898981 w 6095996"/>
              <a:gd name="connsiteY34" fmla="*/ 3113488 h 3428998"/>
              <a:gd name="connsiteX35" fmla="*/ 898981 w 6095996"/>
              <a:gd name="connsiteY35" fmla="*/ 3113676 h 3428998"/>
              <a:gd name="connsiteX36" fmla="*/ 920855 w 6095996"/>
              <a:gd name="connsiteY36" fmla="*/ 3113676 h 3428998"/>
              <a:gd name="connsiteX37" fmla="*/ 920792 w 6095996"/>
              <a:gd name="connsiteY37" fmla="*/ 3093996 h 3428998"/>
              <a:gd name="connsiteX38" fmla="*/ 920667 w 6095996"/>
              <a:gd name="connsiteY38" fmla="*/ 3022545 h 3428998"/>
              <a:gd name="connsiteX39" fmla="*/ 899670 w 6095996"/>
              <a:gd name="connsiteY39" fmla="*/ 3022545 h 3428998"/>
              <a:gd name="connsiteX40" fmla="*/ 899670 w 6095996"/>
              <a:gd name="connsiteY40" fmla="*/ 3079831 h 3428998"/>
              <a:gd name="connsiteX41" fmla="*/ 863067 w 6095996"/>
              <a:gd name="connsiteY41" fmla="*/ 3022545 h 3428998"/>
              <a:gd name="connsiteX42" fmla="*/ 774443 w 6095996"/>
              <a:gd name="connsiteY42" fmla="*/ 3022545 h 3428998"/>
              <a:gd name="connsiteX43" fmla="*/ 742918 w 6095996"/>
              <a:gd name="connsiteY43" fmla="*/ 3113676 h 3428998"/>
              <a:gd name="connsiteX44" fmla="*/ 765167 w 6095996"/>
              <a:gd name="connsiteY44" fmla="*/ 3113676 h 3428998"/>
              <a:gd name="connsiteX45" fmla="*/ 770934 w 6095996"/>
              <a:gd name="connsiteY45" fmla="*/ 3095062 h 3428998"/>
              <a:gd name="connsiteX46" fmla="*/ 805844 w 6095996"/>
              <a:gd name="connsiteY46" fmla="*/ 3095062 h 3428998"/>
              <a:gd name="connsiteX47" fmla="*/ 811798 w 6095996"/>
              <a:gd name="connsiteY47" fmla="*/ 3113676 h 3428998"/>
              <a:gd name="connsiteX48" fmla="*/ 833735 w 6095996"/>
              <a:gd name="connsiteY48" fmla="*/ 3113676 h 3428998"/>
              <a:gd name="connsiteX49" fmla="*/ 801269 w 6095996"/>
              <a:gd name="connsiteY49" fmla="*/ 3022545 h 3428998"/>
              <a:gd name="connsiteX50" fmla="*/ 604403 w 6095996"/>
              <a:gd name="connsiteY50" fmla="*/ 3022545 h 3428998"/>
              <a:gd name="connsiteX51" fmla="*/ 576136 w 6095996"/>
              <a:gd name="connsiteY51" fmla="*/ 3050248 h 3428998"/>
              <a:gd name="connsiteX52" fmla="*/ 604403 w 6095996"/>
              <a:gd name="connsiteY52" fmla="*/ 3076823 h 3428998"/>
              <a:gd name="connsiteX53" fmla="*/ 625964 w 6095996"/>
              <a:gd name="connsiteY53" fmla="*/ 3076823 h 3428998"/>
              <a:gd name="connsiteX54" fmla="*/ 634174 w 6095996"/>
              <a:gd name="connsiteY54" fmla="*/ 3085284 h 3428998"/>
              <a:gd name="connsiteX55" fmla="*/ 625964 w 6095996"/>
              <a:gd name="connsiteY55" fmla="*/ 3093745 h 3428998"/>
              <a:gd name="connsiteX56" fmla="*/ 579772 w 6095996"/>
              <a:gd name="connsiteY56" fmla="*/ 3093745 h 3428998"/>
              <a:gd name="connsiteX57" fmla="*/ 579772 w 6095996"/>
              <a:gd name="connsiteY57" fmla="*/ 3113676 h 3428998"/>
              <a:gd name="connsiteX58" fmla="*/ 625149 w 6095996"/>
              <a:gd name="connsiteY58" fmla="*/ 3113676 h 3428998"/>
              <a:gd name="connsiteX59" fmla="*/ 653792 w 6095996"/>
              <a:gd name="connsiteY59" fmla="*/ 3085284 h 3428998"/>
              <a:gd name="connsiteX60" fmla="*/ 629223 w 6095996"/>
              <a:gd name="connsiteY60" fmla="*/ 3058709 h 3428998"/>
              <a:gd name="connsiteX61" fmla="*/ 604403 w 6095996"/>
              <a:gd name="connsiteY61" fmla="*/ 3058709 h 3428998"/>
              <a:gd name="connsiteX62" fmla="*/ 595817 w 6095996"/>
              <a:gd name="connsiteY62" fmla="*/ 3050248 h 3428998"/>
              <a:gd name="connsiteX63" fmla="*/ 604403 w 6095996"/>
              <a:gd name="connsiteY63" fmla="*/ 3041787 h 3428998"/>
              <a:gd name="connsiteX64" fmla="*/ 647461 w 6095996"/>
              <a:gd name="connsiteY64" fmla="*/ 3041787 h 3428998"/>
              <a:gd name="connsiteX65" fmla="*/ 647461 w 6095996"/>
              <a:gd name="connsiteY65" fmla="*/ 3022545 h 3428998"/>
              <a:gd name="connsiteX66" fmla="*/ 1023956 w 6095996"/>
              <a:gd name="connsiteY66" fmla="*/ 3022482 h 3428998"/>
              <a:gd name="connsiteX67" fmla="*/ 1023956 w 6095996"/>
              <a:gd name="connsiteY67" fmla="*/ 3113676 h 3428998"/>
              <a:gd name="connsiteX68" fmla="*/ 1045015 w 6095996"/>
              <a:gd name="connsiteY68" fmla="*/ 3113676 h 3428998"/>
              <a:gd name="connsiteX69" fmla="*/ 1045015 w 6095996"/>
              <a:gd name="connsiteY69" fmla="*/ 3075193 h 3428998"/>
              <a:gd name="connsiteX70" fmla="*/ 1074975 w 6095996"/>
              <a:gd name="connsiteY70" fmla="*/ 3113676 h 3428998"/>
              <a:gd name="connsiteX71" fmla="*/ 1099481 w 6095996"/>
              <a:gd name="connsiteY71" fmla="*/ 3113676 h 3428998"/>
              <a:gd name="connsiteX72" fmla="*/ 1065009 w 6095996"/>
              <a:gd name="connsiteY72" fmla="*/ 3068111 h 3428998"/>
              <a:gd name="connsiteX73" fmla="*/ 1099481 w 6095996"/>
              <a:gd name="connsiteY73" fmla="*/ 3022482 h 3428998"/>
              <a:gd name="connsiteX74" fmla="*/ 1074975 w 6095996"/>
              <a:gd name="connsiteY74" fmla="*/ 3022482 h 3428998"/>
              <a:gd name="connsiteX75" fmla="*/ 1045015 w 6095996"/>
              <a:gd name="connsiteY75" fmla="*/ 3060965 h 3428998"/>
              <a:gd name="connsiteX76" fmla="*/ 1045015 w 6095996"/>
              <a:gd name="connsiteY76" fmla="*/ 3022482 h 3428998"/>
              <a:gd name="connsiteX77" fmla="*/ 666076 w 6095996"/>
              <a:gd name="connsiteY77" fmla="*/ 3022482 h 3428998"/>
              <a:gd name="connsiteX78" fmla="*/ 666076 w 6095996"/>
              <a:gd name="connsiteY78" fmla="*/ 3113676 h 3428998"/>
              <a:gd name="connsiteX79" fmla="*/ 687073 w 6095996"/>
              <a:gd name="connsiteY79" fmla="*/ 3113676 h 3428998"/>
              <a:gd name="connsiteX80" fmla="*/ 687073 w 6095996"/>
              <a:gd name="connsiteY80" fmla="*/ 3075193 h 3428998"/>
              <a:gd name="connsiteX81" fmla="*/ 717032 w 6095996"/>
              <a:gd name="connsiteY81" fmla="*/ 3113676 h 3428998"/>
              <a:gd name="connsiteX82" fmla="*/ 741601 w 6095996"/>
              <a:gd name="connsiteY82" fmla="*/ 3113676 h 3428998"/>
              <a:gd name="connsiteX83" fmla="*/ 707067 w 6095996"/>
              <a:gd name="connsiteY83" fmla="*/ 3068111 h 3428998"/>
              <a:gd name="connsiteX84" fmla="*/ 741601 w 6095996"/>
              <a:gd name="connsiteY84" fmla="*/ 3022482 h 3428998"/>
              <a:gd name="connsiteX85" fmla="*/ 717032 w 6095996"/>
              <a:gd name="connsiteY85" fmla="*/ 3022482 h 3428998"/>
              <a:gd name="connsiteX86" fmla="*/ 687073 w 6095996"/>
              <a:gd name="connsiteY86" fmla="*/ 3060965 h 3428998"/>
              <a:gd name="connsiteX87" fmla="*/ 687073 w 6095996"/>
              <a:gd name="connsiteY87" fmla="*/ 3022482 h 3428998"/>
              <a:gd name="connsiteX88" fmla="*/ 0 w 6095996"/>
              <a:gd name="connsiteY88" fmla="*/ 0 h 3428998"/>
              <a:gd name="connsiteX89" fmla="*/ 6095996 w 6095996"/>
              <a:gd name="connsiteY89" fmla="*/ 0 h 3428998"/>
              <a:gd name="connsiteX90" fmla="*/ 6095996 w 6095996"/>
              <a:gd name="connsiteY90" fmla="*/ 3428998 h 3428998"/>
              <a:gd name="connsiteX91" fmla="*/ 0 w 6095996"/>
              <a:gd name="connsiteY91" fmla="*/ 3428998 h 3428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6095996" h="3428998">
                <a:moveTo>
                  <a:pt x="1146049" y="3041536"/>
                </a:moveTo>
                <a:lnTo>
                  <a:pt x="1157832" y="3076509"/>
                </a:lnTo>
                <a:lnTo>
                  <a:pt x="1134642" y="3076509"/>
                </a:lnTo>
                <a:close/>
                <a:moveTo>
                  <a:pt x="788169" y="3041536"/>
                </a:moveTo>
                <a:lnTo>
                  <a:pt x="799952" y="3076509"/>
                </a:lnTo>
                <a:lnTo>
                  <a:pt x="776762" y="3076509"/>
                </a:lnTo>
                <a:close/>
                <a:moveTo>
                  <a:pt x="1132323" y="3022545"/>
                </a:moveTo>
                <a:lnTo>
                  <a:pt x="1100859" y="3113676"/>
                </a:lnTo>
                <a:lnTo>
                  <a:pt x="1123109" y="3113676"/>
                </a:lnTo>
                <a:lnTo>
                  <a:pt x="1128876" y="3095062"/>
                </a:lnTo>
                <a:lnTo>
                  <a:pt x="1163786" y="3095062"/>
                </a:lnTo>
                <a:lnTo>
                  <a:pt x="1169740" y="3113676"/>
                </a:lnTo>
                <a:lnTo>
                  <a:pt x="1191614" y="3113676"/>
                </a:lnTo>
                <a:lnTo>
                  <a:pt x="1159148" y="3022545"/>
                </a:lnTo>
                <a:close/>
                <a:moveTo>
                  <a:pt x="961907" y="3022545"/>
                </a:moveTo>
                <a:cubicBezTo>
                  <a:pt x="944358" y="3022545"/>
                  <a:pt x="933640" y="3032824"/>
                  <a:pt x="933640" y="3050248"/>
                </a:cubicBezTo>
                <a:cubicBezTo>
                  <a:pt x="933640" y="3067672"/>
                  <a:pt x="945987" y="3076823"/>
                  <a:pt x="961907" y="3076823"/>
                </a:cubicBezTo>
                <a:lnTo>
                  <a:pt x="983467" y="3076823"/>
                </a:lnTo>
                <a:cubicBezTo>
                  <a:pt x="988920" y="3076823"/>
                  <a:pt x="991678" y="3080959"/>
                  <a:pt x="991678" y="3085284"/>
                </a:cubicBezTo>
                <a:cubicBezTo>
                  <a:pt x="991678" y="3089734"/>
                  <a:pt x="988920" y="3093745"/>
                  <a:pt x="983467" y="3093745"/>
                </a:cubicBezTo>
                <a:lnTo>
                  <a:pt x="937338" y="3093745"/>
                </a:lnTo>
                <a:lnTo>
                  <a:pt x="937338" y="3113676"/>
                </a:lnTo>
                <a:lnTo>
                  <a:pt x="982715" y="3113676"/>
                </a:lnTo>
                <a:cubicBezTo>
                  <a:pt x="1000703" y="3113676"/>
                  <a:pt x="1011358" y="3103774"/>
                  <a:pt x="1011358" y="3085284"/>
                </a:cubicBezTo>
                <a:cubicBezTo>
                  <a:pt x="1011358" y="3068612"/>
                  <a:pt x="1000641" y="3058709"/>
                  <a:pt x="986727" y="3058709"/>
                </a:cubicBezTo>
                <a:lnTo>
                  <a:pt x="961907" y="3058709"/>
                </a:lnTo>
                <a:cubicBezTo>
                  <a:pt x="956078" y="3058709"/>
                  <a:pt x="953320" y="3054698"/>
                  <a:pt x="953320" y="3050248"/>
                </a:cubicBezTo>
                <a:cubicBezTo>
                  <a:pt x="953320" y="3045798"/>
                  <a:pt x="956078" y="3041787"/>
                  <a:pt x="961907" y="3041787"/>
                </a:cubicBezTo>
                <a:lnTo>
                  <a:pt x="1004965" y="3041787"/>
                </a:lnTo>
                <a:lnTo>
                  <a:pt x="1004965" y="3022545"/>
                </a:lnTo>
                <a:close/>
                <a:moveTo>
                  <a:pt x="841570" y="3022545"/>
                </a:moveTo>
                <a:lnTo>
                  <a:pt x="841570" y="3113676"/>
                </a:lnTo>
                <a:lnTo>
                  <a:pt x="862691" y="3113676"/>
                </a:lnTo>
                <a:lnTo>
                  <a:pt x="862691" y="3057456"/>
                </a:lnTo>
                <a:lnTo>
                  <a:pt x="898981" y="3113488"/>
                </a:lnTo>
                <a:lnTo>
                  <a:pt x="898981" y="3113676"/>
                </a:lnTo>
                <a:lnTo>
                  <a:pt x="920855" y="3113676"/>
                </a:lnTo>
                <a:lnTo>
                  <a:pt x="920792" y="3093996"/>
                </a:lnTo>
                <a:lnTo>
                  <a:pt x="920667" y="3022545"/>
                </a:lnTo>
                <a:lnTo>
                  <a:pt x="899670" y="3022545"/>
                </a:lnTo>
                <a:lnTo>
                  <a:pt x="899670" y="3079831"/>
                </a:lnTo>
                <a:lnTo>
                  <a:pt x="863067" y="3022545"/>
                </a:lnTo>
                <a:close/>
                <a:moveTo>
                  <a:pt x="774443" y="3022545"/>
                </a:moveTo>
                <a:lnTo>
                  <a:pt x="742918" y="3113676"/>
                </a:lnTo>
                <a:lnTo>
                  <a:pt x="765167" y="3113676"/>
                </a:lnTo>
                <a:lnTo>
                  <a:pt x="770934" y="3095062"/>
                </a:lnTo>
                <a:lnTo>
                  <a:pt x="805844" y="3095062"/>
                </a:lnTo>
                <a:lnTo>
                  <a:pt x="811798" y="3113676"/>
                </a:lnTo>
                <a:lnTo>
                  <a:pt x="833735" y="3113676"/>
                </a:lnTo>
                <a:lnTo>
                  <a:pt x="801269" y="3022545"/>
                </a:lnTo>
                <a:close/>
                <a:moveTo>
                  <a:pt x="604403" y="3022545"/>
                </a:moveTo>
                <a:cubicBezTo>
                  <a:pt x="586791" y="3022545"/>
                  <a:pt x="576136" y="3032824"/>
                  <a:pt x="576136" y="3050248"/>
                </a:cubicBezTo>
                <a:cubicBezTo>
                  <a:pt x="576136" y="3067672"/>
                  <a:pt x="588484" y="3076823"/>
                  <a:pt x="604403" y="3076823"/>
                </a:cubicBezTo>
                <a:lnTo>
                  <a:pt x="625964" y="3076823"/>
                </a:lnTo>
                <a:cubicBezTo>
                  <a:pt x="631416" y="3076823"/>
                  <a:pt x="634174" y="3080959"/>
                  <a:pt x="634174" y="3085284"/>
                </a:cubicBezTo>
                <a:cubicBezTo>
                  <a:pt x="634174" y="3089734"/>
                  <a:pt x="631416" y="3093745"/>
                  <a:pt x="625964" y="3093745"/>
                </a:cubicBezTo>
                <a:lnTo>
                  <a:pt x="579772" y="3093745"/>
                </a:lnTo>
                <a:lnTo>
                  <a:pt x="579772" y="3113676"/>
                </a:lnTo>
                <a:lnTo>
                  <a:pt x="625149" y="3113676"/>
                </a:lnTo>
                <a:cubicBezTo>
                  <a:pt x="643137" y="3113676"/>
                  <a:pt x="653792" y="3103774"/>
                  <a:pt x="653792" y="3085284"/>
                </a:cubicBezTo>
                <a:cubicBezTo>
                  <a:pt x="653792" y="3068612"/>
                  <a:pt x="643137" y="3058709"/>
                  <a:pt x="629223" y="3058709"/>
                </a:cubicBezTo>
                <a:lnTo>
                  <a:pt x="604403" y="3058709"/>
                </a:lnTo>
                <a:cubicBezTo>
                  <a:pt x="598574" y="3058709"/>
                  <a:pt x="595817" y="3054698"/>
                  <a:pt x="595817" y="3050248"/>
                </a:cubicBezTo>
                <a:cubicBezTo>
                  <a:pt x="595817" y="3045798"/>
                  <a:pt x="598574" y="3041787"/>
                  <a:pt x="604403" y="3041787"/>
                </a:cubicBezTo>
                <a:lnTo>
                  <a:pt x="647461" y="3041787"/>
                </a:lnTo>
                <a:lnTo>
                  <a:pt x="647461" y="3022545"/>
                </a:lnTo>
                <a:close/>
                <a:moveTo>
                  <a:pt x="1023956" y="3022482"/>
                </a:moveTo>
                <a:lnTo>
                  <a:pt x="1023956" y="3113676"/>
                </a:lnTo>
                <a:lnTo>
                  <a:pt x="1045015" y="3113676"/>
                </a:lnTo>
                <a:lnTo>
                  <a:pt x="1045015" y="3075193"/>
                </a:lnTo>
                <a:lnTo>
                  <a:pt x="1074975" y="3113676"/>
                </a:lnTo>
                <a:lnTo>
                  <a:pt x="1099481" y="3113676"/>
                </a:lnTo>
                <a:lnTo>
                  <a:pt x="1065009" y="3068111"/>
                </a:lnTo>
                <a:lnTo>
                  <a:pt x="1099481" y="3022482"/>
                </a:lnTo>
                <a:lnTo>
                  <a:pt x="1074975" y="3022482"/>
                </a:lnTo>
                <a:lnTo>
                  <a:pt x="1045015" y="3060965"/>
                </a:lnTo>
                <a:lnTo>
                  <a:pt x="1045015" y="3022482"/>
                </a:lnTo>
                <a:close/>
                <a:moveTo>
                  <a:pt x="666076" y="3022482"/>
                </a:moveTo>
                <a:lnTo>
                  <a:pt x="666076" y="3113676"/>
                </a:lnTo>
                <a:lnTo>
                  <a:pt x="687073" y="3113676"/>
                </a:lnTo>
                <a:lnTo>
                  <a:pt x="687073" y="3075193"/>
                </a:lnTo>
                <a:lnTo>
                  <a:pt x="717032" y="3113676"/>
                </a:lnTo>
                <a:lnTo>
                  <a:pt x="741601" y="3113676"/>
                </a:lnTo>
                <a:lnTo>
                  <a:pt x="707067" y="3068111"/>
                </a:lnTo>
                <a:lnTo>
                  <a:pt x="741601" y="3022482"/>
                </a:lnTo>
                <a:lnTo>
                  <a:pt x="717032" y="3022482"/>
                </a:lnTo>
                <a:lnTo>
                  <a:pt x="687073" y="3060965"/>
                </a:lnTo>
                <a:lnTo>
                  <a:pt x="687073" y="3022482"/>
                </a:lnTo>
                <a:close/>
                <a:moveTo>
                  <a:pt x="0" y="0"/>
                </a:moveTo>
                <a:lnTo>
                  <a:pt x="6095996" y="0"/>
                </a:lnTo>
                <a:lnTo>
                  <a:pt x="6095996"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8" name="Picture Placeholder 17">
            <a:extLst>
              <a:ext uri="{FF2B5EF4-FFF2-40B4-BE49-F238E27FC236}">
                <a16:creationId xmlns:a16="http://schemas.microsoft.com/office/drawing/2014/main" id="{1D8C10B2-C5B9-8C42-AAE6-7022794E8D33}"/>
              </a:ext>
            </a:extLst>
          </p:cNvPr>
          <p:cNvSpPr>
            <a:spLocks noGrp="1"/>
          </p:cNvSpPr>
          <p:nvPr>
            <p:ph type="pic" sz="quarter" idx="18" hasCustomPrompt="1"/>
          </p:nvPr>
        </p:nvSpPr>
        <p:spPr>
          <a:xfrm>
            <a:off x="6096557" y="3429002"/>
            <a:ext cx="6095997" cy="3428998"/>
          </a:xfrm>
          <a:custGeom>
            <a:avLst/>
            <a:gdLst>
              <a:gd name="connsiteX0" fmla="*/ 0 w 6095997"/>
              <a:gd name="connsiteY0" fmla="*/ 0 h 3428998"/>
              <a:gd name="connsiteX1" fmla="*/ 6095997 w 6095997"/>
              <a:gd name="connsiteY1" fmla="*/ 0 h 3428998"/>
              <a:gd name="connsiteX2" fmla="*/ 6095997 w 6095997"/>
              <a:gd name="connsiteY2" fmla="*/ 3428998 h 3428998"/>
              <a:gd name="connsiteX3" fmla="*/ 0 w 6095997"/>
              <a:gd name="connsiteY3" fmla="*/ 3428998 h 3428998"/>
            </a:gdLst>
            <a:ahLst/>
            <a:cxnLst>
              <a:cxn ang="0">
                <a:pos x="connsiteX0" y="connsiteY0"/>
              </a:cxn>
              <a:cxn ang="0">
                <a:pos x="connsiteX1" y="connsiteY1"/>
              </a:cxn>
              <a:cxn ang="0">
                <a:pos x="connsiteX2" y="connsiteY2"/>
              </a:cxn>
              <a:cxn ang="0">
                <a:pos x="connsiteX3" y="connsiteY3"/>
              </a:cxn>
            </a:cxnLst>
            <a:rect l="l" t="t" r="r" b="b"/>
            <a:pathLst>
              <a:path w="6095997" h="3428998">
                <a:moveTo>
                  <a:pt x="0" y="0"/>
                </a:moveTo>
                <a:lnTo>
                  <a:pt x="6095997" y="0"/>
                </a:lnTo>
                <a:lnTo>
                  <a:pt x="6095997" y="3428998"/>
                </a:lnTo>
                <a:lnTo>
                  <a:pt x="0" y="3428998"/>
                </a:lnTo>
                <a:close/>
              </a:path>
            </a:pathLst>
          </a:custGeom>
          <a:solidFill>
            <a:srgbClr val="ECECEC"/>
          </a:solidFill>
        </p:spPr>
        <p:txBody>
          <a:bodyPr wrap="square" lIns="36000" tIns="36000" rIns="36000" bIns="36000" anchor="t">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28" name="Text Placeholder 18">
            <a:extLst>
              <a:ext uri="{FF2B5EF4-FFF2-40B4-BE49-F238E27FC236}">
                <a16:creationId xmlns:a16="http://schemas.microsoft.com/office/drawing/2014/main" id="{2DF6F143-809A-5045-8C63-0CB7DDC37D20}"/>
              </a:ext>
            </a:extLst>
          </p:cNvPr>
          <p:cNvSpPr>
            <a:spLocks noGrp="1"/>
          </p:cNvSpPr>
          <p:nvPr>
            <p:ph type="body" sz="quarter" idx="35" hasCustomPrompt="1"/>
          </p:nvPr>
        </p:nvSpPr>
        <p:spPr>
          <a:xfrm>
            <a:off x="308826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30" name="Text Placeholder 18">
            <a:extLst>
              <a:ext uri="{FF2B5EF4-FFF2-40B4-BE49-F238E27FC236}">
                <a16:creationId xmlns:a16="http://schemas.microsoft.com/office/drawing/2014/main" id="{9304EB74-76ED-4B45-9D59-3E0FE9DA6187}"/>
              </a:ext>
            </a:extLst>
          </p:cNvPr>
          <p:cNvSpPr>
            <a:spLocks noGrp="1"/>
          </p:cNvSpPr>
          <p:nvPr>
            <p:ph type="body" sz="quarter" idx="36" hasCustomPrompt="1"/>
          </p:nvPr>
        </p:nvSpPr>
        <p:spPr>
          <a:xfrm>
            <a:off x="95364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3" name="Text Placeholder 18">
            <a:extLst>
              <a:ext uri="{FF2B5EF4-FFF2-40B4-BE49-F238E27FC236}">
                <a16:creationId xmlns:a16="http://schemas.microsoft.com/office/drawing/2014/main" id="{3FD14E92-C0C8-364E-BEAC-3BDE33210C69}"/>
              </a:ext>
            </a:extLst>
          </p:cNvPr>
          <p:cNvSpPr>
            <a:spLocks noGrp="1"/>
          </p:cNvSpPr>
          <p:nvPr>
            <p:ph type="body" sz="quarter" idx="37" hasCustomPrompt="1"/>
          </p:nvPr>
        </p:nvSpPr>
        <p:spPr>
          <a:xfrm>
            <a:off x="308826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34" name="Text Placeholder 18">
            <a:extLst>
              <a:ext uri="{FF2B5EF4-FFF2-40B4-BE49-F238E27FC236}">
                <a16:creationId xmlns:a16="http://schemas.microsoft.com/office/drawing/2014/main" id="{C3C27830-0043-6743-8610-2CB87E45DD43}"/>
              </a:ext>
            </a:extLst>
          </p:cNvPr>
          <p:cNvSpPr>
            <a:spLocks noGrp="1"/>
          </p:cNvSpPr>
          <p:nvPr>
            <p:ph type="body" sz="quarter" idx="38" hasCustomPrompt="1"/>
          </p:nvPr>
        </p:nvSpPr>
        <p:spPr>
          <a:xfrm>
            <a:off x="95364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5" name="Text Placeholder 18">
            <a:extLst>
              <a:ext uri="{FF2B5EF4-FFF2-40B4-BE49-F238E27FC236}">
                <a16:creationId xmlns:a16="http://schemas.microsoft.com/office/drawing/2014/main" id="{6DE9334C-562A-5C4C-BB8C-952C00B60182}"/>
              </a:ext>
            </a:extLst>
          </p:cNvPr>
          <p:cNvSpPr>
            <a:spLocks noGrp="1"/>
          </p:cNvSpPr>
          <p:nvPr>
            <p:ph type="body" sz="quarter" idx="39" hasCustomPrompt="1"/>
          </p:nvPr>
        </p:nvSpPr>
        <p:spPr>
          <a:xfrm>
            <a:off x="8762237" y="1300220"/>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36" name="Text Placeholder 18">
            <a:extLst>
              <a:ext uri="{FF2B5EF4-FFF2-40B4-BE49-F238E27FC236}">
                <a16:creationId xmlns:a16="http://schemas.microsoft.com/office/drawing/2014/main" id="{4B5F202E-21CC-1B4D-A21D-5E824680D7C3}"/>
              </a:ext>
            </a:extLst>
          </p:cNvPr>
          <p:cNvSpPr>
            <a:spLocks noGrp="1"/>
          </p:cNvSpPr>
          <p:nvPr>
            <p:ph type="body" sz="quarter" idx="40" hasCustomPrompt="1"/>
          </p:nvPr>
        </p:nvSpPr>
        <p:spPr>
          <a:xfrm>
            <a:off x="6627617" y="1300220"/>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37" name="Text Placeholder 18">
            <a:extLst>
              <a:ext uri="{FF2B5EF4-FFF2-40B4-BE49-F238E27FC236}">
                <a16:creationId xmlns:a16="http://schemas.microsoft.com/office/drawing/2014/main" id="{8D75ACEF-8209-9749-9CB8-7EA7DA9892D4}"/>
              </a:ext>
            </a:extLst>
          </p:cNvPr>
          <p:cNvSpPr>
            <a:spLocks noGrp="1"/>
          </p:cNvSpPr>
          <p:nvPr>
            <p:ph type="body" sz="quarter" idx="41" hasCustomPrompt="1"/>
          </p:nvPr>
        </p:nvSpPr>
        <p:spPr>
          <a:xfrm>
            <a:off x="8762237" y="4729219"/>
            <a:ext cx="2491409" cy="828564"/>
          </a:xfrm>
          <a:prstGeom prst="rect">
            <a:avLst/>
          </a:prstGeom>
        </p:spPr>
        <p:txBody>
          <a:bodyPr anchor="ctr">
            <a:noAutofit/>
          </a:bodyPr>
          <a:lstStyle>
            <a:lvl1pPr marL="0" indent="0" algn="l">
              <a:lnSpc>
                <a:spcPct val="85000"/>
              </a:lnSpc>
              <a:spcBef>
                <a:spcPts val="0"/>
              </a:spcBef>
              <a:buNone/>
              <a:defRPr sz="1800" spc="40" baseline="0">
                <a:solidFill>
                  <a:schemeClr val="bg1"/>
                </a:solidFill>
              </a:defRPr>
            </a:lvl1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p>
        </p:txBody>
      </p:sp>
      <p:sp>
        <p:nvSpPr>
          <p:cNvPr id="38" name="Text Placeholder 18">
            <a:extLst>
              <a:ext uri="{FF2B5EF4-FFF2-40B4-BE49-F238E27FC236}">
                <a16:creationId xmlns:a16="http://schemas.microsoft.com/office/drawing/2014/main" id="{1469836C-111D-B74A-A176-3FEDB9A33016}"/>
              </a:ext>
            </a:extLst>
          </p:cNvPr>
          <p:cNvSpPr>
            <a:spLocks noGrp="1"/>
          </p:cNvSpPr>
          <p:nvPr>
            <p:ph type="body" sz="quarter" idx="42" hasCustomPrompt="1"/>
          </p:nvPr>
        </p:nvSpPr>
        <p:spPr>
          <a:xfrm>
            <a:off x="6627617" y="4729219"/>
            <a:ext cx="2152968" cy="828564"/>
          </a:xfrm>
          <a:prstGeom prst="rect">
            <a:avLst/>
          </a:prstGeom>
        </p:spPr>
        <p:txBody>
          <a:bodyPr anchor="ctr">
            <a:noAutofit/>
          </a:bodyPr>
          <a:lstStyle>
            <a:lvl1pPr marL="0" indent="0" algn="l">
              <a:lnSpc>
                <a:spcPct val="85000"/>
              </a:lnSpc>
              <a:spcBef>
                <a:spcPts val="0"/>
              </a:spcBef>
              <a:buNone/>
              <a:defRPr sz="7500" b="1" spc="40" baseline="0">
                <a:solidFill>
                  <a:schemeClr val="bg1"/>
                </a:solidFill>
              </a:defRPr>
            </a:lvl1pPr>
          </a:lstStyle>
          <a:p>
            <a:pPr lvl="0"/>
            <a:r>
              <a:rPr lang="en-US" noProof="0"/>
              <a:t>XX%</a:t>
            </a:r>
          </a:p>
        </p:txBody>
      </p:sp>
      <p:sp>
        <p:nvSpPr>
          <p:cNvPr id="22" name="Platshållare för datum 3">
            <a:extLst>
              <a:ext uri="{FF2B5EF4-FFF2-40B4-BE49-F238E27FC236}">
                <a16:creationId xmlns:a16="http://schemas.microsoft.com/office/drawing/2014/main" id="{AD71DE8A-70D0-DF46-9215-74304BF9581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AC171D65-A47B-44F2-88D0-EF612C84826E}" type="datetime1">
              <a:rPr lang="nb-NO" smtClean="0"/>
              <a:t>20.10.2022</a:t>
            </a:fld>
            <a:endParaRPr lang="en-US"/>
          </a:p>
        </p:txBody>
      </p:sp>
      <p:sp>
        <p:nvSpPr>
          <p:cNvPr id="23" name="Platshållare för sidfot 4">
            <a:extLst>
              <a:ext uri="{FF2B5EF4-FFF2-40B4-BE49-F238E27FC236}">
                <a16:creationId xmlns:a16="http://schemas.microsoft.com/office/drawing/2014/main" id="{51D5C77F-E4FC-CE46-8460-3ECBA17B7451}"/>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24" name="Platshållare för bildnummer 5">
            <a:extLst>
              <a:ext uri="{FF2B5EF4-FFF2-40B4-BE49-F238E27FC236}">
                <a16:creationId xmlns:a16="http://schemas.microsoft.com/office/drawing/2014/main" id="{69DE8965-1F24-2141-B9C3-65976942F2F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5" name="Text Placeholder 4">
            <a:extLst>
              <a:ext uri="{FF2B5EF4-FFF2-40B4-BE49-F238E27FC236}">
                <a16:creationId xmlns:a16="http://schemas.microsoft.com/office/drawing/2014/main" id="{FE0E1D06-6CCE-1142-8EDF-E1C3A54A7FD1}"/>
              </a:ext>
            </a:extLst>
          </p:cNvPr>
          <p:cNvSpPr>
            <a:spLocks noGrp="1"/>
          </p:cNvSpPr>
          <p:nvPr>
            <p:ph type="body" sz="quarter" idx="43"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6" name="Text Placeholder 4">
            <a:extLst>
              <a:ext uri="{FF2B5EF4-FFF2-40B4-BE49-F238E27FC236}">
                <a16:creationId xmlns:a16="http://schemas.microsoft.com/office/drawing/2014/main" id="{739985EA-42BD-7B49-BFB3-4CC099D34377}"/>
              </a:ext>
            </a:extLst>
          </p:cNvPr>
          <p:cNvSpPr>
            <a:spLocks noGrp="1"/>
          </p:cNvSpPr>
          <p:nvPr>
            <p:ph type="body" sz="quarter" idx="44" hasCustomPrompt="1"/>
          </p:nvPr>
        </p:nvSpPr>
        <p:spPr>
          <a:xfrm rot="5400000">
            <a:off x="4805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7" name="Text Placeholder 4">
            <a:extLst>
              <a:ext uri="{FF2B5EF4-FFF2-40B4-BE49-F238E27FC236}">
                <a16:creationId xmlns:a16="http://schemas.microsoft.com/office/drawing/2014/main" id="{768BF38A-9DCF-A849-8886-2CB394E1E2A9}"/>
              </a:ext>
            </a:extLst>
          </p:cNvPr>
          <p:cNvSpPr>
            <a:spLocks noGrp="1"/>
          </p:cNvSpPr>
          <p:nvPr>
            <p:ph type="body" sz="quarter" idx="45" hasCustomPrompt="1"/>
          </p:nvPr>
        </p:nvSpPr>
        <p:spPr>
          <a:xfrm rot="5400000">
            <a:off x="4805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31" name="Text Placeholder 4">
            <a:extLst>
              <a:ext uri="{FF2B5EF4-FFF2-40B4-BE49-F238E27FC236}">
                <a16:creationId xmlns:a16="http://schemas.microsoft.com/office/drawing/2014/main" id="{2F363A2B-194E-9D4E-91E2-5DE1EBFE1122}"/>
              </a:ext>
            </a:extLst>
          </p:cNvPr>
          <p:cNvSpPr>
            <a:spLocks noGrp="1"/>
          </p:cNvSpPr>
          <p:nvPr>
            <p:ph type="body" sz="quarter" idx="46" hasCustomPrompt="1"/>
          </p:nvPr>
        </p:nvSpPr>
        <p:spPr>
          <a:xfrm rot="5400000">
            <a:off x="10901730" y="4232646"/>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32" name="textruta 5">
            <a:extLst>
              <a:ext uri="{FF2B5EF4-FFF2-40B4-BE49-F238E27FC236}">
                <a16:creationId xmlns:a16="http://schemas.microsoft.com/office/drawing/2014/main" id="{A0E0A504-F4A4-4488-A339-5B51261F88F5}"/>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textruta 8">
            <a:extLst>
              <a:ext uri="{FF2B5EF4-FFF2-40B4-BE49-F238E27FC236}">
                <a16:creationId xmlns:a16="http://schemas.microsoft.com/office/drawing/2014/main" id="{D56F8B66-942B-40E8-8339-645BD9057BD6}"/>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40" name="Rektangel 39">
            <a:extLst>
              <a:ext uri="{FF2B5EF4-FFF2-40B4-BE49-F238E27FC236}">
                <a16:creationId xmlns:a16="http://schemas.microsoft.com/office/drawing/2014/main" id="{BAD25DF4-18EA-401F-9CBE-1AD96DA0EF0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1" name="Rektangel 40">
            <a:extLst>
              <a:ext uri="{FF2B5EF4-FFF2-40B4-BE49-F238E27FC236}">
                <a16:creationId xmlns:a16="http://schemas.microsoft.com/office/drawing/2014/main" id="{AC863F7D-8053-4C5C-8628-B6F732705A88}"/>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546497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 Overskrift og teks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22B3548-D14D-47CA-ADD8-7897B9075EB1}" type="datetime1">
              <a:rPr lang="nb-NO" noProof="0" smtClean="0"/>
              <a:t>20.10.2022</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9411135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Tittelstart med bilde - Blå">
    <p:bg>
      <p:bgPr>
        <a:solidFill>
          <a:schemeClr val="tx2"/>
        </a:solidFill>
        <a:effectLst/>
      </p:bgPr>
    </p:bg>
    <p:spTree>
      <p:nvGrpSpPr>
        <p:cNvPr id="1" name=""/>
        <p:cNvGrpSpPr/>
        <p:nvPr/>
      </p:nvGrpSpPr>
      <p:grpSpPr>
        <a:xfrm>
          <a:off x="0" y="0"/>
          <a:ext cx="0" cy="0"/>
          <a:chOff x="0" y="0"/>
          <a:chExt cx="0" cy="0"/>
        </a:xfrm>
      </p:grpSpPr>
      <p:sp>
        <p:nvSpPr>
          <p:cNvPr id="16" name="Picture Placeholder 15">
            <a:extLst>
              <a:ext uri="{FF2B5EF4-FFF2-40B4-BE49-F238E27FC236}">
                <a16:creationId xmlns:a16="http://schemas.microsoft.com/office/drawing/2014/main" id="{65EEAE91-E57E-6747-89AA-18B1431204B2}"/>
              </a:ext>
            </a:extLst>
          </p:cNvPr>
          <p:cNvSpPr>
            <a:spLocks noGrp="1"/>
          </p:cNvSpPr>
          <p:nvPr>
            <p:ph type="pic" sz="quarter" idx="13" hasCustomPrompt="1"/>
          </p:nvPr>
        </p:nvSpPr>
        <p:spPr>
          <a:xfrm>
            <a:off x="3" y="3"/>
            <a:ext cx="12191998" cy="6857998"/>
          </a:xfrm>
          <a:custGeom>
            <a:avLst/>
            <a:gdLst>
              <a:gd name="connsiteX0" fmla="*/ 936965 w 12191998"/>
              <a:gd name="connsiteY0" fmla="*/ 389410 h 6857998"/>
              <a:gd name="connsiteX1" fmla="*/ 957275 w 12191998"/>
              <a:gd name="connsiteY1" fmla="*/ 449691 h 6857998"/>
              <a:gd name="connsiteX2" fmla="*/ 917304 w 12191998"/>
              <a:gd name="connsiteY2" fmla="*/ 449691 h 6857998"/>
              <a:gd name="connsiteX3" fmla="*/ 1553818 w 12191998"/>
              <a:gd name="connsiteY3" fmla="*/ 389410 h 6857998"/>
              <a:gd name="connsiteX4" fmla="*/ 1574127 w 12191998"/>
              <a:gd name="connsiteY4" fmla="*/ 449690 h 6857998"/>
              <a:gd name="connsiteX5" fmla="*/ 1534156 w 12191998"/>
              <a:gd name="connsiteY5" fmla="*/ 449690 h 6857998"/>
              <a:gd name="connsiteX6" fmla="*/ 1029007 w 12191998"/>
              <a:gd name="connsiteY6" fmla="*/ 356677 h 6857998"/>
              <a:gd name="connsiteX7" fmla="*/ 1029007 w 12191998"/>
              <a:gd name="connsiteY7" fmla="*/ 513753 h 6857998"/>
              <a:gd name="connsiteX8" fmla="*/ 1065413 w 12191998"/>
              <a:gd name="connsiteY8" fmla="*/ 513753 h 6857998"/>
              <a:gd name="connsiteX9" fmla="*/ 1065413 w 12191998"/>
              <a:gd name="connsiteY9" fmla="*/ 416850 h 6857998"/>
              <a:gd name="connsiteX10" fmla="*/ 1127963 w 12191998"/>
              <a:gd name="connsiteY10" fmla="*/ 513429 h 6857998"/>
              <a:gd name="connsiteX11" fmla="*/ 1127963 w 12191998"/>
              <a:gd name="connsiteY11" fmla="*/ 513753 h 6857998"/>
              <a:gd name="connsiteX12" fmla="*/ 1165665 w 12191998"/>
              <a:gd name="connsiteY12" fmla="*/ 513753 h 6857998"/>
              <a:gd name="connsiteX13" fmla="*/ 1165557 w 12191998"/>
              <a:gd name="connsiteY13" fmla="*/ 479831 h 6857998"/>
              <a:gd name="connsiteX14" fmla="*/ 1165341 w 12191998"/>
              <a:gd name="connsiteY14" fmla="*/ 356677 h 6857998"/>
              <a:gd name="connsiteX15" fmla="*/ 1129151 w 12191998"/>
              <a:gd name="connsiteY15" fmla="*/ 356677 h 6857998"/>
              <a:gd name="connsiteX16" fmla="*/ 1129151 w 12191998"/>
              <a:gd name="connsiteY16" fmla="*/ 455416 h 6857998"/>
              <a:gd name="connsiteX17" fmla="*/ 1066062 w 12191998"/>
              <a:gd name="connsiteY17" fmla="*/ 356677 h 6857998"/>
              <a:gd name="connsiteX18" fmla="*/ 913306 w 12191998"/>
              <a:gd name="connsiteY18" fmla="*/ 356677 h 6857998"/>
              <a:gd name="connsiteX19" fmla="*/ 858967 w 12191998"/>
              <a:gd name="connsiteY19" fmla="*/ 513753 h 6857998"/>
              <a:gd name="connsiteX20" fmla="*/ 897318 w 12191998"/>
              <a:gd name="connsiteY20" fmla="*/ 513753 h 6857998"/>
              <a:gd name="connsiteX21" fmla="*/ 907257 w 12191998"/>
              <a:gd name="connsiteY21" fmla="*/ 481668 h 6857998"/>
              <a:gd name="connsiteX22" fmla="*/ 967430 w 12191998"/>
              <a:gd name="connsiteY22" fmla="*/ 481668 h 6857998"/>
              <a:gd name="connsiteX23" fmla="*/ 977693 w 12191998"/>
              <a:gd name="connsiteY23" fmla="*/ 513753 h 6857998"/>
              <a:gd name="connsiteX24" fmla="*/ 1015503 w 12191998"/>
              <a:gd name="connsiteY24" fmla="*/ 513753 h 6857998"/>
              <a:gd name="connsiteX25" fmla="*/ 959543 w 12191998"/>
              <a:gd name="connsiteY25" fmla="*/ 356677 h 6857998"/>
              <a:gd name="connsiteX26" fmla="*/ 620219 w 12191998"/>
              <a:gd name="connsiteY26" fmla="*/ 356677 h 6857998"/>
              <a:gd name="connsiteX27" fmla="*/ 571498 w 12191998"/>
              <a:gd name="connsiteY27" fmla="*/ 404426 h 6857998"/>
              <a:gd name="connsiteX28" fmla="*/ 620219 w 12191998"/>
              <a:gd name="connsiteY28" fmla="*/ 450231 h 6857998"/>
              <a:gd name="connsiteX29" fmla="*/ 657382 w 12191998"/>
              <a:gd name="connsiteY29" fmla="*/ 450231 h 6857998"/>
              <a:gd name="connsiteX30" fmla="*/ 671534 w 12191998"/>
              <a:gd name="connsiteY30" fmla="*/ 464815 h 6857998"/>
              <a:gd name="connsiteX31" fmla="*/ 657382 w 12191998"/>
              <a:gd name="connsiteY31" fmla="*/ 479399 h 6857998"/>
              <a:gd name="connsiteX32" fmla="*/ 577764 w 12191998"/>
              <a:gd name="connsiteY32" fmla="*/ 479399 h 6857998"/>
              <a:gd name="connsiteX33" fmla="*/ 577764 w 12191998"/>
              <a:gd name="connsiteY33" fmla="*/ 513753 h 6857998"/>
              <a:gd name="connsiteX34" fmla="*/ 655977 w 12191998"/>
              <a:gd name="connsiteY34" fmla="*/ 513753 h 6857998"/>
              <a:gd name="connsiteX35" fmla="*/ 705347 w 12191998"/>
              <a:gd name="connsiteY35" fmla="*/ 464815 h 6857998"/>
              <a:gd name="connsiteX36" fmla="*/ 662999 w 12191998"/>
              <a:gd name="connsiteY36" fmla="*/ 419010 h 6857998"/>
              <a:gd name="connsiteX37" fmla="*/ 620219 w 12191998"/>
              <a:gd name="connsiteY37" fmla="*/ 419010 h 6857998"/>
              <a:gd name="connsiteX38" fmla="*/ 605419 w 12191998"/>
              <a:gd name="connsiteY38" fmla="*/ 404426 h 6857998"/>
              <a:gd name="connsiteX39" fmla="*/ 620219 w 12191998"/>
              <a:gd name="connsiteY39" fmla="*/ 389842 h 6857998"/>
              <a:gd name="connsiteX40" fmla="*/ 694436 w 12191998"/>
              <a:gd name="connsiteY40" fmla="*/ 389842 h 6857998"/>
              <a:gd name="connsiteX41" fmla="*/ 694436 w 12191998"/>
              <a:gd name="connsiteY41" fmla="*/ 356677 h 6857998"/>
              <a:gd name="connsiteX42" fmla="*/ 1530159 w 12191998"/>
              <a:gd name="connsiteY42" fmla="*/ 356676 h 6857998"/>
              <a:gd name="connsiteX43" fmla="*/ 1475928 w 12191998"/>
              <a:gd name="connsiteY43" fmla="*/ 513752 h 6857998"/>
              <a:gd name="connsiteX44" fmla="*/ 1514278 w 12191998"/>
              <a:gd name="connsiteY44" fmla="*/ 513752 h 6857998"/>
              <a:gd name="connsiteX45" fmla="*/ 1524217 w 12191998"/>
              <a:gd name="connsiteY45" fmla="*/ 481668 h 6857998"/>
              <a:gd name="connsiteX46" fmla="*/ 1584390 w 12191998"/>
              <a:gd name="connsiteY46" fmla="*/ 481668 h 6857998"/>
              <a:gd name="connsiteX47" fmla="*/ 1594653 w 12191998"/>
              <a:gd name="connsiteY47" fmla="*/ 513752 h 6857998"/>
              <a:gd name="connsiteX48" fmla="*/ 1632356 w 12191998"/>
              <a:gd name="connsiteY48" fmla="*/ 513752 h 6857998"/>
              <a:gd name="connsiteX49" fmla="*/ 1576396 w 12191998"/>
              <a:gd name="connsiteY49" fmla="*/ 356676 h 6857998"/>
              <a:gd name="connsiteX50" fmla="*/ 1236424 w 12191998"/>
              <a:gd name="connsiteY50" fmla="*/ 356676 h 6857998"/>
              <a:gd name="connsiteX51" fmla="*/ 1187702 w 12191998"/>
              <a:gd name="connsiteY51" fmla="*/ 404426 h 6857998"/>
              <a:gd name="connsiteX52" fmla="*/ 1236424 w 12191998"/>
              <a:gd name="connsiteY52" fmla="*/ 450231 h 6857998"/>
              <a:gd name="connsiteX53" fmla="*/ 1273587 w 12191998"/>
              <a:gd name="connsiteY53" fmla="*/ 450231 h 6857998"/>
              <a:gd name="connsiteX54" fmla="*/ 1287739 w 12191998"/>
              <a:gd name="connsiteY54" fmla="*/ 464815 h 6857998"/>
              <a:gd name="connsiteX55" fmla="*/ 1273587 w 12191998"/>
              <a:gd name="connsiteY55" fmla="*/ 479399 h 6857998"/>
              <a:gd name="connsiteX56" fmla="*/ 1194076 w 12191998"/>
              <a:gd name="connsiteY56" fmla="*/ 479399 h 6857998"/>
              <a:gd name="connsiteX57" fmla="*/ 1194076 w 12191998"/>
              <a:gd name="connsiteY57" fmla="*/ 513752 h 6857998"/>
              <a:gd name="connsiteX58" fmla="*/ 1272290 w 12191998"/>
              <a:gd name="connsiteY58" fmla="*/ 513752 h 6857998"/>
              <a:gd name="connsiteX59" fmla="*/ 1321660 w 12191998"/>
              <a:gd name="connsiteY59" fmla="*/ 464815 h 6857998"/>
              <a:gd name="connsiteX60" fmla="*/ 1279204 w 12191998"/>
              <a:gd name="connsiteY60" fmla="*/ 419010 h 6857998"/>
              <a:gd name="connsiteX61" fmla="*/ 1236424 w 12191998"/>
              <a:gd name="connsiteY61" fmla="*/ 419010 h 6857998"/>
              <a:gd name="connsiteX62" fmla="*/ 1221624 w 12191998"/>
              <a:gd name="connsiteY62" fmla="*/ 404426 h 6857998"/>
              <a:gd name="connsiteX63" fmla="*/ 1236424 w 12191998"/>
              <a:gd name="connsiteY63" fmla="*/ 389842 h 6857998"/>
              <a:gd name="connsiteX64" fmla="*/ 1310641 w 12191998"/>
              <a:gd name="connsiteY64" fmla="*/ 389842 h 6857998"/>
              <a:gd name="connsiteX65" fmla="*/ 1310641 w 12191998"/>
              <a:gd name="connsiteY65" fmla="*/ 356676 h 6857998"/>
              <a:gd name="connsiteX66" fmla="*/ 726522 w 12191998"/>
              <a:gd name="connsiteY66" fmla="*/ 356568 h 6857998"/>
              <a:gd name="connsiteX67" fmla="*/ 726522 w 12191998"/>
              <a:gd name="connsiteY67" fmla="*/ 513752 h 6857998"/>
              <a:gd name="connsiteX68" fmla="*/ 762712 w 12191998"/>
              <a:gd name="connsiteY68" fmla="*/ 513752 h 6857998"/>
              <a:gd name="connsiteX69" fmla="*/ 762712 w 12191998"/>
              <a:gd name="connsiteY69" fmla="*/ 447422 h 6857998"/>
              <a:gd name="connsiteX70" fmla="*/ 814351 w 12191998"/>
              <a:gd name="connsiteY70" fmla="*/ 513752 h 6857998"/>
              <a:gd name="connsiteX71" fmla="*/ 856699 w 12191998"/>
              <a:gd name="connsiteY71" fmla="*/ 513752 h 6857998"/>
              <a:gd name="connsiteX72" fmla="*/ 797174 w 12191998"/>
              <a:gd name="connsiteY72" fmla="*/ 435214 h 6857998"/>
              <a:gd name="connsiteX73" fmla="*/ 856699 w 12191998"/>
              <a:gd name="connsiteY73" fmla="*/ 356568 h 6857998"/>
              <a:gd name="connsiteX74" fmla="*/ 814351 w 12191998"/>
              <a:gd name="connsiteY74" fmla="*/ 356568 h 6857998"/>
              <a:gd name="connsiteX75" fmla="*/ 762712 w 12191998"/>
              <a:gd name="connsiteY75" fmla="*/ 422899 h 6857998"/>
              <a:gd name="connsiteX76" fmla="*/ 762712 w 12191998"/>
              <a:gd name="connsiteY76" fmla="*/ 356568 h 6857998"/>
              <a:gd name="connsiteX77" fmla="*/ 1343374 w 12191998"/>
              <a:gd name="connsiteY77" fmla="*/ 356568 h 6857998"/>
              <a:gd name="connsiteX78" fmla="*/ 1343374 w 12191998"/>
              <a:gd name="connsiteY78" fmla="*/ 513752 h 6857998"/>
              <a:gd name="connsiteX79" fmla="*/ 1379673 w 12191998"/>
              <a:gd name="connsiteY79" fmla="*/ 513752 h 6857998"/>
              <a:gd name="connsiteX80" fmla="*/ 1379673 w 12191998"/>
              <a:gd name="connsiteY80" fmla="*/ 447422 h 6857998"/>
              <a:gd name="connsiteX81" fmla="*/ 1431311 w 12191998"/>
              <a:gd name="connsiteY81" fmla="*/ 513752 h 6857998"/>
              <a:gd name="connsiteX82" fmla="*/ 1473551 w 12191998"/>
              <a:gd name="connsiteY82" fmla="*/ 513752 h 6857998"/>
              <a:gd name="connsiteX83" fmla="*/ 1414134 w 12191998"/>
              <a:gd name="connsiteY83" fmla="*/ 435214 h 6857998"/>
              <a:gd name="connsiteX84" fmla="*/ 1473551 w 12191998"/>
              <a:gd name="connsiteY84" fmla="*/ 356568 h 6857998"/>
              <a:gd name="connsiteX85" fmla="*/ 1431311 w 12191998"/>
              <a:gd name="connsiteY85" fmla="*/ 356568 h 6857998"/>
              <a:gd name="connsiteX86" fmla="*/ 1379673 w 12191998"/>
              <a:gd name="connsiteY86" fmla="*/ 422899 h 6857998"/>
              <a:gd name="connsiteX87" fmla="*/ 1379673 w 12191998"/>
              <a:gd name="connsiteY87" fmla="*/ 356568 h 6857998"/>
              <a:gd name="connsiteX88" fmla="*/ 0 w 12191998"/>
              <a:gd name="connsiteY88" fmla="*/ 0 h 6857998"/>
              <a:gd name="connsiteX89" fmla="*/ 12191998 w 12191998"/>
              <a:gd name="connsiteY89" fmla="*/ 0 h 6857998"/>
              <a:gd name="connsiteX90" fmla="*/ 12191998 w 12191998"/>
              <a:gd name="connsiteY90" fmla="*/ 6857998 h 6857998"/>
              <a:gd name="connsiteX91" fmla="*/ 0 w 12191998"/>
              <a:gd name="connsiteY91"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8" h="6857998">
                <a:moveTo>
                  <a:pt x="936965" y="389410"/>
                </a:moveTo>
                <a:lnTo>
                  <a:pt x="957275" y="449691"/>
                </a:lnTo>
                <a:lnTo>
                  <a:pt x="917304" y="449691"/>
                </a:lnTo>
                <a:close/>
                <a:moveTo>
                  <a:pt x="1553818" y="389410"/>
                </a:moveTo>
                <a:lnTo>
                  <a:pt x="1574127" y="449690"/>
                </a:lnTo>
                <a:lnTo>
                  <a:pt x="1534156" y="449690"/>
                </a:lnTo>
                <a:close/>
                <a:moveTo>
                  <a:pt x="1029007" y="356677"/>
                </a:moveTo>
                <a:lnTo>
                  <a:pt x="1029007" y="513753"/>
                </a:lnTo>
                <a:lnTo>
                  <a:pt x="1065413" y="513753"/>
                </a:lnTo>
                <a:lnTo>
                  <a:pt x="1065413" y="416850"/>
                </a:lnTo>
                <a:lnTo>
                  <a:pt x="1127963" y="513429"/>
                </a:lnTo>
                <a:lnTo>
                  <a:pt x="1127963" y="513753"/>
                </a:lnTo>
                <a:lnTo>
                  <a:pt x="1165665" y="513753"/>
                </a:lnTo>
                <a:lnTo>
                  <a:pt x="1165557" y="479831"/>
                </a:lnTo>
                <a:lnTo>
                  <a:pt x="1165341" y="356677"/>
                </a:lnTo>
                <a:lnTo>
                  <a:pt x="1129151" y="356677"/>
                </a:lnTo>
                <a:lnTo>
                  <a:pt x="1129151" y="455416"/>
                </a:lnTo>
                <a:lnTo>
                  <a:pt x="1066062" y="356677"/>
                </a:lnTo>
                <a:close/>
                <a:moveTo>
                  <a:pt x="913306" y="356677"/>
                </a:moveTo>
                <a:lnTo>
                  <a:pt x="858967" y="513753"/>
                </a:lnTo>
                <a:lnTo>
                  <a:pt x="897318" y="513753"/>
                </a:lnTo>
                <a:lnTo>
                  <a:pt x="907257" y="481668"/>
                </a:lnTo>
                <a:lnTo>
                  <a:pt x="967430" y="481668"/>
                </a:lnTo>
                <a:lnTo>
                  <a:pt x="977693" y="513753"/>
                </a:lnTo>
                <a:lnTo>
                  <a:pt x="1015503" y="513753"/>
                </a:lnTo>
                <a:lnTo>
                  <a:pt x="959543" y="356677"/>
                </a:lnTo>
                <a:close/>
                <a:moveTo>
                  <a:pt x="620219" y="356677"/>
                </a:moveTo>
                <a:cubicBezTo>
                  <a:pt x="589863" y="356677"/>
                  <a:pt x="571498" y="374393"/>
                  <a:pt x="571498" y="404426"/>
                </a:cubicBezTo>
                <a:cubicBezTo>
                  <a:pt x="571498" y="434458"/>
                  <a:pt x="592780" y="450231"/>
                  <a:pt x="620219" y="450231"/>
                </a:cubicBezTo>
                <a:lnTo>
                  <a:pt x="657382" y="450231"/>
                </a:lnTo>
                <a:cubicBezTo>
                  <a:pt x="666780" y="450231"/>
                  <a:pt x="671534" y="457361"/>
                  <a:pt x="671534" y="464815"/>
                </a:cubicBezTo>
                <a:cubicBezTo>
                  <a:pt x="671534" y="472485"/>
                  <a:pt x="666780" y="479399"/>
                  <a:pt x="657382" y="479399"/>
                </a:cubicBezTo>
                <a:lnTo>
                  <a:pt x="577764" y="479399"/>
                </a:lnTo>
                <a:lnTo>
                  <a:pt x="577764" y="513753"/>
                </a:lnTo>
                <a:lnTo>
                  <a:pt x="655977" y="513753"/>
                </a:lnTo>
                <a:cubicBezTo>
                  <a:pt x="686982" y="513753"/>
                  <a:pt x="705347" y="496684"/>
                  <a:pt x="705347" y="464815"/>
                </a:cubicBezTo>
                <a:cubicBezTo>
                  <a:pt x="705347" y="436079"/>
                  <a:pt x="686982" y="419010"/>
                  <a:pt x="662999" y="419010"/>
                </a:cubicBezTo>
                <a:lnTo>
                  <a:pt x="620219" y="419010"/>
                </a:lnTo>
                <a:cubicBezTo>
                  <a:pt x="610173" y="419010"/>
                  <a:pt x="605419" y="412096"/>
                  <a:pt x="605419" y="404426"/>
                </a:cubicBezTo>
                <a:cubicBezTo>
                  <a:pt x="605419" y="396756"/>
                  <a:pt x="610173" y="389842"/>
                  <a:pt x="620219" y="389842"/>
                </a:cubicBezTo>
                <a:lnTo>
                  <a:pt x="694436" y="389842"/>
                </a:lnTo>
                <a:lnTo>
                  <a:pt x="694436" y="356677"/>
                </a:lnTo>
                <a:close/>
                <a:moveTo>
                  <a:pt x="1530159" y="356676"/>
                </a:moveTo>
                <a:lnTo>
                  <a:pt x="1475928" y="513752"/>
                </a:lnTo>
                <a:lnTo>
                  <a:pt x="1514278" y="513752"/>
                </a:lnTo>
                <a:lnTo>
                  <a:pt x="1524217" y="481668"/>
                </a:lnTo>
                <a:lnTo>
                  <a:pt x="1584390" y="481668"/>
                </a:lnTo>
                <a:lnTo>
                  <a:pt x="1594653" y="513752"/>
                </a:lnTo>
                <a:lnTo>
                  <a:pt x="1632356" y="513752"/>
                </a:lnTo>
                <a:lnTo>
                  <a:pt x="1576396" y="356676"/>
                </a:lnTo>
                <a:close/>
                <a:moveTo>
                  <a:pt x="1236424" y="356676"/>
                </a:moveTo>
                <a:cubicBezTo>
                  <a:pt x="1206176" y="356676"/>
                  <a:pt x="1187702" y="374393"/>
                  <a:pt x="1187702" y="404426"/>
                </a:cubicBezTo>
                <a:cubicBezTo>
                  <a:pt x="1187702" y="434458"/>
                  <a:pt x="1208984" y="450231"/>
                  <a:pt x="1236424" y="450231"/>
                </a:cubicBezTo>
                <a:lnTo>
                  <a:pt x="1273587" y="450231"/>
                </a:lnTo>
                <a:cubicBezTo>
                  <a:pt x="1282985" y="450231"/>
                  <a:pt x="1287739" y="457360"/>
                  <a:pt x="1287739" y="464815"/>
                </a:cubicBezTo>
                <a:cubicBezTo>
                  <a:pt x="1287739" y="472485"/>
                  <a:pt x="1282985" y="479399"/>
                  <a:pt x="1273587" y="479399"/>
                </a:cubicBezTo>
                <a:lnTo>
                  <a:pt x="1194076" y="479399"/>
                </a:lnTo>
                <a:lnTo>
                  <a:pt x="1194076" y="513752"/>
                </a:lnTo>
                <a:lnTo>
                  <a:pt x="1272290" y="513752"/>
                </a:lnTo>
                <a:cubicBezTo>
                  <a:pt x="1303295" y="513752"/>
                  <a:pt x="1321660" y="496684"/>
                  <a:pt x="1321660" y="464815"/>
                </a:cubicBezTo>
                <a:cubicBezTo>
                  <a:pt x="1321660" y="436079"/>
                  <a:pt x="1303187" y="419010"/>
                  <a:pt x="1279204" y="419010"/>
                </a:cubicBezTo>
                <a:lnTo>
                  <a:pt x="1236424" y="419010"/>
                </a:lnTo>
                <a:cubicBezTo>
                  <a:pt x="1226377" y="419010"/>
                  <a:pt x="1221624" y="412096"/>
                  <a:pt x="1221624" y="404426"/>
                </a:cubicBezTo>
                <a:cubicBezTo>
                  <a:pt x="1221624" y="396756"/>
                  <a:pt x="1226377" y="389842"/>
                  <a:pt x="1236424" y="389842"/>
                </a:cubicBezTo>
                <a:lnTo>
                  <a:pt x="1310641" y="389842"/>
                </a:lnTo>
                <a:lnTo>
                  <a:pt x="1310641" y="356676"/>
                </a:lnTo>
                <a:close/>
                <a:moveTo>
                  <a:pt x="726522" y="356568"/>
                </a:moveTo>
                <a:lnTo>
                  <a:pt x="726522" y="513752"/>
                </a:lnTo>
                <a:lnTo>
                  <a:pt x="762712" y="513752"/>
                </a:lnTo>
                <a:lnTo>
                  <a:pt x="762712" y="447422"/>
                </a:lnTo>
                <a:lnTo>
                  <a:pt x="814351" y="513752"/>
                </a:lnTo>
                <a:lnTo>
                  <a:pt x="856699" y="513752"/>
                </a:lnTo>
                <a:lnTo>
                  <a:pt x="797174" y="435214"/>
                </a:lnTo>
                <a:lnTo>
                  <a:pt x="856699" y="356568"/>
                </a:lnTo>
                <a:lnTo>
                  <a:pt x="814351" y="356568"/>
                </a:lnTo>
                <a:lnTo>
                  <a:pt x="762712" y="422899"/>
                </a:lnTo>
                <a:lnTo>
                  <a:pt x="762712" y="356568"/>
                </a:lnTo>
                <a:close/>
                <a:moveTo>
                  <a:pt x="1343374" y="356568"/>
                </a:moveTo>
                <a:lnTo>
                  <a:pt x="1343374" y="513752"/>
                </a:lnTo>
                <a:lnTo>
                  <a:pt x="1379673" y="513752"/>
                </a:lnTo>
                <a:lnTo>
                  <a:pt x="1379673" y="447422"/>
                </a:lnTo>
                <a:lnTo>
                  <a:pt x="1431311" y="513752"/>
                </a:lnTo>
                <a:lnTo>
                  <a:pt x="1473551" y="513752"/>
                </a:lnTo>
                <a:lnTo>
                  <a:pt x="1414134" y="435214"/>
                </a:lnTo>
                <a:lnTo>
                  <a:pt x="1473551" y="356568"/>
                </a:lnTo>
                <a:lnTo>
                  <a:pt x="1431311" y="356568"/>
                </a:lnTo>
                <a:lnTo>
                  <a:pt x="1379673" y="422899"/>
                </a:lnTo>
                <a:lnTo>
                  <a:pt x="1379673" y="356568"/>
                </a:lnTo>
                <a:close/>
                <a:moveTo>
                  <a:pt x="0" y="0"/>
                </a:moveTo>
                <a:lnTo>
                  <a:pt x="12191998" y="0"/>
                </a:lnTo>
                <a:lnTo>
                  <a:pt x="12191998" y="6857998"/>
                </a:lnTo>
                <a:lnTo>
                  <a:pt x="0" y="6857998"/>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går for å sette inn i den øverste menyen og legger til bilde. IKKE flytt tekstboksen!
</a:t>
            </a:r>
            <a:endParaRPr lang="en-US" noProof="0" dirty="0"/>
          </a:p>
        </p:txBody>
      </p:sp>
      <p:sp>
        <p:nvSpPr>
          <p:cNvPr id="17" name="Text Placeholder 18">
            <a:extLst>
              <a:ext uri="{FF2B5EF4-FFF2-40B4-BE49-F238E27FC236}">
                <a16:creationId xmlns:a16="http://schemas.microsoft.com/office/drawing/2014/main" id="{8FE87EE4-F8DA-4F40-B4CD-A892BA20AD03}"/>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nb-NO" noProof="0" dirty="0"/>
              <a:t>Klikk for å legge til en overskrift på to linjer</a:t>
            </a:r>
            <a:endParaRPr lang="en-US" noProof="0" dirty="0"/>
          </a:p>
        </p:txBody>
      </p:sp>
      <p:sp>
        <p:nvSpPr>
          <p:cNvPr id="18" name="Text Placeholder 18">
            <a:extLst>
              <a:ext uri="{FF2B5EF4-FFF2-40B4-BE49-F238E27FC236}">
                <a16:creationId xmlns:a16="http://schemas.microsoft.com/office/drawing/2014/main" id="{599C1913-26BB-DD40-827B-9C508080F48A}"/>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sp>
        <p:nvSpPr>
          <p:cNvPr id="12" name="Platshållare för datum 3">
            <a:extLst>
              <a:ext uri="{FF2B5EF4-FFF2-40B4-BE49-F238E27FC236}">
                <a16:creationId xmlns:a16="http://schemas.microsoft.com/office/drawing/2014/main" id="{F853C689-2D24-9340-B6F2-B4C7EF0EC83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0C1FCD1-B0AA-4893-8491-A00801E964C2}" type="datetime1">
              <a:rPr lang="nb-NO" noProof="0" smtClean="0"/>
              <a:t>20.10.2022</a:t>
            </a:fld>
            <a:endParaRPr lang="en-US" noProof="0"/>
          </a:p>
        </p:txBody>
      </p:sp>
      <p:sp>
        <p:nvSpPr>
          <p:cNvPr id="13" name="Platshållare för sidfot 4">
            <a:extLst>
              <a:ext uri="{FF2B5EF4-FFF2-40B4-BE49-F238E27FC236}">
                <a16:creationId xmlns:a16="http://schemas.microsoft.com/office/drawing/2014/main" id="{7D950E93-A1A2-DF4E-BFBF-7FBAFF0765E6}"/>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4" name="Platshållare för bildnummer 5">
            <a:extLst>
              <a:ext uri="{FF2B5EF4-FFF2-40B4-BE49-F238E27FC236}">
                <a16:creationId xmlns:a16="http://schemas.microsoft.com/office/drawing/2014/main" id="{0896049F-290F-364E-B24A-2E8B211DF18E}"/>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19" name="Text Placeholder 4">
            <a:extLst>
              <a:ext uri="{FF2B5EF4-FFF2-40B4-BE49-F238E27FC236}">
                <a16:creationId xmlns:a16="http://schemas.microsoft.com/office/drawing/2014/main" id="{28A0355F-8BDD-3A43-8AD2-176096A4C91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5" name="textruta 5">
            <a:extLst>
              <a:ext uri="{FF2B5EF4-FFF2-40B4-BE49-F238E27FC236}">
                <a16:creationId xmlns:a16="http://schemas.microsoft.com/office/drawing/2014/main" id="{D462B9B7-A861-423A-B318-9B151CF9DCB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0" name="textruta 8">
            <a:extLst>
              <a:ext uri="{FF2B5EF4-FFF2-40B4-BE49-F238E27FC236}">
                <a16:creationId xmlns:a16="http://schemas.microsoft.com/office/drawing/2014/main" id="{0240A3BA-EFA0-4828-8FB5-56EC4A324B3A}"/>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06212E68-C6A3-4071-8F80-1E42A56F1F37}"/>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7F64AF62-0749-4133-96D1-B0FBDEFAD644}"/>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6339424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 Overskrif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14" name="Platshållare för datum 3">
            <a:extLst>
              <a:ext uri="{FF2B5EF4-FFF2-40B4-BE49-F238E27FC236}">
                <a16:creationId xmlns:a16="http://schemas.microsoft.com/office/drawing/2014/main" id="{9C1934A2-EB43-A541-ABF7-DFD6DAC1C1C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A4EF628B-E369-4C35-A060-8565F02DF2C1}"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807641CB-078D-B646-AE67-0C86E0D7644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6" name="Platshållare för bildnummer 5">
            <a:extLst>
              <a:ext uri="{FF2B5EF4-FFF2-40B4-BE49-F238E27FC236}">
                <a16:creationId xmlns:a16="http://schemas.microsoft.com/office/drawing/2014/main" id="{4CB4CD08-4408-2840-8AF0-58D2BC6B5352}"/>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533087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7 Tekst, Ikon, diagram, bilde">
    <p:bg>
      <p:bgRef idx="1001">
        <a:schemeClr val="bg2"/>
      </p:bgRef>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9996D2C-9C03-C349-8592-6BA5B004250B}"/>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dirty="0"/>
              <a:t>Klikk på ikonet for å legge til et bilde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3" name="Picture Placeholder 2">
            <a:extLst>
              <a:ext uri="{FF2B5EF4-FFF2-40B4-BE49-F238E27FC236}">
                <a16:creationId xmlns:a16="http://schemas.microsoft.com/office/drawing/2014/main" id="{6E176A13-FE45-764E-B91A-CA0FC875F39D}"/>
              </a:ext>
            </a:extLst>
          </p:cNvPr>
          <p:cNvSpPr>
            <a:spLocks noGrp="1"/>
          </p:cNvSpPr>
          <p:nvPr>
            <p:ph type="pic" sz="quarter" idx="31" hasCustomPrompt="1"/>
          </p:nvPr>
        </p:nvSpPr>
        <p:spPr>
          <a:xfrm>
            <a:off x="4359275" y="720725"/>
            <a:ext cx="960438" cy="844550"/>
          </a:xfrm>
        </p:spPr>
        <p:txBody>
          <a:bodyPr/>
          <a:lstStyle>
            <a:lvl1pPr marL="12700" indent="0" algn="ctr">
              <a:buNone/>
              <a:defRPr sz="1300">
                <a:solidFill>
                  <a:schemeClr val="bg2"/>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6" name="Text Placeholder 7">
            <a:extLst>
              <a:ext uri="{FF2B5EF4-FFF2-40B4-BE49-F238E27FC236}">
                <a16:creationId xmlns:a16="http://schemas.microsoft.com/office/drawing/2014/main" id="{0D3A9D31-7EB1-064E-9796-404FE68E0632}"/>
              </a:ext>
            </a:extLst>
          </p:cNvPr>
          <p:cNvSpPr>
            <a:spLocks noGrp="1"/>
          </p:cNvSpPr>
          <p:nvPr>
            <p:ph type="body" sz="quarter" idx="32" hasCustomPrompt="1"/>
          </p:nvPr>
        </p:nvSpPr>
        <p:spPr>
          <a:xfrm>
            <a:off x="5376961" y="731028"/>
            <a:ext cx="2452589" cy="844550"/>
          </a:xfrm>
        </p:spPr>
        <p:txBody>
          <a:bodyPr/>
          <a:lstStyle>
            <a:lvl1pPr marL="0" indent="0">
              <a:lnSpc>
                <a:spcPct val="100000"/>
              </a:lnSpc>
              <a:spcBef>
                <a:spcPts val="0"/>
              </a:spcBef>
              <a:spcAft>
                <a:spcPts val="800"/>
              </a:spcAft>
              <a:buNone/>
              <a:defRPr sz="1400" b="1" spc="40" baseline="0">
                <a:solidFill>
                  <a:schemeClr val="tx1"/>
                </a:solidFill>
              </a:defRPr>
            </a:lvl1pPr>
            <a:lvl2pPr marL="0" indent="0">
              <a:lnSpc>
                <a:spcPct val="100000"/>
              </a:lnSpc>
              <a:spcBef>
                <a:spcPts val="0"/>
              </a:spcBef>
              <a:spcAft>
                <a:spcPts val="600"/>
              </a:spcAft>
              <a:buNone/>
              <a:defRPr sz="12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Second level</a:t>
            </a:r>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4220308" y="2889250"/>
            <a:ext cx="3763107" cy="3240088"/>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25" name="Text Placeholder 18">
            <a:extLst>
              <a:ext uri="{FF2B5EF4-FFF2-40B4-BE49-F238E27FC236}">
                <a16:creationId xmlns:a16="http://schemas.microsoft.com/office/drawing/2014/main" id="{402B4924-D544-E045-8A5D-5A1B50315EA8}"/>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tre</a:t>
            </a:r>
            <a:r>
              <a:rPr lang="en-US" noProof="0" dirty="0"/>
              <a:t> </a:t>
            </a:r>
            <a:r>
              <a:rPr lang="en-US" noProof="0" dirty="0" err="1"/>
              <a:t>linjer</a:t>
            </a:r>
            <a:r>
              <a:rPr lang="en-US" noProof="0" dirty="0"/>
              <a:t>
</a:t>
            </a:r>
          </a:p>
        </p:txBody>
      </p:sp>
      <p:sp>
        <p:nvSpPr>
          <p:cNvPr id="20" name="Platshållare för text 11">
            <a:extLst>
              <a:ext uri="{FF2B5EF4-FFF2-40B4-BE49-F238E27FC236}">
                <a16:creationId xmlns:a16="http://schemas.microsoft.com/office/drawing/2014/main" id="{4721DB45-968F-184E-B248-24AB3A48401D}"/>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7" name="Platshållare för datum 3">
            <a:extLst>
              <a:ext uri="{FF2B5EF4-FFF2-40B4-BE49-F238E27FC236}">
                <a16:creationId xmlns:a16="http://schemas.microsoft.com/office/drawing/2014/main" id="{FAF9D607-36F1-F548-8BE8-E89D82C29229}"/>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E6B80872-91EC-49B3-80C5-CF2FD9DD7481}" type="datetime1">
              <a:rPr lang="nb-NO" smtClean="0"/>
              <a:t>20.10.2022</a:t>
            </a:fld>
            <a:endParaRPr lang="en-US"/>
          </a:p>
        </p:txBody>
      </p:sp>
      <p:sp>
        <p:nvSpPr>
          <p:cNvPr id="28" name="Platshållare för sidfot 4">
            <a:extLst>
              <a:ext uri="{FF2B5EF4-FFF2-40B4-BE49-F238E27FC236}">
                <a16:creationId xmlns:a16="http://schemas.microsoft.com/office/drawing/2014/main" id="{2B4D299D-B6A8-FF4E-A311-009CA554292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Gå til topp- og bunntekst for å endre tekst</a:t>
            </a:r>
            <a:endParaRPr lang="en-US" noProof="0" dirty="0"/>
          </a:p>
        </p:txBody>
      </p:sp>
      <p:sp>
        <p:nvSpPr>
          <p:cNvPr id="29" name="Platshållare för bildnummer 5">
            <a:extLst>
              <a:ext uri="{FF2B5EF4-FFF2-40B4-BE49-F238E27FC236}">
                <a16:creationId xmlns:a16="http://schemas.microsoft.com/office/drawing/2014/main" id="{C6CA6BB0-51F4-9B41-8C7E-07CB4E264F0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30" name="textruta 24">
            <a:extLst>
              <a:ext uri="{FF2B5EF4-FFF2-40B4-BE49-F238E27FC236}">
                <a16:creationId xmlns:a16="http://schemas.microsoft.com/office/drawing/2014/main" id="{2263BE6B-DBE8-2144-BFF4-7A82555B8482}"/>
              </a:ext>
            </a:extLst>
          </p:cNvPr>
          <p:cNvSpPr txBox="1"/>
          <p:nvPr userDrawn="1"/>
        </p:nvSpPr>
        <p:spPr>
          <a:xfrm>
            <a:off x="12395260" y="207749"/>
            <a:ext cx="1681523" cy="1477328"/>
          </a:xfrm>
          <a:prstGeom prst="rect">
            <a:avLst/>
          </a:prstGeom>
          <a:solidFill>
            <a:schemeClr val="tx1"/>
          </a:solidFill>
          <a:effectLst/>
        </p:spPr>
        <p:txBody>
          <a:bodyPr wrap="square" rtlCol="0" anchor="ctr" anchorCtr="0">
            <a:spAutoFit/>
          </a:bodyPr>
          <a:lstStyle/>
          <a:p>
            <a:pPr algn="ctr"/>
            <a:r>
              <a:rPr lang="en-US" sz="900" baseline="0" noProof="0" dirty="0" err="1">
                <a:solidFill>
                  <a:schemeClr val="bg1">
                    <a:lumMod val="65000"/>
                    <a:lumOff val="35000"/>
                  </a:schemeClr>
                </a:solidFill>
                <a:latin typeface="+mn-lt"/>
                <a:cs typeface="Arial" panose="020B0604020202020204" pitchFamily="34" charset="0"/>
              </a:rPr>
              <a:t>Hvis</a:t>
            </a:r>
            <a:r>
              <a:rPr lang="en-US" sz="900" baseline="0" noProof="0" dirty="0">
                <a:solidFill>
                  <a:schemeClr val="bg1">
                    <a:lumMod val="65000"/>
                    <a:lumOff val="35000"/>
                  </a:schemeClr>
                </a:solidFill>
                <a:latin typeface="+mn-lt"/>
                <a:cs typeface="Arial" panose="020B0604020202020204" pitchFamily="34" charset="0"/>
              </a:rPr>
              <a:t> du </a:t>
            </a:r>
            <a:r>
              <a:rPr lang="en-US" sz="900" baseline="0" noProof="0" dirty="0" err="1">
                <a:solidFill>
                  <a:schemeClr val="bg1">
                    <a:lumMod val="65000"/>
                    <a:lumOff val="35000"/>
                  </a:schemeClr>
                </a:solidFill>
                <a:latin typeface="+mn-lt"/>
                <a:cs typeface="Arial" panose="020B0604020202020204" pitchFamily="34" charset="0"/>
              </a:rPr>
              <a:t>vil</a:t>
            </a:r>
            <a:r>
              <a:rPr lang="en-US" sz="900" baseline="0" noProof="0" dirty="0">
                <a:solidFill>
                  <a:schemeClr val="bg1">
                    <a:lumMod val="65000"/>
                    <a:lumOff val="35000"/>
                  </a:schemeClr>
                </a:solidFill>
                <a:latin typeface="+mn-lt"/>
                <a:cs typeface="Arial" panose="020B0604020202020204" pitchFamily="34" charset="0"/>
              </a:rPr>
              <a:t> endre fra </a:t>
            </a:r>
            <a:r>
              <a:rPr lang="en-US" sz="900" baseline="0" noProof="0" dirty="0" err="1">
                <a:solidFill>
                  <a:schemeClr val="bg1">
                    <a:lumMod val="65000"/>
                    <a:lumOff val="35000"/>
                  </a:schemeClr>
                </a:solidFill>
                <a:latin typeface="+mn-lt"/>
                <a:cs typeface="Arial" panose="020B0604020202020204" pitchFamily="34" charset="0"/>
              </a:rPr>
              <a:t>overskrift</a:t>
            </a:r>
            <a:r>
              <a:rPr lang="en-US" sz="900" baseline="0" noProof="0" dirty="0">
                <a:solidFill>
                  <a:schemeClr val="bg1">
                    <a:lumMod val="65000"/>
                    <a:lumOff val="35000"/>
                  </a:schemeClr>
                </a:solidFill>
                <a:latin typeface="+mn-lt"/>
                <a:cs typeface="Arial" panose="020B0604020202020204" pitchFamily="34" charset="0"/>
              </a:rPr>
              <a:t> til </a:t>
            </a:r>
            <a:r>
              <a:rPr lang="en-US" sz="900" baseline="0" noProof="0" dirty="0" err="1">
                <a:solidFill>
                  <a:schemeClr val="bg1">
                    <a:lumMod val="65000"/>
                    <a:lumOff val="35000"/>
                  </a:schemeClr>
                </a:solidFill>
                <a:latin typeface="+mn-lt"/>
                <a:cs typeface="Arial" panose="020B0604020202020204" pitchFamily="34" charset="0"/>
              </a:rPr>
              <a:t>brødtekst</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i</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tekstboksen</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ved</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hjelp</a:t>
            </a:r>
            <a:r>
              <a:rPr lang="en-US" sz="900" baseline="0" noProof="0" dirty="0">
                <a:solidFill>
                  <a:schemeClr val="bg1">
                    <a:lumMod val="65000"/>
                    <a:lumOff val="35000"/>
                  </a:schemeClr>
                </a:solidFill>
                <a:latin typeface="+mn-lt"/>
                <a:cs typeface="Arial" panose="020B0604020202020204" pitchFamily="34" charset="0"/>
              </a:rPr>
              <a:t> av </a:t>
            </a:r>
            <a:r>
              <a:rPr lang="en-US" sz="900" baseline="0" noProof="0" dirty="0" err="1">
                <a:solidFill>
                  <a:schemeClr val="bg1">
                    <a:lumMod val="65000"/>
                    <a:lumOff val="35000"/>
                  </a:schemeClr>
                </a:solidFill>
                <a:latin typeface="+mn-lt"/>
                <a:cs typeface="Arial" panose="020B0604020202020204" pitchFamily="34" charset="0"/>
              </a:rPr>
              <a:t>ikonet</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eller</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bruke</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punktmerking</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trykker</a:t>
            </a:r>
            <a:r>
              <a:rPr lang="en-US" sz="900" baseline="0" noProof="0" dirty="0">
                <a:solidFill>
                  <a:schemeClr val="bg1">
                    <a:lumMod val="65000"/>
                    <a:lumOff val="35000"/>
                  </a:schemeClr>
                </a:solidFill>
                <a:latin typeface="+mn-lt"/>
                <a:cs typeface="Arial" panose="020B0604020202020204" pitchFamily="34" charset="0"/>
              </a:rPr>
              <a:t> du ENTER/RETUR </a:t>
            </a:r>
            <a:r>
              <a:rPr lang="en-US" sz="900" baseline="0" noProof="0" dirty="0" err="1">
                <a:solidFill>
                  <a:schemeClr val="bg1">
                    <a:lumMod val="65000"/>
                    <a:lumOff val="35000"/>
                  </a:schemeClr>
                </a:solidFill>
                <a:latin typeface="+mn-lt"/>
                <a:cs typeface="Arial" panose="020B0604020202020204" pitchFamily="34" charset="0"/>
              </a:rPr>
              <a:t>etter</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overskriften</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og</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bruker</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deretter</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denne</a:t>
            </a:r>
            <a:r>
              <a:rPr lang="en-US" sz="900" baseline="0" noProof="0" dirty="0">
                <a:solidFill>
                  <a:schemeClr val="bg1">
                    <a:lumMod val="65000"/>
                    <a:lumOff val="35000"/>
                  </a:schemeClr>
                </a:solidFill>
                <a:latin typeface="+mn-lt"/>
                <a:cs typeface="Arial" panose="020B0604020202020204" pitchFamily="34" charset="0"/>
              </a:rPr>
              <a:t> </a:t>
            </a:r>
            <a:r>
              <a:rPr lang="en-US" sz="900" baseline="0" noProof="0" dirty="0" err="1">
                <a:solidFill>
                  <a:schemeClr val="bg1">
                    <a:lumMod val="65000"/>
                    <a:lumOff val="35000"/>
                  </a:schemeClr>
                </a:solidFill>
                <a:latin typeface="+mn-lt"/>
                <a:cs typeface="Arial" panose="020B0604020202020204" pitchFamily="34" charset="0"/>
              </a:rPr>
              <a:t>funksjonen</a:t>
            </a:r>
            <a:r>
              <a:rPr lang="en-US" sz="900" baseline="0" noProof="0" dirty="0">
                <a:solidFill>
                  <a:schemeClr val="bg1">
                    <a:lumMod val="65000"/>
                    <a:lumOff val="35000"/>
                  </a:schemeClr>
                </a:solidFill>
                <a:latin typeface="+mn-lt"/>
                <a:cs typeface="Arial" panose="020B0604020202020204" pitchFamily="34" charset="0"/>
              </a:rPr>
              <a:t> til å </a:t>
            </a:r>
            <a:r>
              <a:rPr lang="en-US" sz="900" baseline="0" noProof="0" dirty="0" err="1">
                <a:solidFill>
                  <a:schemeClr val="bg1">
                    <a:lumMod val="65000"/>
                    <a:lumOff val="35000"/>
                  </a:schemeClr>
                </a:solidFill>
                <a:latin typeface="+mn-lt"/>
                <a:cs typeface="Arial" panose="020B0604020202020204" pitchFamily="34" charset="0"/>
              </a:rPr>
              <a:t>veksle</a:t>
            </a:r>
            <a:r>
              <a:rPr lang="en-US" sz="900" baseline="0" noProof="0" dirty="0">
                <a:solidFill>
                  <a:schemeClr val="bg1">
                    <a:lumMod val="65000"/>
                    <a:lumOff val="35000"/>
                  </a:schemeClr>
                </a:solidFill>
                <a:latin typeface="+mn-lt"/>
                <a:cs typeface="Arial" panose="020B0604020202020204" pitchFamily="34" charset="0"/>
              </a:rPr>
              <a:t> til </a:t>
            </a:r>
            <a:r>
              <a:rPr lang="en-US" sz="900" baseline="0" noProof="0" dirty="0" err="1">
                <a:solidFill>
                  <a:schemeClr val="bg1">
                    <a:lumMod val="65000"/>
                    <a:lumOff val="35000"/>
                  </a:schemeClr>
                </a:solidFill>
                <a:latin typeface="+mn-lt"/>
                <a:cs typeface="Arial" panose="020B0604020202020204" pitchFamily="34" charset="0"/>
              </a:rPr>
              <a:t>brødtekst</a:t>
            </a:r>
            <a:r>
              <a:rPr lang="en-US" sz="900" baseline="0" noProof="0" dirty="0">
                <a:solidFill>
                  <a:schemeClr val="bg1">
                    <a:lumMod val="65000"/>
                    <a:lumOff val="35000"/>
                  </a:schemeClr>
                </a:solidFill>
                <a:latin typeface="+mn-lt"/>
                <a:cs typeface="Arial" panose="020B0604020202020204" pitchFamily="34" charset="0"/>
              </a:rPr>
              <a:t>.
</a:t>
            </a:r>
          </a:p>
        </p:txBody>
      </p:sp>
      <p:pic>
        <p:nvPicPr>
          <p:cNvPr id="31" name="Picture 9">
            <a:extLst>
              <a:ext uri="{FF2B5EF4-FFF2-40B4-BE49-F238E27FC236}">
                <a16:creationId xmlns:a16="http://schemas.microsoft.com/office/drawing/2014/main" id="{E88E9015-6542-9943-8475-918EA37053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10949" y="1685077"/>
            <a:ext cx="1422121" cy="721417"/>
          </a:xfrm>
          <a:prstGeom prst="rect">
            <a:avLst/>
          </a:prstGeom>
          <a:ln w="9525">
            <a:solidFill>
              <a:schemeClr val="tx2"/>
            </a:solidFill>
          </a:ln>
        </p:spPr>
      </p:pic>
      <p:sp>
        <p:nvSpPr>
          <p:cNvPr id="32" name="Oval 4">
            <a:extLst>
              <a:ext uri="{FF2B5EF4-FFF2-40B4-BE49-F238E27FC236}">
                <a16:creationId xmlns:a16="http://schemas.microsoft.com/office/drawing/2014/main" id="{6DECF5C4-EAE9-7B4C-BC70-78C468298771}"/>
              </a:ext>
            </a:extLst>
          </p:cNvPr>
          <p:cNvSpPr/>
          <p:nvPr userDrawn="1"/>
        </p:nvSpPr>
        <p:spPr>
          <a:xfrm>
            <a:off x="13182599" y="1908374"/>
            <a:ext cx="282818" cy="282818"/>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37" name="Connector: Elbow 131">
            <a:extLst>
              <a:ext uri="{FF2B5EF4-FFF2-40B4-BE49-F238E27FC236}">
                <a16:creationId xmlns:a16="http://schemas.microsoft.com/office/drawing/2014/main" id="{0094DDC0-BA55-964B-9FCC-B8B23309AB29}"/>
              </a:ext>
            </a:extLst>
          </p:cNvPr>
          <p:cNvCxnSpPr>
            <a:cxnSpLocks/>
            <a:endCxn id="32" idx="0"/>
          </p:cNvCxnSpPr>
          <p:nvPr userDrawn="1"/>
        </p:nvCxnSpPr>
        <p:spPr>
          <a:xfrm rot="5400000">
            <a:off x="13313011" y="1636554"/>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 Placeholder 4">
            <a:extLst>
              <a:ext uri="{FF2B5EF4-FFF2-40B4-BE49-F238E27FC236}">
                <a16:creationId xmlns:a16="http://schemas.microsoft.com/office/drawing/2014/main" id="{A58A8633-CD9B-2644-8816-C9A085ABBA57}"/>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2769315285"/>
      </p:ext>
    </p:extLst>
  </p:cSld>
  <p:clrMapOvr>
    <a:overrideClrMapping bg1="dk1" tx1="lt1" bg2="dk2" tx2="lt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7 Tekst, diagram, bilde">
    <p:bg>
      <p:bgRef idx="1001">
        <a:schemeClr val="bg2"/>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A52AA6-685E-D741-94FC-09D0D87EA35C}"/>
              </a:ext>
            </a:extLst>
          </p:cNvPr>
          <p:cNvSpPr/>
          <p:nvPr userDrawn="1"/>
        </p:nvSpPr>
        <p:spPr>
          <a:xfrm>
            <a:off x="0" y="0"/>
            <a:ext cx="4057651" cy="6858000"/>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4057651" y="0"/>
            <a:ext cx="813276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0" y="6451484"/>
            <a:ext cx="615478" cy="91194"/>
            <a:chOff x="576140" y="6451484"/>
            <a:chExt cx="615478" cy="91194"/>
          </a:xfrm>
          <a:solidFill>
            <a:schemeClr val="bg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bg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bg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bg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bg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bg2"/>
                </a:solidFill>
              </a:endParaRPr>
            </a:p>
          </p:txBody>
        </p:sp>
      </p:gr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562626" y="1200392"/>
            <a:ext cx="4823891" cy="4424545"/>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25" name="Text Placeholder 18">
            <a:extLst>
              <a:ext uri="{FF2B5EF4-FFF2-40B4-BE49-F238E27FC236}">
                <a16:creationId xmlns:a16="http://schemas.microsoft.com/office/drawing/2014/main" id="{357E8C07-E7DB-4B47-A006-2F90A89E262C}"/>
              </a:ext>
            </a:extLst>
          </p:cNvPr>
          <p:cNvSpPr>
            <a:spLocks noGrp="1"/>
          </p:cNvSpPr>
          <p:nvPr>
            <p:ph type="body" sz="quarter" idx="14" hasCustomPrompt="1"/>
          </p:nvPr>
        </p:nvSpPr>
        <p:spPr>
          <a:xfrm>
            <a:off x="576000" y="731027"/>
            <a:ext cx="3161113" cy="1365942"/>
          </a:xfrm>
          <a:prstGeom prst="rect">
            <a:avLst/>
          </a:prstGeom>
        </p:spPr>
        <p:txBody>
          <a:bodyPr anchor="t">
            <a:noAutofit/>
          </a:bodyPr>
          <a:lstStyle>
            <a:lvl1pPr marL="0" indent="0">
              <a:lnSpc>
                <a:spcPct val="85000"/>
              </a:lnSpc>
              <a:spcBef>
                <a:spcPts val="0"/>
              </a:spcBef>
              <a:buNone/>
              <a:defRPr sz="3600" spc="40" baseline="0">
                <a:solidFill>
                  <a:schemeClr val="bg2"/>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tre</a:t>
            </a:r>
            <a:r>
              <a:rPr lang="en-US" noProof="0" dirty="0"/>
              <a:t> </a:t>
            </a:r>
            <a:r>
              <a:rPr lang="en-US" noProof="0" dirty="0" err="1"/>
              <a:t>linjer</a:t>
            </a:r>
            <a:r>
              <a:rPr lang="en-US" noProof="0" dirty="0"/>
              <a:t>
</a:t>
            </a:r>
          </a:p>
        </p:txBody>
      </p:sp>
      <p:sp>
        <p:nvSpPr>
          <p:cNvPr id="18" name="Platshållare för text 11">
            <a:extLst>
              <a:ext uri="{FF2B5EF4-FFF2-40B4-BE49-F238E27FC236}">
                <a16:creationId xmlns:a16="http://schemas.microsoft.com/office/drawing/2014/main" id="{DBE4F817-848D-684D-8421-63796DD6A259}"/>
              </a:ext>
            </a:extLst>
          </p:cNvPr>
          <p:cNvSpPr>
            <a:spLocks noGrp="1"/>
          </p:cNvSpPr>
          <p:nvPr>
            <p:ph type="body" sz="quarter" idx="20" hasCustomPrompt="1"/>
          </p:nvPr>
        </p:nvSpPr>
        <p:spPr>
          <a:xfrm>
            <a:off x="576000" y="2527200"/>
            <a:ext cx="3161113" cy="3600450"/>
          </a:xfrm>
        </p:spPr>
        <p:txBody>
          <a:bodyPr/>
          <a:lstStyle>
            <a:lvl1pPr>
              <a:defRPr>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9" name="Platshållare för datum 3">
            <a:extLst>
              <a:ext uri="{FF2B5EF4-FFF2-40B4-BE49-F238E27FC236}">
                <a16:creationId xmlns:a16="http://schemas.microsoft.com/office/drawing/2014/main" id="{24DA0736-8844-004C-85CF-354AAE794A4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2"/>
                </a:solidFill>
              </a:defRPr>
            </a:lvl1pPr>
          </a:lstStyle>
          <a:p>
            <a:fld id="{3FE515CF-B396-4B14-A7A5-BE0BF6736300}" type="datetime1">
              <a:rPr lang="nb-NO" smtClean="0"/>
              <a:t>20.10.2022</a:t>
            </a:fld>
            <a:endParaRPr lang="en-US"/>
          </a:p>
        </p:txBody>
      </p:sp>
      <p:sp>
        <p:nvSpPr>
          <p:cNvPr id="20" name="Platshållare för sidfot 4">
            <a:extLst>
              <a:ext uri="{FF2B5EF4-FFF2-40B4-BE49-F238E27FC236}">
                <a16:creationId xmlns:a16="http://schemas.microsoft.com/office/drawing/2014/main" id="{4769CEE5-AF3E-524B-8F09-C312FCBEAAB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Gå til topp- og bunntekst for å endre tekst</a:t>
            </a:r>
            <a:endParaRPr lang="en-US" noProof="0" dirty="0"/>
          </a:p>
        </p:txBody>
      </p:sp>
      <p:sp>
        <p:nvSpPr>
          <p:cNvPr id="26" name="Platshållare för bildnummer 5">
            <a:extLst>
              <a:ext uri="{FF2B5EF4-FFF2-40B4-BE49-F238E27FC236}">
                <a16:creationId xmlns:a16="http://schemas.microsoft.com/office/drawing/2014/main" id="{B67366FE-B59B-EF4A-988D-55E8E992C22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
        <p:nvSpPr>
          <p:cNvPr id="28" name="Text Placeholder 4">
            <a:extLst>
              <a:ext uri="{FF2B5EF4-FFF2-40B4-BE49-F238E27FC236}">
                <a16:creationId xmlns:a16="http://schemas.microsoft.com/office/drawing/2014/main" id="{0D80328E-BBEF-7140-A6A4-DD724D95A068}"/>
              </a:ext>
            </a:extLst>
          </p:cNvPr>
          <p:cNvSpPr>
            <a:spLocks noGrp="1"/>
          </p:cNvSpPr>
          <p:nvPr>
            <p:ph type="body" sz="quarter" idx="3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tx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2202226643"/>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 Tekst, diagram, bilde i tre kolonner">
    <p:bg>
      <p:bgPr>
        <a:solidFill>
          <a:schemeClr val="tx1"/>
        </a:solidFill>
        <a:effectLst/>
      </p:bgPr>
    </p:bg>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D45A29B0-4F3D-6744-8612-D07AA5FC7EB7}"/>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bg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9" name="Chart Placeholder 8">
            <a:extLst>
              <a:ext uri="{FF2B5EF4-FFF2-40B4-BE49-F238E27FC236}">
                <a16:creationId xmlns:a16="http://schemas.microsoft.com/office/drawing/2014/main" id="{24D8D89D-9C5F-BF4B-912F-76A7A44AB335}"/>
              </a:ext>
            </a:extLst>
          </p:cNvPr>
          <p:cNvSpPr>
            <a:spLocks noGrp="1"/>
          </p:cNvSpPr>
          <p:nvPr>
            <p:ph type="chart" sz="quarter" idx="33" hasCustomPrompt="1"/>
          </p:nvPr>
        </p:nvSpPr>
        <p:spPr>
          <a:xfrm>
            <a:off x="576263" y="1744190"/>
            <a:ext cx="3481387" cy="2627962"/>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11039738" cy="421117"/>
          </a:xfrm>
          <a:prstGeom prst="rect">
            <a:avLst/>
          </a:prstGeom>
        </p:spPr>
        <p:txBody>
          <a:bodyPr anchor="t">
            <a:noAutofit/>
          </a:bodyPr>
          <a:lstStyle>
            <a:lvl1pPr marL="0" indent="0">
              <a:lnSpc>
                <a:spcPct val="85000"/>
              </a:lnSpc>
              <a:spcBef>
                <a:spcPts val="0"/>
              </a:spcBef>
              <a:buNone/>
              <a:defRPr sz="3600" spc="40" baseline="0">
                <a:solidFill>
                  <a:schemeClr val="tx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én</a:t>
            </a:r>
            <a:r>
              <a:rPr lang="en-US" noProof="0" dirty="0"/>
              <a:t> </a:t>
            </a:r>
            <a:r>
              <a:rPr lang="en-US" noProof="0" dirty="0" err="1"/>
              <a:t>linje</a:t>
            </a:r>
            <a:r>
              <a:rPr lang="en-US" noProof="0" dirty="0"/>
              <a:t>
</a:t>
            </a:r>
          </a:p>
        </p:txBody>
      </p:sp>
      <p:sp>
        <p:nvSpPr>
          <p:cNvPr id="28" name="Text Placeholder 7">
            <a:extLst>
              <a:ext uri="{FF2B5EF4-FFF2-40B4-BE49-F238E27FC236}">
                <a16:creationId xmlns:a16="http://schemas.microsoft.com/office/drawing/2014/main" id="{9AFC5A01-2CE1-3843-B90A-FAF0804C9EB4}"/>
              </a:ext>
            </a:extLst>
          </p:cNvPr>
          <p:cNvSpPr>
            <a:spLocks noGrp="1"/>
          </p:cNvSpPr>
          <p:nvPr>
            <p:ph type="body" sz="quarter" idx="32" hasCustomPrompt="1"/>
          </p:nvPr>
        </p:nvSpPr>
        <p:spPr>
          <a:xfrm>
            <a:off x="576000"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29" name="Chart Placeholder 8">
            <a:extLst>
              <a:ext uri="{FF2B5EF4-FFF2-40B4-BE49-F238E27FC236}">
                <a16:creationId xmlns:a16="http://schemas.microsoft.com/office/drawing/2014/main" id="{72F43D24-E411-A945-9505-57F5F3934E9B}"/>
              </a:ext>
            </a:extLst>
          </p:cNvPr>
          <p:cNvSpPr>
            <a:spLocks noGrp="1"/>
          </p:cNvSpPr>
          <p:nvPr>
            <p:ph type="chart" sz="quarter" idx="34" hasCustomPrompt="1"/>
          </p:nvPr>
        </p:nvSpPr>
        <p:spPr>
          <a:xfrm>
            <a:off x="4353132" y="1744190"/>
            <a:ext cx="3481387" cy="2627962"/>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30" name="Text Placeholder 7">
            <a:extLst>
              <a:ext uri="{FF2B5EF4-FFF2-40B4-BE49-F238E27FC236}">
                <a16:creationId xmlns:a16="http://schemas.microsoft.com/office/drawing/2014/main" id="{14E86413-0724-2540-BCE2-3995B7047F65}"/>
              </a:ext>
            </a:extLst>
          </p:cNvPr>
          <p:cNvSpPr>
            <a:spLocks noGrp="1"/>
          </p:cNvSpPr>
          <p:nvPr>
            <p:ph type="body" sz="quarter" idx="35" hasCustomPrompt="1"/>
          </p:nvPr>
        </p:nvSpPr>
        <p:spPr>
          <a:xfrm>
            <a:off x="4352869"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31" name="Chart Placeholder 8">
            <a:extLst>
              <a:ext uri="{FF2B5EF4-FFF2-40B4-BE49-F238E27FC236}">
                <a16:creationId xmlns:a16="http://schemas.microsoft.com/office/drawing/2014/main" id="{5CCBAE0B-F5C6-B440-9BC0-04285EBC38D9}"/>
              </a:ext>
            </a:extLst>
          </p:cNvPr>
          <p:cNvSpPr>
            <a:spLocks noGrp="1"/>
          </p:cNvSpPr>
          <p:nvPr>
            <p:ph type="chart" sz="quarter" idx="36" hasCustomPrompt="1"/>
          </p:nvPr>
        </p:nvSpPr>
        <p:spPr>
          <a:xfrm>
            <a:off x="8143254" y="1744190"/>
            <a:ext cx="3481387" cy="2627962"/>
          </a:xfrm>
        </p:spPr>
        <p:txBody>
          <a:bodyPr/>
          <a:lstStyle>
            <a:lvl1pPr marL="12700" indent="0" algn="ctr">
              <a:buNone/>
              <a:defRPr sz="1300">
                <a:solidFill>
                  <a:schemeClr val="bg2"/>
                </a:solidFill>
              </a:defRPr>
            </a:lvl1pPr>
          </a:lstStyle>
          <a:p>
            <a:r>
              <a:rPr lang="nb-NO" noProof="0" dirty="0"/>
              <a:t>Klikk for å legge til et diagram
</a:t>
            </a:r>
            <a:endParaRPr lang="en-US" noProof="0" dirty="0"/>
          </a:p>
        </p:txBody>
      </p:sp>
      <p:sp>
        <p:nvSpPr>
          <p:cNvPr id="32" name="Text Placeholder 7">
            <a:extLst>
              <a:ext uri="{FF2B5EF4-FFF2-40B4-BE49-F238E27FC236}">
                <a16:creationId xmlns:a16="http://schemas.microsoft.com/office/drawing/2014/main" id="{A435FA06-C1B7-554E-B0E3-F6B929DF3951}"/>
              </a:ext>
            </a:extLst>
          </p:cNvPr>
          <p:cNvSpPr>
            <a:spLocks noGrp="1"/>
          </p:cNvSpPr>
          <p:nvPr>
            <p:ph type="body" sz="quarter" idx="37" hasCustomPrompt="1"/>
          </p:nvPr>
        </p:nvSpPr>
        <p:spPr>
          <a:xfrm>
            <a:off x="8142991" y="4546800"/>
            <a:ext cx="3481650" cy="844550"/>
          </a:xfrm>
        </p:spPr>
        <p:txBody>
          <a:bodyPr/>
          <a:lstStyle>
            <a:lvl1pPr marL="0" indent="0" algn="ctr">
              <a:lnSpc>
                <a:spcPct val="100000"/>
              </a:lnSpc>
              <a:spcBef>
                <a:spcPts val="0"/>
              </a:spcBef>
              <a:spcAft>
                <a:spcPts val="800"/>
              </a:spcAft>
              <a:buNone/>
              <a:defRPr sz="1800" b="1" spc="40" baseline="0">
                <a:solidFill>
                  <a:schemeClr val="tx1"/>
                </a:solidFill>
              </a:defRPr>
            </a:lvl1pPr>
            <a:lvl2pPr marL="0" indent="0" algn="ctr">
              <a:lnSpc>
                <a:spcPct val="100000"/>
              </a:lnSpc>
              <a:spcBef>
                <a:spcPts val="0"/>
              </a:spcBef>
              <a:spcAft>
                <a:spcPts val="600"/>
              </a:spcAft>
              <a:buNone/>
              <a:defRPr sz="1600" spc="40" baseline="0">
                <a:solidFill>
                  <a:schemeClr val="tx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3" name="textruta 12">
            <a:extLst>
              <a:ext uri="{FF2B5EF4-FFF2-40B4-BE49-F238E27FC236}">
                <a16:creationId xmlns:a16="http://schemas.microsoft.com/office/drawing/2014/main" id="{63744D4E-7A14-FF4F-97C0-C9226745D29A}"/>
              </a:ext>
            </a:extLst>
          </p:cNvPr>
          <p:cNvSpPr txBox="1"/>
          <p:nvPr userDrawn="1"/>
        </p:nvSpPr>
        <p:spPr>
          <a:xfrm>
            <a:off x="12395260" y="4546800"/>
            <a:ext cx="1681523" cy="1754326"/>
          </a:xfrm>
          <a:prstGeom prst="rect">
            <a:avLst/>
          </a:prstGeom>
          <a:solidFill>
            <a:schemeClr val="tx1"/>
          </a:solidFill>
          <a:effectLst/>
        </p:spPr>
        <p:txBody>
          <a:bodyPr wrap="square" rtlCol="0" anchor="ctr" anchorCtr="0">
            <a:spAutoFit/>
          </a:bodyPr>
          <a:lstStyle/>
          <a:p>
            <a:pPr algn="ctr"/>
            <a:r>
              <a:rPr lang="en-US" sz="900" baseline="0" noProof="0">
                <a:solidFill>
                  <a:schemeClr val="bg1">
                    <a:lumMod val="65000"/>
                    <a:lumOff val="35000"/>
                  </a:schemeClr>
                </a:solidFill>
                <a:latin typeface="+mn-lt"/>
                <a:cs typeface="Arial" panose="020B0604020202020204" pitchFamily="34" charset="0"/>
              </a:rPr>
              <a:t>To change from </a:t>
            </a:r>
            <a:r>
              <a:rPr lang="en-US" sz="900" b="1" baseline="0" noProof="0">
                <a:solidFill>
                  <a:schemeClr val="bg1">
                    <a:lumMod val="65000"/>
                    <a:lumOff val="35000"/>
                  </a:schemeClr>
                </a:solidFill>
                <a:latin typeface="+mn-lt"/>
                <a:cs typeface="Arial" panose="020B0604020202020204" pitchFamily="34" charset="0"/>
              </a:rPr>
              <a:t>headline</a:t>
            </a:r>
            <a:r>
              <a:rPr lang="en-US" sz="900" baseline="0" noProof="0">
                <a:solidFill>
                  <a:schemeClr val="bg1">
                    <a:lumMod val="65000"/>
                    <a:lumOff val="35000"/>
                  </a:schemeClr>
                </a:solidFill>
                <a:latin typeface="+mn-lt"/>
                <a:cs typeface="Arial" panose="020B0604020202020204" pitchFamily="34" charset="0"/>
              </a:rPr>
              <a:t> to </a:t>
            </a:r>
            <a:r>
              <a:rPr lang="en-US" sz="900" b="1" baseline="0" noProof="0">
                <a:solidFill>
                  <a:schemeClr val="bg1">
                    <a:lumMod val="65000"/>
                    <a:lumOff val="35000"/>
                  </a:schemeClr>
                </a:solidFill>
                <a:latin typeface="+mn-lt"/>
                <a:cs typeface="Arial" panose="020B0604020202020204" pitchFamily="34" charset="0"/>
              </a:rPr>
              <a:t>body text </a:t>
            </a:r>
            <a:r>
              <a:rPr lang="en-US" sz="900" baseline="0" noProof="0">
                <a:solidFill>
                  <a:schemeClr val="bg1">
                    <a:lumMod val="65000"/>
                    <a:lumOff val="35000"/>
                  </a:schemeClr>
                </a:solidFill>
                <a:latin typeface="+mn-lt"/>
                <a:cs typeface="Arial" panose="020B0604020202020204" pitchFamily="34" charset="0"/>
              </a:rPr>
              <a:t>or to </a:t>
            </a:r>
            <a:r>
              <a:rPr lang="en-US" sz="900" b="1" baseline="0" noProof="0">
                <a:solidFill>
                  <a:schemeClr val="bg1">
                    <a:lumMod val="65000"/>
                    <a:lumOff val="35000"/>
                  </a:schemeClr>
                </a:solidFill>
                <a:latin typeface="+mn-lt"/>
                <a:cs typeface="Arial" panose="020B0604020202020204" pitchFamily="34" charset="0"/>
              </a:rPr>
              <a:t>use bullets</a:t>
            </a:r>
            <a:r>
              <a:rPr lang="en-US" sz="900" baseline="0" noProof="0">
                <a:solidFill>
                  <a:schemeClr val="bg1">
                    <a:lumMod val="65000"/>
                    <a:lumOff val="35000"/>
                  </a:schemeClr>
                </a:solidFill>
                <a:latin typeface="+mn-lt"/>
                <a:cs typeface="Arial" panose="020B0604020202020204" pitchFamily="34" charset="0"/>
              </a:rPr>
              <a:t>, press </a:t>
            </a:r>
            <a:r>
              <a:rPr lang="en-US" sz="900" b="1" baseline="0" noProof="0">
                <a:solidFill>
                  <a:schemeClr val="bg1">
                    <a:lumMod val="65000"/>
                    <a:lumOff val="35000"/>
                  </a:schemeClr>
                </a:solidFill>
                <a:latin typeface="+mn-lt"/>
                <a:cs typeface="Arial" panose="020B0604020202020204" pitchFamily="34" charset="0"/>
              </a:rPr>
              <a:t>enter/return </a:t>
            </a:r>
            <a:r>
              <a:rPr lang="en-US" sz="900" baseline="0" noProof="0">
                <a:solidFill>
                  <a:schemeClr val="bg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a:p>
            <a:pPr algn="ctr"/>
            <a:endParaRPr lang="en-US" sz="900" baseline="0" noProof="0">
              <a:solidFill>
                <a:schemeClr val="bg1">
                  <a:lumMod val="65000"/>
                  <a:lumOff val="35000"/>
                </a:schemeClr>
              </a:solidFill>
              <a:latin typeface="+mn-lt"/>
              <a:cs typeface="Arial" panose="020B0604020202020204" pitchFamily="34" charset="0"/>
            </a:endParaRPr>
          </a:p>
        </p:txBody>
      </p:sp>
      <p:pic>
        <p:nvPicPr>
          <p:cNvPr id="14" name="Picture 9">
            <a:extLst>
              <a:ext uri="{FF2B5EF4-FFF2-40B4-BE49-F238E27FC236}">
                <a16:creationId xmlns:a16="http://schemas.microsoft.com/office/drawing/2014/main" id="{3F3058FB-111D-F94F-98E7-6D404384832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451009"/>
            <a:ext cx="1422121" cy="721417"/>
          </a:xfrm>
          <a:prstGeom prst="rect">
            <a:avLst/>
          </a:prstGeom>
          <a:ln w="9525">
            <a:solidFill>
              <a:schemeClr val="tx2"/>
            </a:solidFill>
          </a:ln>
        </p:spPr>
      </p:pic>
      <p:sp>
        <p:nvSpPr>
          <p:cNvPr id="15" name="Oval 4">
            <a:extLst>
              <a:ext uri="{FF2B5EF4-FFF2-40B4-BE49-F238E27FC236}">
                <a16:creationId xmlns:a16="http://schemas.microsoft.com/office/drawing/2014/main" id="{1FC2FDB8-C7B2-5948-88E5-7395C14F114A}"/>
              </a:ext>
            </a:extLst>
          </p:cNvPr>
          <p:cNvSpPr/>
          <p:nvPr userDrawn="1"/>
        </p:nvSpPr>
        <p:spPr>
          <a:xfrm>
            <a:off x="13194299" y="56743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4D094D2D-E3E2-8541-9B95-68913F6FD08E}"/>
              </a:ext>
            </a:extLst>
          </p:cNvPr>
          <p:cNvCxnSpPr>
            <a:cxnSpLocks/>
            <a:endCxn id="15" idx="0"/>
          </p:cNvCxnSpPr>
          <p:nvPr userDrawn="1"/>
        </p:nvCxnSpPr>
        <p:spPr>
          <a:xfrm rot="5400000">
            <a:off x="13324711" y="54024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latshållare för datum 3">
            <a:extLst>
              <a:ext uri="{FF2B5EF4-FFF2-40B4-BE49-F238E27FC236}">
                <a16:creationId xmlns:a16="http://schemas.microsoft.com/office/drawing/2014/main" id="{AF83C049-500D-814C-8644-19FD6F50A73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D6F77326-3387-4644-98C5-153E2E7076DB}" type="datetime1">
              <a:rPr lang="nb-NO" noProof="0" smtClean="0"/>
              <a:t>20.10.2022</a:t>
            </a:fld>
            <a:endParaRPr lang="en-US" noProof="0"/>
          </a:p>
        </p:txBody>
      </p:sp>
      <p:sp>
        <p:nvSpPr>
          <p:cNvPr id="24" name="Platshållare för sidfot 4">
            <a:extLst>
              <a:ext uri="{FF2B5EF4-FFF2-40B4-BE49-F238E27FC236}">
                <a16:creationId xmlns:a16="http://schemas.microsoft.com/office/drawing/2014/main" id="{666E57CC-AB24-3E4D-8A37-80E672D3ACE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25" name="Platshållare för bildnummer 5">
            <a:extLst>
              <a:ext uri="{FF2B5EF4-FFF2-40B4-BE49-F238E27FC236}">
                <a16:creationId xmlns:a16="http://schemas.microsoft.com/office/drawing/2014/main" id="{3494CCD3-1EDC-7444-A47F-9ABE059A0A5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909762721"/>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7 Tekst, bilde, diagram - Grå">
    <p:bg>
      <p:bgPr>
        <a:solidFill>
          <a:schemeClr val="tx2"/>
        </a:solidFill>
        <a:effectLst/>
      </p:bgPr>
    </p:bg>
    <p:spTree>
      <p:nvGrpSpPr>
        <p:cNvPr id="1" name=""/>
        <p:cNvGrpSpPr/>
        <p:nvPr/>
      </p:nvGrpSpPr>
      <p:grpSpPr>
        <a:xfrm>
          <a:off x="0" y="0"/>
          <a:ext cx="0" cy="0"/>
          <a:chOff x="0" y="0"/>
          <a:chExt cx="0" cy="0"/>
        </a:xfrm>
      </p:grpSpPr>
      <p:sp>
        <p:nvSpPr>
          <p:cNvPr id="11" name="Rektangel 33">
            <a:extLst>
              <a:ext uri="{FF2B5EF4-FFF2-40B4-BE49-F238E27FC236}">
                <a16:creationId xmlns:a16="http://schemas.microsoft.com/office/drawing/2014/main" id="{2F19A064-1249-6F46-8F80-C6115CCF13F7}"/>
              </a:ext>
            </a:extLst>
          </p:cNvPr>
          <p:cNvSpPr/>
          <p:nvPr userDrawn="1"/>
        </p:nvSpPr>
        <p:spPr>
          <a:xfrm>
            <a:off x="7829550" y="0"/>
            <a:ext cx="436245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5" name="Picture Placeholder 14">
            <a:extLst>
              <a:ext uri="{FF2B5EF4-FFF2-40B4-BE49-F238E27FC236}">
                <a16:creationId xmlns:a16="http://schemas.microsoft.com/office/drawing/2014/main" id="{27EFD137-4B99-8842-A5F6-821FCB02CC2F}"/>
              </a:ext>
            </a:extLst>
          </p:cNvPr>
          <p:cNvSpPr>
            <a:spLocks noGrp="1"/>
          </p:cNvSpPr>
          <p:nvPr>
            <p:ph type="pic" sz="quarter" idx="13" hasCustomPrompt="1"/>
          </p:nvPr>
        </p:nvSpPr>
        <p:spPr>
          <a:xfrm>
            <a:off x="5" y="5"/>
            <a:ext cx="7838843" cy="6857997"/>
          </a:xfrm>
          <a:custGeom>
            <a:avLst/>
            <a:gdLst>
              <a:gd name="connsiteX0" fmla="*/ 1146049 w 7838843"/>
              <a:gd name="connsiteY0" fmla="*/ 6470534 h 6857997"/>
              <a:gd name="connsiteX1" fmla="*/ 1157832 w 7838843"/>
              <a:gd name="connsiteY1" fmla="*/ 6505507 h 6857997"/>
              <a:gd name="connsiteX2" fmla="*/ 1134642 w 7838843"/>
              <a:gd name="connsiteY2" fmla="*/ 6505507 h 6857997"/>
              <a:gd name="connsiteX3" fmla="*/ 788170 w 7838843"/>
              <a:gd name="connsiteY3" fmla="*/ 6470534 h 6857997"/>
              <a:gd name="connsiteX4" fmla="*/ 799953 w 7838843"/>
              <a:gd name="connsiteY4" fmla="*/ 6505507 h 6857997"/>
              <a:gd name="connsiteX5" fmla="*/ 776763 w 7838843"/>
              <a:gd name="connsiteY5" fmla="*/ 6505507 h 6857997"/>
              <a:gd name="connsiteX6" fmla="*/ 1132323 w 7838843"/>
              <a:gd name="connsiteY6" fmla="*/ 6451543 h 6857997"/>
              <a:gd name="connsiteX7" fmla="*/ 1100860 w 7838843"/>
              <a:gd name="connsiteY7" fmla="*/ 6542674 h 6857997"/>
              <a:gd name="connsiteX8" fmla="*/ 1123110 w 7838843"/>
              <a:gd name="connsiteY8" fmla="*/ 6542674 h 6857997"/>
              <a:gd name="connsiteX9" fmla="*/ 1128876 w 7838843"/>
              <a:gd name="connsiteY9" fmla="*/ 6524060 h 6857997"/>
              <a:gd name="connsiteX10" fmla="*/ 1163786 w 7838843"/>
              <a:gd name="connsiteY10" fmla="*/ 6524060 h 6857997"/>
              <a:gd name="connsiteX11" fmla="*/ 1169741 w 7838843"/>
              <a:gd name="connsiteY11" fmla="*/ 6542674 h 6857997"/>
              <a:gd name="connsiteX12" fmla="*/ 1191615 w 7838843"/>
              <a:gd name="connsiteY12" fmla="*/ 6542674 h 6857997"/>
              <a:gd name="connsiteX13" fmla="*/ 1159148 w 7838843"/>
              <a:gd name="connsiteY13" fmla="*/ 6451543 h 6857997"/>
              <a:gd name="connsiteX14" fmla="*/ 961907 w 7838843"/>
              <a:gd name="connsiteY14" fmla="*/ 6451543 h 6857997"/>
              <a:gd name="connsiteX15" fmla="*/ 933640 w 7838843"/>
              <a:gd name="connsiteY15" fmla="*/ 6479246 h 6857997"/>
              <a:gd name="connsiteX16" fmla="*/ 961907 w 7838843"/>
              <a:gd name="connsiteY16" fmla="*/ 6505821 h 6857997"/>
              <a:gd name="connsiteX17" fmla="*/ 983468 w 7838843"/>
              <a:gd name="connsiteY17" fmla="*/ 6505821 h 6857997"/>
              <a:gd name="connsiteX18" fmla="*/ 991678 w 7838843"/>
              <a:gd name="connsiteY18" fmla="*/ 6514282 h 6857997"/>
              <a:gd name="connsiteX19" fmla="*/ 983468 w 7838843"/>
              <a:gd name="connsiteY19" fmla="*/ 6522743 h 6857997"/>
              <a:gd name="connsiteX20" fmla="*/ 937338 w 7838843"/>
              <a:gd name="connsiteY20" fmla="*/ 6522743 h 6857997"/>
              <a:gd name="connsiteX21" fmla="*/ 937338 w 7838843"/>
              <a:gd name="connsiteY21" fmla="*/ 6542674 h 6857997"/>
              <a:gd name="connsiteX22" fmla="*/ 982716 w 7838843"/>
              <a:gd name="connsiteY22" fmla="*/ 6542674 h 6857997"/>
              <a:gd name="connsiteX23" fmla="*/ 1011358 w 7838843"/>
              <a:gd name="connsiteY23" fmla="*/ 6514282 h 6857997"/>
              <a:gd name="connsiteX24" fmla="*/ 986727 w 7838843"/>
              <a:gd name="connsiteY24" fmla="*/ 6487707 h 6857997"/>
              <a:gd name="connsiteX25" fmla="*/ 961907 w 7838843"/>
              <a:gd name="connsiteY25" fmla="*/ 6487707 h 6857997"/>
              <a:gd name="connsiteX26" fmla="*/ 953321 w 7838843"/>
              <a:gd name="connsiteY26" fmla="*/ 6479246 h 6857997"/>
              <a:gd name="connsiteX27" fmla="*/ 961907 w 7838843"/>
              <a:gd name="connsiteY27" fmla="*/ 6470785 h 6857997"/>
              <a:gd name="connsiteX28" fmla="*/ 1004965 w 7838843"/>
              <a:gd name="connsiteY28" fmla="*/ 6470785 h 6857997"/>
              <a:gd name="connsiteX29" fmla="*/ 1004965 w 7838843"/>
              <a:gd name="connsiteY29" fmla="*/ 6451543 h 6857997"/>
              <a:gd name="connsiteX30" fmla="*/ 841570 w 7838843"/>
              <a:gd name="connsiteY30" fmla="*/ 6451543 h 6857997"/>
              <a:gd name="connsiteX31" fmla="*/ 841570 w 7838843"/>
              <a:gd name="connsiteY31" fmla="*/ 6542674 h 6857997"/>
              <a:gd name="connsiteX32" fmla="*/ 862692 w 7838843"/>
              <a:gd name="connsiteY32" fmla="*/ 6542674 h 6857997"/>
              <a:gd name="connsiteX33" fmla="*/ 862692 w 7838843"/>
              <a:gd name="connsiteY33" fmla="*/ 6486454 h 6857997"/>
              <a:gd name="connsiteX34" fmla="*/ 898981 w 7838843"/>
              <a:gd name="connsiteY34" fmla="*/ 6542486 h 6857997"/>
              <a:gd name="connsiteX35" fmla="*/ 898981 w 7838843"/>
              <a:gd name="connsiteY35" fmla="*/ 6542674 h 6857997"/>
              <a:gd name="connsiteX36" fmla="*/ 920855 w 7838843"/>
              <a:gd name="connsiteY36" fmla="*/ 6542674 h 6857997"/>
              <a:gd name="connsiteX37" fmla="*/ 920793 w 7838843"/>
              <a:gd name="connsiteY37" fmla="*/ 6522994 h 6857997"/>
              <a:gd name="connsiteX38" fmla="*/ 920667 w 7838843"/>
              <a:gd name="connsiteY38" fmla="*/ 6451543 h 6857997"/>
              <a:gd name="connsiteX39" fmla="*/ 899671 w 7838843"/>
              <a:gd name="connsiteY39" fmla="*/ 6451543 h 6857997"/>
              <a:gd name="connsiteX40" fmla="*/ 899671 w 7838843"/>
              <a:gd name="connsiteY40" fmla="*/ 6508829 h 6857997"/>
              <a:gd name="connsiteX41" fmla="*/ 863068 w 7838843"/>
              <a:gd name="connsiteY41" fmla="*/ 6451543 h 6857997"/>
              <a:gd name="connsiteX42" fmla="*/ 774444 w 7838843"/>
              <a:gd name="connsiteY42" fmla="*/ 6451543 h 6857997"/>
              <a:gd name="connsiteX43" fmla="*/ 742918 w 7838843"/>
              <a:gd name="connsiteY43" fmla="*/ 6542674 h 6857997"/>
              <a:gd name="connsiteX44" fmla="*/ 765168 w 7838843"/>
              <a:gd name="connsiteY44" fmla="*/ 6542674 h 6857997"/>
              <a:gd name="connsiteX45" fmla="*/ 770934 w 7838843"/>
              <a:gd name="connsiteY45" fmla="*/ 6524060 h 6857997"/>
              <a:gd name="connsiteX46" fmla="*/ 805845 w 7838843"/>
              <a:gd name="connsiteY46" fmla="*/ 6524060 h 6857997"/>
              <a:gd name="connsiteX47" fmla="*/ 811799 w 7838843"/>
              <a:gd name="connsiteY47" fmla="*/ 6542674 h 6857997"/>
              <a:gd name="connsiteX48" fmla="*/ 833735 w 7838843"/>
              <a:gd name="connsiteY48" fmla="*/ 6542674 h 6857997"/>
              <a:gd name="connsiteX49" fmla="*/ 801269 w 7838843"/>
              <a:gd name="connsiteY49" fmla="*/ 6451543 h 6857997"/>
              <a:gd name="connsiteX50" fmla="*/ 604404 w 7838843"/>
              <a:gd name="connsiteY50" fmla="*/ 6451543 h 6857997"/>
              <a:gd name="connsiteX51" fmla="*/ 576137 w 7838843"/>
              <a:gd name="connsiteY51" fmla="*/ 6479246 h 6857997"/>
              <a:gd name="connsiteX52" fmla="*/ 604404 w 7838843"/>
              <a:gd name="connsiteY52" fmla="*/ 6505821 h 6857997"/>
              <a:gd name="connsiteX53" fmla="*/ 625964 w 7838843"/>
              <a:gd name="connsiteY53" fmla="*/ 6505821 h 6857997"/>
              <a:gd name="connsiteX54" fmla="*/ 634174 w 7838843"/>
              <a:gd name="connsiteY54" fmla="*/ 6514282 h 6857997"/>
              <a:gd name="connsiteX55" fmla="*/ 625964 w 7838843"/>
              <a:gd name="connsiteY55" fmla="*/ 6522743 h 6857997"/>
              <a:gd name="connsiteX56" fmla="*/ 579772 w 7838843"/>
              <a:gd name="connsiteY56" fmla="*/ 6522743 h 6857997"/>
              <a:gd name="connsiteX57" fmla="*/ 579772 w 7838843"/>
              <a:gd name="connsiteY57" fmla="*/ 6542674 h 6857997"/>
              <a:gd name="connsiteX58" fmla="*/ 625149 w 7838843"/>
              <a:gd name="connsiteY58" fmla="*/ 6542674 h 6857997"/>
              <a:gd name="connsiteX59" fmla="*/ 653792 w 7838843"/>
              <a:gd name="connsiteY59" fmla="*/ 6514282 h 6857997"/>
              <a:gd name="connsiteX60" fmla="*/ 629223 w 7838843"/>
              <a:gd name="connsiteY60" fmla="*/ 6487707 h 6857997"/>
              <a:gd name="connsiteX61" fmla="*/ 604404 w 7838843"/>
              <a:gd name="connsiteY61" fmla="*/ 6487707 h 6857997"/>
              <a:gd name="connsiteX62" fmla="*/ 595817 w 7838843"/>
              <a:gd name="connsiteY62" fmla="*/ 6479246 h 6857997"/>
              <a:gd name="connsiteX63" fmla="*/ 604404 w 7838843"/>
              <a:gd name="connsiteY63" fmla="*/ 6470785 h 6857997"/>
              <a:gd name="connsiteX64" fmla="*/ 647462 w 7838843"/>
              <a:gd name="connsiteY64" fmla="*/ 6470785 h 6857997"/>
              <a:gd name="connsiteX65" fmla="*/ 647462 w 7838843"/>
              <a:gd name="connsiteY65" fmla="*/ 6451543 h 6857997"/>
              <a:gd name="connsiteX66" fmla="*/ 1023956 w 7838843"/>
              <a:gd name="connsiteY66" fmla="*/ 6451480 h 6857997"/>
              <a:gd name="connsiteX67" fmla="*/ 1023956 w 7838843"/>
              <a:gd name="connsiteY67" fmla="*/ 6542674 h 6857997"/>
              <a:gd name="connsiteX68" fmla="*/ 1045016 w 7838843"/>
              <a:gd name="connsiteY68" fmla="*/ 6542674 h 6857997"/>
              <a:gd name="connsiteX69" fmla="*/ 1045016 w 7838843"/>
              <a:gd name="connsiteY69" fmla="*/ 6504191 h 6857997"/>
              <a:gd name="connsiteX70" fmla="*/ 1074975 w 7838843"/>
              <a:gd name="connsiteY70" fmla="*/ 6542674 h 6857997"/>
              <a:gd name="connsiteX71" fmla="*/ 1099481 w 7838843"/>
              <a:gd name="connsiteY71" fmla="*/ 6542674 h 6857997"/>
              <a:gd name="connsiteX72" fmla="*/ 1065009 w 7838843"/>
              <a:gd name="connsiteY72" fmla="*/ 6497109 h 6857997"/>
              <a:gd name="connsiteX73" fmla="*/ 1099481 w 7838843"/>
              <a:gd name="connsiteY73" fmla="*/ 6451480 h 6857997"/>
              <a:gd name="connsiteX74" fmla="*/ 1074975 w 7838843"/>
              <a:gd name="connsiteY74" fmla="*/ 6451480 h 6857997"/>
              <a:gd name="connsiteX75" fmla="*/ 1045016 w 7838843"/>
              <a:gd name="connsiteY75" fmla="*/ 6489963 h 6857997"/>
              <a:gd name="connsiteX76" fmla="*/ 1045016 w 7838843"/>
              <a:gd name="connsiteY76" fmla="*/ 6451480 h 6857997"/>
              <a:gd name="connsiteX77" fmla="*/ 666077 w 7838843"/>
              <a:gd name="connsiteY77" fmla="*/ 6451480 h 6857997"/>
              <a:gd name="connsiteX78" fmla="*/ 666077 w 7838843"/>
              <a:gd name="connsiteY78" fmla="*/ 6542674 h 6857997"/>
              <a:gd name="connsiteX79" fmla="*/ 687073 w 7838843"/>
              <a:gd name="connsiteY79" fmla="*/ 6542674 h 6857997"/>
              <a:gd name="connsiteX80" fmla="*/ 687073 w 7838843"/>
              <a:gd name="connsiteY80" fmla="*/ 6504191 h 6857997"/>
              <a:gd name="connsiteX81" fmla="*/ 717033 w 7838843"/>
              <a:gd name="connsiteY81" fmla="*/ 6542674 h 6857997"/>
              <a:gd name="connsiteX82" fmla="*/ 741602 w 7838843"/>
              <a:gd name="connsiteY82" fmla="*/ 6542674 h 6857997"/>
              <a:gd name="connsiteX83" fmla="*/ 707067 w 7838843"/>
              <a:gd name="connsiteY83" fmla="*/ 6497109 h 6857997"/>
              <a:gd name="connsiteX84" fmla="*/ 741602 w 7838843"/>
              <a:gd name="connsiteY84" fmla="*/ 6451480 h 6857997"/>
              <a:gd name="connsiteX85" fmla="*/ 717033 w 7838843"/>
              <a:gd name="connsiteY85" fmla="*/ 6451480 h 6857997"/>
              <a:gd name="connsiteX86" fmla="*/ 687073 w 7838843"/>
              <a:gd name="connsiteY86" fmla="*/ 6489963 h 6857997"/>
              <a:gd name="connsiteX87" fmla="*/ 687073 w 7838843"/>
              <a:gd name="connsiteY87" fmla="*/ 6451480 h 6857997"/>
              <a:gd name="connsiteX88" fmla="*/ 0 w 7838843"/>
              <a:gd name="connsiteY88" fmla="*/ 0 h 6857997"/>
              <a:gd name="connsiteX89" fmla="*/ 7838843 w 7838843"/>
              <a:gd name="connsiteY89" fmla="*/ 0 h 6857997"/>
              <a:gd name="connsiteX90" fmla="*/ 7838843 w 7838843"/>
              <a:gd name="connsiteY90" fmla="*/ 6857997 h 6857997"/>
              <a:gd name="connsiteX91" fmla="*/ 0 w 7838843"/>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7838843"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7838843" y="0"/>
                </a:lnTo>
                <a:lnTo>
                  <a:pt x="7838843"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Hvis plassholderikonet for bildet er under tekstboksen, merker du den grå plassholderboksen og gå til «sett inn» for å sette inn bilde. IKKE flytt tekstboksen!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6975737" cy="1365942"/>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nb-NO" noProof="0" dirty="0"/>
              <a:t>Klikk for å legge til en overskrift på maksimalt tre linjer
</a:t>
            </a:r>
            <a:endParaRPr lang="en-US" noProof="0" dirty="0"/>
          </a:p>
        </p:txBody>
      </p:sp>
      <p:sp>
        <p:nvSpPr>
          <p:cNvPr id="20" name="Chart Placeholder 8">
            <a:extLst>
              <a:ext uri="{FF2B5EF4-FFF2-40B4-BE49-F238E27FC236}">
                <a16:creationId xmlns:a16="http://schemas.microsoft.com/office/drawing/2014/main" id="{BB026610-336B-9444-B5C9-29901CCC0EC0}"/>
              </a:ext>
            </a:extLst>
          </p:cNvPr>
          <p:cNvSpPr>
            <a:spLocks noGrp="1"/>
          </p:cNvSpPr>
          <p:nvPr>
            <p:ph type="chart" sz="quarter" idx="36" hasCustomPrompt="1"/>
          </p:nvPr>
        </p:nvSpPr>
        <p:spPr>
          <a:xfrm>
            <a:off x="8311662" y="1062084"/>
            <a:ext cx="3106615" cy="3054107"/>
          </a:xfrm>
        </p:spPr>
        <p:txBody>
          <a:bodyPr/>
          <a:lstStyle>
            <a:lvl1pPr marL="12700" indent="0" algn="ctr">
              <a:buNone/>
              <a:defRPr sz="1300">
                <a:solidFill>
                  <a:schemeClr val="accent1"/>
                </a:solidFill>
              </a:defRPr>
            </a:lvl1pPr>
          </a:lstStyle>
          <a:p>
            <a:r>
              <a:rPr lang="nb-NO" noProof="0" dirty="0"/>
              <a:t>Klikk for å legge til et diagram
</a:t>
            </a:r>
            <a:endParaRPr lang="en-US" noProof="0" dirty="0"/>
          </a:p>
        </p:txBody>
      </p:sp>
      <p:sp>
        <p:nvSpPr>
          <p:cNvPr id="25" name="Text Placeholder 7">
            <a:extLst>
              <a:ext uri="{FF2B5EF4-FFF2-40B4-BE49-F238E27FC236}">
                <a16:creationId xmlns:a16="http://schemas.microsoft.com/office/drawing/2014/main" id="{B520DA9E-0163-F247-8501-7565F6E8DDA8}"/>
              </a:ext>
            </a:extLst>
          </p:cNvPr>
          <p:cNvSpPr>
            <a:spLocks noGrp="1"/>
          </p:cNvSpPr>
          <p:nvPr>
            <p:ph type="body" sz="quarter" idx="37" hasCustomPrompt="1"/>
          </p:nvPr>
        </p:nvSpPr>
        <p:spPr>
          <a:xfrm>
            <a:off x="8142991" y="4409999"/>
            <a:ext cx="3481650" cy="1727275"/>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Platshållare för text 11">
            <a:extLst>
              <a:ext uri="{FF2B5EF4-FFF2-40B4-BE49-F238E27FC236}">
                <a16:creationId xmlns:a16="http://schemas.microsoft.com/office/drawing/2014/main" id="{34268D0C-E11B-C642-B393-3C933B403356}"/>
              </a:ext>
            </a:extLst>
          </p:cNvPr>
          <p:cNvSpPr>
            <a:spLocks noGrp="1"/>
          </p:cNvSpPr>
          <p:nvPr>
            <p:ph type="body" sz="quarter" idx="20" hasCustomPrompt="1"/>
          </p:nvPr>
        </p:nvSpPr>
        <p:spPr>
          <a:xfrm>
            <a:off x="576001" y="2527200"/>
            <a:ext cx="3487366"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8" name="textruta 17">
            <a:extLst>
              <a:ext uri="{FF2B5EF4-FFF2-40B4-BE49-F238E27FC236}">
                <a16:creationId xmlns:a16="http://schemas.microsoft.com/office/drawing/2014/main" id="{8D3FDA7F-FEF7-5A4F-A6E6-FCE9B54715E2}"/>
              </a:ext>
            </a:extLst>
          </p:cNvPr>
          <p:cNvSpPr txBox="1"/>
          <p:nvPr userDrawn="1"/>
        </p:nvSpPr>
        <p:spPr>
          <a:xfrm>
            <a:off x="12395260" y="4271500"/>
            <a:ext cx="1681523" cy="2031325"/>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21" name="Picture 9">
            <a:extLst>
              <a:ext uri="{FF2B5EF4-FFF2-40B4-BE49-F238E27FC236}">
                <a16:creationId xmlns:a16="http://schemas.microsoft.com/office/drawing/2014/main" id="{8D5D17FA-2B6B-A546-92A1-E335069131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314208"/>
            <a:ext cx="1422121" cy="721417"/>
          </a:xfrm>
          <a:prstGeom prst="rect">
            <a:avLst/>
          </a:prstGeom>
          <a:ln w="9525">
            <a:solidFill>
              <a:schemeClr val="tx2"/>
            </a:solidFill>
          </a:ln>
        </p:spPr>
      </p:pic>
      <p:sp>
        <p:nvSpPr>
          <p:cNvPr id="22" name="Oval 4">
            <a:extLst>
              <a:ext uri="{FF2B5EF4-FFF2-40B4-BE49-F238E27FC236}">
                <a16:creationId xmlns:a16="http://schemas.microsoft.com/office/drawing/2014/main" id="{1192E461-E279-7141-82CE-BA8A88897DE1}"/>
              </a:ext>
            </a:extLst>
          </p:cNvPr>
          <p:cNvSpPr/>
          <p:nvPr userDrawn="1"/>
        </p:nvSpPr>
        <p:spPr>
          <a:xfrm>
            <a:off x="13194299" y="5537505"/>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3" name="Connector: Elbow 131">
            <a:extLst>
              <a:ext uri="{FF2B5EF4-FFF2-40B4-BE49-F238E27FC236}">
                <a16:creationId xmlns:a16="http://schemas.microsoft.com/office/drawing/2014/main" id="{7C6A921D-C76D-3D4C-B6A1-49E36AE156AA}"/>
              </a:ext>
            </a:extLst>
          </p:cNvPr>
          <p:cNvCxnSpPr>
            <a:cxnSpLocks/>
            <a:endCxn id="22" idx="0"/>
          </p:cNvCxnSpPr>
          <p:nvPr userDrawn="1"/>
        </p:nvCxnSpPr>
        <p:spPr>
          <a:xfrm rot="5400000">
            <a:off x="13324711" y="5265685"/>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6ED577CA-4918-8542-8E6E-7D394D4010D4}"/>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AF7538D-FF7D-4335-B428-53A56CCE2796}" type="datetime1">
              <a:rPr lang="nb-NO" noProof="0" smtClean="0"/>
              <a:t>20.10.2022</a:t>
            </a:fld>
            <a:endParaRPr lang="en-US" noProof="0"/>
          </a:p>
        </p:txBody>
      </p:sp>
      <p:sp>
        <p:nvSpPr>
          <p:cNvPr id="30" name="Platshållare för sidfot 4">
            <a:extLst>
              <a:ext uri="{FF2B5EF4-FFF2-40B4-BE49-F238E27FC236}">
                <a16:creationId xmlns:a16="http://schemas.microsoft.com/office/drawing/2014/main" id="{79B6E22E-6B8C-C24F-B68A-E5A5857D45B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31" name="Platshållare för bildnummer 5">
            <a:extLst>
              <a:ext uri="{FF2B5EF4-FFF2-40B4-BE49-F238E27FC236}">
                <a16:creationId xmlns:a16="http://schemas.microsoft.com/office/drawing/2014/main" id="{EAE63384-4E26-1748-83AC-28C58AF22243}"/>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32" name="Text Placeholder 4">
            <a:extLst>
              <a:ext uri="{FF2B5EF4-FFF2-40B4-BE49-F238E27FC236}">
                <a16:creationId xmlns:a16="http://schemas.microsoft.com/office/drawing/2014/main" id="{426CE449-BA7F-F046-9CEA-601C9BFEBFB1}"/>
              </a:ext>
            </a:extLst>
          </p:cNvPr>
          <p:cNvSpPr>
            <a:spLocks noGrp="1"/>
          </p:cNvSpPr>
          <p:nvPr>
            <p:ph type="body" sz="quarter" idx="16" hasCustomPrompt="1"/>
          </p:nvPr>
        </p:nvSpPr>
        <p:spPr>
          <a:xfrm rot="5400000">
            <a:off x="6548578"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37" name="textruta 5">
            <a:extLst>
              <a:ext uri="{FF2B5EF4-FFF2-40B4-BE49-F238E27FC236}">
                <a16:creationId xmlns:a16="http://schemas.microsoft.com/office/drawing/2014/main" id="{CF17DA22-82FD-48B7-9372-3C9C4574FD2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8" name="textruta 8">
            <a:extLst>
              <a:ext uri="{FF2B5EF4-FFF2-40B4-BE49-F238E27FC236}">
                <a16:creationId xmlns:a16="http://schemas.microsoft.com/office/drawing/2014/main" id="{7B306B18-3862-4AB9-886B-6DD3FE2A272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9" name="Rektangel 38">
            <a:extLst>
              <a:ext uri="{FF2B5EF4-FFF2-40B4-BE49-F238E27FC236}">
                <a16:creationId xmlns:a16="http://schemas.microsoft.com/office/drawing/2014/main" id="{716CD0C1-9907-4793-A4E0-CDB16CF8AA6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40" name="Rektangel 39">
            <a:extLst>
              <a:ext uri="{FF2B5EF4-FFF2-40B4-BE49-F238E27FC236}">
                <a16:creationId xmlns:a16="http://schemas.microsoft.com/office/drawing/2014/main" id="{3E336188-BC78-4BB3-B6A1-15AE4E893E33}"/>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1635408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 Full tabell">
    <p:spTree>
      <p:nvGrpSpPr>
        <p:cNvPr id="1" name=""/>
        <p:cNvGrpSpPr/>
        <p:nvPr/>
      </p:nvGrpSpPr>
      <p:grpSpPr>
        <a:xfrm>
          <a:off x="0" y="0"/>
          <a:ext cx="0" cy="0"/>
          <a:chOff x="0" y="0"/>
          <a:chExt cx="0" cy="0"/>
        </a:xfrm>
      </p:grpSpPr>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én</a:t>
            </a:r>
            <a:r>
              <a:rPr lang="en-US" noProof="0" dirty="0"/>
              <a:t> </a:t>
            </a:r>
            <a:r>
              <a:rPr lang="en-US" noProof="0" dirty="0" err="1"/>
              <a:t>linje</a:t>
            </a:r>
            <a:r>
              <a:rPr lang="en-US" noProof="0" dirty="0"/>
              <a:t>
</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6" name="Table Placeholder 5">
            <a:extLst>
              <a:ext uri="{FF2B5EF4-FFF2-40B4-BE49-F238E27FC236}">
                <a16:creationId xmlns:a16="http://schemas.microsoft.com/office/drawing/2014/main" id="{9D72F005-92A7-3E40-AE8B-C0483ED6C406}"/>
              </a:ext>
            </a:extLst>
          </p:cNvPr>
          <p:cNvSpPr>
            <a:spLocks noGrp="1"/>
          </p:cNvSpPr>
          <p:nvPr>
            <p:ph type="tbl" sz="quarter" idx="19" hasCustomPrompt="1"/>
          </p:nvPr>
        </p:nvSpPr>
        <p:spPr>
          <a:xfrm>
            <a:off x="576263" y="2098801"/>
            <a:ext cx="11039475" cy="4037362"/>
          </a:xfrm>
        </p:spPr>
        <p:txBody>
          <a:bodyPr/>
          <a:lstStyle>
            <a:lvl1pPr marL="12700" indent="0">
              <a:buNone/>
              <a:defRPr sz="1300"/>
            </a:lvl1pPr>
          </a:lstStyle>
          <a:p>
            <a:r>
              <a:rPr lang="nb-NO" noProof="0" dirty="0"/>
              <a:t>Klikk for å legge til en tabell
</a:t>
            </a:r>
            <a:endParaRPr lang="en-US" noProof="0" dirty="0"/>
          </a:p>
        </p:txBody>
      </p:sp>
      <p:sp>
        <p:nvSpPr>
          <p:cNvPr id="15" name="Platshållare för datum 3">
            <a:extLst>
              <a:ext uri="{FF2B5EF4-FFF2-40B4-BE49-F238E27FC236}">
                <a16:creationId xmlns:a16="http://schemas.microsoft.com/office/drawing/2014/main" id="{670F8E42-AC0A-404C-9EE4-93B2A912F9BC}"/>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6001EE6-3C71-4FE1-B743-CDD0709FFBD7}" type="datetime1">
              <a:rPr lang="nb-NO" noProof="0" smtClean="0"/>
              <a:t>20.10.2022</a:t>
            </a:fld>
            <a:endParaRPr lang="en-US" noProof="0"/>
          </a:p>
        </p:txBody>
      </p:sp>
      <p:sp>
        <p:nvSpPr>
          <p:cNvPr id="16" name="Platshållare för sidfot 4">
            <a:extLst>
              <a:ext uri="{FF2B5EF4-FFF2-40B4-BE49-F238E27FC236}">
                <a16:creationId xmlns:a16="http://schemas.microsoft.com/office/drawing/2014/main" id="{C9470A9D-83E1-E849-966D-5A0EE3A9986B}"/>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25" name="Platshållare för bildnummer 5">
            <a:extLst>
              <a:ext uri="{FF2B5EF4-FFF2-40B4-BE49-F238E27FC236}">
                <a16:creationId xmlns:a16="http://schemas.microsoft.com/office/drawing/2014/main" id="{6248F2C8-CF76-CD47-89F9-148F9C8D7F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626249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7 Ikoner og tekst">
    <p:spTree>
      <p:nvGrpSpPr>
        <p:cNvPr id="1" name=""/>
        <p:cNvGrpSpPr/>
        <p:nvPr/>
      </p:nvGrpSpPr>
      <p:grpSpPr>
        <a:xfrm>
          <a:off x="0" y="0"/>
          <a:ext cx="0" cy="0"/>
          <a:chOff x="0" y="0"/>
          <a:chExt cx="0" cy="0"/>
        </a:xfrm>
      </p:grpSpPr>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accent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én</a:t>
            </a:r>
            <a:r>
              <a:rPr lang="en-US" noProof="0" dirty="0"/>
              <a:t> </a:t>
            </a:r>
            <a:r>
              <a:rPr lang="en-US" noProof="0" dirty="0" err="1"/>
              <a:t>linje</a:t>
            </a:r>
            <a:r>
              <a:rPr lang="en-US" noProof="0" dirty="0"/>
              <a:t>
</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accent1"/>
                </a:solidFill>
              </a:defRPr>
            </a:lvl1pPr>
            <a:lvl2pPr marL="0" indent="0" algn="ctr">
              <a:lnSpc>
                <a:spcPct val="100000"/>
              </a:lnSpc>
              <a:spcBef>
                <a:spcPts val="0"/>
              </a:spcBef>
              <a:spcAft>
                <a:spcPts val="600"/>
              </a:spcAft>
              <a:buNone/>
              <a:defRPr sz="16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5" name="Picture Placeholder 4">
            <a:extLst>
              <a:ext uri="{FF2B5EF4-FFF2-40B4-BE49-F238E27FC236}">
                <a16:creationId xmlns:a16="http://schemas.microsoft.com/office/drawing/2014/main" id="{664BB5C8-D6D6-9E45-86B2-CADD71FC5C8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30" name="Picture Placeholder 4">
            <a:extLst>
              <a:ext uri="{FF2B5EF4-FFF2-40B4-BE49-F238E27FC236}">
                <a16:creationId xmlns:a16="http://schemas.microsoft.com/office/drawing/2014/main" id="{21B4219E-EAF7-A840-BD4B-30965C2453D6}"/>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31" name="Picture Placeholder 4">
            <a:extLst>
              <a:ext uri="{FF2B5EF4-FFF2-40B4-BE49-F238E27FC236}">
                <a16:creationId xmlns:a16="http://schemas.microsoft.com/office/drawing/2014/main" id="{3E3297E1-ECDE-7F49-9333-F2D3B667B9E2}"/>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32" name="Picture Placeholder 4">
            <a:extLst>
              <a:ext uri="{FF2B5EF4-FFF2-40B4-BE49-F238E27FC236}">
                <a16:creationId xmlns:a16="http://schemas.microsoft.com/office/drawing/2014/main" id="{791D8F08-C508-FA4F-98BC-992A22771E82}"/>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5" name="textruta 24">
            <a:extLst>
              <a:ext uri="{FF2B5EF4-FFF2-40B4-BE49-F238E27FC236}">
                <a16:creationId xmlns:a16="http://schemas.microsoft.com/office/drawing/2014/main" id="{6FF8A552-8B94-0248-98BE-FC41CCC7238C}"/>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en-US" sz="900" baseline="0" noProof="0" dirty="0" err="1">
                <a:solidFill>
                  <a:schemeClr val="tx1">
                    <a:lumMod val="65000"/>
                    <a:lumOff val="35000"/>
                  </a:schemeClr>
                </a:solidFill>
                <a:latin typeface="+mn-lt"/>
                <a:cs typeface="Arial" panose="020B0604020202020204" pitchFamily="34" charset="0"/>
              </a:rPr>
              <a:t>Hvis</a:t>
            </a:r>
            <a:r>
              <a:rPr lang="en-US" sz="900" baseline="0" noProof="0" dirty="0">
                <a:solidFill>
                  <a:schemeClr val="tx1">
                    <a:lumMod val="65000"/>
                    <a:lumOff val="35000"/>
                  </a:schemeClr>
                </a:solidFill>
                <a:latin typeface="+mn-lt"/>
                <a:cs typeface="Arial" panose="020B0604020202020204" pitchFamily="34" charset="0"/>
              </a:rPr>
              <a:t> du </a:t>
            </a:r>
            <a:r>
              <a:rPr lang="en-US" sz="900" baseline="0" noProof="0" dirty="0" err="1">
                <a:solidFill>
                  <a:schemeClr val="tx1">
                    <a:lumMod val="65000"/>
                    <a:lumOff val="35000"/>
                  </a:schemeClr>
                </a:solidFill>
                <a:latin typeface="+mn-lt"/>
                <a:cs typeface="Arial" panose="020B0604020202020204" pitchFamily="34" charset="0"/>
              </a:rPr>
              <a:t>vil</a:t>
            </a:r>
            <a:r>
              <a:rPr lang="en-US" sz="900" baseline="0" noProof="0" dirty="0">
                <a:solidFill>
                  <a:schemeClr val="tx1">
                    <a:lumMod val="65000"/>
                    <a:lumOff val="35000"/>
                  </a:schemeClr>
                </a:solidFill>
                <a:latin typeface="+mn-lt"/>
                <a:cs typeface="Arial" panose="020B0604020202020204" pitchFamily="34" charset="0"/>
              </a:rPr>
              <a:t> endre fra </a:t>
            </a:r>
            <a:r>
              <a:rPr lang="en-US" sz="900" baseline="0" noProof="0" dirty="0" err="1">
                <a:solidFill>
                  <a:schemeClr val="tx1">
                    <a:lumMod val="65000"/>
                    <a:lumOff val="35000"/>
                  </a:schemeClr>
                </a:solidFill>
                <a:latin typeface="+mn-lt"/>
                <a:cs typeface="Arial" panose="020B0604020202020204" pitchFamily="34" charset="0"/>
              </a:rPr>
              <a:t>overskrift</a:t>
            </a:r>
            <a:r>
              <a:rPr lang="en-US" sz="900" baseline="0" noProof="0" dirty="0">
                <a:solidFill>
                  <a:schemeClr val="tx1">
                    <a:lumMod val="65000"/>
                    <a:lumOff val="35000"/>
                  </a:schemeClr>
                </a:solidFill>
                <a:latin typeface="+mn-lt"/>
                <a:cs typeface="Arial" panose="020B0604020202020204" pitchFamily="34" charset="0"/>
              </a:rPr>
              <a:t> til </a:t>
            </a:r>
            <a:r>
              <a:rPr lang="en-US" sz="900" baseline="0" noProof="0" dirty="0" err="1">
                <a:solidFill>
                  <a:schemeClr val="tx1">
                    <a:lumMod val="65000"/>
                    <a:lumOff val="35000"/>
                  </a:schemeClr>
                </a:solidFill>
                <a:latin typeface="+mn-lt"/>
                <a:cs typeface="Arial" panose="020B0604020202020204" pitchFamily="34" charset="0"/>
              </a:rPr>
              <a:t>brødtekst</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eller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bruke</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punktmerking</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trykker</a:t>
            </a:r>
            <a:r>
              <a:rPr lang="en-US" sz="900" baseline="0" noProof="0" dirty="0">
                <a:solidFill>
                  <a:schemeClr val="tx1">
                    <a:lumMod val="65000"/>
                    <a:lumOff val="35000"/>
                  </a:schemeClr>
                </a:solidFill>
                <a:latin typeface="+mn-lt"/>
                <a:cs typeface="Arial" panose="020B0604020202020204" pitchFamily="34" charset="0"/>
              </a:rPr>
              <a:t> du enter/return </a:t>
            </a:r>
            <a:r>
              <a:rPr lang="en-US" sz="900" baseline="0" noProof="0" dirty="0" err="1">
                <a:solidFill>
                  <a:schemeClr val="tx1">
                    <a:lumMod val="65000"/>
                    <a:lumOff val="35000"/>
                  </a:schemeClr>
                </a:solidFill>
                <a:latin typeface="+mn-lt"/>
                <a:cs typeface="Arial" panose="020B0604020202020204" pitchFamily="34" charset="0"/>
              </a:rPr>
              <a:t>etter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overskriften</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og</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bruker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denne</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funksjonen</a:t>
            </a:r>
            <a:r>
              <a:rPr lang="en-US" sz="900" baseline="0" noProof="0" dirty="0">
                <a:solidFill>
                  <a:schemeClr val="tx1">
                    <a:lumMod val="65000"/>
                    <a:lumOff val="35000"/>
                  </a:schemeClr>
                </a:solidFill>
                <a:latin typeface="+mn-lt"/>
                <a:cs typeface="Arial" panose="020B0604020202020204" pitchFamily="34" charset="0"/>
              </a:rPr>
              <a:t> til å </a:t>
            </a:r>
            <a:r>
              <a:rPr lang="en-US" sz="900" baseline="0" noProof="0" dirty="0" err="1">
                <a:solidFill>
                  <a:schemeClr val="tx1">
                    <a:lumMod val="65000"/>
                    <a:lumOff val="35000"/>
                  </a:schemeClr>
                </a:solidFill>
                <a:latin typeface="+mn-lt"/>
                <a:cs typeface="Arial" panose="020B0604020202020204" pitchFamily="34" charset="0"/>
              </a:rPr>
              <a:t>veksle</a:t>
            </a:r>
            <a:r>
              <a:rPr lang="en-US" sz="900" baseline="0" noProof="0" dirty="0">
                <a:solidFill>
                  <a:schemeClr val="tx1">
                    <a:lumMod val="65000"/>
                    <a:lumOff val="35000"/>
                  </a:schemeClr>
                </a:solidFill>
                <a:latin typeface="+mn-lt"/>
                <a:cs typeface="Arial" panose="020B0604020202020204" pitchFamily="34" charset="0"/>
              </a:rPr>
              <a:t> til </a:t>
            </a:r>
            <a:r>
              <a:rPr lang="en-US" sz="900" baseline="0" noProof="0" dirty="0" err="1">
                <a:solidFill>
                  <a:schemeClr val="tx1">
                    <a:lumMod val="65000"/>
                    <a:lumOff val="35000"/>
                  </a:schemeClr>
                </a:solidFill>
                <a:latin typeface="+mn-lt"/>
                <a:cs typeface="Arial" panose="020B0604020202020204" pitchFamily="34" charset="0"/>
              </a:rPr>
              <a:t>brødtekst</a:t>
            </a:r>
            <a:r>
              <a:rPr lang="en-US" sz="900" baseline="0" noProof="0" dirty="0">
                <a:solidFill>
                  <a:schemeClr val="tx1">
                    <a:lumMod val="65000"/>
                    <a:lumOff val="35000"/>
                  </a:schemeClr>
                </a:solidFill>
                <a:latin typeface="+mn-lt"/>
                <a:cs typeface="Arial" panose="020B0604020202020204" pitchFamily="34" charset="0"/>
              </a:rPr>
              <a:t>.</a:t>
            </a: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26" name="Picture 9">
            <a:extLst>
              <a:ext uri="{FF2B5EF4-FFF2-40B4-BE49-F238E27FC236}">
                <a16:creationId xmlns:a16="http://schemas.microsoft.com/office/drawing/2014/main" id="{93794F68-FA77-DA48-9A1A-E02A2FFA083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7" name="Oval 4">
            <a:extLst>
              <a:ext uri="{FF2B5EF4-FFF2-40B4-BE49-F238E27FC236}">
                <a16:creationId xmlns:a16="http://schemas.microsoft.com/office/drawing/2014/main" id="{5241205B-C4DB-DD49-956F-BF07FDFE2B88}"/>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8" name="Connector: Elbow 131">
            <a:extLst>
              <a:ext uri="{FF2B5EF4-FFF2-40B4-BE49-F238E27FC236}">
                <a16:creationId xmlns:a16="http://schemas.microsoft.com/office/drawing/2014/main" id="{51B26D0D-F6C6-4746-9A73-F3230C78CC13}"/>
              </a:ext>
            </a:extLst>
          </p:cNvPr>
          <p:cNvCxnSpPr>
            <a:cxnSpLocks/>
            <a:endCxn id="27"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Platshållare för datum 3">
            <a:extLst>
              <a:ext uri="{FF2B5EF4-FFF2-40B4-BE49-F238E27FC236}">
                <a16:creationId xmlns:a16="http://schemas.microsoft.com/office/drawing/2014/main" id="{F108AD82-72FC-B14A-AB1D-3531EE1EF2A5}"/>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21C58079-FE3A-4626-9164-A97574F52A15}" type="datetime1">
              <a:rPr lang="nb-NO" noProof="0" smtClean="0"/>
              <a:t>20.10.2022</a:t>
            </a:fld>
            <a:endParaRPr lang="en-US" noProof="0"/>
          </a:p>
        </p:txBody>
      </p:sp>
      <p:sp>
        <p:nvSpPr>
          <p:cNvPr id="33" name="Platshållare för sidfot 4">
            <a:extLst>
              <a:ext uri="{FF2B5EF4-FFF2-40B4-BE49-F238E27FC236}">
                <a16:creationId xmlns:a16="http://schemas.microsoft.com/office/drawing/2014/main" id="{C4EB0FB3-7424-E64E-9E1F-C82858E84CA5}"/>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34" name="Platshållare för bildnummer 5">
            <a:extLst>
              <a:ext uri="{FF2B5EF4-FFF2-40B4-BE49-F238E27FC236}">
                <a16:creationId xmlns:a16="http://schemas.microsoft.com/office/drawing/2014/main" id="{F618CE27-EA31-0640-9BB9-B364046C3B3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1953503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7 Ikoner, tekst og bilde">
    <p:bg>
      <p:bgPr>
        <a:solidFill>
          <a:schemeClr val="bg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3CBA7EE4-EB8C-8F45-95DB-49CBDE2D978D}"/>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chemeClr val="accent6">
              <a:lumMod val="90000"/>
            </a:schemeClr>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1" name="Text Placeholder 7">
            <a:extLst>
              <a:ext uri="{FF2B5EF4-FFF2-40B4-BE49-F238E27FC236}">
                <a16:creationId xmlns:a16="http://schemas.microsoft.com/office/drawing/2014/main" id="{1E8E1731-23EB-0B4A-A05C-05B9BCA19C9C}"/>
              </a:ext>
            </a:extLst>
          </p:cNvPr>
          <p:cNvSpPr>
            <a:spLocks noGrp="1"/>
          </p:cNvSpPr>
          <p:nvPr>
            <p:ph type="body" sz="quarter" idx="32" hasCustomPrompt="1"/>
          </p:nvPr>
        </p:nvSpPr>
        <p:spPr>
          <a:xfrm>
            <a:off x="3416920"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 Placeholder 7">
            <a:extLst>
              <a:ext uri="{FF2B5EF4-FFF2-40B4-BE49-F238E27FC236}">
                <a16:creationId xmlns:a16="http://schemas.microsoft.com/office/drawing/2014/main" id="{2338588B-5749-8548-8A92-845B34954343}"/>
              </a:ext>
            </a:extLst>
          </p:cNvPr>
          <p:cNvSpPr>
            <a:spLocks noGrp="1"/>
          </p:cNvSpPr>
          <p:nvPr>
            <p:ph type="body" sz="quarter" idx="35" hasCustomPrompt="1"/>
          </p:nvPr>
        </p:nvSpPr>
        <p:spPr>
          <a:xfrm>
            <a:off x="6250746"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3" name="Text Placeholder 7">
            <a:extLst>
              <a:ext uri="{FF2B5EF4-FFF2-40B4-BE49-F238E27FC236}">
                <a16:creationId xmlns:a16="http://schemas.microsoft.com/office/drawing/2014/main" id="{B2D2E607-59C0-854C-9641-8FC1939742CC}"/>
              </a:ext>
            </a:extLst>
          </p:cNvPr>
          <p:cNvSpPr>
            <a:spLocks noGrp="1"/>
          </p:cNvSpPr>
          <p:nvPr>
            <p:ph type="body" sz="quarter" idx="37" hasCustomPrompt="1"/>
          </p:nvPr>
        </p:nvSpPr>
        <p:spPr>
          <a:xfrm>
            <a:off x="9084571"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4" name="Text Placeholder 18">
            <a:extLst>
              <a:ext uri="{FF2B5EF4-FFF2-40B4-BE49-F238E27FC236}">
                <a16:creationId xmlns:a16="http://schemas.microsoft.com/office/drawing/2014/main" id="{50DAC6A8-070F-A541-973B-11A3E7A90998}"/>
              </a:ext>
            </a:extLst>
          </p:cNvPr>
          <p:cNvSpPr>
            <a:spLocks noGrp="1"/>
          </p:cNvSpPr>
          <p:nvPr>
            <p:ph type="body" sz="quarter" idx="14" hasCustomPrompt="1"/>
          </p:nvPr>
        </p:nvSpPr>
        <p:spPr>
          <a:xfrm>
            <a:off x="576000" y="731027"/>
            <a:ext cx="11039738" cy="421200"/>
          </a:xfrm>
          <a:prstGeom prst="rect">
            <a:avLst/>
          </a:prstGeom>
        </p:spPr>
        <p:txBody>
          <a:bodyPr anchor="t">
            <a:noAutofit/>
          </a:bodyPr>
          <a:lstStyle>
            <a:lvl1pPr marL="0" indent="0">
              <a:lnSpc>
                <a:spcPct val="85000"/>
              </a:lnSpc>
              <a:spcBef>
                <a:spcPts val="0"/>
              </a:spcBef>
              <a:buNone/>
              <a:defRPr sz="3600" spc="40" baseline="0">
                <a:solidFill>
                  <a:schemeClr val="bg1"/>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r>
              <a:rPr lang="en-US" noProof="0" dirty="0" err="1"/>
              <a:t>på</a:t>
            </a:r>
            <a:r>
              <a:rPr lang="en-US" noProof="0" dirty="0"/>
              <a:t> </a:t>
            </a:r>
            <a:r>
              <a:rPr lang="en-US" noProof="0" dirty="0" err="1"/>
              <a:t>én</a:t>
            </a:r>
            <a:r>
              <a:rPr lang="en-US" noProof="0" dirty="0"/>
              <a:t> </a:t>
            </a:r>
            <a:r>
              <a:rPr lang="en-US" noProof="0" dirty="0" err="1"/>
              <a:t>linje</a:t>
            </a:r>
            <a:r>
              <a:rPr lang="en-US" noProof="0" dirty="0"/>
              <a:t>
</a:t>
            </a:r>
          </a:p>
        </p:txBody>
      </p:sp>
      <p:sp>
        <p:nvSpPr>
          <p:cNvPr id="15" name="Text Placeholder 7">
            <a:extLst>
              <a:ext uri="{FF2B5EF4-FFF2-40B4-BE49-F238E27FC236}">
                <a16:creationId xmlns:a16="http://schemas.microsoft.com/office/drawing/2014/main" id="{CD04EC2E-C805-E64A-BBA4-8DECB98EE820}"/>
              </a:ext>
            </a:extLst>
          </p:cNvPr>
          <p:cNvSpPr>
            <a:spLocks noGrp="1"/>
          </p:cNvSpPr>
          <p:nvPr>
            <p:ph type="body" sz="quarter" idx="38" hasCustomPrompt="1"/>
          </p:nvPr>
        </p:nvSpPr>
        <p:spPr>
          <a:xfrm>
            <a:off x="583094" y="4154400"/>
            <a:ext cx="2531167" cy="1974938"/>
          </a:xfrm>
        </p:spPr>
        <p:txBody>
          <a:bodyPr/>
          <a:lstStyle>
            <a:lvl1pPr marL="0" indent="0" algn="ctr">
              <a:lnSpc>
                <a:spcPct val="100000"/>
              </a:lnSpc>
              <a:spcBef>
                <a:spcPts val="0"/>
              </a:spcBef>
              <a:spcAft>
                <a:spcPts val="800"/>
              </a:spcAft>
              <a:buNone/>
              <a:defRPr sz="1800" b="1" spc="40" baseline="0">
                <a:solidFill>
                  <a:schemeClr val="bg1"/>
                </a:solidFill>
              </a:defRPr>
            </a:lvl1pPr>
            <a:lvl2pPr marL="0" indent="0" algn="ctr">
              <a:lnSpc>
                <a:spcPct val="100000"/>
              </a:lnSpc>
              <a:spcBef>
                <a:spcPts val="0"/>
              </a:spcBef>
              <a:spcAft>
                <a:spcPts val="600"/>
              </a:spcAft>
              <a:buNone/>
              <a:defRPr sz="16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6" name="textruta 15">
            <a:extLst>
              <a:ext uri="{FF2B5EF4-FFF2-40B4-BE49-F238E27FC236}">
                <a16:creationId xmlns:a16="http://schemas.microsoft.com/office/drawing/2014/main" id="{5B557DC7-544E-9044-B335-9376734CE4C7}"/>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20" name="Picture 9">
            <a:extLst>
              <a:ext uri="{FF2B5EF4-FFF2-40B4-BE49-F238E27FC236}">
                <a16:creationId xmlns:a16="http://schemas.microsoft.com/office/drawing/2014/main" id="{5DB31F11-9F44-8645-A844-3ADA59673FA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21" name="Oval 4">
            <a:extLst>
              <a:ext uri="{FF2B5EF4-FFF2-40B4-BE49-F238E27FC236}">
                <a16:creationId xmlns:a16="http://schemas.microsoft.com/office/drawing/2014/main" id="{A5F2B902-2364-FB49-99E0-D370C6CC7FB2}"/>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22" name="Connector: Elbow 131">
            <a:extLst>
              <a:ext uri="{FF2B5EF4-FFF2-40B4-BE49-F238E27FC236}">
                <a16:creationId xmlns:a16="http://schemas.microsoft.com/office/drawing/2014/main" id="{2EF1A2AE-7440-6E41-8D23-42FC41929565}"/>
              </a:ext>
            </a:extLst>
          </p:cNvPr>
          <p:cNvCxnSpPr>
            <a:cxnSpLocks/>
            <a:endCxn id="21"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Picture Placeholder 4">
            <a:extLst>
              <a:ext uri="{FF2B5EF4-FFF2-40B4-BE49-F238E27FC236}">
                <a16:creationId xmlns:a16="http://schemas.microsoft.com/office/drawing/2014/main" id="{D0E63235-FEA3-D948-A94A-0578C7768948}"/>
              </a:ext>
            </a:extLst>
          </p:cNvPr>
          <p:cNvSpPr>
            <a:spLocks noGrp="1"/>
          </p:cNvSpPr>
          <p:nvPr>
            <p:ph type="pic" sz="quarter" idx="39" hasCustomPrompt="1"/>
          </p:nvPr>
        </p:nvSpPr>
        <p:spPr>
          <a:xfrm>
            <a:off x="858744"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4" name="Picture Placeholder 4">
            <a:extLst>
              <a:ext uri="{FF2B5EF4-FFF2-40B4-BE49-F238E27FC236}">
                <a16:creationId xmlns:a16="http://schemas.microsoft.com/office/drawing/2014/main" id="{FB7545F6-DD9D-304C-9F71-C8CA7EFDC097}"/>
              </a:ext>
            </a:extLst>
          </p:cNvPr>
          <p:cNvSpPr>
            <a:spLocks noGrp="1"/>
          </p:cNvSpPr>
          <p:nvPr>
            <p:ph type="pic" sz="quarter" idx="40" hasCustomPrompt="1"/>
          </p:nvPr>
        </p:nvSpPr>
        <p:spPr>
          <a:xfrm>
            <a:off x="3692570"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5" name="Picture Placeholder 4">
            <a:extLst>
              <a:ext uri="{FF2B5EF4-FFF2-40B4-BE49-F238E27FC236}">
                <a16:creationId xmlns:a16="http://schemas.microsoft.com/office/drawing/2014/main" id="{A03EE993-57A1-F843-87BE-52AFE8FCB895}"/>
              </a:ext>
            </a:extLst>
          </p:cNvPr>
          <p:cNvSpPr>
            <a:spLocks noGrp="1"/>
          </p:cNvSpPr>
          <p:nvPr>
            <p:ph type="pic" sz="quarter" idx="41" hasCustomPrompt="1"/>
          </p:nvPr>
        </p:nvSpPr>
        <p:spPr>
          <a:xfrm>
            <a:off x="6526396"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26" name="Picture Placeholder 4">
            <a:extLst>
              <a:ext uri="{FF2B5EF4-FFF2-40B4-BE49-F238E27FC236}">
                <a16:creationId xmlns:a16="http://schemas.microsoft.com/office/drawing/2014/main" id="{BFA14DDB-89C6-5E45-A9BC-61F9CE9E1FCA}"/>
              </a:ext>
            </a:extLst>
          </p:cNvPr>
          <p:cNvSpPr>
            <a:spLocks noGrp="1"/>
          </p:cNvSpPr>
          <p:nvPr>
            <p:ph type="pic" sz="quarter" idx="42" hasCustomPrompt="1"/>
          </p:nvPr>
        </p:nvSpPr>
        <p:spPr>
          <a:xfrm>
            <a:off x="9360221" y="2133600"/>
            <a:ext cx="1979867" cy="1828800"/>
          </a:xfrm>
        </p:spPr>
        <p:txBody>
          <a:bodyPr/>
          <a:lstStyle>
            <a:lvl1pPr marL="12700" indent="0" algn="ctr">
              <a:buNone/>
              <a:defRPr sz="1300">
                <a:solidFill>
                  <a:schemeClr val="accent1"/>
                </a:solidFill>
              </a:defRPr>
            </a:lvl1pPr>
          </a:lstStyle>
          <a:p>
            <a:r>
              <a:rPr lang="en-US" noProof="0" dirty="0" err="1"/>
              <a:t>Klikk</a:t>
            </a:r>
            <a:r>
              <a:rPr lang="en-US" noProof="0" dirty="0"/>
              <a:t> for å </a:t>
            </a:r>
            <a:r>
              <a:rPr lang="en-US" noProof="0" dirty="0" err="1"/>
              <a:t>legge</a:t>
            </a:r>
            <a:r>
              <a:rPr lang="en-US" noProof="0" dirty="0"/>
              <a:t> til ikon
</a:t>
            </a:r>
          </a:p>
        </p:txBody>
      </p:sp>
      <p:sp>
        <p:nvSpPr>
          <p:cNvPr id="19" name="Platshållare för datum 3">
            <a:extLst>
              <a:ext uri="{FF2B5EF4-FFF2-40B4-BE49-F238E27FC236}">
                <a16:creationId xmlns:a16="http://schemas.microsoft.com/office/drawing/2014/main" id="{3E533940-02A5-A44C-99C4-528A46A184B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BAA468D4-3077-4FC6-802E-09A567E2A2EA}" type="datetime1">
              <a:rPr lang="nb-NO" smtClean="0"/>
              <a:t>20.10.2022</a:t>
            </a:fld>
            <a:endParaRPr lang="en-US"/>
          </a:p>
        </p:txBody>
      </p:sp>
      <p:sp>
        <p:nvSpPr>
          <p:cNvPr id="27" name="Platshållare för sidfot 4">
            <a:extLst>
              <a:ext uri="{FF2B5EF4-FFF2-40B4-BE49-F238E27FC236}">
                <a16:creationId xmlns:a16="http://schemas.microsoft.com/office/drawing/2014/main" id="{5F5CD060-CDC0-1D48-B04C-8511F91A14EA}"/>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28" name="Platshållare för bildnummer 5">
            <a:extLst>
              <a:ext uri="{FF2B5EF4-FFF2-40B4-BE49-F238E27FC236}">
                <a16:creationId xmlns:a16="http://schemas.microsoft.com/office/drawing/2014/main" id="{85494874-3942-6145-8A0D-2EC0BF3C1B00}"/>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908944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 Telefon mockup">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25" name="Bildobjekt 15">
            <a:extLst>
              <a:ext uri="{FF2B5EF4-FFF2-40B4-BE49-F238E27FC236}">
                <a16:creationId xmlns:a16="http://schemas.microsoft.com/office/drawing/2014/main" id="{13ED98E9-C731-A94B-BFD5-2ECE623D380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443227" y="571905"/>
            <a:ext cx="2979174" cy="5704803"/>
          </a:xfrm>
          <a:prstGeom prst="rect">
            <a:avLst/>
          </a:prstGeom>
        </p:spPr>
      </p:pic>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5367178"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tre linjer
</a:t>
            </a:r>
            <a:endParaRPr lang="en-US" noProof="0" dirty="0"/>
          </a:p>
        </p:txBody>
      </p:sp>
      <p:sp>
        <p:nvSpPr>
          <p:cNvPr id="29" name="Picture Placeholder 28">
            <a:extLst>
              <a:ext uri="{FF2B5EF4-FFF2-40B4-BE49-F238E27FC236}">
                <a16:creationId xmlns:a16="http://schemas.microsoft.com/office/drawing/2014/main" id="{A08EABB5-1663-9D44-9EDB-6442B31EC5D9}"/>
              </a:ext>
            </a:extLst>
          </p:cNvPr>
          <p:cNvSpPr>
            <a:spLocks noGrp="1"/>
          </p:cNvSpPr>
          <p:nvPr>
            <p:ph type="pic" sz="quarter" idx="20" hasCustomPrompt="1"/>
          </p:nvPr>
        </p:nvSpPr>
        <p:spPr>
          <a:xfrm>
            <a:off x="7686262" y="874644"/>
            <a:ext cx="2451652" cy="5155096"/>
          </a:xfrm>
          <a:custGeom>
            <a:avLst/>
            <a:gdLst>
              <a:gd name="connsiteX0" fmla="*/ 246293 w 2451652"/>
              <a:gd name="connsiteY0" fmla="*/ 0 h 5155096"/>
              <a:gd name="connsiteX1" fmla="*/ 2205359 w 2451652"/>
              <a:gd name="connsiteY1" fmla="*/ 0 h 5155096"/>
              <a:gd name="connsiteX2" fmla="*/ 2451652 w 2451652"/>
              <a:gd name="connsiteY2" fmla="*/ 246293 h 5155096"/>
              <a:gd name="connsiteX3" fmla="*/ 2451652 w 2451652"/>
              <a:gd name="connsiteY3" fmla="*/ 4908803 h 5155096"/>
              <a:gd name="connsiteX4" fmla="*/ 2205359 w 2451652"/>
              <a:gd name="connsiteY4" fmla="*/ 5155096 h 5155096"/>
              <a:gd name="connsiteX5" fmla="*/ 246293 w 2451652"/>
              <a:gd name="connsiteY5" fmla="*/ 5155096 h 5155096"/>
              <a:gd name="connsiteX6" fmla="*/ 0 w 2451652"/>
              <a:gd name="connsiteY6" fmla="*/ 4908803 h 5155096"/>
              <a:gd name="connsiteX7" fmla="*/ 0 w 2451652"/>
              <a:gd name="connsiteY7" fmla="*/ 246293 h 5155096"/>
              <a:gd name="connsiteX8" fmla="*/ 246293 w 2451652"/>
              <a:gd name="connsiteY8" fmla="*/ 0 h 5155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51652" h="5155096">
                <a:moveTo>
                  <a:pt x="246293" y="0"/>
                </a:moveTo>
                <a:lnTo>
                  <a:pt x="2205359" y="0"/>
                </a:lnTo>
                <a:cubicBezTo>
                  <a:pt x="2341383" y="0"/>
                  <a:pt x="2451652" y="110269"/>
                  <a:pt x="2451652" y="246293"/>
                </a:cubicBezTo>
                <a:lnTo>
                  <a:pt x="2451652" y="4908803"/>
                </a:lnTo>
                <a:cubicBezTo>
                  <a:pt x="2451652" y="5044827"/>
                  <a:pt x="2341383" y="5155096"/>
                  <a:pt x="2205359" y="5155096"/>
                </a:cubicBezTo>
                <a:lnTo>
                  <a:pt x="246293" y="5155096"/>
                </a:lnTo>
                <a:cubicBezTo>
                  <a:pt x="110269" y="5155096"/>
                  <a:pt x="0" y="5044827"/>
                  <a:pt x="0" y="4908803"/>
                </a:cubicBezTo>
                <a:lnTo>
                  <a:pt x="0" y="246293"/>
                </a:lnTo>
                <a:cubicBezTo>
                  <a:pt x="0" y="110269"/>
                  <a:pt x="110269" y="0"/>
                  <a:pt x="246293" y="0"/>
                </a:cubicBezTo>
                <a:close/>
              </a:path>
            </a:pathLst>
          </a:custGeom>
          <a:solidFill>
            <a:schemeClr val="bg1">
              <a:lumMod val="85000"/>
            </a:schemeClr>
          </a:solidFill>
        </p:spPr>
        <p:txBody>
          <a:bodyPr wrap="square" lIns="108000" tIns="108000" rIns="144000">
            <a:noAutofit/>
          </a:bodyPr>
          <a:lstStyle>
            <a:lvl1pPr marL="12700" indent="0" algn="ctr">
              <a:spcBef>
                <a:spcPts val="0"/>
              </a:spcBef>
              <a:buNone/>
              <a:defRPr sz="1300"/>
            </a:lvl1pPr>
          </a:lstStyle>
          <a:p>
            <a:r>
              <a:rPr lang="nb-NO" noProof="0" dirty="0"/>
              <a:t>Klikk på ikonet for å legge til en </a:t>
            </a:r>
            <a:r>
              <a:rPr lang="nb-NO" noProof="0" dirty="0" err="1"/>
              <a:t>skjembilde</a:t>
            </a:r>
            <a:r>
              <a:rPr lang="nb-NO" noProof="0" dirty="0"/>
              <a:t> eller et bilde
</a:t>
            </a:r>
            <a:endParaRPr lang="en-US" noProof="0" dirty="0"/>
          </a:p>
        </p:txBody>
      </p:sp>
      <p:sp>
        <p:nvSpPr>
          <p:cNvPr id="28" name="Platshållare för text 11">
            <a:extLst>
              <a:ext uri="{FF2B5EF4-FFF2-40B4-BE49-F238E27FC236}">
                <a16:creationId xmlns:a16="http://schemas.microsoft.com/office/drawing/2014/main" id="{E31C1F6F-95FC-D448-89F4-1960D28114DB}"/>
              </a:ext>
            </a:extLst>
          </p:cNvPr>
          <p:cNvSpPr>
            <a:spLocks noGrp="1"/>
          </p:cNvSpPr>
          <p:nvPr>
            <p:ph type="body" sz="quarter" idx="21"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7" name="Platshållare för datum 3">
            <a:extLst>
              <a:ext uri="{FF2B5EF4-FFF2-40B4-BE49-F238E27FC236}">
                <a16:creationId xmlns:a16="http://schemas.microsoft.com/office/drawing/2014/main" id="{2637DBA1-D261-724E-93F9-5E39FC5E070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9130941-4781-409D-8E66-EE8BD6192AD3}" type="datetime1">
              <a:rPr lang="nb-NO" noProof="0" smtClean="0"/>
              <a:t>20.10.2022</a:t>
            </a:fld>
            <a:endParaRPr lang="en-US" noProof="0"/>
          </a:p>
        </p:txBody>
      </p:sp>
      <p:sp>
        <p:nvSpPr>
          <p:cNvPr id="30" name="Platshållare för sidfot 4">
            <a:extLst>
              <a:ext uri="{FF2B5EF4-FFF2-40B4-BE49-F238E27FC236}">
                <a16:creationId xmlns:a16="http://schemas.microsoft.com/office/drawing/2014/main" id="{038997BA-D372-9543-B729-46FF4A74C64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31" name="Platshållare för bildnummer 5">
            <a:extLst>
              <a:ext uri="{FF2B5EF4-FFF2-40B4-BE49-F238E27FC236}">
                <a16:creationId xmlns:a16="http://schemas.microsoft.com/office/drawing/2014/main" id="{3ECA4266-AEC4-3246-A758-D7CAB8F0A87B}"/>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594169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8 Ipad Mockup">
    <p:spTree>
      <p:nvGrpSpPr>
        <p:cNvPr id="1" name=""/>
        <p:cNvGrpSpPr/>
        <p:nvPr/>
      </p:nvGrpSpPr>
      <p:grpSpPr>
        <a:xfrm>
          <a:off x="0" y="0"/>
          <a:ext cx="0" cy="0"/>
          <a:chOff x="0" y="0"/>
          <a:chExt cx="0" cy="0"/>
        </a:xfrm>
      </p:grpSpPr>
      <p:pic>
        <p:nvPicPr>
          <p:cNvPr id="30" name="Bildobjekt 14">
            <a:extLst>
              <a:ext uri="{FF2B5EF4-FFF2-40B4-BE49-F238E27FC236}">
                <a16:creationId xmlns:a16="http://schemas.microsoft.com/office/drawing/2014/main" id="{99BEB798-BAD7-994E-B336-1BA64B6632D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6689177" y="613726"/>
            <a:ext cx="4325139" cy="5646397"/>
          </a:xfrm>
          <a:prstGeom prst="rect">
            <a:avLst/>
          </a:prstGeom>
        </p:spPr>
      </p:pic>
      <p:sp>
        <p:nvSpPr>
          <p:cNvPr id="32" name="Picture Placeholder 31">
            <a:extLst>
              <a:ext uri="{FF2B5EF4-FFF2-40B4-BE49-F238E27FC236}">
                <a16:creationId xmlns:a16="http://schemas.microsoft.com/office/drawing/2014/main" id="{44B08C3B-79C1-2849-BF8E-3F68C34C99EB}"/>
              </a:ext>
            </a:extLst>
          </p:cNvPr>
          <p:cNvSpPr>
            <a:spLocks noGrp="1"/>
          </p:cNvSpPr>
          <p:nvPr>
            <p:ph type="pic" sz="quarter" idx="20" hasCustomPrompt="1"/>
          </p:nvPr>
        </p:nvSpPr>
        <p:spPr>
          <a:xfrm>
            <a:off x="6936658" y="875071"/>
            <a:ext cx="3854245" cy="5132439"/>
          </a:xfrm>
          <a:custGeom>
            <a:avLst/>
            <a:gdLst>
              <a:gd name="connsiteX0" fmla="*/ 112814 w 3854245"/>
              <a:gd name="connsiteY0" fmla="*/ 0 h 5132439"/>
              <a:gd name="connsiteX1" fmla="*/ 3741431 w 3854245"/>
              <a:gd name="connsiteY1" fmla="*/ 0 h 5132439"/>
              <a:gd name="connsiteX2" fmla="*/ 3854245 w 3854245"/>
              <a:gd name="connsiteY2" fmla="*/ 112814 h 5132439"/>
              <a:gd name="connsiteX3" fmla="*/ 3854245 w 3854245"/>
              <a:gd name="connsiteY3" fmla="*/ 5019625 h 5132439"/>
              <a:gd name="connsiteX4" fmla="*/ 3741431 w 3854245"/>
              <a:gd name="connsiteY4" fmla="*/ 5132439 h 5132439"/>
              <a:gd name="connsiteX5" fmla="*/ 112814 w 3854245"/>
              <a:gd name="connsiteY5" fmla="*/ 5132439 h 5132439"/>
              <a:gd name="connsiteX6" fmla="*/ 0 w 3854245"/>
              <a:gd name="connsiteY6" fmla="*/ 5019625 h 5132439"/>
              <a:gd name="connsiteX7" fmla="*/ 0 w 3854245"/>
              <a:gd name="connsiteY7" fmla="*/ 112814 h 5132439"/>
              <a:gd name="connsiteX8" fmla="*/ 112814 w 3854245"/>
              <a:gd name="connsiteY8" fmla="*/ 0 h 5132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4245" h="5132439">
                <a:moveTo>
                  <a:pt x="112814" y="0"/>
                </a:moveTo>
                <a:lnTo>
                  <a:pt x="3741431" y="0"/>
                </a:lnTo>
                <a:cubicBezTo>
                  <a:pt x="3803736" y="0"/>
                  <a:pt x="3854245" y="50509"/>
                  <a:pt x="3854245" y="112814"/>
                </a:cubicBezTo>
                <a:lnTo>
                  <a:pt x="3854245" y="5019625"/>
                </a:lnTo>
                <a:cubicBezTo>
                  <a:pt x="3854245" y="5081930"/>
                  <a:pt x="3803736" y="5132439"/>
                  <a:pt x="3741431" y="5132439"/>
                </a:cubicBezTo>
                <a:lnTo>
                  <a:pt x="112814" y="5132439"/>
                </a:lnTo>
                <a:cubicBezTo>
                  <a:pt x="50509" y="5132439"/>
                  <a:pt x="0" y="5081930"/>
                  <a:pt x="0" y="5019625"/>
                </a:cubicBezTo>
                <a:lnTo>
                  <a:pt x="0" y="112814"/>
                </a:lnTo>
                <a:cubicBezTo>
                  <a:pt x="0" y="50509"/>
                  <a:pt x="50509" y="0"/>
                  <a:pt x="112814" y="0"/>
                </a:cubicBezTo>
                <a:close/>
              </a:path>
            </a:pathLst>
          </a:custGeom>
          <a:solidFill>
            <a:schemeClr val="bg1">
              <a:lumMod val="85000"/>
            </a:schemeClr>
          </a:solidFill>
        </p:spPr>
        <p:txBody>
          <a:bodyPr wrap="square" lIns="108000" tIns="108000" rIns="144000">
            <a:noAutofit/>
          </a:bodyPr>
          <a:lstStyle>
            <a:lvl1pPr marL="12700" indent="0" algn="ctr" fontAlgn="ctr">
              <a:spcBef>
                <a:spcPts val="0"/>
              </a:spcBef>
              <a:buNone/>
              <a:defRPr sz="1300"/>
            </a:lvl1pPr>
          </a:lstStyle>
          <a:p>
            <a:r>
              <a:rPr lang="nb-NO" noProof="0" dirty="0"/>
              <a:t>Klikk på ikonet for å legge til en </a:t>
            </a:r>
            <a:r>
              <a:rPr lang="nb-NO" noProof="0" dirty="0" err="1"/>
              <a:t>skjembilde</a:t>
            </a:r>
            <a:r>
              <a:rPr lang="nb-NO" noProof="0" dirty="0"/>
              <a:t> eller et bilde
</a:t>
            </a:r>
            <a:endParaRPr lang="en-US" noProof="0" dirty="0"/>
          </a:p>
        </p:txBody>
      </p:sp>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 Placeholder 18">
            <a:extLst>
              <a:ext uri="{FF2B5EF4-FFF2-40B4-BE49-F238E27FC236}">
                <a16:creationId xmlns:a16="http://schemas.microsoft.com/office/drawing/2014/main" id="{96B2358A-BB39-7B47-9534-6E6E079F5E39}"/>
              </a:ext>
            </a:extLst>
          </p:cNvPr>
          <p:cNvSpPr>
            <a:spLocks noGrp="1"/>
          </p:cNvSpPr>
          <p:nvPr>
            <p:ph type="body" sz="quarter" idx="14" hasCustomPrompt="1"/>
          </p:nvPr>
        </p:nvSpPr>
        <p:spPr>
          <a:xfrm>
            <a:off x="575999" y="731027"/>
            <a:ext cx="5377125" cy="1365942"/>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tre linjer
</a:t>
            </a:r>
            <a:endParaRPr lang="en-US" noProof="0" dirty="0"/>
          </a:p>
        </p:txBody>
      </p:sp>
      <p:sp>
        <p:nvSpPr>
          <p:cNvPr id="25" name="Platshållare för text 11">
            <a:extLst>
              <a:ext uri="{FF2B5EF4-FFF2-40B4-BE49-F238E27FC236}">
                <a16:creationId xmlns:a16="http://schemas.microsoft.com/office/drawing/2014/main" id="{15044A8B-EC3C-AC48-809D-139C48BB0CB9}"/>
              </a:ext>
            </a:extLst>
          </p:cNvPr>
          <p:cNvSpPr>
            <a:spLocks noGrp="1"/>
          </p:cNvSpPr>
          <p:nvPr>
            <p:ph type="body" sz="quarter" idx="21"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26" name="Platshållare för datum 3">
            <a:extLst>
              <a:ext uri="{FF2B5EF4-FFF2-40B4-BE49-F238E27FC236}">
                <a16:creationId xmlns:a16="http://schemas.microsoft.com/office/drawing/2014/main" id="{FE602DED-DAC5-024B-AE88-9935B5D11D37}"/>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97BF142F-AF5C-4930-B56F-38D567A9C0EA}" type="datetime1">
              <a:rPr lang="nb-NO" noProof="0" smtClean="0"/>
              <a:t>20.10.2022</a:t>
            </a:fld>
            <a:endParaRPr lang="en-US" noProof="0"/>
          </a:p>
        </p:txBody>
      </p:sp>
      <p:sp>
        <p:nvSpPr>
          <p:cNvPr id="27" name="Platshållare för sidfot 4">
            <a:extLst>
              <a:ext uri="{FF2B5EF4-FFF2-40B4-BE49-F238E27FC236}">
                <a16:creationId xmlns:a16="http://schemas.microsoft.com/office/drawing/2014/main" id="{71479E35-8226-3343-A824-A028DAAD3AC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28" name="Platshållare för bildnummer 5">
            <a:extLst>
              <a:ext uri="{FF2B5EF4-FFF2-40B4-BE49-F238E27FC236}">
                <a16:creationId xmlns:a16="http://schemas.microsoft.com/office/drawing/2014/main" id="{F42DCEB3-A3C8-3E41-AC6B-EF5005843077}"/>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60114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Tittelstart - Blå">
    <p:bg>
      <p:bgRef idx="1001">
        <a:schemeClr val="bg2"/>
      </p:bgRef>
    </p:bg>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1"/>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tx1"/>
                </a:solidFill>
              </a:defRPr>
            </a:lvl1pPr>
          </a:lstStyle>
          <a:p>
            <a:pPr lvl="0"/>
            <a:r>
              <a:rPr lang="nb-NO" noProof="0" dirty="0"/>
              <a:t>Klikk for å legge til en overskrift på to linjer</a:t>
            </a:r>
            <a:endParaRPr lang="en-US" noProof="0" dirty="0"/>
          </a:p>
        </p:txBody>
      </p:sp>
      <p:sp>
        <p:nvSpPr>
          <p:cNvPr id="17" name="Text Placeholder 18">
            <a:extLst>
              <a:ext uri="{FF2B5EF4-FFF2-40B4-BE49-F238E27FC236}">
                <a16:creationId xmlns:a16="http://schemas.microsoft.com/office/drawing/2014/main" id="{5CE2C598-208E-6443-A5A6-FF5E07D00E14}"/>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tx1"/>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sp>
        <p:nvSpPr>
          <p:cNvPr id="18" name="Platshållare för datum 3">
            <a:extLst>
              <a:ext uri="{FF2B5EF4-FFF2-40B4-BE49-F238E27FC236}">
                <a16:creationId xmlns:a16="http://schemas.microsoft.com/office/drawing/2014/main" id="{BB35720B-17F2-F047-AD03-59887AF1CFC0}"/>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8041FCD6-2216-4B1C-9257-B33C55B8AADF}" type="datetime1">
              <a:rPr lang="nb-NO" smtClean="0"/>
              <a:t>20.10.2022</a:t>
            </a:fld>
            <a:endParaRPr lang="en-US"/>
          </a:p>
        </p:txBody>
      </p:sp>
      <p:sp>
        <p:nvSpPr>
          <p:cNvPr id="19" name="Platshållare för sidfot 4">
            <a:extLst>
              <a:ext uri="{FF2B5EF4-FFF2-40B4-BE49-F238E27FC236}">
                <a16:creationId xmlns:a16="http://schemas.microsoft.com/office/drawing/2014/main" id="{AD7CD38D-F54E-8C40-8506-2A3C4C315939}"/>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Gå til topp- og bunntekst for å endre tekst</a:t>
            </a:r>
            <a:endParaRPr lang="en-US" noProof="0" dirty="0"/>
          </a:p>
        </p:txBody>
      </p:sp>
      <p:sp>
        <p:nvSpPr>
          <p:cNvPr id="20" name="Platshållare för bildnummer 5">
            <a:extLst>
              <a:ext uri="{FF2B5EF4-FFF2-40B4-BE49-F238E27FC236}">
                <a16:creationId xmlns:a16="http://schemas.microsoft.com/office/drawing/2014/main" id="{78EFAF87-EB3E-9448-9EB2-F1FA0DB512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12258951"/>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9 Takk for oppmerksomheten">
    <p:bg>
      <p:bgPr>
        <a:solidFill>
          <a:schemeClr val="tx2"/>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accent1"/>
                </a:solidFill>
              </a:defRPr>
            </a:lvl1pPr>
          </a:lstStyle>
          <a:p>
            <a:r>
              <a:rPr lang="nb-NO" noProof="0" dirty="0"/>
              <a:t>Klikk på ikonet for å legge til et bilde
</a:t>
            </a:r>
            <a:endParaRPr lang="en-US" noProof="0" dirty="0"/>
          </a:p>
        </p:txBody>
      </p:sp>
      <p:sp>
        <p:nvSpPr>
          <p:cNvPr id="25" name="Text Placeholder 7">
            <a:extLst>
              <a:ext uri="{FF2B5EF4-FFF2-40B4-BE49-F238E27FC236}">
                <a16:creationId xmlns:a16="http://schemas.microsoft.com/office/drawing/2014/main" id="{67488718-642D-1C4A-B768-5243ECAAFF54}"/>
              </a:ext>
            </a:extLst>
          </p:cNvPr>
          <p:cNvSpPr>
            <a:spLocks noGrp="1"/>
          </p:cNvSpPr>
          <p:nvPr>
            <p:ph type="body" sz="quarter" idx="38" hasCustomPrompt="1"/>
          </p:nvPr>
        </p:nvSpPr>
        <p:spPr>
          <a:xfrm>
            <a:off x="583093" y="720724"/>
            <a:ext cx="5370031" cy="2600325"/>
          </a:xfrm>
        </p:spPr>
        <p:txBody>
          <a:bodyPr/>
          <a:lstStyle>
            <a:lvl1pPr marL="0" indent="0" algn="l">
              <a:lnSpc>
                <a:spcPct val="100000"/>
              </a:lnSpc>
              <a:spcBef>
                <a:spcPts val="0"/>
              </a:spcBef>
              <a:spcAft>
                <a:spcPts val="850"/>
              </a:spcAft>
              <a:buNone/>
              <a:defRPr sz="3600" b="0" spc="40" baseline="0">
                <a:solidFill>
                  <a:schemeClr val="accent1"/>
                </a:solidFill>
              </a:defRPr>
            </a:lvl1pPr>
            <a:lvl2pPr marL="0" indent="0" algn="l">
              <a:lnSpc>
                <a:spcPct val="100000"/>
              </a:lnSpc>
              <a:spcBef>
                <a:spcPts val="0"/>
              </a:spcBef>
              <a:spcAft>
                <a:spcPts val="600"/>
              </a:spcAft>
              <a:buNone/>
              <a:defRPr sz="1400" spc="40" baseline="0">
                <a:solidFill>
                  <a:schemeClr val="accent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ruta 11">
            <a:extLst>
              <a:ext uri="{FF2B5EF4-FFF2-40B4-BE49-F238E27FC236}">
                <a16:creationId xmlns:a16="http://schemas.microsoft.com/office/drawing/2014/main" id="{567CC080-E0B4-6645-B343-8E58FF0C1643}"/>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359C9406-E00B-424F-B110-6C1F4D84288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5C256491-67DF-A248-A90E-627FCDF80B83}"/>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5D4FBB2B-EA79-FE42-A088-3353E1F76FB1}"/>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76ED9D30-AAB7-914D-BF46-71D0253AA98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F2253D1D-31CF-42B4-B4F9-61BB19254F09}" type="datetime1">
              <a:rPr lang="nb-NO" noProof="0" smtClean="0"/>
              <a:t>20.10.2022</a:t>
            </a:fld>
            <a:endParaRPr lang="en-US" noProof="0"/>
          </a:p>
        </p:txBody>
      </p:sp>
      <p:sp>
        <p:nvSpPr>
          <p:cNvPr id="18" name="Platshållare för sidfot 4">
            <a:extLst>
              <a:ext uri="{FF2B5EF4-FFF2-40B4-BE49-F238E27FC236}">
                <a16:creationId xmlns:a16="http://schemas.microsoft.com/office/drawing/2014/main" id="{8418F8E0-C9D2-2F42-879F-7EE25151703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9" name="Platshållare för bildnummer 5">
            <a:extLst>
              <a:ext uri="{FF2B5EF4-FFF2-40B4-BE49-F238E27FC236}">
                <a16:creationId xmlns:a16="http://schemas.microsoft.com/office/drawing/2014/main" id="{309D3567-1851-1C48-B7BA-4F5DC6819349}"/>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5CE675EA-9466-B54F-B83A-BE1E916021C6}"/>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0" name="textruta 5">
            <a:extLst>
              <a:ext uri="{FF2B5EF4-FFF2-40B4-BE49-F238E27FC236}">
                <a16:creationId xmlns:a16="http://schemas.microsoft.com/office/drawing/2014/main" id="{B5365E67-354C-4F26-85E0-AE982570945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ruta 8">
            <a:extLst>
              <a:ext uri="{FF2B5EF4-FFF2-40B4-BE49-F238E27FC236}">
                <a16:creationId xmlns:a16="http://schemas.microsoft.com/office/drawing/2014/main" id="{0BEDCF9C-D477-4E50-80C9-CE5847B8AB02}"/>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2944D427-7651-4CEA-9684-F13B982A4020}"/>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30FD2036-81A0-4C96-A415-294C95789C51}"/>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29784489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9 Takk for oppmerksomheten - bilde">
    <p:bg>
      <p:bgPr>
        <a:solidFill>
          <a:schemeClr val="bg1"/>
        </a:solidFill>
        <a:effectLst/>
      </p:bgPr>
    </p:bg>
    <p:spTree>
      <p:nvGrpSpPr>
        <p:cNvPr id="1" name=""/>
        <p:cNvGrpSpPr/>
        <p:nvPr/>
      </p:nvGrpSpPr>
      <p:grpSpPr>
        <a:xfrm>
          <a:off x="0" y="0"/>
          <a:ext cx="0" cy="0"/>
          <a:chOff x="0" y="0"/>
          <a:chExt cx="0" cy="0"/>
        </a:xfrm>
      </p:grpSpPr>
      <p:sp>
        <p:nvSpPr>
          <p:cNvPr id="15" name="Picture Placeholder 14">
            <a:extLst>
              <a:ext uri="{FF2B5EF4-FFF2-40B4-BE49-F238E27FC236}">
                <a16:creationId xmlns:a16="http://schemas.microsoft.com/office/drawing/2014/main" id="{5544DF57-7764-0643-BBD9-8E9A5BB6A5C0}"/>
              </a:ext>
            </a:extLst>
          </p:cNvPr>
          <p:cNvSpPr>
            <a:spLocks noGrp="1"/>
          </p:cNvSpPr>
          <p:nvPr>
            <p:ph type="pic" sz="quarter" idx="13" hasCustomPrompt="1"/>
          </p:nvPr>
        </p:nvSpPr>
        <p:spPr>
          <a:xfrm>
            <a:off x="5" y="5"/>
            <a:ext cx="12191997" cy="6857997"/>
          </a:xfrm>
          <a:custGeom>
            <a:avLst/>
            <a:gdLst>
              <a:gd name="connsiteX0" fmla="*/ 1146049 w 12191997"/>
              <a:gd name="connsiteY0" fmla="*/ 6470534 h 6857997"/>
              <a:gd name="connsiteX1" fmla="*/ 1157832 w 12191997"/>
              <a:gd name="connsiteY1" fmla="*/ 6505507 h 6857997"/>
              <a:gd name="connsiteX2" fmla="*/ 1134642 w 12191997"/>
              <a:gd name="connsiteY2" fmla="*/ 6505507 h 6857997"/>
              <a:gd name="connsiteX3" fmla="*/ 788170 w 12191997"/>
              <a:gd name="connsiteY3" fmla="*/ 6470534 h 6857997"/>
              <a:gd name="connsiteX4" fmla="*/ 799953 w 12191997"/>
              <a:gd name="connsiteY4" fmla="*/ 6505507 h 6857997"/>
              <a:gd name="connsiteX5" fmla="*/ 776763 w 12191997"/>
              <a:gd name="connsiteY5" fmla="*/ 6505507 h 6857997"/>
              <a:gd name="connsiteX6" fmla="*/ 1132323 w 12191997"/>
              <a:gd name="connsiteY6" fmla="*/ 6451543 h 6857997"/>
              <a:gd name="connsiteX7" fmla="*/ 1100860 w 12191997"/>
              <a:gd name="connsiteY7" fmla="*/ 6542674 h 6857997"/>
              <a:gd name="connsiteX8" fmla="*/ 1123110 w 12191997"/>
              <a:gd name="connsiteY8" fmla="*/ 6542674 h 6857997"/>
              <a:gd name="connsiteX9" fmla="*/ 1128876 w 12191997"/>
              <a:gd name="connsiteY9" fmla="*/ 6524060 h 6857997"/>
              <a:gd name="connsiteX10" fmla="*/ 1163786 w 12191997"/>
              <a:gd name="connsiteY10" fmla="*/ 6524060 h 6857997"/>
              <a:gd name="connsiteX11" fmla="*/ 1169741 w 12191997"/>
              <a:gd name="connsiteY11" fmla="*/ 6542674 h 6857997"/>
              <a:gd name="connsiteX12" fmla="*/ 1191615 w 12191997"/>
              <a:gd name="connsiteY12" fmla="*/ 6542674 h 6857997"/>
              <a:gd name="connsiteX13" fmla="*/ 1159148 w 12191997"/>
              <a:gd name="connsiteY13" fmla="*/ 6451543 h 6857997"/>
              <a:gd name="connsiteX14" fmla="*/ 961907 w 12191997"/>
              <a:gd name="connsiteY14" fmla="*/ 6451543 h 6857997"/>
              <a:gd name="connsiteX15" fmla="*/ 933640 w 12191997"/>
              <a:gd name="connsiteY15" fmla="*/ 6479246 h 6857997"/>
              <a:gd name="connsiteX16" fmla="*/ 961907 w 12191997"/>
              <a:gd name="connsiteY16" fmla="*/ 6505821 h 6857997"/>
              <a:gd name="connsiteX17" fmla="*/ 983468 w 12191997"/>
              <a:gd name="connsiteY17" fmla="*/ 6505821 h 6857997"/>
              <a:gd name="connsiteX18" fmla="*/ 991678 w 12191997"/>
              <a:gd name="connsiteY18" fmla="*/ 6514282 h 6857997"/>
              <a:gd name="connsiteX19" fmla="*/ 983468 w 12191997"/>
              <a:gd name="connsiteY19" fmla="*/ 6522743 h 6857997"/>
              <a:gd name="connsiteX20" fmla="*/ 937338 w 12191997"/>
              <a:gd name="connsiteY20" fmla="*/ 6522743 h 6857997"/>
              <a:gd name="connsiteX21" fmla="*/ 937338 w 12191997"/>
              <a:gd name="connsiteY21" fmla="*/ 6542674 h 6857997"/>
              <a:gd name="connsiteX22" fmla="*/ 982716 w 12191997"/>
              <a:gd name="connsiteY22" fmla="*/ 6542674 h 6857997"/>
              <a:gd name="connsiteX23" fmla="*/ 1011358 w 12191997"/>
              <a:gd name="connsiteY23" fmla="*/ 6514282 h 6857997"/>
              <a:gd name="connsiteX24" fmla="*/ 986727 w 12191997"/>
              <a:gd name="connsiteY24" fmla="*/ 6487707 h 6857997"/>
              <a:gd name="connsiteX25" fmla="*/ 961907 w 12191997"/>
              <a:gd name="connsiteY25" fmla="*/ 6487707 h 6857997"/>
              <a:gd name="connsiteX26" fmla="*/ 953321 w 12191997"/>
              <a:gd name="connsiteY26" fmla="*/ 6479246 h 6857997"/>
              <a:gd name="connsiteX27" fmla="*/ 961907 w 12191997"/>
              <a:gd name="connsiteY27" fmla="*/ 6470785 h 6857997"/>
              <a:gd name="connsiteX28" fmla="*/ 1004965 w 12191997"/>
              <a:gd name="connsiteY28" fmla="*/ 6470785 h 6857997"/>
              <a:gd name="connsiteX29" fmla="*/ 1004965 w 12191997"/>
              <a:gd name="connsiteY29" fmla="*/ 6451543 h 6857997"/>
              <a:gd name="connsiteX30" fmla="*/ 841570 w 12191997"/>
              <a:gd name="connsiteY30" fmla="*/ 6451543 h 6857997"/>
              <a:gd name="connsiteX31" fmla="*/ 841570 w 12191997"/>
              <a:gd name="connsiteY31" fmla="*/ 6542674 h 6857997"/>
              <a:gd name="connsiteX32" fmla="*/ 862692 w 12191997"/>
              <a:gd name="connsiteY32" fmla="*/ 6542674 h 6857997"/>
              <a:gd name="connsiteX33" fmla="*/ 862692 w 12191997"/>
              <a:gd name="connsiteY33" fmla="*/ 6486454 h 6857997"/>
              <a:gd name="connsiteX34" fmla="*/ 898981 w 12191997"/>
              <a:gd name="connsiteY34" fmla="*/ 6542486 h 6857997"/>
              <a:gd name="connsiteX35" fmla="*/ 898981 w 12191997"/>
              <a:gd name="connsiteY35" fmla="*/ 6542674 h 6857997"/>
              <a:gd name="connsiteX36" fmla="*/ 920855 w 12191997"/>
              <a:gd name="connsiteY36" fmla="*/ 6542674 h 6857997"/>
              <a:gd name="connsiteX37" fmla="*/ 920793 w 12191997"/>
              <a:gd name="connsiteY37" fmla="*/ 6522994 h 6857997"/>
              <a:gd name="connsiteX38" fmla="*/ 920667 w 12191997"/>
              <a:gd name="connsiteY38" fmla="*/ 6451543 h 6857997"/>
              <a:gd name="connsiteX39" fmla="*/ 899671 w 12191997"/>
              <a:gd name="connsiteY39" fmla="*/ 6451543 h 6857997"/>
              <a:gd name="connsiteX40" fmla="*/ 899671 w 12191997"/>
              <a:gd name="connsiteY40" fmla="*/ 6508829 h 6857997"/>
              <a:gd name="connsiteX41" fmla="*/ 863068 w 12191997"/>
              <a:gd name="connsiteY41" fmla="*/ 6451543 h 6857997"/>
              <a:gd name="connsiteX42" fmla="*/ 774444 w 12191997"/>
              <a:gd name="connsiteY42" fmla="*/ 6451543 h 6857997"/>
              <a:gd name="connsiteX43" fmla="*/ 742918 w 12191997"/>
              <a:gd name="connsiteY43" fmla="*/ 6542674 h 6857997"/>
              <a:gd name="connsiteX44" fmla="*/ 765168 w 12191997"/>
              <a:gd name="connsiteY44" fmla="*/ 6542674 h 6857997"/>
              <a:gd name="connsiteX45" fmla="*/ 770934 w 12191997"/>
              <a:gd name="connsiteY45" fmla="*/ 6524060 h 6857997"/>
              <a:gd name="connsiteX46" fmla="*/ 805845 w 12191997"/>
              <a:gd name="connsiteY46" fmla="*/ 6524060 h 6857997"/>
              <a:gd name="connsiteX47" fmla="*/ 811799 w 12191997"/>
              <a:gd name="connsiteY47" fmla="*/ 6542674 h 6857997"/>
              <a:gd name="connsiteX48" fmla="*/ 833735 w 12191997"/>
              <a:gd name="connsiteY48" fmla="*/ 6542674 h 6857997"/>
              <a:gd name="connsiteX49" fmla="*/ 801269 w 12191997"/>
              <a:gd name="connsiteY49" fmla="*/ 6451543 h 6857997"/>
              <a:gd name="connsiteX50" fmla="*/ 604404 w 12191997"/>
              <a:gd name="connsiteY50" fmla="*/ 6451543 h 6857997"/>
              <a:gd name="connsiteX51" fmla="*/ 576137 w 12191997"/>
              <a:gd name="connsiteY51" fmla="*/ 6479246 h 6857997"/>
              <a:gd name="connsiteX52" fmla="*/ 604404 w 12191997"/>
              <a:gd name="connsiteY52" fmla="*/ 6505821 h 6857997"/>
              <a:gd name="connsiteX53" fmla="*/ 625964 w 12191997"/>
              <a:gd name="connsiteY53" fmla="*/ 6505821 h 6857997"/>
              <a:gd name="connsiteX54" fmla="*/ 634174 w 12191997"/>
              <a:gd name="connsiteY54" fmla="*/ 6514282 h 6857997"/>
              <a:gd name="connsiteX55" fmla="*/ 625964 w 12191997"/>
              <a:gd name="connsiteY55" fmla="*/ 6522743 h 6857997"/>
              <a:gd name="connsiteX56" fmla="*/ 579772 w 12191997"/>
              <a:gd name="connsiteY56" fmla="*/ 6522743 h 6857997"/>
              <a:gd name="connsiteX57" fmla="*/ 579772 w 12191997"/>
              <a:gd name="connsiteY57" fmla="*/ 6542674 h 6857997"/>
              <a:gd name="connsiteX58" fmla="*/ 625149 w 12191997"/>
              <a:gd name="connsiteY58" fmla="*/ 6542674 h 6857997"/>
              <a:gd name="connsiteX59" fmla="*/ 653792 w 12191997"/>
              <a:gd name="connsiteY59" fmla="*/ 6514282 h 6857997"/>
              <a:gd name="connsiteX60" fmla="*/ 629223 w 12191997"/>
              <a:gd name="connsiteY60" fmla="*/ 6487707 h 6857997"/>
              <a:gd name="connsiteX61" fmla="*/ 604404 w 12191997"/>
              <a:gd name="connsiteY61" fmla="*/ 6487707 h 6857997"/>
              <a:gd name="connsiteX62" fmla="*/ 595817 w 12191997"/>
              <a:gd name="connsiteY62" fmla="*/ 6479246 h 6857997"/>
              <a:gd name="connsiteX63" fmla="*/ 604404 w 12191997"/>
              <a:gd name="connsiteY63" fmla="*/ 6470785 h 6857997"/>
              <a:gd name="connsiteX64" fmla="*/ 647462 w 12191997"/>
              <a:gd name="connsiteY64" fmla="*/ 6470785 h 6857997"/>
              <a:gd name="connsiteX65" fmla="*/ 647462 w 12191997"/>
              <a:gd name="connsiteY65" fmla="*/ 6451543 h 6857997"/>
              <a:gd name="connsiteX66" fmla="*/ 1023956 w 12191997"/>
              <a:gd name="connsiteY66" fmla="*/ 6451480 h 6857997"/>
              <a:gd name="connsiteX67" fmla="*/ 1023956 w 12191997"/>
              <a:gd name="connsiteY67" fmla="*/ 6542674 h 6857997"/>
              <a:gd name="connsiteX68" fmla="*/ 1045016 w 12191997"/>
              <a:gd name="connsiteY68" fmla="*/ 6542674 h 6857997"/>
              <a:gd name="connsiteX69" fmla="*/ 1045016 w 12191997"/>
              <a:gd name="connsiteY69" fmla="*/ 6504191 h 6857997"/>
              <a:gd name="connsiteX70" fmla="*/ 1074975 w 12191997"/>
              <a:gd name="connsiteY70" fmla="*/ 6542674 h 6857997"/>
              <a:gd name="connsiteX71" fmla="*/ 1099481 w 12191997"/>
              <a:gd name="connsiteY71" fmla="*/ 6542674 h 6857997"/>
              <a:gd name="connsiteX72" fmla="*/ 1065009 w 12191997"/>
              <a:gd name="connsiteY72" fmla="*/ 6497109 h 6857997"/>
              <a:gd name="connsiteX73" fmla="*/ 1099481 w 12191997"/>
              <a:gd name="connsiteY73" fmla="*/ 6451480 h 6857997"/>
              <a:gd name="connsiteX74" fmla="*/ 1074975 w 12191997"/>
              <a:gd name="connsiteY74" fmla="*/ 6451480 h 6857997"/>
              <a:gd name="connsiteX75" fmla="*/ 1045016 w 12191997"/>
              <a:gd name="connsiteY75" fmla="*/ 6489963 h 6857997"/>
              <a:gd name="connsiteX76" fmla="*/ 1045016 w 12191997"/>
              <a:gd name="connsiteY76" fmla="*/ 6451480 h 6857997"/>
              <a:gd name="connsiteX77" fmla="*/ 666077 w 12191997"/>
              <a:gd name="connsiteY77" fmla="*/ 6451480 h 6857997"/>
              <a:gd name="connsiteX78" fmla="*/ 666077 w 12191997"/>
              <a:gd name="connsiteY78" fmla="*/ 6542674 h 6857997"/>
              <a:gd name="connsiteX79" fmla="*/ 687073 w 12191997"/>
              <a:gd name="connsiteY79" fmla="*/ 6542674 h 6857997"/>
              <a:gd name="connsiteX80" fmla="*/ 687073 w 12191997"/>
              <a:gd name="connsiteY80" fmla="*/ 6504191 h 6857997"/>
              <a:gd name="connsiteX81" fmla="*/ 717033 w 12191997"/>
              <a:gd name="connsiteY81" fmla="*/ 6542674 h 6857997"/>
              <a:gd name="connsiteX82" fmla="*/ 741602 w 12191997"/>
              <a:gd name="connsiteY82" fmla="*/ 6542674 h 6857997"/>
              <a:gd name="connsiteX83" fmla="*/ 707067 w 12191997"/>
              <a:gd name="connsiteY83" fmla="*/ 6497109 h 6857997"/>
              <a:gd name="connsiteX84" fmla="*/ 741602 w 12191997"/>
              <a:gd name="connsiteY84" fmla="*/ 6451480 h 6857997"/>
              <a:gd name="connsiteX85" fmla="*/ 717033 w 12191997"/>
              <a:gd name="connsiteY85" fmla="*/ 6451480 h 6857997"/>
              <a:gd name="connsiteX86" fmla="*/ 687073 w 12191997"/>
              <a:gd name="connsiteY86" fmla="*/ 6489963 h 6857997"/>
              <a:gd name="connsiteX87" fmla="*/ 687073 w 12191997"/>
              <a:gd name="connsiteY87" fmla="*/ 6451480 h 6857997"/>
              <a:gd name="connsiteX88" fmla="*/ 0 w 12191997"/>
              <a:gd name="connsiteY88" fmla="*/ 0 h 6857997"/>
              <a:gd name="connsiteX89" fmla="*/ 12191997 w 12191997"/>
              <a:gd name="connsiteY89" fmla="*/ 0 h 6857997"/>
              <a:gd name="connsiteX90" fmla="*/ 12191997 w 12191997"/>
              <a:gd name="connsiteY90" fmla="*/ 6857997 h 6857997"/>
              <a:gd name="connsiteX91" fmla="*/ 0 w 12191997"/>
              <a:gd name="connsiteY91" fmla="*/ 6857997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12191997" h="6857997">
                <a:moveTo>
                  <a:pt x="1146049" y="6470534"/>
                </a:moveTo>
                <a:lnTo>
                  <a:pt x="1157832" y="6505507"/>
                </a:lnTo>
                <a:lnTo>
                  <a:pt x="1134642" y="6505507"/>
                </a:lnTo>
                <a:close/>
                <a:moveTo>
                  <a:pt x="788170" y="6470534"/>
                </a:moveTo>
                <a:lnTo>
                  <a:pt x="799953" y="6505507"/>
                </a:lnTo>
                <a:lnTo>
                  <a:pt x="776763" y="6505507"/>
                </a:lnTo>
                <a:close/>
                <a:moveTo>
                  <a:pt x="1132323" y="6451543"/>
                </a:moveTo>
                <a:lnTo>
                  <a:pt x="1100860" y="6542674"/>
                </a:lnTo>
                <a:lnTo>
                  <a:pt x="1123110" y="6542674"/>
                </a:lnTo>
                <a:lnTo>
                  <a:pt x="1128876" y="6524060"/>
                </a:lnTo>
                <a:lnTo>
                  <a:pt x="1163786" y="6524060"/>
                </a:lnTo>
                <a:lnTo>
                  <a:pt x="1169741" y="6542674"/>
                </a:lnTo>
                <a:lnTo>
                  <a:pt x="1191615" y="6542674"/>
                </a:lnTo>
                <a:lnTo>
                  <a:pt x="1159148" y="6451543"/>
                </a:lnTo>
                <a:close/>
                <a:moveTo>
                  <a:pt x="961907" y="6451543"/>
                </a:moveTo>
                <a:cubicBezTo>
                  <a:pt x="944358" y="6451543"/>
                  <a:pt x="933640" y="6461822"/>
                  <a:pt x="933640" y="6479246"/>
                </a:cubicBezTo>
                <a:cubicBezTo>
                  <a:pt x="933640" y="6496670"/>
                  <a:pt x="945987" y="6505821"/>
                  <a:pt x="961907" y="6505821"/>
                </a:cubicBezTo>
                <a:lnTo>
                  <a:pt x="983468" y="6505821"/>
                </a:lnTo>
                <a:cubicBezTo>
                  <a:pt x="988921" y="6505821"/>
                  <a:pt x="991678" y="6509957"/>
                  <a:pt x="991678" y="6514282"/>
                </a:cubicBezTo>
                <a:cubicBezTo>
                  <a:pt x="991678" y="6518732"/>
                  <a:pt x="988921" y="6522743"/>
                  <a:pt x="983468" y="6522743"/>
                </a:cubicBezTo>
                <a:lnTo>
                  <a:pt x="937338" y="6522743"/>
                </a:lnTo>
                <a:lnTo>
                  <a:pt x="937338" y="6542674"/>
                </a:lnTo>
                <a:lnTo>
                  <a:pt x="982716" y="6542674"/>
                </a:lnTo>
                <a:cubicBezTo>
                  <a:pt x="1000704" y="6542674"/>
                  <a:pt x="1011358" y="6532772"/>
                  <a:pt x="1011358" y="6514282"/>
                </a:cubicBezTo>
                <a:cubicBezTo>
                  <a:pt x="1011358" y="6497610"/>
                  <a:pt x="1000641" y="6487707"/>
                  <a:pt x="986727" y="6487707"/>
                </a:cubicBezTo>
                <a:lnTo>
                  <a:pt x="961907" y="6487707"/>
                </a:lnTo>
                <a:cubicBezTo>
                  <a:pt x="956078" y="6487707"/>
                  <a:pt x="953321" y="6483696"/>
                  <a:pt x="953321" y="6479246"/>
                </a:cubicBezTo>
                <a:cubicBezTo>
                  <a:pt x="953321" y="6474796"/>
                  <a:pt x="956078" y="6470785"/>
                  <a:pt x="961907" y="6470785"/>
                </a:cubicBezTo>
                <a:lnTo>
                  <a:pt x="1004965" y="6470785"/>
                </a:lnTo>
                <a:lnTo>
                  <a:pt x="1004965" y="6451543"/>
                </a:lnTo>
                <a:close/>
                <a:moveTo>
                  <a:pt x="841570" y="6451543"/>
                </a:moveTo>
                <a:lnTo>
                  <a:pt x="841570" y="6542674"/>
                </a:lnTo>
                <a:lnTo>
                  <a:pt x="862692" y="6542674"/>
                </a:lnTo>
                <a:lnTo>
                  <a:pt x="862692" y="6486454"/>
                </a:lnTo>
                <a:lnTo>
                  <a:pt x="898981" y="6542486"/>
                </a:lnTo>
                <a:lnTo>
                  <a:pt x="898981" y="6542674"/>
                </a:lnTo>
                <a:lnTo>
                  <a:pt x="920855" y="6542674"/>
                </a:lnTo>
                <a:lnTo>
                  <a:pt x="920793" y="6522994"/>
                </a:lnTo>
                <a:lnTo>
                  <a:pt x="920667" y="6451543"/>
                </a:lnTo>
                <a:lnTo>
                  <a:pt x="899671" y="6451543"/>
                </a:lnTo>
                <a:lnTo>
                  <a:pt x="899671" y="6508829"/>
                </a:lnTo>
                <a:lnTo>
                  <a:pt x="863068" y="6451543"/>
                </a:lnTo>
                <a:close/>
                <a:moveTo>
                  <a:pt x="774444" y="6451543"/>
                </a:moveTo>
                <a:lnTo>
                  <a:pt x="742918" y="6542674"/>
                </a:lnTo>
                <a:lnTo>
                  <a:pt x="765168" y="6542674"/>
                </a:lnTo>
                <a:lnTo>
                  <a:pt x="770934" y="6524060"/>
                </a:lnTo>
                <a:lnTo>
                  <a:pt x="805845" y="6524060"/>
                </a:lnTo>
                <a:lnTo>
                  <a:pt x="811799" y="6542674"/>
                </a:lnTo>
                <a:lnTo>
                  <a:pt x="833735" y="6542674"/>
                </a:lnTo>
                <a:lnTo>
                  <a:pt x="801269" y="6451543"/>
                </a:lnTo>
                <a:close/>
                <a:moveTo>
                  <a:pt x="604404" y="6451543"/>
                </a:moveTo>
                <a:cubicBezTo>
                  <a:pt x="586792" y="6451543"/>
                  <a:pt x="576137" y="6461822"/>
                  <a:pt x="576137" y="6479246"/>
                </a:cubicBezTo>
                <a:cubicBezTo>
                  <a:pt x="576137" y="6496670"/>
                  <a:pt x="588484" y="6505821"/>
                  <a:pt x="604404" y="6505821"/>
                </a:cubicBezTo>
                <a:lnTo>
                  <a:pt x="625964" y="6505821"/>
                </a:lnTo>
                <a:cubicBezTo>
                  <a:pt x="631417" y="6505821"/>
                  <a:pt x="634174" y="6509957"/>
                  <a:pt x="634174" y="6514282"/>
                </a:cubicBezTo>
                <a:cubicBezTo>
                  <a:pt x="634174" y="6518732"/>
                  <a:pt x="631417" y="6522743"/>
                  <a:pt x="625964" y="6522743"/>
                </a:cubicBezTo>
                <a:lnTo>
                  <a:pt x="579772" y="6522743"/>
                </a:lnTo>
                <a:lnTo>
                  <a:pt x="579772" y="6542674"/>
                </a:lnTo>
                <a:lnTo>
                  <a:pt x="625149" y="6542674"/>
                </a:lnTo>
                <a:cubicBezTo>
                  <a:pt x="643137" y="6542674"/>
                  <a:pt x="653792" y="6532772"/>
                  <a:pt x="653792" y="6514282"/>
                </a:cubicBezTo>
                <a:cubicBezTo>
                  <a:pt x="653792" y="6497610"/>
                  <a:pt x="643137" y="6487707"/>
                  <a:pt x="629223" y="6487707"/>
                </a:cubicBezTo>
                <a:lnTo>
                  <a:pt x="604404" y="6487707"/>
                </a:lnTo>
                <a:cubicBezTo>
                  <a:pt x="598575" y="6487707"/>
                  <a:pt x="595817" y="6483696"/>
                  <a:pt x="595817" y="6479246"/>
                </a:cubicBezTo>
                <a:cubicBezTo>
                  <a:pt x="595817" y="6474796"/>
                  <a:pt x="598575" y="6470785"/>
                  <a:pt x="604404" y="6470785"/>
                </a:cubicBezTo>
                <a:lnTo>
                  <a:pt x="647462" y="6470785"/>
                </a:lnTo>
                <a:lnTo>
                  <a:pt x="647462" y="6451543"/>
                </a:lnTo>
                <a:close/>
                <a:moveTo>
                  <a:pt x="1023956" y="6451480"/>
                </a:moveTo>
                <a:lnTo>
                  <a:pt x="1023956" y="6542674"/>
                </a:lnTo>
                <a:lnTo>
                  <a:pt x="1045016" y="6542674"/>
                </a:lnTo>
                <a:lnTo>
                  <a:pt x="1045016" y="6504191"/>
                </a:lnTo>
                <a:lnTo>
                  <a:pt x="1074975" y="6542674"/>
                </a:lnTo>
                <a:lnTo>
                  <a:pt x="1099481" y="6542674"/>
                </a:lnTo>
                <a:lnTo>
                  <a:pt x="1065009" y="6497109"/>
                </a:lnTo>
                <a:lnTo>
                  <a:pt x="1099481" y="6451480"/>
                </a:lnTo>
                <a:lnTo>
                  <a:pt x="1074975" y="6451480"/>
                </a:lnTo>
                <a:lnTo>
                  <a:pt x="1045016" y="6489963"/>
                </a:lnTo>
                <a:lnTo>
                  <a:pt x="1045016" y="6451480"/>
                </a:lnTo>
                <a:close/>
                <a:moveTo>
                  <a:pt x="666077" y="6451480"/>
                </a:moveTo>
                <a:lnTo>
                  <a:pt x="666077" y="6542674"/>
                </a:lnTo>
                <a:lnTo>
                  <a:pt x="687073" y="6542674"/>
                </a:lnTo>
                <a:lnTo>
                  <a:pt x="687073" y="6504191"/>
                </a:lnTo>
                <a:lnTo>
                  <a:pt x="717033" y="6542674"/>
                </a:lnTo>
                <a:lnTo>
                  <a:pt x="741602" y="6542674"/>
                </a:lnTo>
                <a:lnTo>
                  <a:pt x="707067" y="6497109"/>
                </a:lnTo>
                <a:lnTo>
                  <a:pt x="741602" y="6451480"/>
                </a:lnTo>
                <a:lnTo>
                  <a:pt x="717033" y="6451480"/>
                </a:lnTo>
                <a:lnTo>
                  <a:pt x="687073" y="6489963"/>
                </a:lnTo>
                <a:lnTo>
                  <a:pt x="687073" y="6451480"/>
                </a:lnTo>
                <a:close/>
                <a:moveTo>
                  <a:pt x="0" y="0"/>
                </a:moveTo>
                <a:lnTo>
                  <a:pt x="12191997" y="0"/>
                </a:lnTo>
                <a:lnTo>
                  <a:pt x="12191997"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bg1"/>
                </a:solidFill>
              </a:defRPr>
            </a:lvl1pPr>
            <a:lvl2pPr marL="0" indent="0" algn="l">
              <a:lnSpc>
                <a:spcPct val="100000"/>
              </a:lnSpc>
              <a:spcBef>
                <a:spcPts val="0"/>
              </a:spcBef>
              <a:spcAft>
                <a:spcPts val="600"/>
              </a:spcAft>
              <a:buNone/>
              <a:defRPr sz="1400" spc="40" baseline="0">
                <a:solidFill>
                  <a:schemeClr val="bg1"/>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8" name="textruta 5">
            <a:extLst>
              <a:ext uri="{FF2B5EF4-FFF2-40B4-BE49-F238E27FC236}">
                <a16:creationId xmlns:a16="http://schemas.microsoft.com/office/drawing/2014/main" id="{07728FC5-8FAF-D948-82AA-B9F786AAEBB7}"/>
              </a:ext>
            </a:extLst>
          </p:cNvPr>
          <p:cNvSpPr txBox="1"/>
          <p:nvPr userDrawn="1"/>
        </p:nvSpPr>
        <p:spPr>
          <a:xfrm>
            <a:off x="12395260" y="1453483"/>
            <a:ext cx="1681523" cy="646331"/>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the textboxes disappears after adding or changing an image,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right click the image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and use – </a:t>
            </a:r>
            <a:r>
              <a:rPr lang="en-US" sz="900" b="1" noProof="0">
                <a:solidFill>
                  <a:schemeClr val="tx1">
                    <a:lumMod val="65000"/>
                    <a:lumOff val="35000"/>
                  </a:schemeClr>
                </a:solidFill>
                <a:latin typeface="Arial" panose="020B0604020202020204" pitchFamily="34" charset="0"/>
                <a:cs typeface="Arial" panose="020B0604020202020204" pitchFamily="34" charset="0"/>
              </a:rPr>
              <a:t>S</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end to back</a:t>
            </a:r>
          </a:p>
        </p:txBody>
      </p:sp>
      <p:sp>
        <p:nvSpPr>
          <p:cNvPr id="9" name="textruta 8">
            <a:extLst>
              <a:ext uri="{FF2B5EF4-FFF2-40B4-BE49-F238E27FC236}">
                <a16:creationId xmlns:a16="http://schemas.microsoft.com/office/drawing/2014/main" id="{D18F62CC-60C1-DB42-9742-4AF366303413}"/>
              </a:ext>
            </a:extLst>
          </p:cNvPr>
          <p:cNvSpPr txBox="1"/>
          <p:nvPr userDrawn="1"/>
        </p:nvSpPr>
        <p:spPr>
          <a:xfrm>
            <a:off x="12395260" y="-12189"/>
            <a:ext cx="1681523" cy="1338828"/>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Arial" panose="020B0604020202020204" pitchFamily="34" charset="0"/>
                <a:cs typeface="Arial" panose="020B0604020202020204" pitchFamily="34" charset="0"/>
              </a:rPr>
              <a:t>If you need to change the color of the logo, right click outside work area,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Format Background </a:t>
            </a:r>
            <a:r>
              <a:rPr lang="en-US" sz="900" baseline="0" noProof="0">
                <a:solidFill>
                  <a:schemeClr val="tx1">
                    <a:lumMod val="65000"/>
                    <a:lumOff val="35000"/>
                  </a:schemeClr>
                </a:solidFill>
                <a:latin typeface="Arial" panose="020B0604020202020204" pitchFamily="34" charset="0"/>
                <a:cs typeface="Arial" panose="020B0604020202020204" pitchFamily="34" charset="0"/>
              </a:rPr>
              <a:t>from context menu and choose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Solid fill</a:t>
            </a:r>
            <a:r>
              <a:rPr lang="en-US" sz="900" baseline="0" noProof="0">
                <a:solidFill>
                  <a:schemeClr val="tx1">
                    <a:lumMod val="65000"/>
                    <a:lumOff val="35000"/>
                  </a:schemeClr>
                </a:solidFill>
                <a:latin typeface="Arial" panose="020B0604020202020204" pitchFamily="34" charset="0"/>
                <a:cs typeface="Arial" panose="020B0604020202020204" pitchFamily="34" charset="0"/>
              </a:rPr>
              <a:t> – </a:t>
            </a:r>
            <a:r>
              <a:rPr lang="en-US" sz="900" b="1" baseline="0" noProof="0">
                <a:solidFill>
                  <a:schemeClr val="tx1">
                    <a:lumMod val="65000"/>
                    <a:lumOff val="35000"/>
                  </a:schemeClr>
                </a:solidFill>
                <a:latin typeface="Arial" panose="020B0604020202020204" pitchFamily="34" charset="0"/>
                <a:cs typeface="Arial" panose="020B0604020202020204" pitchFamily="34" charset="0"/>
              </a:rPr>
              <a:t>White or Blue</a:t>
            </a: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a:p>
            <a:pPr algn="ctr"/>
            <a:endParaRPr lang="en-US" sz="900" baseline="0" noProof="0">
              <a:solidFill>
                <a:schemeClr val="tx1">
                  <a:lumMod val="65000"/>
                  <a:lumOff val="35000"/>
                </a:schemeClr>
              </a:solidFill>
              <a:latin typeface="Arial" panose="020B0604020202020204" pitchFamily="34" charset="0"/>
              <a:cs typeface="Arial" panose="020B0604020202020204" pitchFamily="34" charset="0"/>
            </a:endParaRPr>
          </a:p>
        </p:txBody>
      </p:sp>
      <p:sp>
        <p:nvSpPr>
          <p:cNvPr id="10" name="Rektangel 9">
            <a:extLst>
              <a:ext uri="{FF2B5EF4-FFF2-40B4-BE49-F238E27FC236}">
                <a16:creationId xmlns:a16="http://schemas.microsoft.com/office/drawing/2014/main" id="{73C348B4-C0EC-824B-814E-D42C562CBFA8}"/>
              </a:ext>
            </a:extLst>
          </p:cNvPr>
          <p:cNvSpPr/>
          <p:nvPr userDrawn="1"/>
        </p:nvSpPr>
        <p:spPr>
          <a:xfrm>
            <a:off x="13255337" y="926211"/>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1" name="Rektangel 10">
            <a:extLst>
              <a:ext uri="{FF2B5EF4-FFF2-40B4-BE49-F238E27FC236}">
                <a16:creationId xmlns:a16="http://schemas.microsoft.com/office/drawing/2014/main" id="{1C4A7DAB-0DBB-E649-8262-BE0207487BE8}"/>
              </a:ext>
            </a:extLst>
          </p:cNvPr>
          <p:cNvSpPr/>
          <p:nvPr userDrawn="1"/>
        </p:nvSpPr>
        <p:spPr>
          <a:xfrm>
            <a:off x="12833410" y="926211"/>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015901"/>
            <a:ext cx="1681523" cy="2031325"/>
          </a:xfrm>
          <a:prstGeom prst="rect">
            <a:avLst/>
          </a:prstGeom>
          <a:solidFill>
            <a:schemeClr val="bg1"/>
          </a:solidFill>
          <a:effectLst/>
        </p:spPr>
        <p:txBody>
          <a:bodyPr wrap="square" rtlCol="0" anchor="ctr" anchorCtr="0">
            <a:spAutoFit/>
          </a:bodyPr>
          <a:lstStyle/>
          <a:p>
            <a:pPr algn="ctr"/>
            <a:r>
              <a:rPr lang="en-US" sz="900" baseline="0" noProof="0" dirty="0" err="1">
                <a:solidFill>
                  <a:schemeClr val="tx1">
                    <a:lumMod val="65000"/>
                    <a:lumOff val="35000"/>
                  </a:schemeClr>
                </a:solidFill>
                <a:latin typeface="+mn-lt"/>
                <a:cs typeface="Arial" panose="020B0604020202020204" pitchFamily="34" charset="0"/>
              </a:rPr>
              <a:t>Hvis</a:t>
            </a:r>
            <a:r>
              <a:rPr lang="en-US" sz="900" baseline="0" noProof="0" dirty="0">
                <a:solidFill>
                  <a:schemeClr val="tx1">
                    <a:lumMod val="65000"/>
                    <a:lumOff val="35000"/>
                  </a:schemeClr>
                </a:solidFill>
                <a:latin typeface="+mn-lt"/>
                <a:cs typeface="Arial" panose="020B0604020202020204" pitchFamily="34" charset="0"/>
              </a:rPr>
              <a:t> du </a:t>
            </a:r>
            <a:r>
              <a:rPr lang="en-US" sz="900" baseline="0" noProof="0" dirty="0" err="1">
                <a:solidFill>
                  <a:schemeClr val="tx1">
                    <a:lumMod val="65000"/>
                    <a:lumOff val="35000"/>
                  </a:schemeClr>
                </a:solidFill>
                <a:latin typeface="+mn-lt"/>
                <a:cs typeface="Arial" panose="020B0604020202020204" pitchFamily="34" charset="0"/>
              </a:rPr>
              <a:t>vil</a:t>
            </a:r>
            <a:r>
              <a:rPr lang="en-US" sz="900" baseline="0" noProof="0" dirty="0">
                <a:solidFill>
                  <a:schemeClr val="tx1">
                    <a:lumMod val="65000"/>
                    <a:lumOff val="35000"/>
                  </a:schemeClr>
                </a:solidFill>
                <a:latin typeface="+mn-lt"/>
                <a:cs typeface="Arial" panose="020B0604020202020204" pitchFamily="34" charset="0"/>
              </a:rPr>
              <a:t> endre fra </a:t>
            </a:r>
            <a:r>
              <a:rPr lang="en-US" sz="900" baseline="0" noProof="0" dirty="0" err="1">
                <a:solidFill>
                  <a:schemeClr val="tx1">
                    <a:lumMod val="65000"/>
                    <a:lumOff val="35000"/>
                  </a:schemeClr>
                </a:solidFill>
                <a:latin typeface="+mn-lt"/>
                <a:cs typeface="Arial" panose="020B0604020202020204" pitchFamily="34" charset="0"/>
              </a:rPr>
              <a:t>overskrift</a:t>
            </a:r>
            <a:r>
              <a:rPr lang="en-US" sz="900" baseline="0" noProof="0" dirty="0">
                <a:solidFill>
                  <a:schemeClr val="tx1">
                    <a:lumMod val="65000"/>
                    <a:lumOff val="35000"/>
                  </a:schemeClr>
                </a:solidFill>
                <a:latin typeface="+mn-lt"/>
                <a:cs typeface="Arial" panose="020B0604020202020204" pitchFamily="34" charset="0"/>
              </a:rPr>
              <a:t> til </a:t>
            </a:r>
            <a:r>
              <a:rPr lang="en-US" sz="900" baseline="0" noProof="0" dirty="0" err="1">
                <a:solidFill>
                  <a:schemeClr val="tx1">
                    <a:lumMod val="65000"/>
                    <a:lumOff val="35000"/>
                  </a:schemeClr>
                </a:solidFill>
                <a:latin typeface="+mn-lt"/>
                <a:cs typeface="Arial" panose="020B0604020202020204" pitchFamily="34" charset="0"/>
              </a:rPr>
              <a:t>brødtekst</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eller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bruke</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punktmerking</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trykker</a:t>
            </a:r>
            <a:r>
              <a:rPr lang="en-US" sz="900" baseline="0" noProof="0" dirty="0">
                <a:solidFill>
                  <a:schemeClr val="tx1">
                    <a:lumMod val="65000"/>
                    <a:lumOff val="35000"/>
                  </a:schemeClr>
                </a:solidFill>
                <a:latin typeface="+mn-lt"/>
                <a:cs typeface="Arial" panose="020B0604020202020204" pitchFamily="34" charset="0"/>
              </a:rPr>
              <a:t> du enter/return </a:t>
            </a:r>
            <a:r>
              <a:rPr lang="en-US" sz="900" baseline="0" noProof="0" dirty="0" err="1">
                <a:solidFill>
                  <a:schemeClr val="tx1">
                    <a:lumMod val="65000"/>
                    <a:lumOff val="35000"/>
                  </a:schemeClr>
                </a:solidFill>
                <a:latin typeface="+mn-lt"/>
                <a:cs typeface="Arial" panose="020B0604020202020204" pitchFamily="34" charset="0"/>
              </a:rPr>
              <a:t>etter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overskriften</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og</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bruker</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denne</a:t>
            </a:r>
            <a:r>
              <a:rPr lang="en-US" sz="900" baseline="0" noProof="0" dirty="0">
                <a:solidFill>
                  <a:schemeClr val="tx1">
                    <a:lumMod val="65000"/>
                    <a:lumOff val="35000"/>
                  </a:schemeClr>
                </a:solidFill>
                <a:latin typeface="+mn-lt"/>
                <a:cs typeface="Arial" panose="020B0604020202020204" pitchFamily="34" charset="0"/>
              </a:rPr>
              <a:t> </a:t>
            </a:r>
            <a:r>
              <a:rPr lang="en-US" sz="900" baseline="0" noProof="0" dirty="0" err="1">
                <a:solidFill>
                  <a:schemeClr val="tx1">
                    <a:lumMod val="65000"/>
                    <a:lumOff val="35000"/>
                  </a:schemeClr>
                </a:solidFill>
                <a:latin typeface="+mn-lt"/>
                <a:cs typeface="Arial" panose="020B0604020202020204" pitchFamily="34" charset="0"/>
              </a:rPr>
              <a:t>funksjonen</a:t>
            </a:r>
            <a:r>
              <a:rPr lang="en-US" sz="900" baseline="0" noProof="0" dirty="0">
                <a:solidFill>
                  <a:schemeClr val="tx1">
                    <a:lumMod val="65000"/>
                    <a:lumOff val="35000"/>
                  </a:schemeClr>
                </a:solidFill>
                <a:latin typeface="+mn-lt"/>
                <a:cs typeface="Arial" panose="020B0604020202020204" pitchFamily="34" charset="0"/>
              </a:rPr>
              <a:t> til å </a:t>
            </a:r>
            <a:r>
              <a:rPr lang="en-US" sz="900" baseline="0" noProof="0" dirty="0" err="1">
                <a:solidFill>
                  <a:schemeClr val="tx1">
                    <a:lumMod val="65000"/>
                    <a:lumOff val="35000"/>
                  </a:schemeClr>
                </a:solidFill>
                <a:latin typeface="+mn-lt"/>
                <a:cs typeface="Arial" panose="020B0604020202020204" pitchFamily="34" charset="0"/>
              </a:rPr>
              <a:t>veksle</a:t>
            </a:r>
            <a:r>
              <a:rPr lang="en-US" sz="900" baseline="0" noProof="0" dirty="0">
                <a:solidFill>
                  <a:schemeClr val="tx1">
                    <a:lumMod val="65000"/>
                    <a:lumOff val="35000"/>
                  </a:schemeClr>
                </a:solidFill>
                <a:latin typeface="+mn-lt"/>
                <a:cs typeface="Arial" panose="020B0604020202020204" pitchFamily="34" charset="0"/>
              </a:rPr>
              <a:t> til </a:t>
            </a:r>
            <a:r>
              <a:rPr lang="en-US" sz="900" baseline="0" noProof="0" dirty="0" err="1">
                <a:solidFill>
                  <a:schemeClr val="tx1">
                    <a:lumMod val="65000"/>
                    <a:lumOff val="35000"/>
                  </a:schemeClr>
                </a:solidFill>
                <a:latin typeface="+mn-lt"/>
                <a:cs typeface="Arial" panose="020B0604020202020204" pitchFamily="34" charset="0"/>
              </a:rPr>
              <a:t>brødtekst</a:t>
            </a:r>
            <a:r>
              <a:rPr lang="en-US" sz="900" baseline="0" noProof="0" dirty="0">
                <a:solidFill>
                  <a:schemeClr val="tx1">
                    <a:lumMod val="65000"/>
                    <a:lumOff val="35000"/>
                  </a:schemeClr>
                </a:solidFill>
                <a:latin typeface="+mn-lt"/>
                <a:cs typeface="Arial" panose="020B0604020202020204" pitchFamily="34" charset="0"/>
              </a:rPr>
              <a:t>.</a:t>
            </a: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8D9492BD-A2FB-4084-8FC5-8AABA66C307B}" type="datetime1">
              <a:rPr lang="nb-NO" smtClean="0"/>
              <a:t>20.10.2022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6DA0946-B5AD-DD46-98ED-3ADBD06FF55C}"/>
              </a:ext>
            </a:extLst>
          </p:cNvPr>
          <p:cNvSpPr>
            <a:spLocks noGrp="1"/>
          </p:cNvSpPr>
          <p:nvPr>
            <p:ph type="body" sz="quarter" idx="14"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38511426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9 Takk for oppmerksomheten - blå">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015901"/>
            <a:ext cx="1681523" cy="2031325"/>
          </a:xfrm>
          <a:prstGeom prst="rect">
            <a:avLst/>
          </a:prstGeom>
          <a:solidFill>
            <a:schemeClr val="tx1"/>
          </a:solidFill>
          <a:effectLst/>
        </p:spPr>
        <p:txBody>
          <a:bodyPr wrap="square" rtlCol="0" anchor="ctr" anchorCtr="0">
            <a:spAutoFit/>
          </a:bodyPr>
          <a:lstStyle/>
          <a:p>
            <a:pPr algn="ctr"/>
            <a:r>
              <a:rPr lang="nb-NO" sz="900" baseline="0" noProof="0" dirty="0">
                <a:solidFill>
                  <a:schemeClr val="bg1">
                    <a:lumMod val="65000"/>
                    <a:lumOff val="35000"/>
                  </a:schemeClr>
                </a:solidFill>
                <a:latin typeface="+mn-lt"/>
                <a:cs typeface="Arial" panose="020B0604020202020204" pitchFamily="34" charset="0"/>
              </a:rPr>
              <a:t>Hvis du vil endre fra overskrift til brødtekst eller bruke punktmerking, trykker du ENTER/RETUR etter overskriften og bruker denne funksjonen til å veksle til brødtekst.
</a:t>
            </a: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a:p>
            <a:pPr algn="ctr"/>
            <a:endParaRPr lang="en-US" sz="900" baseline="0" noProof="0" dirty="0">
              <a:solidFill>
                <a:schemeClr val="bg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tx1">
              <a:alpha val="4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bg1"/>
              </a:solidFill>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1FBDB9DD-63BB-4F24-8DA1-C10D7125C850}" type="datetime1">
              <a:rPr lang="nb-NO" smtClean="0"/>
              <a:t>20.10.2022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Tree>
    <p:extLst>
      <p:ext uri="{BB962C8B-B14F-4D97-AF65-F5344CB8AC3E}">
        <p14:creationId xmlns:p14="http://schemas.microsoft.com/office/powerpoint/2010/main" val="3189908786"/>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9 Takk for oppmerksomheten - grå">
    <p:bg>
      <p:bgRef idx="1001">
        <a:schemeClr val="bg2"/>
      </p:bgRef>
    </p:bg>
    <p:spTree>
      <p:nvGrpSpPr>
        <p:cNvPr id="1" name=""/>
        <p:cNvGrpSpPr/>
        <p:nvPr/>
      </p:nvGrpSpPr>
      <p:grpSpPr>
        <a:xfrm>
          <a:off x="0" y="0"/>
          <a:ext cx="0" cy="0"/>
          <a:chOff x="0" y="0"/>
          <a:chExt cx="0" cy="0"/>
        </a:xfrm>
      </p:grpSpPr>
      <p:sp>
        <p:nvSpPr>
          <p:cNvPr id="29" name="Text Placeholder 7">
            <a:extLst>
              <a:ext uri="{FF2B5EF4-FFF2-40B4-BE49-F238E27FC236}">
                <a16:creationId xmlns:a16="http://schemas.microsoft.com/office/drawing/2014/main" id="{0372CC69-D63F-AF4E-915B-F7E58ADA3E2E}"/>
              </a:ext>
            </a:extLst>
          </p:cNvPr>
          <p:cNvSpPr>
            <a:spLocks noGrp="1"/>
          </p:cNvSpPr>
          <p:nvPr>
            <p:ph type="body" sz="quarter" idx="39" hasCustomPrompt="1"/>
          </p:nvPr>
        </p:nvSpPr>
        <p:spPr>
          <a:xfrm>
            <a:off x="583093" y="4183201"/>
            <a:ext cx="5370031" cy="1946137"/>
          </a:xfrm>
        </p:spPr>
        <p:txBody>
          <a:bodyPr/>
          <a:lstStyle>
            <a:lvl1pPr marL="0" indent="0" algn="l">
              <a:lnSpc>
                <a:spcPct val="100000"/>
              </a:lnSpc>
              <a:spcBef>
                <a:spcPts val="0"/>
              </a:spcBef>
              <a:spcAft>
                <a:spcPts val="850"/>
              </a:spcAft>
              <a:buNone/>
              <a:defRPr sz="3600" b="0" spc="40" baseline="0">
                <a:solidFill>
                  <a:schemeClr val="tx2"/>
                </a:solidFill>
              </a:defRPr>
            </a:lvl1pPr>
            <a:lvl2pPr marL="0" indent="0" algn="l">
              <a:lnSpc>
                <a:spcPct val="100000"/>
              </a:lnSpc>
              <a:spcBef>
                <a:spcPts val="0"/>
              </a:spcBef>
              <a:spcAft>
                <a:spcPts val="600"/>
              </a:spcAft>
              <a:buNone/>
              <a:defRPr sz="1400" spc="40" baseline="0">
                <a:solidFill>
                  <a:schemeClr val="tx2"/>
                </a:solidFill>
              </a:defRPr>
            </a:lvl2pPr>
            <a:lvl3pPr marL="534988" indent="-168275">
              <a:buFont typeface="System Font Regular"/>
              <a:buChar char="–"/>
              <a:defRPr sz="1200" spc="40" baseline="0">
                <a:solidFill>
                  <a:schemeClr val="bg1"/>
                </a:solidFill>
              </a:defRPr>
            </a:lvl3pPr>
            <a:lvl4pPr>
              <a:defRPr sz="1200" spc="40" baseline="0"/>
            </a:lvl4pPr>
            <a:lvl5pPr>
              <a:defRPr sz="1200" spc="40" baseline="0"/>
            </a:lvl5p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endParaRPr lang="en-US" noProof="0" dirty="0"/>
          </a:p>
          <a:p>
            <a:pPr lvl="1"/>
            <a:r>
              <a:rPr lang="en-US" noProof="0" dirty="0"/>
              <a:t>Andre </a:t>
            </a:r>
            <a:r>
              <a:rPr lang="en-US" noProof="0" dirty="0" err="1"/>
              <a:t>nivå</a:t>
            </a:r>
            <a:endParaRPr lang="en-US" noProof="0" dirty="0"/>
          </a:p>
        </p:txBody>
      </p:sp>
      <p:sp>
        <p:nvSpPr>
          <p:cNvPr id="12" name="textruta 11">
            <a:extLst>
              <a:ext uri="{FF2B5EF4-FFF2-40B4-BE49-F238E27FC236}">
                <a16:creationId xmlns:a16="http://schemas.microsoft.com/office/drawing/2014/main" id="{21862494-F897-CA4F-BE27-9C206870AF17}"/>
              </a:ext>
            </a:extLst>
          </p:cNvPr>
          <p:cNvSpPr txBox="1"/>
          <p:nvPr userDrawn="1"/>
        </p:nvSpPr>
        <p:spPr>
          <a:xfrm>
            <a:off x="12395260" y="4154400"/>
            <a:ext cx="1681523" cy="1754326"/>
          </a:xfrm>
          <a:prstGeom prst="rect">
            <a:avLst/>
          </a:prstGeom>
          <a:solidFill>
            <a:schemeClr val="bg1"/>
          </a:solidFill>
          <a:effectLst/>
        </p:spPr>
        <p:txBody>
          <a:bodyPr wrap="square" rtlCol="0" anchor="ctr" anchorCtr="0">
            <a:spAutoFit/>
          </a:bodyPr>
          <a:lstStyle/>
          <a:p>
            <a:pPr algn="ctr"/>
            <a:r>
              <a:rPr lang="en-US" sz="900" baseline="0" noProof="0">
                <a:solidFill>
                  <a:schemeClr val="tx1">
                    <a:lumMod val="65000"/>
                    <a:lumOff val="35000"/>
                  </a:schemeClr>
                </a:solidFill>
                <a:latin typeface="+mn-lt"/>
                <a:cs typeface="Arial" panose="020B0604020202020204" pitchFamily="34" charset="0"/>
              </a:rPr>
              <a:t>To change from </a:t>
            </a:r>
            <a:r>
              <a:rPr lang="en-US" sz="900" b="1" baseline="0" noProof="0">
                <a:solidFill>
                  <a:schemeClr val="tx1">
                    <a:lumMod val="65000"/>
                    <a:lumOff val="35000"/>
                  </a:schemeClr>
                </a:solidFill>
                <a:latin typeface="+mn-lt"/>
                <a:cs typeface="Arial" panose="020B0604020202020204" pitchFamily="34" charset="0"/>
              </a:rPr>
              <a:t>headline</a:t>
            </a:r>
            <a:r>
              <a:rPr lang="en-US" sz="900" baseline="0" noProof="0">
                <a:solidFill>
                  <a:schemeClr val="tx1">
                    <a:lumMod val="65000"/>
                    <a:lumOff val="35000"/>
                  </a:schemeClr>
                </a:solidFill>
                <a:latin typeface="+mn-lt"/>
                <a:cs typeface="Arial" panose="020B0604020202020204" pitchFamily="34" charset="0"/>
              </a:rPr>
              <a:t> to </a:t>
            </a:r>
            <a:r>
              <a:rPr lang="en-US" sz="900" b="1" baseline="0" noProof="0">
                <a:solidFill>
                  <a:schemeClr val="tx1">
                    <a:lumMod val="65000"/>
                    <a:lumOff val="35000"/>
                  </a:schemeClr>
                </a:solidFill>
                <a:latin typeface="+mn-lt"/>
                <a:cs typeface="Arial" panose="020B0604020202020204" pitchFamily="34" charset="0"/>
              </a:rPr>
              <a:t>body text </a:t>
            </a:r>
            <a:r>
              <a:rPr lang="en-US" sz="900" baseline="0" noProof="0">
                <a:solidFill>
                  <a:schemeClr val="tx1">
                    <a:lumMod val="65000"/>
                    <a:lumOff val="35000"/>
                  </a:schemeClr>
                </a:solidFill>
                <a:latin typeface="+mn-lt"/>
                <a:cs typeface="Arial" panose="020B0604020202020204" pitchFamily="34" charset="0"/>
              </a:rPr>
              <a:t>or to </a:t>
            </a:r>
            <a:r>
              <a:rPr lang="en-US" sz="900" b="1" baseline="0" noProof="0">
                <a:solidFill>
                  <a:schemeClr val="tx1">
                    <a:lumMod val="65000"/>
                    <a:lumOff val="35000"/>
                  </a:schemeClr>
                </a:solidFill>
                <a:latin typeface="+mn-lt"/>
                <a:cs typeface="Arial" panose="020B0604020202020204" pitchFamily="34" charset="0"/>
              </a:rPr>
              <a:t>use bullets</a:t>
            </a:r>
            <a:r>
              <a:rPr lang="en-US" sz="900" baseline="0" noProof="0">
                <a:solidFill>
                  <a:schemeClr val="tx1">
                    <a:lumMod val="65000"/>
                    <a:lumOff val="35000"/>
                  </a:schemeClr>
                </a:solidFill>
                <a:latin typeface="+mn-lt"/>
                <a:cs typeface="Arial" panose="020B0604020202020204" pitchFamily="34" charset="0"/>
              </a:rPr>
              <a:t>, press </a:t>
            </a:r>
            <a:r>
              <a:rPr lang="en-US" sz="900" b="1" baseline="0" noProof="0">
                <a:solidFill>
                  <a:schemeClr val="tx1">
                    <a:lumMod val="65000"/>
                    <a:lumOff val="35000"/>
                  </a:schemeClr>
                </a:solidFill>
                <a:latin typeface="+mn-lt"/>
                <a:cs typeface="Arial" panose="020B0604020202020204" pitchFamily="34" charset="0"/>
              </a:rPr>
              <a:t>enter/return </a:t>
            </a:r>
            <a:r>
              <a:rPr lang="en-US" sz="900" baseline="0" noProof="0">
                <a:solidFill>
                  <a:schemeClr val="tx1">
                    <a:lumMod val="65000"/>
                    <a:lumOff val="35000"/>
                  </a:schemeClr>
                </a:solidFill>
                <a:latin typeface="+mn-lt"/>
                <a:cs typeface="Arial" panose="020B0604020202020204" pitchFamily="34" charset="0"/>
              </a:rPr>
              <a:t>after your headline then use this function toggle to body text.</a:t>
            </a:r>
          </a:p>
          <a:p>
            <a:pPr algn="ctr"/>
            <a:endParaRPr lang="en-US" sz="900" baseline="0" noProof="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a:p>
            <a:pPr algn="ctr"/>
            <a:endParaRPr lang="en-US" sz="900" baseline="0" noProof="0" dirty="0">
              <a:solidFill>
                <a:schemeClr val="tx1">
                  <a:lumMod val="65000"/>
                  <a:lumOff val="35000"/>
                </a:schemeClr>
              </a:solidFill>
              <a:latin typeface="+mn-lt"/>
              <a:cs typeface="Arial" panose="020B0604020202020204" pitchFamily="34" charset="0"/>
            </a:endParaRPr>
          </a:p>
        </p:txBody>
      </p:sp>
      <p:pic>
        <p:nvPicPr>
          <p:cNvPr id="13" name="Picture 9">
            <a:extLst>
              <a:ext uri="{FF2B5EF4-FFF2-40B4-BE49-F238E27FC236}">
                <a16:creationId xmlns:a16="http://schemas.microsoft.com/office/drawing/2014/main" id="{81C34785-F336-8949-9792-85C82E9BAEE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2"/>
          <a:stretch/>
        </p:blipFill>
        <p:spPr>
          <a:xfrm>
            <a:off x="12522649" y="5058609"/>
            <a:ext cx="1422121" cy="721417"/>
          </a:xfrm>
          <a:prstGeom prst="rect">
            <a:avLst/>
          </a:prstGeom>
          <a:ln w="9525">
            <a:solidFill>
              <a:schemeClr val="tx2"/>
            </a:solidFill>
          </a:ln>
        </p:spPr>
      </p:pic>
      <p:sp>
        <p:nvSpPr>
          <p:cNvPr id="14" name="Oval 4">
            <a:extLst>
              <a:ext uri="{FF2B5EF4-FFF2-40B4-BE49-F238E27FC236}">
                <a16:creationId xmlns:a16="http://schemas.microsoft.com/office/drawing/2014/main" id="{0DE5D575-685D-4949-9BD1-08C9CCBB6765}"/>
              </a:ext>
            </a:extLst>
          </p:cNvPr>
          <p:cNvSpPr/>
          <p:nvPr userDrawn="1"/>
        </p:nvSpPr>
        <p:spPr>
          <a:xfrm>
            <a:off x="13194299" y="5281906"/>
            <a:ext cx="282818" cy="282818"/>
          </a:xfrm>
          <a:prstGeom prst="ellipse">
            <a:avLst/>
          </a:prstGeom>
          <a:solidFill>
            <a:schemeClr val="bg1">
              <a:lumMod val="95000"/>
              <a:alpha val="4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latin typeface="+mn-lt"/>
            </a:endParaRPr>
          </a:p>
        </p:txBody>
      </p:sp>
      <p:cxnSp>
        <p:nvCxnSpPr>
          <p:cNvPr id="16" name="Connector: Elbow 131">
            <a:extLst>
              <a:ext uri="{FF2B5EF4-FFF2-40B4-BE49-F238E27FC236}">
                <a16:creationId xmlns:a16="http://schemas.microsoft.com/office/drawing/2014/main" id="{BEF77753-BA66-494E-BCE3-D85708BA6103}"/>
              </a:ext>
            </a:extLst>
          </p:cNvPr>
          <p:cNvCxnSpPr>
            <a:cxnSpLocks/>
            <a:endCxn id="14" idx="0"/>
          </p:cNvCxnSpPr>
          <p:nvPr userDrawn="1"/>
        </p:nvCxnSpPr>
        <p:spPr>
          <a:xfrm rot="5400000">
            <a:off x="13324711" y="5010086"/>
            <a:ext cx="282818" cy="260823"/>
          </a:xfrm>
          <a:prstGeom prst="bentConnector3">
            <a:avLst>
              <a:gd name="adj1" fmla="val 50000"/>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Platshållare för datum 3">
            <a:extLst>
              <a:ext uri="{FF2B5EF4-FFF2-40B4-BE49-F238E27FC236}">
                <a16:creationId xmlns:a16="http://schemas.microsoft.com/office/drawing/2014/main" id="{DB686218-5BA2-074C-8852-556179CA2F32}"/>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70E4B0EB-C078-4649-82C8-9050CF7592B7}" type="datetime1">
              <a:rPr lang="nb-NO" smtClean="0"/>
              <a:t>20.10.2022</a:t>
            </a:fld>
            <a:endParaRPr lang="en-US"/>
          </a:p>
        </p:txBody>
      </p:sp>
      <p:sp>
        <p:nvSpPr>
          <p:cNvPr id="18" name="Platshållare för sidfot 4">
            <a:extLst>
              <a:ext uri="{FF2B5EF4-FFF2-40B4-BE49-F238E27FC236}">
                <a16:creationId xmlns:a16="http://schemas.microsoft.com/office/drawing/2014/main" id="{F485D0B6-C708-9447-968B-34EBBA598FB8}"/>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19" name="Platshållare för bildnummer 5">
            <a:extLst>
              <a:ext uri="{FF2B5EF4-FFF2-40B4-BE49-F238E27FC236}">
                <a16:creationId xmlns:a16="http://schemas.microsoft.com/office/drawing/2014/main" id="{A18FEC4E-44A5-4B4E-BF3B-9186328914D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CFC8A43B-484E-A94E-9544-5A96E2FEB4A4}"/>
              </a:ext>
            </a:extLst>
          </p:cNvPr>
          <p:cNvGrpSpPr/>
          <p:nvPr userDrawn="1"/>
        </p:nvGrpSpPr>
        <p:grpSpPr>
          <a:xfrm>
            <a:off x="576140" y="6451484"/>
            <a:ext cx="615478" cy="91194"/>
            <a:chOff x="576140" y="6451484"/>
            <a:chExt cx="615478" cy="91194"/>
          </a:xfrm>
          <a:solidFill>
            <a:schemeClr val="tx2"/>
          </a:solidFill>
        </p:grpSpPr>
        <p:sp>
          <p:nvSpPr>
            <p:cNvPr id="21" name="Bild 2">
              <a:extLst>
                <a:ext uri="{FF2B5EF4-FFF2-40B4-BE49-F238E27FC236}">
                  <a16:creationId xmlns:a16="http://schemas.microsoft.com/office/drawing/2014/main" id="{0AAD7857-21BA-694B-B84E-7D080B22FC74}"/>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73B93E14-2F87-7D42-8BB1-B9DD59BBD50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600A5E65-99E7-BD4F-8FD1-B0EFD7452D6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D03BC607-5564-3C4E-AC15-742D3ACD7C9E}"/>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633F7CBD-CC18-6A47-B3B0-598CDBC284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BCA836F9-B72E-2745-9780-17AA47E3005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7938F737-3045-BF42-89CB-6017E871B95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3" name="textruta 5">
            <a:extLst>
              <a:ext uri="{FF2B5EF4-FFF2-40B4-BE49-F238E27FC236}">
                <a16:creationId xmlns:a16="http://schemas.microsoft.com/office/drawing/2014/main" id="{46F0678B-F169-45F8-B367-798BEDCCD87B}"/>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4" name="textruta 8">
            <a:extLst>
              <a:ext uri="{FF2B5EF4-FFF2-40B4-BE49-F238E27FC236}">
                <a16:creationId xmlns:a16="http://schemas.microsoft.com/office/drawing/2014/main" id="{40C06B5F-8B59-4FEC-B8AC-9DECE6F53CFD}"/>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5" name="Rektangel 34">
            <a:extLst>
              <a:ext uri="{FF2B5EF4-FFF2-40B4-BE49-F238E27FC236}">
                <a16:creationId xmlns:a16="http://schemas.microsoft.com/office/drawing/2014/main" id="{A5684830-4572-407A-9564-03FF581917F6}"/>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6" name="Rektangel 35">
            <a:extLst>
              <a:ext uri="{FF2B5EF4-FFF2-40B4-BE49-F238E27FC236}">
                <a16:creationId xmlns:a16="http://schemas.microsoft.com/office/drawing/2014/main" id="{7CD6E546-A684-40DB-BB82-F4F6F6E06BB7}"/>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583358333"/>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omt">
    <p:spTree>
      <p:nvGrpSpPr>
        <p:cNvPr id="1" name=""/>
        <p:cNvGrpSpPr/>
        <p:nvPr/>
      </p:nvGrpSpPr>
      <p:grpSpPr>
        <a:xfrm>
          <a:off x="0" y="0"/>
          <a:ext cx="0" cy="0"/>
          <a:chOff x="0" y="0"/>
          <a:chExt cx="0" cy="0"/>
        </a:xfrm>
      </p:grpSpPr>
      <p:sp>
        <p:nvSpPr>
          <p:cNvPr id="5" name="Platshållare för datum 3">
            <a:extLst>
              <a:ext uri="{FF2B5EF4-FFF2-40B4-BE49-F238E27FC236}">
                <a16:creationId xmlns:a16="http://schemas.microsoft.com/office/drawing/2014/main" id="{A74D829F-278E-A349-A2D6-131DE97D2A1D}"/>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86F14BEF-A731-4FC6-9A30-740E774F225D}" type="datetime1">
              <a:rPr lang="nb-NO" noProof="0" smtClean="0"/>
              <a:t>20.10.2022</a:t>
            </a:fld>
            <a:endParaRPr lang="en-US" noProof="0"/>
          </a:p>
        </p:txBody>
      </p:sp>
      <p:sp>
        <p:nvSpPr>
          <p:cNvPr id="6" name="Platshållare för sidfot 4">
            <a:extLst>
              <a:ext uri="{FF2B5EF4-FFF2-40B4-BE49-F238E27FC236}">
                <a16:creationId xmlns:a16="http://schemas.microsoft.com/office/drawing/2014/main" id="{1EDE4D0B-651F-4744-92FD-605540347A24}"/>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7" name="Platshållare för bildnummer 5">
            <a:extLst>
              <a:ext uri="{FF2B5EF4-FFF2-40B4-BE49-F238E27FC236}">
                <a16:creationId xmlns:a16="http://schemas.microsoft.com/office/drawing/2014/main" id="{0B0AB5DF-9F17-C94E-BC61-612FF860215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698329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 Tekst i en kolon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B067A6E-6B7E-428A-B78A-B7FD04BBD24F}" type="datetime1">
              <a:rPr lang="nb-NO" smtClean="0"/>
              <a:t>20.10.2022</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241121706"/>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3 Tekst i to kolonner med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2F0AD23-235C-499A-B5AB-78C6E6AD22B5}" type="datetime1">
              <a:rPr lang="nb-NO" noProof="0" smtClean="0"/>
              <a:t>20.10.2022</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3413388687"/>
      </p:ext>
    </p:extLst>
  </p:cSld>
  <p:clrMapOvr>
    <a:overrideClrMapping bg1="lt1" tx1="dk1" bg2="lt2" tx2="dk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 Text Half Imag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4" y="2"/>
            <a:ext cx="609599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lumMod val="90000"/>
            </a:schemeClr>
          </a:solidFill>
        </p:spPr>
        <p:txBody>
          <a:bodyPr wrap="square" lIns="36000" tIns="36000" rIns="36000" bIns="36000">
            <a:noAutofit/>
          </a:bodyPr>
          <a:lstStyle>
            <a:lvl1pPr marL="0" indent="0" algn="ctr">
              <a:buNone/>
              <a:defRPr sz="975">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31027"/>
            <a:ext cx="5367179" cy="1365942"/>
          </a:xfrm>
          <a:prstGeom prst="rect">
            <a:avLst/>
          </a:prstGeom>
        </p:spPr>
        <p:txBody>
          <a:bodyPr anchor="t">
            <a:noAutofit/>
          </a:bodyPr>
          <a:lstStyle>
            <a:lvl1pPr marL="0" indent="0">
              <a:lnSpc>
                <a:spcPct val="85000"/>
              </a:lnSpc>
              <a:spcBef>
                <a:spcPts val="0"/>
              </a:spcBef>
              <a:buNone/>
              <a:defRPr sz="2700" spc="30" baseline="0">
                <a:solidFill>
                  <a:schemeClr val="tx2"/>
                </a:solidFill>
                <a:latin typeface="+mj-lt"/>
              </a:defRPr>
            </a:lvl1pPr>
          </a:lstStyle>
          <a:p>
            <a:pPr lvl="0"/>
            <a:r>
              <a:rPr lang="en-US" noProof="0" dirty="0"/>
              <a:t>Click to add a headline </a:t>
            </a:r>
            <a:br>
              <a:rPr lang="en-US" noProof="0" dirty="0"/>
            </a:br>
            <a:r>
              <a:rPr lang="en-US" noProof="0" dirty="0"/>
              <a:t>of maximum three lines</a:t>
            </a:r>
          </a:p>
        </p:txBody>
      </p:sp>
      <p:grpSp>
        <p:nvGrpSpPr>
          <p:cNvPr id="21" name="Grupp 32">
            <a:extLst>
              <a:ext uri="{FF2B5EF4-FFF2-40B4-BE49-F238E27FC236}">
                <a16:creationId xmlns:a16="http://schemas.microsoft.com/office/drawing/2014/main" id="{CF6F4381-F814-DC49-BAE8-DA80AFFD9E68}"/>
              </a:ext>
            </a:extLst>
          </p:cNvPr>
          <p:cNvGrpSpPr/>
          <p:nvPr userDrawn="1"/>
        </p:nvGrpSpPr>
        <p:grpSpPr>
          <a:xfrm>
            <a:off x="576141" y="6451484"/>
            <a:ext cx="615479" cy="91194"/>
            <a:chOff x="576140" y="6451484"/>
            <a:chExt cx="615478" cy="91194"/>
          </a:xfrm>
          <a:solidFill>
            <a:schemeClr val="tx2"/>
          </a:solidFill>
        </p:grpSpPr>
        <p:sp>
          <p:nvSpPr>
            <p:cNvPr id="22" name="Bild 2">
              <a:extLst>
                <a:ext uri="{FF2B5EF4-FFF2-40B4-BE49-F238E27FC236}">
                  <a16:creationId xmlns:a16="http://schemas.microsoft.com/office/drawing/2014/main" id="{62E9B87D-A5ED-B24D-896A-D5B9B26AB28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sz="1350" noProof="0">
                <a:solidFill>
                  <a:schemeClr val="tx2"/>
                </a:solidFill>
              </a:endParaRPr>
            </a:p>
          </p:txBody>
        </p:sp>
        <p:sp>
          <p:nvSpPr>
            <p:cNvPr id="23" name="Bild 2">
              <a:extLst>
                <a:ext uri="{FF2B5EF4-FFF2-40B4-BE49-F238E27FC236}">
                  <a16:creationId xmlns:a16="http://schemas.microsoft.com/office/drawing/2014/main" id="{A0B698E7-BE43-3549-8D56-915B3552259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sz="1350" noProof="0">
                <a:solidFill>
                  <a:schemeClr val="tx2"/>
                </a:solidFill>
              </a:endParaRPr>
            </a:p>
          </p:txBody>
        </p:sp>
        <p:sp>
          <p:nvSpPr>
            <p:cNvPr id="24" name="Bild 2">
              <a:extLst>
                <a:ext uri="{FF2B5EF4-FFF2-40B4-BE49-F238E27FC236}">
                  <a16:creationId xmlns:a16="http://schemas.microsoft.com/office/drawing/2014/main" id="{AE8F0FFE-43AD-8B46-AD52-5AAAB3A7E14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sz="1350" noProof="0">
                <a:solidFill>
                  <a:schemeClr val="tx2"/>
                </a:solidFill>
              </a:endParaRPr>
            </a:p>
          </p:txBody>
        </p:sp>
        <p:sp>
          <p:nvSpPr>
            <p:cNvPr id="33" name="Bild 2">
              <a:extLst>
                <a:ext uri="{FF2B5EF4-FFF2-40B4-BE49-F238E27FC236}">
                  <a16:creationId xmlns:a16="http://schemas.microsoft.com/office/drawing/2014/main" id="{F449D80C-39D5-B049-8099-1AB0DFB21C5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sz="1350" noProof="0">
                <a:solidFill>
                  <a:schemeClr val="tx2"/>
                </a:solidFill>
              </a:endParaRPr>
            </a:p>
          </p:txBody>
        </p:sp>
        <p:sp>
          <p:nvSpPr>
            <p:cNvPr id="34" name="Bild 2">
              <a:extLst>
                <a:ext uri="{FF2B5EF4-FFF2-40B4-BE49-F238E27FC236}">
                  <a16:creationId xmlns:a16="http://schemas.microsoft.com/office/drawing/2014/main" id="{20D2215C-82C7-5E49-AD19-A866B46120D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sz="1350" noProof="0">
                <a:solidFill>
                  <a:schemeClr val="tx2"/>
                </a:solidFill>
              </a:endParaRPr>
            </a:p>
          </p:txBody>
        </p:sp>
        <p:sp>
          <p:nvSpPr>
            <p:cNvPr id="35" name="Bild 2">
              <a:extLst>
                <a:ext uri="{FF2B5EF4-FFF2-40B4-BE49-F238E27FC236}">
                  <a16:creationId xmlns:a16="http://schemas.microsoft.com/office/drawing/2014/main" id="{70CBD1E9-7FEE-9349-9D43-444D469EBEE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sz="1350" noProof="0">
                <a:solidFill>
                  <a:schemeClr val="tx2"/>
                </a:solidFill>
              </a:endParaRPr>
            </a:p>
          </p:txBody>
        </p:sp>
        <p:sp>
          <p:nvSpPr>
            <p:cNvPr id="36" name="Bild 2">
              <a:extLst>
                <a:ext uri="{FF2B5EF4-FFF2-40B4-BE49-F238E27FC236}">
                  <a16:creationId xmlns:a16="http://schemas.microsoft.com/office/drawing/2014/main" id="{2BE0EC2B-5FD2-9449-827A-76C703008BD0}"/>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sz="1350" noProof="0">
                <a:solidFill>
                  <a:schemeClr val="tx2"/>
                </a:solidFill>
              </a:endParaRPr>
            </a:p>
          </p:txBody>
        </p:sp>
      </p:grpSp>
      <p:sp>
        <p:nvSpPr>
          <p:cNvPr id="12" name="Platshållare för text 11">
            <a:extLst>
              <a:ext uri="{FF2B5EF4-FFF2-40B4-BE49-F238E27FC236}">
                <a16:creationId xmlns:a16="http://schemas.microsoft.com/office/drawing/2014/main" id="{2A42B50C-7FD1-C146-8ECB-95091B05A65D}"/>
              </a:ext>
            </a:extLst>
          </p:cNvPr>
          <p:cNvSpPr>
            <a:spLocks noGrp="1"/>
          </p:cNvSpPr>
          <p:nvPr>
            <p:ph type="body" sz="quarter" idx="20" hasCustomPrompt="1"/>
          </p:nvPr>
        </p:nvSpPr>
        <p:spPr>
          <a:xfrm>
            <a:off x="576000" y="2527200"/>
            <a:ext cx="5377125" cy="3600450"/>
          </a:xfrm>
        </p:spPr>
        <p:txBody>
          <a:bodyPr/>
          <a:lstStyle/>
          <a:p>
            <a:pPr lvl="0"/>
            <a:r>
              <a:rPr lang="en-US" noProof="0"/>
              <a:t>Click to add body text</a:t>
            </a:r>
          </a:p>
          <a:p>
            <a:pPr lvl="1"/>
            <a:r>
              <a:rPr lang="en-US" noProof="0"/>
              <a:t>Second level</a:t>
            </a:r>
          </a:p>
          <a:p>
            <a:pPr lvl="2"/>
            <a:r>
              <a:rPr lang="en-US" noProof="0"/>
              <a:t>Third level</a:t>
            </a:r>
          </a:p>
          <a:p>
            <a:pPr lvl="3"/>
            <a:r>
              <a:rPr lang="en-US" noProof="0"/>
              <a:t>Fourth level </a:t>
            </a:r>
          </a:p>
          <a:p>
            <a:pPr lvl="4"/>
            <a:r>
              <a:rPr lang="en-US" noProof="0"/>
              <a:t>Fifth level</a:t>
            </a:r>
          </a:p>
        </p:txBody>
      </p:sp>
      <p:sp>
        <p:nvSpPr>
          <p:cNvPr id="16" name="Platshållare för datum 3">
            <a:extLst>
              <a:ext uri="{FF2B5EF4-FFF2-40B4-BE49-F238E27FC236}">
                <a16:creationId xmlns:a16="http://schemas.microsoft.com/office/drawing/2014/main" id="{E89DEF0D-E0BF-5D4C-9494-8D5AE0D65D02}"/>
              </a:ext>
            </a:extLst>
          </p:cNvPr>
          <p:cNvSpPr>
            <a:spLocks noGrp="1"/>
          </p:cNvSpPr>
          <p:nvPr>
            <p:ph type="dt" sz="half" idx="2"/>
          </p:nvPr>
        </p:nvSpPr>
        <p:spPr>
          <a:xfrm>
            <a:off x="2185247" y="6453944"/>
            <a:ext cx="1878120" cy="112593"/>
          </a:xfrm>
          <a:prstGeom prst="rect">
            <a:avLst/>
          </a:prstGeom>
        </p:spPr>
        <p:txBody>
          <a:bodyPr vert="horz" lIns="0" tIns="0" rIns="0" bIns="0" rtlCol="0" anchor="b"/>
          <a:lstStyle>
            <a:lvl1pPr algn="l">
              <a:defRPr sz="600" spc="38" baseline="0">
                <a:solidFill>
                  <a:schemeClr val="tx2"/>
                </a:solidFill>
              </a:defRPr>
            </a:lvl1pPr>
          </a:lstStyle>
          <a:p>
            <a:fld id="{4C7D266E-DD11-4247-BE28-59ED9E4C46D1}" type="datetime1">
              <a:rPr lang="en-US" noProof="0" smtClean="0"/>
              <a:t>10/20/2022</a:t>
            </a:fld>
            <a:endParaRPr lang="en-US" noProof="0"/>
          </a:p>
        </p:txBody>
      </p:sp>
      <p:sp>
        <p:nvSpPr>
          <p:cNvPr id="17" name="Platshållare för sidfot 4">
            <a:extLst>
              <a:ext uri="{FF2B5EF4-FFF2-40B4-BE49-F238E27FC236}">
                <a16:creationId xmlns:a16="http://schemas.microsoft.com/office/drawing/2014/main" id="{59120A69-D01F-A748-9537-2B83B4D28ADB}"/>
              </a:ext>
            </a:extLst>
          </p:cNvPr>
          <p:cNvSpPr>
            <a:spLocks noGrp="1"/>
          </p:cNvSpPr>
          <p:nvPr>
            <p:ph type="ftr" sz="quarter" idx="3"/>
          </p:nvPr>
        </p:nvSpPr>
        <p:spPr>
          <a:xfrm>
            <a:off x="4359276" y="6453944"/>
            <a:ext cx="3470275" cy="112593"/>
          </a:xfrm>
          <a:prstGeom prst="rect">
            <a:avLst/>
          </a:prstGeom>
        </p:spPr>
        <p:txBody>
          <a:bodyPr vert="horz" lIns="0" tIns="0" rIns="0" bIns="0" rtlCol="0" anchor="b"/>
          <a:lstStyle>
            <a:lvl1pPr algn="l">
              <a:defRPr sz="600" spc="38" baseline="0">
                <a:solidFill>
                  <a:schemeClr val="tx2"/>
                </a:solidFill>
              </a:defRPr>
            </a:lvl1pPr>
          </a:lstStyle>
          <a:p>
            <a:r>
              <a:rPr lang="en-US" noProof="0"/>
              <a:t>Go to header/footer to change text </a:t>
            </a:r>
          </a:p>
        </p:txBody>
      </p:sp>
      <p:sp>
        <p:nvSpPr>
          <p:cNvPr id="18" name="Platshållare för bildnummer 5">
            <a:extLst>
              <a:ext uri="{FF2B5EF4-FFF2-40B4-BE49-F238E27FC236}">
                <a16:creationId xmlns:a16="http://schemas.microsoft.com/office/drawing/2014/main" id="{943BB26A-3612-3A42-8216-56A3B027D321}"/>
              </a:ext>
            </a:extLst>
          </p:cNvPr>
          <p:cNvSpPr>
            <a:spLocks noGrp="1"/>
          </p:cNvSpPr>
          <p:nvPr>
            <p:ph type="sldNum" sz="quarter" idx="4"/>
          </p:nvPr>
        </p:nvSpPr>
        <p:spPr>
          <a:xfrm>
            <a:off x="10013315" y="6453944"/>
            <a:ext cx="1590676" cy="112593"/>
          </a:xfrm>
          <a:prstGeom prst="rect">
            <a:avLst/>
          </a:prstGeom>
        </p:spPr>
        <p:txBody>
          <a:bodyPr vert="horz" lIns="0" tIns="0" rIns="0" bIns="0" rtlCol="0" anchor="b"/>
          <a:lstStyle>
            <a:lvl1pPr algn="r">
              <a:defRPr sz="600" spc="38" baseline="0">
                <a:solidFill>
                  <a:schemeClr val="tx2"/>
                </a:solidFill>
              </a:defRPr>
            </a:lvl1pPr>
          </a:lstStyle>
          <a:p>
            <a:fld id="{EF8DBD5B-30F9-4F9C-AE39-E065C1AC514D}" type="slidenum">
              <a:rPr lang="en-US" noProof="0" smtClean="0"/>
              <a:pPr/>
              <a:t>‹#›</a:t>
            </a:fld>
            <a:endParaRPr lang="en-US" noProof="0"/>
          </a:p>
        </p:txBody>
      </p:sp>
      <p:sp>
        <p:nvSpPr>
          <p:cNvPr id="25" name="Text Placeholder 4">
            <a:extLst>
              <a:ext uri="{FF2B5EF4-FFF2-40B4-BE49-F238E27FC236}">
                <a16:creationId xmlns:a16="http://schemas.microsoft.com/office/drawing/2014/main" id="{ADFA69F0-4DC9-E843-AD83-A7CA3C778BDC}"/>
              </a:ext>
            </a:extLst>
          </p:cNvPr>
          <p:cNvSpPr>
            <a:spLocks noGrp="1"/>
          </p:cNvSpPr>
          <p:nvPr>
            <p:ph type="body" sz="quarter" idx="21" hasCustomPrompt="1"/>
          </p:nvPr>
        </p:nvSpPr>
        <p:spPr>
          <a:xfrm rot="5400000">
            <a:off x="10901732" y="819034"/>
            <a:ext cx="2093913" cy="455849"/>
          </a:xfrm>
        </p:spPr>
        <p:txBody>
          <a:bodyPr lIns="180000" tIns="180000" rIns="0" bIns="180000" anchor="ctr">
            <a:spAutoFit/>
          </a:bodyPr>
          <a:lstStyle>
            <a:lvl1pPr marL="4763" indent="0" algn="l">
              <a:buNone/>
              <a:defRPr sz="600"/>
            </a:lvl1pPr>
            <a:lvl2pPr marL="135731" indent="0">
              <a:buNone/>
              <a:defRPr sz="600"/>
            </a:lvl2pPr>
            <a:lvl3pPr marL="267891" indent="0">
              <a:buNone/>
              <a:defRPr sz="600"/>
            </a:lvl3pPr>
            <a:lvl4pPr marL="404672" indent="0">
              <a:buNone/>
              <a:defRPr sz="600"/>
            </a:lvl4pPr>
            <a:lvl5pPr marL="536972" indent="0">
              <a:buNone/>
              <a:defRPr sz="600"/>
            </a:lvl5pPr>
          </a:lstStyle>
          <a:p>
            <a:pPr lvl="0"/>
            <a:r>
              <a:rPr lang="en-US"/>
              <a:t>Project City Country</a:t>
            </a:r>
          </a:p>
        </p:txBody>
      </p:sp>
    </p:spTree>
    <p:extLst>
      <p:ext uri="{BB962C8B-B14F-4D97-AF65-F5344CB8AC3E}">
        <p14:creationId xmlns:p14="http://schemas.microsoft.com/office/powerpoint/2010/main" val="40973016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 Startslide med bilde">
    <p:bg>
      <p:bgRef idx="1001">
        <a:schemeClr val="bg1"/>
      </p:bgRef>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03AC9EDD-8C27-D14A-8926-6F5BFEA987E1}"/>
              </a:ext>
            </a:extLst>
          </p:cNvPr>
          <p:cNvSpPr>
            <a:spLocks noGrp="1"/>
          </p:cNvSpPr>
          <p:nvPr>
            <p:ph type="pic" sz="quarter" idx="13" hasCustomPrompt="1"/>
          </p:nvPr>
        </p:nvSpPr>
        <p:spPr>
          <a:xfrm>
            <a:off x="6106443" y="5"/>
            <a:ext cx="6094408" cy="6857997"/>
          </a:xfrm>
          <a:custGeom>
            <a:avLst/>
            <a:gdLst>
              <a:gd name="connsiteX0" fmla="*/ 0 w 6094408"/>
              <a:gd name="connsiteY0" fmla="*/ 0 h 6857997"/>
              <a:gd name="connsiteX1" fmla="*/ 6094408 w 6094408"/>
              <a:gd name="connsiteY1" fmla="*/ 0 h 6857997"/>
              <a:gd name="connsiteX2" fmla="*/ 6094408 w 6094408"/>
              <a:gd name="connsiteY2" fmla="*/ 6857997 h 6857997"/>
              <a:gd name="connsiteX3" fmla="*/ 0 w 6094408"/>
              <a:gd name="connsiteY3" fmla="*/ 6857997 h 6857997"/>
            </a:gdLst>
            <a:ahLst/>
            <a:cxnLst>
              <a:cxn ang="0">
                <a:pos x="connsiteX0" y="connsiteY0"/>
              </a:cxn>
              <a:cxn ang="0">
                <a:pos x="connsiteX1" y="connsiteY1"/>
              </a:cxn>
              <a:cxn ang="0">
                <a:pos x="connsiteX2" y="connsiteY2"/>
              </a:cxn>
              <a:cxn ang="0">
                <a:pos x="connsiteX3" y="connsiteY3"/>
              </a:cxn>
            </a:cxnLst>
            <a:rect l="l" t="t" r="r" b="b"/>
            <a:pathLst>
              <a:path w="6094408" h="6857997">
                <a:moveTo>
                  <a:pt x="0" y="0"/>
                </a:moveTo>
                <a:lnTo>
                  <a:pt x="6094408" y="0"/>
                </a:lnTo>
                <a:lnTo>
                  <a:pt x="6094408" y="6857997"/>
                </a:lnTo>
                <a:lnTo>
                  <a:pt x="0" y="6857997"/>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Klikk på ikonet for å legge til et bilde
</a:t>
            </a:r>
            <a:endParaRPr lang="en-US" noProof="0" dirty="0"/>
          </a:p>
        </p:txBody>
      </p:sp>
      <p:sp>
        <p:nvSpPr>
          <p:cNvPr id="11" name="Text Placeholder 18">
            <a:extLst>
              <a:ext uri="{FF2B5EF4-FFF2-40B4-BE49-F238E27FC236}">
                <a16:creationId xmlns:a16="http://schemas.microsoft.com/office/drawing/2014/main" id="{F33AAA9B-2FD7-7742-8FFC-0853E10FF816}"/>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to linjer</a:t>
            </a:r>
            <a:endParaRPr lang="en-US" noProof="0" dirty="0"/>
          </a:p>
        </p:txBody>
      </p:sp>
      <p:sp>
        <p:nvSpPr>
          <p:cNvPr id="13" name="Text Placeholder 7">
            <a:extLst>
              <a:ext uri="{FF2B5EF4-FFF2-40B4-BE49-F238E27FC236}">
                <a16:creationId xmlns:a16="http://schemas.microsoft.com/office/drawing/2014/main" id="{82C1EA7A-B2DC-6047-B1F0-EB47347CB0FD}"/>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dirty="0"/>
              <a:t>Klikk for å legge til navn</a:t>
            </a:r>
            <a:br>
              <a:rPr lang="nb-NO" noProof="0" dirty="0"/>
            </a:br>
            <a:r>
              <a:rPr lang="nb-NO" noProof="0" dirty="0"/>
              <a:t>Tittel, Forretningsenhet
Og dato
</a:t>
            </a:r>
            <a:endParaRPr lang="en-US" noProof="0" dirty="0"/>
          </a:p>
        </p:txBody>
      </p:sp>
      <p:grpSp>
        <p:nvGrpSpPr>
          <p:cNvPr id="16" name="Grupp 12">
            <a:extLst>
              <a:ext uri="{FF2B5EF4-FFF2-40B4-BE49-F238E27FC236}">
                <a16:creationId xmlns:a16="http://schemas.microsoft.com/office/drawing/2014/main" id="{7B8EA33A-0DDA-7940-8113-BE73FD751EB8}"/>
              </a:ext>
            </a:extLst>
          </p:cNvPr>
          <p:cNvGrpSpPr/>
          <p:nvPr userDrawn="1"/>
        </p:nvGrpSpPr>
        <p:grpSpPr>
          <a:xfrm>
            <a:off x="576139" y="356679"/>
            <a:ext cx="1060123" cy="157076"/>
            <a:chOff x="576140" y="6451484"/>
            <a:chExt cx="615478" cy="91194"/>
          </a:xfrm>
          <a:solidFill>
            <a:schemeClr val="tx2"/>
          </a:solidFill>
        </p:grpSpPr>
        <p:sp>
          <p:nvSpPr>
            <p:cNvPr id="23" name="Bild 2">
              <a:extLst>
                <a:ext uri="{FF2B5EF4-FFF2-40B4-BE49-F238E27FC236}">
                  <a16:creationId xmlns:a16="http://schemas.microsoft.com/office/drawing/2014/main" id="{16C420B3-38E5-A24E-87DB-AEBB461037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F1EECABB-58E1-594D-BB46-4F637D1B815D}"/>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5844BB1-0477-5F42-8E26-AD07E3790CA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B38D3F9-8AB2-7041-BCFA-7A39AEC96D66}"/>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9FF5F733-ABFA-F74D-A51F-32D156E9697F}"/>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12399984-7D89-BA4B-8680-16A35DE6346A}"/>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F7ACFCB-3C11-A944-85A1-813B3B296B31}"/>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3" name="Picture 2">
            <a:extLst>
              <a:ext uri="{FF2B5EF4-FFF2-40B4-BE49-F238E27FC236}">
                <a16:creationId xmlns:a16="http://schemas.microsoft.com/office/drawing/2014/main" id="{3AEBADDD-1900-F249-8119-D21783D4285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3856"/>
            <a:ext cx="6105144" cy="3434144"/>
          </a:xfrm>
          <a:prstGeom prst="rect">
            <a:avLst/>
          </a:prstGeom>
        </p:spPr>
      </p:pic>
      <p:sp>
        <p:nvSpPr>
          <p:cNvPr id="14" name="Text Placeholder 4">
            <a:extLst>
              <a:ext uri="{FF2B5EF4-FFF2-40B4-BE49-F238E27FC236}">
                <a16:creationId xmlns:a16="http://schemas.microsoft.com/office/drawing/2014/main" id="{CC3C7BB9-3F20-C241-BDD4-EFCDD224BE0F}"/>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593711185"/>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Startslide med bilde nede">
    <p:bg>
      <p:bgRef idx="1001">
        <a:schemeClr val="bg1"/>
      </p:bgRef>
    </p:bg>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EE6BDD26-0003-9E49-B5AA-0AFE38C202D5}"/>
              </a:ext>
            </a:extLst>
          </p:cNvPr>
          <p:cNvSpPr>
            <a:spLocks noGrp="1"/>
          </p:cNvSpPr>
          <p:nvPr>
            <p:ph type="pic" sz="quarter" idx="13"/>
          </p:nvPr>
        </p:nvSpPr>
        <p:spPr>
          <a:xfrm>
            <a:off x="5" y="3429000"/>
            <a:ext cx="12191997" cy="3429000"/>
          </a:xfrm>
          <a:custGeom>
            <a:avLst/>
            <a:gdLst>
              <a:gd name="connsiteX0" fmla="*/ 0 w 12191997"/>
              <a:gd name="connsiteY0" fmla="*/ 0 h 3429000"/>
              <a:gd name="connsiteX1" fmla="*/ 12191997 w 12191997"/>
              <a:gd name="connsiteY1" fmla="*/ 0 h 3429000"/>
              <a:gd name="connsiteX2" fmla="*/ 12191997 w 12191997"/>
              <a:gd name="connsiteY2" fmla="*/ 3429000 h 3429000"/>
              <a:gd name="connsiteX3" fmla="*/ 0 w 12191997"/>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1997" h="3429000">
                <a:moveTo>
                  <a:pt x="0" y="0"/>
                </a:moveTo>
                <a:lnTo>
                  <a:pt x="12191997" y="0"/>
                </a:lnTo>
                <a:lnTo>
                  <a:pt x="12191997" y="3429000"/>
                </a:lnTo>
                <a:lnTo>
                  <a:pt x="0" y="3429000"/>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noProof="0" dirty="0"/>
              <a:t>
Klikk på ikonet for å legge til et bilde
</a:t>
            </a:r>
            <a:endParaRPr lang="en-US" noProof="0" dirty="0"/>
          </a:p>
        </p:txBody>
      </p:sp>
      <p:sp>
        <p:nvSpPr>
          <p:cNvPr id="23" name="Text Placeholder 18">
            <a:extLst>
              <a:ext uri="{FF2B5EF4-FFF2-40B4-BE49-F238E27FC236}">
                <a16:creationId xmlns:a16="http://schemas.microsoft.com/office/drawing/2014/main" id="{B90E63D6-B767-044F-B22B-DAE3A993B4EF}"/>
              </a:ext>
            </a:extLst>
          </p:cNvPr>
          <p:cNvSpPr>
            <a:spLocks noGrp="1"/>
          </p:cNvSpPr>
          <p:nvPr>
            <p:ph type="body" sz="quarter" idx="14" hasCustomPrompt="1"/>
          </p:nvPr>
        </p:nvSpPr>
        <p:spPr>
          <a:xfrm>
            <a:off x="586800" y="1022400"/>
            <a:ext cx="5367600"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to linjer</a:t>
            </a:r>
            <a:endParaRPr lang="en-US" noProof="0" dirty="0"/>
          </a:p>
        </p:txBody>
      </p:sp>
      <p:sp>
        <p:nvSpPr>
          <p:cNvPr id="25" name="Text Placeholder 7">
            <a:extLst>
              <a:ext uri="{FF2B5EF4-FFF2-40B4-BE49-F238E27FC236}">
                <a16:creationId xmlns:a16="http://schemas.microsoft.com/office/drawing/2014/main" id="{011EC948-22C4-664E-98D2-87FDF8C22E1F}"/>
              </a:ext>
            </a:extLst>
          </p:cNvPr>
          <p:cNvSpPr>
            <a:spLocks noGrp="1"/>
          </p:cNvSpPr>
          <p:nvPr>
            <p:ph type="body" sz="quarter" idx="19" hasCustomPrompt="1"/>
          </p:nvPr>
        </p:nvSpPr>
        <p:spPr>
          <a:xfrm>
            <a:off x="586800" y="2228400"/>
            <a:ext cx="3758400" cy="766800"/>
          </a:xfrm>
        </p:spPr>
        <p:txBody>
          <a:bodyPr/>
          <a:lstStyle>
            <a:lvl1pPr marL="0" indent="0">
              <a:lnSpc>
                <a:spcPct val="100000"/>
              </a:lnSpc>
              <a:spcBef>
                <a:spcPts val="0"/>
              </a:spcBef>
              <a:spcAft>
                <a:spcPts val="0"/>
              </a:spcAft>
              <a:buNone/>
              <a:defRPr sz="1400" spc="70" baseline="0">
                <a:solidFill>
                  <a:schemeClr val="tx2"/>
                </a:solidFill>
              </a:defRPr>
            </a:lvl1pPr>
            <a:lvl2pPr>
              <a:lnSpc>
                <a:spcPct val="100000"/>
              </a:lnSpc>
              <a:spcBef>
                <a:spcPts val="0"/>
              </a:spcBef>
              <a:spcAft>
                <a:spcPts val="600"/>
              </a:spcAft>
              <a:defRPr spc="40" baseline="0"/>
            </a:lvl2pPr>
            <a:lvl3pPr>
              <a:defRPr spc="40" baseline="0"/>
            </a:lvl3pPr>
            <a:lvl4pPr>
              <a:defRPr spc="40" baseline="0"/>
            </a:lvl4pPr>
            <a:lvl5pPr>
              <a:defRPr spc="40" baseline="0"/>
            </a:lvl5pPr>
          </a:lstStyle>
          <a:p>
            <a:pPr lvl="0"/>
            <a:r>
              <a:rPr lang="nb-NO" noProof="0" dirty="0"/>
              <a:t>Klikk for å legge til navn</a:t>
            </a:r>
            <a:br>
              <a:rPr lang="nb-NO" noProof="0" dirty="0"/>
            </a:br>
            <a:r>
              <a:rPr lang="nb-NO" noProof="0" dirty="0"/>
              <a:t>Tittel, Forretningsenhet
Og dato
</a:t>
            </a:r>
            <a:endParaRPr lang="en-US" noProof="0" dirty="0"/>
          </a:p>
        </p:txBody>
      </p:sp>
      <p:grpSp>
        <p:nvGrpSpPr>
          <p:cNvPr id="26" name="Grupp 12">
            <a:extLst>
              <a:ext uri="{FF2B5EF4-FFF2-40B4-BE49-F238E27FC236}">
                <a16:creationId xmlns:a16="http://schemas.microsoft.com/office/drawing/2014/main" id="{89AD5AFE-2894-B941-A82D-0226C18F5E77}"/>
              </a:ext>
            </a:extLst>
          </p:cNvPr>
          <p:cNvGrpSpPr/>
          <p:nvPr userDrawn="1"/>
        </p:nvGrpSpPr>
        <p:grpSpPr>
          <a:xfrm>
            <a:off x="576139" y="356679"/>
            <a:ext cx="1060123" cy="157076"/>
            <a:chOff x="576140" y="6451484"/>
            <a:chExt cx="615478" cy="91194"/>
          </a:xfrm>
          <a:solidFill>
            <a:schemeClr val="tx2"/>
          </a:solidFill>
        </p:grpSpPr>
        <p:sp>
          <p:nvSpPr>
            <p:cNvPr id="27" name="Bild 2">
              <a:extLst>
                <a:ext uri="{FF2B5EF4-FFF2-40B4-BE49-F238E27FC236}">
                  <a16:creationId xmlns:a16="http://schemas.microsoft.com/office/drawing/2014/main" id="{FC7F3D29-B155-774D-B476-2FA09C5D848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F08FE4E-0EBE-0942-85A9-1A5D69F2754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D68821BB-D758-0E4D-B453-676C75C42D7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D6B9307-E802-F84D-B75D-993CD3B0A72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4D9B826-FD0D-B24D-AEB1-74FC713BFEB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AD7ECE03-2B58-C447-B430-8A321B3A296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DF42BDD-5C24-5E40-850D-18D70780214D}"/>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pic>
        <p:nvPicPr>
          <p:cNvPr id="14" name="Picture 13">
            <a:extLst>
              <a:ext uri="{FF2B5EF4-FFF2-40B4-BE49-F238E27FC236}">
                <a16:creationId xmlns:a16="http://schemas.microsoft.com/office/drawing/2014/main" id="{8B1C15A7-918F-AF40-BCEC-CCE1BABA9F7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096000" y="0"/>
            <a:ext cx="6096000" cy="3429000"/>
          </a:xfrm>
          <a:prstGeom prst="rect">
            <a:avLst/>
          </a:prstGeom>
        </p:spPr>
      </p:pic>
      <p:sp>
        <p:nvSpPr>
          <p:cNvPr id="16" name="Text Placeholder 4">
            <a:extLst>
              <a:ext uri="{FF2B5EF4-FFF2-40B4-BE49-F238E27FC236}">
                <a16:creationId xmlns:a16="http://schemas.microsoft.com/office/drawing/2014/main" id="{0D8979E1-21E0-C04D-9C4F-75E1638A4C46}"/>
              </a:ext>
            </a:extLst>
          </p:cNvPr>
          <p:cNvSpPr>
            <a:spLocks noGrp="1"/>
          </p:cNvSpPr>
          <p:nvPr>
            <p:ph type="body" sz="quarter" idx="16" hasCustomPrompt="1"/>
          </p:nvPr>
        </p:nvSpPr>
        <p:spPr>
          <a:xfrm rot="5400000">
            <a:off x="10901730" y="4232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818788120"/>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Tittelstart - Grå">
    <p:spTree>
      <p:nvGrpSpPr>
        <p:cNvPr id="1" name=""/>
        <p:cNvGrpSpPr/>
        <p:nvPr/>
      </p:nvGrpSpPr>
      <p:grpSpPr>
        <a:xfrm>
          <a:off x="0" y="0"/>
          <a:ext cx="0" cy="0"/>
          <a:chOff x="0" y="0"/>
          <a:chExt cx="0" cy="0"/>
        </a:xfrm>
      </p:grpSpPr>
      <p:grpSp>
        <p:nvGrpSpPr>
          <p:cNvPr id="8" name="Grupp 12">
            <a:extLst>
              <a:ext uri="{FF2B5EF4-FFF2-40B4-BE49-F238E27FC236}">
                <a16:creationId xmlns:a16="http://schemas.microsoft.com/office/drawing/2014/main" id="{020B7E71-8C9B-5242-B01F-6CA360F416B2}"/>
              </a:ext>
            </a:extLst>
          </p:cNvPr>
          <p:cNvGrpSpPr/>
          <p:nvPr userDrawn="1"/>
        </p:nvGrpSpPr>
        <p:grpSpPr>
          <a:xfrm>
            <a:off x="576139" y="356679"/>
            <a:ext cx="1060123" cy="157076"/>
            <a:chOff x="576140" y="6451484"/>
            <a:chExt cx="615478" cy="91194"/>
          </a:xfrm>
          <a:solidFill>
            <a:schemeClr val="tx2"/>
          </a:solidFill>
        </p:grpSpPr>
        <p:sp>
          <p:nvSpPr>
            <p:cNvPr id="9" name="Bild 2">
              <a:extLst>
                <a:ext uri="{FF2B5EF4-FFF2-40B4-BE49-F238E27FC236}">
                  <a16:creationId xmlns:a16="http://schemas.microsoft.com/office/drawing/2014/main" id="{6318E37B-AA14-0649-9DA7-69211BFB17C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0" name="Bild 2">
              <a:extLst>
                <a:ext uri="{FF2B5EF4-FFF2-40B4-BE49-F238E27FC236}">
                  <a16:creationId xmlns:a16="http://schemas.microsoft.com/office/drawing/2014/main" id="{32E1F09D-ED0C-DE46-9B1B-B9E26DF0BD3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1" name="Bild 2">
              <a:extLst>
                <a:ext uri="{FF2B5EF4-FFF2-40B4-BE49-F238E27FC236}">
                  <a16:creationId xmlns:a16="http://schemas.microsoft.com/office/drawing/2014/main" id="{3CA8F4F3-6275-ED44-8BB0-3552187481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2" name="Bild 2">
              <a:extLst>
                <a:ext uri="{FF2B5EF4-FFF2-40B4-BE49-F238E27FC236}">
                  <a16:creationId xmlns:a16="http://schemas.microsoft.com/office/drawing/2014/main" id="{9CDD8FD0-0EEC-FF4A-887F-3DDDEE806432}"/>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3" name="Bild 2">
              <a:extLst>
                <a:ext uri="{FF2B5EF4-FFF2-40B4-BE49-F238E27FC236}">
                  <a16:creationId xmlns:a16="http://schemas.microsoft.com/office/drawing/2014/main" id="{6CFB5C2E-2D79-B54B-B355-1FAC5B95A304}"/>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14" name="Bild 2">
              <a:extLst>
                <a:ext uri="{FF2B5EF4-FFF2-40B4-BE49-F238E27FC236}">
                  <a16:creationId xmlns:a16="http://schemas.microsoft.com/office/drawing/2014/main" id="{A94DC018-4855-8D4B-9A15-FEB331F2E3F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8C343B86-2555-6D48-AE8D-2ACDF160AD2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Text Placeholder 18">
            <a:extLst>
              <a:ext uri="{FF2B5EF4-FFF2-40B4-BE49-F238E27FC236}">
                <a16:creationId xmlns:a16="http://schemas.microsoft.com/office/drawing/2014/main" id="{24922639-C89C-B84A-AA5D-5F56DD1D1156}"/>
              </a:ext>
            </a:extLst>
          </p:cNvPr>
          <p:cNvSpPr>
            <a:spLocks noGrp="1"/>
          </p:cNvSpPr>
          <p:nvPr>
            <p:ph type="body" sz="quarter" idx="14" hasCustomPrompt="1"/>
          </p:nvPr>
        </p:nvSpPr>
        <p:spPr>
          <a:xfrm>
            <a:off x="576000" y="1845591"/>
            <a:ext cx="5665788" cy="1903912"/>
          </a:xfrm>
          <a:prstGeom prst="rect">
            <a:avLst/>
          </a:prstGeom>
        </p:spPr>
        <p:txBody>
          <a:bodyPr anchor="b">
            <a:noAutofit/>
          </a:bodyPr>
          <a:lstStyle>
            <a:lvl1pPr marL="0" indent="0">
              <a:lnSpc>
                <a:spcPct val="85000"/>
              </a:lnSpc>
              <a:spcBef>
                <a:spcPts val="0"/>
              </a:spcBef>
              <a:buNone/>
              <a:defRPr sz="4200" spc="40" baseline="0">
                <a:solidFill>
                  <a:schemeClr val="accent1"/>
                </a:solidFill>
              </a:defRPr>
            </a:lvl1pPr>
          </a:lstStyle>
          <a:p>
            <a:pPr lvl="0"/>
            <a:r>
              <a:rPr lang="nb-NO" noProof="0" dirty="0"/>
              <a:t>Klikk for å legge til en overskrift på to linjer</a:t>
            </a:r>
            <a:endParaRPr lang="en-US" noProof="0" dirty="0"/>
          </a:p>
        </p:txBody>
      </p:sp>
      <p:sp>
        <p:nvSpPr>
          <p:cNvPr id="17" name="Text Placeholder 18">
            <a:extLst>
              <a:ext uri="{FF2B5EF4-FFF2-40B4-BE49-F238E27FC236}">
                <a16:creationId xmlns:a16="http://schemas.microsoft.com/office/drawing/2014/main" id="{13062C08-0B1B-AD44-AD72-AA0948D72B37}"/>
              </a:ext>
            </a:extLst>
          </p:cNvPr>
          <p:cNvSpPr>
            <a:spLocks noGrp="1"/>
          </p:cNvSpPr>
          <p:nvPr>
            <p:ph type="body" sz="quarter" idx="15" hasCustomPrompt="1"/>
          </p:nvPr>
        </p:nvSpPr>
        <p:spPr>
          <a:xfrm>
            <a:off x="576000" y="3915585"/>
            <a:ext cx="3773171" cy="646331"/>
          </a:xfrm>
          <a:prstGeom prst="rect">
            <a:avLst/>
          </a:prstGeom>
        </p:spPr>
        <p:txBody>
          <a:bodyPr anchor="t">
            <a:noAutofit/>
          </a:bodyPr>
          <a:lstStyle>
            <a:lvl1pPr marL="0" indent="0">
              <a:lnSpc>
                <a:spcPct val="100000"/>
              </a:lnSpc>
              <a:spcBef>
                <a:spcPts val="0"/>
              </a:spcBef>
              <a:buNone/>
              <a:defRPr sz="1400" spc="70" baseline="0">
                <a:solidFill>
                  <a:schemeClr val="accent1"/>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sp>
        <p:nvSpPr>
          <p:cNvPr id="18" name="Platshållare för datum 3">
            <a:extLst>
              <a:ext uri="{FF2B5EF4-FFF2-40B4-BE49-F238E27FC236}">
                <a16:creationId xmlns:a16="http://schemas.microsoft.com/office/drawing/2014/main" id="{24313DCE-7C7B-BE47-B236-12335E1BB94B}"/>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EE233FA7-33DB-45B8-B355-5B0E85E2A5DC}" type="datetime1">
              <a:rPr lang="nb-NO" noProof="0" smtClean="0"/>
              <a:t>20.10.2022</a:t>
            </a:fld>
            <a:endParaRPr lang="en-US" noProof="0"/>
          </a:p>
        </p:txBody>
      </p:sp>
      <p:sp>
        <p:nvSpPr>
          <p:cNvPr id="19" name="Platshållare för sidfot 4">
            <a:extLst>
              <a:ext uri="{FF2B5EF4-FFF2-40B4-BE49-F238E27FC236}">
                <a16:creationId xmlns:a16="http://schemas.microsoft.com/office/drawing/2014/main" id="{C8598061-D3AB-104D-BCB1-F1F63C9D15AC}"/>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20" name="Platshållare för bildnummer 5">
            <a:extLst>
              <a:ext uri="{FF2B5EF4-FFF2-40B4-BE49-F238E27FC236}">
                <a16:creationId xmlns:a16="http://schemas.microsoft.com/office/drawing/2014/main" id="{AA379A6C-78A7-5146-80E3-D2B5A4DC31CD}"/>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
        <p:nvSpPr>
          <p:cNvPr id="21" name="textruta 5">
            <a:extLst>
              <a:ext uri="{FF2B5EF4-FFF2-40B4-BE49-F238E27FC236}">
                <a16:creationId xmlns:a16="http://schemas.microsoft.com/office/drawing/2014/main" id="{3EA4AB85-2C02-49AD-AAC3-E98480E0C14F}"/>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2" name="textruta 8">
            <a:extLst>
              <a:ext uri="{FF2B5EF4-FFF2-40B4-BE49-F238E27FC236}">
                <a16:creationId xmlns:a16="http://schemas.microsoft.com/office/drawing/2014/main" id="{4A5CC5F5-C1C9-4C5A-B4EC-2B913C655F83}"/>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3" name="Rektangel 22">
            <a:extLst>
              <a:ext uri="{FF2B5EF4-FFF2-40B4-BE49-F238E27FC236}">
                <a16:creationId xmlns:a16="http://schemas.microsoft.com/office/drawing/2014/main" id="{94AF6BEA-BCE8-44DF-A96F-354CBA8F38EE}"/>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4" name="Rektangel 23">
            <a:extLst>
              <a:ext uri="{FF2B5EF4-FFF2-40B4-BE49-F238E27FC236}">
                <a16:creationId xmlns:a16="http://schemas.microsoft.com/office/drawing/2014/main" id="{BAA2ECB3-3B6C-458A-94E0-F63D86AE6807}"/>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3367839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Agenda to kollonner">
    <p:bg>
      <p:bgRef idx="1001">
        <a:schemeClr val="bg1"/>
      </p:bgRef>
    </p:bg>
    <p:spTree>
      <p:nvGrpSpPr>
        <p:cNvPr id="1" name=""/>
        <p:cNvGrpSpPr/>
        <p:nvPr/>
      </p:nvGrpSpPr>
      <p:grpSpPr>
        <a:xfrm>
          <a:off x="0" y="0"/>
          <a:ext cx="0" cy="0"/>
          <a:chOff x="0" y="0"/>
          <a:chExt cx="0" cy="0"/>
        </a:xfrm>
      </p:grpSpPr>
      <p:sp>
        <p:nvSpPr>
          <p:cNvPr id="12" name="Picture Placeholder 10">
            <a:extLst>
              <a:ext uri="{FF2B5EF4-FFF2-40B4-BE49-F238E27FC236}">
                <a16:creationId xmlns:a16="http://schemas.microsoft.com/office/drawing/2014/main" id="{F1C700C8-E7B5-C246-BF0A-50734999BFF2}"/>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0"/>
            <a:ext cx="7253550"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en-US" noProof="0" dirty="0" err="1"/>
              <a:t>Klikk</a:t>
            </a:r>
            <a:r>
              <a:rPr lang="en-US" noProof="0" dirty="0"/>
              <a:t> for </a:t>
            </a:r>
            <a:r>
              <a:rPr lang="en-US" noProof="0" dirty="0" err="1"/>
              <a:t>en</a:t>
            </a:r>
            <a:r>
              <a:rPr lang="en-US" noProof="0" dirty="0"/>
              <a:t> </a:t>
            </a:r>
            <a:r>
              <a:rPr lang="en-US" noProof="0" dirty="0" err="1"/>
              <a:t>kort</a:t>
            </a:r>
            <a:r>
              <a:rPr lang="en-US" noProof="0" dirty="0"/>
              <a:t> </a:t>
            </a:r>
            <a:r>
              <a:rPr lang="en-US" noProof="0" dirty="0" err="1"/>
              <a:t>overskrift</a:t>
            </a:r>
            <a:r>
              <a:rPr lang="en-US" noProof="0" dirty="0"/>
              <a:t> 
</a:t>
            </a:r>
          </a:p>
        </p:txBody>
      </p:sp>
      <p:sp>
        <p:nvSpPr>
          <p:cNvPr id="9" name="Text Placeholder 8">
            <a:extLst>
              <a:ext uri="{FF2B5EF4-FFF2-40B4-BE49-F238E27FC236}">
                <a16:creationId xmlns:a16="http://schemas.microsoft.com/office/drawing/2014/main" id="{A02FE398-BCDE-144D-BB12-B6AB8C96E842}"/>
              </a:ext>
            </a:extLst>
          </p:cNvPr>
          <p:cNvSpPr>
            <a:spLocks noGrp="1"/>
          </p:cNvSpPr>
          <p:nvPr>
            <p:ph type="body" sz="quarter" idx="15" hasCustomPrompt="1"/>
          </p:nvPr>
        </p:nvSpPr>
        <p:spPr>
          <a:xfrm>
            <a:off x="576262" y="1746000"/>
            <a:ext cx="7253287" cy="4391999"/>
          </a:xfrm>
        </p:spPr>
        <p:txBody>
          <a:bodyPr numCol="2" spcCol="288000"/>
          <a:lstStyle>
            <a:lvl1pPr marL="342000" indent="-342000">
              <a:lnSpc>
                <a:spcPct val="100000"/>
              </a:lnSpc>
              <a:spcBef>
                <a:spcPts val="0"/>
              </a:spcBef>
              <a:spcAft>
                <a:spcPts val="1000"/>
              </a:spcAft>
              <a:buFont typeface="+mj-lt"/>
              <a:buAutoNum type="arabicPeriod"/>
              <a:defRPr sz="1800" spc="40" baseline="0">
                <a:solidFill>
                  <a:schemeClr val="tx2"/>
                </a:solidFill>
              </a:defRPr>
            </a:lvl1pPr>
            <a:lvl2pPr marL="342000" indent="-342000">
              <a:lnSpc>
                <a:spcPct val="100000"/>
              </a:lnSpc>
              <a:spcAft>
                <a:spcPts val="1000"/>
              </a:spcAft>
              <a:tabLst/>
              <a:defRPr sz="1800" spc="40" baseline="0">
                <a:solidFill>
                  <a:schemeClr val="tx1"/>
                </a:solidFill>
              </a:defRPr>
            </a:lvl2pPr>
            <a:lvl3pPr>
              <a:lnSpc>
                <a:spcPct val="100000"/>
              </a:lnSpc>
              <a:defRPr sz="1400" spc="40" baseline="0">
                <a:solidFill>
                  <a:schemeClr val="tx1"/>
                </a:solidFill>
              </a:defRPr>
            </a:lvl3pPr>
            <a:lvl4pPr>
              <a:lnSpc>
                <a:spcPct val="100000"/>
              </a:lnSpc>
              <a:defRPr sz="1200" spc="40" baseline="0">
                <a:solidFill>
                  <a:schemeClr val="tx1"/>
                </a:solidFill>
              </a:defRPr>
            </a:lvl4pPr>
            <a:lvl5pPr>
              <a:lnSpc>
                <a:spcPct val="100000"/>
              </a:lnSpc>
              <a:defRPr sz="1100" spc="40" baseline="0">
                <a:solidFill>
                  <a:schemeClr val="tx1"/>
                </a:solidFill>
              </a:defRPr>
            </a:lvl5pPr>
          </a:lstStyle>
          <a:p>
            <a:pPr lvl="0"/>
            <a:r>
              <a:rPr lang="en-US" noProof="0" dirty="0" err="1"/>
              <a:t>Klikk</a:t>
            </a:r>
            <a:r>
              <a:rPr lang="en-US" noProof="0" dirty="0"/>
              <a:t> for </a:t>
            </a:r>
            <a:r>
              <a:rPr lang="en-US" noProof="0" dirty="0" err="1"/>
              <a:t>saksliste</a:t>
            </a:r>
            <a:r>
              <a:rPr lang="en-US" noProof="0" dirty="0"/>
              <a:t>
</a:t>
            </a:r>
          </a:p>
        </p:txBody>
      </p:sp>
      <p:grpSp>
        <p:nvGrpSpPr>
          <p:cNvPr id="22" name="Grupp 32">
            <a:extLst>
              <a:ext uri="{FF2B5EF4-FFF2-40B4-BE49-F238E27FC236}">
                <a16:creationId xmlns:a16="http://schemas.microsoft.com/office/drawing/2014/main" id="{C530D02F-41BB-2342-8817-E7BBC1EE526F}"/>
              </a:ext>
            </a:extLst>
          </p:cNvPr>
          <p:cNvGrpSpPr/>
          <p:nvPr userDrawn="1"/>
        </p:nvGrpSpPr>
        <p:grpSpPr>
          <a:xfrm>
            <a:off x="576140" y="6451484"/>
            <a:ext cx="615478" cy="91194"/>
            <a:chOff x="576140" y="6451484"/>
            <a:chExt cx="615478" cy="91194"/>
          </a:xfrm>
          <a:solidFill>
            <a:schemeClr val="tx2"/>
          </a:solidFill>
        </p:grpSpPr>
        <p:sp>
          <p:nvSpPr>
            <p:cNvPr id="23" name="Bild 2">
              <a:extLst>
                <a:ext uri="{FF2B5EF4-FFF2-40B4-BE49-F238E27FC236}">
                  <a16:creationId xmlns:a16="http://schemas.microsoft.com/office/drawing/2014/main" id="{85A084C9-2542-8848-9DB5-5D86D692D297}"/>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2BA0AFD0-9020-B146-9C91-DE2B2751DBB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F99A1589-2BCF-A445-9FED-09E2BBBF016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756FE558-AE20-A14D-A4E5-DE74496F9A25}"/>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F190895-7218-EF44-85C0-DEA8162E54FE}"/>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75B0F7AD-B7A4-AD46-94AB-05D26F86F5B5}"/>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24162085-50AF-7D4F-B851-EB1B84146BC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0A36DDC0-4DD5-0A44-B6D5-92B3B9F8496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025F3D3-CF91-4EF0-ACCE-0DAB74187E6B}"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B98CC20A-8C0B-9A49-BFBE-8D1DF1DBCE3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18" name="Platshållare för bildnummer 5">
            <a:extLst>
              <a:ext uri="{FF2B5EF4-FFF2-40B4-BE49-F238E27FC236}">
                <a16:creationId xmlns:a16="http://schemas.microsoft.com/office/drawing/2014/main" id="{5723D486-E6CF-2743-8E0E-97E3E34AA76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
        <p:nvSpPr>
          <p:cNvPr id="21" name="Text Placeholder 4">
            <a:extLst>
              <a:ext uri="{FF2B5EF4-FFF2-40B4-BE49-F238E27FC236}">
                <a16:creationId xmlns:a16="http://schemas.microsoft.com/office/drawing/2014/main" id="{F5F647EA-519F-A64D-849A-BA46FEFF2C7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042211400"/>
      </p:ext>
    </p:extLst>
  </p:cSld>
  <p:clrMapOvr>
    <a:overrideClrMapping bg1="lt1" tx1="dk1" bg2="lt2" tx2="dk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Tekst i en kolonne">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31" name="Grupp 32">
            <a:extLst>
              <a:ext uri="{FF2B5EF4-FFF2-40B4-BE49-F238E27FC236}">
                <a16:creationId xmlns:a16="http://schemas.microsoft.com/office/drawing/2014/main" id="{45823251-0A92-F943-96AC-12DF30AF4CA3}"/>
              </a:ext>
            </a:extLst>
          </p:cNvPr>
          <p:cNvGrpSpPr/>
          <p:nvPr userDrawn="1"/>
        </p:nvGrpSpPr>
        <p:grpSpPr>
          <a:xfrm>
            <a:off x="576140" y="6451484"/>
            <a:ext cx="615478" cy="91194"/>
            <a:chOff x="576140" y="6451484"/>
            <a:chExt cx="615478" cy="91194"/>
          </a:xfrm>
          <a:solidFill>
            <a:schemeClr val="tx2"/>
          </a:solidFill>
        </p:grpSpPr>
        <p:sp>
          <p:nvSpPr>
            <p:cNvPr id="32" name="Bild 2">
              <a:extLst>
                <a:ext uri="{FF2B5EF4-FFF2-40B4-BE49-F238E27FC236}">
                  <a16:creationId xmlns:a16="http://schemas.microsoft.com/office/drawing/2014/main" id="{74762D86-6151-C443-84B7-A8309855863A}"/>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4BB7FB38-2672-3848-87FA-36EC29BDA202}"/>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8CCCB167-B621-E246-BA5E-9D378AEC7010}"/>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5" name="Bild 2">
              <a:extLst>
                <a:ext uri="{FF2B5EF4-FFF2-40B4-BE49-F238E27FC236}">
                  <a16:creationId xmlns:a16="http://schemas.microsoft.com/office/drawing/2014/main" id="{148DCF08-5B2F-BD4B-B128-2CD85227BFA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6" name="Bild 2">
              <a:extLst>
                <a:ext uri="{FF2B5EF4-FFF2-40B4-BE49-F238E27FC236}">
                  <a16:creationId xmlns:a16="http://schemas.microsoft.com/office/drawing/2014/main" id="{5239769A-D8A1-E94D-8088-5E6F344F6F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7" name="Bild 2">
              <a:extLst>
                <a:ext uri="{FF2B5EF4-FFF2-40B4-BE49-F238E27FC236}">
                  <a16:creationId xmlns:a16="http://schemas.microsoft.com/office/drawing/2014/main" id="{21F33749-C7D4-BB47-8F30-DE2A281D3A9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8" name="Bild 2">
              <a:extLst>
                <a:ext uri="{FF2B5EF4-FFF2-40B4-BE49-F238E27FC236}">
                  <a16:creationId xmlns:a16="http://schemas.microsoft.com/office/drawing/2014/main" id="{47D910AE-98DC-D74F-8049-5CAC6FA0AF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 name="Platshållare för text 2">
            <a:extLst>
              <a:ext uri="{FF2B5EF4-FFF2-40B4-BE49-F238E27FC236}">
                <a16:creationId xmlns:a16="http://schemas.microsoft.com/office/drawing/2014/main" id="{A1D46F6E-F6BB-EC4F-8188-19A644D6F0A1}"/>
              </a:ext>
            </a:extLst>
          </p:cNvPr>
          <p:cNvSpPr>
            <a:spLocks noGrp="1"/>
          </p:cNvSpPr>
          <p:nvPr>
            <p:ph type="body" sz="quarter" idx="20" hasCustomPrompt="1"/>
          </p:nvPr>
        </p:nvSpPr>
        <p:spPr>
          <a:xfrm>
            <a:off x="576000" y="2098800"/>
            <a:ext cx="11039738"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Platshållare för datum 3">
            <a:extLst>
              <a:ext uri="{FF2B5EF4-FFF2-40B4-BE49-F238E27FC236}">
                <a16:creationId xmlns:a16="http://schemas.microsoft.com/office/drawing/2014/main" id="{A45FAC72-E06A-5541-AD19-EF81616DFFF7}"/>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B067A6E-6B7E-428A-B78A-B7FD04BBD24F}" type="datetime1">
              <a:rPr lang="nb-NO" smtClean="0"/>
              <a:t>20.10.2022</a:t>
            </a:fld>
            <a:endParaRPr lang="en-US"/>
          </a:p>
        </p:txBody>
      </p:sp>
      <p:sp>
        <p:nvSpPr>
          <p:cNvPr id="16" name="Platshållare för sidfot 4">
            <a:extLst>
              <a:ext uri="{FF2B5EF4-FFF2-40B4-BE49-F238E27FC236}">
                <a16:creationId xmlns:a16="http://schemas.microsoft.com/office/drawing/2014/main" id="{C43616C8-90A0-E241-84F4-2A562692152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17" name="Platshållare för bildnummer 5">
            <a:extLst>
              <a:ext uri="{FF2B5EF4-FFF2-40B4-BE49-F238E27FC236}">
                <a16:creationId xmlns:a16="http://schemas.microsoft.com/office/drawing/2014/main" id="{A4138EC0-2D04-8B4F-99CA-F996696CEF7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70009642"/>
      </p:ext>
    </p:extLst>
  </p:cSld>
  <p:clrMapOvr>
    <a:overrideClrMapping bg1="lt1" tx1="dk1" bg2="lt2" tx2="dk2" accent1="accent1" accent2="accent2" accent3="accent3" accent4="accent4" accent5="accent5" accent6="accent6" hlink="hlink" folHlink="folHlink"/>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Tekst i to flytende kolonner">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2"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noProof="0"/>
              <a:t>Click to add body text</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 name="Platshållare för datum 3">
            <a:extLst>
              <a:ext uri="{FF2B5EF4-FFF2-40B4-BE49-F238E27FC236}">
                <a16:creationId xmlns:a16="http://schemas.microsoft.com/office/drawing/2014/main" id="{27DC427A-891F-B147-86E2-B23F6D534C91}"/>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14FB2932-7F19-4195-9E8A-58F7E1DAB1D6}" type="datetime1">
              <a:rPr lang="nb-NO" smtClean="0"/>
              <a:t>20.10.2022</a:t>
            </a:fld>
            <a:endParaRPr lang="en-US"/>
          </a:p>
        </p:txBody>
      </p:sp>
      <p:sp>
        <p:nvSpPr>
          <p:cNvPr id="17" name="Platshållare för sidfot 4">
            <a:extLst>
              <a:ext uri="{FF2B5EF4-FFF2-40B4-BE49-F238E27FC236}">
                <a16:creationId xmlns:a16="http://schemas.microsoft.com/office/drawing/2014/main" id="{BD08E183-7EEB-1A48-9454-562EA841C11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18" name="Platshållare för bildnummer 5">
            <a:extLst>
              <a:ext uri="{FF2B5EF4-FFF2-40B4-BE49-F238E27FC236}">
                <a16:creationId xmlns:a16="http://schemas.microsoft.com/office/drawing/2014/main" id="{56AED5FD-1C48-544B-95C1-198A224E374A}"/>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8379480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Tekst i to kolonner med underoverskrifter">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Text Placeholder 7">
            <a:extLst>
              <a:ext uri="{FF2B5EF4-FFF2-40B4-BE49-F238E27FC236}">
                <a16:creationId xmlns:a16="http://schemas.microsoft.com/office/drawing/2014/main" id="{C549C084-B31C-4141-B8C7-D02E39FDC08F}"/>
              </a:ext>
            </a:extLst>
          </p:cNvPr>
          <p:cNvSpPr>
            <a:spLocks noGrp="1"/>
          </p:cNvSpPr>
          <p:nvPr>
            <p:ph type="body" sz="quarter" idx="19" hasCustomPrompt="1"/>
          </p:nvPr>
        </p:nvSpPr>
        <p:spPr>
          <a:xfrm>
            <a:off x="576000"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grpSp>
        <p:nvGrpSpPr>
          <p:cNvPr id="24" name="Grupp 32">
            <a:extLst>
              <a:ext uri="{FF2B5EF4-FFF2-40B4-BE49-F238E27FC236}">
                <a16:creationId xmlns:a16="http://schemas.microsoft.com/office/drawing/2014/main" id="{E164E836-38EC-A94B-94D6-4538F8D3068F}"/>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B55DD83B-497E-394E-9FB9-A2CB2BF48C7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3170AB03-1838-104A-95E4-72BAFAA58DD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952FC06-D82A-CF4A-8968-E6B1A3553A5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57715913-E5D9-6C44-B00A-89C6D73C4B77}"/>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650016E-D5DD-D240-AF61-A7B094FFF0C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315C4DD5-E3CD-3F4C-9343-87C793A284D7}"/>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016017F4-CF5B-3345-9010-EBD073B07768}"/>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ECEA6B9D-FCD9-264F-B149-52BDAA51427B}"/>
              </a:ext>
            </a:extLst>
          </p:cNvPr>
          <p:cNvSpPr>
            <a:spLocks noGrp="1"/>
          </p:cNvSpPr>
          <p:nvPr>
            <p:ph type="body" sz="quarter" idx="21" hasCustomPrompt="1"/>
          </p:nvPr>
        </p:nvSpPr>
        <p:spPr>
          <a:xfrm>
            <a:off x="576000"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8" name="Text Placeholder 7">
            <a:extLst>
              <a:ext uri="{FF2B5EF4-FFF2-40B4-BE49-F238E27FC236}">
                <a16:creationId xmlns:a16="http://schemas.microsoft.com/office/drawing/2014/main" id="{F6C12987-225B-0E47-8F8B-19D28C763DEE}"/>
              </a:ext>
            </a:extLst>
          </p:cNvPr>
          <p:cNvSpPr>
            <a:spLocks noGrp="1"/>
          </p:cNvSpPr>
          <p:nvPr>
            <p:ph type="body" sz="quarter" idx="22" hasCustomPrompt="1"/>
          </p:nvPr>
        </p:nvSpPr>
        <p:spPr>
          <a:xfrm>
            <a:off x="6253234" y="2098800"/>
            <a:ext cx="5377125"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0" name="Platshållare för text 2">
            <a:extLst>
              <a:ext uri="{FF2B5EF4-FFF2-40B4-BE49-F238E27FC236}">
                <a16:creationId xmlns:a16="http://schemas.microsoft.com/office/drawing/2014/main" id="{A18C74BD-CC5C-1E4F-BEFD-F00C703BC870}"/>
              </a:ext>
            </a:extLst>
          </p:cNvPr>
          <p:cNvSpPr>
            <a:spLocks noGrp="1"/>
          </p:cNvSpPr>
          <p:nvPr>
            <p:ph type="body" sz="quarter" idx="23" hasCustomPrompt="1"/>
          </p:nvPr>
        </p:nvSpPr>
        <p:spPr>
          <a:xfrm>
            <a:off x="6253234" y="2464310"/>
            <a:ext cx="5377125"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Platshållare för datum 3">
            <a:extLst>
              <a:ext uri="{FF2B5EF4-FFF2-40B4-BE49-F238E27FC236}">
                <a16:creationId xmlns:a16="http://schemas.microsoft.com/office/drawing/2014/main" id="{50634EA5-8E05-4B46-AB5B-54928CE760AD}"/>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1C6B62A2-FD81-4698-8AC1-FD43DF827A8C}" type="datetime1">
              <a:rPr lang="nb-NO" smtClean="0"/>
              <a:t>20.10.2022</a:t>
            </a:fld>
            <a:endParaRPr lang="en-US"/>
          </a:p>
        </p:txBody>
      </p:sp>
      <p:sp>
        <p:nvSpPr>
          <p:cNvPr id="23" name="Platshållare för sidfot 4">
            <a:extLst>
              <a:ext uri="{FF2B5EF4-FFF2-40B4-BE49-F238E27FC236}">
                <a16:creationId xmlns:a16="http://schemas.microsoft.com/office/drawing/2014/main" id="{156F3733-30BA-004F-9BCE-87E0F6363AF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32" name="Platshållare för bildnummer 5">
            <a:extLst>
              <a:ext uri="{FF2B5EF4-FFF2-40B4-BE49-F238E27FC236}">
                <a16:creationId xmlns:a16="http://schemas.microsoft.com/office/drawing/2014/main" id="{6318D18D-266E-B248-A64E-142432F65CF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05818148"/>
      </p:ext>
    </p:extLst>
  </p:cSld>
  <p:clrMapOvr>
    <a:overrideClrMapping bg1="lt1" tx1="dk1" bg2="lt2" tx2="dk2" accent1="accent1" accent2="accent2" accent3="accent3" accent4="accent4" accent5="accent5" accent6="accent6" hlink="hlink" folHlink="folHlink"/>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Tekst i tre kolonner med flytende tekst">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3" name="Grupp 32">
            <a:extLst>
              <a:ext uri="{FF2B5EF4-FFF2-40B4-BE49-F238E27FC236}">
                <a16:creationId xmlns:a16="http://schemas.microsoft.com/office/drawing/2014/main" id="{8B03C48B-F907-BE43-A494-AFCA1EC37F3F}"/>
              </a:ext>
            </a:extLst>
          </p:cNvPr>
          <p:cNvGrpSpPr/>
          <p:nvPr userDrawn="1"/>
        </p:nvGrpSpPr>
        <p:grpSpPr>
          <a:xfrm>
            <a:off x="576140" y="6451484"/>
            <a:ext cx="615478" cy="91194"/>
            <a:chOff x="576140" y="6451484"/>
            <a:chExt cx="615478" cy="91194"/>
          </a:xfrm>
          <a:solidFill>
            <a:schemeClr val="tx2"/>
          </a:solidFill>
        </p:grpSpPr>
        <p:sp>
          <p:nvSpPr>
            <p:cNvPr id="24" name="Bild 2">
              <a:extLst>
                <a:ext uri="{FF2B5EF4-FFF2-40B4-BE49-F238E27FC236}">
                  <a16:creationId xmlns:a16="http://schemas.microsoft.com/office/drawing/2014/main" id="{539AD44F-4AF2-FF4F-9D06-17E1A4C28BBE}"/>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5BE09178-ECA8-844A-B048-00F09827D6AE}"/>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2869571E-38AE-8E44-A360-01C17E6F98BD}"/>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A7F8BE0-BC77-6840-BE67-8B740867F3BD}"/>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244CF4A3-7B1A-3C41-94CF-1DA929D1D49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9B4D778E-499D-4744-AC87-93ABFC8BAD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15D52584-E231-3B47-A1E3-E875B68A82BF}"/>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5" name="Platshållare för text 2">
            <a:extLst>
              <a:ext uri="{FF2B5EF4-FFF2-40B4-BE49-F238E27FC236}">
                <a16:creationId xmlns:a16="http://schemas.microsoft.com/office/drawing/2014/main" id="{F71CA44B-A516-DE48-8E00-49E05D1465C6}"/>
              </a:ext>
            </a:extLst>
          </p:cNvPr>
          <p:cNvSpPr>
            <a:spLocks noGrp="1"/>
          </p:cNvSpPr>
          <p:nvPr>
            <p:ph type="body" sz="quarter" idx="20" hasCustomPrompt="1"/>
          </p:nvPr>
        </p:nvSpPr>
        <p:spPr>
          <a:xfrm>
            <a:off x="576000" y="2098800"/>
            <a:ext cx="11039738" cy="4030663"/>
          </a:xfrm>
        </p:spPr>
        <p:txBody>
          <a:bodyPr numCol="3"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6" name="Platshållare för datum 3">
            <a:extLst>
              <a:ext uri="{FF2B5EF4-FFF2-40B4-BE49-F238E27FC236}">
                <a16:creationId xmlns:a16="http://schemas.microsoft.com/office/drawing/2014/main" id="{40AB4C1F-C62F-D344-BB18-CBAD42AEB6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F3C791CE-D6E2-4534-B521-A80896B3C540}" type="datetime1">
              <a:rPr lang="nb-NO" smtClean="0"/>
              <a:t>20.10.2022</a:t>
            </a:fld>
            <a:endParaRPr lang="en-US"/>
          </a:p>
        </p:txBody>
      </p:sp>
      <p:sp>
        <p:nvSpPr>
          <p:cNvPr id="17" name="Platshållare för sidfot 4">
            <a:extLst>
              <a:ext uri="{FF2B5EF4-FFF2-40B4-BE49-F238E27FC236}">
                <a16:creationId xmlns:a16="http://schemas.microsoft.com/office/drawing/2014/main" id="{26C7CC11-AD44-1A47-A33A-8F1F09EB7CCB}"/>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18" name="Platshållare för bildnummer 5">
            <a:extLst>
              <a:ext uri="{FF2B5EF4-FFF2-40B4-BE49-F238E27FC236}">
                <a16:creationId xmlns:a16="http://schemas.microsoft.com/office/drawing/2014/main" id="{B3C84E5A-416A-9244-B02C-1271088F5D9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580241096"/>
      </p:ext>
    </p:extLst>
  </p:cSld>
  <p:clrMapOvr>
    <a:overrideClrMapping bg1="lt1" tx1="dk1" bg2="lt2" tx2="dk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Tekst i tre kolonner med overskrifter">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5" name="Grupp 32">
            <a:extLst>
              <a:ext uri="{FF2B5EF4-FFF2-40B4-BE49-F238E27FC236}">
                <a16:creationId xmlns:a16="http://schemas.microsoft.com/office/drawing/2014/main" id="{2736D314-A690-3242-95CE-3FFEB5A57FE0}"/>
              </a:ext>
            </a:extLst>
          </p:cNvPr>
          <p:cNvGrpSpPr/>
          <p:nvPr userDrawn="1"/>
        </p:nvGrpSpPr>
        <p:grpSpPr>
          <a:xfrm>
            <a:off x="576140" y="6451484"/>
            <a:ext cx="615478" cy="91194"/>
            <a:chOff x="576140" y="6451484"/>
            <a:chExt cx="615478" cy="91194"/>
          </a:xfrm>
          <a:solidFill>
            <a:schemeClr val="tx2"/>
          </a:solidFill>
        </p:grpSpPr>
        <p:sp>
          <p:nvSpPr>
            <p:cNvPr id="26" name="Bild 2">
              <a:extLst>
                <a:ext uri="{FF2B5EF4-FFF2-40B4-BE49-F238E27FC236}">
                  <a16:creationId xmlns:a16="http://schemas.microsoft.com/office/drawing/2014/main" id="{E24ADC73-F5C8-0A45-BFE4-70AF439A80E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BC1DE0D4-06B4-5E47-BEC8-1A2917F15F2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8370F551-DDA1-A844-8595-12C2C419AB0E}"/>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6C92C335-4855-474F-9E41-F65B6D1CFBAF}"/>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C04C9D88-37BA-B541-AAF6-5386D9A79F1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76233B80-D521-4242-854A-F2400F55B69B}"/>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50F0DE68-8B37-FD44-AD6E-0209E57CE88B}"/>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0" name="Text Placeholder 7">
            <a:extLst>
              <a:ext uri="{FF2B5EF4-FFF2-40B4-BE49-F238E27FC236}">
                <a16:creationId xmlns:a16="http://schemas.microsoft.com/office/drawing/2014/main" id="{F0C69720-3BB4-CE48-9B9B-3853CE7792E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21" name="Platshållare för text 2">
            <a:extLst>
              <a:ext uri="{FF2B5EF4-FFF2-40B4-BE49-F238E27FC236}">
                <a16:creationId xmlns:a16="http://schemas.microsoft.com/office/drawing/2014/main" id="{A52DBF44-87DD-6141-8462-4830C4051BB0}"/>
              </a:ext>
            </a:extLst>
          </p:cNvPr>
          <p:cNvSpPr>
            <a:spLocks noGrp="1"/>
          </p:cNvSpPr>
          <p:nvPr>
            <p:ph type="body" sz="quarter" idx="21"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3" name="Text Placeholder 7">
            <a:extLst>
              <a:ext uri="{FF2B5EF4-FFF2-40B4-BE49-F238E27FC236}">
                <a16:creationId xmlns:a16="http://schemas.microsoft.com/office/drawing/2014/main" id="{F70341C1-0EEE-554E-9131-0B4D0A42CC19}"/>
              </a:ext>
            </a:extLst>
          </p:cNvPr>
          <p:cNvSpPr>
            <a:spLocks noGrp="1"/>
          </p:cNvSpPr>
          <p:nvPr>
            <p:ph type="body" sz="quarter" idx="22" hasCustomPrompt="1"/>
          </p:nvPr>
        </p:nvSpPr>
        <p:spPr>
          <a:xfrm>
            <a:off x="436082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34" name="Platshållare för text 2">
            <a:extLst>
              <a:ext uri="{FF2B5EF4-FFF2-40B4-BE49-F238E27FC236}">
                <a16:creationId xmlns:a16="http://schemas.microsoft.com/office/drawing/2014/main" id="{4C7842FC-98C2-8449-93BB-EBDC67C9F18E}"/>
              </a:ext>
            </a:extLst>
          </p:cNvPr>
          <p:cNvSpPr>
            <a:spLocks noGrp="1"/>
          </p:cNvSpPr>
          <p:nvPr>
            <p:ph type="body" sz="quarter" idx="23" hasCustomPrompt="1"/>
          </p:nvPr>
        </p:nvSpPr>
        <p:spPr>
          <a:xfrm>
            <a:off x="436082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35" name="Text Placeholder 7">
            <a:extLst>
              <a:ext uri="{FF2B5EF4-FFF2-40B4-BE49-F238E27FC236}">
                <a16:creationId xmlns:a16="http://schemas.microsoft.com/office/drawing/2014/main" id="{5DB97D42-38E5-9240-82E9-87CB672A060D}"/>
              </a:ext>
            </a:extLst>
          </p:cNvPr>
          <p:cNvSpPr>
            <a:spLocks noGrp="1"/>
          </p:cNvSpPr>
          <p:nvPr>
            <p:ph type="body" sz="quarter" idx="24" hasCustomPrompt="1"/>
          </p:nvPr>
        </p:nvSpPr>
        <p:spPr>
          <a:xfrm>
            <a:off x="8137688"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36" name="Platshållare för text 2">
            <a:extLst>
              <a:ext uri="{FF2B5EF4-FFF2-40B4-BE49-F238E27FC236}">
                <a16:creationId xmlns:a16="http://schemas.microsoft.com/office/drawing/2014/main" id="{CB9E4808-1FD3-9D40-9DD0-EC81CD7AF001}"/>
              </a:ext>
            </a:extLst>
          </p:cNvPr>
          <p:cNvSpPr>
            <a:spLocks noGrp="1"/>
          </p:cNvSpPr>
          <p:nvPr>
            <p:ph type="body" sz="quarter" idx="25" hasCustomPrompt="1"/>
          </p:nvPr>
        </p:nvSpPr>
        <p:spPr>
          <a:xfrm>
            <a:off x="8137688"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Platshållare för datum 3">
            <a:extLst>
              <a:ext uri="{FF2B5EF4-FFF2-40B4-BE49-F238E27FC236}">
                <a16:creationId xmlns:a16="http://schemas.microsoft.com/office/drawing/2014/main" id="{D7C27E1A-AEB2-1C4C-855D-F16F336969F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648A6B00-F827-4FE5-B7D4-AAFEA9DB4BEB}" type="datetime1">
              <a:rPr lang="nb-NO" smtClean="0"/>
              <a:t>20.10.2022</a:t>
            </a:fld>
            <a:endParaRPr lang="en-US"/>
          </a:p>
        </p:txBody>
      </p:sp>
      <p:sp>
        <p:nvSpPr>
          <p:cNvPr id="23" name="Platshållare för sidfot 4">
            <a:extLst>
              <a:ext uri="{FF2B5EF4-FFF2-40B4-BE49-F238E27FC236}">
                <a16:creationId xmlns:a16="http://schemas.microsoft.com/office/drawing/2014/main" id="{54BAEB81-CDBB-614C-B2D9-67118DB486C9}"/>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24" name="Platshållare för bildnummer 5">
            <a:extLst>
              <a:ext uri="{FF2B5EF4-FFF2-40B4-BE49-F238E27FC236}">
                <a16:creationId xmlns:a16="http://schemas.microsoft.com/office/drawing/2014/main" id="{85620CA1-EBD3-C54E-B86E-309B5DC4F4E8}"/>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999010267"/>
      </p:ext>
    </p:extLst>
  </p:cSld>
  <p:clrMapOvr>
    <a:overrideClrMapping bg1="lt1" tx1="dk1" bg2="lt2" tx2="dk2" accent1="accent1" accent2="accent2" accent3="accent3" accent4="accent4" accent5="accent5" accent6="accent6" hlink="hlink" folHlink="folHlink"/>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Tekst i to kolonner med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24" name="Grupp 32">
            <a:extLst>
              <a:ext uri="{FF2B5EF4-FFF2-40B4-BE49-F238E27FC236}">
                <a16:creationId xmlns:a16="http://schemas.microsoft.com/office/drawing/2014/main" id="{FB010A54-7C48-EF4A-84C3-FAE5AA233226}"/>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FDD108A7-FFF3-7442-ADE8-F67CC0DDDF6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8B4FB10A-5C2B-5948-B590-9A84CE8E33A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D112D6AC-58A9-7143-83B4-24902E33E131}"/>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A9EED0-34BF-E94A-A1FC-36FE9ABCFF8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D3A1B06-D911-E144-A785-746BAEFB2B8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2127C4C6-736B-6F44-A437-6BF2373D80E2}"/>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879F44AC-CA2A-664F-B1B5-1655176E5A0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text 2">
            <a:extLst>
              <a:ext uri="{FF2B5EF4-FFF2-40B4-BE49-F238E27FC236}">
                <a16:creationId xmlns:a16="http://schemas.microsoft.com/office/drawing/2014/main" id="{A6FCAC05-56E0-3641-AF25-73BF5DF0EE2E}"/>
              </a:ext>
            </a:extLst>
          </p:cNvPr>
          <p:cNvSpPr>
            <a:spLocks noGrp="1"/>
          </p:cNvSpPr>
          <p:nvPr>
            <p:ph type="body" sz="quarter" idx="20" hasCustomPrompt="1"/>
          </p:nvPr>
        </p:nvSpPr>
        <p:spPr>
          <a:xfrm>
            <a:off x="576000" y="2098800"/>
            <a:ext cx="7253550"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7" name="Platshållare för datum 3">
            <a:extLst>
              <a:ext uri="{FF2B5EF4-FFF2-40B4-BE49-F238E27FC236}">
                <a16:creationId xmlns:a16="http://schemas.microsoft.com/office/drawing/2014/main" id="{F0F55998-3D74-8741-A2E4-6EE4C909491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2F0AD23-235C-499A-B5AB-78C6E6AD22B5}" type="datetime1">
              <a:rPr lang="nb-NO" noProof="0" smtClean="0"/>
              <a:t>20.10.2022</a:t>
            </a:fld>
            <a:endParaRPr lang="en-US" noProof="0"/>
          </a:p>
        </p:txBody>
      </p:sp>
      <p:sp>
        <p:nvSpPr>
          <p:cNvPr id="18" name="Platshållare för sidfot 4">
            <a:extLst>
              <a:ext uri="{FF2B5EF4-FFF2-40B4-BE49-F238E27FC236}">
                <a16:creationId xmlns:a16="http://schemas.microsoft.com/office/drawing/2014/main" id="{8D4ABA0C-6528-1E45-AF48-FAF192C7F5E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20" name="Platshållare för bildnummer 5">
            <a:extLst>
              <a:ext uri="{FF2B5EF4-FFF2-40B4-BE49-F238E27FC236}">
                <a16:creationId xmlns:a16="http://schemas.microsoft.com/office/drawing/2014/main" id="{078CB68B-435F-DC45-BF57-6C806435216E}"/>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2" name="Text Placeholder 4">
            <a:extLst>
              <a:ext uri="{FF2B5EF4-FFF2-40B4-BE49-F238E27FC236}">
                <a16:creationId xmlns:a16="http://schemas.microsoft.com/office/drawing/2014/main" id="{0F763C9D-544A-CE41-857C-BA3F78E072EA}"/>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04613828"/>
      </p:ext>
    </p:extLst>
  </p:cSld>
  <p:clrMapOvr>
    <a:overrideClrMapping bg1="lt1" tx1="dk1" bg2="lt2" tx2="dk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4 Tabell og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nb-NO" noProof="0" dirty="0"/>
              <a:t>Klikk på ikonet for å legge til et bilde
</a:t>
            </a:r>
            <a:endParaRPr lang="en-US" noProof="0" dirty="0"/>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7261806" cy="4037362"/>
          </a:xfrm>
        </p:spPr>
        <p:txBody>
          <a:bodyPr/>
          <a:lstStyle>
            <a:lvl1pPr marL="12700" indent="0" algn="ctr">
              <a:buNone/>
              <a:defRPr sz="1300">
                <a:solidFill>
                  <a:schemeClr val="tx2"/>
                </a:solidFill>
              </a:defRPr>
            </a:lvl1pPr>
          </a:lstStyle>
          <a:p>
            <a:r>
              <a:rPr lang="nb-NO" noProof="0" dirty="0"/>
              <a:t>Klikk for å legge til en tabell
</a:t>
            </a:r>
            <a:endParaRPr lang="en-US" noProof="0" dirty="0"/>
          </a:p>
        </p:txBody>
      </p:sp>
      <p:grpSp>
        <p:nvGrpSpPr>
          <p:cNvPr id="27" name="Grupp 32">
            <a:extLst>
              <a:ext uri="{FF2B5EF4-FFF2-40B4-BE49-F238E27FC236}">
                <a16:creationId xmlns:a16="http://schemas.microsoft.com/office/drawing/2014/main" id="{CDF3AAB1-9B53-9142-B44F-6AFAA7DD1A49}"/>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064C2612-9C8A-2E4D-896F-841A074FD9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A6F81152-FC00-CC44-914D-BF003ADC226B}"/>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965AA447-8B48-C943-9B8F-852728B99677}"/>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934AFAF3-F792-D54A-A80B-6300A67845F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32C7458-9491-174C-A2C2-97FA4F0CF56B}"/>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35BB9C56-848D-354C-82C4-33DB049EA1FE}"/>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A7B1DB06-ECDC-C34D-ADF0-DBB2AA1235E7}"/>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5320E7CA-8D70-E44F-8DFE-8C3981CAA84E}"/>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6CE336E5-A4FB-48DC-8DA4-B57ABDB75CF1}"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8D2FF2F5-AC11-694F-A712-C42D5E30142A}"/>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18" name="Platshållare för bildnummer 5">
            <a:extLst>
              <a:ext uri="{FF2B5EF4-FFF2-40B4-BE49-F238E27FC236}">
                <a16:creationId xmlns:a16="http://schemas.microsoft.com/office/drawing/2014/main" id="{90D11FAC-8BEF-B848-B09B-9581BA38EB7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D83B98AF-7DED-4046-B050-23BFAD35D3DE}"/>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228654123"/>
      </p:ext>
    </p:extLst>
  </p:cSld>
  <p:clrMapOvr>
    <a:overrideClrMapping bg1="lt1" tx1="dk1" bg2="lt2" tx2="dk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 Diagram og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7253286" cy="4037487"/>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9BBCDAA-D12D-4F38-A5BE-6FACB2599B5B}"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21" name="Text Placeholder 4">
            <a:extLst>
              <a:ext uri="{FF2B5EF4-FFF2-40B4-BE49-F238E27FC236}">
                <a16:creationId xmlns:a16="http://schemas.microsoft.com/office/drawing/2014/main" id="{1ADD6777-A5E1-8143-BB10-30B94A4DA550}"/>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1416287141"/>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 Tekst, diagram og bilde">
    <p:bg>
      <p:bgRef idx="1001">
        <a:schemeClr val="bg1"/>
      </p:bgRef>
    </p:bg>
    <p:spTree>
      <p:nvGrpSpPr>
        <p:cNvPr id="1" name=""/>
        <p:cNvGrpSpPr/>
        <p:nvPr/>
      </p:nvGrpSpPr>
      <p:grpSpPr>
        <a:xfrm>
          <a:off x="0" y="0"/>
          <a:ext cx="0" cy="0"/>
          <a:chOff x="0" y="0"/>
          <a:chExt cx="0" cy="0"/>
        </a:xfrm>
      </p:grpSpPr>
      <p:sp>
        <p:nvSpPr>
          <p:cNvPr id="23" name="Picture Placeholder 10">
            <a:extLst>
              <a:ext uri="{FF2B5EF4-FFF2-40B4-BE49-F238E27FC236}">
                <a16:creationId xmlns:a16="http://schemas.microsoft.com/office/drawing/2014/main" id="{86E476F6-89CC-3C44-93CC-6B5D2DF6CACA}"/>
              </a:ext>
            </a:extLst>
          </p:cNvPr>
          <p:cNvSpPr>
            <a:spLocks noGrp="1"/>
          </p:cNvSpPr>
          <p:nvPr>
            <p:ph type="pic" sz="quarter" idx="18" hasCustomPrompt="1"/>
          </p:nvPr>
        </p:nvSpPr>
        <p:spPr>
          <a:xfrm>
            <a:off x="8128000" y="0"/>
            <a:ext cx="4062410"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chemeClr val="accent6"/>
          </a:solidFill>
        </p:spPr>
        <p:txBody>
          <a:bodyPr wrap="square" lIns="36000" tIns="36000" rIns="36000" bIns="36000">
            <a:noAutofit/>
          </a:bodyPr>
          <a:lstStyle>
            <a:lvl1pPr marL="0" indent="0" algn="ctr">
              <a:buNone/>
              <a:defRPr sz="1300">
                <a:solidFill>
                  <a:schemeClr val="bg1"/>
                </a:solidFill>
              </a:defRPr>
            </a:lvl1pPr>
          </a:lstStyle>
          <a:p>
            <a:r>
              <a:rPr lang="en-US" noProof="0"/>
              <a:t>Click on the icon to add an image</a:t>
            </a: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7253550"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4359274" y="2098674"/>
            <a:ext cx="3470275" cy="1857091"/>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sp>
        <p:nvSpPr>
          <p:cNvPr id="25" name="Chart Placeholder 4">
            <a:extLst>
              <a:ext uri="{FF2B5EF4-FFF2-40B4-BE49-F238E27FC236}">
                <a16:creationId xmlns:a16="http://schemas.microsoft.com/office/drawing/2014/main" id="{DF83F763-96A7-2C49-9F33-C70E5E5252C4}"/>
              </a:ext>
            </a:extLst>
          </p:cNvPr>
          <p:cNvSpPr>
            <a:spLocks noGrp="1"/>
          </p:cNvSpPr>
          <p:nvPr>
            <p:ph type="chart" sz="quarter" idx="21" hasCustomPrompt="1"/>
          </p:nvPr>
        </p:nvSpPr>
        <p:spPr>
          <a:xfrm>
            <a:off x="4359274" y="4272247"/>
            <a:ext cx="3470275" cy="1857091"/>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3484823"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D124DEA-4FE7-4FF3-8F3E-C284D75CA574}" type="datetime1">
              <a:rPr lang="nb-NO" noProof="0" smtClean="0"/>
              <a:t>20.10.2022</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
        <p:nvSpPr>
          <p:cNvPr id="35" name="Text Placeholder 4">
            <a:extLst>
              <a:ext uri="{FF2B5EF4-FFF2-40B4-BE49-F238E27FC236}">
                <a16:creationId xmlns:a16="http://schemas.microsoft.com/office/drawing/2014/main" id="{9C805E04-BA5F-EB4F-95AF-95CA6B8E7B39}"/>
              </a:ext>
            </a:extLst>
          </p:cNvPr>
          <p:cNvSpPr>
            <a:spLocks noGrp="1"/>
          </p:cNvSpPr>
          <p:nvPr>
            <p:ph type="body" sz="quarter" idx="16"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Tree>
    <p:extLst>
      <p:ext uri="{BB962C8B-B14F-4D97-AF65-F5344CB8AC3E}">
        <p14:creationId xmlns:p14="http://schemas.microsoft.com/office/powerpoint/2010/main" val="2986595916"/>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 Tittelstart Grafikk/Bil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3718FC5-379A-3343-904E-06A5A117D84C}"/>
              </a:ext>
            </a:extLst>
          </p:cNvPr>
          <p:cNvSpPr>
            <a:spLocks noGrp="1"/>
          </p:cNvSpPr>
          <p:nvPr>
            <p:ph type="pic" sz="quarter" idx="18" hasCustomPrompt="1"/>
          </p:nvPr>
        </p:nvSpPr>
        <p:spPr>
          <a:xfrm>
            <a:off x="6094413" y="0"/>
            <a:ext cx="6097587" cy="6857997"/>
          </a:xfrm>
          <a:custGeom>
            <a:avLst/>
            <a:gdLst>
              <a:gd name="connsiteX0" fmla="*/ 0 w 6095997"/>
              <a:gd name="connsiteY0" fmla="*/ 0 h 6857997"/>
              <a:gd name="connsiteX1" fmla="*/ 6095997 w 6095997"/>
              <a:gd name="connsiteY1" fmla="*/ 0 h 6857997"/>
              <a:gd name="connsiteX2" fmla="*/ 6095997 w 6095997"/>
              <a:gd name="connsiteY2" fmla="*/ 3157535 h 6857997"/>
              <a:gd name="connsiteX3" fmla="*/ 6095997 w 6095997"/>
              <a:gd name="connsiteY3" fmla="*/ 3428998 h 6857997"/>
              <a:gd name="connsiteX4" fmla="*/ 6095997 w 6095997"/>
              <a:gd name="connsiteY4" fmla="*/ 6857997 h 6857997"/>
              <a:gd name="connsiteX5" fmla="*/ 0 w 6095997"/>
              <a:gd name="connsiteY5" fmla="*/ 6857997 h 6857997"/>
              <a:gd name="connsiteX6" fmla="*/ 0 w 6095997"/>
              <a:gd name="connsiteY6" fmla="*/ 3428998 h 6857997"/>
              <a:gd name="connsiteX7" fmla="*/ 0 w 6095997"/>
              <a:gd name="connsiteY7" fmla="*/ 3157535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95997" h="6857997">
                <a:moveTo>
                  <a:pt x="0" y="0"/>
                </a:moveTo>
                <a:lnTo>
                  <a:pt x="6095997" y="0"/>
                </a:lnTo>
                <a:lnTo>
                  <a:pt x="6095997" y="3157535"/>
                </a:lnTo>
                <a:lnTo>
                  <a:pt x="6095997" y="3428998"/>
                </a:lnTo>
                <a:lnTo>
                  <a:pt x="6095997" y="6857997"/>
                </a:lnTo>
                <a:lnTo>
                  <a:pt x="0" y="6857997"/>
                </a:lnTo>
                <a:lnTo>
                  <a:pt x="0" y="3428998"/>
                </a:lnTo>
                <a:lnTo>
                  <a:pt x="0" y="3157535"/>
                </a:lnTo>
                <a:close/>
              </a:path>
            </a:pathLst>
          </a:custGeom>
          <a:solidFill>
            <a:srgbClr val="ECECEC"/>
          </a:solidFill>
        </p:spPr>
        <p:txBody>
          <a:bodyPr wrap="square" lIns="36000" tIns="36000" rIns="36000" bIns="36000">
            <a:noAutofit/>
          </a:bodyPr>
          <a:lstStyle>
            <a:lvl1pPr marL="0" indent="0" algn="ctr">
              <a:buNone/>
              <a:defRPr sz="1300">
                <a:solidFill>
                  <a:schemeClr val="tx2"/>
                </a:solidFill>
              </a:defRPr>
            </a:lvl1pPr>
          </a:lstStyle>
          <a:p>
            <a:r>
              <a:rPr lang="nb-NO" dirty="0"/>
              <a:t>Klikk på ikonet for å legge til et bilde
</a:t>
            </a:r>
            <a:endParaRPr lang="en-GB" dirty="0"/>
          </a:p>
        </p:txBody>
      </p:sp>
      <p:sp>
        <p:nvSpPr>
          <p:cNvPr id="3" name="Rectangle 2">
            <a:extLst>
              <a:ext uri="{FF2B5EF4-FFF2-40B4-BE49-F238E27FC236}">
                <a16:creationId xmlns:a16="http://schemas.microsoft.com/office/drawing/2014/main" id="{7ABD8C07-48FE-CE42-BAC1-8E71230A09D6}"/>
              </a:ext>
            </a:extLst>
          </p:cNvPr>
          <p:cNvSpPr/>
          <p:nvPr userDrawn="1"/>
        </p:nvSpPr>
        <p:spPr>
          <a:xfrm>
            <a:off x="0" y="0"/>
            <a:ext cx="6096000"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85947" y="1022400"/>
            <a:ext cx="5367178" cy="1069200"/>
          </a:xfrm>
          <a:prstGeom prst="rect">
            <a:avLst/>
          </a:prstGeom>
        </p:spPr>
        <p:txBody>
          <a:bodyPr anchor="b">
            <a:noAutofit/>
          </a:bodyPr>
          <a:lstStyle>
            <a:lvl1pPr marL="0" indent="0">
              <a:lnSpc>
                <a:spcPct val="85000"/>
              </a:lnSpc>
              <a:spcBef>
                <a:spcPts val="0"/>
              </a:spcBef>
              <a:buNone/>
              <a:defRPr sz="3600" spc="40" baseline="0">
                <a:solidFill>
                  <a:schemeClr val="tx2"/>
                </a:solidFill>
              </a:defRPr>
            </a:lvl1pPr>
          </a:lstStyle>
          <a:p>
            <a:pPr lvl="0"/>
            <a:r>
              <a:rPr lang="nb-NO" dirty="0"/>
              <a:t>Klikk for å legge til en overskrift på to linjer</a:t>
            </a:r>
            <a:endParaRPr lang="en-GB" dirty="0"/>
          </a:p>
        </p:txBody>
      </p:sp>
      <p:sp>
        <p:nvSpPr>
          <p:cNvPr id="20" name="Text Placeholder 18">
            <a:extLst>
              <a:ext uri="{FF2B5EF4-FFF2-40B4-BE49-F238E27FC236}">
                <a16:creationId xmlns:a16="http://schemas.microsoft.com/office/drawing/2014/main" id="{01A6A6FB-6FA2-F143-90DF-C849DA3D5701}"/>
              </a:ext>
            </a:extLst>
          </p:cNvPr>
          <p:cNvSpPr>
            <a:spLocks noGrp="1"/>
          </p:cNvSpPr>
          <p:nvPr>
            <p:ph type="body" sz="quarter" idx="15" hasCustomPrompt="1"/>
          </p:nvPr>
        </p:nvSpPr>
        <p:spPr>
          <a:xfrm>
            <a:off x="588222" y="2228854"/>
            <a:ext cx="3755854" cy="771519"/>
          </a:xfrm>
          <a:prstGeom prst="rect">
            <a:avLst/>
          </a:prstGeom>
        </p:spPr>
        <p:txBody>
          <a:bodyPr anchor="t">
            <a:noAutofit/>
          </a:bodyPr>
          <a:lstStyle>
            <a:lvl1pPr marL="0" indent="0">
              <a:lnSpc>
                <a:spcPct val="100000"/>
              </a:lnSpc>
              <a:spcBef>
                <a:spcPts val="0"/>
              </a:spcBef>
              <a:buNone/>
              <a:defRPr sz="1400" spc="70" baseline="0">
                <a:solidFill>
                  <a:schemeClr val="tx2"/>
                </a:solidFill>
              </a:defRPr>
            </a:lvl1pPr>
          </a:lstStyle>
          <a:p>
            <a:pPr lvl="0"/>
            <a:r>
              <a:rPr lang="nb-NO" noProof="0" dirty="0"/>
              <a:t>Klikk for å legge til navn</a:t>
            </a:r>
            <a:br>
              <a:rPr lang="nb-NO" noProof="0" dirty="0"/>
            </a:br>
            <a:r>
              <a:rPr lang="nb-NO" noProof="0" dirty="0"/>
              <a:t>Tittel, Forretningsenhet
Og dato
</a:t>
            </a:r>
            <a:endParaRPr lang="en-US" noProof="0" dirty="0"/>
          </a:p>
        </p:txBody>
      </p:sp>
      <p:grpSp>
        <p:nvGrpSpPr>
          <p:cNvPr id="61" name="Grupp 12">
            <a:extLst>
              <a:ext uri="{FF2B5EF4-FFF2-40B4-BE49-F238E27FC236}">
                <a16:creationId xmlns:a16="http://schemas.microsoft.com/office/drawing/2014/main" id="{11C1EE99-A90A-8E42-9EF6-ABC92B42C61F}"/>
              </a:ext>
            </a:extLst>
          </p:cNvPr>
          <p:cNvGrpSpPr/>
          <p:nvPr userDrawn="1"/>
        </p:nvGrpSpPr>
        <p:grpSpPr>
          <a:xfrm>
            <a:off x="576139" y="356679"/>
            <a:ext cx="1060123" cy="157076"/>
            <a:chOff x="576140" y="6451484"/>
            <a:chExt cx="615478" cy="91194"/>
          </a:xfrm>
          <a:solidFill>
            <a:schemeClr val="tx2"/>
          </a:solidFill>
        </p:grpSpPr>
        <p:sp>
          <p:nvSpPr>
            <p:cNvPr id="62" name="Bild 2">
              <a:extLst>
                <a:ext uri="{FF2B5EF4-FFF2-40B4-BE49-F238E27FC236}">
                  <a16:creationId xmlns:a16="http://schemas.microsoft.com/office/drawing/2014/main" id="{34B0D9DD-7C10-5F44-BF90-E4725CC02B7F}"/>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sv-SE">
                <a:solidFill>
                  <a:schemeClr val="tx2"/>
                </a:solidFill>
              </a:endParaRPr>
            </a:p>
          </p:txBody>
        </p:sp>
        <p:sp>
          <p:nvSpPr>
            <p:cNvPr id="63" name="Bild 2">
              <a:extLst>
                <a:ext uri="{FF2B5EF4-FFF2-40B4-BE49-F238E27FC236}">
                  <a16:creationId xmlns:a16="http://schemas.microsoft.com/office/drawing/2014/main" id="{9333FAAF-3916-C84B-A4CC-472A10E5FD21}"/>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sv-SE">
                <a:solidFill>
                  <a:schemeClr val="tx2"/>
                </a:solidFill>
              </a:endParaRPr>
            </a:p>
          </p:txBody>
        </p:sp>
        <p:sp>
          <p:nvSpPr>
            <p:cNvPr id="64" name="Bild 2">
              <a:extLst>
                <a:ext uri="{FF2B5EF4-FFF2-40B4-BE49-F238E27FC236}">
                  <a16:creationId xmlns:a16="http://schemas.microsoft.com/office/drawing/2014/main" id="{E3DA2BDA-82F6-C640-9E27-537DA60E22D2}"/>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5" name="Bild 2">
              <a:extLst>
                <a:ext uri="{FF2B5EF4-FFF2-40B4-BE49-F238E27FC236}">
                  <a16:creationId xmlns:a16="http://schemas.microsoft.com/office/drawing/2014/main" id="{E456F497-D9F5-4E4F-9AF3-A1A4A44D26D4}"/>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sp>
          <p:nvSpPr>
            <p:cNvPr id="66" name="Bild 2">
              <a:extLst>
                <a:ext uri="{FF2B5EF4-FFF2-40B4-BE49-F238E27FC236}">
                  <a16:creationId xmlns:a16="http://schemas.microsoft.com/office/drawing/2014/main" id="{B670A634-218B-6946-94C9-5A68C0A0443C}"/>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sv-SE">
                <a:solidFill>
                  <a:schemeClr val="tx2"/>
                </a:solidFill>
              </a:endParaRPr>
            </a:p>
          </p:txBody>
        </p:sp>
        <p:sp>
          <p:nvSpPr>
            <p:cNvPr id="67" name="Bild 2">
              <a:extLst>
                <a:ext uri="{FF2B5EF4-FFF2-40B4-BE49-F238E27FC236}">
                  <a16:creationId xmlns:a16="http://schemas.microsoft.com/office/drawing/2014/main" id="{FC7D2288-841A-C443-80D1-8E0BE90E0171}"/>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sv-SE">
                <a:solidFill>
                  <a:schemeClr val="tx2"/>
                </a:solidFill>
              </a:endParaRPr>
            </a:p>
          </p:txBody>
        </p:sp>
        <p:sp>
          <p:nvSpPr>
            <p:cNvPr id="68" name="Bild 2">
              <a:extLst>
                <a:ext uri="{FF2B5EF4-FFF2-40B4-BE49-F238E27FC236}">
                  <a16:creationId xmlns:a16="http://schemas.microsoft.com/office/drawing/2014/main" id="{FA828F5C-03A9-8649-9199-869425B6C0B6}"/>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sv-SE">
                <a:solidFill>
                  <a:schemeClr val="tx2"/>
                </a:solidFill>
              </a:endParaRPr>
            </a:p>
          </p:txBody>
        </p:sp>
      </p:grpSp>
      <p:pic>
        <p:nvPicPr>
          <p:cNvPr id="4" name="Picture 3">
            <a:extLst>
              <a:ext uri="{FF2B5EF4-FFF2-40B4-BE49-F238E27FC236}">
                <a16:creationId xmlns:a16="http://schemas.microsoft.com/office/drawing/2014/main" id="{5C1AE774-2D36-A94D-AAEE-5D6B6412685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3429892"/>
            <a:ext cx="6094413" cy="3428107"/>
          </a:xfrm>
          <a:prstGeom prst="rect">
            <a:avLst/>
          </a:prstGeom>
        </p:spPr>
      </p:pic>
      <p:sp>
        <p:nvSpPr>
          <p:cNvPr id="16" name="Text Placeholder 4">
            <a:extLst>
              <a:ext uri="{FF2B5EF4-FFF2-40B4-BE49-F238E27FC236}">
                <a16:creationId xmlns:a16="http://schemas.microsoft.com/office/drawing/2014/main" id="{2E3C9CEE-5237-A84E-AB7E-0657C69C9212}"/>
              </a:ext>
            </a:extLst>
          </p:cNvPr>
          <p:cNvSpPr>
            <a:spLocks noGrp="1"/>
          </p:cNvSpPr>
          <p:nvPr>
            <p:ph type="body" sz="quarter" idx="19" hasCustomPrompt="1"/>
          </p:nvPr>
        </p:nvSpPr>
        <p:spPr>
          <a:xfrm rot="5400000">
            <a:off x="10901730" y="803644"/>
            <a:ext cx="2093913" cy="486626"/>
          </a:xfrm>
        </p:spPr>
        <p:txBody>
          <a:bodyPr lIns="180000" tIns="180000" rIns="0" bIns="180000" anchor="ctr">
            <a:spAutoFit/>
          </a:bodyPr>
          <a:lstStyle>
            <a:lvl1pPr marL="6350" indent="0" algn="l">
              <a:buNone/>
              <a:defRPr sz="800">
                <a:solidFill>
                  <a:schemeClr val="bg1"/>
                </a:solidFill>
              </a:defRPr>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17" name="textruta 5">
            <a:extLst>
              <a:ext uri="{FF2B5EF4-FFF2-40B4-BE49-F238E27FC236}">
                <a16:creationId xmlns:a16="http://schemas.microsoft.com/office/drawing/2014/main" id="{A3B46C01-50D5-4937-B5A0-21F20E18D0C2}"/>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8" name="textruta 8">
            <a:extLst>
              <a:ext uri="{FF2B5EF4-FFF2-40B4-BE49-F238E27FC236}">
                <a16:creationId xmlns:a16="http://schemas.microsoft.com/office/drawing/2014/main" id="{D39CA60C-27C7-4A11-AED2-BA2076759FDC}"/>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21" name="Rektangel 20">
            <a:extLst>
              <a:ext uri="{FF2B5EF4-FFF2-40B4-BE49-F238E27FC236}">
                <a16:creationId xmlns:a16="http://schemas.microsoft.com/office/drawing/2014/main" id="{41EAD59C-A50B-4678-B81F-CDC18F25F621}"/>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22" name="Rektangel 21">
            <a:extLst>
              <a:ext uri="{FF2B5EF4-FFF2-40B4-BE49-F238E27FC236}">
                <a16:creationId xmlns:a16="http://schemas.microsoft.com/office/drawing/2014/main" id="{FD77CEAC-0D22-4E23-9B20-7E6315DB79E4}"/>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87854894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 Tekst og diagram">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6249988" y="2098674"/>
            <a:ext cx="5354003" cy="4030663"/>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6" name="Grupp 32">
            <a:extLst>
              <a:ext uri="{FF2B5EF4-FFF2-40B4-BE49-F238E27FC236}">
                <a16:creationId xmlns:a16="http://schemas.microsoft.com/office/drawing/2014/main" id="{F4809FD5-BC37-DF45-B113-51A6E08D9DB3}"/>
              </a:ext>
            </a:extLst>
          </p:cNvPr>
          <p:cNvGrpSpPr/>
          <p:nvPr userDrawn="1"/>
        </p:nvGrpSpPr>
        <p:grpSpPr>
          <a:xfrm>
            <a:off x="576140" y="6451484"/>
            <a:ext cx="615478" cy="91194"/>
            <a:chOff x="576140" y="6451484"/>
            <a:chExt cx="615478" cy="91194"/>
          </a:xfrm>
          <a:solidFill>
            <a:schemeClr val="tx2"/>
          </a:solidFill>
        </p:grpSpPr>
        <p:sp>
          <p:nvSpPr>
            <p:cNvPr id="27" name="Bild 2">
              <a:extLst>
                <a:ext uri="{FF2B5EF4-FFF2-40B4-BE49-F238E27FC236}">
                  <a16:creationId xmlns:a16="http://schemas.microsoft.com/office/drawing/2014/main" id="{2CD505AA-3C70-3041-AE10-654DE95DCF0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491251B-C224-5749-AF60-131665804638}"/>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F2FE2244-A4A9-2A4A-BF24-12B0B6B0D1B8}"/>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EC2EE902-1226-E94C-824B-6551750B12F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5EF0DE2E-98D4-D640-B82D-505C1343D3B2}"/>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B04BCCC7-6148-5B49-B281-9BA4B7E90DD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0F0CAFBD-C94C-9D48-8626-E2A438B3A8DE}"/>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Platshållare för text 2">
            <a:extLst>
              <a:ext uri="{FF2B5EF4-FFF2-40B4-BE49-F238E27FC236}">
                <a16:creationId xmlns:a16="http://schemas.microsoft.com/office/drawing/2014/main" id="{C574831C-AC1A-BA45-BC5F-91DA4CC9D63F}"/>
              </a:ext>
            </a:extLst>
          </p:cNvPr>
          <p:cNvSpPr>
            <a:spLocks noGrp="1"/>
          </p:cNvSpPr>
          <p:nvPr>
            <p:ph type="body" sz="quarter" idx="22" hasCustomPrompt="1"/>
          </p:nvPr>
        </p:nvSpPr>
        <p:spPr>
          <a:xfrm>
            <a:off x="576000" y="2098800"/>
            <a:ext cx="5377125" cy="4030663"/>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0" name="Platshållare för datum 3">
            <a:extLst>
              <a:ext uri="{FF2B5EF4-FFF2-40B4-BE49-F238E27FC236}">
                <a16:creationId xmlns:a16="http://schemas.microsoft.com/office/drawing/2014/main" id="{40FE4A6B-BB8F-8044-A2CA-73AE6099957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A48DA0DB-CCEB-4D1F-BA2B-37CD13744653}" type="datetime1">
              <a:rPr lang="nb-NO" noProof="0" smtClean="0"/>
              <a:t>20.10.2022</a:t>
            </a:fld>
            <a:endParaRPr lang="en-US" noProof="0"/>
          </a:p>
        </p:txBody>
      </p:sp>
      <p:sp>
        <p:nvSpPr>
          <p:cNvPr id="21" name="Platshållare för sidfot 4">
            <a:extLst>
              <a:ext uri="{FF2B5EF4-FFF2-40B4-BE49-F238E27FC236}">
                <a16:creationId xmlns:a16="http://schemas.microsoft.com/office/drawing/2014/main" id="{EEE175E7-97F8-F642-AD80-BD4B720251F4}"/>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24" name="Platshållare för bildnummer 5">
            <a:extLst>
              <a:ext uri="{FF2B5EF4-FFF2-40B4-BE49-F238E27FC236}">
                <a16:creationId xmlns:a16="http://schemas.microsoft.com/office/drawing/2014/main" id="{5E7D3B9D-5814-FD4A-AFF7-87FA1316A623}"/>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192814272"/>
      </p:ext>
    </p:extLst>
  </p:cSld>
  <p:clrMapOvr>
    <a:overrideClrMapping bg1="lt1" tx1="dk1" bg2="lt2" tx2="dk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4 Tre kolonner, tekst og diagram">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5" name="Chart Placeholder 4">
            <a:extLst>
              <a:ext uri="{FF2B5EF4-FFF2-40B4-BE49-F238E27FC236}">
                <a16:creationId xmlns:a16="http://schemas.microsoft.com/office/drawing/2014/main" id="{6FF95646-AD27-8440-B493-6779ED154EB6}"/>
              </a:ext>
            </a:extLst>
          </p:cNvPr>
          <p:cNvSpPr>
            <a:spLocks noGrp="1"/>
          </p:cNvSpPr>
          <p:nvPr>
            <p:ph type="chart" sz="quarter" idx="21" hasCustomPrompt="1"/>
          </p:nvPr>
        </p:nvSpPr>
        <p:spPr>
          <a:xfrm>
            <a:off x="8145463" y="2098674"/>
            <a:ext cx="3470275" cy="1857091"/>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sp>
        <p:nvSpPr>
          <p:cNvPr id="26" name="Chart Placeholder 4">
            <a:extLst>
              <a:ext uri="{FF2B5EF4-FFF2-40B4-BE49-F238E27FC236}">
                <a16:creationId xmlns:a16="http://schemas.microsoft.com/office/drawing/2014/main" id="{4B757421-2FBC-E741-A174-86B2942AFE57}"/>
              </a:ext>
            </a:extLst>
          </p:cNvPr>
          <p:cNvSpPr>
            <a:spLocks noGrp="1"/>
          </p:cNvSpPr>
          <p:nvPr>
            <p:ph type="chart" sz="quarter" idx="22" hasCustomPrompt="1"/>
          </p:nvPr>
        </p:nvSpPr>
        <p:spPr>
          <a:xfrm>
            <a:off x="8145463" y="4272247"/>
            <a:ext cx="3470275" cy="1857091"/>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7" name="Grupp 32">
            <a:extLst>
              <a:ext uri="{FF2B5EF4-FFF2-40B4-BE49-F238E27FC236}">
                <a16:creationId xmlns:a16="http://schemas.microsoft.com/office/drawing/2014/main" id="{2299BFFD-8D76-2B49-B434-B9878C23FBAE}"/>
              </a:ext>
            </a:extLst>
          </p:cNvPr>
          <p:cNvGrpSpPr/>
          <p:nvPr userDrawn="1"/>
        </p:nvGrpSpPr>
        <p:grpSpPr>
          <a:xfrm>
            <a:off x="576140" y="6451484"/>
            <a:ext cx="615478" cy="91194"/>
            <a:chOff x="576140" y="6451484"/>
            <a:chExt cx="615478" cy="91194"/>
          </a:xfrm>
          <a:solidFill>
            <a:schemeClr val="tx2"/>
          </a:solidFill>
        </p:grpSpPr>
        <p:sp>
          <p:nvSpPr>
            <p:cNvPr id="28" name="Bild 2">
              <a:extLst>
                <a:ext uri="{FF2B5EF4-FFF2-40B4-BE49-F238E27FC236}">
                  <a16:creationId xmlns:a16="http://schemas.microsoft.com/office/drawing/2014/main" id="{CEBE1B54-B6FB-B740-8B56-3B8AAEC1EC85}"/>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EEA3F33C-E9E0-DD4C-BBEA-2C0B61145220}"/>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5B11D485-06F7-1548-89B6-C85BD0EC567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FE6DB499-8CE4-9741-9C94-C79478F18068}"/>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2EBABB22-6F1D-4643-9B74-FD71012EB63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3" name="Bild 2">
              <a:extLst>
                <a:ext uri="{FF2B5EF4-FFF2-40B4-BE49-F238E27FC236}">
                  <a16:creationId xmlns:a16="http://schemas.microsoft.com/office/drawing/2014/main" id="{1E29AA56-2A38-0144-924A-9E08CF1CF399}"/>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4" name="Bild 2">
              <a:extLst>
                <a:ext uri="{FF2B5EF4-FFF2-40B4-BE49-F238E27FC236}">
                  <a16:creationId xmlns:a16="http://schemas.microsoft.com/office/drawing/2014/main" id="{D3C5CA02-6820-9A46-994C-6A82C4DDA75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8" name="Text Placeholder 7">
            <a:extLst>
              <a:ext uri="{FF2B5EF4-FFF2-40B4-BE49-F238E27FC236}">
                <a16:creationId xmlns:a16="http://schemas.microsoft.com/office/drawing/2014/main" id="{CCF0A91F-C49F-E041-B82D-A6DDF705351D}"/>
              </a:ext>
            </a:extLst>
          </p:cNvPr>
          <p:cNvSpPr>
            <a:spLocks noGrp="1"/>
          </p:cNvSpPr>
          <p:nvPr>
            <p:ph type="body" sz="quarter" idx="19" hasCustomPrompt="1"/>
          </p:nvPr>
        </p:nvSpPr>
        <p:spPr>
          <a:xfrm>
            <a:off x="576001"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20" name="Platshållare för text 2">
            <a:extLst>
              <a:ext uri="{FF2B5EF4-FFF2-40B4-BE49-F238E27FC236}">
                <a16:creationId xmlns:a16="http://schemas.microsoft.com/office/drawing/2014/main" id="{C66EF980-A725-2949-B97A-749850FCDB51}"/>
              </a:ext>
            </a:extLst>
          </p:cNvPr>
          <p:cNvSpPr>
            <a:spLocks noGrp="1"/>
          </p:cNvSpPr>
          <p:nvPr>
            <p:ph type="body" sz="quarter" idx="23" hasCustomPrompt="1"/>
          </p:nvPr>
        </p:nvSpPr>
        <p:spPr>
          <a:xfrm>
            <a:off x="576001"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1" name="Text Placeholder 7">
            <a:extLst>
              <a:ext uri="{FF2B5EF4-FFF2-40B4-BE49-F238E27FC236}">
                <a16:creationId xmlns:a16="http://schemas.microsoft.com/office/drawing/2014/main" id="{C002EC38-A2CD-9441-A63D-21CB0A77532B}"/>
              </a:ext>
            </a:extLst>
          </p:cNvPr>
          <p:cNvSpPr>
            <a:spLocks noGrp="1"/>
          </p:cNvSpPr>
          <p:nvPr>
            <p:ph type="body" sz="quarter" idx="24" hasCustomPrompt="1"/>
          </p:nvPr>
        </p:nvSpPr>
        <p:spPr>
          <a:xfrm>
            <a:off x="4360822" y="2098800"/>
            <a:ext cx="3481650"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overskrift
</a:t>
            </a:r>
            <a:endParaRPr lang="en-US" noProof="0" dirty="0"/>
          </a:p>
        </p:txBody>
      </p:sp>
      <p:sp>
        <p:nvSpPr>
          <p:cNvPr id="24" name="Platshållare för text 2">
            <a:extLst>
              <a:ext uri="{FF2B5EF4-FFF2-40B4-BE49-F238E27FC236}">
                <a16:creationId xmlns:a16="http://schemas.microsoft.com/office/drawing/2014/main" id="{68F64643-0934-E544-8EF3-DDF27D23990C}"/>
              </a:ext>
            </a:extLst>
          </p:cNvPr>
          <p:cNvSpPr>
            <a:spLocks noGrp="1"/>
          </p:cNvSpPr>
          <p:nvPr>
            <p:ph type="body" sz="quarter" idx="25" hasCustomPrompt="1"/>
          </p:nvPr>
        </p:nvSpPr>
        <p:spPr>
          <a:xfrm>
            <a:off x="4360822" y="2464310"/>
            <a:ext cx="3481650"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2" name="Platshållare för datum 3">
            <a:extLst>
              <a:ext uri="{FF2B5EF4-FFF2-40B4-BE49-F238E27FC236}">
                <a16:creationId xmlns:a16="http://schemas.microsoft.com/office/drawing/2014/main" id="{25B9466E-1561-3A43-B7CC-D96C48832D30}"/>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63E87D32-0927-4201-ABFD-9070B87561DC}" type="datetime1">
              <a:rPr lang="nb-NO" noProof="0" smtClean="0"/>
              <a:t>20.10.2022</a:t>
            </a:fld>
            <a:endParaRPr lang="en-US" noProof="0"/>
          </a:p>
        </p:txBody>
      </p:sp>
      <p:sp>
        <p:nvSpPr>
          <p:cNvPr id="23" name="Platshållare för sidfot 4">
            <a:extLst>
              <a:ext uri="{FF2B5EF4-FFF2-40B4-BE49-F238E27FC236}">
                <a16:creationId xmlns:a16="http://schemas.microsoft.com/office/drawing/2014/main" id="{2F9F85FB-38B2-B648-A272-CF8F228D699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35" name="Platshållare för bildnummer 5">
            <a:extLst>
              <a:ext uri="{FF2B5EF4-FFF2-40B4-BE49-F238E27FC236}">
                <a16:creationId xmlns:a16="http://schemas.microsoft.com/office/drawing/2014/main" id="{E6C74B85-D904-6740-B752-391BA959E1A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904696652"/>
      </p:ext>
    </p:extLst>
  </p:cSld>
  <p:clrMapOvr>
    <a:overrideClrMapping bg1="lt1" tx1="dk1" bg2="lt2" tx2="dk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Diagram">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2" name="Chart Placeholder 4">
            <a:extLst>
              <a:ext uri="{FF2B5EF4-FFF2-40B4-BE49-F238E27FC236}">
                <a16:creationId xmlns:a16="http://schemas.microsoft.com/office/drawing/2014/main" id="{C3D3CB84-4C51-4944-9D93-F993A25F730B}"/>
              </a:ext>
            </a:extLst>
          </p:cNvPr>
          <p:cNvSpPr>
            <a:spLocks noGrp="1"/>
          </p:cNvSpPr>
          <p:nvPr>
            <p:ph type="chart" sz="quarter" idx="20" hasCustomPrompt="1"/>
          </p:nvPr>
        </p:nvSpPr>
        <p:spPr>
          <a:xfrm>
            <a:off x="576264" y="2098674"/>
            <a:ext cx="11039474" cy="4037487"/>
          </a:xfrm>
        </p:spPr>
        <p:txBody>
          <a:bodyPr/>
          <a:lstStyle>
            <a:lvl1pPr marL="12700" indent="0" algn="ctr">
              <a:buNone/>
              <a:defRPr sz="1300">
                <a:solidFill>
                  <a:schemeClr val="tx2"/>
                </a:solidFill>
              </a:defRPr>
            </a:lvl1pPr>
          </a:lstStyle>
          <a:p>
            <a:r>
              <a:rPr lang="nb-NO" noProof="0" dirty="0"/>
              <a:t>Klikk for å legge til et diagram
</a:t>
            </a:r>
            <a:endParaRPr lang="en-US" noProof="0" dirty="0"/>
          </a:p>
        </p:txBody>
      </p:sp>
      <p:grpSp>
        <p:nvGrpSpPr>
          <p:cNvPr id="24" name="Grupp 32">
            <a:extLst>
              <a:ext uri="{FF2B5EF4-FFF2-40B4-BE49-F238E27FC236}">
                <a16:creationId xmlns:a16="http://schemas.microsoft.com/office/drawing/2014/main" id="{0166D808-3CB7-884E-95C7-EA74E9B4F048}"/>
              </a:ext>
            </a:extLst>
          </p:cNvPr>
          <p:cNvGrpSpPr/>
          <p:nvPr userDrawn="1"/>
        </p:nvGrpSpPr>
        <p:grpSpPr>
          <a:xfrm>
            <a:off x="576140" y="6451484"/>
            <a:ext cx="615478" cy="91194"/>
            <a:chOff x="576140" y="6451484"/>
            <a:chExt cx="615478" cy="91194"/>
          </a:xfrm>
          <a:solidFill>
            <a:schemeClr val="tx2"/>
          </a:solidFill>
        </p:grpSpPr>
        <p:sp>
          <p:nvSpPr>
            <p:cNvPr id="25" name="Bild 2">
              <a:extLst>
                <a:ext uri="{FF2B5EF4-FFF2-40B4-BE49-F238E27FC236}">
                  <a16:creationId xmlns:a16="http://schemas.microsoft.com/office/drawing/2014/main" id="{E6026D09-5D94-2047-81A1-BDED6F7CDCFD}"/>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09D15658-F29E-EE41-AE3A-1E438ADAB93C}"/>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9A3DDF5D-46F5-B344-8DAD-D5914874C3D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9" name="Bild 2">
              <a:extLst>
                <a:ext uri="{FF2B5EF4-FFF2-40B4-BE49-F238E27FC236}">
                  <a16:creationId xmlns:a16="http://schemas.microsoft.com/office/drawing/2014/main" id="{3A509201-ECF6-B64B-A0A7-231FAA504AB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30" name="Bild 2">
              <a:extLst>
                <a:ext uri="{FF2B5EF4-FFF2-40B4-BE49-F238E27FC236}">
                  <a16:creationId xmlns:a16="http://schemas.microsoft.com/office/drawing/2014/main" id="{A8421D0D-3339-7742-993A-EC5B51EBE591}"/>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31" name="Bild 2">
              <a:extLst>
                <a:ext uri="{FF2B5EF4-FFF2-40B4-BE49-F238E27FC236}">
                  <a16:creationId xmlns:a16="http://schemas.microsoft.com/office/drawing/2014/main" id="{D82288C4-6EC8-9547-AC38-3AE9F31FE90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32" name="Bild 2">
              <a:extLst>
                <a:ext uri="{FF2B5EF4-FFF2-40B4-BE49-F238E27FC236}">
                  <a16:creationId xmlns:a16="http://schemas.microsoft.com/office/drawing/2014/main" id="{66082E5D-4163-2F49-AA1C-B2405257920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6" name="Platshållare för datum 3">
            <a:extLst>
              <a:ext uri="{FF2B5EF4-FFF2-40B4-BE49-F238E27FC236}">
                <a16:creationId xmlns:a16="http://schemas.microsoft.com/office/drawing/2014/main" id="{8ADFF0B7-3A32-2C4B-BDF1-ECD3EE00D215}"/>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901038B7-9B1D-43A8-B0D1-607900BF5861}" type="datetime1">
              <a:rPr lang="nb-NO" noProof="0" smtClean="0"/>
              <a:t>20.10.2022</a:t>
            </a:fld>
            <a:endParaRPr lang="en-US" noProof="0"/>
          </a:p>
        </p:txBody>
      </p:sp>
      <p:sp>
        <p:nvSpPr>
          <p:cNvPr id="17" name="Platshållare för sidfot 4">
            <a:extLst>
              <a:ext uri="{FF2B5EF4-FFF2-40B4-BE49-F238E27FC236}">
                <a16:creationId xmlns:a16="http://schemas.microsoft.com/office/drawing/2014/main" id="{EEEE660B-80A1-2741-8402-38F2598A8CA3}"/>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18" name="Platshållare för bildnummer 5">
            <a:extLst>
              <a:ext uri="{FF2B5EF4-FFF2-40B4-BE49-F238E27FC236}">
                <a16:creationId xmlns:a16="http://schemas.microsoft.com/office/drawing/2014/main" id="{921A1170-AB66-574D-93A2-A29BD448CFD2}"/>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2285851876"/>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4 Full tabell">
    <p:bg>
      <p:bgRef idx="1001">
        <a:schemeClr val="bg1"/>
      </p:bgRef>
    </p:bg>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5999" y="720001"/>
            <a:ext cx="11039474"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able Placeholder 5">
            <a:extLst>
              <a:ext uri="{FF2B5EF4-FFF2-40B4-BE49-F238E27FC236}">
                <a16:creationId xmlns:a16="http://schemas.microsoft.com/office/drawing/2014/main" id="{3BFD68C4-B563-2D4A-A4B9-CA7F194CE4D4}"/>
              </a:ext>
            </a:extLst>
          </p:cNvPr>
          <p:cNvSpPr>
            <a:spLocks noGrp="1"/>
          </p:cNvSpPr>
          <p:nvPr>
            <p:ph type="tbl" sz="quarter" idx="19" hasCustomPrompt="1"/>
          </p:nvPr>
        </p:nvSpPr>
        <p:spPr>
          <a:xfrm>
            <a:off x="576264" y="2098801"/>
            <a:ext cx="11039474" cy="4037362"/>
          </a:xfrm>
        </p:spPr>
        <p:txBody>
          <a:bodyPr/>
          <a:lstStyle>
            <a:lvl1pPr marL="12700" indent="0" algn="ctr">
              <a:buNone/>
              <a:defRPr sz="1300">
                <a:solidFill>
                  <a:schemeClr val="tx2"/>
                </a:solidFill>
              </a:defRPr>
            </a:lvl1pPr>
          </a:lstStyle>
          <a:p>
            <a:r>
              <a:rPr lang="nb-NO" noProof="0" dirty="0"/>
              <a:t>Klikk for å legge til en tabell
</a:t>
            </a:r>
            <a:endParaRPr lang="en-US" noProof="0" dirty="0"/>
          </a:p>
        </p:txBody>
      </p:sp>
      <p:sp>
        <p:nvSpPr>
          <p:cNvPr id="22" name="Platshållare för datum 3">
            <a:extLst>
              <a:ext uri="{FF2B5EF4-FFF2-40B4-BE49-F238E27FC236}">
                <a16:creationId xmlns:a16="http://schemas.microsoft.com/office/drawing/2014/main" id="{69FE7AF7-F6A3-C640-A514-17AD055415B6}"/>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8619BF56-325D-4DA5-9AA6-BA72B9B8DB4E}" type="datetime1">
              <a:rPr lang="nb-NO" noProof="0" smtClean="0"/>
              <a:t>20.10.2022</a:t>
            </a:fld>
            <a:endParaRPr lang="en-US" noProof="0"/>
          </a:p>
        </p:txBody>
      </p:sp>
      <p:sp>
        <p:nvSpPr>
          <p:cNvPr id="23" name="Platshållare för sidfot 4">
            <a:extLst>
              <a:ext uri="{FF2B5EF4-FFF2-40B4-BE49-F238E27FC236}">
                <a16:creationId xmlns:a16="http://schemas.microsoft.com/office/drawing/2014/main" id="{075A2326-1E29-9B4D-BAE6-F7E11ED8995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24" name="Platshållare för bildnummer 5">
            <a:extLst>
              <a:ext uri="{FF2B5EF4-FFF2-40B4-BE49-F238E27FC236}">
                <a16:creationId xmlns:a16="http://schemas.microsoft.com/office/drawing/2014/main" id="{C81EA6FF-C1A7-DD40-9726-BB59D2F3B26B}"/>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206882800"/>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5 Tekst i kolonner Blå/Grå">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én linje
</a:t>
            </a:r>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5B47F0ED-B34E-F740-BB96-31AB716AB214}"/>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3" name="Platshållare för text 2">
            <a:extLst>
              <a:ext uri="{FF2B5EF4-FFF2-40B4-BE49-F238E27FC236}">
                <a16:creationId xmlns:a16="http://schemas.microsoft.com/office/drawing/2014/main" id="{82839781-9E89-2E4B-BF5A-FCFE0FEEAF53}"/>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5" name="Text Placeholder 7">
            <a:extLst>
              <a:ext uri="{FF2B5EF4-FFF2-40B4-BE49-F238E27FC236}">
                <a16:creationId xmlns:a16="http://schemas.microsoft.com/office/drawing/2014/main" id="{A6ACECAA-6C52-1F44-BE0A-70D683814D99}"/>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6" name="Platshållare för text 2">
            <a:extLst>
              <a:ext uri="{FF2B5EF4-FFF2-40B4-BE49-F238E27FC236}">
                <a16:creationId xmlns:a16="http://schemas.microsoft.com/office/drawing/2014/main" id="{A69AB6DF-EAFF-2242-82F5-78B1D08532CF}"/>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8" name="Platshållare för datum 3">
            <a:extLst>
              <a:ext uri="{FF2B5EF4-FFF2-40B4-BE49-F238E27FC236}">
                <a16:creationId xmlns:a16="http://schemas.microsoft.com/office/drawing/2014/main" id="{6319712A-97E1-A445-BAC4-0F99CFE0DF82}"/>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4C8BBFF1-FCB4-4AD4-A06F-8C0DD4887E4F}" type="datetime1">
              <a:rPr lang="nb-NO" noProof="0" smtClean="0"/>
              <a:t>20.10.2022</a:t>
            </a:fld>
            <a:endParaRPr lang="en-US" noProof="0"/>
          </a:p>
        </p:txBody>
      </p:sp>
      <p:sp>
        <p:nvSpPr>
          <p:cNvPr id="29" name="Platshållare för sidfot 4">
            <a:extLst>
              <a:ext uri="{FF2B5EF4-FFF2-40B4-BE49-F238E27FC236}">
                <a16:creationId xmlns:a16="http://schemas.microsoft.com/office/drawing/2014/main" id="{F9676C8E-A386-A846-AF45-4B98FBCCACAE}"/>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30" name="Platshållare för bildnummer 5">
            <a:extLst>
              <a:ext uri="{FF2B5EF4-FFF2-40B4-BE49-F238E27FC236}">
                <a16:creationId xmlns:a16="http://schemas.microsoft.com/office/drawing/2014/main" id="{26558BBE-F21B-9B45-9244-B8FDB77F0650}"/>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44947498"/>
      </p:ext>
    </p:extLst>
  </p:cSld>
  <p:clrMapOvr>
    <a:overrideClrMapping bg1="lt1" tx1="dk1" bg2="lt2" tx2="dk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5 Tekst i kolonner Grønn/Grå">
    <p:bg>
      <p:bgRef idx="1001">
        <a:schemeClr val="bg1"/>
      </p:bgRef>
    </p:bg>
    <p:spTree>
      <p:nvGrpSpPr>
        <p:cNvPr id="1" name=""/>
        <p:cNvGrpSpPr/>
        <p:nvPr/>
      </p:nvGrpSpPr>
      <p:grpSpPr>
        <a:xfrm>
          <a:off x="0" y="0"/>
          <a:ext cx="0" cy="0"/>
          <a:chOff x="0" y="0"/>
          <a:chExt cx="0" cy="0"/>
        </a:xfrm>
      </p:grpSpPr>
      <p:sp>
        <p:nvSpPr>
          <p:cNvPr id="24" name="Rektangel 44">
            <a:extLst>
              <a:ext uri="{FF2B5EF4-FFF2-40B4-BE49-F238E27FC236}">
                <a16:creationId xmlns:a16="http://schemas.microsoft.com/office/drawing/2014/main" id="{27844A3D-8243-2143-85B5-BB3E1585307B}"/>
              </a:ext>
            </a:extLst>
          </p:cNvPr>
          <p:cNvSpPr/>
          <p:nvPr userDrawn="1"/>
        </p:nvSpPr>
        <p:spPr>
          <a:xfrm>
            <a:off x="587718" y="1507524"/>
            <a:ext cx="5365407" cy="46234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2"/>
              </a:solidFill>
            </a:endParaRPr>
          </a:p>
        </p:txBody>
      </p:sp>
      <p:sp>
        <p:nvSpPr>
          <p:cNvPr id="27" name="Rektangel 43">
            <a:extLst>
              <a:ext uri="{FF2B5EF4-FFF2-40B4-BE49-F238E27FC236}">
                <a16:creationId xmlns:a16="http://schemas.microsoft.com/office/drawing/2014/main" id="{D2047841-A38E-E04D-92A9-4F647F6B7944}"/>
              </a:ext>
            </a:extLst>
          </p:cNvPr>
          <p:cNvSpPr/>
          <p:nvPr userDrawn="1"/>
        </p:nvSpPr>
        <p:spPr>
          <a:xfrm>
            <a:off x="6238875" y="1507524"/>
            <a:ext cx="5382444" cy="462348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solidFill>
                <a:schemeClr val="tx1"/>
              </a:solidFill>
            </a:endParaRPr>
          </a:p>
        </p:txBody>
      </p:sp>
      <p:sp>
        <p:nvSpPr>
          <p:cNvPr id="19" name="Text Placeholder 18">
            <a:extLst>
              <a:ext uri="{FF2B5EF4-FFF2-40B4-BE49-F238E27FC236}">
                <a16:creationId xmlns:a16="http://schemas.microsoft.com/office/drawing/2014/main" id="{696CCD45-BBC3-4242-B2B8-F5604A1D97BB}"/>
              </a:ext>
            </a:extLst>
          </p:cNvPr>
          <p:cNvSpPr>
            <a:spLocks noGrp="1"/>
          </p:cNvSpPr>
          <p:nvPr>
            <p:ph type="body" sz="quarter" idx="14" hasCustomPrompt="1"/>
          </p:nvPr>
        </p:nvSpPr>
        <p:spPr>
          <a:xfrm>
            <a:off x="576000" y="720001"/>
            <a:ext cx="11039738" cy="4212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én linje
</a:t>
            </a:r>
            <a:endParaRPr lang="en-US" noProof="0" dirty="0"/>
          </a:p>
        </p:txBody>
      </p:sp>
      <p:grpSp>
        <p:nvGrpSpPr>
          <p:cNvPr id="13" name="Grupp 32">
            <a:extLst>
              <a:ext uri="{FF2B5EF4-FFF2-40B4-BE49-F238E27FC236}">
                <a16:creationId xmlns:a16="http://schemas.microsoft.com/office/drawing/2014/main" id="{6052E143-9E4E-A74A-B270-30FD881BF636}"/>
              </a:ext>
            </a:extLst>
          </p:cNvPr>
          <p:cNvGrpSpPr/>
          <p:nvPr userDrawn="1"/>
        </p:nvGrpSpPr>
        <p:grpSpPr>
          <a:xfrm>
            <a:off x="576140" y="6451484"/>
            <a:ext cx="615478" cy="91194"/>
            <a:chOff x="576140" y="6451484"/>
            <a:chExt cx="615478" cy="91194"/>
          </a:xfrm>
          <a:solidFill>
            <a:schemeClr val="tx2"/>
          </a:solidFill>
        </p:grpSpPr>
        <p:sp>
          <p:nvSpPr>
            <p:cNvPr id="14" name="Bild 2">
              <a:extLst>
                <a:ext uri="{FF2B5EF4-FFF2-40B4-BE49-F238E27FC236}">
                  <a16:creationId xmlns:a16="http://schemas.microsoft.com/office/drawing/2014/main" id="{8EFB6FE1-71C4-C84E-8225-1ED321BF2576}"/>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5" name="Bild 2">
              <a:extLst>
                <a:ext uri="{FF2B5EF4-FFF2-40B4-BE49-F238E27FC236}">
                  <a16:creationId xmlns:a16="http://schemas.microsoft.com/office/drawing/2014/main" id="{C75C6BBC-8CE7-1447-9C1A-5CF2E31B8E86}"/>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6" name="Bild 2">
              <a:extLst>
                <a:ext uri="{FF2B5EF4-FFF2-40B4-BE49-F238E27FC236}">
                  <a16:creationId xmlns:a16="http://schemas.microsoft.com/office/drawing/2014/main" id="{C67E8788-BA40-7B4E-8CE0-D014697FF57F}"/>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17" name="Bild 2">
              <a:extLst>
                <a:ext uri="{FF2B5EF4-FFF2-40B4-BE49-F238E27FC236}">
                  <a16:creationId xmlns:a16="http://schemas.microsoft.com/office/drawing/2014/main" id="{95E3D91E-8773-7A4B-A13C-0E4FBDFC5FE3}"/>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18" name="Bild 2">
              <a:extLst>
                <a:ext uri="{FF2B5EF4-FFF2-40B4-BE49-F238E27FC236}">
                  <a16:creationId xmlns:a16="http://schemas.microsoft.com/office/drawing/2014/main" id="{93A47CE2-36F2-314E-B92A-3F8A641FD515}"/>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E1EEBA04-4683-4848-BB26-CA97EA2ECDBF}"/>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00FB335B-B11A-1A47-80E0-92010385FE92}"/>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2" name="Text Placeholder 7">
            <a:extLst>
              <a:ext uri="{FF2B5EF4-FFF2-40B4-BE49-F238E27FC236}">
                <a16:creationId xmlns:a16="http://schemas.microsoft.com/office/drawing/2014/main" id="{4B605BB7-B2F3-B84E-B03B-86DFCB3BA50D}"/>
              </a:ext>
            </a:extLst>
          </p:cNvPr>
          <p:cNvSpPr>
            <a:spLocks noGrp="1"/>
          </p:cNvSpPr>
          <p:nvPr>
            <p:ph type="body" sz="quarter" idx="21" hasCustomPrompt="1"/>
          </p:nvPr>
        </p:nvSpPr>
        <p:spPr>
          <a:xfrm>
            <a:off x="996819" y="1812559"/>
            <a:ext cx="4545239" cy="278640"/>
          </a:xfrm>
        </p:spPr>
        <p:txBody>
          <a:bodyPr numCol="1"/>
          <a:lstStyle>
            <a:lvl1pPr marL="0" indent="0">
              <a:lnSpc>
                <a:spcPct val="100000"/>
              </a:lnSpc>
              <a:spcBef>
                <a:spcPts val="0"/>
              </a:spcBef>
              <a:spcAft>
                <a:spcPts val="1000"/>
              </a:spcAft>
              <a:buNone/>
              <a:defRPr sz="1600" b="1" spc="40" baseline="0">
                <a:solidFill>
                  <a:schemeClr val="bg1"/>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3" name="Platshållare för text 2">
            <a:extLst>
              <a:ext uri="{FF2B5EF4-FFF2-40B4-BE49-F238E27FC236}">
                <a16:creationId xmlns:a16="http://schemas.microsoft.com/office/drawing/2014/main" id="{91A18B88-BC29-1545-A005-7757B0356CFF}"/>
              </a:ext>
            </a:extLst>
          </p:cNvPr>
          <p:cNvSpPr>
            <a:spLocks noGrp="1"/>
          </p:cNvSpPr>
          <p:nvPr>
            <p:ph type="body" sz="quarter" idx="23" hasCustomPrompt="1"/>
          </p:nvPr>
        </p:nvSpPr>
        <p:spPr>
          <a:xfrm>
            <a:off x="996819" y="2178069"/>
            <a:ext cx="4545239" cy="3665028"/>
          </a:xfrm>
        </p:spPr>
        <p:txBody>
          <a:bodyPr numCol="1" spcCol="288000"/>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6" name="Text Placeholder 7">
            <a:extLst>
              <a:ext uri="{FF2B5EF4-FFF2-40B4-BE49-F238E27FC236}">
                <a16:creationId xmlns:a16="http://schemas.microsoft.com/office/drawing/2014/main" id="{23B7487A-37EB-5B4D-AD31-7D94C9D39783}"/>
              </a:ext>
            </a:extLst>
          </p:cNvPr>
          <p:cNvSpPr>
            <a:spLocks noGrp="1"/>
          </p:cNvSpPr>
          <p:nvPr>
            <p:ph type="body" sz="quarter" idx="24" hasCustomPrompt="1"/>
          </p:nvPr>
        </p:nvSpPr>
        <p:spPr>
          <a:xfrm>
            <a:off x="6657478" y="1812559"/>
            <a:ext cx="4545239" cy="278640"/>
          </a:xfrm>
        </p:spPr>
        <p:txBody>
          <a:bodyPr numCol="1"/>
          <a:lstStyle>
            <a:lvl1pPr marL="0" indent="0">
              <a:lnSpc>
                <a:spcPct val="100000"/>
              </a:lnSpc>
              <a:spcBef>
                <a:spcPts val="0"/>
              </a:spcBef>
              <a:spcAft>
                <a:spcPts val="1000"/>
              </a:spcAft>
              <a:buNone/>
              <a:defRPr sz="1600" b="1" spc="40" baseline="0">
                <a:solidFill>
                  <a:schemeClr val="tx2"/>
                </a:solidFill>
              </a:defRPr>
            </a:lvl1pPr>
            <a:lvl2pPr marL="14288" indent="0">
              <a:lnSpc>
                <a:spcPct val="100000"/>
              </a:lnSpc>
              <a:spcBef>
                <a:spcPts val="0"/>
              </a:spcBef>
              <a:spcAft>
                <a:spcPts val="1000"/>
              </a:spcAft>
              <a:buNone/>
              <a:tabLst/>
              <a:defRPr sz="1600" spc="40" baseline="0">
                <a:solidFill>
                  <a:schemeClr val="tx1"/>
                </a:solidFill>
              </a:defRPr>
            </a:lvl2pPr>
            <a:lvl3pPr marL="223838" indent="-179388">
              <a:tabLst/>
              <a:defRPr sz="1600" spc="40" baseline="0">
                <a:solidFill>
                  <a:schemeClr val="tx1"/>
                </a:solidFill>
              </a:defRPr>
            </a:lvl3pPr>
            <a:lvl4pPr marL="357188" indent="-133350">
              <a:tabLst/>
              <a:defRPr sz="1400" spc="40" baseline="0">
                <a:solidFill>
                  <a:schemeClr val="tx1"/>
                </a:solidFill>
              </a:defRPr>
            </a:lvl4pPr>
            <a:lvl5pPr marL="627063" indent="-179388">
              <a:tabLst/>
              <a:defRPr sz="1200" spc="40" baseline="0">
                <a:solidFill>
                  <a:schemeClr val="tx1"/>
                </a:solidFill>
              </a:defRPr>
            </a:lvl5pPr>
          </a:lstStyle>
          <a:p>
            <a:pPr lvl="0"/>
            <a:r>
              <a:rPr lang="nb-NO" noProof="0" dirty="0"/>
              <a:t>Klikk for å legge til en kort overskrift
</a:t>
            </a:r>
            <a:endParaRPr lang="en-US" noProof="0" dirty="0"/>
          </a:p>
        </p:txBody>
      </p:sp>
      <p:sp>
        <p:nvSpPr>
          <p:cNvPr id="29" name="Platshållare för text 2">
            <a:extLst>
              <a:ext uri="{FF2B5EF4-FFF2-40B4-BE49-F238E27FC236}">
                <a16:creationId xmlns:a16="http://schemas.microsoft.com/office/drawing/2014/main" id="{814F133D-F0F6-F94F-9E60-968BEDC32C44}"/>
              </a:ext>
            </a:extLst>
          </p:cNvPr>
          <p:cNvSpPr>
            <a:spLocks noGrp="1"/>
          </p:cNvSpPr>
          <p:nvPr>
            <p:ph type="body" sz="quarter" idx="25" hasCustomPrompt="1"/>
          </p:nvPr>
        </p:nvSpPr>
        <p:spPr>
          <a:xfrm>
            <a:off x="6657478" y="2178069"/>
            <a:ext cx="4545239" cy="3665028"/>
          </a:xfrm>
        </p:spPr>
        <p:txBody>
          <a:bodyPr numCol="1" spcCol="288000"/>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25" name="Platshållare för datum 3">
            <a:extLst>
              <a:ext uri="{FF2B5EF4-FFF2-40B4-BE49-F238E27FC236}">
                <a16:creationId xmlns:a16="http://schemas.microsoft.com/office/drawing/2014/main" id="{7402BE31-CC27-E847-BDD9-D6C887964714}"/>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5CA5ED29-ECBF-4C0D-94C0-25A68D444B07}" type="datetime1">
              <a:rPr lang="nb-NO" noProof="0" smtClean="0"/>
              <a:t>20.10.2022</a:t>
            </a:fld>
            <a:endParaRPr lang="en-US" noProof="0"/>
          </a:p>
        </p:txBody>
      </p:sp>
      <p:sp>
        <p:nvSpPr>
          <p:cNvPr id="28" name="Platshållare för sidfot 4">
            <a:extLst>
              <a:ext uri="{FF2B5EF4-FFF2-40B4-BE49-F238E27FC236}">
                <a16:creationId xmlns:a16="http://schemas.microsoft.com/office/drawing/2014/main" id="{1265CF89-4A7C-0D44-A384-D4D812EA2CE5}"/>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30" name="Platshållare för bildnummer 5">
            <a:extLst>
              <a:ext uri="{FF2B5EF4-FFF2-40B4-BE49-F238E27FC236}">
                <a16:creationId xmlns:a16="http://schemas.microsoft.com/office/drawing/2014/main" id="{6B0EBF6B-CE1D-134E-8D4C-03EA3C2B194F}"/>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1212245555"/>
      </p:ext>
    </p:extLst>
  </p:cSld>
  <p:clrMapOvr>
    <a:overrideClrMapping bg1="lt1" tx1="dk1" bg2="lt2" tx2="dk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nk - hvit">
    <p:bg>
      <p:bgRef idx="1001">
        <a:schemeClr val="bg1"/>
      </p:bgRef>
    </p:bg>
    <p:spTree>
      <p:nvGrpSpPr>
        <p:cNvPr id="1" name=""/>
        <p:cNvGrpSpPr/>
        <p:nvPr/>
      </p:nvGrpSpPr>
      <p:grpSpPr>
        <a:xfrm>
          <a:off x="0" y="0"/>
          <a:ext cx="0" cy="0"/>
          <a:chOff x="0" y="0"/>
          <a:chExt cx="0" cy="0"/>
        </a:xfrm>
      </p:grpSpPr>
      <p:sp>
        <p:nvSpPr>
          <p:cNvPr id="2" name="Platshållare för datum 3">
            <a:extLst>
              <a:ext uri="{FF2B5EF4-FFF2-40B4-BE49-F238E27FC236}">
                <a16:creationId xmlns:a16="http://schemas.microsoft.com/office/drawing/2014/main" id="{25CC405D-8498-714E-B2F7-E928AEECE0D3}"/>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tx2"/>
                </a:solidFill>
              </a:defRPr>
            </a:lvl1pPr>
          </a:lstStyle>
          <a:p>
            <a:fld id="{273272EF-1ADA-41A8-8550-ED27F9F9F6C8}" type="datetime1">
              <a:rPr lang="nb-NO" noProof="0" smtClean="0"/>
              <a:t>20.10.2022</a:t>
            </a:fld>
            <a:endParaRPr lang="en-US" noProof="0"/>
          </a:p>
        </p:txBody>
      </p:sp>
      <p:sp>
        <p:nvSpPr>
          <p:cNvPr id="3" name="Platshållare för sidfot 4">
            <a:extLst>
              <a:ext uri="{FF2B5EF4-FFF2-40B4-BE49-F238E27FC236}">
                <a16:creationId xmlns:a16="http://schemas.microsoft.com/office/drawing/2014/main" id="{B5435A3C-88FA-D846-9506-F253318AEBC7}"/>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tx2"/>
                </a:solidFill>
              </a:defRPr>
            </a:lvl1pPr>
          </a:lstStyle>
          <a:p>
            <a:r>
              <a:rPr lang="en-US" noProof="0"/>
              <a:t>Gå til topp- og bunntekst for å endre tekst</a:t>
            </a:r>
            <a:endParaRPr lang="en-US" noProof="0" dirty="0"/>
          </a:p>
        </p:txBody>
      </p:sp>
      <p:sp>
        <p:nvSpPr>
          <p:cNvPr id="4" name="Platshållare för bildnummer 5">
            <a:extLst>
              <a:ext uri="{FF2B5EF4-FFF2-40B4-BE49-F238E27FC236}">
                <a16:creationId xmlns:a16="http://schemas.microsoft.com/office/drawing/2014/main" id="{B7AF931E-E5C1-9944-83DE-D94C8A4F3F5D}"/>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723952200"/>
      </p:ext>
    </p:extLst>
  </p:cSld>
  <p:clrMapOvr>
    <a:overrideClrMapping bg1="lt1" tx1="dk1" bg2="lt2" tx2="dk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6 Overskrift og tekst">
    <p:spTree>
      <p:nvGrpSpPr>
        <p:cNvPr id="1" name=""/>
        <p:cNvGrpSpPr/>
        <p:nvPr/>
      </p:nvGrpSpPr>
      <p:grpSpPr>
        <a:xfrm>
          <a:off x="0" y="0"/>
          <a:ext cx="0" cy="0"/>
          <a:chOff x="0" y="0"/>
          <a:chExt cx="0" cy="0"/>
        </a:xfrm>
      </p:grpSpPr>
      <p:grpSp>
        <p:nvGrpSpPr>
          <p:cNvPr id="17" name="Grupp 32">
            <a:extLst>
              <a:ext uri="{FF2B5EF4-FFF2-40B4-BE49-F238E27FC236}">
                <a16:creationId xmlns:a16="http://schemas.microsoft.com/office/drawing/2014/main" id="{06A06E8E-9AC5-474F-9D8F-BE8A4B8DF25A}"/>
              </a:ext>
            </a:extLst>
          </p:cNvPr>
          <p:cNvGrpSpPr/>
          <p:nvPr userDrawn="1"/>
        </p:nvGrpSpPr>
        <p:grpSpPr>
          <a:xfrm>
            <a:off x="576140" y="6451484"/>
            <a:ext cx="615478" cy="91194"/>
            <a:chOff x="576140" y="6451484"/>
            <a:chExt cx="615478" cy="91194"/>
          </a:xfrm>
          <a:solidFill>
            <a:schemeClr val="tx2"/>
          </a:solidFill>
        </p:grpSpPr>
        <p:sp>
          <p:nvSpPr>
            <p:cNvPr id="18" name="Bild 2">
              <a:extLst>
                <a:ext uri="{FF2B5EF4-FFF2-40B4-BE49-F238E27FC236}">
                  <a16:creationId xmlns:a16="http://schemas.microsoft.com/office/drawing/2014/main" id="{75F62DFF-CE28-2847-9178-371361C4B379}"/>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56F4E682-4CA9-5346-8CD6-98F8EACD6CE7}"/>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11510029-65DB-F040-9ED5-A182045EEF2B}"/>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882E3E49-2F44-5445-B3D9-4FA93CE1837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E77E397B-C384-F949-9F60-67A86BD39DC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DBE8665D-1D7B-BC49-9416-388A79FA9660}"/>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25BD59B-C1DD-BF4D-89DA-D56603C3E329}"/>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26" name="Text Placeholder 18">
            <a:extLst>
              <a:ext uri="{FF2B5EF4-FFF2-40B4-BE49-F238E27FC236}">
                <a16:creationId xmlns:a16="http://schemas.microsoft.com/office/drawing/2014/main" id="{A6ED295F-AFF0-3548-BAA8-8DAFA2BDE3F6}"/>
              </a:ext>
            </a:extLst>
          </p:cNvPr>
          <p:cNvSpPr>
            <a:spLocks noGrp="1"/>
          </p:cNvSpPr>
          <p:nvPr>
            <p:ph type="body" sz="quarter" idx="14" hasCustomPrompt="1"/>
          </p:nvPr>
        </p:nvSpPr>
        <p:spPr>
          <a:xfrm>
            <a:off x="576000" y="731027"/>
            <a:ext cx="11039738" cy="860400"/>
          </a:xfrm>
          <a:prstGeom prst="rect">
            <a:avLst/>
          </a:prstGeom>
        </p:spPr>
        <p:txBody>
          <a:bodyPr anchor="t">
            <a:noAutofit/>
          </a:bodyPr>
          <a:lstStyle>
            <a:lvl1pPr marL="0" indent="0">
              <a:lnSpc>
                <a:spcPct val="85000"/>
              </a:lnSpc>
              <a:spcBef>
                <a:spcPts val="0"/>
              </a:spcBef>
              <a:buNone/>
              <a:defRPr sz="3600" spc="40" baseline="0">
                <a:solidFill>
                  <a:schemeClr val="tx2"/>
                </a:solidFill>
              </a:defRPr>
            </a:lvl1pPr>
          </a:lstStyle>
          <a:p>
            <a:pPr lvl="0"/>
            <a:r>
              <a:rPr lang="nb-NO" noProof="0" dirty="0"/>
              <a:t>Klikk for å legge til en overskrift på maksimalt to linjer
</a:t>
            </a:r>
            <a:endParaRPr lang="en-US" noProof="0" dirty="0"/>
          </a:p>
        </p:txBody>
      </p:sp>
      <p:sp>
        <p:nvSpPr>
          <p:cNvPr id="25" name="Platshållare för text 11">
            <a:extLst>
              <a:ext uri="{FF2B5EF4-FFF2-40B4-BE49-F238E27FC236}">
                <a16:creationId xmlns:a16="http://schemas.microsoft.com/office/drawing/2014/main" id="{2E8EBC9E-D535-B04E-BD8C-391B61C35F12}"/>
              </a:ext>
            </a:extLst>
          </p:cNvPr>
          <p:cNvSpPr>
            <a:spLocks noGrp="1"/>
          </p:cNvSpPr>
          <p:nvPr>
            <p:ph type="body" sz="quarter" idx="20" hasCustomPrompt="1"/>
          </p:nvPr>
        </p:nvSpPr>
        <p:spPr>
          <a:xfrm>
            <a:off x="576000" y="2527200"/>
            <a:ext cx="5377125" cy="3600450"/>
          </a:xfrm>
        </p:spPr>
        <p:txBody>
          <a:bodyPr/>
          <a:lstStyle/>
          <a:p>
            <a:pPr lvl="0"/>
            <a:r>
              <a:rPr lang="nb-NO" noProof="0" dirty="0"/>
              <a:t>Klikk for å legge til brødtekst
</a:t>
            </a:r>
            <a:r>
              <a:rPr lang="en-US" noProof="0" dirty="0"/>
              <a:t>Second level</a:t>
            </a:r>
          </a:p>
          <a:p>
            <a:pPr lvl="2"/>
            <a:r>
              <a:rPr lang="en-US" noProof="0" dirty="0"/>
              <a:t>Third level</a:t>
            </a:r>
          </a:p>
          <a:p>
            <a:pPr lvl="3"/>
            <a:r>
              <a:rPr lang="en-US" noProof="0" dirty="0"/>
              <a:t>Fourth level </a:t>
            </a:r>
          </a:p>
          <a:p>
            <a:pPr lvl="4"/>
            <a:r>
              <a:rPr lang="en-US" noProof="0" dirty="0"/>
              <a:t>Fifth level</a:t>
            </a:r>
          </a:p>
        </p:txBody>
      </p:sp>
      <p:sp>
        <p:nvSpPr>
          <p:cNvPr id="15" name="Platshållare för datum 3">
            <a:extLst>
              <a:ext uri="{FF2B5EF4-FFF2-40B4-BE49-F238E27FC236}">
                <a16:creationId xmlns:a16="http://schemas.microsoft.com/office/drawing/2014/main" id="{733CC2DA-8DFA-764F-8E5E-F7A7044146E6}"/>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622B3548-D14D-47CA-ADD8-7897B9075EB1}" type="datetime1">
              <a:rPr lang="nb-NO" noProof="0" smtClean="0"/>
              <a:t>20.10.2022</a:t>
            </a:fld>
            <a:endParaRPr lang="en-US" noProof="0"/>
          </a:p>
        </p:txBody>
      </p:sp>
      <p:sp>
        <p:nvSpPr>
          <p:cNvPr id="16" name="Platshållare för sidfot 4">
            <a:extLst>
              <a:ext uri="{FF2B5EF4-FFF2-40B4-BE49-F238E27FC236}">
                <a16:creationId xmlns:a16="http://schemas.microsoft.com/office/drawing/2014/main" id="{067D4784-F924-C644-B32C-74F9BB27C9B2}"/>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27" name="Platshållare för bildnummer 5">
            <a:extLst>
              <a:ext uri="{FF2B5EF4-FFF2-40B4-BE49-F238E27FC236}">
                <a16:creationId xmlns:a16="http://schemas.microsoft.com/office/drawing/2014/main" id="{31F4C005-599D-6342-ABC7-0A72573226B1}"/>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2822387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Kapittelslide - Blå">
    <p:bg>
      <p:bgRef idx="1001">
        <a:schemeClr val="bg2"/>
      </p:bgRef>
    </p:bg>
    <p:spTree>
      <p:nvGrpSpPr>
        <p:cNvPr id="1" name=""/>
        <p:cNvGrpSpPr/>
        <p:nvPr/>
      </p:nvGrpSpPr>
      <p:grpSpPr>
        <a:xfrm>
          <a:off x="0" y="0"/>
          <a:ext cx="0" cy="0"/>
          <a:chOff x="0" y="0"/>
          <a:chExt cx="0" cy="0"/>
        </a:xfrm>
      </p:grpSpPr>
      <p:sp>
        <p:nvSpPr>
          <p:cNvPr id="16" name="Text Placeholder 18">
            <a:extLst>
              <a:ext uri="{FF2B5EF4-FFF2-40B4-BE49-F238E27FC236}">
                <a16:creationId xmlns:a16="http://schemas.microsoft.com/office/drawing/2014/main" id="{F7778766-F776-2644-80BC-C322DB5143E5}"/>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tx1"/>
                </a:solidFill>
              </a:defRPr>
            </a:lvl1pPr>
          </a:lstStyle>
          <a:p>
            <a:pPr lvl="0"/>
            <a:r>
              <a:rPr lang="nb-NO" noProof="0" dirty="0"/>
              <a:t>Klikk for å legge til en overskrift på to linjer</a:t>
            </a:r>
            <a:endParaRPr lang="en-US" noProof="0" dirty="0"/>
          </a:p>
        </p:txBody>
      </p:sp>
      <p:grpSp>
        <p:nvGrpSpPr>
          <p:cNvPr id="17" name="Grupp 32">
            <a:extLst>
              <a:ext uri="{FF2B5EF4-FFF2-40B4-BE49-F238E27FC236}">
                <a16:creationId xmlns:a16="http://schemas.microsoft.com/office/drawing/2014/main" id="{CCC1C461-9A79-5540-8EA5-15E5AD6E1CA7}"/>
              </a:ext>
            </a:extLst>
          </p:cNvPr>
          <p:cNvGrpSpPr/>
          <p:nvPr userDrawn="1"/>
        </p:nvGrpSpPr>
        <p:grpSpPr>
          <a:xfrm>
            <a:off x="576140" y="6451484"/>
            <a:ext cx="615478" cy="91194"/>
            <a:chOff x="576140" y="6451484"/>
            <a:chExt cx="615478" cy="91194"/>
          </a:xfrm>
          <a:solidFill>
            <a:schemeClr val="tx1"/>
          </a:solidFill>
        </p:grpSpPr>
        <p:sp>
          <p:nvSpPr>
            <p:cNvPr id="18" name="Bild 2">
              <a:extLst>
                <a:ext uri="{FF2B5EF4-FFF2-40B4-BE49-F238E27FC236}">
                  <a16:creationId xmlns:a16="http://schemas.microsoft.com/office/drawing/2014/main" id="{B7D99BA8-54ED-9945-B3A3-B69B3E549BA3}"/>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1"/>
                </a:solidFill>
              </a:endParaRPr>
            </a:p>
          </p:txBody>
        </p:sp>
        <p:sp>
          <p:nvSpPr>
            <p:cNvPr id="19" name="Bild 2">
              <a:extLst>
                <a:ext uri="{FF2B5EF4-FFF2-40B4-BE49-F238E27FC236}">
                  <a16:creationId xmlns:a16="http://schemas.microsoft.com/office/drawing/2014/main" id="{67860190-748E-D545-AF14-8F029A04EDF3}"/>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0" name="Bild 2">
              <a:extLst>
                <a:ext uri="{FF2B5EF4-FFF2-40B4-BE49-F238E27FC236}">
                  <a16:creationId xmlns:a16="http://schemas.microsoft.com/office/drawing/2014/main" id="{1FB3FDA7-54B9-074B-B62F-1B2C37A3F98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1" name="Bild 2">
              <a:extLst>
                <a:ext uri="{FF2B5EF4-FFF2-40B4-BE49-F238E27FC236}">
                  <a16:creationId xmlns:a16="http://schemas.microsoft.com/office/drawing/2014/main" id="{423BE486-7867-7E49-B208-7017D21BF759}"/>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sp>
          <p:nvSpPr>
            <p:cNvPr id="22" name="Bild 2">
              <a:extLst>
                <a:ext uri="{FF2B5EF4-FFF2-40B4-BE49-F238E27FC236}">
                  <a16:creationId xmlns:a16="http://schemas.microsoft.com/office/drawing/2014/main" id="{E7B5CB21-99E6-A940-BA46-9C57EC56E7F7}"/>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1"/>
                </a:solidFill>
              </a:endParaRPr>
            </a:p>
          </p:txBody>
        </p:sp>
        <p:sp>
          <p:nvSpPr>
            <p:cNvPr id="23" name="Bild 2">
              <a:extLst>
                <a:ext uri="{FF2B5EF4-FFF2-40B4-BE49-F238E27FC236}">
                  <a16:creationId xmlns:a16="http://schemas.microsoft.com/office/drawing/2014/main" id="{8E0A5CDE-6444-0846-AB95-49DCBEBF1B14}"/>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1"/>
                </a:solidFill>
              </a:endParaRPr>
            </a:p>
          </p:txBody>
        </p:sp>
        <p:sp>
          <p:nvSpPr>
            <p:cNvPr id="24" name="Bild 2">
              <a:extLst>
                <a:ext uri="{FF2B5EF4-FFF2-40B4-BE49-F238E27FC236}">
                  <a16:creationId xmlns:a16="http://schemas.microsoft.com/office/drawing/2014/main" id="{668977B8-0ED8-024D-82B5-F29636A29043}"/>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1"/>
                </a:solidFill>
              </a:endParaRPr>
            </a:p>
          </p:txBody>
        </p:sp>
      </p:grpSp>
      <p:sp>
        <p:nvSpPr>
          <p:cNvPr id="14" name="Platshållare för datum 3">
            <a:extLst>
              <a:ext uri="{FF2B5EF4-FFF2-40B4-BE49-F238E27FC236}">
                <a16:creationId xmlns:a16="http://schemas.microsoft.com/office/drawing/2014/main" id="{06F89A69-F67B-094F-AE41-2BE0278384AA}"/>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1"/>
                </a:solidFill>
              </a:defRPr>
            </a:lvl1pPr>
          </a:lstStyle>
          <a:p>
            <a:fld id="{065FDEB5-3F87-44EF-9343-84F3AB404772}" type="datetime1">
              <a:rPr lang="nb-NO" smtClean="0"/>
              <a:t>20.10.2022</a:t>
            </a:fld>
            <a:endParaRPr lang="en-US"/>
          </a:p>
        </p:txBody>
      </p:sp>
      <p:sp>
        <p:nvSpPr>
          <p:cNvPr id="15" name="Platshållare för sidfot 4">
            <a:extLst>
              <a:ext uri="{FF2B5EF4-FFF2-40B4-BE49-F238E27FC236}">
                <a16:creationId xmlns:a16="http://schemas.microsoft.com/office/drawing/2014/main" id="{0D86C592-6736-C940-B119-9570C8C9F6B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1"/>
                </a:solidFill>
              </a:defRPr>
            </a:lvl1pPr>
          </a:lstStyle>
          <a:p>
            <a:r>
              <a:rPr lang="en-US" noProof="0"/>
              <a:t>Gå til topp- og bunntekst for å endre tekst</a:t>
            </a:r>
            <a:endParaRPr lang="en-US" noProof="0" dirty="0"/>
          </a:p>
        </p:txBody>
      </p:sp>
      <p:sp>
        <p:nvSpPr>
          <p:cNvPr id="25" name="Platshållare för bildnummer 5">
            <a:extLst>
              <a:ext uri="{FF2B5EF4-FFF2-40B4-BE49-F238E27FC236}">
                <a16:creationId xmlns:a16="http://schemas.microsoft.com/office/drawing/2014/main" id="{7DCF2312-AA91-3248-90DB-C057CD0B6345}"/>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1"/>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413209708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Kapittelslide - grå">
    <p:spTree>
      <p:nvGrpSpPr>
        <p:cNvPr id="1" name=""/>
        <p:cNvGrpSpPr/>
        <p:nvPr/>
      </p:nvGrpSpPr>
      <p:grpSpPr>
        <a:xfrm>
          <a:off x="0" y="0"/>
          <a:ext cx="0" cy="0"/>
          <a:chOff x="0" y="0"/>
          <a:chExt cx="0" cy="0"/>
        </a:xfrm>
      </p:grpSpPr>
      <p:sp>
        <p:nvSpPr>
          <p:cNvPr id="18" name="Text Placeholder 18">
            <a:extLst>
              <a:ext uri="{FF2B5EF4-FFF2-40B4-BE49-F238E27FC236}">
                <a16:creationId xmlns:a16="http://schemas.microsoft.com/office/drawing/2014/main" id="{ED7479DB-E08A-074A-9190-F08269647CDA}"/>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accent1"/>
                </a:solidFill>
              </a:defRPr>
            </a:lvl1pPr>
          </a:lstStyle>
          <a:p>
            <a:pPr lvl="0"/>
            <a:r>
              <a:rPr lang="nb-NO" noProof="0" dirty="0"/>
              <a:t>Klikk for å legge til en overskrift på to linjer</a:t>
            </a:r>
            <a:endParaRPr lang="en-US" noProof="0" dirty="0"/>
          </a:p>
        </p:txBody>
      </p:sp>
      <p:grpSp>
        <p:nvGrpSpPr>
          <p:cNvPr id="16" name="Grupp 32">
            <a:extLst>
              <a:ext uri="{FF2B5EF4-FFF2-40B4-BE49-F238E27FC236}">
                <a16:creationId xmlns:a16="http://schemas.microsoft.com/office/drawing/2014/main" id="{17401CF1-3F91-0F47-A923-9A1A2A3023B9}"/>
              </a:ext>
            </a:extLst>
          </p:cNvPr>
          <p:cNvGrpSpPr/>
          <p:nvPr userDrawn="1"/>
        </p:nvGrpSpPr>
        <p:grpSpPr>
          <a:xfrm>
            <a:off x="576140" y="6451484"/>
            <a:ext cx="615478" cy="91194"/>
            <a:chOff x="576140" y="6451484"/>
            <a:chExt cx="615478" cy="91194"/>
          </a:xfrm>
          <a:solidFill>
            <a:schemeClr val="tx2"/>
          </a:solidFill>
        </p:grpSpPr>
        <p:sp>
          <p:nvSpPr>
            <p:cNvPr id="17" name="Bild 2">
              <a:extLst>
                <a:ext uri="{FF2B5EF4-FFF2-40B4-BE49-F238E27FC236}">
                  <a16:creationId xmlns:a16="http://schemas.microsoft.com/office/drawing/2014/main" id="{6E1496DD-0A73-2C4B-A73D-9853A322E4A1}"/>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19" name="Bild 2">
              <a:extLst>
                <a:ext uri="{FF2B5EF4-FFF2-40B4-BE49-F238E27FC236}">
                  <a16:creationId xmlns:a16="http://schemas.microsoft.com/office/drawing/2014/main" id="{26EC65F1-F77C-C041-A72C-B8486ACEF795}"/>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0" name="Bild 2">
              <a:extLst>
                <a:ext uri="{FF2B5EF4-FFF2-40B4-BE49-F238E27FC236}">
                  <a16:creationId xmlns:a16="http://schemas.microsoft.com/office/drawing/2014/main" id="{BD9DE731-8F91-FA4B-933B-DD044D82DC05}"/>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1" name="Bild 2">
              <a:extLst>
                <a:ext uri="{FF2B5EF4-FFF2-40B4-BE49-F238E27FC236}">
                  <a16:creationId xmlns:a16="http://schemas.microsoft.com/office/drawing/2014/main" id="{98AC7FAE-AFF1-334E-B393-6CABABAF7EE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2" name="Bild 2">
              <a:extLst>
                <a:ext uri="{FF2B5EF4-FFF2-40B4-BE49-F238E27FC236}">
                  <a16:creationId xmlns:a16="http://schemas.microsoft.com/office/drawing/2014/main" id="{55E86661-61FC-8049-B7AF-BB48D69AC52A}"/>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03B29A7-4A9C-1246-9825-8722C2E02A6C}"/>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498EB4C4-F4C0-FC43-9E36-A6C23E4D712A}"/>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14" name="Platshållare för datum 3">
            <a:extLst>
              <a:ext uri="{FF2B5EF4-FFF2-40B4-BE49-F238E27FC236}">
                <a16:creationId xmlns:a16="http://schemas.microsoft.com/office/drawing/2014/main" id="{05B7D8D8-FA56-7444-B9DF-B930B350D6AF}"/>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5FD7575A-4CB3-498B-B969-2776BECF296A}" type="datetime1">
              <a:rPr lang="nb-NO" noProof="0" smtClean="0"/>
              <a:t>20.10.2022</a:t>
            </a:fld>
            <a:endParaRPr lang="en-US" noProof="0"/>
          </a:p>
        </p:txBody>
      </p:sp>
      <p:sp>
        <p:nvSpPr>
          <p:cNvPr id="15" name="Platshållare för sidfot 4">
            <a:extLst>
              <a:ext uri="{FF2B5EF4-FFF2-40B4-BE49-F238E27FC236}">
                <a16:creationId xmlns:a16="http://schemas.microsoft.com/office/drawing/2014/main" id="{B12F39BA-DDC1-D847-AE0B-C964A9E60ED3}"/>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tx2"/>
                </a:solidFill>
              </a:defRPr>
            </a:lvl1pPr>
          </a:lstStyle>
          <a:p>
            <a:r>
              <a:rPr lang="en-US" noProof="0"/>
              <a:t>Gå til topp- og bunntekst for å endre tekst</a:t>
            </a:r>
            <a:endParaRPr lang="en-US" noProof="0" dirty="0"/>
          </a:p>
        </p:txBody>
      </p:sp>
      <p:sp>
        <p:nvSpPr>
          <p:cNvPr id="25" name="Platshållare för bildnummer 5">
            <a:extLst>
              <a:ext uri="{FF2B5EF4-FFF2-40B4-BE49-F238E27FC236}">
                <a16:creationId xmlns:a16="http://schemas.microsoft.com/office/drawing/2014/main" id="{BEA161A3-DC82-9B4C-9CC6-B04CF9A6D8E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a:p>
        </p:txBody>
      </p:sp>
    </p:spTree>
    <p:extLst>
      <p:ext uri="{BB962C8B-B14F-4D97-AF65-F5344CB8AC3E}">
        <p14:creationId xmlns:p14="http://schemas.microsoft.com/office/powerpoint/2010/main" val="3084688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Kapittelslide - Blå med bilde">
    <p:bg>
      <p:bgPr>
        <a:solidFill>
          <a:schemeClr val="tx2"/>
        </a:solidFill>
        <a:effectLst/>
      </p:bgPr>
    </p:bg>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106399E1-1DE8-EE44-81BD-42302CB5679F}"/>
              </a:ext>
            </a:extLst>
          </p:cNvPr>
          <p:cNvSpPr>
            <a:spLocks noGrp="1"/>
          </p:cNvSpPr>
          <p:nvPr>
            <p:ph type="pic" sz="quarter" idx="17" hasCustomPrompt="1"/>
          </p:nvPr>
        </p:nvSpPr>
        <p:spPr>
          <a:xfrm>
            <a:off x="8140700" y="0"/>
            <a:ext cx="4051300" cy="6871252"/>
          </a:xfrm>
          <a:solidFill>
            <a:schemeClr val="bg1">
              <a:lumMod val="85000"/>
            </a:schemeClr>
          </a:solidFill>
        </p:spPr>
        <p:txBody>
          <a:bodyPr lIns="36000" tIns="36000"/>
          <a:lstStyle>
            <a:lvl1pPr marL="1270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300">
                <a:solidFill>
                  <a:schemeClr val="tx2"/>
                </a:solidFill>
              </a:defRPr>
            </a:lvl1pPr>
          </a:lstStyle>
          <a:p>
            <a:pPr marL="1270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nb-NO" noProof="0" dirty="0"/>
              <a:t>Klikk på ikonet for å legge til et bilde
</a:t>
            </a:r>
            <a:endParaRPr lang="en-US" noProof="0" dirty="0"/>
          </a:p>
        </p:txBody>
      </p:sp>
      <p:sp>
        <p:nvSpPr>
          <p:cNvPr id="21" name="Text Placeholder 18">
            <a:extLst>
              <a:ext uri="{FF2B5EF4-FFF2-40B4-BE49-F238E27FC236}">
                <a16:creationId xmlns:a16="http://schemas.microsoft.com/office/drawing/2014/main" id="{50055E5E-7191-EB40-B5EB-0E791AADEDE6}"/>
              </a:ext>
            </a:extLst>
          </p:cNvPr>
          <p:cNvSpPr>
            <a:spLocks noGrp="1"/>
          </p:cNvSpPr>
          <p:nvPr>
            <p:ph type="body" sz="quarter" idx="14" hasCustomPrompt="1"/>
          </p:nvPr>
        </p:nvSpPr>
        <p:spPr>
          <a:xfrm>
            <a:off x="576000" y="2661138"/>
            <a:ext cx="5520000" cy="982858"/>
          </a:xfrm>
          <a:prstGeom prst="rect">
            <a:avLst/>
          </a:prstGeom>
        </p:spPr>
        <p:txBody>
          <a:bodyPr anchor="b">
            <a:noAutofit/>
          </a:bodyPr>
          <a:lstStyle>
            <a:lvl1pPr marL="0" indent="0">
              <a:lnSpc>
                <a:spcPct val="85000"/>
              </a:lnSpc>
              <a:spcBef>
                <a:spcPts val="0"/>
              </a:spcBef>
              <a:buNone/>
              <a:defRPr sz="3600" spc="40" baseline="0">
                <a:solidFill>
                  <a:schemeClr val="bg1"/>
                </a:solidFill>
              </a:defRPr>
            </a:lvl1pPr>
          </a:lstStyle>
          <a:p>
            <a:pPr lvl="0"/>
            <a:r>
              <a:rPr lang="nb-NO" noProof="0" dirty="0"/>
              <a:t>Klikk for å legge til en overskrift på to linjer</a:t>
            </a:r>
            <a:endParaRPr lang="en-US" noProof="0" dirty="0"/>
          </a:p>
        </p:txBody>
      </p:sp>
      <p:sp>
        <p:nvSpPr>
          <p:cNvPr id="12" name="Platshållare för datum 3">
            <a:extLst>
              <a:ext uri="{FF2B5EF4-FFF2-40B4-BE49-F238E27FC236}">
                <a16:creationId xmlns:a16="http://schemas.microsoft.com/office/drawing/2014/main" id="{C1E656AC-D790-6747-BBCB-773F08CF7103}"/>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bg1"/>
                </a:solidFill>
              </a:defRPr>
            </a:lvl1pPr>
          </a:lstStyle>
          <a:p>
            <a:fld id="{32EF330B-EE4C-4AFD-8B50-9B202F723BA7}" type="datetime1">
              <a:rPr lang="nb-NO" smtClean="0"/>
              <a:t>20.10.2022</a:t>
            </a:fld>
            <a:endParaRPr lang="en-US"/>
          </a:p>
        </p:txBody>
      </p:sp>
      <p:sp>
        <p:nvSpPr>
          <p:cNvPr id="13" name="Platshållare för sidfot 4">
            <a:extLst>
              <a:ext uri="{FF2B5EF4-FFF2-40B4-BE49-F238E27FC236}">
                <a16:creationId xmlns:a16="http://schemas.microsoft.com/office/drawing/2014/main" id="{40B4A8CA-2E45-A045-B4BB-84023FBA6237}"/>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l">
              <a:defRPr sz="800" spc="50" baseline="0">
                <a:solidFill>
                  <a:schemeClr val="bg1"/>
                </a:solidFill>
              </a:defRPr>
            </a:lvl1pPr>
          </a:lstStyle>
          <a:p>
            <a:r>
              <a:rPr lang="en-US" noProof="0"/>
              <a:t>Gå til topp- og bunntekst for å endre tekst</a:t>
            </a:r>
            <a:endParaRPr lang="en-US" noProof="0" dirty="0"/>
          </a:p>
        </p:txBody>
      </p:sp>
      <p:sp>
        <p:nvSpPr>
          <p:cNvPr id="14" name="Platshållare för bildnummer 5">
            <a:extLst>
              <a:ext uri="{FF2B5EF4-FFF2-40B4-BE49-F238E27FC236}">
                <a16:creationId xmlns:a16="http://schemas.microsoft.com/office/drawing/2014/main" id="{C3BE8E53-4D78-2E41-90C4-8F359A150CF6}"/>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bg1"/>
                </a:solidFill>
              </a:defRPr>
            </a:lvl1pPr>
          </a:lstStyle>
          <a:p>
            <a:fld id="{EF8DBD5B-30F9-4F9C-AE39-E065C1AC514D}" type="slidenum">
              <a:rPr lang="en-US" smtClean="0"/>
              <a:pPr/>
              <a:t>‹#›</a:t>
            </a:fld>
            <a:endParaRPr lang="en-US"/>
          </a:p>
        </p:txBody>
      </p:sp>
      <p:grpSp>
        <p:nvGrpSpPr>
          <p:cNvPr id="20" name="Grupp 32">
            <a:extLst>
              <a:ext uri="{FF2B5EF4-FFF2-40B4-BE49-F238E27FC236}">
                <a16:creationId xmlns:a16="http://schemas.microsoft.com/office/drawing/2014/main" id="{AF3ED186-03E9-BF49-9B8A-A3A46C27486D}"/>
              </a:ext>
            </a:extLst>
          </p:cNvPr>
          <p:cNvGrpSpPr/>
          <p:nvPr userDrawn="1"/>
        </p:nvGrpSpPr>
        <p:grpSpPr>
          <a:xfrm>
            <a:off x="576140" y="6451484"/>
            <a:ext cx="615478" cy="91194"/>
            <a:chOff x="576140" y="6451484"/>
            <a:chExt cx="615478" cy="91194"/>
          </a:xfrm>
          <a:solidFill>
            <a:schemeClr val="bg1"/>
          </a:solidFill>
        </p:grpSpPr>
        <p:sp>
          <p:nvSpPr>
            <p:cNvPr id="22" name="Bild 2">
              <a:extLst>
                <a:ext uri="{FF2B5EF4-FFF2-40B4-BE49-F238E27FC236}">
                  <a16:creationId xmlns:a16="http://schemas.microsoft.com/office/drawing/2014/main" id="{5D042DC5-C8A9-A442-8F32-57CD5268BF38}"/>
                </a:ext>
              </a:extLst>
            </p:cNvPr>
            <p:cNvSpPr/>
            <p:nvPr/>
          </p:nvSpPr>
          <p:spPr>
            <a:xfrm>
              <a:off x="841573" y="6451547"/>
              <a:ext cx="79285" cy="91131"/>
            </a:xfrm>
            <a:custGeom>
              <a:avLst/>
              <a:gdLst>
                <a:gd name="connsiteX0" fmla="*/ 588645 w 803275"/>
                <a:gd name="connsiteY0" fmla="*/ 0 h 923289"/>
                <a:gd name="connsiteX1" fmla="*/ 588645 w 803275"/>
                <a:gd name="connsiteY1" fmla="*/ 580390 h 923289"/>
                <a:gd name="connsiteX2" fmla="*/ 217805 w 803275"/>
                <a:gd name="connsiteY2" fmla="*/ 0 h 923289"/>
                <a:gd name="connsiteX3" fmla="*/ 0 w 803275"/>
                <a:gd name="connsiteY3" fmla="*/ 0 h 923289"/>
                <a:gd name="connsiteX4" fmla="*/ 0 w 803275"/>
                <a:gd name="connsiteY4" fmla="*/ 923290 h 923289"/>
                <a:gd name="connsiteX5" fmla="*/ 213995 w 803275"/>
                <a:gd name="connsiteY5" fmla="*/ 923290 h 923289"/>
                <a:gd name="connsiteX6" fmla="*/ 213995 w 803275"/>
                <a:gd name="connsiteY6" fmla="*/ 353695 h 923289"/>
                <a:gd name="connsiteX7" fmla="*/ 581660 w 803275"/>
                <a:gd name="connsiteY7" fmla="*/ 921385 h 923289"/>
                <a:gd name="connsiteX8" fmla="*/ 581660 w 803275"/>
                <a:gd name="connsiteY8" fmla="*/ 923290 h 923289"/>
                <a:gd name="connsiteX9" fmla="*/ 803275 w 803275"/>
                <a:gd name="connsiteY9" fmla="*/ 923290 h 923289"/>
                <a:gd name="connsiteX10" fmla="*/ 802640 w 803275"/>
                <a:gd name="connsiteY10" fmla="*/ 723900 h 923289"/>
                <a:gd name="connsiteX11" fmla="*/ 801370 w 803275"/>
                <a:gd name="connsiteY11"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3275" h="923289">
                  <a:moveTo>
                    <a:pt x="588645" y="0"/>
                  </a:moveTo>
                  <a:lnTo>
                    <a:pt x="588645" y="580390"/>
                  </a:lnTo>
                  <a:lnTo>
                    <a:pt x="217805" y="0"/>
                  </a:lnTo>
                  <a:lnTo>
                    <a:pt x="0" y="0"/>
                  </a:lnTo>
                  <a:lnTo>
                    <a:pt x="0" y="923290"/>
                  </a:lnTo>
                  <a:lnTo>
                    <a:pt x="213995" y="923290"/>
                  </a:lnTo>
                  <a:lnTo>
                    <a:pt x="213995" y="353695"/>
                  </a:lnTo>
                  <a:lnTo>
                    <a:pt x="581660" y="921385"/>
                  </a:lnTo>
                  <a:lnTo>
                    <a:pt x="581660" y="923290"/>
                  </a:lnTo>
                  <a:lnTo>
                    <a:pt x="803275" y="923290"/>
                  </a:lnTo>
                  <a:lnTo>
                    <a:pt x="802640" y="723900"/>
                  </a:lnTo>
                  <a:lnTo>
                    <a:pt x="801370" y="0"/>
                  </a:lnTo>
                  <a:close/>
                </a:path>
              </a:pathLst>
            </a:custGeom>
            <a:grpFill/>
            <a:ln w="6350" cap="flat">
              <a:noFill/>
              <a:prstDash val="solid"/>
              <a:miter/>
            </a:ln>
          </p:spPr>
          <p:txBody>
            <a:bodyPr rtlCol="0" anchor="ctr"/>
            <a:lstStyle/>
            <a:p>
              <a:endParaRPr lang="en-US" noProof="0">
                <a:solidFill>
                  <a:schemeClr val="tx2"/>
                </a:solidFill>
              </a:endParaRPr>
            </a:p>
          </p:txBody>
        </p:sp>
        <p:sp>
          <p:nvSpPr>
            <p:cNvPr id="23" name="Bild 2">
              <a:extLst>
                <a:ext uri="{FF2B5EF4-FFF2-40B4-BE49-F238E27FC236}">
                  <a16:creationId xmlns:a16="http://schemas.microsoft.com/office/drawing/2014/main" id="{49009F17-D779-5145-9AC9-A4741D09DA8A}"/>
                </a:ext>
              </a:extLst>
            </p:cNvPr>
            <p:cNvSpPr/>
            <p:nvPr/>
          </p:nvSpPr>
          <p:spPr>
            <a:xfrm>
              <a:off x="742921" y="6451547"/>
              <a:ext cx="90817" cy="91131"/>
            </a:xfrm>
            <a:custGeom>
              <a:avLst/>
              <a:gdLst>
                <a:gd name="connsiteX0" fmla="*/ 458470 w 920114"/>
                <a:gd name="connsiteY0" fmla="*/ 192405 h 923289"/>
                <a:gd name="connsiteX1" fmla="*/ 577850 w 920114"/>
                <a:gd name="connsiteY1" fmla="*/ 546735 h 923289"/>
                <a:gd name="connsiteX2" fmla="*/ 342900 w 920114"/>
                <a:gd name="connsiteY2" fmla="*/ 546735 h 923289"/>
                <a:gd name="connsiteX3" fmla="*/ 458470 w 920114"/>
                <a:gd name="connsiteY3" fmla="*/ 192405 h 923289"/>
                <a:gd name="connsiteX4" fmla="*/ 319405 w 920114"/>
                <a:gd name="connsiteY4" fmla="*/ 0 h 923289"/>
                <a:gd name="connsiteX5" fmla="*/ 0 w 920114"/>
                <a:gd name="connsiteY5" fmla="*/ 923290 h 923289"/>
                <a:gd name="connsiteX6" fmla="*/ 225425 w 920114"/>
                <a:gd name="connsiteY6" fmla="*/ 923290 h 923289"/>
                <a:gd name="connsiteX7" fmla="*/ 283845 w 920114"/>
                <a:gd name="connsiteY7" fmla="*/ 734695 h 923289"/>
                <a:gd name="connsiteX8" fmla="*/ 637540 w 920114"/>
                <a:gd name="connsiteY8" fmla="*/ 734695 h 923289"/>
                <a:gd name="connsiteX9" fmla="*/ 697865 w 920114"/>
                <a:gd name="connsiteY9" fmla="*/ 923290 h 923289"/>
                <a:gd name="connsiteX10" fmla="*/ 920115 w 920114"/>
                <a:gd name="connsiteY10" fmla="*/ 923290 h 923289"/>
                <a:gd name="connsiteX11" fmla="*/ 591185 w 920114"/>
                <a:gd name="connsiteY11" fmla="*/ 0 h 923289"/>
                <a:gd name="connsiteX12" fmla="*/ 319405 w 920114"/>
                <a:gd name="connsiteY12" fmla="*/ 0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20114" h="923289">
                  <a:moveTo>
                    <a:pt x="458470" y="192405"/>
                  </a:moveTo>
                  <a:lnTo>
                    <a:pt x="577850" y="546735"/>
                  </a:lnTo>
                  <a:lnTo>
                    <a:pt x="342900" y="546735"/>
                  </a:lnTo>
                  <a:lnTo>
                    <a:pt x="458470" y="192405"/>
                  </a:lnTo>
                  <a:close/>
                  <a:moveTo>
                    <a:pt x="319405" y="0"/>
                  </a:moveTo>
                  <a:lnTo>
                    <a:pt x="0" y="923290"/>
                  </a:lnTo>
                  <a:lnTo>
                    <a:pt x="225425" y="923290"/>
                  </a:lnTo>
                  <a:lnTo>
                    <a:pt x="283845" y="734695"/>
                  </a:lnTo>
                  <a:lnTo>
                    <a:pt x="637540" y="734695"/>
                  </a:lnTo>
                  <a:lnTo>
                    <a:pt x="697865" y="923290"/>
                  </a:lnTo>
                  <a:lnTo>
                    <a:pt x="920115" y="923290"/>
                  </a:lnTo>
                  <a:lnTo>
                    <a:pt x="591185" y="0"/>
                  </a:lnTo>
                  <a:lnTo>
                    <a:pt x="31940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4" name="Bild 2">
              <a:extLst>
                <a:ext uri="{FF2B5EF4-FFF2-40B4-BE49-F238E27FC236}">
                  <a16:creationId xmlns:a16="http://schemas.microsoft.com/office/drawing/2014/main" id="{EAF2DB5F-29AA-F344-B820-7625411CFA14}"/>
                </a:ext>
              </a:extLst>
            </p:cNvPr>
            <p:cNvSpPr/>
            <p:nvPr/>
          </p:nvSpPr>
          <p:spPr>
            <a:xfrm>
              <a:off x="576140" y="6451547"/>
              <a:ext cx="77655" cy="91131"/>
            </a:xfrm>
            <a:custGeom>
              <a:avLst/>
              <a:gdLst>
                <a:gd name="connsiteX0" fmla="*/ 537845 w 786764"/>
                <a:gd name="connsiteY0" fmla="*/ 366395 h 923289"/>
                <a:gd name="connsiteX1" fmla="*/ 286385 w 786764"/>
                <a:gd name="connsiteY1" fmla="*/ 366395 h 923289"/>
                <a:gd name="connsiteX2" fmla="*/ 199390 w 786764"/>
                <a:gd name="connsiteY2" fmla="*/ 280670 h 923289"/>
                <a:gd name="connsiteX3" fmla="*/ 286385 w 786764"/>
                <a:gd name="connsiteY3" fmla="*/ 194945 h 923289"/>
                <a:gd name="connsiteX4" fmla="*/ 722630 w 786764"/>
                <a:gd name="connsiteY4" fmla="*/ 194945 h 923289"/>
                <a:gd name="connsiteX5" fmla="*/ 722630 w 786764"/>
                <a:gd name="connsiteY5" fmla="*/ 0 h 923289"/>
                <a:gd name="connsiteX6" fmla="*/ 286385 w 786764"/>
                <a:gd name="connsiteY6" fmla="*/ 0 h 923289"/>
                <a:gd name="connsiteX7" fmla="*/ 0 w 786764"/>
                <a:gd name="connsiteY7" fmla="*/ 280670 h 923289"/>
                <a:gd name="connsiteX8" fmla="*/ 286385 w 786764"/>
                <a:gd name="connsiteY8" fmla="*/ 549910 h 923289"/>
                <a:gd name="connsiteX9" fmla="*/ 504825 w 786764"/>
                <a:gd name="connsiteY9" fmla="*/ 549910 h 923289"/>
                <a:gd name="connsiteX10" fmla="*/ 588010 w 786764"/>
                <a:gd name="connsiteY10" fmla="*/ 635635 h 923289"/>
                <a:gd name="connsiteX11" fmla="*/ 504825 w 786764"/>
                <a:gd name="connsiteY11" fmla="*/ 721360 h 923289"/>
                <a:gd name="connsiteX12" fmla="*/ 36830 w 786764"/>
                <a:gd name="connsiteY12" fmla="*/ 721360 h 923289"/>
                <a:gd name="connsiteX13" fmla="*/ 36830 w 786764"/>
                <a:gd name="connsiteY13" fmla="*/ 923290 h 923289"/>
                <a:gd name="connsiteX14" fmla="*/ 496570 w 786764"/>
                <a:gd name="connsiteY14" fmla="*/ 923290 h 923289"/>
                <a:gd name="connsiteX15" fmla="*/ 786765 w 786764"/>
                <a:gd name="connsiteY15" fmla="*/ 635635 h 923289"/>
                <a:gd name="connsiteX16" fmla="*/ 537845 w 786764"/>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6764"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7950"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6830" y="721360"/>
                  </a:lnTo>
                  <a:lnTo>
                    <a:pt x="36830" y="923290"/>
                  </a:lnTo>
                  <a:lnTo>
                    <a:pt x="496570" y="923290"/>
                  </a:lnTo>
                  <a:cubicBezTo>
                    <a:pt x="678815" y="923290"/>
                    <a:pt x="786765" y="822960"/>
                    <a:pt x="786765" y="635635"/>
                  </a:cubicBezTo>
                  <a:cubicBezTo>
                    <a:pt x="786765"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5" name="Bild 2">
              <a:extLst>
                <a:ext uri="{FF2B5EF4-FFF2-40B4-BE49-F238E27FC236}">
                  <a16:creationId xmlns:a16="http://schemas.microsoft.com/office/drawing/2014/main" id="{3D982866-6026-7843-B715-D5599284755A}"/>
                </a:ext>
              </a:extLst>
            </p:cNvPr>
            <p:cNvSpPr/>
            <p:nvPr/>
          </p:nvSpPr>
          <p:spPr>
            <a:xfrm>
              <a:off x="666080" y="6451484"/>
              <a:ext cx="75525" cy="91194"/>
            </a:xfrm>
            <a:custGeom>
              <a:avLst/>
              <a:gdLst>
                <a:gd name="connsiteX0" fmla="*/ 516255 w 765175"/>
                <a:gd name="connsiteY0" fmla="*/ 0 h 923925"/>
                <a:gd name="connsiteX1" fmla="*/ 212725 w 765175"/>
                <a:gd name="connsiteY1" fmla="*/ 389890 h 923925"/>
                <a:gd name="connsiteX2" fmla="*/ 212725 w 765175"/>
                <a:gd name="connsiteY2" fmla="*/ 0 h 923925"/>
                <a:gd name="connsiteX3" fmla="*/ 0 w 765175"/>
                <a:gd name="connsiteY3" fmla="*/ 0 h 923925"/>
                <a:gd name="connsiteX4" fmla="*/ 0 w 765175"/>
                <a:gd name="connsiteY4" fmla="*/ 923925 h 923925"/>
                <a:gd name="connsiteX5" fmla="*/ 212725 w 765175"/>
                <a:gd name="connsiteY5" fmla="*/ 923925 h 923925"/>
                <a:gd name="connsiteX6" fmla="*/ 212725 w 765175"/>
                <a:gd name="connsiteY6" fmla="*/ 534035 h 923925"/>
                <a:gd name="connsiteX7" fmla="*/ 516255 w 765175"/>
                <a:gd name="connsiteY7" fmla="*/ 923925 h 923925"/>
                <a:gd name="connsiteX8" fmla="*/ 765175 w 765175"/>
                <a:gd name="connsiteY8" fmla="*/ 923925 h 923925"/>
                <a:gd name="connsiteX9" fmla="*/ 415290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255" y="0"/>
                  </a:moveTo>
                  <a:lnTo>
                    <a:pt x="212725" y="389890"/>
                  </a:lnTo>
                  <a:lnTo>
                    <a:pt x="212725" y="0"/>
                  </a:lnTo>
                  <a:lnTo>
                    <a:pt x="0" y="0"/>
                  </a:lnTo>
                  <a:lnTo>
                    <a:pt x="0" y="923925"/>
                  </a:lnTo>
                  <a:lnTo>
                    <a:pt x="212725" y="923925"/>
                  </a:lnTo>
                  <a:lnTo>
                    <a:pt x="212725" y="534035"/>
                  </a:lnTo>
                  <a:lnTo>
                    <a:pt x="516255" y="923925"/>
                  </a:lnTo>
                  <a:lnTo>
                    <a:pt x="765175" y="923925"/>
                  </a:lnTo>
                  <a:lnTo>
                    <a:pt x="415290"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sp>
          <p:nvSpPr>
            <p:cNvPr id="26" name="Bild 2">
              <a:extLst>
                <a:ext uri="{FF2B5EF4-FFF2-40B4-BE49-F238E27FC236}">
                  <a16:creationId xmlns:a16="http://schemas.microsoft.com/office/drawing/2014/main" id="{915BDE88-4874-DF43-B095-7EDD389D143D}"/>
                </a:ext>
              </a:extLst>
            </p:cNvPr>
            <p:cNvSpPr/>
            <p:nvPr/>
          </p:nvSpPr>
          <p:spPr>
            <a:xfrm>
              <a:off x="1100863" y="6451547"/>
              <a:ext cx="90755" cy="91131"/>
            </a:xfrm>
            <a:custGeom>
              <a:avLst/>
              <a:gdLst>
                <a:gd name="connsiteX0" fmla="*/ 590550 w 919479"/>
                <a:gd name="connsiteY0" fmla="*/ 0 h 923289"/>
                <a:gd name="connsiteX1" fmla="*/ 318770 w 919479"/>
                <a:gd name="connsiteY1" fmla="*/ 0 h 923289"/>
                <a:gd name="connsiteX2" fmla="*/ 0 w 919479"/>
                <a:gd name="connsiteY2" fmla="*/ 923290 h 923289"/>
                <a:gd name="connsiteX3" fmla="*/ 225425 w 919479"/>
                <a:gd name="connsiteY3" fmla="*/ 923290 h 923289"/>
                <a:gd name="connsiteX4" fmla="*/ 283845 w 919479"/>
                <a:gd name="connsiteY4" fmla="*/ 734695 h 923289"/>
                <a:gd name="connsiteX5" fmla="*/ 637540 w 919479"/>
                <a:gd name="connsiteY5" fmla="*/ 734695 h 923289"/>
                <a:gd name="connsiteX6" fmla="*/ 697865 w 919479"/>
                <a:gd name="connsiteY6" fmla="*/ 923290 h 923289"/>
                <a:gd name="connsiteX7" fmla="*/ 919480 w 919479"/>
                <a:gd name="connsiteY7" fmla="*/ 923290 h 923289"/>
                <a:gd name="connsiteX8" fmla="*/ 590550 w 919479"/>
                <a:gd name="connsiteY8" fmla="*/ 0 h 923289"/>
                <a:gd name="connsiteX9" fmla="*/ 342265 w 919479"/>
                <a:gd name="connsiteY9" fmla="*/ 546735 h 923289"/>
                <a:gd name="connsiteX10" fmla="*/ 457835 w 919479"/>
                <a:gd name="connsiteY10" fmla="*/ 192405 h 923289"/>
                <a:gd name="connsiteX11" fmla="*/ 577215 w 919479"/>
                <a:gd name="connsiteY11" fmla="*/ 546735 h 923289"/>
                <a:gd name="connsiteX12" fmla="*/ 342265 w 919479"/>
                <a:gd name="connsiteY12" fmla="*/ 54673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9479" h="923289">
                  <a:moveTo>
                    <a:pt x="590550" y="0"/>
                  </a:moveTo>
                  <a:lnTo>
                    <a:pt x="318770" y="0"/>
                  </a:lnTo>
                  <a:lnTo>
                    <a:pt x="0" y="923290"/>
                  </a:lnTo>
                  <a:lnTo>
                    <a:pt x="225425" y="923290"/>
                  </a:lnTo>
                  <a:lnTo>
                    <a:pt x="283845" y="734695"/>
                  </a:lnTo>
                  <a:lnTo>
                    <a:pt x="637540" y="734695"/>
                  </a:lnTo>
                  <a:lnTo>
                    <a:pt x="697865" y="923290"/>
                  </a:lnTo>
                  <a:lnTo>
                    <a:pt x="919480" y="923290"/>
                  </a:lnTo>
                  <a:lnTo>
                    <a:pt x="590550" y="0"/>
                  </a:lnTo>
                  <a:close/>
                  <a:moveTo>
                    <a:pt x="342265" y="546735"/>
                  </a:moveTo>
                  <a:lnTo>
                    <a:pt x="457835" y="192405"/>
                  </a:lnTo>
                  <a:lnTo>
                    <a:pt x="577215" y="546735"/>
                  </a:lnTo>
                  <a:lnTo>
                    <a:pt x="342265" y="546735"/>
                  </a:lnTo>
                  <a:close/>
                </a:path>
              </a:pathLst>
            </a:custGeom>
            <a:grpFill/>
            <a:ln w="6350" cap="flat">
              <a:noFill/>
              <a:prstDash val="solid"/>
              <a:miter/>
            </a:ln>
          </p:spPr>
          <p:txBody>
            <a:bodyPr rtlCol="0" anchor="ctr"/>
            <a:lstStyle/>
            <a:p>
              <a:endParaRPr lang="en-US" noProof="0">
                <a:solidFill>
                  <a:schemeClr val="tx2"/>
                </a:solidFill>
              </a:endParaRPr>
            </a:p>
          </p:txBody>
        </p:sp>
        <p:sp>
          <p:nvSpPr>
            <p:cNvPr id="27" name="Bild 2">
              <a:extLst>
                <a:ext uri="{FF2B5EF4-FFF2-40B4-BE49-F238E27FC236}">
                  <a16:creationId xmlns:a16="http://schemas.microsoft.com/office/drawing/2014/main" id="{E7B51E0D-BC49-D54F-9169-3AEFCD179A18}"/>
                </a:ext>
              </a:extLst>
            </p:cNvPr>
            <p:cNvSpPr/>
            <p:nvPr/>
          </p:nvSpPr>
          <p:spPr>
            <a:xfrm>
              <a:off x="933644" y="6451547"/>
              <a:ext cx="77718" cy="91131"/>
            </a:xfrm>
            <a:custGeom>
              <a:avLst/>
              <a:gdLst>
                <a:gd name="connsiteX0" fmla="*/ 537845 w 787400"/>
                <a:gd name="connsiteY0" fmla="*/ 366395 h 923289"/>
                <a:gd name="connsiteX1" fmla="*/ 286385 w 787400"/>
                <a:gd name="connsiteY1" fmla="*/ 366395 h 923289"/>
                <a:gd name="connsiteX2" fmla="*/ 199390 w 787400"/>
                <a:gd name="connsiteY2" fmla="*/ 280670 h 923289"/>
                <a:gd name="connsiteX3" fmla="*/ 286385 w 787400"/>
                <a:gd name="connsiteY3" fmla="*/ 194945 h 923289"/>
                <a:gd name="connsiteX4" fmla="*/ 722630 w 787400"/>
                <a:gd name="connsiteY4" fmla="*/ 194945 h 923289"/>
                <a:gd name="connsiteX5" fmla="*/ 722630 w 787400"/>
                <a:gd name="connsiteY5" fmla="*/ 0 h 923289"/>
                <a:gd name="connsiteX6" fmla="*/ 286385 w 787400"/>
                <a:gd name="connsiteY6" fmla="*/ 0 h 923289"/>
                <a:gd name="connsiteX7" fmla="*/ 0 w 787400"/>
                <a:gd name="connsiteY7" fmla="*/ 280670 h 923289"/>
                <a:gd name="connsiteX8" fmla="*/ 286385 w 787400"/>
                <a:gd name="connsiteY8" fmla="*/ 549910 h 923289"/>
                <a:gd name="connsiteX9" fmla="*/ 504825 w 787400"/>
                <a:gd name="connsiteY9" fmla="*/ 549910 h 923289"/>
                <a:gd name="connsiteX10" fmla="*/ 588010 w 787400"/>
                <a:gd name="connsiteY10" fmla="*/ 635635 h 923289"/>
                <a:gd name="connsiteX11" fmla="*/ 504825 w 787400"/>
                <a:gd name="connsiteY11" fmla="*/ 721360 h 923289"/>
                <a:gd name="connsiteX12" fmla="*/ 37465 w 787400"/>
                <a:gd name="connsiteY12" fmla="*/ 721360 h 923289"/>
                <a:gd name="connsiteX13" fmla="*/ 37465 w 787400"/>
                <a:gd name="connsiteY13" fmla="*/ 923290 h 923289"/>
                <a:gd name="connsiteX14" fmla="*/ 497205 w 787400"/>
                <a:gd name="connsiteY14" fmla="*/ 923290 h 923289"/>
                <a:gd name="connsiteX15" fmla="*/ 787400 w 787400"/>
                <a:gd name="connsiteY15" fmla="*/ 635635 h 923289"/>
                <a:gd name="connsiteX16" fmla="*/ 537845 w 787400"/>
                <a:gd name="connsiteY16" fmla="*/ 366395 h 923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7400" h="923289">
                  <a:moveTo>
                    <a:pt x="537845" y="366395"/>
                  </a:moveTo>
                  <a:lnTo>
                    <a:pt x="286385" y="366395"/>
                  </a:lnTo>
                  <a:cubicBezTo>
                    <a:pt x="227330" y="366395"/>
                    <a:pt x="199390" y="325755"/>
                    <a:pt x="199390" y="280670"/>
                  </a:cubicBezTo>
                  <a:cubicBezTo>
                    <a:pt x="199390" y="235585"/>
                    <a:pt x="227330" y="194945"/>
                    <a:pt x="286385" y="194945"/>
                  </a:cubicBezTo>
                  <a:lnTo>
                    <a:pt x="722630" y="194945"/>
                  </a:lnTo>
                  <a:lnTo>
                    <a:pt x="722630" y="0"/>
                  </a:lnTo>
                  <a:lnTo>
                    <a:pt x="286385" y="0"/>
                  </a:lnTo>
                  <a:cubicBezTo>
                    <a:pt x="108585" y="0"/>
                    <a:pt x="0" y="104140"/>
                    <a:pt x="0" y="280670"/>
                  </a:cubicBezTo>
                  <a:cubicBezTo>
                    <a:pt x="0" y="457200"/>
                    <a:pt x="125095" y="549910"/>
                    <a:pt x="286385" y="549910"/>
                  </a:cubicBezTo>
                  <a:lnTo>
                    <a:pt x="504825" y="549910"/>
                  </a:lnTo>
                  <a:cubicBezTo>
                    <a:pt x="560070" y="549910"/>
                    <a:pt x="588010" y="591820"/>
                    <a:pt x="588010" y="635635"/>
                  </a:cubicBezTo>
                  <a:cubicBezTo>
                    <a:pt x="588010" y="680720"/>
                    <a:pt x="560070" y="721360"/>
                    <a:pt x="504825" y="721360"/>
                  </a:cubicBezTo>
                  <a:lnTo>
                    <a:pt x="37465" y="721360"/>
                  </a:lnTo>
                  <a:lnTo>
                    <a:pt x="37465" y="923290"/>
                  </a:lnTo>
                  <a:lnTo>
                    <a:pt x="497205" y="923290"/>
                  </a:lnTo>
                  <a:cubicBezTo>
                    <a:pt x="679450" y="923290"/>
                    <a:pt x="787400" y="822960"/>
                    <a:pt x="787400" y="635635"/>
                  </a:cubicBezTo>
                  <a:cubicBezTo>
                    <a:pt x="787400" y="466725"/>
                    <a:pt x="678815" y="366395"/>
                    <a:pt x="537845" y="366395"/>
                  </a:cubicBezTo>
                </a:path>
              </a:pathLst>
            </a:custGeom>
            <a:grpFill/>
            <a:ln w="6350" cap="flat">
              <a:noFill/>
              <a:prstDash val="solid"/>
              <a:miter/>
            </a:ln>
          </p:spPr>
          <p:txBody>
            <a:bodyPr rtlCol="0" anchor="ctr"/>
            <a:lstStyle/>
            <a:p>
              <a:endParaRPr lang="en-US" noProof="0">
                <a:solidFill>
                  <a:schemeClr val="tx2"/>
                </a:solidFill>
              </a:endParaRPr>
            </a:p>
          </p:txBody>
        </p:sp>
        <p:sp>
          <p:nvSpPr>
            <p:cNvPr id="28" name="Bild 2">
              <a:extLst>
                <a:ext uri="{FF2B5EF4-FFF2-40B4-BE49-F238E27FC236}">
                  <a16:creationId xmlns:a16="http://schemas.microsoft.com/office/drawing/2014/main" id="{B673B569-AEC2-0F44-9550-4C24E96FE9F4}"/>
                </a:ext>
              </a:extLst>
            </p:cNvPr>
            <p:cNvSpPr/>
            <p:nvPr/>
          </p:nvSpPr>
          <p:spPr>
            <a:xfrm>
              <a:off x="1023960" y="6451484"/>
              <a:ext cx="75525" cy="91194"/>
            </a:xfrm>
            <a:custGeom>
              <a:avLst/>
              <a:gdLst>
                <a:gd name="connsiteX0" fmla="*/ 516890 w 765175"/>
                <a:gd name="connsiteY0" fmla="*/ 0 h 923925"/>
                <a:gd name="connsiteX1" fmla="*/ 213360 w 765175"/>
                <a:gd name="connsiteY1" fmla="*/ 389890 h 923925"/>
                <a:gd name="connsiteX2" fmla="*/ 213360 w 765175"/>
                <a:gd name="connsiteY2" fmla="*/ 0 h 923925"/>
                <a:gd name="connsiteX3" fmla="*/ 0 w 765175"/>
                <a:gd name="connsiteY3" fmla="*/ 0 h 923925"/>
                <a:gd name="connsiteX4" fmla="*/ 0 w 765175"/>
                <a:gd name="connsiteY4" fmla="*/ 923925 h 923925"/>
                <a:gd name="connsiteX5" fmla="*/ 213360 w 765175"/>
                <a:gd name="connsiteY5" fmla="*/ 923925 h 923925"/>
                <a:gd name="connsiteX6" fmla="*/ 213360 w 765175"/>
                <a:gd name="connsiteY6" fmla="*/ 534035 h 923925"/>
                <a:gd name="connsiteX7" fmla="*/ 516890 w 765175"/>
                <a:gd name="connsiteY7" fmla="*/ 923925 h 923925"/>
                <a:gd name="connsiteX8" fmla="*/ 765175 w 765175"/>
                <a:gd name="connsiteY8" fmla="*/ 923925 h 923925"/>
                <a:gd name="connsiteX9" fmla="*/ 415925 w 765175"/>
                <a:gd name="connsiteY9" fmla="*/ 462280 h 923925"/>
                <a:gd name="connsiteX10" fmla="*/ 765175 w 765175"/>
                <a:gd name="connsiteY10" fmla="*/ 0 h 923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5175" h="923925">
                  <a:moveTo>
                    <a:pt x="516890" y="0"/>
                  </a:moveTo>
                  <a:lnTo>
                    <a:pt x="213360" y="389890"/>
                  </a:lnTo>
                  <a:lnTo>
                    <a:pt x="213360" y="0"/>
                  </a:lnTo>
                  <a:lnTo>
                    <a:pt x="0" y="0"/>
                  </a:lnTo>
                  <a:lnTo>
                    <a:pt x="0" y="923925"/>
                  </a:lnTo>
                  <a:lnTo>
                    <a:pt x="213360" y="923925"/>
                  </a:lnTo>
                  <a:lnTo>
                    <a:pt x="213360" y="534035"/>
                  </a:lnTo>
                  <a:lnTo>
                    <a:pt x="516890" y="923925"/>
                  </a:lnTo>
                  <a:lnTo>
                    <a:pt x="765175" y="923925"/>
                  </a:lnTo>
                  <a:lnTo>
                    <a:pt x="415925" y="462280"/>
                  </a:lnTo>
                  <a:lnTo>
                    <a:pt x="765175" y="0"/>
                  </a:lnTo>
                  <a:close/>
                </a:path>
              </a:pathLst>
            </a:custGeom>
            <a:grpFill/>
            <a:ln w="6350" cap="flat">
              <a:noFill/>
              <a:prstDash val="solid"/>
              <a:miter/>
            </a:ln>
          </p:spPr>
          <p:txBody>
            <a:bodyPr rtlCol="0" anchor="ctr"/>
            <a:lstStyle/>
            <a:p>
              <a:endParaRPr lang="en-US" noProof="0">
                <a:solidFill>
                  <a:schemeClr val="tx2"/>
                </a:solidFill>
              </a:endParaRPr>
            </a:p>
          </p:txBody>
        </p:sp>
      </p:grpSp>
      <p:sp>
        <p:nvSpPr>
          <p:cNvPr id="30" name="Text Placeholder 4">
            <a:extLst>
              <a:ext uri="{FF2B5EF4-FFF2-40B4-BE49-F238E27FC236}">
                <a16:creationId xmlns:a16="http://schemas.microsoft.com/office/drawing/2014/main" id="{657B6F63-B2D3-B645-A8B9-059B9204452A}"/>
              </a:ext>
            </a:extLst>
          </p:cNvPr>
          <p:cNvSpPr>
            <a:spLocks noGrp="1"/>
          </p:cNvSpPr>
          <p:nvPr>
            <p:ph type="body" sz="quarter" idx="18" hasCustomPrompt="1"/>
          </p:nvPr>
        </p:nvSpPr>
        <p:spPr>
          <a:xfrm rot="5400000">
            <a:off x="10901730" y="803644"/>
            <a:ext cx="2093913" cy="486626"/>
          </a:xfrm>
        </p:spPr>
        <p:txBody>
          <a:bodyPr lIns="180000" tIns="180000" rIns="0" bIns="180000" anchor="ctr">
            <a:spAutoFit/>
          </a:bodyPr>
          <a:lstStyle>
            <a:lvl1pPr marL="6350" indent="0" algn="l">
              <a:buNone/>
              <a:defRPr sz="800"/>
            </a:lvl1pPr>
            <a:lvl2pPr marL="180975" indent="0">
              <a:buNone/>
              <a:defRPr sz="800"/>
            </a:lvl2pPr>
            <a:lvl3pPr marL="357188" indent="0">
              <a:buNone/>
              <a:defRPr sz="800"/>
            </a:lvl3pPr>
            <a:lvl4pPr marL="539563" indent="0">
              <a:buNone/>
              <a:defRPr sz="800"/>
            </a:lvl4pPr>
            <a:lvl5pPr marL="715962" indent="0">
              <a:buNone/>
              <a:defRPr sz="800"/>
            </a:lvl5pPr>
          </a:lstStyle>
          <a:p>
            <a:pPr lvl="0"/>
            <a:r>
              <a:rPr lang="en-US" dirty="0" err="1"/>
              <a:t>Prosjekt</a:t>
            </a:r>
            <a:r>
              <a:rPr lang="en-US" dirty="0"/>
              <a:t>, By, Land</a:t>
            </a:r>
          </a:p>
        </p:txBody>
      </p:sp>
      <p:sp>
        <p:nvSpPr>
          <p:cNvPr id="29" name="textruta 5">
            <a:extLst>
              <a:ext uri="{FF2B5EF4-FFF2-40B4-BE49-F238E27FC236}">
                <a16:creationId xmlns:a16="http://schemas.microsoft.com/office/drawing/2014/main" id="{6455E14D-E20F-493C-A9A9-B58C42DA0BF7}"/>
              </a:ext>
            </a:extLst>
          </p:cNvPr>
          <p:cNvSpPr txBox="1"/>
          <p:nvPr userDrawn="1"/>
        </p:nvSpPr>
        <p:spPr>
          <a:xfrm>
            <a:off x="12395258" y="1750517"/>
            <a:ext cx="1681523" cy="923330"/>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tekstboksene forsvinner etter at du har lagt til eller endret et bilde, høyreklikker du på bildet og bruker – Plasser lengst bak
</a:t>
            </a:r>
            <a:endParaRPr lang="en-US" sz="900" b="1"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1" name="textruta 8">
            <a:extLst>
              <a:ext uri="{FF2B5EF4-FFF2-40B4-BE49-F238E27FC236}">
                <a16:creationId xmlns:a16="http://schemas.microsoft.com/office/drawing/2014/main" id="{F92C58B3-BC69-4918-937B-71211FCC2E39}"/>
              </a:ext>
            </a:extLst>
          </p:cNvPr>
          <p:cNvSpPr txBox="1"/>
          <p:nvPr userDrawn="1"/>
        </p:nvSpPr>
        <p:spPr>
          <a:xfrm>
            <a:off x="12395258" y="102173"/>
            <a:ext cx="1681523" cy="1200329"/>
          </a:xfrm>
          <a:prstGeom prst="rect">
            <a:avLst/>
          </a:prstGeom>
          <a:solidFill>
            <a:schemeClr val="bg1"/>
          </a:solidFill>
          <a:effectLst/>
        </p:spPr>
        <p:txBody>
          <a:bodyPr wrap="square" rtlCol="0" anchor="ctr" anchorCtr="0">
            <a:spAutoFit/>
          </a:bodyPr>
          <a:lstStyle/>
          <a:p>
            <a:pPr algn="ctr"/>
            <a:r>
              <a:rPr lang="nb-NO" sz="900" baseline="0" noProof="0" dirty="0">
                <a:solidFill>
                  <a:schemeClr val="tx1">
                    <a:lumMod val="65000"/>
                    <a:lumOff val="35000"/>
                  </a:schemeClr>
                </a:solidFill>
                <a:latin typeface="Arial" panose="020B0604020202020204" pitchFamily="34" charset="0"/>
                <a:cs typeface="Arial" panose="020B0604020202020204" pitchFamily="34" charset="0"/>
              </a:rPr>
              <a:t>Hvis du må endre fargen på logoen, høyreklikker du utenfor arbeidsområdet, velger Formater bakgrunn på hurtigmenyen og velger Heldekkende fyll – Hvitt eller Blått
</a:t>
            </a:r>
            <a:endParaRPr lang="en-US" sz="900" baseline="0" noProof="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32" name="Rektangel 31">
            <a:extLst>
              <a:ext uri="{FF2B5EF4-FFF2-40B4-BE49-F238E27FC236}">
                <a16:creationId xmlns:a16="http://schemas.microsoft.com/office/drawing/2014/main" id="{5BBA3A40-C2A0-4F85-8AFD-B7A06BA8446D}"/>
              </a:ext>
            </a:extLst>
          </p:cNvPr>
          <p:cNvSpPr/>
          <p:nvPr userDrawn="1"/>
        </p:nvSpPr>
        <p:spPr>
          <a:xfrm>
            <a:off x="13352751" y="1231308"/>
            <a:ext cx="341194" cy="30590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
        <p:nvSpPr>
          <p:cNvPr id="33" name="Rektangel 32">
            <a:extLst>
              <a:ext uri="{FF2B5EF4-FFF2-40B4-BE49-F238E27FC236}">
                <a16:creationId xmlns:a16="http://schemas.microsoft.com/office/drawing/2014/main" id="{304F43E7-7D69-4F1A-99A1-7FC6050F0E39}"/>
              </a:ext>
            </a:extLst>
          </p:cNvPr>
          <p:cNvSpPr/>
          <p:nvPr userDrawn="1"/>
        </p:nvSpPr>
        <p:spPr>
          <a:xfrm>
            <a:off x="12839720" y="1235058"/>
            <a:ext cx="341194" cy="3059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a:p>
        </p:txBody>
      </p:sp>
    </p:spTree>
    <p:extLst>
      <p:ext uri="{BB962C8B-B14F-4D97-AF65-F5344CB8AC3E}">
        <p14:creationId xmlns:p14="http://schemas.microsoft.com/office/powerpoint/2010/main" val="1371477816"/>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3" Type="http://schemas.openxmlformats.org/officeDocument/2006/relationships/slideLayout" Target="../slideLayouts/slideLayout50.xml"/><Relationship Id="rId21" Type="http://schemas.openxmlformats.org/officeDocument/2006/relationships/theme" Target="../theme/theme2.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dirty="0" err="1"/>
              <a:t>Hovedtittel</a:t>
            </a:r>
            <a:endParaRPr lang="en-US" noProof="0" dirty="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dirty="0" err="1"/>
              <a:t>Klikk</a:t>
            </a:r>
            <a:r>
              <a:rPr lang="en-US" noProof="0" dirty="0"/>
              <a:t> for å </a:t>
            </a:r>
            <a:r>
              <a:rPr lang="en-US" noProof="0" dirty="0" err="1"/>
              <a:t>legge</a:t>
            </a:r>
            <a:r>
              <a:rPr lang="en-US" noProof="0" dirty="0"/>
              <a:t> </a:t>
            </a:r>
            <a:r>
              <a:rPr lang="en-US" noProof="0" dirty="0" err="1"/>
              <a:t>til</a:t>
            </a:r>
            <a:r>
              <a:rPr lang="en-US" noProof="0" dirty="0"/>
              <a:t> </a:t>
            </a:r>
            <a:r>
              <a:rPr lang="en-US" noProof="0" dirty="0" err="1"/>
              <a:t>tekst</a:t>
            </a:r>
            <a:r>
              <a:rPr lang="en-US" noProof="0" dirty="0"/>
              <a:t> </a:t>
            </a:r>
            <a:r>
              <a:rPr lang="en-US" noProof="0" dirty="0" err="1"/>
              <a:t>i</a:t>
            </a:r>
            <a:r>
              <a:rPr lang="en-US" noProof="0" dirty="0"/>
              <a:t> </a:t>
            </a:r>
            <a:r>
              <a:rPr lang="en-US" noProof="0" dirty="0" err="1"/>
              <a:t>malen</a:t>
            </a:r>
            <a:r>
              <a:rPr lang="en-US" noProof="0" dirty="0"/>
              <a:t>
Second level</a:t>
            </a:r>
          </a:p>
          <a:p>
            <a:pPr lvl="2"/>
            <a:r>
              <a:rPr lang="en-US" noProof="0" dirty="0"/>
              <a:t>Third level</a:t>
            </a:r>
          </a:p>
          <a:p>
            <a:pPr lvl="3"/>
            <a:r>
              <a:rPr lang="en-US" noProof="0" dirty="0"/>
              <a:t>Fourth level</a:t>
            </a:r>
          </a:p>
          <a:p>
            <a:pPr lvl="4"/>
            <a:r>
              <a:rPr lang="en-US" noProof="0" dirty="0"/>
              <a:t>Fifth level</a:t>
            </a:r>
          </a:p>
        </p:txBody>
      </p:sp>
      <p:sp>
        <p:nvSpPr>
          <p:cNvPr id="33" name="Platshållare för datum 3">
            <a:extLst>
              <a:ext uri="{FF2B5EF4-FFF2-40B4-BE49-F238E27FC236}">
                <a16:creationId xmlns:a16="http://schemas.microsoft.com/office/drawing/2014/main" id="{C6A775F4-EF67-3D43-BE5D-3F7DA56F3FA1}"/>
              </a:ext>
            </a:extLst>
          </p:cNvPr>
          <p:cNvSpPr>
            <a:spLocks noGrp="1"/>
          </p:cNvSpPr>
          <p:nvPr>
            <p:ph type="dt" sz="half" idx="2"/>
          </p:nvPr>
        </p:nvSpPr>
        <p:spPr>
          <a:xfrm>
            <a:off x="2185246" y="6453942"/>
            <a:ext cx="1878120" cy="112593"/>
          </a:xfrm>
          <a:prstGeom prst="rect">
            <a:avLst/>
          </a:prstGeom>
        </p:spPr>
        <p:txBody>
          <a:bodyPr vert="horz" lIns="0" tIns="0" rIns="0" bIns="0" rtlCol="0" anchor="b"/>
          <a:lstStyle>
            <a:lvl1pPr algn="l">
              <a:defRPr sz="800" spc="50" baseline="0">
                <a:solidFill>
                  <a:schemeClr val="tx2"/>
                </a:solidFill>
              </a:defRPr>
            </a:lvl1pPr>
          </a:lstStyle>
          <a:p>
            <a:fld id="{56492066-D4FF-4400-80CB-F4E83FEC4727}" type="datetime1">
              <a:rPr lang="nb-NO" noProof="0" smtClean="0"/>
              <a:t>20.10.2022</a:t>
            </a:fld>
            <a:endParaRPr lang="en-US" noProof="0" dirty="0"/>
          </a:p>
        </p:txBody>
      </p:sp>
      <p:sp>
        <p:nvSpPr>
          <p:cNvPr id="36" name="Platshållare för sidfot 4">
            <a:extLst>
              <a:ext uri="{FF2B5EF4-FFF2-40B4-BE49-F238E27FC236}">
                <a16:creationId xmlns:a16="http://schemas.microsoft.com/office/drawing/2014/main" id="{DB93A96B-59FE-6D4B-856F-0028CF27BD8E}"/>
              </a:ext>
            </a:extLst>
          </p:cNvPr>
          <p:cNvSpPr>
            <a:spLocks noGrp="1"/>
          </p:cNvSpPr>
          <p:nvPr>
            <p:ph type="ftr" sz="quarter" idx="3"/>
          </p:nvPr>
        </p:nvSpPr>
        <p:spPr>
          <a:xfrm>
            <a:off x="4359276" y="6453942"/>
            <a:ext cx="3470274" cy="112593"/>
          </a:xfrm>
          <a:prstGeom prst="rect">
            <a:avLst/>
          </a:prstGeom>
        </p:spPr>
        <p:txBody>
          <a:bodyPr vert="horz" lIns="0" tIns="0" rIns="0" bIns="0" rtlCol="0" anchor="b"/>
          <a:lstStyle>
            <a:lvl1pPr algn="ctr">
              <a:defRPr sz="800" spc="50" baseline="0">
                <a:solidFill>
                  <a:schemeClr val="tx2"/>
                </a:solidFill>
              </a:defRPr>
            </a:lvl1pPr>
          </a:lstStyle>
          <a:p>
            <a:r>
              <a:rPr lang="en-US"/>
              <a:t>Gå til topp- og bunntekst for å endre tekst</a:t>
            </a:r>
            <a:endParaRPr lang="en-US" dirty="0"/>
          </a:p>
        </p:txBody>
      </p:sp>
      <p:sp>
        <p:nvSpPr>
          <p:cNvPr id="37" name="Platshållare för bildnummer 5">
            <a:extLst>
              <a:ext uri="{FF2B5EF4-FFF2-40B4-BE49-F238E27FC236}">
                <a16:creationId xmlns:a16="http://schemas.microsoft.com/office/drawing/2014/main" id="{18F7DC29-539A-474B-8BEC-B86F9CFC1AEC}"/>
              </a:ext>
            </a:extLst>
          </p:cNvPr>
          <p:cNvSpPr>
            <a:spLocks noGrp="1"/>
          </p:cNvSpPr>
          <p:nvPr>
            <p:ph type="sldNum" sz="quarter" idx="4"/>
          </p:nvPr>
        </p:nvSpPr>
        <p:spPr>
          <a:xfrm>
            <a:off x="10013315" y="6453942"/>
            <a:ext cx="1590676" cy="112593"/>
          </a:xfrm>
          <a:prstGeom prst="rect">
            <a:avLst/>
          </a:prstGeom>
        </p:spPr>
        <p:txBody>
          <a:bodyPr vert="horz" lIns="0" tIns="0" rIns="0" bIns="0" rtlCol="0" anchor="b"/>
          <a:lstStyle>
            <a:lvl1pPr algn="r">
              <a:defRPr sz="800" spc="50" baseline="0">
                <a:solidFill>
                  <a:schemeClr val="tx2"/>
                </a:solidFill>
              </a:defRPr>
            </a:lvl1pPr>
          </a:lstStyle>
          <a:p>
            <a:fld id="{EF8DBD5B-30F9-4F9C-AE39-E065C1AC514D}" type="slidenum">
              <a:rPr lang="en-US" noProof="0" smtClean="0"/>
              <a:pPr/>
              <a:t>‹#›</a:t>
            </a:fld>
            <a:endParaRPr lang="en-US" noProof="0" dirty="0"/>
          </a:p>
        </p:txBody>
      </p:sp>
    </p:spTree>
    <p:extLst>
      <p:ext uri="{BB962C8B-B14F-4D97-AF65-F5344CB8AC3E}">
        <p14:creationId xmlns:p14="http://schemas.microsoft.com/office/powerpoint/2010/main" val="2733114217"/>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653" r:id="rId3"/>
    <p:sldLayoutId id="2147483717" r:id="rId4"/>
    <p:sldLayoutId id="2147483652" r:id="rId5"/>
    <p:sldLayoutId id="2147483655" r:id="rId6"/>
    <p:sldLayoutId id="2147483718" r:id="rId7"/>
    <p:sldLayoutId id="2147483719" r:id="rId8"/>
    <p:sldLayoutId id="2147483658" r:id="rId9"/>
    <p:sldLayoutId id="2147483726" r:id="rId10"/>
    <p:sldLayoutId id="2147483659" r:id="rId11"/>
    <p:sldLayoutId id="2147483656" r:id="rId12"/>
    <p:sldLayoutId id="2147483657" r:id="rId13"/>
    <p:sldLayoutId id="2147483663" r:id="rId14"/>
    <p:sldLayoutId id="2147483730" r:id="rId15"/>
    <p:sldLayoutId id="2147483733" r:id="rId16"/>
    <p:sldLayoutId id="2147483716" r:id="rId17"/>
    <p:sldLayoutId id="2147483722" r:id="rId18"/>
    <p:sldLayoutId id="2147483665" r:id="rId19"/>
    <p:sldLayoutId id="2147483666" r:id="rId20"/>
    <p:sldLayoutId id="2147483664" r:id="rId21"/>
    <p:sldLayoutId id="2147483654" r:id="rId22"/>
    <p:sldLayoutId id="2147483667" r:id="rId23"/>
    <p:sldLayoutId id="2147483668" r:id="rId24"/>
    <p:sldLayoutId id="2147483669" r:id="rId25"/>
    <p:sldLayoutId id="2147483670" r:id="rId26"/>
    <p:sldLayoutId id="2147483671" r:id="rId27"/>
    <p:sldLayoutId id="2147483672" r:id="rId28"/>
    <p:sldLayoutId id="2147483685" r:id="rId29"/>
    <p:sldLayoutId id="2147483686" r:id="rId30"/>
    <p:sldLayoutId id="2147483674" r:id="rId31"/>
    <p:sldLayoutId id="2147483675" r:id="rId32"/>
    <p:sldLayoutId id="2147483676" r:id="rId33"/>
    <p:sldLayoutId id="2147483720" r:id="rId34"/>
    <p:sldLayoutId id="2147483681" r:id="rId35"/>
    <p:sldLayoutId id="2147483680" r:id="rId36"/>
    <p:sldLayoutId id="2147483679" r:id="rId37"/>
    <p:sldLayoutId id="2147483684" r:id="rId38"/>
    <p:sldLayoutId id="2147483683" r:id="rId39"/>
    <p:sldLayoutId id="2147483688" r:id="rId40"/>
    <p:sldLayoutId id="2147483687" r:id="rId41"/>
    <p:sldLayoutId id="2147483728" r:id="rId42"/>
    <p:sldLayoutId id="2147483727" r:id="rId43"/>
    <p:sldLayoutId id="2147483725" r:id="rId44"/>
    <p:sldLayoutId id="2147483737" r:id="rId45"/>
    <p:sldLayoutId id="2147483739" r:id="rId46"/>
    <p:sldLayoutId id="2147483740" r:id="rId47"/>
  </p:sldLayoutIdLst>
  <p:hf hdr="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182563" indent="-176213" algn="l" defTabSz="914400" rtl="0" eaLnBrk="1" latinLnBrk="0" hangingPunct="1">
        <a:lnSpc>
          <a:spcPct val="100000"/>
        </a:lnSpc>
        <a:spcBef>
          <a:spcPts val="1000"/>
        </a:spcBef>
        <a:spcAft>
          <a:spcPts val="0"/>
        </a:spcAft>
        <a:buFont typeface="Arial" panose="020B0604020202020204" pitchFamily="34" charset="0"/>
        <a:buChar char="•"/>
        <a:tabLst/>
        <a:defRPr sz="1800" kern="1200" spc="40" baseline="0">
          <a:solidFill>
            <a:schemeClr val="tx2"/>
          </a:solidFill>
          <a:latin typeface="+mn-lt"/>
          <a:ea typeface="+mn-ea"/>
          <a:cs typeface="+mn-cs"/>
        </a:defRPr>
      </a:lvl1pPr>
      <a:lvl2pPr marL="357188" indent="-176213" algn="l" defTabSz="914400" rtl="0" eaLnBrk="1" latinLnBrk="0" hangingPunct="1">
        <a:lnSpc>
          <a:spcPct val="100000"/>
        </a:lnSpc>
        <a:spcBef>
          <a:spcPts val="500"/>
        </a:spcBef>
        <a:spcAft>
          <a:spcPts val="0"/>
        </a:spcAft>
        <a:buFont typeface="Arial" panose="020B0604020202020204" pitchFamily="34" charset="0"/>
        <a:buChar char="•"/>
        <a:tabLst/>
        <a:defRPr sz="1800" kern="1200" spc="40" baseline="0">
          <a:solidFill>
            <a:schemeClr val="tx2"/>
          </a:solidFill>
          <a:latin typeface="+mn-lt"/>
          <a:ea typeface="+mn-ea"/>
          <a:cs typeface="+mn-cs"/>
        </a:defRPr>
      </a:lvl2pPr>
      <a:lvl3pPr marL="534988" indent="-177800" algn="l" defTabSz="914400" rtl="0" eaLnBrk="1" latinLnBrk="0" hangingPunct="1">
        <a:lnSpc>
          <a:spcPct val="100000"/>
        </a:lnSpc>
        <a:spcBef>
          <a:spcPts val="500"/>
        </a:spcBef>
        <a:spcAft>
          <a:spcPts val="0"/>
        </a:spcAft>
        <a:buFont typeface="Arial" panose="020B0604020202020204" pitchFamily="34" charset="0"/>
        <a:buChar char="•"/>
        <a:tabLst/>
        <a:defRPr sz="1600" kern="1200" spc="40" baseline="0">
          <a:solidFill>
            <a:schemeClr val="tx2"/>
          </a:solidFill>
          <a:latin typeface="+mn-lt"/>
          <a:ea typeface="+mn-ea"/>
          <a:cs typeface="+mn-cs"/>
        </a:defRPr>
      </a:lvl3pPr>
      <a:lvl4pPr marL="715963" indent="-176400" algn="l" defTabSz="914400" rtl="0" eaLnBrk="1" latinLnBrk="0" hangingPunct="1">
        <a:lnSpc>
          <a:spcPct val="100000"/>
        </a:lnSpc>
        <a:spcBef>
          <a:spcPts val="500"/>
        </a:spcBef>
        <a:spcAft>
          <a:spcPts val="0"/>
        </a:spcAft>
        <a:buFont typeface="Arial" panose="020B0604020202020204" pitchFamily="34" charset="0"/>
        <a:buChar char="•"/>
        <a:tabLst/>
        <a:defRPr sz="1400" kern="1200" spc="40" baseline="0">
          <a:solidFill>
            <a:schemeClr val="tx2"/>
          </a:solidFill>
          <a:latin typeface="+mn-lt"/>
          <a:ea typeface="+mn-ea"/>
          <a:cs typeface="+mn-cs"/>
        </a:defRPr>
      </a:lvl4pPr>
      <a:lvl5pPr marL="892175" indent="-176213" algn="l" defTabSz="914400" rtl="0" eaLnBrk="1" latinLnBrk="0" hangingPunct="1">
        <a:lnSpc>
          <a:spcPct val="100000"/>
        </a:lnSpc>
        <a:spcBef>
          <a:spcPts val="500"/>
        </a:spcBef>
        <a:spcAft>
          <a:spcPts val="0"/>
        </a:spcAft>
        <a:buFont typeface="Arial" panose="020B0604020202020204" pitchFamily="34" charset="0"/>
        <a:buChar char="•"/>
        <a:tabLst/>
        <a:defRPr sz="1200" kern="1200" spc="4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BAE40"/>
          </p15:clr>
        </p15:guide>
        <p15:guide id="2" pos="3840" userDrawn="1">
          <p15:clr>
            <a:srgbClr val="FBAE40"/>
          </p15:clr>
        </p15:guide>
        <p15:guide id="3" pos="363" userDrawn="1">
          <p15:clr>
            <a:srgbClr val="000000"/>
          </p15:clr>
        </p15:guide>
        <p15:guide id="4" pos="7317" userDrawn="1">
          <p15:clr>
            <a:srgbClr val="000000"/>
          </p15:clr>
        </p15:guide>
        <p15:guide id="5" orient="horz" pos="454" userDrawn="1">
          <p15:clr>
            <a:srgbClr val="000000"/>
          </p15:clr>
        </p15:guide>
        <p15:guide id="6" pos="2739" userDrawn="1">
          <p15:clr>
            <a:srgbClr val="A4A3A4"/>
          </p15:clr>
        </p15:guide>
        <p15:guide id="7" pos="1553" userDrawn="1">
          <p15:clr>
            <a:srgbClr val="A4A3A4"/>
          </p15:clr>
        </p15:guide>
        <p15:guide id="9" pos="3750" userDrawn="1">
          <p15:clr>
            <a:srgbClr val="A4A3A4"/>
          </p15:clr>
        </p15:guide>
        <p15:guide id="10" pos="3930" userDrawn="1">
          <p15:clr>
            <a:srgbClr val="A4A3A4"/>
          </p15:clr>
        </p15:guide>
        <p15:guide id="11" pos="4932" userDrawn="1">
          <p15:clr>
            <a:srgbClr val="A4A3A4"/>
          </p15:clr>
        </p15:guide>
        <p15:guide id="12" pos="5120" userDrawn="1">
          <p15:clr>
            <a:srgbClr val="A4A3A4"/>
          </p15:clr>
        </p15:guide>
        <p15:guide id="13" pos="6123" userDrawn="1">
          <p15:clr>
            <a:srgbClr val="A4A3A4"/>
          </p15:clr>
        </p15:guide>
        <p15:guide id="15" orient="horz" pos="3861" userDrawn="1">
          <p15:clr>
            <a:srgbClr val="000000"/>
          </p15:clr>
        </p15:guide>
        <p15:guide id="17" pos="1370" userDrawn="1">
          <p15:clr>
            <a:srgbClr val="A4A3A4"/>
          </p15:clr>
        </p15:guide>
        <p15:guide id="18" orient="horz" pos="4122" userDrawn="1">
          <p15:clr>
            <a:srgbClr val="A4A3A4"/>
          </p15:clr>
        </p15:guide>
        <p15:guide id="19" orient="horz" pos="2092" userDrawn="1">
          <p15:clr>
            <a:srgbClr val="A4A3A4"/>
          </p15:clr>
        </p15:guide>
        <p15:guide id="20" orient="horz" pos="2228" userDrawn="1">
          <p15:clr>
            <a:srgbClr val="A4A3A4"/>
          </p15:clr>
        </p15:guide>
        <p15:guide id="21" pos="6306" userDrawn="1">
          <p15:clr>
            <a:srgbClr val="A4A3A4"/>
          </p15:clr>
        </p15:guide>
        <p15:guide id="22" pos="2556"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25B2822-A321-45B7-9957-B7E679D34C1E}"/>
              </a:ext>
            </a:extLst>
          </p:cNvPr>
          <p:cNvSpPr>
            <a:spLocks noGrp="1"/>
          </p:cNvSpPr>
          <p:nvPr>
            <p:ph type="title"/>
          </p:nvPr>
        </p:nvSpPr>
        <p:spPr>
          <a:xfrm>
            <a:off x="576000" y="723600"/>
            <a:ext cx="11021062" cy="576000"/>
          </a:xfrm>
          <a:prstGeom prst="rect">
            <a:avLst/>
          </a:prstGeom>
        </p:spPr>
        <p:txBody>
          <a:bodyPr vert="horz" lIns="0" tIns="0" rIns="0" bIns="0" rtlCol="0" anchor="ctr">
            <a:noAutofit/>
          </a:bodyPr>
          <a:lstStyle/>
          <a:p>
            <a:r>
              <a:rPr lang="en-US" noProof="0" dirty="0" err="1"/>
              <a:t>Klikk</a:t>
            </a:r>
            <a:r>
              <a:rPr lang="en-US" noProof="0" dirty="0"/>
              <a:t> for å </a:t>
            </a:r>
            <a:r>
              <a:rPr lang="en-US" noProof="0" dirty="0" err="1"/>
              <a:t>redigere</a:t>
            </a:r>
            <a:r>
              <a:rPr lang="en-US" noProof="0" dirty="0"/>
              <a:t> </a:t>
            </a:r>
            <a:r>
              <a:rPr lang="en-US" noProof="0" dirty="0" err="1"/>
              <a:t>tittellysbildet</a:t>
            </a:r>
            <a:r>
              <a:rPr lang="en-US" noProof="0" dirty="0"/>
              <a:t> </a:t>
            </a:r>
            <a:r>
              <a:rPr lang="en-US" noProof="0" dirty="0" err="1"/>
              <a:t>i</a:t>
            </a:r>
            <a:r>
              <a:rPr lang="en-US" noProof="0" dirty="0"/>
              <a:t> </a:t>
            </a:r>
            <a:r>
              <a:rPr lang="en-US" noProof="0" dirty="0" err="1"/>
              <a:t>malen</a:t>
            </a:r>
            <a:endParaRPr lang="en-US" noProof="0" dirty="0"/>
          </a:p>
        </p:txBody>
      </p:sp>
      <p:grpSp>
        <p:nvGrpSpPr>
          <p:cNvPr id="34" name="Grid" hidden="1">
            <a:extLst>
              <a:ext uri="{FF2B5EF4-FFF2-40B4-BE49-F238E27FC236}">
                <a16:creationId xmlns:a16="http://schemas.microsoft.com/office/drawing/2014/main" id="{8B59028C-0DAB-C346-BDE4-CCBFEC3EE037}"/>
              </a:ext>
            </a:extLst>
          </p:cNvPr>
          <p:cNvGrpSpPr/>
          <p:nvPr userDrawn="1"/>
        </p:nvGrpSpPr>
        <p:grpSpPr>
          <a:xfrm>
            <a:off x="-1" y="-8036"/>
            <a:ext cx="12192001" cy="6866036"/>
            <a:chOff x="-1" y="-8036"/>
            <a:chExt cx="12192001" cy="6866036"/>
          </a:xfrm>
        </p:grpSpPr>
        <p:cxnSp>
          <p:nvCxnSpPr>
            <p:cNvPr id="7" name="Rak 5">
              <a:extLst>
                <a:ext uri="{FF2B5EF4-FFF2-40B4-BE49-F238E27FC236}">
                  <a16:creationId xmlns:a16="http://schemas.microsoft.com/office/drawing/2014/main" id="{1EFE181E-871B-AD44-8AAE-DFD0DE08A355}"/>
                </a:ext>
              </a:extLst>
            </p:cNvPr>
            <p:cNvCxnSpPr/>
            <p:nvPr userDrawn="1"/>
          </p:nvCxnSpPr>
          <p:spPr>
            <a:xfrm>
              <a:off x="5746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Rak 6">
              <a:extLst>
                <a:ext uri="{FF2B5EF4-FFF2-40B4-BE49-F238E27FC236}">
                  <a16:creationId xmlns:a16="http://schemas.microsoft.com/office/drawing/2014/main" id="{9D5972F3-574F-DC4A-BCF8-2DA1913F0186}"/>
                </a:ext>
              </a:extLst>
            </p:cNvPr>
            <p:cNvCxnSpPr/>
            <p:nvPr userDrawn="1"/>
          </p:nvCxnSpPr>
          <p:spPr>
            <a:xfrm>
              <a:off x="216852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7">
              <a:extLst>
                <a:ext uri="{FF2B5EF4-FFF2-40B4-BE49-F238E27FC236}">
                  <a16:creationId xmlns:a16="http://schemas.microsoft.com/office/drawing/2014/main" id="{3D14882A-7F22-A449-A1E4-7EDAE587983B}"/>
                </a:ext>
              </a:extLst>
            </p:cNvPr>
            <p:cNvCxnSpPr/>
            <p:nvPr userDrawn="1"/>
          </p:nvCxnSpPr>
          <p:spPr>
            <a:xfrm>
              <a:off x="2464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Rak 8">
              <a:extLst>
                <a:ext uri="{FF2B5EF4-FFF2-40B4-BE49-F238E27FC236}">
                  <a16:creationId xmlns:a16="http://schemas.microsoft.com/office/drawing/2014/main" id="{BA03D361-78D9-0948-8E3E-E8FE9D3CCCC2}"/>
                </a:ext>
              </a:extLst>
            </p:cNvPr>
            <p:cNvCxnSpPr/>
            <p:nvPr userDrawn="1"/>
          </p:nvCxnSpPr>
          <p:spPr>
            <a:xfrm>
              <a:off x="4059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Rak 9">
              <a:extLst>
                <a:ext uri="{FF2B5EF4-FFF2-40B4-BE49-F238E27FC236}">
                  <a16:creationId xmlns:a16="http://schemas.microsoft.com/office/drawing/2014/main" id="{2CB47529-BFFA-F74E-B22E-BCAF91672C8B}"/>
                </a:ext>
              </a:extLst>
            </p:cNvPr>
            <p:cNvCxnSpPr/>
            <p:nvPr userDrawn="1"/>
          </p:nvCxnSpPr>
          <p:spPr>
            <a:xfrm>
              <a:off x="43440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Rak 10">
              <a:extLst>
                <a:ext uri="{FF2B5EF4-FFF2-40B4-BE49-F238E27FC236}">
                  <a16:creationId xmlns:a16="http://schemas.microsoft.com/office/drawing/2014/main" id="{63C34ABE-C959-624C-A3DB-9708278B37BB}"/>
                </a:ext>
              </a:extLst>
            </p:cNvPr>
            <p:cNvCxnSpPr/>
            <p:nvPr userDrawn="1"/>
          </p:nvCxnSpPr>
          <p:spPr>
            <a:xfrm>
              <a:off x="5949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Rak 11">
              <a:extLst>
                <a:ext uri="{FF2B5EF4-FFF2-40B4-BE49-F238E27FC236}">
                  <a16:creationId xmlns:a16="http://schemas.microsoft.com/office/drawing/2014/main" id="{E769680E-F889-8D4E-AC68-94BE9052D33E}"/>
                </a:ext>
              </a:extLst>
            </p:cNvPr>
            <p:cNvCxnSpPr/>
            <p:nvPr userDrawn="1"/>
          </p:nvCxnSpPr>
          <p:spPr>
            <a:xfrm>
              <a:off x="623379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2">
              <a:extLst>
                <a:ext uri="{FF2B5EF4-FFF2-40B4-BE49-F238E27FC236}">
                  <a16:creationId xmlns:a16="http://schemas.microsoft.com/office/drawing/2014/main" id="{EDD4A6A7-499C-5A4A-840D-AF0BB5CEE2C0}"/>
                </a:ext>
              </a:extLst>
            </p:cNvPr>
            <p:cNvCxnSpPr/>
            <p:nvPr userDrawn="1"/>
          </p:nvCxnSpPr>
          <p:spPr>
            <a:xfrm>
              <a:off x="783907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3">
              <a:extLst>
                <a:ext uri="{FF2B5EF4-FFF2-40B4-BE49-F238E27FC236}">
                  <a16:creationId xmlns:a16="http://schemas.microsoft.com/office/drawing/2014/main" id="{FA59B691-FE8F-6E40-A047-331F4B6F58EC}"/>
                </a:ext>
              </a:extLst>
            </p:cNvPr>
            <p:cNvCxnSpPr/>
            <p:nvPr userDrawn="1"/>
          </p:nvCxnSpPr>
          <p:spPr>
            <a:xfrm>
              <a:off x="812355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Rak 14">
              <a:extLst>
                <a:ext uri="{FF2B5EF4-FFF2-40B4-BE49-F238E27FC236}">
                  <a16:creationId xmlns:a16="http://schemas.microsoft.com/office/drawing/2014/main" id="{9FD80A21-7531-914A-AF87-16C5ECA9E2FD}"/>
                </a:ext>
              </a:extLst>
            </p:cNvPr>
            <p:cNvCxnSpPr/>
            <p:nvPr userDrawn="1"/>
          </p:nvCxnSpPr>
          <p:spPr>
            <a:xfrm>
              <a:off x="97288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Rak 15">
              <a:extLst>
                <a:ext uri="{FF2B5EF4-FFF2-40B4-BE49-F238E27FC236}">
                  <a16:creationId xmlns:a16="http://schemas.microsoft.com/office/drawing/2014/main" id="{1571C2E8-E1D1-F04A-8325-BC47DE02B6E1}"/>
                </a:ext>
              </a:extLst>
            </p:cNvPr>
            <p:cNvCxnSpPr/>
            <p:nvPr userDrawn="1"/>
          </p:nvCxnSpPr>
          <p:spPr>
            <a:xfrm>
              <a:off x="1001331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Rak 16">
              <a:extLst>
                <a:ext uri="{FF2B5EF4-FFF2-40B4-BE49-F238E27FC236}">
                  <a16:creationId xmlns:a16="http://schemas.microsoft.com/office/drawing/2014/main" id="{EE96282C-29E0-324D-A57B-8DA5899B130F}"/>
                </a:ext>
              </a:extLst>
            </p:cNvPr>
            <p:cNvCxnSpPr/>
            <p:nvPr userDrawn="1"/>
          </p:nvCxnSpPr>
          <p:spPr>
            <a:xfrm>
              <a:off x="11608435" y="0"/>
              <a:ext cx="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Rak 18">
              <a:extLst>
                <a:ext uri="{FF2B5EF4-FFF2-40B4-BE49-F238E27FC236}">
                  <a16:creationId xmlns:a16="http://schemas.microsoft.com/office/drawing/2014/main" id="{536C4DC2-C1BD-BF40-822F-968A882DC849}"/>
                </a:ext>
              </a:extLst>
            </p:cNvPr>
            <p:cNvCxnSpPr/>
            <p:nvPr userDrawn="1"/>
          </p:nvCxnSpPr>
          <p:spPr>
            <a:xfrm>
              <a:off x="0" y="34290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Rak 19">
              <a:extLst>
                <a:ext uri="{FF2B5EF4-FFF2-40B4-BE49-F238E27FC236}">
                  <a16:creationId xmlns:a16="http://schemas.microsoft.com/office/drawing/2014/main" id="{1C19E2E0-0F88-D940-B79A-4F48A4E16DBF}"/>
                </a:ext>
              </a:extLst>
            </p:cNvPr>
            <p:cNvCxnSpPr/>
            <p:nvPr userDrawn="1"/>
          </p:nvCxnSpPr>
          <p:spPr>
            <a:xfrm>
              <a:off x="0" y="71628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Rak 20">
              <a:extLst>
                <a:ext uri="{FF2B5EF4-FFF2-40B4-BE49-F238E27FC236}">
                  <a16:creationId xmlns:a16="http://schemas.microsoft.com/office/drawing/2014/main" id="{DF47D7D8-1177-5440-9D30-384D0310254F}"/>
                </a:ext>
              </a:extLst>
            </p:cNvPr>
            <p:cNvCxnSpPr/>
            <p:nvPr userDrawn="1"/>
          </p:nvCxnSpPr>
          <p:spPr>
            <a:xfrm>
              <a:off x="0" y="613156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 name="Grupp 36">
              <a:extLst>
                <a:ext uri="{FF2B5EF4-FFF2-40B4-BE49-F238E27FC236}">
                  <a16:creationId xmlns:a16="http://schemas.microsoft.com/office/drawing/2014/main" id="{4073CAF2-D231-AA4E-B64C-4F29C3524743}"/>
                </a:ext>
              </a:extLst>
            </p:cNvPr>
            <p:cNvGrpSpPr/>
            <p:nvPr userDrawn="1"/>
          </p:nvGrpSpPr>
          <p:grpSpPr>
            <a:xfrm>
              <a:off x="-1" y="-8036"/>
              <a:ext cx="2513041" cy="1609752"/>
              <a:chOff x="-1" y="-8036"/>
              <a:chExt cx="2513041" cy="1609752"/>
            </a:xfrm>
          </p:grpSpPr>
          <p:sp>
            <p:nvSpPr>
              <p:cNvPr id="23" name="textruta 27">
                <a:extLst>
                  <a:ext uri="{FF2B5EF4-FFF2-40B4-BE49-F238E27FC236}">
                    <a16:creationId xmlns:a16="http://schemas.microsoft.com/office/drawing/2014/main" id="{408EBDF5-7E15-7E46-9D84-3C9DAC73CFEA}"/>
                  </a:ext>
                </a:extLst>
              </p:cNvPr>
              <p:cNvSpPr txBox="1"/>
              <p:nvPr/>
            </p:nvSpPr>
            <p:spPr>
              <a:xfrm>
                <a:off x="2128926" y="257555"/>
                <a:ext cx="384114"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8 mm</a:t>
                </a:r>
              </a:p>
            </p:txBody>
          </p:sp>
          <p:sp>
            <p:nvSpPr>
              <p:cNvPr id="24" name="textruta 28">
                <a:extLst>
                  <a:ext uri="{FF2B5EF4-FFF2-40B4-BE49-F238E27FC236}">
                    <a16:creationId xmlns:a16="http://schemas.microsoft.com/office/drawing/2014/main" id="{59DAB34A-4CCD-084F-8415-4B0E6D9C875C}"/>
                  </a:ext>
                </a:extLst>
              </p:cNvPr>
              <p:cNvSpPr txBox="1"/>
              <p:nvPr/>
            </p:nvSpPr>
            <p:spPr>
              <a:xfrm>
                <a:off x="583563" y="259993"/>
                <a:ext cx="470490"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20 mm</a:t>
                </a:r>
              </a:p>
            </p:txBody>
          </p:sp>
          <p:sp>
            <p:nvSpPr>
              <p:cNvPr id="25" name="textruta 29">
                <a:extLst>
                  <a:ext uri="{FF2B5EF4-FFF2-40B4-BE49-F238E27FC236}">
                    <a16:creationId xmlns:a16="http://schemas.microsoft.com/office/drawing/2014/main" id="{B0319B5D-5C11-CC4E-A42F-45B4A1495C3A}"/>
                  </a:ext>
                </a:extLst>
              </p:cNvPr>
              <p:cNvSpPr txBox="1"/>
              <p:nvPr/>
            </p:nvSpPr>
            <p:spPr>
              <a:xfrm>
                <a:off x="-1" y="1313356"/>
                <a:ext cx="574675" cy="184666"/>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mn-cs"/>
                  </a:rPr>
                  <a:t>16 mm</a:t>
                </a:r>
              </a:p>
            </p:txBody>
          </p:sp>
          <p:cxnSp>
            <p:nvCxnSpPr>
              <p:cNvPr id="26" name="Rak 30">
                <a:extLst>
                  <a:ext uri="{FF2B5EF4-FFF2-40B4-BE49-F238E27FC236}">
                    <a16:creationId xmlns:a16="http://schemas.microsoft.com/office/drawing/2014/main" id="{7254C707-F54B-3341-9421-3BCE67F2FDE4}"/>
                  </a:ext>
                </a:extLst>
              </p:cNvPr>
              <p:cNvCxnSpPr/>
              <p:nvPr/>
            </p:nvCxnSpPr>
            <p:spPr>
              <a:xfrm>
                <a:off x="1217245" y="-8036"/>
                <a:ext cx="0" cy="720725"/>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31">
                <a:extLst>
                  <a:ext uri="{FF2B5EF4-FFF2-40B4-BE49-F238E27FC236}">
                    <a16:creationId xmlns:a16="http://schemas.microsoft.com/office/drawing/2014/main" id="{5CFF8254-561E-4946-85FF-5C226AFFC785}"/>
                  </a:ext>
                </a:extLst>
              </p:cNvPr>
              <p:cNvCxnSpPr>
                <a:cxnSpLocks/>
              </p:cNvCxnSpPr>
              <p:nvPr/>
            </p:nvCxnSpPr>
            <p:spPr>
              <a:xfrm>
                <a:off x="1128180" y="348224"/>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Rak 32">
                <a:extLst>
                  <a:ext uri="{FF2B5EF4-FFF2-40B4-BE49-F238E27FC236}">
                    <a16:creationId xmlns:a16="http://schemas.microsoft.com/office/drawing/2014/main" id="{0699D758-408B-E845-8449-FDF2F4CFE99E}"/>
                  </a:ext>
                </a:extLst>
              </p:cNvPr>
              <p:cNvCxnSpPr>
                <a:cxnSpLocks/>
              </p:cNvCxnSpPr>
              <p:nvPr/>
            </p:nvCxnSpPr>
            <p:spPr>
              <a:xfrm flipH="1">
                <a:off x="1" y="1601715"/>
                <a:ext cx="574675"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Rak 33">
                <a:extLst>
                  <a:ext uri="{FF2B5EF4-FFF2-40B4-BE49-F238E27FC236}">
                    <a16:creationId xmlns:a16="http://schemas.microsoft.com/office/drawing/2014/main" id="{D2C3CFE2-C214-F544-8C2B-B78316799C23}"/>
                  </a:ext>
                </a:extLst>
              </p:cNvPr>
              <p:cNvCxnSpPr>
                <a:cxnSpLocks/>
              </p:cNvCxnSpPr>
              <p:nvPr/>
            </p:nvCxnSpPr>
            <p:spPr>
              <a:xfrm rot="5400000">
                <a:off x="242806" y="1557183"/>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Rak 34">
                <a:extLst>
                  <a:ext uri="{FF2B5EF4-FFF2-40B4-BE49-F238E27FC236}">
                    <a16:creationId xmlns:a16="http://schemas.microsoft.com/office/drawing/2014/main" id="{66360723-ED83-5E43-99F0-C30D4860EB97}"/>
                  </a:ext>
                </a:extLst>
              </p:cNvPr>
              <p:cNvCxnSpPr>
                <a:cxnSpLocks/>
              </p:cNvCxnSpPr>
              <p:nvPr/>
            </p:nvCxnSpPr>
            <p:spPr>
              <a:xfrm flipH="1">
                <a:off x="2173859" y="545915"/>
                <a:ext cx="289941"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Rak 35">
                <a:extLst>
                  <a:ext uri="{FF2B5EF4-FFF2-40B4-BE49-F238E27FC236}">
                    <a16:creationId xmlns:a16="http://schemas.microsoft.com/office/drawing/2014/main" id="{BBBC5458-E333-CF4F-B0CB-264B70DE25C4}"/>
                  </a:ext>
                </a:extLst>
              </p:cNvPr>
              <p:cNvCxnSpPr>
                <a:cxnSpLocks/>
              </p:cNvCxnSpPr>
              <p:nvPr/>
            </p:nvCxnSpPr>
            <p:spPr>
              <a:xfrm rot="5400000">
                <a:off x="2274297" y="501382"/>
                <a:ext cx="89065"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35" name="Text Placeholder 2">
            <a:extLst>
              <a:ext uri="{FF2B5EF4-FFF2-40B4-BE49-F238E27FC236}">
                <a16:creationId xmlns:a16="http://schemas.microsoft.com/office/drawing/2014/main" id="{B36444E1-9481-3246-8530-C77C48B222A1}"/>
              </a:ext>
            </a:extLst>
          </p:cNvPr>
          <p:cNvSpPr>
            <a:spLocks noGrp="1"/>
          </p:cNvSpPr>
          <p:nvPr>
            <p:ph type="body" idx="1"/>
          </p:nvPr>
        </p:nvSpPr>
        <p:spPr>
          <a:xfrm>
            <a:off x="576000" y="1825625"/>
            <a:ext cx="11028679" cy="4303713"/>
          </a:xfrm>
          <a:prstGeom prst="rect">
            <a:avLst/>
          </a:prstGeom>
        </p:spPr>
        <p:txBody>
          <a:bodyPr vert="horz" lIns="0" tIns="0" rIns="0" bIns="0" rtlCol="0">
            <a:noAutofit/>
          </a:bodyPr>
          <a:lstStyle/>
          <a:p>
            <a:pPr lvl="0"/>
            <a:r>
              <a:rPr lang="en-US" noProof="0" dirty="0" err="1"/>
              <a:t>Klikk</a:t>
            </a:r>
            <a:r>
              <a:rPr lang="en-US" noProof="0" dirty="0"/>
              <a:t> for å </a:t>
            </a:r>
            <a:r>
              <a:rPr lang="en-US" noProof="0" dirty="0" err="1"/>
              <a:t>redigere</a:t>
            </a:r>
            <a:r>
              <a:rPr lang="en-US" noProof="0" dirty="0"/>
              <a:t> </a:t>
            </a:r>
            <a:r>
              <a:rPr lang="en-US" noProof="0" dirty="0" err="1"/>
              <a:t>tekststiler</a:t>
            </a:r>
            <a:r>
              <a:rPr lang="en-US" noProof="0" dirty="0"/>
              <a:t> </a:t>
            </a:r>
            <a:r>
              <a:rPr lang="en-US" noProof="0" dirty="0" err="1"/>
              <a:t>i</a:t>
            </a:r>
            <a:r>
              <a:rPr lang="en-US" noProof="0" dirty="0"/>
              <a:t> </a:t>
            </a:r>
            <a:r>
              <a:rPr lang="en-US" noProof="0" dirty="0" err="1"/>
              <a:t>malen</a:t>
            </a:r>
            <a:r>
              <a:rPr lang="en-US" noProof="0" dirty="0"/>
              <a:t>
Second level</a:t>
            </a:r>
          </a:p>
          <a:p>
            <a:pPr lvl="2"/>
            <a:r>
              <a:rPr lang="en-US" noProof="0" dirty="0"/>
              <a:t>Third level</a:t>
            </a:r>
          </a:p>
          <a:p>
            <a:pPr lvl="3"/>
            <a:r>
              <a:rPr lang="en-US" noProof="0" dirty="0"/>
              <a:t>Fourth level</a:t>
            </a:r>
          </a:p>
          <a:p>
            <a:pPr lvl="4"/>
            <a:r>
              <a:rPr lang="en-US" noProof="0" dirty="0"/>
              <a:t>Fifth level</a:t>
            </a:r>
          </a:p>
        </p:txBody>
      </p:sp>
      <p:sp>
        <p:nvSpPr>
          <p:cNvPr id="38" name="Platshållare för datum 3">
            <a:extLst>
              <a:ext uri="{FF2B5EF4-FFF2-40B4-BE49-F238E27FC236}">
                <a16:creationId xmlns:a16="http://schemas.microsoft.com/office/drawing/2014/main" id="{4242F37A-724B-BB45-810B-98F9E5801999}"/>
              </a:ext>
            </a:extLst>
          </p:cNvPr>
          <p:cNvSpPr>
            <a:spLocks noGrp="1"/>
          </p:cNvSpPr>
          <p:nvPr>
            <p:ph type="dt" sz="half" idx="2"/>
          </p:nvPr>
        </p:nvSpPr>
        <p:spPr>
          <a:xfrm>
            <a:off x="2185246" y="6454800"/>
            <a:ext cx="1878120" cy="112593"/>
          </a:xfrm>
          <a:prstGeom prst="rect">
            <a:avLst/>
          </a:prstGeom>
        </p:spPr>
        <p:txBody>
          <a:bodyPr vert="horz" lIns="0" tIns="0" rIns="0" bIns="0" rtlCol="0" anchor="ctr"/>
          <a:lstStyle>
            <a:lvl1pPr algn="l">
              <a:defRPr sz="800">
                <a:solidFill>
                  <a:schemeClr val="bg2"/>
                </a:solidFill>
              </a:defRPr>
            </a:lvl1pPr>
          </a:lstStyle>
          <a:p>
            <a:fld id="{7DB6C7A5-29EE-4E02-85FF-91331FB3FA00}" type="datetime1">
              <a:rPr lang="nb-NO" smtClean="0"/>
              <a:t>20.10.2022</a:t>
            </a:fld>
            <a:endParaRPr lang="en-US" dirty="0"/>
          </a:p>
        </p:txBody>
      </p:sp>
      <p:sp>
        <p:nvSpPr>
          <p:cNvPr id="39" name="Platshållare för sidfot 4">
            <a:extLst>
              <a:ext uri="{FF2B5EF4-FFF2-40B4-BE49-F238E27FC236}">
                <a16:creationId xmlns:a16="http://schemas.microsoft.com/office/drawing/2014/main" id="{E70541BD-5E93-944A-AF9C-57328432E7E0}"/>
              </a:ext>
            </a:extLst>
          </p:cNvPr>
          <p:cNvSpPr>
            <a:spLocks noGrp="1"/>
          </p:cNvSpPr>
          <p:nvPr>
            <p:ph type="ftr" sz="quarter" idx="3"/>
          </p:nvPr>
        </p:nvSpPr>
        <p:spPr>
          <a:xfrm>
            <a:off x="4359276" y="6454800"/>
            <a:ext cx="3470274" cy="112593"/>
          </a:xfrm>
          <a:prstGeom prst="rect">
            <a:avLst/>
          </a:prstGeom>
        </p:spPr>
        <p:txBody>
          <a:bodyPr vert="horz" lIns="0" tIns="0" rIns="0" bIns="0" rtlCol="0" anchor="ctr"/>
          <a:lstStyle>
            <a:lvl1pPr algn="l">
              <a:defRPr sz="800">
                <a:solidFill>
                  <a:schemeClr val="bg2"/>
                </a:solidFill>
              </a:defRPr>
            </a:lvl1pPr>
          </a:lstStyle>
          <a:p>
            <a:r>
              <a:rPr lang="nb-NO" noProof="0"/>
              <a:t>Gå til topp- og bunntekst for å endre tekst</a:t>
            </a:r>
            <a:endParaRPr lang="en-US" noProof="0" dirty="0"/>
          </a:p>
        </p:txBody>
      </p:sp>
      <p:sp>
        <p:nvSpPr>
          <p:cNvPr id="40" name="Platshållare för bildnummer 5">
            <a:extLst>
              <a:ext uri="{FF2B5EF4-FFF2-40B4-BE49-F238E27FC236}">
                <a16:creationId xmlns:a16="http://schemas.microsoft.com/office/drawing/2014/main" id="{DA69EF2E-7865-3E4D-A63C-41C17B87DF45}"/>
              </a:ext>
            </a:extLst>
          </p:cNvPr>
          <p:cNvSpPr>
            <a:spLocks noGrp="1"/>
          </p:cNvSpPr>
          <p:nvPr>
            <p:ph type="sldNum" sz="quarter" idx="4"/>
          </p:nvPr>
        </p:nvSpPr>
        <p:spPr>
          <a:xfrm>
            <a:off x="10013315" y="6454800"/>
            <a:ext cx="1590676" cy="112593"/>
          </a:xfrm>
          <a:prstGeom prst="rect">
            <a:avLst/>
          </a:prstGeom>
        </p:spPr>
        <p:txBody>
          <a:bodyPr vert="horz" lIns="0" tIns="0" rIns="0" bIns="0" rtlCol="0" anchor="ctr"/>
          <a:lstStyle>
            <a:lvl1pPr algn="r">
              <a:defRPr sz="800">
                <a:solidFill>
                  <a:schemeClr val="bg2"/>
                </a:solidFill>
              </a:defRPr>
            </a:lvl1pPr>
          </a:lstStyle>
          <a:p>
            <a:fld id="{EF8DBD5B-30F9-4F9C-AE39-E065C1AC514D}" type="slidenum">
              <a:rPr lang="en-US" smtClean="0"/>
              <a:pPr/>
              <a:t>‹#›</a:t>
            </a:fld>
            <a:endParaRPr lang="en-US"/>
          </a:p>
        </p:txBody>
      </p:sp>
    </p:spTree>
    <p:extLst>
      <p:ext uri="{BB962C8B-B14F-4D97-AF65-F5344CB8AC3E}">
        <p14:creationId xmlns:p14="http://schemas.microsoft.com/office/powerpoint/2010/main" val="1647070999"/>
      </p:ext>
    </p:extLst>
  </p:cSld>
  <p:clrMap bg1="dk1" tx1="lt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23" r:id="rId7"/>
    <p:sldLayoutId id="2147483708" r:id="rId8"/>
    <p:sldLayoutId id="2147483709" r:id="rId9"/>
    <p:sldLayoutId id="2147483710" r:id="rId10"/>
    <p:sldLayoutId id="2147483711" r:id="rId11"/>
    <p:sldLayoutId id="2147483712" r:id="rId12"/>
    <p:sldLayoutId id="2147483732" r:id="rId13"/>
    <p:sldLayoutId id="2147483713" r:id="rId14"/>
    <p:sldLayoutId id="2147483731" r:id="rId15"/>
    <p:sldLayoutId id="2147483721" r:id="rId16"/>
    <p:sldLayoutId id="2147483714" r:id="rId17"/>
    <p:sldLayoutId id="2147483715" r:id="rId18"/>
    <p:sldLayoutId id="2147483724" r:id="rId19"/>
    <p:sldLayoutId id="2147483738" r:id="rId20"/>
  </p:sldLayoutIdLst>
  <p:hf hdr="0"/>
  <p:txStyles>
    <p:titleStyle>
      <a:lvl1pPr algn="l" defTabSz="914400" rtl="0" eaLnBrk="1" latinLnBrk="0" hangingPunct="1">
        <a:lnSpc>
          <a:spcPct val="90000"/>
        </a:lnSpc>
        <a:spcBef>
          <a:spcPct val="0"/>
        </a:spcBef>
        <a:buNone/>
        <a:defRPr sz="3600" kern="1200">
          <a:solidFill>
            <a:schemeClr val="bg2"/>
          </a:solidFill>
          <a:latin typeface="+mj-lt"/>
          <a:ea typeface="+mj-ea"/>
          <a:cs typeface="+mj-cs"/>
        </a:defRPr>
      </a:lvl1pPr>
    </p:titleStyle>
    <p:bodyStyle>
      <a:lvl1pPr marL="182563" indent="-176400" algn="l" defTabSz="914400" rtl="0" eaLnBrk="1" latinLnBrk="0" hangingPunct="1">
        <a:lnSpc>
          <a:spcPct val="100000"/>
        </a:lnSpc>
        <a:spcBef>
          <a:spcPts val="1000"/>
        </a:spcBef>
        <a:buFont typeface="Arial" panose="020B0604020202020204" pitchFamily="34" charset="0"/>
        <a:buChar char="•"/>
        <a:tabLst/>
        <a:defRPr sz="1600" kern="1200" spc="40" baseline="0">
          <a:solidFill>
            <a:schemeClr val="bg2"/>
          </a:solidFill>
          <a:latin typeface="+mn-lt"/>
          <a:ea typeface="+mn-ea"/>
          <a:cs typeface="+mn-cs"/>
        </a:defRPr>
      </a:lvl1pPr>
      <a:lvl2pPr marL="361950" indent="-180975" algn="l" defTabSz="914400" rtl="0" eaLnBrk="1" latinLnBrk="0" hangingPunct="1">
        <a:lnSpc>
          <a:spcPct val="100000"/>
        </a:lnSpc>
        <a:spcBef>
          <a:spcPts val="500"/>
        </a:spcBef>
        <a:buFont typeface="Arial" panose="020B0604020202020204" pitchFamily="34" charset="0"/>
        <a:buChar char="•"/>
        <a:tabLst/>
        <a:defRPr sz="1600" kern="1200" spc="40" baseline="0">
          <a:solidFill>
            <a:schemeClr val="bg2"/>
          </a:solidFill>
          <a:latin typeface="+mn-lt"/>
          <a:ea typeface="+mn-ea"/>
          <a:cs typeface="+mn-cs"/>
        </a:defRPr>
      </a:lvl2pPr>
      <a:lvl3pPr marL="534988" indent="-168275"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3pPr>
      <a:lvl4pPr marL="717550" indent="-182563" algn="l" defTabSz="914400" rtl="0" eaLnBrk="1" latinLnBrk="0" hangingPunct="1">
        <a:lnSpc>
          <a:spcPct val="100000"/>
        </a:lnSpc>
        <a:spcBef>
          <a:spcPts val="500"/>
        </a:spcBef>
        <a:buFont typeface="Arial" panose="020B0604020202020204" pitchFamily="34" charset="0"/>
        <a:buChar char="•"/>
        <a:tabLst/>
        <a:defRPr sz="1400" kern="1200" spc="40" baseline="0">
          <a:solidFill>
            <a:schemeClr val="bg2"/>
          </a:solidFill>
          <a:latin typeface="+mn-lt"/>
          <a:ea typeface="+mn-ea"/>
          <a:cs typeface="+mn-cs"/>
        </a:defRPr>
      </a:lvl4pPr>
      <a:lvl5pPr marL="890588" indent="-173038" algn="l" defTabSz="914400" rtl="0" eaLnBrk="1" latinLnBrk="0" hangingPunct="1">
        <a:lnSpc>
          <a:spcPct val="100000"/>
        </a:lnSpc>
        <a:spcBef>
          <a:spcPts val="500"/>
        </a:spcBef>
        <a:buFont typeface="Arial" panose="020B0604020202020204" pitchFamily="34" charset="0"/>
        <a:buChar char="•"/>
        <a:tabLst/>
        <a:defRPr sz="1200" kern="1200" spc="40" baseline="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BAE40"/>
          </p15:clr>
        </p15:guide>
        <p15:guide id="2" pos="3840">
          <p15:clr>
            <a:srgbClr val="FBAE40"/>
          </p15:clr>
        </p15:guide>
        <p15:guide id="3" pos="363">
          <p15:clr>
            <a:srgbClr val="000000"/>
          </p15:clr>
        </p15:guide>
        <p15:guide id="4" pos="7317">
          <p15:clr>
            <a:srgbClr val="000000"/>
          </p15:clr>
        </p15:guide>
        <p15:guide id="5" orient="horz" pos="454">
          <p15:clr>
            <a:srgbClr val="000000"/>
          </p15:clr>
        </p15:guide>
        <p15:guide id="6" pos="2739">
          <p15:clr>
            <a:srgbClr val="A4A3A4"/>
          </p15:clr>
        </p15:guide>
        <p15:guide id="7" pos="1553">
          <p15:clr>
            <a:srgbClr val="A4A3A4"/>
          </p15:clr>
        </p15:guide>
        <p15:guide id="9" pos="3750">
          <p15:clr>
            <a:srgbClr val="A4A3A4"/>
          </p15:clr>
        </p15:guide>
        <p15:guide id="10" pos="3930">
          <p15:clr>
            <a:srgbClr val="A4A3A4"/>
          </p15:clr>
        </p15:guide>
        <p15:guide id="11" pos="4932">
          <p15:clr>
            <a:srgbClr val="A4A3A4"/>
          </p15:clr>
        </p15:guide>
        <p15:guide id="12" pos="5120">
          <p15:clr>
            <a:srgbClr val="A4A3A4"/>
          </p15:clr>
        </p15:guide>
        <p15:guide id="13" pos="6123">
          <p15:clr>
            <a:srgbClr val="A4A3A4"/>
          </p15:clr>
        </p15:guide>
        <p15:guide id="15" orient="horz" pos="3861">
          <p15:clr>
            <a:srgbClr val="000000"/>
          </p15:clr>
        </p15:guide>
        <p15:guide id="17" pos="1370">
          <p15:clr>
            <a:srgbClr val="A4A3A4"/>
          </p15:clr>
        </p15:guide>
        <p15:guide id="18" orient="horz" pos="4120" userDrawn="1">
          <p15:clr>
            <a:srgbClr val="A4A3A4"/>
          </p15:clr>
        </p15:guide>
        <p15:guide id="19" orient="horz" pos="2092">
          <p15:clr>
            <a:srgbClr val="A4A3A4"/>
          </p15:clr>
        </p15:guide>
        <p15:guide id="20" orient="horz" pos="2228">
          <p15:clr>
            <a:srgbClr val="A4A3A4"/>
          </p15:clr>
        </p15:guide>
        <p15:guide id="21" pos="6306">
          <p15:clr>
            <a:srgbClr val="A4A3A4"/>
          </p15:clr>
        </p15:guide>
        <p15:guide id="22" pos="2556">
          <p15:clr>
            <a:srgbClr val="A4A3A4"/>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47.xml"/><Relationship Id="rId5" Type="http://schemas.openxmlformats.org/officeDocument/2006/relationships/image" Target="../media/image8.jp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0.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46.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5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Bilde 11">
            <a:extLst>
              <a:ext uri="{FF2B5EF4-FFF2-40B4-BE49-F238E27FC236}">
                <a16:creationId xmlns:a16="http://schemas.microsoft.com/office/drawing/2014/main" id="{F667A768-DC51-E43F-B6C8-EEBB21302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 y="3429892"/>
            <a:ext cx="6094162" cy="3428108"/>
          </a:xfrm>
          <a:prstGeom prst="rect">
            <a:avLst/>
          </a:prstGeom>
        </p:spPr>
      </p:pic>
      <p:sp>
        <p:nvSpPr>
          <p:cNvPr id="3" name="Plassholder for tekst 2">
            <a:extLst>
              <a:ext uri="{FF2B5EF4-FFF2-40B4-BE49-F238E27FC236}">
                <a16:creationId xmlns:a16="http://schemas.microsoft.com/office/drawing/2014/main" id="{63A49122-214B-1EE1-B903-58AEDC67E8FC}"/>
              </a:ext>
            </a:extLst>
          </p:cNvPr>
          <p:cNvSpPr>
            <a:spLocks noGrp="1"/>
          </p:cNvSpPr>
          <p:nvPr>
            <p:ph type="body" sz="quarter" idx="14"/>
          </p:nvPr>
        </p:nvSpPr>
        <p:spPr>
          <a:xfrm>
            <a:off x="579280" y="2527020"/>
            <a:ext cx="5367178" cy="1365942"/>
          </a:xfrm>
        </p:spPr>
        <p:txBody>
          <a:bodyPr/>
          <a:lstStyle/>
          <a:p>
            <a:r>
              <a:rPr lang="nb-NO" sz="3600" dirty="0">
                <a:latin typeface="Shape Sans" panose="00000500000000000000" pitchFamily="50" charset="0"/>
              </a:rPr>
              <a:t>BREEAM-NOR</a:t>
            </a:r>
          </a:p>
        </p:txBody>
      </p:sp>
      <p:sp>
        <p:nvSpPr>
          <p:cNvPr id="7" name="Plassholder for lysbildenummer 6">
            <a:extLst>
              <a:ext uri="{FF2B5EF4-FFF2-40B4-BE49-F238E27FC236}">
                <a16:creationId xmlns:a16="http://schemas.microsoft.com/office/drawing/2014/main" id="{C76A19BB-2014-3C5F-A64C-C77A04B2EC03}"/>
              </a:ext>
            </a:extLst>
          </p:cNvPr>
          <p:cNvSpPr>
            <a:spLocks noGrp="1"/>
          </p:cNvSpPr>
          <p:nvPr>
            <p:ph type="sldNum" sz="quarter" idx="4"/>
          </p:nvPr>
        </p:nvSpPr>
        <p:spPr/>
        <p:txBody>
          <a:bodyPr/>
          <a:lstStyle/>
          <a:p>
            <a:fld id="{EF8DBD5B-30F9-4F9C-AE39-E065C1AC514D}" type="slidenum">
              <a:rPr lang="en-US" noProof="0" smtClean="0"/>
              <a:pPr/>
              <a:t>1</a:t>
            </a:fld>
            <a:endParaRPr lang="en-US" noProof="0"/>
          </a:p>
        </p:txBody>
      </p:sp>
      <p:sp>
        <p:nvSpPr>
          <p:cNvPr id="8" name="Plassholder for tekst 7">
            <a:extLst>
              <a:ext uri="{FF2B5EF4-FFF2-40B4-BE49-F238E27FC236}">
                <a16:creationId xmlns:a16="http://schemas.microsoft.com/office/drawing/2014/main" id="{A9B900B3-32E5-27F6-BFA1-2B3446DF0420}"/>
              </a:ext>
            </a:extLst>
          </p:cNvPr>
          <p:cNvSpPr>
            <a:spLocks noGrp="1"/>
          </p:cNvSpPr>
          <p:nvPr>
            <p:ph type="body" sz="quarter" idx="21"/>
          </p:nvPr>
        </p:nvSpPr>
        <p:spPr/>
        <p:txBody>
          <a:bodyPr/>
          <a:lstStyle/>
          <a:p>
            <a:endParaRPr lang="nb-NO"/>
          </a:p>
        </p:txBody>
      </p:sp>
      <p:pic>
        <p:nvPicPr>
          <p:cNvPr id="11" name="Bilde 10">
            <a:extLst>
              <a:ext uri="{FF2B5EF4-FFF2-40B4-BE49-F238E27FC236}">
                <a16:creationId xmlns:a16="http://schemas.microsoft.com/office/drawing/2014/main" id="{B41E6F2A-C737-DF52-1913-ABE7CCEDD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280" y="141328"/>
            <a:ext cx="4544901" cy="1952585"/>
          </a:xfrm>
          <a:prstGeom prst="rect">
            <a:avLst/>
          </a:prstGeom>
        </p:spPr>
      </p:pic>
      <p:pic>
        <p:nvPicPr>
          <p:cNvPr id="9" name="Plassholder for bilde 8">
            <a:extLst>
              <a:ext uri="{FF2B5EF4-FFF2-40B4-BE49-F238E27FC236}">
                <a16:creationId xmlns:a16="http://schemas.microsoft.com/office/drawing/2014/main" id="{6A1243C2-DD18-C225-3662-CF353365CDA8}"/>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a:stretch>
            <a:fillRect/>
          </a:stretch>
        </p:blipFill>
        <p:spPr/>
      </p:pic>
    </p:spTree>
    <p:extLst>
      <p:ext uri="{BB962C8B-B14F-4D97-AF65-F5344CB8AC3E}">
        <p14:creationId xmlns:p14="http://schemas.microsoft.com/office/powerpoint/2010/main" val="1241150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50574D0-07DC-1389-2E49-F66BB4105A18}"/>
              </a:ext>
            </a:extLst>
          </p:cNvPr>
          <p:cNvSpPr>
            <a:spLocks noGrp="1"/>
          </p:cNvSpPr>
          <p:nvPr>
            <p:ph type="body" sz="quarter" idx="14"/>
          </p:nvPr>
        </p:nvSpPr>
        <p:spPr/>
        <p:txBody>
          <a:bodyPr/>
          <a:lstStyle/>
          <a:p>
            <a:r>
              <a:rPr lang="nb-NO" dirty="0"/>
              <a:t>Om </a:t>
            </a:r>
            <a:r>
              <a:rPr lang="nb-NO" dirty="0">
                <a:latin typeface="Shape Sans" panose="00000500000000000000" pitchFamily="50" charset="0"/>
              </a:rPr>
              <a:t>BREEAM-NOR</a:t>
            </a:r>
          </a:p>
        </p:txBody>
      </p:sp>
      <p:sp>
        <p:nvSpPr>
          <p:cNvPr id="4" name="Plassholder for tekst 3">
            <a:extLst>
              <a:ext uri="{FF2B5EF4-FFF2-40B4-BE49-F238E27FC236}">
                <a16:creationId xmlns:a16="http://schemas.microsoft.com/office/drawing/2014/main" id="{C2B3CD95-1FF7-1DB0-35AC-7E5C0D87F84B}"/>
              </a:ext>
            </a:extLst>
          </p:cNvPr>
          <p:cNvSpPr>
            <a:spLocks noGrp="1"/>
          </p:cNvSpPr>
          <p:nvPr>
            <p:ph type="body" sz="quarter" idx="20"/>
          </p:nvPr>
        </p:nvSpPr>
        <p:spPr>
          <a:xfrm>
            <a:off x="715059" y="1938989"/>
            <a:ext cx="4453199" cy="3267250"/>
          </a:xfrm>
        </p:spPr>
        <p:txBody>
          <a:bodyPr/>
          <a:lstStyle/>
          <a:p>
            <a:pPr lvl="1"/>
            <a:r>
              <a:rPr lang="nb-NO" dirty="0">
                <a:latin typeface="Shape Sans" panose="00000500000000000000" pitchFamily="50" charset="0"/>
                <a:sym typeface="Wingdings" panose="05000000000000000000" pitchFamily="2" charset="2"/>
              </a:rPr>
              <a:t>Norges fremste miljøsertifiseringssystem for nybygg og større rehabiliteringer</a:t>
            </a:r>
            <a:br>
              <a:rPr lang="nb-NO" dirty="0">
                <a:latin typeface="Shape Sans" panose="00000500000000000000" pitchFamily="50" charset="0"/>
                <a:sym typeface="Wingdings" panose="05000000000000000000" pitchFamily="2" charset="2"/>
              </a:rPr>
            </a:br>
            <a:endParaRPr lang="nb-NO" dirty="0">
              <a:latin typeface="Shape Sans" panose="00000500000000000000" pitchFamily="50" charset="0"/>
              <a:sym typeface="Wingdings" panose="05000000000000000000" pitchFamily="2" charset="2"/>
            </a:endParaRPr>
          </a:p>
          <a:p>
            <a:pPr lvl="1"/>
            <a:r>
              <a:rPr lang="nb-NO" dirty="0">
                <a:latin typeface="Shape Sans" panose="00000500000000000000" pitchFamily="50" charset="0"/>
                <a:sym typeface="Wingdings" panose="05000000000000000000" pitchFamily="2" charset="2"/>
              </a:rPr>
              <a:t>Tilpasset/ norsk versjon av den internasjonale manualen</a:t>
            </a:r>
            <a:br>
              <a:rPr lang="nb-NO" dirty="0">
                <a:latin typeface="Shape Sans" panose="00000500000000000000" pitchFamily="50" charset="0"/>
                <a:sym typeface="Wingdings" panose="05000000000000000000" pitchFamily="2" charset="2"/>
              </a:rPr>
            </a:br>
            <a:endParaRPr lang="nb-NO" dirty="0">
              <a:latin typeface="Shape Sans" panose="00000500000000000000" pitchFamily="50" charset="0"/>
              <a:sym typeface="Wingdings" panose="05000000000000000000" pitchFamily="2" charset="2"/>
            </a:endParaRPr>
          </a:p>
          <a:p>
            <a:pPr lvl="1"/>
            <a:r>
              <a:rPr lang="nb-NO" dirty="0">
                <a:latin typeface="Shape Sans" panose="00000500000000000000" pitchFamily="50" charset="0"/>
                <a:sym typeface="Wingdings" panose="05000000000000000000" pitchFamily="2" charset="2"/>
              </a:rPr>
              <a:t>Helhetlig sertifiseringssystem</a:t>
            </a:r>
            <a:br>
              <a:rPr lang="nb-NO" dirty="0">
                <a:latin typeface="Shape Sans" panose="00000500000000000000" pitchFamily="50" charset="0"/>
                <a:sym typeface="Wingdings" panose="05000000000000000000" pitchFamily="2" charset="2"/>
              </a:rPr>
            </a:br>
            <a:endParaRPr lang="nb-NO" dirty="0">
              <a:latin typeface="Shape Sans" panose="00000500000000000000" pitchFamily="50" charset="0"/>
              <a:sym typeface="Wingdings" panose="05000000000000000000" pitchFamily="2" charset="2"/>
            </a:endParaRPr>
          </a:p>
          <a:p>
            <a:pPr lvl="1"/>
            <a:r>
              <a:rPr lang="nb-NO" dirty="0">
                <a:latin typeface="Shape Sans" panose="00000500000000000000" pitchFamily="50" charset="0"/>
                <a:sym typeface="Wingdings" panose="05000000000000000000" pitchFamily="2" charset="2"/>
              </a:rPr>
              <a:t>Fem sertifiseringsnivåer</a:t>
            </a:r>
            <a:br>
              <a:rPr lang="nb-NO" dirty="0">
                <a:latin typeface="Shape Sans" panose="00000500000000000000" pitchFamily="50" charset="0"/>
                <a:sym typeface="Wingdings" panose="05000000000000000000" pitchFamily="2" charset="2"/>
              </a:rPr>
            </a:br>
            <a:endParaRPr lang="nb-NO" dirty="0">
              <a:latin typeface="Shape Sans" panose="00000500000000000000" pitchFamily="50" charset="0"/>
              <a:sym typeface="Wingdings" panose="05000000000000000000" pitchFamily="2" charset="2"/>
            </a:endParaRPr>
          </a:p>
          <a:p>
            <a:pPr lvl="1"/>
            <a:r>
              <a:rPr lang="nb-NO" dirty="0">
                <a:latin typeface="Shape Sans" panose="00000500000000000000" pitchFamily="50" charset="0"/>
                <a:sym typeface="Wingdings" panose="05000000000000000000" pitchFamily="2" charset="2"/>
              </a:rPr>
              <a:t>Minimumskrav og innovasjonspoeng</a:t>
            </a:r>
            <a:br>
              <a:rPr lang="nb-NO" dirty="0">
                <a:latin typeface="Shape Sans" panose="00000500000000000000" pitchFamily="50" charset="0"/>
                <a:sym typeface="Wingdings" panose="05000000000000000000" pitchFamily="2" charset="2"/>
              </a:rPr>
            </a:br>
            <a:endParaRPr lang="nb-NO" dirty="0">
              <a:latin typeface="Shape Sans" panose="00000500000000000000" pitchFamily="50" charset="0"/>
              <a:sym typeface="Wingdings" panose="05000000000000000000" pitchFamily="2" charset="2"/>
            </a:endParaRPr>
          </a:p>
          <a:p>
            <a:pPr lvl="1"/>
            <a:r>
              <a:rPr lang="nb-NO" dirty="0">
                <a:latin typeface="Shape Sans" panose="00000500000000000000" pitchFamily="50" charset="0"/>
                <a:sym typeface="Wingdings" panose="05000000000000000000" pitchFamily="2" charset="2"/>
              </a:rPr>
              <a:t>Over 900 registrerte prosjekter i Norge</a:t>
            </a:r>
          </a:p>
          <a:p>
            <a:pPr lvl="1"/>
            <a:endParaRPr lang="nb-NO" dirty="0">
              <a:latin typeface="Shape Sans" panose="00000500000000000000" pitchFamily="50" charset="0"/>
              <a:sym typeface="Wingdings" panose="05000000000000000000" pitchFamily="2" charset="2"/>
            </a:endParaRPr>
          </a:p>
          <a:p>
            <a:endParaRPr lang="nb-NO" dirty="0">
              <a:latin typeface="Shape Sans" panose="00000500000000000000" pitchFamily="50" charset="0"/>
            </a:endParaRPr>
          </a:p>
          <a:p>
            <a:endParaRPr lang="nb-NO" dirty="0">
              <a:latin typeface="Shape Sans" panose="00000500000000000000" pitchFamily="50" charset="0"/>
            </a:endParaRPr>
          </a:p>
        </p:txBody>
      </p:sp>
      <p:sp>
        <p:nvSpPr>
          <p:cNvPr id="6" name="Plassholder for bunntekst 5">
            <a:extLst>
              <a:ext uri="{FF2B5EF4-FFF2-40B4-BE49-F238E27FC236}">
                <a16:creationId xmlns:a16="http://schemas.microsoft.com/office/drawing/2014/main" id="{A8E04D52-89E1-D016-0352-39448F9FD018}"/>
              </a:ext>
            </a:extLst>
          </p:cNvPr>
          <p:cNvSpPr>
            <a:spLocks noGrp="1"/>
          </p:cNvSpPr>
          <p:nvPr>
            <p:ph type="ftr" sz="quarter" idx="3"/>
          </p:nvPr>
        </p:nvSpPr>
        <p:spPr/>
        <p:txBody>
          <a:bodyPr/>
          <a:lstStyle/>
          <a:p>
            <a:r>
              <a:rPr lang="en-US" noProof="0" dirty="0"/>
              <a:t>BREEAM-NOR</a:t>
            </a:r>
          </a:p>
        </p:txBody>
      </p:sp>
      <p:sp>
        <p:nvSpPr>
          <p:cNvPr id="7" name="Plassholder for lysbildenummer 6">
            <a:extLst>
              <a:ext uri="{FF2B5EF4-FFF2-40B4-BE49-F238E27FC236}">
                <a16:creationId xmlns:a16="http://schemas.microsoft.com/office/drawing/2014/main" id="{1109AA1F-B782-4BB6-5810-EAB2EC0510A3}"/>
              </a:ext>
            </a:extLst>
          </p:cNvPr>
          <p:cNvSpPr>
            <a:spLocks noGrp="1"/>
          </p:cNvSpPr>
          <p:nvPr>
            <p:ph type="sldNum" sz="quarter" idx="4"/>
          </p:nvPr>
        </p:nvSpPr>
        <p:spPr/>
        <p:txBody>
          <a:bodyPr/>
          <a:lstStyle/>
          <a:p>
            <a:fld id="{EF8DBD5B-30F9-4F9C-AE39-E065C1AC514D}" type="slidenum">
              <a:rPr lang="en-US" smtClean="0"/>
              <a:pPr/>
              <a:t>2</a:t>
            </a:fld>
            <a:endParaRPr lang="en-US"/>
          </a:p>
        </p:txBody>
      </p:sp>
      <p:pic>
        <p:nvPicPr>
          <p:cNvPr id="10" name="Plassholder for bilde 9">
            <a:extLst>
              <a:ext uri="{FF2B5EF4-FFF2-40B4-BE49-F238E27FC236}">
                <a16:creationId xmlns:a16="http://schemas.microsoft.com/office/drawing/2014/main" id="{ACA6B549-642C-9013-C7CB-E82C8DB6F166}"/>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11458" r="11458"/>
          <a:stretch>
            <a:fillRect/>
          </a:stretch>
        </p:blipFill>
        <p:spPr>
          <a:xfrm>
            <a:off x="6905625" y="0"/>
            <a:ext cx="5286375" cy="6858000"/>
          </a:xfrm>
        </p:spPr>
      </p:pic>
    </p:spTree>
    <p:extLst>
      <p:ext uri="{BB962C8B-B14F-4D97-AF65-F5344CB8AC3E}">
        <p14:creationId xmlns:p14="http://schemas.microsoft.com/office/powerpoint/2010/main" val="31250719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lassholder for bilde 17">
            <a:extLst>
              <a:ext uri="{FF2B5EF4-FFF2-40B4-BE49-F238E27FC236}">
                <a16:creationId xmlns:a16="http://schemas.microsoft.com/office/drawing/2014/main" id="{717BC18F-E123-A02F-90F5-59BA8C1632AF}"/>
              </a:ext>
            </a:extLst>
          </p:cNvPr>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t="6146" b="6146"/>
          <a:stretch/>
        </p:blipFill>
        <p:spPr>
          <a:xfrm>
            <a:off x="6141943" y="-8"/>
            <a:ext cx="6095997" cy="3428998"/>
          </a:xfrm>
        </p:spPr>
      </p:pic>
      <p:pic>
        <p:nvPicPr>
          <p:cNvPr id="23" name="Plassholder for bilde 22">
            <a:extLst>
              <a:ext uri="{FF2B5EF4-FFF2-40B4-BE49-F238E27FC236}">
                <a16:creationId xmlns:a16="http://schemas.microsoft.com/office/drawing/2014/main" id="{951DA576-9DCA-1063-FE0E-66FC641E820F}"/>
              </a:ext>
            </a:extLst>
          </p:cNvPr>
          <p:cNvPicPr>
            <a:picLocks noGrp="1" noChangeAspect="1"/>
          </p:cNvPicPr>
          <p:nvPr>
            <p:ph type="pic" sz="quarter" idx="25"/>
          </p:nvPr>
        </p:nvPicPr>
        <p:blipFill rotWithShape="1">
          <a:blip r:embed="rId4">
            <a:extLst>
              <a:ext uri="{28A0092B-C50C-407E-A947-70E740481C1C}">
                <a14:useLocalDpi xmlns:a14="http://schemas.microsoft.com/office/drawing/2010/main" val="0"/>
              </a:ext>
            </a:extLst>
          </a:blip>
          <a:srcRect l="1556" r="1556"/>
          <a:stretch/>
        </p:blipFill>
        <p:spPr>
          <a:xfrm>
            <a:off x="6141388" y="3428994"/>
            <a:ext cx="6096552" cy="3429002"/>
          </a:xfrm>
        </p:spPr>
      </p:pic>
      <p:pic>
        <p:nvPicPr>
          <p:cNvPr id="14" name="Plassholder for bilde 13">
            <a:extLst>
              <a:ext uri="{FF2B5EF4-FFF2-40B4-BE49-F238E27FC236}">
                <a16:creationId xmlns:a16="http://schemas.microsoft.com/office/drawing/2014/main" id="{683E9170-72FC-5CA4-176A-A42B20DEF60E}"/>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t="6187" b="6187"/>
          <a:stretch/>
        </p:blipFill>
        <p:spPr>
          <a:xfrm>
            <a:off x="-5034" y="-28364"/>
            <a:ext cx="6146421" cy="3457362"/>
          </a:xfrm>
        </p:spPr>
      </p:pic>
      <p:pic>
        <p:nvPicPr>
          <p:cNvPr id="21" name="Plassholder for bilde 20">
            <a:extLst>
              <a:ext uri="{FF2B5EF4-FFF2-40B4-BE49-F238E27FC236}">
                <a16:creationId xmlns:a16="http://schemas.microsoft.com/office/drawing/2014/main" id="{1EB2BA2C-D10F-2F8B-062F-6CF0E7DE42EC}"/>
              </a:ext>
            </a:extLst>
          </p:cNvPr>
          <p:cNvPicPr>
            <a:picLocks noGrp="1" noChangeAspect="1"/>
          </p:cNvPicPr>
          <p:nvPr>
            <p:ph type="pic" sz="quarter" idx="16"/>
          </p:nvPr>
        </p:nvPicPr>
        <p:blipFill rotWithShape="1">
          <a:blip r:embed="rId6">
            <a:extLst>
              <a:ext uri="{28A0092B-C50C-407E-A947-70E740481C1C}">
                <a14:useLocalDpi xmlns:a14="http://schemas.microsoft.com/office/drawing/2010/main" val="0"/>
              </a:ext>
            </a:extLst>
          </a:blip>
          <a:srcRect l="24" r="24"/>
          <a:stretch/>
        </p:blipFill>
        <p:spPr>
          <a:xfrm>
            <a:off x="0" y="3428996"/>
            <a:ext cx="6141387" cy="3454530"/>
          </a:xfrm>
        </p:spPr>
      </p:pic>
      <p:sp>
        <p:nvSpPr>
          <p:cNvPr id="12" name="Plassholder for lysbildenummer 11">
            <a:extLst>
              <a:ext uri="{FF2B5EF4-FFF2-40B4-BE49-F238E27FC236}">
                <a16:creationId xmlns:a16="http://schemas.microsoft.com/office/drawing/2014/main" id="{AE0FC425-C30D-F8D8-721B-01BEB58BDECB}"/>
              </a:ext>
            </a:extLst>
          </p:cNvPr>
          <p:cNvSpPr>
            <a:spLocks noGrp="1"/>
          </p:cNvSpPr>
          <p:nvPr>
            <p:ph type="sldNum" sz="quarter" idx="4"/>
          </p:nvPr>
        </p:nvSpPr>
        <p:spPr/>
        <p:txBody>
          <a:bodyPr/>
          <a:lstStyle/>
          <a:p>
            <a:fld id="{EF8DBD5B-30F9-4F9C-AE39-E065C1AC514D}" type="slidenum">
              <a:rPr lang="en-US" smtClean="0"/>
              <a:pPr/>
              <a:t>3</a:t>
            </a:fld>
            <a:endParaRPr lang="en-US"/>
          </a:p>
        </p:txBody>
      </p:sp>
      <p:sp>
        <p:nvSpPr>
          <p:cNvPr id="6" name="Text Placeholder 5">
            <a:extLst>
              <a:ext uri="{FF2B5EF4-FFF2-40B4-BE49-F238E27FC236}">
                <a16:creationId xmlns:a16="http://schemas.microsoft.com/office/drawing/2014/main" id="{688162FB-6D28-D698-C4D9-5F2E8B3C8949}"/>
              </a:ext>
            </a:extLst>
          </p:cNvPr>
          <p:cNvSpPr>
            <a:spLocks noGrp="1"/>
          </p:cNvSpPr>
          <p:nvPr>
            <p:ph type="body" sz="quarter" idx="26"/>
          </p:nvPr>
        </p:nvSpPr>
        <p:spPr/>
        <p:txBody>
          <a:bodyPr/>
          <a:lstStyle/>
          <a:p>
            <a:r>
              <a:rPr lang="nb-NO" dirty="0">
                <a:solidFill>
                  <a:schemeClr val="accent1"/>
                </a:solidFill>
              </a:rPr>
              <a:t>Lia barnehage, Oslo</a:t>
            </a:r>
          </a:p>
        </p:txBody>
      </p:sp>
      <p:sp>
        <p:nvSpPr>
          <p:cNvPr id="7" name="Text Placeholder 6">
            <a:extLst>
              <a:ext uri="{FF2B5EF4-FFF2-40B4-BE49-F238E27FC236}">
                <a16:creationId xmlns:a16="http://schemas.microsoft.com/office/drawing/2014/main" id="{056DE328-AAF7-C2E7-78BB-C9DBC0980FB6}"/>
              </a:ext>
            </a:extLst>
          </p:cNvPr>
          <p:cNvSpPr>
            <a:spLocks noGrp="1"/>
          </p:cNvSpPr>
          <p:nvPr>
            <p:ph type="body" sz="quarter" idx="27"/>
          </p:nvPr>
        </p:nvSpPr>
        <p:spPr/>
        <p:txBody>
          <a:bodyPr/>
          <a:lstStyle/>
          <a:p>
            <a:r>
              <a:rPr lang="nb-NO" dirty="0"/>
              <a:t>Powerhouse </a:t>
            </a:r>
            <a:r>
              <a:rPr lang="nb-NO" dirty="0" err="1"/>
              <a:t>Brattørkaia</a:t>
            </a:r>
            <a:r>
              <a:rPr lang="nb-NO" dirty="0"/>
              <a:t>, Trondheim</a:t>
            </a:r>
          </a:p>
        </p:txBody>
      </p:sp>
      <p:sp>
        <p:nvSpPr>
          <p:cNvPr id="8" name="Text Placeholder 7">
            <a:extLst>
              <a:ext uri="{FF2B5EF4-FFF2-40B4-BE49-F238E27FC236}">
                <a16:creationId xmlns:a16="http://schemas.microsoft.com/office/drawing/2014/main" id="{98F73586-1EE4-5BA7-4CBF-6600289A1A69}"/>
              </a:ext>
            </a:extLst>
          </p:cNvPr>
          <p:cNvSpPr>
            <a:spLocks noGrp="1"/>
          </p:cNvSpPr>
          <p:nvPr>
            <p:ph type="body" sz="quarter" idx="28"/>
          </p:nvPr>
        </p:nvSpPr>
        <p:spPr/>
        <p:txBody>
          <a:bodyPr/>
          <a:lstStyle/>
          <a:p>
            <a:r>
              <a:rPr lang="nb-NO" dirty="0"/>
              <a:t>Ny Storbylegevakt, Oslo</a:t>
            </a:r>
          </a:p>
        </p:txBody>
      </p:sp>
      <p:sp>
        <p:nvSpPr>
          <p:cNvPr id="9" name="Text Placeholder 8">
            <a:extLst>
              <a:ext uri="{FF2B5EF4-FFF2-40B4-BE49-F238E27FC236}">
                <a16:creationId xmlns:a16="http://schemas.microsoft.com/office/drawing/2014/main" id="{BF9F3DF7-78AE-4839-4425-99C7A55485E2}"/>
              </a:ext>
            </a:extLst>
          </p:cNvPr>
          <p:cNvSpPr>
            <a:spLocks noGrp="1"/>
          </p:cNvSpPr>
          <p:nvPr>
            <p:ph type="body" sz="quarter" idx="29"/>
          </p:nvPr>
        </p:nvSpPr>
        <p:spPr/>
        <p:txBody>
          <a:bodyPr/>
          <a:lstStyle/>
          <a:p>
            <a:r>
              <a:rPr lang="nb-NO" dirty="0">
                <a:solidFill>
                  <a:schemeClr val="tx2"/>
                </a:solidFill>
              </a:rPr>
              <a:t>Tigergården, Oslo</a:t>
            </a:r>
          </a:p>
        </p:txBody>
      </p:sp>
      <p:sp>
        <p:nvSpPr>
          <p:cNvPr id="15" name="TekstSylinder 14">
            <a:extLst>
              <a:ext uri="{FF2B5EF4-FFF2-40B4-BE49-F238E27FC236}">
                <a16:creationId xmlns:a16="http://schemas.microsoft.com/office/drawing/2014/main" id="{5401AA77-C723-A190-7F50-8A0EB75A9C16}"/>
              </a:ext>
            </a:extLst>
          </p:cNvPr>
          <p:cNvSpPr txBox="1"/>
          <p:nvPr/>
        </p:nvSpPr>
        <p:spPr>
          <a:xfrm>
            <a:off x="2447370" y="2823588"/>
            <a:ext cx="1920398" cy="215444"/>
          </a:xfrm>
          <a:prstGeom prst="rect">
            <a:avLst/>
          </a:prstGeom>
          <a:noFill/>
        </p:spPr>
        <p:txBody>
          <a:bodyPr wrap="none" lIns="0" tIns="0" rIns="0" bIns="0" rtlCol="0">
            <a:spAutoFit/>
          </a:bodyPr>
          <a:lstStyle/>
          <a:p>
            <a:pPr algn="l"/>
            <a:r>
              <a:rPr lang="nb-NO" sz="1400" dirty="0">
                <a:solidFill>
                  <a:schemeClr val="accent1"/>
                </a:solidFill>
              </a:rPr>
              <a:t>Powerhouse Brattørkaia</a:t>
            </a:r>
          </a:p>
        </p:txBody>
      </p:sp>
      <p:sp>
        <p:nvSpPr>
          <p:cNvPr id="16" name="TekstSylinder 15">
            <a:extLst>
              <a:ext uri="{FF2B5EF4-FFF2-40B4-BE49-F238E27FC236}">
                <a16:creationId xmlns:a16="http://schemas.microsoft.com/office/drawing/2014/main" id="{BD4016F5-A1A8-0DDE-C625-E1928555C6AA}"/>
              </a:ext>
            </a:extLst>
          </p:cNvPr>
          <p:cNvSpPr txBox="1"/>
          <p:nvPr/>
        </p:nvSpPr>
        <p:spPr>
          <a:xfrm>
            <a:off x="8291039" y="2788674"/>
            <a:ext cx="1142942" cy="215444"/>
          </a:xfrm>
          <a:prstGeom prst="rect">
            <a:avLst/>
          </a:prstGeom>
          <a:noFill/>
        </p:spPr>
        <p:txBody>
          <a:bodyPr wrap="none" lIns="0" tIns="0" rIns="0" bIns="0" rtlCol="0">
            <a:spAutoFit/>
          </a:bodyPr>
          <a:lstStyle/>
          <a:p>
            <a:pPr algn="l"/>
            <a:r>
              <a:rPr lang="nb-NO" sz="1400" dirty="0">
                <a:solidFill>
                  <a:schemeClr val="accent1"/>
                </a:solidFill>
              </a:rPr>
              <a:t>Lia barnehage</a:t>
            </a:r>
          </a:p>
        </p:txBody>
      </p:sp>
    </p:spTree>
    <p:extLst>
      <p:ext uri="{BB962C8B-B14F-4D97-AF65-F5344CB8AC3E}">
        <p14:creationId xmlns:p14="http://schemas.microsoft.com/office/powerpoint/2010/main" val="21151630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50574D0-07DC-1389-2E49-F66BB4105A18}"/>
              </a:ext>
            </a:extLst>
          </p:cNvPr>
          <p:cNvSpPr>
            <a:spLocks noGrp="1"/>
          </p:cNvSpPr>
          <p:nvPr>
            <p:ph type="body" sz="quarter" idx="14"/>
          </p:nvPr>
        </p:nvSpPr>
        <p:spPr/>
        <p:txBody>
          <a:bodyPr/>
          <a:lstStyle/>
          <a:p>
            <a:r>
              <a:rPr lang="nb-NO" dirty="0">
                <a:latin typeface="Shape Sans" panose="00000500000000000000" pitchFamily="50" charset="0"/>
              </a:rPr>
              <a:t>BREEAM-NOR v6.0 </a:t>
            </a:r>
            <a:r>
              <a:rPr lang="nb-NO" sz="1000" dirty="0">
                <a:latin typeface="Shape Sans" panose="00000500000000000000" pitchFamily="50" charset="0"/>
              </a:rPr>
              <a:t>(siste versjon som kom i 2022)</a:t>
            </a:r>
          </a:p>
        </p:txBody>
      </p:sp>
      <p:sp>
        <p:nvSpPr>
          <p:cNvPr id="4" name="Plassholder for tekst 3">
            <a:extLst>
              <a:ext uri="{FF2B5EF4-FFF2-40B4-BE49-F238E27FC236}">
                <a16:creationId xmlns:a16="http://schemas.microsoft.com/office/drawing/2014/main" id="{C2B3CD95-1FF7-1DB0-35AC-7E5C0D87F84B}"/>
              </a:ext>
            </a:extLst>
          </p:cNvPr>
          <p:cNvSpPr>
            <a:spLocks noGrp="1"/>
          </p:cNvSpPr>
          <p:nvPr>
            <p:ph type="body" sz="quarter" idx="20"/>
          </p:nvPr>
        </p:nvSpPr>
        <p:spPr>
          <a:xfrm>
            <a:off x="576000" y="1784825"/>
            <a:ext cx="4919663" cy="4399058"/>
          </a:xfrm>
        </p:spPr>
        <p:txBody>
          <a:bodyPr/>
          <a:lstStyle/>
          <a:p>
            <a:r>
              <a:rPr lang="nb-NO" dirty="0">
                <a:latin typeface="Shape Sans" panose="00000500000000000000" pitchFamily="50" charset="0"/>
                <a:sym typeface="Wingdings" panose="05000000000000000000" pitchFamily="2" charset="2"/>
              </a:rPr>
              <a:t>Oppdaterte kriterier i forhold til endringer i samfunnet</a:t>
            </a:r>
          </a:p>
          <a:p>
            <a:r>
              <a:rPr lang="nb-NO" dirty="0">
                <a:latin typeface="Shape Sans" panose="00000500000000000000" pitchFamily="50" charset="0"/>
                <a:sym typeface="Wingdings" panose="05000000000000000000" pitchFamily="2" charset="2"/>
              </a:rPr>
              <a:t>Større endringer i emner knyttet til biologisk mangfold, avfall og ombruk, helse og velvære, energi og klimatilpasning</a:t>
            </a:r>
          </a:p>
          <a:p>
            <a:r>
              <a:rPr lang="nb-NO" dirty="0">
                <a:latin typeface="Shape Sans" panose="00000500000000000000" pitchFamily="50" charset="0"/>
                <a:sym typeface="Wingdings" panose="05000000000000000000" pitchFamily="2" charset="2"/>
              </a:rPr>
              <a:t>Klimagassreduksjon gjennomsyrer manualen</a:t>
            </a:r>
          </a:p>
          <a:p>
            <a:r>
              <a:rPr lang="nb-NO" dirty="0">
                <a:latin typeface="Shape Sans" panose="00000500000000000000" pitchFamily="50" charset="0"/>
                <a:sym typeface="Wingdings" panose="05000000000000000000" pitchFamily="2" charset="2"/>
              </a:rPr>
              <a:t>Justering av sertifiseringsnivåer, minstekrav og vekting</a:t>
            </a:r>
          </a:p>
          <a:p>
            <a:r>
              <a:rPr lang="nb-NO" dirty="0">
                <a:latin typeface="Shape Sans" panose="00000500000000000000" pitchFamily="50" charset="0"/>
                <a:sym typeface="Wingdings" panose="05000000000000000000" pitchFamily="2" charset="2"/>
              </a:rPr>
              <a:t>Generelt: Betydelig høyere krav i manualen, men helt i tråd med omstillingen til det grønne skiftet</a:t>
            </a:r>
          </a:p>
          <a:p>
            <a:endParaRPr lang="nb-NO" dirty="0">
              <a:latin typeface="Shape Sans" panose="00000500000000000000" pitchFamily="50" charset="0"/>
            </a:endParaRPr>
          </a:p>
          <a:p>
            <a:endParaRPr lang="nb-NO" dirty="0">
              <a:latin typeface="Shape Sans" panose="00000500000000000000" pitchFamily="50" charset="0"/>
            </a:endParaRPr>
          </a:p>
        </p:txBody>
      </p:sp>
      <p:sp>
        <p:nvSpPr>
          <p:cNvPr id="6" name="Plassholder for bunntekst 5">
            <a:extLst>
              <a:ext uri="{FF2B5EF4-FFF2-40B4-BE49-F238E27FC236}">
                <a16:creationId xmlns:a16="http://schemas.microsoft.com/office/drawing/2014/main" id="{A8E04D52-89E1-D016-0352-39448F9FD018}"/>
              </a:ext>
            </a:extLst>
          </p:cNvPr>
          <p:cNvSpPr>
            <a:spLocks noGrp="1"/>
          </p:cNvSpPr>
          <p:nvPr>
            <p:ph type="ftr" sz="quarter" idx="3"/>
          </p:nvPr>
        </p:nvSpPr>
        <p:spPr/>
        <p:txBody>
          <a:bodyPr/>
          <a:lstStyle/>
          <a:p>
            <a:r>
              <a:rPr lang="en-US" noProof="0" dirty="0"/>
              <a:t>BREEAM-NOR</a:t>
            </a:r>
          </a:p>
        </p:txBody>
      </p:sp>
      <p:sp>
        <p:nvSpPr>
          <p:cNvPr id="7" name="Plassholder for lysbildenummer 6">
            <a:extLst>
              <a:ext uri="{FF2B5EF4-FFF2-40B4-BE49-F238E27FC236}">
                <a16:creationId xmlns:a16="http://schemas.microsoft.com/office/drawing/2014/main" id="{1109AA1F-B782-4BB6-5810-EAB2EC0510A3}"/>
              </a:ext>
            </a:extLst>
          </p:cNvPr>
          <p:cNvSpPr>
            <a:spLocks noGrp="1"/>
          </p:cNvSpPr>
          <p:nvPr>
            <p:ph type="sldNum" sz="quarter" idx="4"/>
          </p:nvPr>
        </p:nvSpPr>
        <p:spPr/>
        <p:txBody>
          <a:bodyPr/>
          <a:lstStyle/>
          <a:p>
            <a:fld id="{EF8DBD5B-30F9-4F9C-AE39-E065C1AC514D}" type="slidenum">
              <a:rPr lang="en-US" smtClean="0"/>
              <a:pPr/>
              <a:t>4</a:t>
            </a:fld>
            <a:endParaRPr lang="en-US"/>
          </a:p>
        </p:txBody>
      </p:sp>
      <p:pic>
        <p:nvPicPr>
          <p:cNvPr id="11" name="Plassholder for bilde 10">
            <a:extLst>
              <a:ext uri="{FF2B5EF4-FFF2-40B4-BE49-F238E27FC236}">
                <a16:creationId xmlns:a16="http://schemas.microsoft.com/office/drawing/2014/main" id="{BBF5421F-5B6C-F9C9-93FD-C3F60FF390F5}"/>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t="918" b="918"/>
          <a:stretch>
            <a:fillRect/>
          </a:stretch>
        </p:blipFill>
        <p:spPr>
          <a:xfrm>
            <a:off x="7270750" y="0"/>
            <a:ext cx="4919663" cy="6858000"/>
          </a:xfrm>
        </p:spPr>
      </p:pic>
    </p:spTree>
    <p:extLst>
      <p:ext uri="{BB962C8B-B14F-4D97-AF65-F5344CB8AC3E}">
        <p14:creationId xmlns:p14="http://schemas.microsoft.com/office/powerpoint/2010/main" val="5712909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F50574D0-07DC-1389-2E49-F66BB4105A18}"/>
              </a:ext>
            </a:extLst>
          </p:cNvPr>
          <p:cNvSpPr>
            <a:spLocks noGrp="1"/>
          </p:cNvSpPr>
          <p:nvPr>
            <p:ph type="body" sz="quarter" idx="14"/>
          </p:nvPr>
        </p:nvSpPr>
        <p:spPr>
          <a:xfrm>
            <a:off x="576000" y="748618"/>
            <a:ext cx="7253550" cy="860400"/>
          </a:xfrm>
        </p:spPr>
        <p:txBody>
          <a:bodyPr/>
          <a:lstStyle/>
          <a:p>
            <a:r>
              <a:rPr lang="nb-NO" dirty="0">
                <a:latin typeface="Shape Sans" panose="00000500000000000000" pitchFamily="50" charset="0"/>
              </a:rPr>
              <a:t>BREEAM-NOR og EUs </a:t>
            </a:r>
            <a:br>
              <a:rPr lang="nb-NO" dirty="0">
                <a:latin typeface="Shape Sans" panose="00000500000000000000" pitchFamily="50" charset="0"/>
              </a:rPr>
            </a:br>
            <a:r>
              <a:rPr lang="nb-NO" dirty="0">
                <a:latin typeface="Shape Sans" panose="00000500000000000000" pitchFamily="50" charset="0"/>
              </a:rPr>
              <a:t>taksonomi</a:t>
            </a:r>
          </a:p>
        </p:txBody>
      </p:sp>
      <p:sp>
        <p:nvSpPr>
          <p:cNvPr id="4" name="Plassholder for tekst 3">
            <a:extLst>
              <a:ext uri="{FF2B5EF4-FFF2-40B4-BE49-F238E27FC236}">
                <a16:creationId xmlns:a16="http://schemas.microsoft.com/office/drawing/2014/main" id="{C2B3CD95-1FF7-1DB0-35AC-7E5C0D87F84B}"/>
              </a:ext>
            </a:extLst>
          </p:cNvPr>
          <p:cNvSpPr>
            <a:spLocks noGrp="1"/>
          </p:cNvSpPr>
          <p:nvPr>
            <p:ph type="body" sz="quarter" idx="20"/>
          </p:nvPr>
        </p:nvSpPr>
        <p:spPr>
          <a:xfrm>
            <a:off x="576000" y="2094834"/>
            <a:ext cx="5378613" cy="3267250"/>
          </a:xfrm>
        </p:spPr>
        <p:txBody>
          <a:bodyPr/>
          <a:lstStyle/>
          <a:p>
            <a:r>
              <a:rPr lang="nb-NO" dirty="0">
                <a:latin typeface="Shape Sans" panose="00000500000000000000" pitchFamily="50" charset="0"/>
                <a:sym typeface="Wingdings" panose="05000000000000000000" pitchFamily="2" charset="2"/>
              </a:rPr>
              <a:t>EUs taksonomi: Et klassifiseringssystem for bærekraftige investeringer</a:t>
            </a:r>
            <a:br>
              <a:rPr lang="nb-NO" dirty="0">
                <a:latin typeface="Shape Sans" panose="00000500000000000000" pitchFamily="50" charset="0"/>
                <a:sym typeface="Wingdings" panose="05000000000000000000" pitchFamily="2" charset="2"/>
              </a:rPr>
            </a:br>
            <a:endParaRPr lang="nb-NO" dirty="0">
              <a:latin typeface="Shape Sans" panose="00000500000000000000" pitchFamily="50" charset="0"/>
              <a:sym typeface="Wingdings" panose="05000000000000000000" pitchFamily="2" charset="2"/>
            </a:endParaRPr>
          </a:p>
          <a:p>
            <a:r>
              <a:rPr lang="nb-NO" dirty="0">
                <a:latin typeface="Shape Sans" panose="00000500000000000000" pitchFamily="50" charset="0"/>
                <a:sym typeface="Wingdings" panose="05000000000000000000" pitchFamily="2" charset="2"/>
              </a:rPr>
              <a:t>Gjennomført en større jobb i forhold til tolkning av kravene i taksonomien og med implementering av disse i BREEAM-NOR manualen (</a:t>
            </a:r>
            <a:r>
              <a:rPr lang="nb-NO" dirty="0" err="1">
                <a:latin typeface="Shape Sans" panose="00000500000000000000" pitchFamily="50" charset="0"/>
                <a:sym typeface="Wingdings" panose="05000000000000000000" pitchFamily="2" charset="2"/>
              </a:rPr>
              <a:t>Annex</a:t>
            </a:r>
            <a:r>
              <a:rPr lang="nb-NO" dirty="0">
                <a:latin typeface="Shape Sans" panose="00000500000000000000" pitchFamily="50" charset="0"/>
                <a:sym typeface="Wingdings" panose="05000000000000000000" pitchFamily="2" charset="2"/>
              </a:rPr>
              <a:t> I)</a:t>
            </a:r>
            <a:br>
              <a:rPr lang="nb-NO" dirty="0">
                <a:latin typeface="Shape Sans" panose="00000500000000000000" pitchFamily="50" charset="0"/>
                <a:sym typeface="Wingdings" panose="05000000000000000000" pitchFamily="2" charset="2"/>
              </a:rPr>
            </a:br>
            <a:endParaRPr lang="nb-NO" dirty="0">
              <a:latin typeface="Shape Sans" panose="00000500000000000000" pitchFamily="50" charset="0"/>
              <a:sym typeface="Wingdings" panose="05000000000000000000" pitchFamily="2" charset="2"/>
            </a:endParaRPr>
          </a:p>
          <a:p>
            <a:r>
              <a:rPr lang="nb-NO" dirty="0">
                <a:latin typeface="Shape Sans" panose="00000500000000000000" pitchFamily="50" charset="0"/>
                <a:sym typeface="Wingdings" panose="05000000000000000000" pitchFamily="2" charset="2"/>
              </a:rPr>
              <a:t>Taksonomien er minstekrav for å oppnå «</a:t>
            </a:r>
            <a:r>
              <a:rPr lang="nb-NO" dirty="0" err="1">
                <a:latin typeface="Shape Sans" panose="00000500000000000000" pitchFamily="50" charset="0"/>
                <a:sym typeface="Wingdings" panose="05000000000000000000" pitchFamily="2" charset="2"/>
              </a:rPr>
              <a:t>Excellent</a:t>
            </a:r>
            <a:r>
              <a:rPr lang="nb-NO" dirty="0">
                <a:latin typeface="Shape Sans" panose="00000500000000000000" pitchFamily="50" charset="0"/>
                <a:sym typeface="Wingdings" panose="05000000000000000000" pitchFamily="2" charset="2"/>
              </a:rPr>
              <a:t>»</a:t>
            </a:r>
            <a:br>
              <a:rPr lang="nb-NO" dirty="0">
                <a:latin typeface="Shape Sans" panose="00000500000000000000" pitchFamily="50" charset="0"/>
                <a:sym typeface="Wingdings" panose="05000000000000000000" pitchFamily="2" charset="2"/>
              </a:rPr>
            </a:br>
            <a:endParaRPr lang="nb-NO" dirty="0">
              <a:latin typeface="Shape Sans" panose="00000500000000000000" pitchFamily="50" charset="0"/>
              <a:sym typeface="Wingdings" panose="05000000000000000000" pitchFamily="2" charset="2"/>
            </a:endParaRPr>
          </a:p>
          <a:p>
            <a:r>
              <a:rPr lang="nb-NO" dirty="0">
                <a:latin typeface="Shape Sans" panose="00000500000000000000" pitchFamily="50" charset="0"/>
                <a:sym typeface="Wingdings" panose="05000000000000000000" pitchFamily="2" charset="2"/>
              </a:rPr>
              <a:t>Fremdeles kan tolkning av noen krav diskuteres på grunn av manglende og samsvarende regelverk i Norge </a:t>
            </a:r>
          </a:p>
          <a:p>
            <a:endParaRPr lang="nb-NO" dirty="0">
              <a:latin typeface="Shape Sans" panose="00000500000000000000" pitchFamily="50" charset="0"/>
            </a:endParaRPr>
          </a:p>
          <a:p>
            <a:endParaRPr lang="nb-NO" dirty="0">
              <a:latin typeface="Shape Sans" panose="00000500000000000000" pitchFamily="50" charset="0"/>
            </a:endParaRPr>
          </a:p>
        </p:txBody>
      </p:sp>
      <p:sp>
        <p:nvSpPr>
          <p:cNvPr id="6" name="Plassholder for bunntekst 5">
            <a:extLst>
              <a:ext uri="{FF2B5EF4-FFF2-40B4-BE49-F238E27FC236}">
                <a16:creationId xmlns:a16="http://schemas.microsoft.com/office/drawing/2014/main" id="{A8E04D52-89E1-D016-0352-39448F9FD018}"/>
              </a:ext>
            </a:extLst>
          </p:cNvPr>
          <p:cNvSpPr>
            <a:spLocks noGrp="1"/>
          </p:cNvSpPr>
          <p:nvPr>
            <p:ph type="ftr" sz="quarter" idx="3"/>
          </p:nvPr>
        </p:nvSpPr>
        <p:spPr/>
        <p:txBody>
          <a:bodyPr/>
          <a:lstStyle/>
          <a:p>
            <a:r>
              <a:rPr lang="en-US" noProof="0" dirty="0"/>
              <a:t>BREEAM-NOR</a:t>
            </a:r>
          </a:p>
        </p:txBody>
      </p:sp>
      <p:sp>
        <p:nvSpPr>
          <p:cNvPr id="7" name="Plassholder for lysbildenummer 6">
            <a:extLst>
              <a:ext uri="{FF2B5EF4-FFF2-40B4-BE49-F238E27FC236}">
                <a16:creationId xmlns:a16="http://schemas.microsoft.com/office/drawing/2014/main" id="{1109AA1F-B782-4BB6-5810-EAB2EC0510A3}"/>
              </a:ext>
            </a:extLst>
          </p:cNvPr>
          <p:cNvSpPr>
            <a:spLocks noGrp="1"/>
          </p:cNvSpPr>
          <p:nvPr>
            <p:ph type="sldNum" sz="quarter" idx="4"/>
          </p:nvPr>
        </p:nvSpPr>
        <p:spPr/>
        <p:txBody>
          <a:bodyPr/>
          <a:lstStyle/>
          <a:p>
            <a:fld id="{EF8DBD5B-30F9-4F9C-AE39-E065C1AC514D}" type="slidenum">
              <a:rPr lang="en-US" smtClean="0"/>
              <a:pPr/>
              <a:t>5</a:t>
            </a:fld>
            <a:endParaRPr lang="en-US"/>
          </a:p>
        </p:txBody>
      </p:sp>
      <p:pic>
        <p:nvPicPr>
          <p:cNvPr id="10" name="Plassholder for bilde 9">
            <a:extLst>
              <a:ext uri="{FF2B5EF4-FFF2-40B4-BE49-F238E27FC236}">
                <a16:creationId xmlns:a16="http://schemas.microsoft.com/office/drawing/2014/main" id="{E4E2BF6C-0E17-0C03-A364-CEF4BF59275A}"/>
              </a:ext>
            </a:extLst>
          </p:cNvPr>
          <p:cNvPicPr>
            <a:picLocks noGrp="1" noChangeAspect="1"/>
          </p:cNvPicPr>
          <p:nvPr>
            <p:ph type="pic" sz="quarter" idx="18"/>
          </p:nvPr>
        </p:nvPicPr>
        <p:blipFill>
          <a:blip r:embed="rId3">
            <a:extLst>
              <a:ext uri="{28A0092B-C50C-407E-A947-70E740481C1C}">
                <a14:useLocalDpi xmlns:a14="http://schemas.microsoft.com/office/drawing/2010/main" val="0"/>
              </a:ext>
            </a:extLst>
          </a:blip>
          <a:srcRect l="25231" r="25231"/>
          <a:stretch>
            <a:fillRect/>
          </a:stretch>
        </p:blipFill>
        <p:spPr>
          <a:xfrm>
            <a:off x="7073900" y="0"/>
            <a:ext cx="5116513" cy="6858000"/>
          </a:xfrm>
        </p:spPr>
      </p:pic>
    </p:spTree>
    <p:extLst>
      <p:ext uri="{BB962C8B-B14F-4D97-AF65-F5344CB8AC3E}">
        <p14:creationId xmlns:p14="http://schemas.microsoft.com/office/powerpoint/2010/main" val="4043727167"/>
      </p:ext>
    </p:extLst>
  </p:cSld>
  <p:clrMapOvr>
    <a:masterClrMapping/>
  </p:clrMapOvr>
</p:sld>
</file>

<file path=ppt/theme/theme1.xml><?xml version="1.0" encoding="utf-8"?>
<a:theme xmlns:a="http://schemas.openxmlformats.org/drawingml/2006/main" name="Skanska Grå (Presentation)">
  <a:themeElements>
    <a:clrScheme name="Skanska">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FFFFFF"/>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smtClean="0">
            <a:solidFill>
              <a:schemeClr val="accent1"/>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sjon1" id="{D045E7FE-C8FE-4345-B767-A4B7488E0F00}" vid="{4155B5E9-DD51-481B-A8C3-EAB421E81453}"/>
    </a:ext>
  </a:extLst>
</a:theme>
</file>

<file path=ppt/theme/theme2.xml><?xml version="1.0" encoding="utf-8"?>
<a:theme xmlns:a="http://schemas.openxmlformats.org/drawingml/2006/main" name="Skanska Hvit (Documentation)">
  <a:themeElements>
    <a:clrScheme name="Skanska 2">
      <a:dk1>
        <a:srgbClr val="000000"/>
      </a:dk1>
      <a:lt1>
        <a:srgbClr val="FFFFFF"/>
      </a:lt1>
      <a:dk2>
        <a:srgbClr val="143275"/>
      </a:dk2>
      <a:lt2>
        <a:srgbClr val="ECECEC"/>
      </a:lt2>
      <a:accent1>
        <a:srgbClr val="143275"/>
      </a:accent1>
      <a:accent2>
        <a:srgbClr val="596891"/>
      </a:accent2>
      <a:accent3>
        <a:srgbClr val="3ECE7B"/>
      </a:accent3>
      <a:accent4>
        <a:srgbClr val="9199B6"/>
      </a:accent4>
      <a:accent5>
        <a:srgbClr val="C7CCDA"/>
      </a:accent5>
      <a:accent6>
        <a:srgbClr val="ECECEC"/>
      </a:accent6>
      <a:hlink>
        <a:srgbClr val="FFFFFF"/>
      </a:hlink>
      <a:folHlink>
        <a:srgbClr val="FFFFFF"/>
      </a:folHlink>
    </a:clrScheme>
    <a:fontScheme name="Skansk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1600" spc="40" dirty="0" smtClean="0">
            <a:solidFill>
              <a:schemeClr val="tx2"/>
            </a:solidFill>
          </a:defRPr>
        </a:defPPr>
      </a:lstStyle>
    </a:txDef>
  </a:objectDefaults>
  <a:extraClrSchemeLst/>
  <a:custClrLst>
    <a:custClr name="Active Blue">
      <a:srgbClr val="2356E5"/>
    </a:custClr>
    <a:custClr name="Skanska Green">
      <a:srgbClr val="AEDDBC"/>
    </a:custClr>
    <a:custClr name="Active Yellow">
      <a:srgbClr val="FBED54"/>
    </a:custClr>
    <a:custClr name="Active Orange">
      <a:srgbClr val="F58713"/>
    </a:custClr>
    <a:custClr name="Active Red">
      <a:srgbClr val="EE2F53"/>
    </a:custClr>
    <a:custClr name="Purple">
      <a:srgbClr val="824A8E"/>
    </a:custClr>
    <a:custClr name="Pale Blue">
      <a:srgbClr val="3C589E"/>
    </a:custClr>
    <a:custClr name="Teal">
      <a:srgbClr val="4B9FA3"/>
    </a:custClr>
    <a:custClr name="Beige">
      <a:srgbClr val="DDD6C0"/>
    </a:custClr>
    <a:custClr name="Yellow">
      <a:srgbClr val="F4DD7D"/>
    </a:custClr>
    <a:custClr name="Orange">
      <a:srgbClr val="EDA977"/>
    </a:custClr>
    <a:custClr name="Red">
      <a:srgbClr val="AF3149"/>
    </a:custClr>
  </a:custClrLst>
  <a:extLst>
    <a:ext uri="{05A4C25C-085E-4340-85A3-A5531E510DB2}">
      <thm15:themeFamily xmlns:thm15="http://schemas.microsoft.com/office/thememl/2012/main" name="Presentasjon1" id="{D045E7FE-C8FE-4345-B767-A4B7488E0F00}" vid="{78FCA8EF-D6BE-4461-9EFE-CF63D124E464}"/>
    </a:ext>
  </a:extLst>
</a:theme>
</file>

<file path=ppt/theme/theme3.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1F01AEF7787ABD4EB8909FE3AC606DE8" ma:contentTypeVersion="2" ma:contentTypeDescription="Opprett et nytt dokument." ma:contentTypeScope="" ma:versionID="62cfb605bcdc4fa7fb733c054812e2bc">
  <xsd:schema xmlns:xsd="http://www.w3.org/2001/XMLSchema" xmlns:xs="http://www.w3.org/2001/XMLSchema" xmlns:p="http://schemas.microsoft.com/office/2006/metadata/properties" xmlns:ns2="e81e0812-56f4-45b2-996e-9fc23ced5070" targetNamespace="http://schemas.microsoft.com/office/2006/metadata/properties" ma:root="true" ma:fieldsID="4d6e26516c53ca342cc18cf27a8c8f19" ns2:_="">
    <xsd:import namespace="e81e0812-56f4-45b2-996e-9fc23ced5070"/>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81e0812-56f4-45b2-996e-9fc23ced507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CFA957C-777F-4FD7-9EB5-D62DC9C20F1D}">
  <ds:schemaRefs>
    <ds:schemaRef ds:uri="http://schemas.microsoft.com/sharepoint/v3/contenttype/forms"/>
  </ds:schemaRefs>
</ds:datastoreItem>
</file>

<file path=customXml/itemProps2.xml><?xml version="1.0" encoding="utf-8"?>
<ds:datastoreItem xmlns:ds="http://schemas.openxmlformats.org/officeDocument/2006/customXml" ds:itemID="{DC823CB2-08EB-4DB1-A1A1-D143A6121D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81e0812-56f4-45b2-996e-9fc23ced507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1884B0E-06AE-4F80-A334-E25357554CDB}">
  <ds:schemaRefs>
    <ds:schemaRef ds:uri="1267dbed-dea9-4161-8ec7-c066ff1e1d3b"/>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www.w3.org/XML/1998/namespace"/>
    <ds:schemaRef ds:uri="http://schemas.openxmlformats.org/package/2006/metadata/core-properties"/>
    <ds:schemaRef ds:uri="6a60e943-f51f-4cb4-93c5-6ac36b6b773a"/>
  </ds:schemaRefs>
</ds:datastoreItem>
</file>

<file path=docProps/app.xml><?xml version="1.0" encoding="utf-8"?>
<Properties xmlns="http://schemas.openxmlformats.org/officeDocument/2006/extended-properties" xmlns:vt="http://schemas.openxmlformats.org/officeDocument/2006/docPropsVTypes">
  <Template>Skanska presentasjonsmal NO - 2021</Template>
  <TotalTime>6237</TotalTime>
  <Words>3036</Words>
  <Application>Microsoft Office PowerPoint</Application>
  <PresentationFormat>Widescreen</PresentationFormat>
  <Paragraphs>137</Paragraphs>
  <Slides>5</Slides>
  <Notes>5</Notes>
  <HiddenSlides>0</HiddenSlides>
  <MMClips>0</MMClips>
  <ScaleCrop>false</ScaleCrop>
  <HeadingPairs>
    <vt:vector size="6" baseType="variant">
      <vt:variant>
        <vt:lpstr>Brukte skrifter</vt:lpstr>
      </vt:variant>
      <vt:variant>
        <vt:i4>5</vt:i4>
      </vt:variant>
      <vt:variant>
        <vt:lpstr>Tema</vt:lpstr>
      </vt:variant>
      <vt:variant>
        <vt:i4>2</vt:i4>
      </vt:variant>
      <vt:variant>
        <vt:lpstr>Lysbildetitler</vt:lpstr>
      </vt:variant>
      <vt:variant>
        <vt:i4>5</vt:i4>
      </vt:variant>
    </vt:vector>
  </HeadingPairs>
  <TitlesOfParts>
    <vt:vector size="12" baseType="lpstr">
      <vt:lpstr>Arial</vt:lpstr>
      <vt:lpstr>Calibri</vt:lpstr>
      <vt:lpstr>Shape Sans</vt:lpstr>
      <vt:lpstr>Symbol</vt:lpstr>
      <vt:lpstr>System Font Regular</vt:lpstr>
      <vt:lpstr>Skanska Grå (Presentation)</vt:lpstr>
      <vt:lpstr>Skanska Hvit (Documentation)</vt:lpstr>
      <vt:lpstr>PowerPoint-presentasjon</vt:lpstr>
      <vt:lpstr>PowerPoint-presentasjon</vt:lpstr>
      <vt:lpstr>PowerPoint-presentasjon</vt:lpstr>
      <vt:lpstr>PowerPoint-presentasjon</vt:lpstr>
      <vt:lpstr>PowerPoint-presentasjon</vt:lpstr>
    </vt:vector>
  </TitlesOfParts>
  <Company>Skanska Norge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Lekanger, Randi Andersen</dc:creator>
  <cp:lastModifiedBy>Christopher Griffiths</cp:lastModifiedBy>
  <cp:revision>5</cp:revision>
  <dcterms:created xsi:type="dcterms:W3CDTF">2022-02-12T09:48:50Z</dcterms:created>
  <dcterms:modified xsi:type="dcterms:W3CDTF">2022-10-20T13:12:28Z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379ec1e-7734-4071-a4b9-9f091c05fa90_Enabled">
    <vt:lpwstr>true</vt:lpwstr>
  </property>
  <property fmtid="{D5CDD505-2E9C-101B-9397-08002B2CF9AE}" pid="3" name="MSIP_Label_6379ec1e-7734-4071-a4b9-9f091c05fa90_SetDate">
    <vt:lpwstr>2021-12-06T07:54:12Z</vt:lpwstr>
  </property>
  <property fmtid="{D5CDD505-2E9C-101B-9397-08002B2CF9AE}" pid="4" name="MSIP_Label_6379ec1e-7734-4071-a4b9-9f091c05fa90_Method">
    <vt:lpwstr>Standard</vt:lpwstr>
  </property>
  <property fmtid="{D5CDD505-2E9C-101B-9397-08002B2CF9AE}" pid="5" name="MSIP_Label_6379ec1e-7734-4071-a4b9-9f091c05fa90_Name">
    <vt:lpwstr>General-No-Marking</vt:lpwstr>
  </property>
  <property fmtid="{D5CDD505-2E9C-101B-9397-08002B2CF9AE}" pid="6" name="MSIP_Label_6379ec1e-7734-4071-a4b9-9f091c05fa90_SiteId">
    <vt:lpwstr>33dab507-5210-4075-805b-f2717d8cfa74</vt:lpwstr>
  </property>
  <property fmtid="{D5CDD505-2E9C-101B-9397-08002B2CF9AE}" pid="7" name="MSIP_Label_6379ec1e-7734-4071-a4b9-9f091c05fa90_ActionId">
    <vt:lpwstr>ffeea1b0-5e4e-4655-9792-f5f4cd19fb97</vt:lpwstr>
  </property>
  <property fmtid="{D5CDD505-2E9C-101B-9397-08002B2CF9AE}" pid="8" name="MSIP_Label_6379ec1e-7734-4071-a4b9-9f091c05fa90_ContentBits">
    <vt:lpwstr>0</vt:lpwstr>
  </property>
  <property fmtid="{D5CDD505-2E9C-101B-9397-08002B2CF9AE}" pid="9" name="ContentTypeId">
    <vt:lpwstr>0x0101001F01AEF7787ABD4EB8909FE3AC606DE8</vt:lpwstr>
  </property>
  <property fmtid="{D5CDD505-2E9C-101B-9397-08002B2CF9AE}" pid="10" name="MediaServiceImageTags">
    <vt:lpwstr/>
  </property>
</Properties>
</file>