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01" r:id="rId5"/>
    <p:sldMasterId id="2147483648" r:id="rId6"/>
  </p:sldMasterIdLst>
  <p:notesMasterIdLst>
    <p:notesMasterId r:id="rId14"/>
  </p:notesMasterIdLst>
  <p:sldIdLst>
    <p:sldId id="141169466" r:id="rId7"/>
    <p:sldId id="141169463" r:id="rId8"/>
    <p:sldId id="141169469" r:id="rId9"/>
    <p:sldId id="141169464" r:id="rId10"/>
    <p:sldId id="141169470" r:id="rId11"/>
    <p:sldId id="141169475" r:id="rId12"/>
    <p:sldId id="1411694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0" autoAdjust="0"/>
    <p:restoredTop sz="81315" autoAdjust="0"/>
  </p:normalViewPr>
  <p:slideViewPr>
    <p:cSldViewPr snapToGrid="0">
      <p:cViewPr varScale="1">
        <p:scale>
          <a:sx n="70" d="100"/>
          <a:sy n="70" d="100"/>
        </p:scale>
        <p:origin x="826" y="43"/>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n, Niels" userId="S::niels.lassen@skanska.no::95a7555d-0308-48a8-9f91-843618b09e98" providerId="AD" clId="Web-{DD22C046-77B2-499B-9407-B50082BB5BC6}"/>
    <pc:docChg chg="addSld delSld modSld addMainMaster modMainMaster">
      <pc:chgData name="Lassen, Niels" userId="S::niels.lassen@skanska.no::95a7555d-0308-48a8-9f91-843618b09e98" providerId="AD" clId="Web-{DD22C046-77B2-499B-9407-B50082BB5BC6}" dt="2022-10-20T13:41:37.936" v="11"/>
      <pc:docMkLst>
        <pc:docMk/>
      </pc:docMkLst>
      <pc:sldChg chg="addSp modSp">
        <pc:chgData name="Lassen, Niels" userId="S::niels.lassen@skanska.no::95a7555d-0308-48a8-9f91-843618b09e98" providerId="AD" clId="Web-{DD22C046-77B2-499B-9407-B50082BB5BC6}" dt="2022-10-20T13:40:55.168" v="9" actId="1076"/>
        <pc:sldMkLst>
          <pc:docMk/>
          <pc:sldMk cId="1746071922" sldId="141169471"/>
        </pc:sldMkLst>
        <pc:picChg chg="add mod">
          <ac:chgData name="Lassen, Niels" userId="S::niels.lassen@skanska.no::95a7555d-0308-48a8-9f91-843618b09e98" providerId="AD" clId="Web-{DD22C046-77B2-499B-9407-B50082BB5BC6}" dt="2022-10-20T13:40:55.168" v="9" actId="1076"/>
          <ac:picMkLst>
            <pc:docMk/>
            <pc:sldMk cId="1746071922" sldId="141169471"/>
            <ac:picMk id="2" creationId="{CFACCE79-349E-0FC4-EFCA-1828FC08C0EC}"/>
          </ac:picMkLst>
        </pc:picChg>
      </pc:sldChg>
      <pc:sldChg chg="del">
        <pc:chgData name="Lassen, Niels" userId="S::niels.lassen@skanska.no::95a7555d-0308-48a8-9f91-843618b09e98" providerId="AD" clId="Web-{DD22C046-77B2-499B-9407-B50082BB5BC6}" dt="2022-10-20T13:41:37.936" v="11"/>
        <pc:sldMkLst>
          <pc:docMk/>
          <pc:sldMk cId="1468128040" sldId="141169474"/>
        </pc:sldMkLst>
      </pc:sldChg>
      <pc:sldChg chg="add">
        <pc:chgData name="Lassen, Niels" userId="S::niels.lassen@skanska.no::95a7555d-0308-48a8-9f91-843618b09e98" providerId="AD" clId="Web-{DD22C046-77B2-499B-9407-B50082BB5BC6}" dt="2022-10-20T13:41:27.092" v="10"/>
        <pc:sldMkLst>
          <pc:docMk/>
          <pc:sldMk cId="1390985826" sldId="141169476"/>
        </pc:sldMkLst>
      </pc:sldChg>
      <pc:sldMasterChg chg="add addSldLayout">
        <pc:chgData name="Lassen, Niels" userId="S::niels.lassen@skanska.no::95a7555d-0308-48a8-9f91-843618b09e98" providerId="AD" clId="Web-{DD22C046-77B2-499B-9407-B50082BB5BC6}" dt="2022-10-20T13:41:27.092" v="10"/>
        <pc:sldMasterMkLst>
          <pc:docMk/>
          <pc:sldMasterMk cId="0" sldId="2147483648"/>
        </pc:sldMasterMkLst>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49"/>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0"/>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1"/>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2"/>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3"/>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4"/>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5"/>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6"/>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7"/>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8"/>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59"/>
          </pc:sldLayoutMkLst>
        </pc:sldLayoutChg>
        <pc:sldLayoutChg chg="add">
          <pc:chgData name="Lassen, Niels" userId="S::niels.lassen@skanska.no::95a7555d-0308-48a8-9f91-843618b09e98" providerId="AD" clId="Web-{DD22C046-77B2-499B-9407-B50082BB5BC6}" dt="2022-10-20T13:41:27.092" v="10"/>
          <pc:sldLayoutMkLst>
            <pc:docMk/>
            <pc:sldMasterMk cId="0" sldId="2147483648"/>
            <pc:sldLayoutMk cId="0" sldId="2147483660"/>
          </pc:sldLayoutMkLst>
        </pc:sldLayoutChg>
      </pc:sldMasterChg>
      <pc:sldMasterChg chg="replId modSldLayout">
        <pc:chgData name="Lassen, Niels" userId="S::niels.lassen@skanska.no::95a7555d-0308-48a8-9f91-843618b09e98" providerId="AD" clId="Web-{DD22C046-77B2-499B-9407-B50082BB5BC6}" dt="2022-10-20T13:41:27.092" v="10"/>
        <pc:sldMasterMkLst>
          <pc:docMk/>
          <pc:sldMasterMk cId="2733114217" sldId="2147483737"/>
        </pc:sldMasterMkLst>
        <pc:sldLayoutChg chg="replId">
          <pc:chgData name="Lassen, Niels" userId="S::niels.lassen@skanska.no::95a7555d-0308-48a8-9f91-843618b09e98" providerId="AD" clId="Web-{DD22C046-77B2-499B-9407-B50082BB5BC6}" dt="2022-10-20T13:41:27.092" v="10"/>
          <pc:sldLayoutMkLst>
            <pc:docMk/>
            <pc:sldMasterMk cId="2733114217" sldId="2147483737"/>
            <pc:sldLayoutMk cId="1751435555" sldId="2147483738"/>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4086780488" sldId="2147483739"/>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3367839130" sldId="2147483740"/>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2633942408" sldId="2147483741"/>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3606760575" sldId="2147483742"/>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878548948" sldId="2147483743"/>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2411960110" sldId="2147483744"/>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3738687961" sldId="2147483745"/>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1371477816" sldId="2147483746"/>
          </pc:sldLayoutMkLst>
        </pc:sldLayoutChg>
        <pc:sldLayoutChg chg="replId">
          <pc:chgData name="Lassen, Niels" userId="S::niels.lassen@skanska.no::95a7555d-0308-48a8-9f91-843618b09e98" providerId="AD" clId="Web-{DD22C046-77B2-499B-9407-B50082BB5BC6}" dt="2022-10-20T13:41:27.092" v="10"/>
          <pc:sldLayoutMkLst>
            <pc:docMk/>
            <pc:sldMasterMk cId="2733114217" sldId="2147483737"/>
            <pc:sldLayoutMk cId="1515550526" sldId="2147483747"/>
          </pc:sldLayoutMkLst>
        </pc:sldLayoutChg>
      </pc:sldMasterChg>
    </pc:docChg>
  </pc:docChgLst>
  <pc:docChgLst>
    <pc:chgData name="Lassen, Niels" userId="S::niels.lassen@skanska.no::95a7555d-0308-48a8-9f91-843618b09e98" providerId="AD" clId="Web-{FF48CDD6-DC5B-45F5-8545-29B17DA28CCB}"/>
    <pc:docChg chg="modSld">
      <pc:chgData name="Lassen, Niels" userId="S::niels.lassen@skanska.no::95a7555d-0308-48a8-9f91-843618b09e98" providerId="AD" clId="Web-{FF48CDD6-DC5B-45F5-8545-29B17DA28CCB}" dt="2022-10-21T09:14:59.287" v="0"/>
      <pc:docMkLst>
        <pc:docMk/>
      </pc:docMkLst>
      <pc:sldChg chg="modNotes">
        <pc:chgData name="Lassen, Niels" userId="S::niels.lassen@skanska.no::95a7555d-0308-48a8-9f91-843618b09e98" providerId="AD" clId="Web-{FF48CDD6-DC5B-45F5-8545-29B17DA28CCB}" dt="2022-10-21T09:14:59.287" v="0"/>
        <pc:sldMkLst>
          <pc:docMk/>
          <pc:sldMk cId="3074373291" sldId="141169463"/>
        </pc:sldMkLst>
      </pc:sldChg>
    </pc:docChg>
  </pc:docChgLst>
  <pc:docChgLst>
    <pc:chgData name="Lassen, Niels" userId="S::niels.lassen@skanska.no::95a7555d-0308-48a8-9f91-843618b09e98" providerId="AD" clId="Web-{2C0F3652-4050-402F-9F2E-D41745707349}"/>
    <pc:docChg chg="delSld modSld">
      <pc:chgData name="Lassen, Niels" userId="S::niels.lassen@skanska.no::95a7555d-0308-48a8-9f91-843618b09e98" providerId="AD" clId="Web-{2C0F3652-4050-402F-9F2E-D41745707349}" dt="2022-10-21T09:03:53.597" v="290"/>
      <pc:docMkLst>
        <pc:docMk/>
      </pc:docMkLst>
      <pc:sldChg chg="modNotes">
        <pc:chgData name="Lassen, Niels" userId="S::niels.lassen@skanska.no::95a7555d-0308-48a8-9f91-843618b09e98" providerId="AD" clId="Web-{2C0F3652-4050-402F-9F2E-D41745707349}" dt="2022-10-21T09:00:23.589" v="286"/>
        <pc:sldMkLst>
          <pc:docMk/>
          <pc:sldMk cId="3074373291" sldId="141169463"/>
        </pc:sldMkLst>
      </pc:sldChg>
      <pc:sldChg chg="modSp modNotes">
        <pc:chgData name="Lassen, Niels" userId="S::niels.lassen@skanska.no::95a7555d-0308-48a8-9f91-843618b09e98" providerId="AD" clId="Web-{2C0F3652-4050-402F-9F2E-D41745707349}" dt="2022-10-21T09:01:18.388" v="289"/>
        <pc:sldMkLst>
          <pc:docMk/>
          <pc:sldMk cId="501396284" sldId="141169464"/>
        </pc:sldMkLst>
        <pc:spChg chg="mod">
          <ac:chgData name="Lassen, Niels" userId="S::niels.lassen@skanska.no::95a7555d-0308-48a8-9f91-843618b09e98" providerId="AD" clId="Web-{2C0F3652-4050-402F-9F2E-D41745707349}" dt="2022-10-21T08:53:51.045" v="160" actId="20577"/>
          <ac:spMkLst>
            <pc:docMk/>
            <pc:sldMk cId="501396284" sldId="141169464"/>
            <ac:spMk id="4" creationId="{F326EB89-DF28-F743-5EAA-E1F3D1765953}"/>
          </ac:spMkLst>
        </pc:spChg>
      </pc:sldChg>
      <pc:sldChg chg="modSp del modNotes">
        <pc:chgData name="Lassen, Niels" userId="S::niels.lassen@skanska.no::95a7555d-0308-48a8-9f91-843618b09e98" providerId="AD" clId="Web-{2C0F3652-4050-402F-9F2E-D41745707349}" dt="2022-10-21T09:03:53.597" v="290"/>
        <pc:sldMkLst>
          <pc:docMk/>
          <pc:sldMk cId="2979697366" sldId="141169467"/>
        </pc:sldMkLst>
        <pc:spChg chg="mod">
          <ac:chgData name="Lassen, Niels" userId="S::niels.lassen@skanska.no::95a7555d-0308-48a8-9f91-843618b09e98" providerId="AD" clId="Web-{2C0F3652-4050-402F-9F2E-D41745707349}" dt="2022-10-21T08:58:06.132" v="257" actId="20577"/>
          <ac:spMkLst>
            <pc:docMk/>
            <pc:sldMk cId="2979697366" sldId="141169467"/>
            <ac:spMk id="4" creationId="{F326EB89-DF28-F743-5EAA-E1F3D1765953}"/>
          </ac:spMkLst>
        </pc:spChg>
      </pc:sldChg>
      <pc:sldChg chg="modNotes">
        <pc:chgData name="Lassen, Niels" userId="S::niels.lassen@skanska.no::95a7555d-0308-48a8-9f91-843618b09e98" providerId="AD" clId="Web-{2C0F3652-4050-402F-9F2E-D41745707349}" dt="2022-10-21T09:00:40.590" v="288"/>
        <pc:sldMkLst>
          <pc:docMk/>
          <pc:sldMk cId="4144149182" sldId="141169469"/>
        </pc:sldMkLst>
      </pc:sldChg>
    </pc:docChg>
  </pc:docChgLst>
  <pc:docChgLst>
    <pc:chgData name="Lassen, Niels" userId="S::niels.lassen@skanska.no::95a7555d-0308-48a8-9f91-843618b09e98" providerId="AD" clId="Web-{AE3E48DB-7FF9-493A-AB25-C58530E3E193}"/>
    <pc:docChg chg="modSld">
      <pc:chgData name="Lassen, Niels" userId="S::niels.lassen@skanska.no::95a7555d-0308-48a8-9f91-843618b09e98" providerId="AD" clId="Web-{AE3E48DB-7FF9-493A-AB25-C58530E3E193}" dt="2022-10-20T17:02:22.729" v="8" actId="14100"/>
      <pc:docMkLst>
        <pc:docMk/>
      </pc:docMkLst>
      <pc:sldChg chg="modSp">
        <pc:chgData name="Lassen, Niels" userId="S::niels.lassen@skanska.no::95a7555d-0308-48a8-9f91-843618b09e98" providerId="AD" clId="Web-{AE3E48DB-7FF9-493A-AB25-C58530E3E193}" dt="2022-10-20T17:02:22.729" v="8" actId="14100"/>
        <pc:sldMkLst>
          <pc:docMk/>
          <pc:sldMk cId="1746071922" sldId="141169471"/>
        </pc:sldMkLst>
        <pc:picChg chg="mod">
          <ac:chgData name="Lassen, Niels" userId="S::niels.lassen@skanska.no::95a7555d-0308-48a8-9f91-843618b09e98" providerId="AD" clId="Web-{AE3E48DB-7FF9-493A-AB25-C58530E3E193}" dt="2022-10-20T17:02:17.900" v="7" actId="14100"/>
          <ac:picMkLst>
            <pc:docMk/>
            <pc:sldMk cId="1746071922" sldId="141169471"/>
            <ac:picMk id="2" creationId="{CFACCE79-349E-0FC4-EFCA-1828FC08C0EC}"/>
          </ac:picMkLst>
        </pc:picChg>
        <pc:picChg chg="mod">
          <ac:chgData name="Lassen, Niels" userId="S::niels.lassen@skanska.no::95a7555d-0308-48a8-9f91-843618b09e98" providerId="AD" clId="Web-{AE3E48DB-7FF9-493A-AB25-C58530E3E193}" dt="2022-10-20T17:02:22.729" v="8" actId="14100"/>
          <ac:picMkLst>
            <pc:docMk/>
            <pc:sldMk cId="1746071922" sldId="141169471"/>
            <ac:picMk id="10" creationId="{4D9A8097-A6BA-C92C-91CE-0002A69A5617}"/>
          </ac:picMkLst>
        </pc:picChg>
      </pc:sldChg>
    </pc:docChg>
  </pc:docChgLst>
  <pc:docChgLst>
    <pc:chgData name="Lassen, Niels" userId="S::niels.lassen@skanska.no::95a7555d-0308-48a8-9f91-843618b09e98" providerId="AD" clId="Web-{BDAD7028-1260-4CF2-95DC-BAF162BFA315}"/>
    <pc:docChg chg="delSld modSld">
      <pc:chgData name="Lassen, Niels" userId="S::niels.lassen@skanska.no::95a7555d-0308-48a8-9f91-843618b09e98" providerId="AD" clId="Web-{BDAD7028-1260-4CF2-95DC-BAF162BFA315}" dt="2022-10-20T13:35:07.308" v="45" actId="1076"/>
      <pc:docMkLst>
        <pc:docMk/>
      </pc:docMkLst>
      <pc:sldChg chg="del">
        <pc:chgData name="Lassen, Niels" userId="S::niels.lassen@skanska.no::95a7555d-0308-48a8-9f91-843618b09e98" providerId="AD" clId="Web-{BDAD7028-1260-4CF2-95DC-BAF162BFA315}" dt="2022-10-20T13:30:12.076" v="5"/>
        <pc:sldMkLst>
          <pc:docMk/>
          <pc:sldMk cId="0" sldId="268"/>
        </pc:sldMkLst>
      </pc:sldChg>
      <pc:sldChg chg="del">
        <pc:chgData name="Lassen, Niels" userId="S::niels.lassen@skanska.no::95a7555d-0308-48a8-9f91-843618b09e98" providerId="AD" clId="Web-{BDAD7028-1260-4CF2-95DC-BAF162BFA315}" dt="2022-10-20T13:31:38.388" v="26"/>
        <pc:sldMkLst>
          <pc:docMk/>
          <pc:sldMk cId="3326965097" sldId="402"/>
        </pc:sldMkLst>
      </pc:sldChg>
      <pc:sldChg chg="del">
        <pc:chgData name="Lassen, Niels" userId="S::niels.lassen@skanska.no::95a7555d-0308-48a8-9f91-843618b09e98" providerId="AD" clId="Web-{BDAD7028-1260-4CF2-95DC-BAF162BFA315}" dt="2022-10-20T13:29:27.451" v="0"/>
        <pc:sldMkLst>
          <pc:docMk/>
          <pc:sldMk cId="3382475090" sldId="403"/>
        </pc:sldMkLst>
      </pc:sldChg>
      <pc:sldChg chg="del">
        <pc:chgData name="Lassen, Niels" userId="S::niels.lassen@skanska.no::95a7555d-0308-48a8-9f91-843618b09e98" providerId="AD" clId="Web-{BDAD7028-1260-4CF2-95DC-BAF162BFA315}" dt="2022-10-20T13:29:53.451" v="3"/>
        <pc:sldMkLst>
          <pc:docMk/>
          <pc:sldMk cId="1350075723" sldId="106861"/>
        </pc:sldMkLst>
      </pc:sldChg>
      <pc:sldChg chg="del">
        <pc:chgData name="Lassen, Niels" userId="S::niels.lassen@skanska.no::95a7555d-0308-48a8-9f91-843618b09e98" providerId="AD" clId="Web-{BDAD7028-1260-4CF2-95DC-BAF162BFA315}" dt="2022-10-20T13:29:59.279" v="4"/>
        <pc:sldMkLst>
          <pc:docMk/>
          <pc:sldMk cId="3802711338" sldId="106873"/>
        </pc:sldMkLst>
      </pc:sldChg>
      <pc:sldChg chg="del">
        <pc:chgData name="Lassen, Niels" userId="S::niels.lassen@skanska.no::95a7555d-0308-48a8-9f91-843618b09e98" providerId="AD" clId="Web-{BDAD7028-1260-4CF2-95DC-BAF162BFA315}" dt="2022-10-20T13:29:31.279" v="1"/>
        <pc:sldMkLst>
          <pc:docMk/>
          <pc:sldMk cId="3348695631" sldId="141169465"/>
        </pc:sldMkLst>
      </pc:sldChg>
      <pc:sldChg chg="del">
        <pc:chgData name="Lassen, Niels" userId="S::niels.lassen@skanska.no::95a7555d-0308-48a8-9f91-843618b09e98" providerId="AD" clId="Web-{BDAD7028-1260-4CF2-95DC-BAF162BFA315}" dt="2022-10-20T13:29:48.357" v="2"/>
        <pc:sldMkLst>
          <pc:docMk/>
          <pc:sldMk cId="3212977300" sldId="141169468"/>
        </pc:sldMkLst>
      </pc:sldChg>
      <pc:sldChg chg="addSp modSp">
        <pc:chgData name="Lassen, Niels" userId="S::niels.lassen@skanska.no::95a7555d-0308-48a8-9f91-843618b09e98" providerId="AD" clId="Web-{BDAD7028-1260-4CF2-95DC-BAF162BFA315}" dt="2022-10-20T13:35:07.308" v="45" actId="1076"/>
        <pc:sldMkLst>
          <pc:docMk/>
          <pc:sldMk cId="1746071922" sldId="141169471"/>
        </pc:sldMkLst>
        <pc:spChg chg="mod">
          <ac:chgData name="Lassen, Niels" userId="S::niels.lassen@skanska.no::95a7555d-0308-48a8-9f91-843618b09e98" providerId="AD" clId="Web-{BDAD7028-1260-4CF2-95DC-BAF162BFA315}" dt="2022-10-20T13:33:05.028" v="33" actId="1076"/>
          <ac:spMkLst>
            <pc:docMk/>
            <pc:sldMk cId="1746071922" sldId="141169471"/>
            <ac:spMk id="4" creationId="{B9AA8CBD-6E76-9CFF-A15B-65C7E387CC07}"/>
          </ac:spMkLst>
        </pc:spChg>
        <pc:spChg chg="add mod">
          <ac:chgData name="Lassen, Niels" userId="S::niels.lassen@skanska.no::95a7555d-0308-48a8-9f91-843618b09e98" providerId="AD" clId="Web-{BDAD7028-1260-4CF2-95DC-BAF162BFA315}" dt="2022-10-20T13:35:07.308" v="45" actId="1076"/>
          <ac:spMkLst>
            <pc:docMk/>
            <pc:sldMk cId="1746071922" sldId="141169471"/>
            <ac:spMk id="5" creationId="{3FA0489E-664A-ADAA-54A8-AF2D2CF1DE44}"/>
          </ac:spMkLst>
        </pc:spChg>
        <pc:spChg chg="add mod">
          <ac:chgData name="Lassen, Niels" userId="S::niels.lassen@skanska.no::95a7555d-0308-48a8-9f91-843618b09e98" providerId="AD" clId="Web-{BDAD7028-1260-4CF2-95DC-BAF162BFA315}" dt="2022-10-20T13:35:07.308" v="44" actId="1076"/>
          <ac:spMkLst>
            <pc:docMk/>
            <pc:sldMk cId="1746071922" sldId="141169471"/>
            <ac:spMk id="9" creationId="{5C64F0D3-270B-E05E-1010-0EBFE6EF7668}"/>
          </ac:spMkLst>
        </pc:spChg>
      </pc:sldChg>
    </pc:docChg>
  </pc:docChgLst>
  <pc:docChgLst>
    <pc:chgData name="Lassen, Niels" userId="S::niels.lassen@skanska.no::95a7555d-0308-48a8-9f91-843618b09e98" providerId="AD" clId="Web-{2777FC82-908E-40AB-B59F-77F628CDEE5A}"/>
    <pc:docChg chg="delSld modSld">
      <pc:chgData name="Lassen, Niels" userId="S::niels.lassen@skanska.no::95a7555d-0308-48a8-9f91-843618b09e98" providerId="AD" clId="Web-{2777FC82-908E-40AB-B59F-77F628CDEE5A}" dt="2022-10-20T17:00:45.877" v="55" actId="1076"/>
      <pc:docMkLst>
        <pc:docMk/>
      </pc:docMkLst>
      <pc:sldChg chg="modSp">
        <pc:chgData name="Lassen, Niels" userId="S::niels.lassen@skanska.no::95a7555d-0308-48a8-9f91-843618b09e98" providerId="AD" clId="Web-{2777FC82-908E-40AB-B59F-77F628CDEE5A}" dt="2022-10-20T17:00:45.877" v="55" actId="1076"/>
        <pc:sldMkLst>
          <pc:docMk/>
          <pc:sldMk cId="1746071922" sldId="141169471"/>
        </pc:sldMkLst>
        <pc:spChg chg="mod">
          <ac:chgData name="Lassen, Niels" userId="S::niels.lassen@skanska.no::95a7555d-0308-48a8-9f91-843618b09e98" providerId="AD" clId="Web-{2777FC82-908E-40AB-B59F-77F628CDEE5A}" dt="2022-10-20T16:56:20.487" v="10" actId="20577"/>
          <ac:spMkLst>
            <pc:docMk/>
            <pc:sldMk cId="1746071922" sldId="141169471"/>
            <ac:spMk id="9" creationId="{5C64F0D3-270B-E05E-1010-0EBFE6EF7668}"/>
          </ac:spMkLst>
        </pc:spChg>
        <pc:picChg chg="mod">
          <ac:chgData name="Lassen, Niels" userId="S::niels.lassen@skanska.no::95a7555d-0308-48a8-9f91-843618b09e98" providerId="AD" clId="Web-{2777FC82-908E-40AB-B59F-77F628CDEE5A}" dt="2022-10-20T17:00:45.877" v="55" actId="1076"/>
          <ac:picMkLst>
            <pc:docMk/>
            <pc:sldMk cId="1746071922" sldId="141169471"/>
            <ac:picMk id="2" creationId="{CFACCE79-349E-0FC4-EFCA-1828FC08C0EC}"/>
          </ac:picMkLst>
        </pc:picChg>
      </pc:sldChg>
      <pc:sldChg chg="addSp delSp modSp">
        <pc:chgData name="Lassen, Niels" userId="S::niels.lassen@skanska.no::95a7555d-0308-48a8-9f91-843618b09e98" providerId="AD" clId="Web-{2777FC82-908E-40AB-B59F-77F628CDEE5A}" dt="2022-10-20T16:59:58.783" v="53" actId="20577"/>
        <pc:sldMkLst>
          <pc:docMk/>
          <pc:sldMk cId="490323899" sldId="141169475"/>
        </pc:sldMkLst>
        <pc:spChg chg="mod">
          <ac:chgData name="Lassen, Niels" userId="S::niels.lassen@skanska.no::95a7555d-0308-48a8-9f91-843618b09e98" providerId="AD" clId="Web-{2777FC82-908E-40AB-B59F-77F628CDEE5A}" dt="2022-10-20T16:59:15.580" v="34" actId="20577"/>
          <ac:spMkLst>
            <pc:docMk/>
            <pc:sldMk cId="490323899" sldId="141169475"/>
            <ac:spMk id="3" creationId="{026DE04A-DDC3-8AA7-1A01-A0CCC089C406}"/>
          </ac:spMkLst>
        </pc:spChg>
        <pc:spChg chg="mod">
          <ac:chgData name="Lassen, Niels" userId="S::niels.lassen@skanska.no::95a7555d-0308-48a8-9f91-843618b09e98" providerId="AD" clId="Web-{2777FC82-908E-40AB-B59F-77F628CDEE5A}" dt="2022-10-20T16:59:58.783" v="53" actId="20577"/>
          <ac:spMkLst>
            <pc:docMk/>
            <pc:sldMk cId="490323899" sldId="141169475"/>
            <ac:spMk id="4" creationId="{83F40298-605F-ADB9-835C-1EED139578A8}"/>
          </ac:spMkLst>
        </pc:spChg>
        <pc:spChg chg="add mod">
          <ac:chgData name="Lassen, Niels" userId="S::niels.lassen@skanska.no::95a7555d-0308-48a8-9f91-843618b09e98" providerId="AD" clId="Web-{2777FC82-908E-40AB-B59F-77F628CDEE5A}" dt="2022-10-20T16:58:28.909" v="27"/>
          <ac:spMkLst>
            <pc:docMk/>
            <pc:sldMk cId="490323899" sldId="141169475"/>
            <ac:spMk id="5" creationId="{B019BB8F-5FED-4D89-2690-F330E26C30ED}"/>
          </ac:spMkLst>
        </pc:spChg>
        <pc:picChg chg="add mod">
          <ac:chgData name="Lassen, Niels" userId="S::niels.lassen@skanska.no::95a7555d-0308-48a8-9f91-843618b09e98" providerId="AD" clId="Web-{2777FC82-908E-40AB-B59F-77F628CDEE5A}" dt="2022-10-20T16:58:45.159" v="30" actId="14100"/>
          <ac:picMkLst>
            <pc:docMk/>
            <pc:sldMk cId="490323899" sldId="141169475"/>
            <ac:picMk id="9" creationId="{785B835E-FFFA-1DA0-0366-42C3152E528A}"/>
          </ac:picMkLst>
        </pc:picChg>
        <pc:picChg chg="del">
          <ac:chgData name="Lassen, Niels" userId="S::niels.lassen@skanska.no::95a7555d-0308-48a8-9f91-843618b09e98" providerId="AD" clId="Web-{2777FC82-908E-40AB-B59F-77F628CDEE5A}" dt="2022-10-20T16:58:28.909" v="27"/>
          <ac:picMkLst>
            <pc:docMk/>
            <pc:sldMk cId="490323899" sldId="141169475"/>
            <ac:picMk id="10" creationId="{9E841A3C-96CC-D8B1-FA87-BC29AF34724D}"/>
          </ac:picMkLst>
        </pc:picChg>
        <pc:picChg chg="del">
          <ac:chgData name="Lassen, Niels" userId="S::niels.lassen@skanska.no::95a7555d-0308-48a8-9f91-843618b09e98" providerId="AD" clId="Web-{2777FC82-908E-40AB-B59F-77F628CDEE5A}" dt="2022-10-20T16:58:27.580" v="26"/>
          <ac:picMkLst>
            <pc:docMk/>
            <pc:sldMk cId="490323899" sldId="141169475"/>
            <ac:picMk id="12" creationId="{4499A068-765F-0F07-F25E-700450781FD9}"/>
          </ac:picMkLst>
        </pc:picChg>
      </pc:sldChg>
      <pc:sldChg chg="delSp modSp del">
        <pc:chgData name="Lassen, Niels" userId="S::niels.lassen@skanska.no::95a7555d-0308-48a8-9f91-843618b09e98" providerId="AD" clId="Web-{2777FC82-908E-40AB-B59F-77F628CDEE5A}" dt="2022-10-20T17:00:02.471" v="54"/>
        <pc:sldMkLst>
          <pc:docMk/>
          <pc:sldMk cId="1390985826" sldId="141169476"/>
        </pc:sldMkLst>
        <pc:spChg chg="mod">
          <ac:chgData name="Lassen, Niels" userId="S::niels.lassen@skanska.no::95a7555d-0308-48a8-9f91-843618b09e98" providerId="AD" clId="Web-{2777FC82-908E-40AB-B59F-77F628CDEE5A}" dt="2022-10-20T16:57:32.284" v="23"/>
          <ac:spMkLst>
            <pc:docMk/>
            <pc:sldMk cId="1390985826" sldId="141169476"/>
            <ac:spMk id="139" creationId="{00000000-0000-0000-0000-000000000000}"/>
          </ac:spMkLst>
        </pc:spChg>
        <pc:spChg chg="mod">
          <ac:chgData name="Lassen, Niels" userId="S::niels.lassen@skanska.no::95a7555d-0308-48a8-9f91-843618b09e98" providerId="AD" clId="Web-{2777FC82-908E-40AB-B59F-77F628CDEE5A}" dt="2022-10-20T16:57:13.534" v="22" actId="1076"/>
          <ac:spMkLst>
            <pc:docMk/>
            <pc:sldMk cId="1390985826" sldId="141169476"/>
            <ac:spMk id="140" creationId="{00000000-0000-0000-0000-000000000000}"/>
          </ac:spMkLst>
        </pc:spChg>
        <pc:picChg chg="del">
          <ac:chgData name="Lassen, Niels" userId="S::niels.lassen@skanska.no::95a7555d-0308-48a8-9f91-843618b09e98" providerId="AD" clId="Web-{2777FC82-908E-40AB-B59F-77F628CDEE5A}" dt="2022-10-20T16:56:25.081" v="11"/>
          <ac:picMkLst>
            <pc:docMk/>
            <pc:sldMk cId="1390985826" sldId="141169476"/>
            <ac:picMk id="136" creationId="{00000000-0000-0000-0000-000000000000}"/>
          </ac:picMkLst>
        </pc:picChg>
        <pc:picChg chg="del">
          <ac:chgData name="Lassen, Niels" userId="S::niels.lassen@skanska.no::95a7555d-0308-48a8-9f91-843618b09e98" providerId="AD" clId="Web-{2777FC82-908E-40AB-B59F-77F628CDEE5A}" dt="2022-10-20T16:56:27.456" v="12"/>
          <ac:picMkLst>
            <pc:docMk/>
            <pc:sldMk cId="1390985826" sldId="141169476"/>
            <ac:picMk id="137" creationId="{00000000-0000-0000-0000-000000000000}"/>
          </ac:picMkLst>
        </pc:picChg>
      </pc:sldChg>
    </pc:docChg>
  </pc:docChgLst>
  <pc:docChgLst>
    <pc:chgData name="Griffiths, Christopher Philip" userId="bc7606ee-3bfa-478f-8fb1-5eaf56546c9f" providerId="ADAL" clId="{F6279B27-63DA-49DF-A138-ED6CC06D6CB8}"/>
    <pc:docChg chg="delSld">
      <pc:chgData name="Griffiths, Christopher Philip" userId="bc7606ee-3bfa-478f-8fb1-5eaf56546c9f" providerId="ADAL" clId="{F6279B27-63DA-49DF-A138-ED6CC06D6CB8}" dt="2023-11-01T14:37:12.408" v="0" actId="47"/>
      <pc:docMkLst>
        <pc:docMk/>
      </pc:docMkLst>
      <pc:sldChg chg="del">
        <pc:chgData name="Griffiths, Christopher Philip" userId="bc7606ee-3bfa-478f-8fb1-5eaf56546c9f" providerId="ADAL" clId="{F6279B27-63DA-49DF-A138-ED6CC06D6CB8}" dt="2023-11-01T14:37:12.408" v="0" actId="47"/>
        <pc:sldMkLst>
          <pc:docMk/>
          <pc:sldMk cId="4202715901" sldId="141169472"/>
        </pc:sldMkLst>
      </pc:sldChg>
      <pc:sldMasterChg chg="delSldLayout">
        <pc:chgData name="Griffiths, Christopher Philip" userId="bc7606ee-3bfa-478f-8fb1-5eaf56546c9f" providerId="ADAL" clId="{F6279B27-63DA-49DF-A138-ED6CC06D6CB8}" dt="2023-11-01T14:37:12.408" v="0" actId="47"/>
        <pc:sldMasterMkLst>
          <pc:docMk/>
          <pc:sldMasterMk cId="2733114217" sldId="2147483737"/>
        </pc:sldMasterMkLst>
        <pc:sldLayoutChg chg="del">
          <pc:chgData name="Griffiths, Christopher Philip" userId="bc7606ee-3bfa-478f-8fb1-5eaf56546c9f" providerId="ADAL" clId="{F6279B27-63DA-49DF-A138-ED6CC06D6CB8}" dt="2023-11-01T14:37:12.408" v="0" actId="47"/>
          <pc:sldLayoutMkLst>
            <pc:docMk/>
            <pc:sldMasterMk cId="2733114217" sldId="2147483737"/>
            <pc:sldLayoutMk cId="2018292371" sldId="2147483748"/>
          </pc:sldLayoutMkLst>
        </pc:sldLayoutChg>
      </pc:sldMasterChg>
    </pc:docChg>
  </pc:docChgLst>
  <pc:docChgLst>
    <pc:chgData name="Griffiths, Christopher Philip" userId="bc7606ee-3bfa-478f-8fb1-5eaf56546c9f" providerId="ADAL" clId="{81903930-B589-46DB-95A4-DBE5BDD87759}"/>
    <pc:docChg chg="undo custSel addSld delSld modSld">
      <pc:chgData name="Griffiths, Christopher Philip" userId="bc7606ee-3bfa-478f-8fb1-5eaf56546c9f" providerId="ADAL" clId="{81903930-B589-46DB-95A4-DBE5BDD87759}" dt="2022-10-20T12:19:23.501" v="595" actId="729"/>
      <pc:docMkLst>
        <pc:docMk/>
      </pc:docMkLst>
      <pc:sldChg chg="mod modShow">
        <pc:chgData name="Griffiths, Christopher Philip" userId="bc7606ee-3bfa-478f-8fb1-5eaf56546c9f" providerId="ADAL" clId="{81903930-B589-46DB-95A4-DBE5BDD87759}" dt="2022-10-20T11:59:46.827" v="109" actId="729"/>
        <pc:sldMkLst>
          <pc:docMk/>
          <pc:sldMk cId="0" sldId="268"/>
        </pc:sldMkLst>
      </pc:sldChg>
      <pc:sldChg chg="modSp mod modShow">
        <pc:chgData name="Griffiths, Christopher Philip" userId="bc7606ee-3bfa-478f-8fb1-5eaf56546c9f" providerId="ADAL" clId="{81903930-B589-46DB-95A4-DBE5BDD87759}" dt="2022-10-20T12:09:02.131" v="305" actId="729"/>
        <pc:sldMkLst>
          <pc:docMk/>
          <pc:sldMk cId="3326965097" sldId="402"/>
        </pc:sldMkLst>
        <pc:picChg chg="mod">
          <ac:chgData name="Griffiths, Christopher Philip" userId="bc7606ee-3bfa-478f-8fb1-5eaf56546c9f" providerId="ADAL" clId="{81903930-B589-46DB-95A4-DBE5BDD87759}" dt="2022-10-20T11:57:47.363" v="83" actId="14100"/>
          <ac:picMkLst>
            <pc:docMk/>
            <pc:sldMk cId="3326965097" sldId="402"/>
            <ac:picMk id="4" creationId="{E31800B3-AA44-A629-B68F-34EB0BF0F41A}"/>
          </ac:picMkLst>
        </pc:picChg>
      </pc:sldChg>
      <pc:sldChg chg="mod modShow">
        <pc:chgData name="Griffiths, Christopher Philip" userId="bc7606ee-3bfa-478f-8fb1-5eaf56546c9f" providerId="ADAL" clId="{81903930-B589-46DB-95A4-DBE5BDD87759}" dt="2022-10-20T12:19:23.501" v="595" actId="729"/>
        <pc:sldMkLst>
          <pc:docMk/>
          <pc:sldMk cId="3382475090" sldId="403"/>
        </pc:sldMkLst>
      </pc:sldChg>
      <pc:sldChg chg="mod modShow">
        <pc:chgData name="Griffiths, Christopher Philip" userId="bc7606ee-3bfa-478f-8fb1-5eaf56546c9f" providerId="ADAL" clId="{81903930-B589-46DB-95A4-DBE5BDD87759}" dt="2022-10-20T12:16:45.425" v="566" actId="729"/>
        <pc:sldMkLst>
          <pc:docMk/>
          <pc:sldMk cId="3802711338" sldId="106873"/>
        </pc:sldMkLst>
      </pc:sldChg>
      <pc:sldChg chg="setBg">
        <pc:chgData name="Griffiths, Christopher Philip" userId="bc7606ee-3bfa-478f-8fb1-5eaf56546c9f" providerId="ADAL" clId="{81903930-B589-46DB-95A4-DBE5BDD87759}" dt="2022-10-20T12:04:23.484" v="129"/>
        <pc:sldMkLst>
          <pc:docMk/>
          <pc:sldMk cId="3074373291" sldId="141169463"/>
        </pc:sldMkLst>
      </pc:sldChg>
      <pc:sldChg chg="setBg">
        <pc:chgData name="Griffiths, Christopher Philip" userId="bc7606ee-3bfa-478f-8fb1-5eaf56546c9f" providerId="ADAL" clId="{81903930-B589-46DB-95A4-DBE5BDD87759}" dt="2022-10-20T12:00:25.052" v="112"/>
        <pc:sldMkLst>
          <pc:docMk/>
          <pc:sldMk cId="501396284" sldId="141169464"/>
        </pc:sldMkLst>
      </pc:sldChg>
      <pc:sldChg chg="mod modShow">
        <pc:chgData name="Griffiths, Christopher Philip" userId="bc7606ee-3bfa-478f-8fb1-5eaf56546c9f" providerId="ADAL" clId="{81903930-B589-46DB-95A4-DBE5BDD87759}" dt="2022-10-20T11:48:36.458" v="38" actId="729"/>
        <pc:sldMkLst>
          <pc:docMk/>
          <pc:sldMk cId="3348695631" sldId="141169465"/>
        </pc:sldMkLst>
      </pc:sldChg>
      <pc:sldChg chg="addSp delSp modSp add mod setBg">
        <pc:chgData name="Griffiths, Christopher Philip" userId="bc7606ee-3bfa-478f-8fb1-5eaf56546c9f" providerId="ADAL" clId="{81903930-B589-46DB-95A4-DBE5BDD87759}" dt="2022-10-20T12:19:15.114" v="594" actId="931"/>
        <pc:sldMkLst>
          <pc:docMk/>
          <pc:sldMk cId="1241150030" sldId="141169466"/>
        </pc:sldMkLst>
        <pc:spChg chg="mod">
          <ac:chgData name="Griffiths, Christopher Philip" userId="bc7606ee-3bfa-478f-8fb1-5eaf56546c9f" providerId="ADAL" clId="{81903930-B589-46DB-95A4-DBE5BDD87759}" dt="2022-10-20T12:18:30.492" v="590" actId="1076"/>
          <ac:spMkLst>
            <pc:docMk/>
            <pc:sldMk cId="1241150030" sldId="141169466"/>
            <ac:spMk id="3" creationId="{63A49122-214B-1EE1-B903-58AEDC67E8FC}"/>
          </ac:spMkLst>
        </pc:spChg>
        <pc:spChg chg="add del mod">
          <ac:chgData name="Griffiths, Christopher Philip" userId="bc7606ee-3bfa-478f-8fb1-5eaf56546c9f" providerId="ADAL" clId="{81903930-B589-46DB-95A4-DBE5BDD87759}" dt="2022-10-20T12:18:44.976" v="592" actId="931"/>
          <ac:spMkLst>
            <pc:docMk/>
            <pc:sldMk cId="1241150030" sldId="141169466"/>
            <ac:spMk id="5" creationId="{86AEA76F-8268-87F0-2C48-C4B2C7668489}"/>
          </ac:spMkLst>
        </pc:spChg>
        <pc:spChg chg="add del mod">
          <ac:chgData name="Griffiths, Christopher Philip" userId="bc7606ee-3bfa-478f-8fb1-5eaf56546c9f" providerId="ADAL" clId="{81903930-B589-46DB-95A4-DBE5BDD87759}" dt="2022-10-20T12:19:15.114" v="594" actId="931"/>
          <ac:spMkLst>
            <pc:docMk/>
            <pc:sldMk cId="1241150030" sldId="141169466"/>
            <ac:spMk id="13" creationId="{D4428E44-801A-5984-C0FF-FB1FB97EA3CF}"/>
          </ac:spMkLst>
        </pc:spChg>
        <pc:picChg chg="add mod">
          <ac:chgData name="Griffiths, Christopher Philip" userId="bc7606ee-3bfa-478f-8fb1-5eaf56546c9f" providerId="ADAL" clId="{81903930-B589-46DB-95A4-DBE5BDD87759}" dt="2022-10-20T12:18:27.470" v="589" actId="1076"/>
          <ac:picMkLst>
            <pc:docMk/>
            <pc:sldMk cId="1241150030" sldId="141169466"/>
            <ac:picMk id="2" creationId="{9817B80A-A9A4-5B62-DA29-67D70A75BE7B}"/>
          </ac:picMkLst>
        </pc:picChg>
        <pc:picChg chg="del">
          <ac:chgData name="Griffiths, Christopher Philip" userId="bc7606ee-3bfa-478f-8fb1-5eaf56546c9f" providerId="ADAL" clId="{81903930-B589-46DB-95A4-DBE5BDD87759}" dt="2022-10-20T12:18:17.332" v="587" actId="478"/>
          <ac:picMkLst>
            <pc:docMk/>
            <pc:sldMk cId="1241150030" sldId="141169466"/>
            <ac:picMk id="9" creationId="{D35BEC4F-6FBA-68EE-3498-8D77F2B8E257}"/>
          </ac:picMkLst>
        </pc:picChg>
        <pc:picChg chg="add del mod">
          <ac:chgData name="Griffiths, Christopher Philip" userId="bc7606ee-3bfa-478f-8fb1-5eaf56546c9f" providerId="ADAL" clId="{81903930-B589-46DB-95A4-DBE5BDD87759}" dt="2022-10-20T12:18:48.635" v="593" actId="478"/>
          <ac:picMkLst>
            <pc:docMk/>
            <pc:sldMk cId="1241150030" sldId="141169466"/>
            <ac:picMk id="10" creationId="{58C957FD-193B-C96D-281E-53F27EA42815}"/>
          </ac:picMkLst>
        </pc:picChg>
        <pc:picChg chg="del">
          <ac:chgData name="Griffiths, Christopher Philip" userId="bc7606ee-3bfa-478f-8fb1-5eaf56546c9f" providerId="ADAL" clId="{81903930-B589-46DB-95A4-DBE5BDD87759}" dt="2022-10-20T12:18:39.382" v="591" actId="478"/>
          <ac:picMkLst>
            <pc:docMk/>
            <pc:sldMk cId="1241150030" sldId="141169466"/>
            <ac:picMk id="14" creationId="{952FBFFA-A8DB-6DFE-3FFB-BC27022045C9}"/>
          </ac:picMkLst>
        </pc:picChg>
        <pc:picChg chg="add mod">
          <ac:chgData name="Griffiths, Christopher Philip" userId="bc7606ee-3bfa-478f-8fb1-5eaf56546c9f" providerId="ADAL" clId="{81903930-B589-46DB-95A4-DBE5BDD87759}" dt="2022-10-20T12:19:15.114" v="594" actId="931"/>
          <ac:picMkLst>
            <pc:docMk/>
            <pc:sldMk cId="1241150030" sldId="141169466"/>
            <ac:picMk id="16" creationId="{2747762C-952C-A15E-217F-DFBE8A485AAC}"/>
          </ac:picMkLst>
        </pc:picChg>
      </pc:sldChg>
      <pc:sldChg chg="modSp mod setBg">
        <pc:chgData name="Griffiths, Christopher Philip" userId="bc7606ee-3bfa-478f-8fb1-5eaf56546c9f" providerId="ADAL" clId="{81903930-B589-46DB-95A4-DBE5BDD87759}" dt="2022-10-20T12:00:18.728" v="111"/>
        <pc:sldMkLst>
          <pc:docMk/>
          <pc:sldMk cId="2979697366" sldId="141169467"/>
        </pc:sldMkLst>
        <pc:spChg chg="mod">
          <ac:chgData name="Griffiths, Christopher Philip" userId="bc7606ee-3bfa-478f-8fb1-5eaf56546c9f" providerId="ADAL" clId="{81903930-B589-46DB-95A4-DBE5BDD87759}" dt="2022-10-20T11:49:24.209" v="44" actId="403"/>
          <ac:spMkLst>
            <pc:docMk/>
            <pc:sldMk cId="2979697366" sldId="141169467"/>
            <ac:spMk id="4" creationId="{F326EB89-DF28-F743-5EAA-E1F3D1765953}"/>
          </ac:spMkLst>
        </pc:spChg>
      </pc:sldChg>
      <pc:sldChg chg="mod modShow">
        <pc:chgData name="Griffiths, Christopher Philip" userId="bc7606ee-3bfa-478f-8fb1-5eaf56546c9f" providerId="ADAL" clId="{81903930-B589-46DB-95A4-DBE5BDD87759}" dt="2022-10-20T11:51:05.038" v="52" actId="729"/>
        <pc:sldMkLst>
          <pc:docMk/>
          <pc:sldMk cId="3212977300" sldId="141169468"/>
        </pc:sldMkLst>
      </pc:sldChg>
      <pc:sldChg chg="addSp delSp modSp add del mod">
        <pc:chgData name="Griffiths, Christopher Philip" userId="bc7606ee-3bfa-478f-8fb1-5eaf56546c9f" providerId="ADAL" clId="{81903930-B589-46DB-95A4-DBE5BDD87759}" dt="2022-10-20T11:23:08.613" v="10" actId="2890"/>
        <pc:sldMkLst>
          <pc:docMk/>
          <pc:sldMk cId="296405080" sldId="141169469"/>
        </pc:sldMkLst>
        <pc:graphicFrameChg chg="add del mod">
          <ac:chgData name="Griffiths, Christopher Philip" userId="bc7606ee-3bfa-478f-8fb1-5eaf56546c9f" providerId="ADAL" clId="{81903930-B589-46DB-95A4-DBE5BDD87759}" dt="2022-10-20T11:23:07.229" v="8" actId="1957"/>
          <ac:graphicFrameMkLst>
            <pc:docMk/>
            <pc:sldMk cId="296405080" sldId="141169469"/>
            <ac:graphicFrameMk id="7" creationId="{6B518C70-74A9-8EEA-414E-A99659D9C182}"/>
          </ac:graphicFrameMkLst>
        </pc:graphicFrameChg>
        <pc:picChg chg="add del">
          <ac:chgData name="Griffiths, Christopher Philip" userId="bc7606ee-3bfa-478f-8fb1-5eaf56546c9f" providerId="ADAL" clId="{81903930-B589-46DB-95A4-DBE5BDD87759}" dt="2022-10-20T11:23:07.646" v="9" actId="478"/>
          <ac:picMkLst>
            <pc:docMk/>
            <pc:sldMk cId="296405080" sldId="141169469"/>
            <ac:picMk id="2" creationId="{0A9F9463-48FF-5863-7535-5A76EB2CA60D}"/>
          </ac:picMkLst>
        </pc:picChg>
      </pc:sldChg>
      <pc:sldChg chg="addSp delSp modSp new mod setBg modNotesTx">
        <pc:chgData name="Griffiths, Christopher Philip" userId="bc7606ee-3bfa-478f-8fb1-5eaf56546c9f" providerId="ADAL" clId="{81903930-B589-46DB-95A4-DBE5BDD87759}" dt="2022-10-20T12:04:01.579" v="128" actId="692"/>
        <pc:sldMkLst>
          <pc:docMk/>
          <pc:sldMk cId="4144149182" sldId="141169469"/>
        </pc:sldMkLst>
        <pc:spChg chg="add del mod">
          <ac:chgData name="Griffiths, Christopher Philip" userId="bc7606ee-3bfa-478f-8fb1-5eaf56546c9f" providerId="ADAL" clId="{81903930-B589-46DB-95A4-DBE5BDD87759}" dt="2022-10-20T11:24:51.891" v="25" actId="931"/>
          <ac:spMkLst>
            <pc:docMk/>
            <pc:sldMk cId="4144149182" sldId="141169469"/>
            <ac:spMk id="2" creationId="{F04E19FF-A7D6-6818-57DC-FD4A03E18CD4}"/>
          </ac:spMkLst>
        </pc:spChg>
        <pc:spChg chg="add del">
          <ac:chgData name="Griffiths, Christopher Philip" userId="bc7606ee-3bfa-478f-8fb1-5eaf56546c9f" providerId="ADAL" clId="{81903930-B589-46DB-95A4-DBE5BDD87759}" dt="2022-10-20T11:25:05.471" v="29" actId="478"/>
          <ac:spMkLst>
            <pc:docMk/>
            <pc:sldMk cId="4144149182" sldId="141169469"/>
            <ac:spMk id="3" creationId="{F7E94834-BA2F-1433-6B3E-B33AA4A6C52D}"/>
          </ac:spMkLst>
        </pc:spChg>
        <pc:spChg chg="add del">
          <ac:chgData name="Griffiths, Christopher Philip" userId="bc7606ee-3bfa-478f-8fb1-5eaf56546c9f" providerId="ADAL" clId="{81903930-B589-46DB-95A4-DBE5BDD87759}" dt="2022-10-20T11:24:55.326" v="26" actId="478"/>
          <ac:spMkLst>
            <pc:docMk/>
            <pc:sldMk cId="4144149182" sldId="141169469"/>
            <ac:spMk id="4" creationId="{CB857BDF-6B1E-9736-68C7-751D661DF54F}"/>
          </ac:spMkLst>
        </pc:spChg>
        <pc:spChg chg="add del mod">
          <ac:chgData name="Griffiths, Christopher Philip" userId="bc7606ee-3bfa-478f-8fb1-5eaf56546c9f" providerId="ADAL" clId="{81903930-B589-46DB-95A4-DBE5BDD87759}" dt="2022-10-20T11:26:57.178" v="34" actId="931"/>
          <ac:spMkLst>
            <pc:docMk/>
            <pc:sldMk cId="4144149182" sldId="141169469"/>
            <ac:spMk id="16" creationId="{25EAD7DA-F03A-A833-FA6C-14B0287A1410}"/>
          </ac:spMkLst>
        </pc:spChg>
        <pc:spChg chg="add del mod">
          <ac:chgData name="Griffiths, Christopher Philip" userId="bc7606ee-3bfa-478f-8fb1-5eaf56546c9f" providerId="ADAL" clId="{81903930-B589-46DB-95A4-DBE5BDD87759}" dt="2022-10-20T11:48:24.212" v="37" actId="931"/>
          <ac:spMkLst>
            <pc:docMk/>
            <pc:sldMk cId="4144149182" sldId="141169469"/>
            <ac:spMk id="20" creationId="{EF4915E6-F54C-CF8D-D450-A80E6D912958}"/>
          </ac:spMkLst>
        </pc:spChg>
        <pc:picChg chg="add del mod">
          <ac:chgData name="Griffiths, Christopher Philip" userId="bc7606ee-3bfa-478f-8fb1-5eaf56546c9f" providerId="ADAL" clId="{81903930-B589-46DB-95A4-DBE5BDD87759}" dt="2022-10-20T11:24:42.487" v="23" actId="931"/>
          <ac:picMkLst>
            <pc:docMk/>
            <pc:sldMk cId="4144149182" sldId="141169469"/>
            <ac:picMk id="10" creationId="{191B8F5C-41F4-E4C8-2B68-BFD027595F03}"/>
          </ac:picMkLst>
        </pc:picChg>
        <pc:picChg chg="add del mod">
          <ac:chgData name="Griffiths, Christopher Philip" userId="bc7606ee-3bfa-478f-8fb1-5eaf56546c9f" providerId="ADAL" clId="{81903930-B589-46DB-95A4-DBE5BDD87759}" dt="2022-10-20T11:24:41.469" v="20"/>
          <ac:picMkLst>
            <pc:docMk/>
            <pc:sldMk cId="4144149182" sldId="141169469"/>
            <ac:picMk id="11" creationId="{AD573AEE-7293-934D-866F-E77E09D0F93A}"/>
          </ac:picMkLst>
        </pc:picChg>
        <pc:picChg chg="add del mod">
          <ac:chgData name="Griffiths, Christopher Philip" userId="bc7606ee-3bfa-478f-8fb1-5eaf56546c9f" providerId="ADAL" clId="{81903930-B589-46DB-95A4-DBE5BDD87759}" dt="2022-10-20T11:25:27.559" v="32" actId="478"/>
          <ac:picMkLst>
            <pc:docMk/>
            <pc:sldMk cId="4144149182" sldId="141169469"/>
            <ac:picMk id="13" creationId="{5604C5CC-9E54-3491-5E65-13E9EFC7EA3F}"/>
          </ac:picMkLst>
        </pc:picChg>
        <pc:picChg chg="add mod">
          <ac:chgData name="Griffiths, Christopher Philip" userId="bc7606ee-3bfa-478f-8fb1-5eaf56546c9f" providerId="ADAL" clId="{81903930-B589-46DB-95A4-DBE5BDD87759}" dt="2022-10-20T12:04:01.579" v="128" actId="692"/>
          <ac:picMkLst>
            <pc:docMk/>
            <pc:sldMk cId="4144149182" sldId="141169469"/>
            <ac:picMk id="14" creationId="{769C39D1-6E0E-FC0A-B21C-08F7BD0EAD9C}"/>
          </ac:picMkLst>
        </pc:picChg>
        <pc:picChg chg="add del mod">
          <ac:chgData name="Griffiths, Christopher Philip" userId="bc7606ee-3bfa-478f-8fb1-5eaf56546c9f" providerId="ADAL" clId="{81903930-B589-46DB-95A4-DBE5BDD87759}" dt="2022-10-20T11:27:05.456" v="35" actId="478"/>
          <ac:picMkLst>
            <pc:docMk/>
            <pc:sldMk cId="4144149182" sldId="141169469"/>
            <ac:picMk id="18" creationId="{5277F5BA-2A19-EAE9-15FE-311CE2A2ED79}"/>
          </ac:picMkLst>
        </pc:picChg>
        <pc:picChg chg="add mod">
          <ac:chgData name="Griffiths, Christopher Philip" userId="bc7606ee-3bfa-478f-8fb1-5eaf56546c9f" providerId="ADAL" clId="{81903930-B589-46DB-95A4-DBE5BDD87759}" dt="2022-10-20T11:48:24.212" v="37" actId="931"/>
          <ac:picMkLst>
            <pc:docMk/>
            <pc:sldMk cId="4144149182" sldId="141169469"/>
            <ac:picMk id="22" creationId="{6A95AD11-D804-95F9-5986-6EF6D3D4A92E}"/>
          </ac:picMkLst>
        </pc:picChg>
      </pc:sldChg>
      <pc:sldChg chg="addSp delSp modSp new mod setBg">
        <pc:chgData name="Griffiths, Christopher Philip" userId="bc7606ee-3bfa-478f-8fb1-5eaf56546c9f" providerId="ADAL" clId="{81903930-B589-46DB-95A4-DBE5BDD87759}" dt="2022-10-20T12:00:10.939" v="110"/>
        <pc:sldMkLst>
          <pc:docMk/>
          <pc:sldMk cId="353832398" sldId="141169470"/>
        </pc:sldMkLst>
        <pc:spChg chg="del">
          <ac:chgData name="Griffiths, Christopher Philip" userId="bc7606ee-3bfa-478f-8fb1-5eaf56546c9f" providerId="ADAL" clId="{81903930-B589-46DB-95A4-DBE5BDD87759}" dt="2022-10-20T11:50:43.269" v="48" actId="931"/>
          <ac:spMkLst>
            <pc:docMk/>
            <pc:sldMk cId="353832398" sldId="141169470"/>
            <ac:spMk id="2" creationId="{05A38C32-9F78-E6A2-1055-6F716B5E1EED}"/>
          </ac:spMkLst>
        </pc:spChg>
        <pc:spChg chg="mod">
          <ac:chgData name="Griffiths, Christopher Philip" userId="bc7606ee-3bfa-478f-8fb1-5eaf56546c9f" providerId="ADAL" clId="{81903930-B589-46DB-95A4-DBE5BDD87759}" dt="2022-10-20T11:50:19.396" v="47" actId="1076"/>
          <ac:spMkLst>
            <pc:docMk/>
            <pc:sldMk cId="353832398" sldId="141169470"/>
            <ac:spMk id="3" creationId="{B1DA0261-5E04-F776-EA8F-97CEC9D776CA}"/>
          </ac:spMkLst>
        </pc:spChg>
        <pc:spChg chg="del">
          <ac:chgData name="Griffiths, Christopher Philip" userId="bc7606ee-3bfa-478f-8fb1-5eaf56546c9f" providerId="ADAL" clId="{81903930-B589-46DB-95A4-DBE5BDD87759}" dt="2022-10-20T11:50:51.069" v="49" actId="478"/>
          <ac:spMkLst>
            <pc:docMk/>
            <pc:sldMk cId="353832398" sldId="141169470"/>
            <ac:spMk id="4" creationId="{1BC99990-CFFF-67CF-DD64-DD9FFD1592DB}"/>
          </ac:spMkLst>
        </pc:spChg>
        <pc:picChg chg="add mod">
          <ac:chgData name="Griffiths, Christopher Philip" userId="bc7606ee-3bfa-478f-8fb1-5eaf56546c9f" providerId="ADAL" clId="{81903930-B589-46DB-95A4-DBE5BDD87759}" dt="2022-10-20T11:50:43.269" v="48" actId="931"/>
          <ac:picMkLst>
            <pc:docMk/>
            <pc:sldMk cId="353832398" sldId="141169470"/>
            <ac:picMk id="10" creationId="{5776DA75-AE2F-46E9-3774-1D4AE09E787C}"/>
          </ac:picMkLst>
        </pc:picChg>
        <pc:picChg chg="add mod">
          <ac:chgData name="Griffiths, Christopher Philip" userId="bc7606ee-3bfa-478f-8fb1-5eaf56546c9f" providerId="ADAL" clId="{81903930-B589-46DB-95A4-DBE5BDD87759}" dt="2022-10-20T11:51:01.588" v="51" actId="1076"/>
          <ac:picMkLst>
            <pc:docMk/>
            <pc:sldMk cId="353832398" sldId="141169470"/>
            <ac:picMk id="11" creationId="{862A536E-0464-B989-926E-7098280D59E6}"/>
          </ac:picMkLst>
        </pc:picChg>
      </pc:sldChg>
      <pc:sldChg chg="addSp delSp modSp new mod setBg">
        <pc:chgData name="Griffiths, Christopher Philip" userId="bc7606ee-3bfa-478f-8fb1-5eaf56546c9f" providerId="ADAL" clId="{81903930-B589-46DB-95A4-DBE5BDD87759}" dt="2022-10-20T12:09:26.123" v="308"/>
        <pc:sldMkLst>
          <pc:docMk/>
          <pc:sldMk cId="1746071922" sldId="141169471"/>
        </pc:sldMkLst>
        <pc:spChg chg="del">
          <ac:chgData name="Griffiths, Christopher Philip" userId="bc7606ee-3bfa-478f-8fb1-5eaf56546c9f" providerId="ADAL" clId="{81903930-B589-46DB-95A4-DBE5BDD87759}" dt="2022-10-20T11:59:34.593" v="107" actId="931"/>
          <ac:spMkLst>
            <pc:docMk/>
            <pc:sldMk cId="1746071922" sldId="141169471"/>
            <ac:spMk id="2" creationId="{893192F3-FB06-EF63-3D54-75703BCCA6A5}"/>
          </ac:spMkLst>
        </pc:spChg>
        <pc:spChg chg="mod">
          <ac:chgData name="Griffiths, Christopher Philip" userId="bc7606ee-3bfa-478f-8fb1-5eaf56546c9f" providerId="ADAL" clId="{81903930-B589-46DB-95A4-DBE5BDD87759}" dt="2022-10-20T11:57:04.478" v="81" actId="20577"/>
          <ac:spMkLst>
            <pc:docMk/>
            <pc:sldMk cId="1746071922" sldId="141169471"/>
            <ac:spMk id="3" creationId="{67176F13-7B60-2EF0-1516-787FA1669D3B}"/>
          </ac:spMkLst>
        </pc:spChg>
        <pc:spChg chg="mod">
          <ac:chgData name="Griffiths, Christopher Philip" userId="bc7606ee-3bfa-478f-8fb1-5eaf56546c9f" providerId="ADAL" clId="{81903930-B589-46DB-95A4-DBE5BDD87759}" dt="2022-10-20T11:59:41.430" v="108" actId="1076"/>
          <ac:spMkLst>
            <pc:docMk/>
            <pc:sldMk cId="1746071922" sldId="141169471"/>
            <ac:spMk id="4" creationId="{B9AA8CBD-6E76-9CFF-A15B-65C7E387CC07}"/>
          </ac:spMkLst>
        </pc:spChg>
        <pc:picChg chg="add mod">
          <ac:chgData name="Griffiths, Christopher Philip" userId="bc7606ee-3bfa-478f-8fb1-5eaf56546c9f" providerId="ADAL" clId="{81903930-B589-46DB-95A4-DBE5BDD87759}" dt="2022-10-20T11:59:34.593" v="107" actId="931"/>
          <ac:picMkLst>
            <pc:docMk/>
            <pc:sldMk cId="1746071922" sldId="141169471"/>
            <ac:picMk id="10" creationId="{4D9A8097-A6BA-C92C-91CE-0002A69A5617}"/>
          </ac:picMkLst>
        </pc:picChg>
      </pc:sldChg>
      <pc:sldChg chg="delSp modSp add del mod">
        <pc:chgData name="Griffiths, Christopher Philip" userId="bc7606ee-3bfa-478f-8fb1-5eaf56546c9f" providerId="ADAL" clId="{81903930-B589-46DB-95A4-DBE5BDD87759}" dt="2022-10-20T12:08:59.324" v="304" actId="47"/>
        <pc:sldMkLst>
          <pc:docMk/>
          <pc:sldMk cId="2545817364" sldId="141169472"/>
        </pc:sldMkLst>
        <pc:spChg chg="mod">
          <ac:chgData name="Griffiths, Christopher Philip" userId="bc7606ee-3bfa-478f-8fb1-5eaf56546c9f" providerId="ADAL" clId="{81903930-B589-46DB-95A4-DBE5BDD87759}" dt="2022-10-20T12:05:57.694" v="136" actId="1076"/>
          <ac:spMkLst>
            <pc:docMk/>
            <pc:sldMk cId="2545817364" sldId="141169472"/>
            <ac:spMk id="15" creationId="{4B42682A-9D14-9984-8322-0F64A087D336}"/>
          </ac:spMkLst>
        </pc:spChg>
        <pc:picChg chg="del mod">
          <ac:chgData name="Griffiths, Christopher Philip" userId="bc7606ee-3bfa-478f-8fb1-5eaf56546c9f" providerId="ADAL" clId="{81903930-B589-46DB-95A4-DBE5BDD87759}" dt="2022-10-20T12:05:52.923" v="135" actId="478"/>
          <ac:picMkLst>
            <pc:docMk/>
            <pc:sldMk cId="2545817364" sldId="141169472"/>
            <ac:picMk id="4" creationId="{E31800B3-AA44-A629-B68F-34EB0BF0F41A}"/>
          </ac:picMkLst>
        </pc:picChg>
      </pc:sldChg>
      <pc:sldChg chg="addSp delSp modSp new del mod">
        <pc:chgData name="Griffiths, Christopher Philip" userId="bc7606ee-3bfa-478f-8fb1-5eaf56546c9f" providerId="ADAL" clId="{81903930-B589-46DB-95A4-DBE5BDD87759}" dt="2022-10-20T12:08:58.244" v="303" actId="47"/>
        <pc:sldMkLst>
          <pc:docMk/>
          <pc:sldMk cId="2958011486" sldId="141169473"/>
        </pc:sldMkLst>
        <pc:spChg chg="del">
          <ac:chgData name="Griffiths, Christopher Philip" userId="bc7606ee-3bfa-478f-8fb1-5eaf56546c9f" providerId="ADAL" clId="{81903930-B589-46DB-95A4-DBE5BDD87759}" dt="2022-10-20T12:06:08.771" v="138" actId="931"/>
          <ac:spMkLst>
            <pc:docMk/>
            <pc:sldMk cId="2958011486" sldId="141169473"/>
            <ac:spMk id="2" creationId="{A913199C-173F-FE3D-9243-4901C1728C41}"/>
          </ac:spMkLst>
        </pc:spChg>
        <pc:spChg chg="add mod">
          <ac:chgData name="Griffiths, Christopher Philip" userId="bc7606ee-3bfa-478f-8fb1-5eaf56546c9f" providerId="ADAL" clId="{81903930-B589-46DB-95A4-DBE5BDD87759}" dt="2022-10-20T12:07:44.442" v="227" actId="1076"/>
          <ac:spMkLst>
            <pc:docMk/>
            <pc:sldMk cId="2958011486" sldId="141169473"/>
            <ac:spMk id="9" creationId="{7464749F-C3FC-C009-ACC2-56A6EDC73FA0}"/>
          </ac:spMkLst>
        </pc:spChg>
        <pc:picChg chg="add mod">
          <ac:chgData name="Griffiths, Christopher Philip" userId="bc7606ee-3bfa-478f-8fb1-5eaf56546c9f" providerId="ADAL" clId="{81903930-B589-46DB-95A4-DBE5BDD87759}" dt="2022-10-20T12:07:01.310" v="169"/>
          <ac:picMkLst>
            <pc:docMk/>
            <pc:sldMk cId="2958011486" sldId="141169473"/>
            <ac:picMk id="8" creationId="{26ECD8D3-2284-F5AE-DF4B-133DF2EE4044}"/>
          </ac:picMkLst>
        </pc:picChg>
      </pc:sldChg>
      <pc:sldChg chg="addSp delSp modSp new mod setBg">
        <pc:chgData name="Griffiths, Christopher Philip" userId="bc7606ee-3bfa-478f-8fb1-5eaf56546c9f" providerId="ADAL" clId="{81903930-B589-46DB-95A4-DBE5BDD87759}" dt="2022-10-20T12:09:09.894" v="307" actId="20577"/>
        <pc:sldMkLst>
          <pc:docMk/>
          <pc:sldMk cId="1468128040" sldId="141169474"/>
        </pc:sldMkLst>
        <pc:spChg chg="del">
          <ac:chgData name="Griffiths, Christopher Philip" userId="bc7606ee-3bfa-478f-8fb1-5eaf56546c9f" providerId="ADAL" clId="{81903930-B589-46DB-95A4-DBE5BDD87759}" dt="2022-10-20T12:07:59.179" v="229" actId="931"/>
          <ac:spMkLst>
            <pc:docMk/>
            <pc:sldMk cId="1468128040" sldId="141169474"/>
            <ac:spMk id="2" creationId="{22979A41-3CA1-CF54-D250-0A56D03A5D37}"/>
          </ac:spMkLst>
        </pc:spChg>
        <pc:spChg chg="mod">
          <ac:chgData name="Griffiths, Christopher Philip" userId="bc7606ee-3bfa-478f-8fb1-5eaf56546c9f" providerId="ADAL" clId="{81903930-B589-46DB-95A4-DBE5BDD87759}" dt="2022-10-20T12:08:22.891" v="296" actId="20577"/>
          <ac:spMkLst>
            <pc:docMk/>
            <pc:sldMk cId="1468128040" sldId="141169474"/>
            <ac:spMk id="3" creationId="{17D59E9E-31B8-A46F-5AE9-5C7D0D9F671D}"/>
          </ac:spMkLst>
        </pc:spChg>
        <pc:spChg chg="mod">
          <ac:chgData name="Griffiths, Christopher Philip" userId="bc7606ee-3bfa-478f-8fb1-5eaf56546c9f" providerId="ADAL" clId="{81903930-B589-46DB-95A4-DBE5BDD87759}" dt="2022-10-20T12:09:09.894" v="307" actId="20577"/>
          <ac:spMkLst>
            <pc:docMk/>
            <pc:sldMk cId="1468128040" sldId="141169474"/>
            <ac:spMk id="4" creationId="{002ADD7F-C02D-209D-640C-C39CAD75A6AE}"/>
          </ac:spMkLst>
        </pc:spChg>
        <pc:picChg chg="add mod modCrop">
          <ac:chgData name="Griffiths, Christopher Philip" userId="bc7606ee-3bfa-478f-8fb1-5eaf56546c9f" providerId="ADAL" clId="{81903930-B589-46DB-95A4-DBE5BDD87759}" dt="2022-10-20T12:08:05.108" v="230" actId="18131"/>
          <ac:picMkLst>
            <pc:docMk/>
            <pc:sldMk cId="1468128040" sldId="141169474"/>
            <ac:picMk id="10" creationId="{81CBB5B3-A5E2-08AE-3B05-69AF3A5423D5}"/>
          </ac:picMkLst>
        </pc:picChg>
      </pc:sldChg>
      <pc:sldChg chg="addSp delSp modSp new mod setBg">
        <pc:chgData name="Griffiths, Christopher Philip" userId="bc7606ee-3bfa-478f-8fb1-5eaf56546c9f" providerId="ADAL" clId="{81903930-B589-46DB-95A4-DBE5BDD87759}" dt="2022-10-20T12:16:37.954" v="565"/>
        <pc:sldMkLst>
          <pc:docMk/>
          <pc:sldMk cId="490323899" sldId="141169475"/>
        </pc:sldMkLst>
        <pc:spChg chg="del">
          <ac:chgData name="Griffiths, Christopher Philip" userId="bc7606ee-3bfa-478f-8fb1-5eaf56546c9f" providerId="ADAL" clId="{81903930-B589-46DB-95A4-DBE5BDD87759}" dt="2022-10-20T12:11:55.374" v="310" actId="931"/>
          <ac:spMkLst>
            <pc:docMk/>
            <pc:sldMk cId="490323899" sldId="141169475"/>
            <ac:spMk id="2" creationId="{07936D0A-7CC0-4847-9613-4E4AFD089C41}"/>
          </ac:spMkLst>
        </pc:spChg>
        <pc:spChg chg="mod">
          <ac:chgData name="Griffiths, Christopher Philip" userId="bc7606ee-3bfa-478f-8fb1-5eaf56546c9f" providerId="ADAL" clId="{81903930-B589-46DB-95A4-DBE5BDD87759}" dt="2022-10-20T12:16:21.115" v="562" actId="1076"/>
          <ac:spMkLst>
            <pc:docMk/>
            <pc:sldMk cId="490323899" sldId="141169475"/>
            <ac:spMk id="3" creationId="{026DE04A-DDC3-8AA7-1A01-A0CCC089C406}"/>
          </ac:spMkLst>
        </pc:spChg>
        <pc:spChg chg="mod">
          <ac:chgData name="Griffiths, Christopher Philip" userId="bc7606ee-3bfa-478f-8fb1-5eaf56546c9f" providerId="ADAL" clId="{81903930-B589-46DB-95A4-DBE5BDD87759}" dt="2022-10-20T12:16:31.671" v="564" actId="14100"/>
          <ac:spMkLst>
            <pc:docMk/>
            <pc:sldMk cId="490323899" sldId="141169475"/>
            <ac:spMk id="4" creationId="{83F40298-605F-ADB9-835C-1EED139578A8}"/>
          </ac:spMkLst>
        </pc:spChg>
        <pc:picChg chg="add mod">
          <ac:chgData name="Griffiths, Christopher Philip" userId="bc7606ee-3bfa-478f-8fb1-5eaf56546c9f" providerId="ADAL" clId="{81903930-B589-46DB-95A4-DBE5BDD87759}" dt="2022-10-20T12:12:00.654" v="311" actId="14100"/>
          <ac:picMkLst>
            <pc:docMk/>
            <pc:sldMk cId="490323899" sldId="141169475"/>
            <ac:picMk id="10" creationId="{9E841A3C-96CC-D8B1-FA87-BC29AF34724D}"/>
          </ac:picMkLst>
        </pc:picChg>
        <pc:picChg chg="add mod">
          <ac:chgData name="Griffiths, Christopher Philip" userId="bc7606ee-3bfa-478f-8fb1-5eaf56546c9f" providerId="ADAL" clId="{81903930-B589-46DB-95A4-DBE5BDD87759}" dt="2022-10-20T12:12:39.557" v="316" actId="1076"/>
          <ac:picMkLst>
            <pc:docMk/>
            <pc:sldMk cId="490323899" sldId="141169475"/>
            <ac:picMk id="12" creationId="{4499A068-765F-0F07-F25E-700450781FD9}"/>
          </ac:picMkLst>
        </pc:picChg>
      </pc:sldChg>
    </pc:docChg>
  </pc:docChgLst>
  <pc:docChgLst>
    <pc:chgData name="Griffiths, Christopher Philip" userId="bc7606ee-3bfa-478f-8fb1-5eaf56546c9f" providerId="ADAL" clId="{0FE6BD4D-35C4-4C12-A8A0-1F6E58FF05B5}"/>
    <pc:docChg chg="addSld modSld">
      <pc:chgData name="Griffiths, Christopher Philip" userId="bc7606ee-3bfa-478f-8fb1-5eaf56546c9f" providerId="ADAL" clId="{0FE6BD4D-35C4-4C12-A8A0-1F6E58FF05B5}" dt="2022-10-21T09:57:23.513" v="0"/>
      <pc:docMkLst>
        <pc:docMk/>
      </pc:docMkLst>
      <pc:sldChg chg="add">
        <pc:chgData name="Griffiths, Christopher Philip" userId="bc7606ee-3bfa-478f-8fb1-5eaf56546c9f" providerId="ADAL" clId="{0FE6BD4D-35C4-4C12-A8A0-1F6E58FF05B5}" dt="2022-10-21T09:57:23.513" v="0"/>
        <pc:sldMkLst>
          <pc:docMk/>
          <pc:sldMk cId="4202715901" sldId="141169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01/11/2023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dirty="0">
                <a:effectLst/>
                <a:latin typeface="Arial" panose="020B0604020202020204" pitchFamily="34" charset="0"/>
                <a:ea typeface="Arial" panose="020B0604020202020204" pitchFamily="34" charset="0"/>
                <a:cs typeface="Times New Roman" panose="02020603050405020304" pitchFamily="18" charset="0"/>
              </a:rPr>
              <a:t>Potensialet for å redusere energibruken i bygg er enormt, og energieffektivisering av bygningsmassen i Norge kan i følge regjeringen føre til en besparelse på minst 10 </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TWh</a:t>
            </a:r>
            <a:r>
              <a:rPr lang="nb-NO" sz="1800" i="1" dirty="0">
                <a:effectLst/>
                <a:latin typeface="Arial" panose="020B0604020202020204" pitchFamily="34" charset="0"/>
                <a:ea typeface="Arial" panose="020B0604020202020204" pitchFamily="34" charset="0"/>
                <a:cs typeface="Times New Roman" panose="02020603050405020304" pitchFamily="18" charset="0"/>
              </a:rPr>
              <a:t> årlig. Det er mer enn halvparten av det som trengs for å elektrifisere industrien og transportsektoren.</a:t>
            </a:r>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a:ea typeface="Arial" panose="020B0604020202020204" pitchFamily="34" charset="0"/>
                <a:cs typeface="Arial"/>
              </a:rPr>
              <a:t> </a:t>
            </a:r>
            <a:r>
              <a:rPr lang="nb-NO" sz="1800" i="1">
                <a:latin typeface="Arial"/>
                <a:ea typeface="Arial" panose="020B0604020202020204" pitchFamily="34" charset="0"/>
                <a:cs typeface="Arial"/>
              </a:rPr>
              <a:t>SINTEF beregner enda større besparelser, 35TWh årlig innen 2050.</a:t>
            </a:r>
            <a:endParaRPr lang="nb-NO" sz="1800">
              <a:effectLst/>
              <a:latin typeface="Arial"/>
              <a:ea typeface="Arial" panose="020B0604020202020204" pitchFamily="34" charset="0"/>
              <a:cs typeface="Times New Roman" panose="02020603050405020304" pitchFamily="18" charset="0"/>
            </a:endParaRPr>
          </a:p>
          <a:p>
            <a:endParaRPr lang="nb-NO" sz="1800" i="1" dirty="0">
              <a:latin typeface="Arial"/>
              <a:ea typeface="Arial" panose="020B0604020202020204" pitchFamily="34" charset="0"/>
              <a:cs typeface="Arial"/>
            </a:endParaRPr>
          </a:p>
          <a:p>
            <a:r>
              <a:rPr lang="nb-NO" sz="1800" i="1" dirty="0">
                <a:effectLst/>
                <a:latin typeface="Arial"/>
                <a:ea typeface="Arial" panose="020B0604020202020204" pitchFamily="34" charset="0"/>
                <a:cs typeface="Arial"/>
              </a:rPr>
              <a:t>Gjennom flere år har vi lagt ned en betydelig innsats for å redusere energibruken i bygg. Vi har levert </a:t>
            </a:r>
            <a:r>
              <a:rPr lang="nb-NO" sz="1800" i="1" dirty="0">
                <a:latin typeface="Arial"/>
                <a:ea typeface="Arial" panose="020B0604020202020204" pitchFamily="34" charset="0"/>
                <a:cs typeface="Arial"/>
              </a:rPr>
              <a:t>9 </a:t>
            </a:r>
            <a:r>
              <a:rPr lang="nb-NO" sz="1800" i="1" dirty="0">
                <a:effectLst/>
                <a:latin typeface="Arial"/>
                <a:ea typeface="Arial" panose="020B0604020202020204" pitchFamily="34" charset="0"/>
                <a:cs typeface="Arial"/>
              </a:rPr>
              <a:t>plusshus, </a:t>
            </a:r>
            <a:r>
              <a:rPr lang="nb-NO" sz="1800" i="1" dirty="0">
                <a:latin typeface="Arial"/>
                <a:ea typeface="Arial" panose="020B0604020202020204" pitchFamily="34" charset="0"/>
                <a:cs typeface="Arial"/>
              </a:rPr>
              <a:t>flere nesten nullenergibygg og</a:t>
            </a:r>
            <a:r>
              <a:rPr lang="nb-NO" sz="1800" i="1" dirty="0">
                <a:effectLst/>
                <a:latin typeface="Arial"/>
                <a:ea typeface="Arial" panose="020B0604020202020204" pitchFamily="34" charset="0"/>
                <a:cs typeface="Arial"/>
              </a:rPr>
              <a:t> mellom 40 og 50 bygg med passivhus standard. </a:t>
            </a:r>
            <a:r>
              <a:rPr lang="nb-NO" sz="1800" i="1" dirty="0">
                <a:latin typeface="Arial"/>
                <a:ea typeface="Arial" panose="020B0604020202020204" pitchFamily="34" charset="0"/>
                <a:cs typeface="Arial"/>
              </a:rPr>
              <a:t>Vi har også mange prosjekter under arbeid, særlig når det gjelder boligbygg.</a:t>
            </a:r>
            <a:endParaRPr lang="nb-NO" sz="1800" dirty="0">
              <a:latin typeface="Arial"/>
              <a:ea typeface="Arial" panose="020B0604020202020204" pitchFamily="34" charset="0"/>
              <a:cs typeface="Arial"/>
            </a:endParaRPr>
          </a:p>
          <a:p>
            <a:endParaRPr lang="nb-NO" sz="1800" i="1" dirty="0">
              <a:latin typeface="Arial"/>
              <a:ea typeface="Arial" panose="020B0604020202020204" pitchFamily="34" charset="0"/>
              <a:cs typeface="Arial"/>
            </a:endParaRPr>
          </a:p>
          <a:p>
            <a:r>
              <a:rPr lang="nb-NO" sz="1800" i="1" dirty="0">
                <a:effectLst/>
                <a:latin typeface="Arial"/>
                <a:ea typeface="Arial" panose="020B0604020202020204" pitchFamily="34" charset="0"/>
                <a:cs typeface="Arial"/>
              </a:rPr>
              <a:t>Og de fremste Powerhusene er brukt som utstillingsprosjekter på </a:t>
            </a:r>
            <a:r>
              <a:rPr lang="nb-NO" sz="1800" i="1" dirty="0" err="1">
                <a:effectLst/>
                <a:latin typeface="Arial"/>
                <a:ea typeface="Arial" panose="020B0604020202020204" pitchFamily="34" charset="0"/>
                <a:cs typeface="Arial"/>
              </a:rPr>
              <a:t>FN’s</a:t>
            </a:r>
            <a:r>
              <a:rPr lang="nb-NO" sz="1800" i="1" dirty="0">
                <a:effectLst/>
                <a:latin typeface="Arial"/>
                <a:ea typeface="Arial" panose="020B0604020202020204" pitchFamily="34" charset="0"/>
                <a:cs typeface="Arial"/>
              </a:rPr>
              <a:t> klimakonferanse i fjor høst.</a:t>
            </a:r>
            <a:endParaRPr lang="nb-NO" sz="1800">
              <a:effectLst/>
              <a:latin typeface="Arial"/>
              <a:ea typeface="Arial" panose="020B0604020202020204" pitchFamily="34" charset="0"/>
              <a:cs typeface="Arial"/>
            </a:endParaRPr>
          </a:p>
          <a:p>
            <a:r>
              <a:rPr lang="nb-NO" sz="1800" i="1" dirty="0">
                <a:effectLst/>
                <a:latin typeface="Arial"/>
                <a:ea typeface="Arial" panose="020B0604020202020204" pitchFamily="34" charset="0"/>
                <a:cs typeface="Arial"/>
              </a:rPr>
              <a:t> </a:t>
            </a:r>
            <a:endParaRPr lang="nb-NO" sz="1800" dirty="0">
              <a:effectLst/>
              <a:latin typeface="Arial"/>
              <a:ea typeface="Arial" panose="020B0604020202020204" pitchFamily="34" charset="0"/>
              <a:cs typeface="Arial"/>
            </a:endParaRPr>
          </a:p>
          <a:p>
            <a:r>
              <a:rPr lang="nb-NO" sz="1800" i="1" dirty="0">
                <a:effectLst/>
                <a:latin typeface="Arial"/>
                <a:ea typeface="Arial" panose="020B0604020202020204" pitchFamily="34" charset="0"/>
                <a:cs typeface="Arial"/>
              </a:rPr>
              <a:t>Selv om vi har gjort store fremskritt, er det fortsatt et stort potensial for ytterligere effektivisering. I tillegg blir energiproduksjonen </a:t>
            </a:r>
            <a:r>
              <a:rPr lang="nb-NO" sz="1800" i="1" dirty="0">
                <a:latin typeface="Arial"/>
                <a:ea typeface="Arial" panose="020B0604020202020204" pitchFamily="34" charset="0"/>
                <a:cs typeface="Arial"/>
              </a:rPr>
              <a:t>fra plusshusbyggene</a:t>
            </a:r>
            <a:r>
              <a:rPr lang="nb-NO" sz="1800" i="1" dirty="0">
                <a:effectLst/>
                <a:latin typeface="Arial"/>
                <a:ea typeface="Arial" panose="020B0604020202020204" pitchFamily="34" charset="0"/>
                <a:cs typeface="Arial"/>
              </a:rPr>
              <a:t> viktig.</a:t>
            </a:r>
            <a:endParaRPr lang="nb-NO" sz="1800" dirty="0">
              <a:effectLst/>
              <a:latin typeface="Arial"/>
              <a:ea typeface="Arial" panose="020B0604020202020204" pitchFamily="34" charset="0"/>
              <a:cs typeface="Arial"/>
            </a:endParaRPr>
          </a:p>
          <a:p>
            <a:r>
              <a:rPr lang="nb-NO" sz="1800" i="1" dirty="0">
                <a:effectLst/>
                <a:latin typeface="Arial"/>
                <a:ea typeface="Arial" panose="020B0604020202020204" pitchFamily="34" charset="0"/>
                <a:cs typeface="Arial"/>
              </a:rPr>
              <a:t>Vi tror den nye fornybare overskuddsstrømmen vil benyttes direkte av byggene, deles i nabolaget eller eksporteres til strømnettet.</a:t>
            </a:r>
            <a:endParaRPr lang="nb-NO" sz="1800" dirty="0">
              <a:effectLst/>
              <a:latin typeface="Arial"/>
              <a:ea typeface="Arial" panose="020B0604020202020204" pitchFamily="34" charset="0"/>
              <a:cs typeface="Arial"/>
            </a:endParaRPr>
          </a:p>
          <a:p>
            <a:r>
              <a:rPr lang="nb-NO" sz="1800" b="1" i="1" dirty="0">
                <a:effectLst/>
                <a:latin typeface="Arial"/>
                <a:ea typeface="Arial" panose="020B0604020202020204" pitchFamily="34" charset="0"/>
                <a:cs typeface="Arial"/>
              </a:rPr>
              <a:t> </a:t>
            </a:r>
            <a:endParaRPr lang="nb-NO" sz="1800" dirty="0">
              <a:effectLst/>
              <a:latin typeface="Arial"/>
              <a:ea typeface="Arial" panose="020B0604020202020204" pitchFamily="34" charset="0"/>
              <a:cs typeface="Arial"/>
            </a:endParaRPr>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301308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Et godt eksempel på plusshus er Powerhouse Kjørbo, der vi rehabiliterte et kontorbygg som brukte 250 kWh/m2år til å produsere mer energi enn det bruker. Ved å benytte samme tankegang, konsepter og løsninger i flere bygg, med tett oppfølging fra designfase til driftsfase, har vi videreutviklet våre løsninger. Prisen har også blitt redusert.</a:t>
            </a:r>
          </a:p>
          <a:p>
            <a:endParaRPr lang="nb-NO" dirty="0">
              <a:cs typeface="Calibri" panose="020F0502020204030204"/>
            </a:endParaRPr>
          </a:p>
          <a:p>
            <a:r>
              <a:rPr lang="nb-NO" dirty="0">
                <a:cs typeface="Calibri" panose="020F0502020204030204"/>
              </a:rPr>
              <a:t>I dag hevder vi at merkostnaden for å bygge plussenergibygg er liten. Finnes det egentlig gode argumenter for å ikke gjøre det i alle bygg?</a:t>
            </a: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34199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Her er vår "kokebok" for å oppnå svært energieffektive bygg. Den kan også like gjerne brukes hjemme som på byggeplassen!</a:t>
            </a:r>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4</a:t>
            </a:fld>
            <a:endParaRPr lang="en-GB"/>
          </a:p>
        </p:txBody>
      </p:sp>
    </p:spTree>
    <p:extLst>
      <p:ext uri="{BB962C8B-B14F-4D97-AF65-F5344CB8AC3E}">
        <p14:creationId xmlns:p14="http://schemas.microsoft.com/office/powerpoint/2010/main" val="334691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663361-8E12-4F19-B746-13EF7D66B05E}" type="datetime1">
              <a:rPr lang="en-US" noProof="0" smtClean="0"/>
              <a:t>11/1/2023</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A1B4E47-3466-4AAE-B020-B955ABD21C70}" type="datetime1">
              <a:rPr lang="en-US" smtClean="0"/>
              <a:t>11/1/2023</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E5DECE41-20E6-4429-BCD8-D77E2FEF6897}" type="datetime1">
              <a:rPr lang="en-US" smtClean="0"/>
              <a:t>11/1/2023</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6E53A53-1111-4681-8863-F4648142B146}" type="datetime1">
              <a:rPr lang="en-US" noProof="0" smtClean="0"/>
              <a:t>11/1/2023</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A4A4E5C-C03E-4656-BF9E-23A94EB50E91}" type="datetime1">
              <a:rPr lang="en-US" smtClean="0"/>
              <a:t>11/1/2023</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4692E2B9-713D-465E-9295-160FBF6BC115}" type="datetime1">
              <a:rPr lang="en-US" noProof="0" smtClean="0"/>
              <a:t>11/1/2023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FD766D6-8BE7-4EB1-83E1-38783B3E58EF}" type="datetime1">
              <a:rPr lang="en-US" noProof="0" smtClean="0"/>
              <a:t>11/1/2023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30682AE-BBD0-4CD5-B5BF-8AECC67FE3A9}" type="datetime1">
              <a:rPr lang="en-US" noProof="0" smtClean="0"/>
              <a:t>11/1/2023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A2AB31F-4E43-4BCF-8C7F-9B96A4C99B76}" type="datetime1">
              <a:rPr lang="en-US" smtClean="0"/>
              <a:t>11/1/2023</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E0431C7-7A62-4846-9C27-813CF692B372}" type="datetime1">
              <a:rPr lang="en-US" noProof="0" smtClean="0"/>
              <a:t>11/1/2023</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dirty="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E15E0357-A14F-408E-BC03-570D34700675}" type="datetime1">
              <a:rPr lang="en-US" smtClean="0"/>
              <a:t>11/1/2023</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761F38-F8CF-437F-91C8-E88BA7141A9E}" type="datetime1">
              <a:rPr lang="en-US" smtClean="0"/>
              <a:t>11/1/2023</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EB42AF4-326D-48B2-8A7B-711CC801935F}" type="datetime1">
              <a:rPr lang="en-US" smtClean="0"/>
              <a:t>11/1/2023</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6BF0478-BDCC-43AA-97AC-F0BD9C23443F}" type="datetime1">
              <a:rPr lang="en-US" smtClean="0"/>
              <a:t>11/1/2023</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F24DCF9-A496-4A96-A92A-B1527B4BDFE9}" type="datetime1">
              <a:rPr lang="en-US" smtClean="0"/>
              <a:t>11/1/2023</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37DBD5A1-C998-482F-A9AB-D990A525CCD8}" type="datetime1">
              <a:rPr lang="en-US" smtClean="0"/>
              <a:t>11/1/2023</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B5C84B8-E89C-47B9-A73C-B85D98262E83}" type="datetime1">
              <a:rPr lang="en-US" noProof="0" smtClean="0"/>
              <a:t>11/1/2023</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C7F468E-3B83-4668-A7E8-A5B2BFB553FC}" type="datetime1">
              <a:rPr lang="en-US" noProof="0" smtClean="0"/>
              <a:t>11/1/2023</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AD70F77-6B68-4E3E-BD03-2A993505FE4B}" type="datetime1">
              <a:rPr lang="en-US" noProof="0" smtClean="0"/>
              <a:t>11/1/2023</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46822D2-629C-4389-A90C-E67B18E07077}" type="datetime1">
              <a:rPr lang="en-US" noProof="0" smtClean="0"/>
              <a:t>11/1/2023</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0C2F09B-2A2F-45FA-B725-337215E87E38}" type="datetime1">
              <a:rPr lang="en-US" smtClean="0"/>
              <a:t>11/1/2023</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1FE3B9A-0BD3-47BC-82C7-FE340AD17031}" type="datetime1">
              <a:rPr lang="en-US" noProof="0" smtClean="0"/>
              <a:t>11/1/2023</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4E4622A6-76A4-4701-8977-2D717C7EE281}" type="datetime1">
              <a:rPr lang="en-US" noProof="0" smtClean="0"/>
              <a:t>11/1/2023</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D61F9B4-42F4-49D5-B0BB-553FF8FCC873}" type="datetime1">
              <a:rPr lang="en-US" noProof="0" smtClean="0"/>
              <a:t>11/1/2023</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dirty="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E67081C8-28EC-48C3-BBD8-02E00BB083BB}" type="datetime1">
              <a:rPr lang="en-US" smtClean="0"/>
              <a:t>11/1/2023</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mn-lt"/>
                <a:cs typeface="Arial" panose="020B0604020202020204" pitchFamily="34" charset="0"/>
              </a:rPr>
              <a:t>To change from </a:t>
            </a:r>
            <a:r>
              <a:rPr lang="en-US" sz="900" b="1" baseline="0" noProof="0" dirty="0">
                <a:solidFill>
                  <a:schemeClr val="bg1">
                    <a:lumMod val="65000"/>
                    <a:lumOff val="35000"/>
                  </a:schemeClr>
                </a:solidFill>
                <a:latin typeface="+mn-lt"/>
                <a:cs typeface="Arial" panose="020B0604020202020204" pitchFamily="34" charset="0"/>
              </a:rPr>
              <a:t>headline</a:t>
            </a:r>
            <a:r>
              <a:rPr lang="en-US" sz="900" baseline="0" noProof="0" dirty="0">
                <a:solidFill>
                  <a:schemeClr val="bg1">
                    <a:lumMod val="65000"/>
                    <a:lumOff val="35000"/>
                  </a:schemeClr>
                </a:solidFill>
                <a:latin typeface="+mn-lt"/>
                <a:cs typeface="Arial" panose="020B0604020202020204" pitchFamily="34" charset="0"/>
              </a:rPr>
              <a:t> to </a:t>
            </a:r>
            <a:r>
              <a:rPr lang="en-US" sz="900" b="1" baseline="0" noProof="0" dirty="0">
                <a:solidFill>
                  <a:schemeClr val="bg1">
                    <a:lumMod val="65000"/>
                    <a:lumOff val="35000"/>
                  </a:schemeClr>
                </a:solidFill>
                <a:latin typeface="+mn-lt"/>
                <a:cs typeface="Arial" panose="020B0604020202020204" pitchFamily="34" charset="0"/>
              </a:rPr>
              <a:t>body text on the textbox by the icon </a:t>
            </a:r>
            <a:r>
              <a:rPr lang="en-US" sz="900" baseline="0" noProof="0" dirty="0">
                <a:solidFill>
                  <a:schemeClr val="bg1">
                    <a:lumMod val="65000"/>
                    <a:lumOff val="35000"/>
                  </a:schemeClr>
                </a:solidFill>
                <a:latin typeface="+mn-lt"/>
                <a:cs typeface="Arial" panose="020B0604020202020204" pitchFamily="34" charset="0"/>
              </a:rPr>
              <a:t>or to </a:t>
            </a:r>
            <a:r>
              <a:rPr lang="en-US" sz="900" b="1" baseline="0" noProof="0" dirty="0">
                <a:solidFill>
                  <a:schemeClr val="bg1">
                    <a:lumMod val="65000"/>
                    <a:lumOff val="35000"/>
                  </a:schemeClr>
                </a:solidFill>
                <a:latin typeface="+mn-lt"/>
                <a:cs typeface="Arial" panose="020B0604020202020204" pitchFamily="34" charset="0"/>
              </a:rPr>
              <a:t>use bullets</a:t>
            </a:r>
            <a:r>
              <a:rPr lang="en-US" sz="900" baseline="0" noProof="0" dirty="0">
                <a:solidFill>
                  <a:schemeClr val="bg1">
                    <a:lumMod val="65000"/>
                    <a:lumOff val="35000"/>
                  </a:schemeClr>
                </a:solidFill>
                <a:latin typeface="+mn-lt"/>
                <a:cs typeface="Arial" panose="020B0604020202020204" pitchFamily="34" charset="0"/>
              </a:rPr>
              <a:t>, press </a:t>
            </a:r>
            <a:r>
              <a:rPr lang="en-US" sz="900" b="1" baseline="0" noProof="0" dirty="0">
                <a:solidFill>
                  <a:schemeClr val="bg1">
                    <a:lumMod val="65000"/>
                    <a:lumOff val="35000"/>
                  </a:schemeClr>
                </a:solidFill>
                <a:latin typeface="+mn-lt"/>
                <a:cs typeface="Arial" panose="020B0604020202020204" pitchFamily="34" charset="0"/>
              </a:rPr>
              <a:t>enter/return </a:t>
            </a:r>
            <a:r>
              <a:rPr lang="en-US" sz="900" baseline="0" noProof="0" dirty="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dirty="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0932CAFF-EAC0-4DBD-84AD-10DDA1AB6190}" type="datetime1">
              <a:rPr lang="en-US" smtClean="0"/>
              <a:t>11/1/2023</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latin typeface="+mj-lt"/>
              </a:defRPr>
            </a:lvl1pPr>
          </a:lstStyle>
          <a:p>
            <a:pPr lvl="0"/>
            <a:r>
              <a:rPr lang="en-US" noProof="0" dirty="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9DD4BA3-B9C0-412F-A302-22C5EE875D2E}" type="datetime1">
              <a:rPr lang="en-US" noProof="0" smtClean="0"/>
              <a:t>11/1/2023</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to add a headline </a:t>
            </a:r>
            <a:br>
              <a:rPr lang="en-US" noProof="0" dirty="0"/>
            </a:br>
            <a:r>
              <a:rPr lang="en-US" noProof="0" dirty="0"/>
              <a:t>of maximum three lines</a:t>
            </a:r>
          </a:p>
          <a:p>
            <a:pPr lvl="0"/>
            <a:endParaRPr lang="en-US" noProof="0" dirty="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3959E38-2BA5-4386-899C-F1A220FEEB7B}" type="datetime1">
              <a:rPr lang="en-US" noProof="0" smtClean="0"/>
              <a:t>11/1/2023</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C7CD85A-3A34-4CC7-94C9-2251F34F947D}" type="datetime1">
              <a:rPr lang="en-US" noProof="0" smtClean="0"/>
              <a:t>11/1/2023</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8B3696D-A0A1-434D-BFAD-2CA8DE58A743}" type="datetime1">
              <a:rPr lang="en-US" noProof="0" smtClean="0"/>
              <a:t>11/1/2023</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96FBBDD-4414-4792-B6A4-A6C6C72DFC93}" type="datetime1">
              <a:rPr lang="en-US" smtClean="0"/>
              <a:t>11/1/2023</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E2E56F-87F9-4471-AF28-9011276B0E28}" type="datetime1">
              <a:rPr lang="en-US" noProof="0" smtClean="0"/>
              <a:t>11/1/2023</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3650215-BE92-4E2C-9121-BCCE593EBE0F}" type="datetime1">
              <a:rPr lang="en-US" noProof="0" smtClean="0"/>
              <a:t>11/1/2023</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latin typeface="+mj-lt"/>
              </a:defRPr>
            </a:lvl1pPr>
          </a:lstStyle>
          <a:p>
            <a:pPr lvl="0"/>
            <a:r>
              <a:rPr lang="en-US" noProof="0" dirty="0"/>
              <a:t>Click to add a headline </a:t>
            </a:r>
            <a:br>
              <a:rPr lang="en-US" noProof="0" dirty="0"/>
            </a:br>
            <a:r>
              <a:rPr lang="en-US" noProof="0" dirty="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83A9E39F-191E-4D32-BA74-BF2AEB50C87E}" type="datetime1">
              <a:rPr lang="en-US" smtClean="0"/>
              <a:t>11/1/2023</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latin typeface="+mj-lt"/>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CC7F375-C97D-467D-8781-9F705DC465F5}" type="datetime1">
              <a:rPr lang="en-US" noProof="0" smtClean="0"/>
              <a:t>11/1/2023</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latin typeface="+mj-lt"/>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18D3605-1F40-43A4-AFA3-3C9C2E0F122F}" type="datetime1">
              <a:rPr lang="en-US" smtClean="0"/>
              <a:t>11/1/2023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dirty="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5964ADA-473F-4737-865C-8F95E7AD1502}" type="datetime1">
              <a:rPr lang="en-US" smtClean="0"/>
              <a:t>11/1/2023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41B925-C2F0-49D2-B8DA-A293DFD6F880}" type="datetime1">
              <a:rPr lang="en-US" smtClean="0"/>
              <a:t>11/1/2023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ED2B4BB-A0D3-42F4-9371-B42491CF877F}" type="datetime1">
              <a:rPr lang="en-US" noProof="0" smtClean="0"/>
              <a:t>11/1/2023</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1 Title Start Graphic/Image">
    <p:bg>
      <p:bgPr>
        <a:solidFill>
          <a:srgbClr val="ECECEC"/>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54B4707F-73C2-CB4A-9E5B-1E50638807C5}"/>
              </a:ext>
            </a:extLst>
          </p:cNvPr>
          <p:cNvSpPr/>
          <p:nvPr userDrawn="1"/>
        </p:nvSpPr>
        <p:spPr>
          <a:xfrm>
            <a:off x="-22023" y="2084905"/>
            <a:ext cx="2667870" cy="4785659"/>
          </a:xfrm>
          <a:custGeom>
            <a:avLst/>
            <a:gdLst>
              <a:gd name="connsiteX0" fmla="*/ 0 w 2667870"/>
              <a:gd name="connsiteY0" fmla="*/ 1920505 h 4785659"/>
              <a:gd name="connsiteX1" fmla="*/ 40200 w 2667870"/>
              <a:gd name="connsiteY1" fmla="*/ 1924069 h 4785659"/>
              <a:gd name="connsiteX2" fmla="*/ 1360705 w 2667870"/>
              <a:gd name="connsiteY2" fmla="*/ 1924069 h 4785659"/>
              <a:gd name="connsiteX3" fmla="*/ 2667870 w 2667870"/>
              <a:gd name="connsiteY3" fmla="*/ 3337942 h 4785659"/>
              <a:gd name="connsiteX4" fmla="*/ 1785815 w 2667870"/>
              <a:gd name="connsiteY4" fmla="*/ 4750827 h 4785659"/>
              <a:gd name="connsiteX5" fmla="*/ 1666528 w 2667870"/>
              <a:gd name="connsiteY5" fmla="*/ 4785659 h 4785659"/>
              <a:gd name="connsiteX6" fmla="*/ 0 w 2667870"/>
              <a:gd name="connsiteY6" fmla="*/ 4785659 h 4785659"/>
              <a:gd name="connsiteX7" fmla="*/ 0 w 2667870"/>
              <a:gd name="connsiteY7" fmla="*/ 3788114 h 4785659"/>
              <a:gd name="connsiteX8" fmla="*/ 1187305 w 2667870"/>
              <a:gd name="connsiteY8" fmla="*/ 3788114 h 4785659"/>
              <a:gd name="connsiteX9" fmla="*/ 1624139 w 2667870"/>
              <a:gd name="connsiteY9" fmla="*/ 3337942 h 4785659"/>
              <a:gd name="connsiteX10" fmla="*/ 1187305 w 2667870"/>
              <a:gd name="connsiteY10" fmla="*/ 2887770 h 4785659"/>
              <a:gd name="connsiteX11" fmla="*/ 40200 w 2667870"/>
              <a:gd name="connsiteY11" fmla="*/ 2887770 h 4785659"/>
              <a:gd name="connsiteX12" fmla="*/ 0 w 2667870"/>
              <a:gd name="connsiteY12" fmla="*/ 2886307 h 4785659"/>
              <a:gd name="connsiteX13" fmla="*/ 274249 w 2667870"/>
              <a:gd name="connsiteY13" fmla="*/ 0 h 4785659"/>
              <a:gd name="connsiteX14" fmla="*/ 2331075 w 2667870"/>
              <a:gd name="connsiteY14" fmla="*/ 0 h 4785659"/>
              <a:gd name="connsiteX15" fmla="*/ 2331075 w 2667870"/>
              <a:gd name="connsiteY15" fmla="*/ 1023725 h 4785659"/>
              <a:gd name="connsiteX16" fmla="*/ 274249 w 2667870"/>
              <a:gd name="connsiteY16" fmla="*/ 1023725 h 478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870" h="4785659">
                <a:moveTo>
                  <a:pt x="0" y="1920505"/>
                </a:moveTo>
                <a:lnTo>
                  <a:pt x="40200" y="1924069"/>
                </a:lnTo>
                <a:lnTo>
                  <a:pt x="1360705" y="1924069"/>
                </a:lnTo>
                <a:cubicBezTo>
                  <a:pt x="2100987" y="1924069"/>
                  <a:pt x="2667870" y="2450937"/>
                  <a:pt x="2667870" y="3337942"/>
                </a:cubicBezTo>
                <a:cubicBezTo>
                  <a:pt x="2667870" y="4075725"/>
                  <a:pt x="2348999" y="4556534"/>
                  <a:pt x="1785815" y="4750827"/>
                </a:cubicBezTo>
                <a:lnTo>
                  <a:pt x="1666528" y="4785659"/>
                </a:lnTo>
                <a:lnTo>
                  <a:pt x="0" y="4785659"/>
                </a:lnTo>
                <a:lnTo>
                  <a:pt x="0" y="3788114"/>
                </a:lnTo>
                <a:lnTo>
                  <a:pt x="1187305" y="3788114"/>
                </a:lnTo>
                <a:cubicBezTo>
                  <a:pt x="1477416" y="3788114"/>
                  <a:pt x="1624139" y="3574699"/>
                  <a:pt x="1624139" y="3337942"/>
                </a:cubicBezTo>
                <a:cubicBezTo>
                  <a:pt x="1624139" y="3107854"/>
                  <a:pt x="1477416" y="2887770"/>
                  <a:pt x="1187305" y="2887770"/>
                </a:cubicBezTo>
                <a:lnTo>
                  <a:pt x="40200" y="2887770"/>
                </a:lnTo>
                <a:lnTo>
                  <a:pt x="0" y="2886307"/>
                </a:lnTo>
                <a:close/>
                <a:moveTo>
                  <a:pt x="274249" y="0"/>
                </a:moveTo>
                <a:lnTo>
                  <a:pt x="2331075" y="0"/>
                </a:lnTo>
                <a:lnTo>
                  <a:pt x="2331075" y="1023725"/>
                </a:lnTo>
                <a:lnTo>
                  <a:pt x="274249" y="1023725"/>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49" name="Freeform 48">
            <a:extLst>
              <a:ext uri="{FF2B5EF4-FFF2-40B4-BE49-F238E27FC236}">
                <a16:creationId xmlns:a16="http://schemas.microsoft.com/office/drawing/2014/main" id="{2B731617-8BB2-5747-A773-E97EF74DFA13}"/>
              </a:ext>
            </a:extLst>
          </p:cNvPr>
          <p:cNvSpPr/>
          <p:nvPr userDrawn="1"/>
        </p:nvSpPr>
        <p:spPr>
          <a:xfrm>
            <a:off x="3299432" y="2081570"/>
            <a:ext cx="4018203" cy="4788993"/>
          </a:xfrm>
          <a:custGeom>
            <a:avLst/>
            <a:gdLst>
              <a:gd name="connsiteX0" fmla="*/ 0 w 4018203"/>
              <a:gd name="connsiteY0" fmla="*/ 0 h 4788993"/>
              <a:gd name="connsiteX1" fmla="*/ 1117094 w 4018203"/>
              <a:gd name="connsiteY1" fmla="*/ 0 h 4788993"/>
              <a:gd name="connsiteX2" fmla="*/ 1117094 w 4018203"/>
              <a:gd name="connsiteY2" fmla="*/ 2047449 h 4788993"/>
              <a:gd name="connsiteX3" fmla="*/ 2711037 w 4018203"/>
              <a:gd name="connsiteY3" fmla="*/ 0 h 4788993"/>
              <a:gd name="connsiteX4" fmla="*/ 4018203 w 4018203"/>
              <a:gd name="connsiteY4" fmla="*/ 0 h 4788993"/>
              <a:gd name="connsiteX5" fmla="*/ 2180834 w 4018203"/>
              <a:gd name="connsiteY5" fmla="*/ 2427594 h 4788993"/>
              <a:gd name="connsiteX6" fmla="*/ 3970561 w 4018203"/>
              <a:gd name="connsiteY6" fmla="*/ 4788993 h 4788993"/>
              <a:gd name="connsiteX7" fmla="*/ 2662100 w 4018203"/>
              <a:gd name="connsiteY7" fmla="*/ 4788993 h 4788993"/>
              <a:gd name="connsiteX8" fmla="*/ 1117094 w 4018203"/>
              <a:gd name="connsiteY8" fmla="*/ 2804405 h 4788993"/>
              <a:gd name="connsiteX9" fmla="*/ 1117094 w 4018203"/>
              <a:gd name="connsiteY9" fmla="*/ 4788993 h 4788993"/>
              <a:gd name="connsiteX10" fmla="*/ 0 w 4018203"/>
              <a:gd name="connsiteY10" fmla="*/ 4788993 h 4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8203" h="4788993">
                <a:moveTo>
                  <a:pt x="0" y="0"/>
                </a:moveTo>
                <a:lnTo>
                  <a:pt x="1117094" y="0"/>
                </a:lnTo>
                <a:lnTo>
                  <a:pt x="1117094" y="2047449"/>
                </a:lnTo>
                <a:lnTo>
                  <a:pt x="2711037" y="0"/>
                </a:lnTo>
                <a:lnTo>
                  <a:pt x="4018203" y="0"/>
                </a:lnTo>
                <a:lnTo>
                  <a:pt x="2180834" y="2427594"/>
                </a:lnTo>
                <a:lnTo>
                  <a:pt x="3970561" y="4788993"/>
                </a:lnTo>
                <a:lnTo>
                  <a:pt x="2662100" y="4788993"/>
                </a:lnTo>
                <a:lnTo>
                  <a:pt x="1117094" y="2804405"/>
                </a:lnTo>
                <a:lnTo>
                  <a:pt x="1117094" y="4788993"/>
                </a:lnTo>
                <a:lnTo>
                  <a:pt x="0" y="4788993"/>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3915" y="1022400"/>
            <a:ext cx="5367178" cy="1069200"/>
          </a:xfrm>
          <a:prstGeom prst="rect">
            <a:avLst/>
          </a:prstGeom>
        </p:spPr>
        <p:txBody>
          <a:bodyPr anchor="b">
            <a:norm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rm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06943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tel og innhold - oransje overskri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55ACFF4-9219-456F-A977-8F973040D302}"/>
              </a:ext>
            </a:extLst>
          </p:cNvPr>
          <p:cNvGraphicFramePr>
            <a:graphicFrameLocks noChangeAspect="1"/>
          </p:cNvGraphicFramePr>
          <p:nvPr userDrawn="1">
            <p:custDataLst>
              <p:tags r:id="rId1"/>
            </p:custDataLst>
            <p:extLst>
              <p:ext uri="{D42A27DB-BD31-4B8C-83A1-F6EECF244321}">
                <p14:modId xmlns:p14="http://schemas.microsoft.com/office/powerpoint/2010/main" val="3871622629"/>
              </p:ext>
            </p:extLst>
          </p:nvPr>
        </p:nvGraphicFramePr>
        <p:xfrm>
          <a:off x="1551" y="1551"/>
          <a:ext cx="1551" cy="1551"/>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8" name="Objekt 7" hidden="1">
                        <a:extLst>
                          <a:ext uri="{FF2B5EF4-FFF2-40B4-BE49-F238E27FC236}">
                            <a16:creationId xmlns:a16="http://schemas.microsoft.com/office/drawing/2014/main" id="{855ACFF4-9219-456F-A977-8F973040D302}"/>
                          </a:ext>
                        </a:extLst>
                      </p:cNvPr>
                      <p:cNvPicPr/>
                      <p:nvPr/>
                    </p:nvPicPr>
                    <p:blipFill>
                      <a:blip r:embed="rId5"/>
                      <a:stretch>
                        <a:fillRect/>
                      </a:stretch>
                    </p:blipFill>
                    <p:spPr>
                      <a:xfrm>
                        <a:off x="1551" y="1551"/>
                        <a:ext cx="1551" cy="1551"/>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26BCC348-8CDE-4883-B52B-F583C0E78184}"/>
              </a:ext>
            </a:extLst>
          </p:cNvPr>
          <p:cNvSpPr/>
          <p:nvPr userDrawn="1">
            <p:custDataLst>
              <p:tags r:id="rId2"/>
            </p:custDataLst>
          </p:nvPr>
        </p:nvSpPr>
        <p:spPr>
          <a:xfrm>
            <a:off x="0" y="0"/>
            <a:ext cx="155055" cy="155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2930"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lvl1pPr>
              <a:defRPr>
                <a:solidFill>
                  <a:srgbClr val="F47920"/>
                </a:solidFill>
              </a:defRPr>
            </a:lvl1p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lvl1pPr>
              <a:defRPr/>
            </a:lvl1pPr>
          </a:lstStyle>
          <a:p>
            <a:pPr>
              <a:defRPr/>
            </a:pPr>
            <a:fld id="{5AA06C9C-A0AD-4D34-8CCC-BB4F72C13F0A}" type="datetime1">
              <a:rPr lang="en-US" smtClean="0"/>
              <a:t>11/1/2023</a:t>
            </a:fld>
            <a:endParaRPr lang="nb-NO"/>
          </a:p>
        </p:txBody>
      </p:sp>
      <p:sp>
        <p:nvSpPr>
          <p:cNvPr id="5" name="Footer Placeholder 4"/>
          <p:cNvSpPr>
            <a:spLocks noGrp="1"/>
          </p:cNvSpPr>
          <p:nvPr>
            <p:ph type="ftr" sz="quarter" idx="11"/>
          </p:nvPr>
        </p:nvSpPr>
        <p:spPr/>
        <p:txBody>
          <a:bodyPr/>
          <a:lstStyle>
            <a:lvl1pPr>
              <a:defRPr/>
            </a:lvl1pPr>
          </a:lstStyle>
          <a:p>
            <a:pPr>
              <a:defRPr/>
            </a:pPr>
            <a:r>
              <a:rPr lang="en-US"/>
              <a:t>Go to header/footer to change text </a:t>
            </a:r>
            <a:endParaRPr lang="nb-NO"/>
          </a:p>
        </p:txBody>
      </p:sp>
      <p:sp>
        <p:nvSpPr>
          <p:cNvPr id="6" name="Slide Number Placeholder 5"/>
          <p:cNvSpPr>
            <a:spLocks noGrp="1"/>
          </p:cNvSpPr>
          <p:nvPr>
            <p:ph type="sldNum" sz="quarter" idx="12"/>
          </p:nvPr>
        </p:nvSpPr>
        <p:spPr/>
        <p:txBody>
          <a:bodyPr/>
          <a:lstStyle>
            <a:lvl1pPr>
              <a:defRPr/>
            </a:lvl1pPr>
          </a:lstStyle>
          <a:p>
            <a:pPr>
              <a:defRPr/>
            </a:pPr>
            <a:fld id="{800981E0-06BB-45D7-A057-2D4A2B8F040F}" type="slidenum">
              <a:rPr lang="nb-NO"/>
              <a:pPr>
                <a:defRPr/>
              </a:pPr>
              <a:t>‹#›</a:t>
            </a:fld>
            <a:endParaRPr lang="nb-NO"/>
          </a:p>
        </p:txBody>
      </p:sp>
    </p:spTree>
    <p:extLst>
      <p:ext uri="{BB962C8B-B14F-4D97-AF65-F5344CB8AC3E}">
        <p14:creationId xmlns:p14="http://schemas.microsoft.com/office/powerpoint/2010/main" val="3001897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Shape 11"/>
          <p:cNvSpPr>
            <a:spLocks noGrp="1"/>
          </p:cNvSpPr>
          <p:nvPr>
            <p:ph type="title"/>
          </p:nvPr>
        </p:nvSpPr>
        <p:spPr>
          <a:xfrm>
            <a:off x="889000" y="1149350"/>
            <a:ext cx="10414000" cy="2324100"/>
          </a:xfrm>
          <a:prstGeom prst="rect">
            <a:avLst/>
          </a:prstGeom>
        </p:spPr>
        <p:txBody>
          <a:bodyPr anchor="b"/>
          <a:lstStyle/>
          <a:p>
            <a:r>
              <a:t>Titteltekst</a:t>
            </a:r>
          </a:p>
        </p:txBody>
      </p:sp>
      <p:sp>
        <p:nvSpPr>
          <p:cNvPr id="12" name="Shape 12"/>
          <p:cNvSpPr>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60265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A7CD7E8-6B93-416F-B2A6-31B9ADD45645}" type="datetime1">
              <a:rPr lang="en-US" noProof="0" smtClean="0"/>
              <a:t>11/1/2023</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CA8DB61A-FC99-4E68-953D-B994C8F36FD3}" type="datetime1">
              <a:rPr lang="en-US" noProof="0" smtClean="0"/>
              <a:t>11/1/2023</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BC09A40-8C23-4F78-8DEC-0D32D582ABC1}" type="datetime1">
              <a:rPr lang="en-US" smtClean="0"/>
              <a:t>11/1/2023</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0952497-4C3A-428F-874D-3DD679613F28}" type="datetime1">
              <a:rPr lang="en-US" smtClean="0"/>
              <a:t>11/1/2023</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DD82382A-0D50-402E-BABE-C273C5C86C8E}" type="datetime1">
              <a:rPr lang="en-US" smtClean="0"/>
              <a:t>11/1/2023</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b="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B92832F6-34E5-4AA2-9030-ABEAF4DB6A55}" type="datetime1">
              <a:rPr lang="en-US" smtClean="0"/>
              <a:t>11/1/2023</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E5C154A2-9F70-4F40-B2BB-0159930E3188}" type="datetime1">
              <a:rPr lang="en-US" smtClean="0"/>
              <a:t>11/1/2023</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9ADD35D6-8BE7-4D36-A268-CC28BF2083B7}" type="datetime1">
              <a:rPr lang="en-US" noProof="0" smtClean="0"/>
              <a:t>11/1/2023</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C882FCEF-5BB4-493E-B96F-F1F67C8A854E}" type="datetime1">
              <a:rPr lang="en-US" noProof="0" smtClean="0"/>
              <a:t>11/1/2023</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B89A5C6-016E-4784-B7B3-8BC8D62C6EB9}" type="datetime1">
              <a:rPr lang="en-US" noProof="0" smtClean="0"/>
              <a:t>11/1/2023</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53D4BC1C-9BC1-45BB-921D-67E6F2051A5F}" type="datetime1">
              <a:rPr lang="en-US" noProof="0" smtClean="0"/>
              <a:t>11/1/2023</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GB" dirty="0"/>
              <a:t>Click to add a headline </a:t>
            </a:r>
            <a:br>
              <a:rPr lang="en-GB" dirty="0"/>
            </a:br>
            <a:r>
              <a:rPr lang="en-GB" dirty="0"/>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BBE558C1-F7AF-477C-A2D4-2734970911A0}" type="datetime1">
              <a:rPr lang="en-US" noProof="0" smtClean="0"/>
              <a:t>11/1/2023</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11397DBA-07BA-41D9-B41A-DE95371A018D}" type="datetime1">
              <a:rPr lang="en-US" noProof="0" smtClean="0"/>
              <a:t>11/1/2023</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830F8627-1AAB-4A4B-91CE-544A97F7ABE2}" type="datetime1">
              <a:rPr lang="en-US" smtClean="0"/>
              <a:t>11/1/2023</a:t>
            </a:fld>
            <a:endParaRPr lang="en-US"/>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B366F31C-20CD-40E5-9BC0-4DF68E0CABF5}" type="datetime1">
              <a:rPr lang="en-US" noProof="0" smtClean="0"/>
              <a:t>11/1/2023</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one line</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00F805D2-C98E-4F7E-BB7F-F08E7AFF94E0}" type="datetime1">
              <a:rPr lang="en-US" noProof="0" smtClean="0"/>
              <a:t>11/1/2023</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one line</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D996C706-E332-4178-B4F7-1C7A0FFA6368}" type="datetime1">
              <a:rPr lang="en-US" noProof="0" smtClean="0"/>
              <a:t>11/1/2023</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4D315405-C6DC-4517-9BD9-ED1CDD74DC9D}" type="datetime1">
              <a:rPr lang="en-US" noProof="0" smtClean="0"/>
              <a:t>11/1/2023</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Shape 11"/>
          <p:cNvSpPr>
            <a:spLocks noGrp="1"/>
          </p:cNvSpPr>
          <p:nvPr>
            <p:ph type="title"/>
          </p:nvPr>
        </p:nvSpPr>
        <p:spPr>
          <a:xfrm>
            <a:off x="889000" y="1149350"/>
            <a:ext cx="10414000" cy="2324100"/>
          </a:xfrm>
          <a:prstGeom prst="rect">
            <a:avLst/>
          </a:prstGeom>
        </p:spPr>
        <p:txBody>
          <a:bodyPr anchor="b"/>
          <a:lstStyle/>
          <a:p>
            <a:r>
              <a:t>Titteltekst</a:t>
            </a:r>
          </a:p>
        </p:txBody>
      </p:sp>
      <p:sp>
        <p:nvSpPr>
          <p:cNvPr id="12" name="Shape 12"/>
          <p:cNvSpPr>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Bilde – horisontalt">
    <p:spTree>
      <p:nvGrpSpPr>
        <p:cNvPr id="1" name=""/>
        <p:cNvGrpSpPr/>
        <p:nvPr/>
      </p:nvGrpSpPr>
      <p:grpSpPr>
        <a:xfrm>
          <a:off x="0" y="0"/>
          <a:ext cx="0" cy="0"/>
          <a:chOff x="0" y="0"/>
          <a:chExt cx="0" cy="0"/>
        </a:xfrm>
      </p:grpSpPr>
      <p:sp>
        <p:nvSpPr>
          <p:cNvPr id="20" name="Shape 20"/>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317500" y="4724400"/>
            <a:ext cx="11557000" cy="1003300"/>
          </a:xfrm>
          <a:prstGeom prst="rect">
            <a:avLst/>
          </a:prstGeom>
        </p:spPr>
        <p:txBody>
          <a:bodyPr anchor="b"/>
          <a:lstStyle/>
          <a:p>
            <a:r>
              <a:t>Titteltekst</a:t>
            </a:r>
          </a:p>
        </p:txBody>
      </p:sp>
      <p:sp>
        <p:nvSpPr>
          <p:cNvPr id="22" name="Shape 22"/>
          <p:cNvSpPr>
            <a:spLocks noGrp="1"/>
          </p:cNvSpPr>
          <p:nvPr>
            <p:ph type="body" sz="quarter" idx="1"/>
          </p:nvPr>
        </p:nvSpPr>
        <p:spPr>
          <a:xfrm>
            <a:off x="317500" y="5759450"/>
            <a:ext cx="11557000" cy="79375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30" name="Shape 30"/>
          <p:cNvSpPr>
            <a:spLocks noGrp="1"/>
          </p:cNvSpPr>
          <p:nvPr>
            <p:ph type="title"/>
          </p:nvPr>
        </p:nvSpPr>
        <p:spPr>
          <a:xfrm>
            <a:off x="889000" y="2266950"/>
            <a:ext cx="10414000" cy="2324100"/>
          </a:xfrm>
          <a:prstGeom prst="rect">
            <a:avLst/>
          </a:prstGeom>
        </p:spPr>
        <p:txBody>
          <a:bodyPr/>
          <a:lstStyle/>
          <a:p>
            <a:r>
              <a:t>Titteltekst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latin typeface="+mj-lt"/>
              </a:defRPr>
            </a:lvl1pPr>
          </a:lstStyle>
          <a:p>
            <a:pPr lvl="0"/>
            <a:r>
              <a:rPr lang="en-US" noProof="0" dirty="0"/>
              <a:t>Click to add a headline </a:t>
            </a:r>
            <a:br>
              <a:rPr lang="en-US" noProof="0" dirty="0"/>
            </a:br>
            <a:r>
              <a:rPr lang="en-US" noProof="0" dirty="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5B943154-1CFA-46EC-AC08-9EDC18DDB0D9}" type="datetime1">
              <a:rPr lang="en-US" smtClean="0"/>
              <a:t>11/1/2023</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ilde – vertikalt">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582990" y="552450"/>
            <a:ext cx="4762501" cy="57531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25500" y="552450"/>
            <a:ext cx="5111750" cy="2806700"/>
          </a:xfrm>
          <a:prstGeom prst="rect">
            <a:avLst/>
          </a:prstGeom>
        </p:spPr>
        <p:txBody>
          <a:bodyPr anchor="b"/>
          <a:lstStyle>
            <a:lvl1pPr>
              <a:defRPr sz="4200"/>
            </a:lvl1pPr>
          </a:lstStyle>
          <a:p>
            <a:r>
              <a:t>Titteltekst</a:t>
            </a:r>
          </a:p>
        </p:txBody>
      </p:sp>
      <p:sp>
        <p:nvSpPr>
          <p:cNvPr id="40" name="Shape 40"/>
          <p:cNvSpPr>
            <a:spLocks noGrp="1"/>
          </p:cNvSpPr>
          <p:nvPr>
            <p:ph type="body" sz="quarter" idx="1"/>
          </p:nvPr>
        </p:nvSpPr>
        <p:spPr>
          <a:xfrm>
            <a:off x="825500" y="3422650"/>
            <a:ext cx="5111750" cy="288290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tel – øvers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Titteltekst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Titteltekst</a:t>
            </a:r>
          </a:p>
        </p:txBody>
      </p:sp>
      <p:sp>
        <p:nvSpPr>
          <p:cNvPr id="57" name="Shape 57"/>
          <p:cNvSpPr>
            <a:spLocks noGrp="1"/>
          </p:cNvSpPr>
          <p:nvPr>
            <p:ph type="body" idx="1"/>
          </p:nvPr>
        </p:nvSpPr>
        <p:spPr>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584950" y="1619250"/>
            <a:ext cx="4762500" cy="460375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Titteltekst</a:t>
            </a:r>
          </a:p>
        </p:txBody>
      </p:sp>
      <p:sp>
        <p:nvSpPr>
          <p:cNvPr id="67" name="Shape 67"/>
          <p:cNvSpPr>
            <a:spLocks noGrp="1"/>
          </p:cNvSpPr>
          <p:nvPr>
            <p:ph type="body" sz="half" idx="1"/>
          </p:nvPr>
        </p:nvSpPr>
        <p:spPr>
          <a:xfrm>
            <a:off x="844550" y="1619250"/>
            <a:ext cx="5003800" cy="4603750"/>
          </a:xfrm>
          <a:prstGeom prst="rect">
            <a:avLst/>
          </a:prstGeom>
        </p:spPr>
        <p:txBody>
          <a:bodyPr/>
          <a:lstStyle>
            <a:lvl1pPr marL="279400" indent="-279400">
              <a:spcBef>
                <a:spcPts val="2250"/>
              </a:spcBef>
              <a:defRPr sz="2250"/>
            </a:lvl1pPr>
            <a:lvl2pPr marL="558800" indent="-279400">
              <a:spcBef>
                <a:spcPts val="2250"/>
              </a:spcBef>
              <a:defRPr sz="2250"/>
            </a:lvl2pPr>
            <a:lvl3pPr marL="838200" indent="-279400">
              <a:spcBef>
                <a:spcPts val="2250"/>
              </a:spcBef>
              <a:defRPr sz="2250"/>
            </a:lvl3pPr>
            <a:lvl4pPr marL="1117600" indent="-279400">
              <a:spcBef>
                <a:spcPts val="2250"/>
              </a:spcBef>
              <a:defRPr sz="2250"/>
            </a:lvl4pPr>
            <a:lvl5pPr marL="1397000" indent="-279400">
              <a:spcBef>
                <a:spcPts val="2250"/>
              </a:spcBef>
              <a:defRPr sz="2250"/>
            </a:lvl5pPr>
          </a:lstStyle>
          <a:p>
            <a:r>
              <a:t>Brødtekst nivå én</a:t>
            </a:r>
          </a:p>
          <a:p>
            <a:pPr lvl="1"/>
            <a:r>
              <a:t>Brødtekst nivå to</a:t>
            </a:r>
          </a:p>
          <a:p>
            <a:pPr lvl="2"/>
            <a:r>
              <a:t>Brødtekst nivå tre</a:t>
            </a:r>
          </a:p>
          <a:p>
            <a:pPr lvl="3"/>
            <a:r>
              <a:t>Brødtekst nivå fire</a:t>
            </a:r>
          </a:p>
          <a:p>
            <a:pPr lvl="4"/>
            <a:r>
              <a:t>Brødtekst nivå fem</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75" name="Shape 75"/>
          <p:cNvSpPr>
            <a:spLocks noGrp="1"/>
          </p:cNvSpPr>
          <p:nvPr>
            <p:ph type="body" idx="1"/>
          </p:nvPr>
        </p:nvSpPr>
        <p:spPr>
          <a:xfrm>
            <a:off x="844550" y="889000"/>
            <a:ext cx="10502900" cy="5073650"/>
          </a:xfrm>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itat">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3800" y="4476750"/>
            <a:ext cx="9810750" cy="394980"/>
          </a:xfrm>
          <a:prstGeom prst="rect">
            <a:avLst/>
          </a:prstGeom>
        </p:spPr>
        <p:txBody>
          <a:bodyPr anchor="t">
            <a:spAutoFit/>
          </a:bodyPr>
          <a:lstStyle>
            <a:lvl1pPr marL="0" indent="0" algn="ctr">
              <a:spcBef>
                <a:spcPts val="0"/>
              </a:spcBef>
              <a:buSzTx/>
              <a:buNone/>
              <a:defRPr sz="1900"/>
            </a:lvl1pPr>
          </a:lstStyle>
          <a:p>
            <a:r>
              <a:t>– Johnny Appleseed</a:t>
            </a:r>
          </a:p>
        </p:txBody>
      </p:sp>
      <p:sp>
        <p:nvSpPr>
          <p:cNvPr id="94" name="Shape 94"/>
          <p:cNvSpPr>
            <a:spLocks noGrp="1"/>
          </p:cNvSpPr>
          <p:nvPr>
            <p:ph type="body" sz="quarter" idx="14"/>
          </p:nvPr>
        </p:nvSpPr>
        <p:spPr>
          <a:xfrm>
            <a:off x="1193800" y="2993499"/>
            <a:ext cx="9810750" cy="502702"/>
          </a:xfrm>
          <a:prstGeom prst="rect">
            <a:avLst/>
          </a:prstGeom>
        </p:spPr>
        <p:txBody>
          <a:bodyPr>
            <a:spAutoFit/>
          </a:bodyPr>
          <a:lstStyle>
            <a:lvl1pPr marL="0" indent="0" algn="ctr">
              <a:spcBef>
                <a:spcPts val="0"/>
              </a:spcBef>
              <a:buSzTx/>
              <a:buNone/>
            </a:lvl1pPr>
          </a:lstStyle>
          <a:p>
            <a:r>
              <a:t>«Skriv et sitat her.»</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6623E28-113A-4E62-8D4B-7C96C413EFF3}" type="datetime1">
              <a:rPr lang="en-US" noProof="0" smtClean="0"/>
              <a:t>11/1/2023</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on the icon to add an image</a:t>
            </a:r>
          </a:p>
          <a:p>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189CDCF-0E85-4F0B-B361-2EC90AEF7F27}" type="datetime1">
              <a:rPr lang="en-US" smtClean="0"/>
              <a:t>11/1/2023</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2.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3.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49EFA050-0807-4129-B956-BF1A10E80282}" type="datetime1">
              <a:rPr lang="en-US" noProof="0" smtClean="0"/>
              <a:t>11/1/2023</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17" r:id="rId4"/>
    <p:sldLayoutId id="2147483740" r:id="rId5"/>
    <p:sldLayoutId id="2147483743" r:id="rId6"/>
    <p:sldLayoutId id="2147483718" r:id="rId7"/>
    <p:sldLayoutId id="2147483719" r:id="rId8"/>
    <p:sldLayoutId id="2147483746" r:id="rId9"/>
    <p:sldLayoutId id="2147483726" r:id="rId10"/>
    <p:sldLayoutId id="2147483747" r:id="rId11"/>
    <p:sldLayoutId id="2147483744" r:id="rId12"/>
    <p:sldLayoutId id="2147483745"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742"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 id="2147483736" r:id="rId4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b="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spc="50" baseline="0">
                <a:solidFill>
                  <a:schemeClr val="bg2"/>
                </a:solidFill>
              </a:defRPr>
            </a:lvl1pPr>
          </a:lstStyle>
          <a:p>
            <a:fld id="{AE699CC6-E9CF-4D9D-B812-893D3B10D8F0}" type="datetime1">
              <a:rPr lang="en-US" smtClean="0"/>
              <a:t>11/1/2023</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spc="50" baseline="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spc="50" baseline="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normAutofit/>
          </a:bodyPr>
          <a:lstStyle/>
          <a:p>
            <a:r>
              <a:t>Titteltekst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4" name="Shape 4"/>
          <p:cNvSpPr>
            <a:spLocks noGrp="1"/>
          </p:cNvSpPr>
          <p:nvPr>
            <p:ph type="sldNum" sz="quarter" idx="2"/>
          </p:nvPr>
        </p:nvSpPr>
        <p:spPr>
          <a:xfrm>
            <a:off x="5944548" y="6540500"/>
            <a:ext cx="29655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1pPr>
      <a:lvl2pPr marL="63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2pPr>
      <a:lvl3pPr marL="95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3pPr>
      <a:lvl4pPr marL="127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4pPr>
      <a:lvl5pPr marL="158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5pPr>
      <a:lvl6pPr marL="190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4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3A49122-214B-1EE1-B903-58AEDC67E8FC}"/>
              </a:ext>
            </a:extLst>
          </p:cNvPr>
          <p:cNvSpPr>
            <a:spLocks noGrp="1"/>
          </p:cNvSpPr>
          <p:nvPr>
            <p:ph type="body" sz="quarter" idx="14"/>
          </p:nvPr>
        </p:nvSpPr>
        <p:spPr>
          <a:xfrm>
            <a:off x="579280" y="2668376"/>
            <a:ext cx="5367178" cy="1365942"/>
          </a:xfrm>
        </p:spPr>
        <p:txBody>
          <a:bodyPr/>
          <a:lstStyle/>
          <a:p>
            <a:r>
              <a:rPr lang="nb-NO" dirty="0">
                <a:latin typeface="Shape Sans" panose="00000500000000000000" pitchFamily="50" charset="0"/>
              </a:rPr>
              <a:t>Energieffektivitet</a:t>
            </a:r>
          </a:p>
        </p:txBody>
      </p:sp>
      <p:sp>
        <p:nvSpPr>
          <p:cNvPr id="7" name="Plassholder for lysbildenummer 6">
            <a:extLst>
              <a:ext uri="{FF2B5EF4-FFF2-40B4-BE49-F238E27FC236}">
                <a16:creationId xmlns:a16="http://schemas.microsoft.com/office/drawing/2014/main" id="{C76A19BB-2014-3C5F-A64C-C77A04B2EC03}"/>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8" name="Plassholder for tekst 7">
            <a:extLst>
              <a:ext uri="{FF2B5EF4-FFF2-40B4-BE49-F238E27FC236}">
                <a16:creationId xmlns:a16="http://schemas.microsoft.com/office/drawing/2014/main" id="{A9B900B3-32E5-27F6-BFA1-2B3446DF0420}"/>
              </a:ext>
            </a:extLst>
          </p:cNvPr>
          <p:cNvSpPr>
            <a:spLocks noGrp="1"/>
          </p:cNvSpPr>
          <p:nvPr>
            <p:ph type="body" sz="quarter" idx="21"/>
          </p:nvPr>
        </p:nvSpPr>
        <p:spPr/>
        <p:txBody>
          <a:bodyPr/>
          <a:lstStyle/>
          <a:p>
            <a:endParaRPr lang="nb-NO"/>
          </a:p>
        </p:txBody>
      </p:sp>
      <p:pic>
        <p:nvPicPr>
          <p:cNvPr id="11" name="Bilde 10">
            <a:extLst>
              <a:ext uri="{FF2B5EF4-FFF2-40B4-BE49-F238E27FC236}">
                <a16:creationId xmlns:a16="http://schemas.microsoft.com/office/drawing/2014/main" id="{B41E6F2A-C737-DF52-1913-ABE7CCEDD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80" y="141328"/>
            <a:ext cx="4544901" cy="1952585"/>
          </a:xfrm>
          <a:prstGeom prst="rect">
            <a:avLst/>
          </a:prstGeom>
        </p:spPr>
      </p:pic>
      <p:pic>
        <p:nvPicPr>
          <p:cNvPr id="2" name="Bilde 15">
            <a:extLst>
              <a:ext uri="{FF2B5EF4-FFF2-40B4-BE49-F238E27FC236}">
                <a16:creationId xmlns:a16="http://schemas.microsoft.com/office/drawing/2014/main" id="{9817B80A-A9A4-5B62-DA29-67D70A75B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85" y="3428998"/>
            <a:ext cx="2768290" cy="2768290"/>
          </a:xfrm>
          <a:prstGeom prst="rect">
            <a:avLst/>
          </a:prstGeom>
        </p:spPr>
      </p:pic>
      <p:pic>
        <p:nvPicPr>
          <p:cNvPr id="16" name="Plassholder for bilde 15">
            <a:extLst>
              <a:ext uri="{FF2B5EF4-FFF2-40B4-BE49-F238E27FC236}">
                <a16:creationId xmlns:a16="http://schemas.microsoft.com/office/drawing/2014/main" id="{2747762C-952C-A15E-217F-DFBE8A485AAC}"/>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5000" b="5000"/>
          <a:stretch>
            <a:fillRect/>
          </a:stretch>
        </p:blipFill>
        <p:spPr/>
      </p:pic>
    </p:spTree>
    <p:extLst>
      <p:ext uri="{BB962C8B-B14F-4D97-AF65-F5344CB8AC3E}">
        <p14:creationId xmlns:p14="http://schemas.microsoft.com/office/powerpoint/2010/main" val="124115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smtClean="0"/>
              <a:pPr/>
              <a:t>2</a:t>
            </a:fld>
            <a:endParaRPr lang="en-US" noProof="0"/>
          </a:p>
        </p:txBody>
      </p:sp>
      <p:sp>
        <p:nvSpPr>
          <p:cNvPr id="6" name="Plassholder for tekst 5">
            <a:extLst>
              <a:ext uri="{FF2B5EF4-FFF2-40B4-BE49-F238E27FC236}">
                <a16:creationId xmlns:a16="http://schemas.microsoft.com/office/drawing/2014/main" id="{0D8F9E65-B164-44DD-BCEB-D790A005F186}"/>
              </a:ext>
            </a:extLst>
          </p:cNvPr>
          <p:cNvSpPr>
            <a:spLocks noGrp="1"/>
          </p:cNvSpPr>
          <p:nvPr>
            <p:ph type="body" sz="quarter" idx="21"/>
          </p:nvPr>
        </p:nvSpPr>
        <p:spPr/>
        <p:txBody>
          <a:bodyPr/>
          <a:lstStyle/>
          <a:p>
            <a:endParaRPr lang="nb-NO"/>
          </a:p>
        </p:txBody>
      </p:sp>
      <p:pic>
        <p:nvPicPr>
          <p:cNvPr id="11" name="Plassholder for bilde 12">
            <a:extLst>
              <a:ext uri="{FF2B5EF4-FFF2-40B4-BE49-F238E27FC236}">
                <a16:creationId xmlns:a16="http://schemas.microsoft.com/office/drawing/2014/main" id="{D8E5199C-EC86-EB4D-1FCE-E1B15406D381}"/>
              </a:ext>
            </a:extLst>
          </p:cNvPr>
          <p:cNvPicPr>
            <a:picLocks noChangeAspect="1"/>
          </p:cNvPicPr>
          <p:nvPr/>
        </p:nvPicPr>
        <p:blipFill rotWithShape="1">
          <a:blip r:embed="rId3">
            <a:extLst>
              <a:ext uri="{28A0092B-C50C-407E-A947-70E740481C1C}">
                <a14:useLocalDpi xmlns:a14="http://schemas.microsoft.com/office/drawing/2010/main" val="0"/>
              </a:ext>
            </a:extLst>
          </a:blip>
          <a:srcRect l="35266" r="7514"/>
          <a:stretch/>
        </p:blipFill>
        <p:spPr>
          <a:xfrm>
            <a:off x="6303145" y="0"/>
            <a:ext cx="5887265"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pic>
      <p:sp>
        <p:nvSpPr>
          <p:cNvPr id="15" name="Plassholder for tekst 2">
            <a:extLst>
              <a:ext uri="{FF2B5EF4-FFF2-40B4-BE49-F238E27FC236}">
                <a16:creationId xmlns:a16="http://schemas.microsoft.com/office/drawing/2014/main" id="{2AE202C7-4950-55B1-89E7-2362256CF75F}"/>
              </a:ext>
            </a:extLst>
          </p:cNvPr>
          <p:cNvSpPr txBox="1">
            <a:spLocks/>
          </p:cNvSpPr>
          <p:nvPr/>
        </p:nvSpPr>
        <p:spPr>
          <a:xfrm>
            <a:off x="293502" y="727972"/>
            <a:ext cx="5592393" cy="1365942"/>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buFont typeface="Arial" panose="020B0604020202020204" pitchFamily="34" charset="0"/>
              <a:buNone/>
              <a:tabLst/>
              <a:defRPr sz="3600" kern="1200" spc="40" baseline="0">
                <a:solidFill>
                  <a:schemeClr val="tx2"/>
                </a:solidFill>
                <a:latin typeface="+mj-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3600" b="0" i="0" u="none" strike="noStrike" kern="1200" cap="none" spc="40" normalizeH="0" baseline="0" noProof="0" dirty="0">
                <a:ln>
                  <a:noFill/>
                </a:ln>
                <a:solidFill>
                  <a:srgbClr val="143275"/>
                </a:solidFill>
                <a:effectLst/>
                <a:uLnTx/>
                <a:uFillTx/>
                <a:latin typeface="Shape Sans Display"/>
                <a:ea typeface="+mn-ea"/>
                <a:cs typeface="+mn-cs"/>
              </a:rPr>
              <a:t>Vi kan forvandle byggene </a:t>
            </a:r>
            <a:br>
              <a:rPr kumimoji="0" lang="nb-NO" sz="3600" b="0" i="0" u="none" strike="noStrike" kern="1200" cap="none" spc="40" normalizeH="0" baseline="0" noProof="0" dirty="0">
                <a:ln>
                  <a:noFill/>
                </a:ln>
                <a:solidFill>
                  <a:srgbClr val="143275"/>
                </a:solidFill>
                <a:effectLst/>
                <a:uLnTx/>
                <a:uFillTx/>
                <a:latin typeface="Shape Sans Display"/>
                <a:ea typeface="+mn-ea"/>
                <a:cs typeface="+mn-cs"/>
              </a:rPr>
            </a:br>
            <a:r>
              <a:rPr kumimoji="0" lang="nb-NO" sz="3600" b="0" i="0" u="none" strike="noStrike" kern="1200" cap="none" spc="40" normalizeH="0" baseline="0" noProof="0" dirty="0">
                <a:ln>
                  <a:noFill/>
                </a:ln>
                <a:solidFill>
                  <a:srgbClr val="143275"/>
                </a:solidFill>
                <a:effectLst/>
                <a:uLnTx/>
                <a:uFillTx/>
                <a:latin typeface="Shape Sans Display"/>
                <a:ea typeface="+mn-ea"/>
                <a:cs typeface="+mn-cs"/>
              </a:rPr>
              <a:t>våre fra kraftsluk til kraftverk</a:t>
            </a:r>
          </a:p>
        </p:txBody>
      </p:sp>
      <p:pic>
        <p:nvPicPr>
          <p:cNvPr id="2" name="Picture 1">
            <a:extLst>
              <a:ext uri="{FF2B5EF4-FFF2-40B4-BE49-F238E27FC236}">
                <a16:creationId xmlns:a16="http://schemas.microsoft.com/office/drawing/2014/main" id="{0A9F9463-48FF-5863-7535-5A76EB2CA60D}"/>
              </a:ext>
            </a:extLst>
          </p:cNvPr>
          <p:cNvPicPr>
            <a:picLocks noChangeAspect="1"/>
          </p:cNvPicPr>
          <p:nvPr/>
        </p:nvPicPr>
        <p:blipFill>
          <a:blip r:embed="rId4"/>
          <a:stretch>
            <a:fillRect/>
          </a:stretch>
        </p:blipFill>
        <p:spPr>
          <a:xfrm>
            <a:off x="411177" y="2093913"/>
            <a:ext cx="5684796" cy="3755094"/>
          </a:xfrm>
          <a:prstGeom prst="rect">
            <a:avLst/>
          </a:prstGeom>
        </p:spPr>
      </p:pic>
    </p:spTree>
    <p:extLst>
      <p:ext uri="{BB962C8B-B14F-4D97-AF65-F5344CB8AC3E}">
        <p14:creationId xmlns:p14="http://schemas.microsoft.com/office/powerpoint/2010/main" val="307437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44BE91C5-CF31-D799-B95C-9A7CC1DB718D}"/>
              </a:ext>
            </a:extLst>
          </p:cNvPr>
          <p:cNvSpPr>
            <a:spLocks noGrp="1"/>
          </p:cNvSpPr>
          <p:nvPr>
            <p:ph type="sldNum" sz="quarter" idx="4"/>
          </p:nvPr>
        </p:nvSpPr>
        <p:spPr/>
        <p:txBody>
          <a:bodyPr/>
          <a:lstStyle/>
          <a:p>
            <a:fld id="{EF8DBD5B-30F9-4F9C-AE39-E065C1AC514D}" type="slidenum">
              <a:rPr lang="en-US" noProof="0" smtClean="0"/>
              <a:pPr/>
              <a:t>3</a:t>
            </a:fld>
            <a:endParaRPr lang="en-US" noProof="0"/>
          </a:p>
        </p:txBody>
      </p:sp>
      <p:sp>
        <p:nvSpPr>
          <p:cNvPr id="8" name="Plassholder for tekst 7">
            <a:extLst>
              <a:ext uri="{FF2B5EF4-FFF2-40B4-BE49-F238E27FC236}">
                <a16:creationId xmlns:a16="http://schemas.microsoft.com/office/drawing/2014/main" id="{3B9658EB-8C40-C20B-CB3F-C4C2B8734193}"/>
              </a:ext>
            </a:extLst>
          </p:cNvPr>
          <p:cNvSpPr>
            <a:spLocks noGrp="1"/>
          </p:cNvSpPr>
          <p:nvPr>
            <p:ph type="body" sz="quarter" idx="21"/>
          </p:nvPr>
        </p:nvSpPr>
        <p:spPr/>
        <p:txBody>
          <a:bodyPr/>
          <a:lstStyle/>
          <a:p>
            <a:endParaRPr lang="nb-NO"/>
          </a:p>
        </p:txBody>
      </p:sp>
      <p:pic>
        <p:nvPicPr>
          <p:cNvPr id="14" name="Picture 15">
            <a:extLst>
              <a:ext uri="{FF2B5EF4-FFF2-40B4-BE49-F238E27FC236}">
                <a16:creationId xmlns:a16="http://schemas.microsoft.com/office/drawing/2014/main" id="{769C39D1-6E0E-FC0A-B21C-08F7BD0EAD9C}"/>
              </a:ext>
            </a:extLst>
          </p:cNvPr>
          <p:cNvPicPr>
            <a:picLocks noChangeAspect="1"/>
          </p:cNvPicPr>
          <p:nvPr/>
        </p:nvPicPr>
        <p:blipFill>
          <a:blip r:embed="rId3"/>
          <a:stretch>
            <a:fillRect/>
          </a:stretch>
        </p:blipFill>
        <p:spPr>
          <a:xfrm>
            <a:off x="285100" y="1072618"/>
            <a:ext cx="7210812" cy="4712763"/>
          </a:xfrm>
          <a:prstGeom prst="rect">
            <a:avLst/>
          </a:prstGeom>
          <a:ln w="38100">
            <a:solidFill>
              <a:schemeClr val="accent3"/>
            </a:solidFill>
          </a:ln>
        </p:spPr>
      </p:pic>
      <p:pic>
        <p:nvPicPr>
          <p:cNvPr id="22" name="Plassholder for bilde 21">
            <a:extLst>
              <a:ext uri="{FF2B5EF4-FFF2-40B4-BE49-F238E27FC236}">
                <a16:creationId xmlns:a16="http://schemas.microsoft.com/office/drawing/2014/main" id="{6A95AD11-D804-95F9-5986-6EF6D3D4A92E}"/>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8802" r="28802"/>
          <a:stretch>
            <a:fillRect/>
          </a:stretch>
        </p:blipFill>
        <p:spPr>
          <a:xfrm>
            <a:off x="7829550" y="0"/>
            <a:ext cx="4360863" cy="6858000"/>
          </a:xfrm>
        </p:spPr>
      </p:pic>
    </p:spTree>
    <p:extLst>
      <p:ext uri="{BB962C8B-B14F-4D97-AF65-F5344CB8AC3E}">
        <p14:creationId xmlns:p14="http://schemas.microsoft.com/office/powerpoint/2010/main" val="414414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5B4C6CC-D4CA-0164-45D2-7705DB6A0ED1}"/>
              </a:ext>
            </a:extLst>
          </p:cNvPr>
          <p:cNvSpPr>
            <a:spLocks noGrp="1"/>
          </p:cNvSpPr>
          <p:nvPr>
            <p:ph type="body" sz="quarter" idx="14"/>
          </p:nvPr>
        </p:nvSpPr>
        <p:spPr>
          <a:xfrm>
            <a:off x="572822" y="369749"/>
            <a:ext cx="5367178" cy="601499"/>
          </a:xfrm>
        </p:spPr>
        <p:txBody>
          <a:bodyPr/>
          <a:lstStyle/>
          <a:p>
            <a:r>
              <a:rPr lang="nb-NO" dirty="0"/>
              <a:t>Skanska ligger i front</a:t>
            </a:r>
          </a:p>
        </p:txBody>
      </p:sp>
      <p:sp>
        <p:nvSpPr>
          <p:cNvPr id="4" name="Plassholder for tekst 3">
            <a:extLst>
              <a:ext uri="{FF2B5EF4-FFF2-40B4-BE49-F238E27FC236}">
                <a16:creationId xmlns:a16="http://schemas.microsoft.com/office/drawing/2014/main" id="{F326EB89-DF28-F743-5EAA-E1F3D1765953}"/>
              </a:ext>
            </a:extLst>
          </p:cNvPr>
          <p:cNvSpPr>
            <a:spLocks noGrp="1"/>
          </p:cNvSpPr>
          <p:nvPr>
            <p:ph type="body" sz="quarter" idx="20"/>
          </p:nvPr>
        </p:nvSpPr>
        <p:spPr>
          <a:xfrm>
            <a:off x="545075" y="1083841"/>
            <a:ext cx="5377125" cy="5078639"/>
          </a:xfrm>
        </p:spPr>
        <p:txBody>
          <a:bodyPr vert="horz" lIns="0" tIns="0" rIns="0" bIns="0" rtlCol="0" anchor="t">
            <a:noAutofit/>
          </a:bodyPr>
          <a:lstStyle/>
          <a:p>
            <a:pPr marL="182245" indent="-175895"/>
            <a:r>
              <a:rPr lang="nb-NO" b="1" dirty="0"/>
              <a:t>Effektivt utstyr</a:t>
            </a:r>
            <a:br>
              <a:rPr lang="nb-NO" dirty="0"/>
            </a:br>
            <a:r>
              <a:rPr lang="nb-NO" i="1" dirty="0"/>
              <a:t>Moderne utstyr har lavere energibruk</a:t>
            </a:r>
            <a:br>
              <a:rPr lang="nb-NO" i="1" dirty="0"/>
            </a:br>
            <a:r>
              <a:rPr lang="nb-NO" i="1" dirty="0"/>
              <a:t>(Eks. LED, Laptoper, vaskemaskiner)</a:t>
            </a:r>
            <a:endParaRPr lang="nb-NO" dirty="0"/>
          </a:p>
          <a:p>
            <a:pPr marL="182245" indent="-175895"/>
            <a:r>
              <a:rPr lang="nb-NO" b="1" dirty="0"/>
              <a:t>Intelligent styring</a:t>
            </a:r>
            <a:br>
              <a:rPr lang="nb-NO" b="1" dirty="0"/>
            </a:br>
            <a:r>
              <a:rPr lang="nb-NO" i="1" dirty="0"/>
              <a:t>Mye energi går til spille ved at ting står på mens vi ikke trenger</a:t>
            </a:r>
            <a:br>
              <a:rPr lang="nb-NO" i="1" dirty="0"/>
            </a:br>
            <a:r>
              <a:rPr lang="nb-NO" i="1" dirty="0"/>
              <a:t>(Eks. parasittiske laster fra omformere osv.)</a:t>
            </a:r>
            <a:endParaRPr lang="nb-NO" b="1" dirty="0"/>
          </a:p>
          <a:p>
            <a:pPr marL="182245" indent="-175895"/>
            <a:r>
              <a:rPr lang="nb-NO" b="1" dirty="0"/>
              <a:t>God klimaskjerm</a:t>
            </a:r>
            <a:br>
              <a:rPr lang="nb-NO" b="1" dirty="0"/>
            </a:br>
            <a:r>
              <a:rPr lang="nb-NO" i="1" dirty="0"/>
              <a:t>Vi bruker mye energi på å skape et komfortabelt klima inne. Alt som går gjennom klimaskjermen går til kråka!</a:t>
            </a:r>
            <a:br>
              <a:rPr lang="nb-NO" i="1" dirty="0"/>
            </a:br>
            <a:r>
              <a:rPr lang="nb-NO" i="1" dirty="0"/>
              <a:t>(Eks. Går du i t-skjorte ute på vinteren?)</a:t>
            </a:r>
            <a:endParaRPr lang="nb-NO" dirty="0"/>
          </a:p>
          <a:p>
            <a:pPr marL="182245" indent="-175895"/>
            <a:r>
              <a:rPr lang="nb-NO" b="1" dirty="0"/>
              <a:t>Effektiv varme og kjøling</a:t>
            </a:r>
            <a:br>
              <a:rPr lang="nb-NO" b="1" dirty="0"/>
            </a:br>
            <a:r>
              <a:rPr lang="nb-NO" i="1" dirty="0"/>
              <a:t>Varmepumper gir oss varme og kjøling med liten bruk av energi. </a:t>
            </a:r>
            <a:endParaRPr lang="nb-NO" dirty="0"/>
          </a:p>
          <a:p>
            <a:pPr marL="182245" indent="-175895"/>
            <a:r>
              <a:rPr lang="nb-NO" b="1" dirty="0"/>
              <a:t>Lokal el-produksjon</a:t>
            </a:r>
            <a:br>
              <a:rPr lang="nb-NO" b="1" dirty="0"/>
            </a:br>
            <a:r>
              <a:rPr lang="nb-NO" i="1" dirty="0"/>
              <a:t>Produser så mye som mulig lokalt (Solceller..)</a:t>
            </a:r>
          </a:p>
        </p:txBody>
      </p:sp>
      <p:sp>
        <p:nvSpPr>
          <p:cNvPr id="7" name="Plassholder for lysbildenummer 6">
            <a:extLst>
              <a:ext uri="{FF2B5EF4-FFF2-40B4-BE49-F238E27FC236}">
                <a16:creationId xmlns:a16="http://schemas.microsoft.com/office/drawing/2014/main" id="{0B0317EC-61CB-E0D2-90D3-8C75F6DB741B}"/>
              </a:ext>
            </a:extLst>
          </p:cNvPr>
          <p:cNvSpPr>
            <a:spLocks noGrp="1"/>
          </p:cNvSpPr>
          <p:nvPr>
            <p:ph type="sldNum" sz="quarter" idx="4"/>
          </p:nvPr>
        </p:nvSpPr>
        <p:spPr/>
        <p:txBody>
          <a:bodyPr/>
          <a:lstStyle/>
          <a:p>
            <a:fld id="{EF8DBD5B-30F9-4F9C-AE39-E065C1AC514D}" type="slidenum">
              <a:rPr lang="en-US" noProof="0" smtClean="0"/>
              <a:pPr/>
              <a:t>4</a:t>
            </a:fld>
            <a:endParaRPr lang="en-US" noProof="0"/>
          </a:p>
        </p:txBody>
      </p:sp>
      <p:sp>
        <p:nvSpPr>
          <p:cNvPr id="8" name="Plassholder for tekst 7">
            <a:extLst>
              <a:ext uri="{FF2B5EF4-FFF2-40B4-BE49-F238E27FC236}">
                <a16:creationId xmlns:a16="http://schemas.microsoft.com/office/drawing/2014/main" id="{FB91A24E-6A50-F33A-2621-79118A26A3EA}"/>
              </a:ext>
            </a:extLst>
          </p:cNvPr>
          <p:cNvSpPr>
            <a:spLocks noGrp="1"/>
          </p:cNvSpPr>
          <p:nvPr>
            <p:ph type="body" sz="quarter" idx="21"/>
          </p:nvPr>
        </p:nvSpPr>
        <p:spPr/>
        <p:txBody>
          <a:bodyPr/>
          <a:lstStyle/>
          <a:p>
            <a:endParaRPr lang="nb-NO"/>
          </a:p>
        </p:txBody>
      </p:sp>
      <p:sp>
        <p:nvSpPr>
          <p:cNvPr id="9" name="TextBox 8">
            <a:extLst>
              <a:ext uri="{FF2B5EF4-FFF2-40B4-BE49-F238E27FC236}">
                <a16:creationId xmlns:a16="http://schemas.microsoft.com/office/drawing/2014/main" id="{142B6871-BFD5-649F-D4CC-57D4638B4C2A}"/>
              </a:ext>
            </a:extLst>
          </p:cNvPr>
          <p:cNvSpPr txBox="1"/>
          <p:nvPr/>
        </p:nvSpPr>
        <p:spPr>
          <a:xfrm>
            <a:off x="6858665" y="5050274"/>
            <a:ext cx="4356434" cy="1107996"/>
          </a:xfrm>
          <a:prstGeom prst="rect">
            <a:avLst/>
          </a:prstGeom>
          <a:noFill/>
        </p:spPr>
        <p:txBody>
          <a:bodyPr wrap="square" lIns="0" tIns="0" rIns="0" bIns="0" rtlCol="0">
            <a:spAutoFit/>
          </a:bodyPr>
          <a:lstStyle/>
          <a:p>
            <a:pPr algn="l"/>
            <a:r>
              <a:rPr lang="nb-NO" i="1" dirty="0">
                <a:solidFill>
                  <a:schemeClr val="bg1"/>
                </a:solidFill>
              </a:rPr>
              <a:t>Skanska har en gjennomgående ambisjon om å oppnå energireduksjon samtidig som vi forenkler anleggene. Dette er billigere, ressurssparende og mer robust.</a:t>
            </a:r>
          </a:p>
        </p:txBody>
      </p:sp>
      <p:pic>
        <p:nvPicPr>
          <p:cNvPr id="22" name="Plassholder for bilde 21">
            <a:extLst>
              <a:ext uri="{FF2B5EF4-FFF2-40B4-BE49-F238E27FC236}">
                <a16:creationId xmlns:a16="http://schemas.microsoft.com/office/drawing/2014/main" id="{046A3505-B794-EDCA-0C23-F687C900C89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6675" b="16675"/>
          <a:stretch>
            <a:fillRect/>
          </a:stretch>
        </p:blipFill>
        <p:spPr/>
      </p:pic>
    </p:spTree>
    <p:extLst>
      <p:ext uri="{BB962C8B-B14F-4D97-AF65-F5344CB8AC3E}">
        <p14:creationId xmlns:p14="http://schemas.microsoft.com/office/powerpoint/2010/main" val="50139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5776DA75-AE2F-46E9-3774-1D4AE09E787C}"/>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5058" r="25058"/>
          <a:stretch>
            <a:fillRect/>
          </a:stretch>
        </p:blipFill>
        <p:spPr/>
      </p:pic>
      <p:sp>
        <p:nvSpPr>
          <p:cNvPr id="3" name="Plassholder for tekst 2">
            <a:extLst>
              <a:ext uri="{FF2B5EF4-FFF2-40B4-BE49-F238E27FC236}">
                <a16:creationId xmlns:a16="http://schemas.microsoft.com/office/drawing/2014/main" id="{B1DA0261-5E04-F776-EA8F-97CEC9D776CA}"/>
              </a:ext>
            </a:extLst>
          </p:cNvPr>
          <p:cNvSpPr>
            <a:spLocks noGrp="1"/>
          </p:cNvSpPr>
          <p:nvPr>
            <p:ph type="body" sz="quarter" idx="14"/>
          </p:nvPr>
        </p:nvSpPr>
        <p:spPr>
          <a:xfrm>
            <a:off x="576000" y="579887"/>
            <a:ext cx="5367178" cy="1365942"/>
          </a:xfrm>
        </p:spPr>
        <p:txBody>
          <a:bodyPr/>
          <a:lstStyle/>
          <a:p>
            <a:r>
              <a:rPr lang="nb-NO" dirty="0"/>
              <a:t>Kan noen av de samme prinsippene brukes for redusere energibruk på din anleggsplass?</a:t>
            </a:r>
          </a:p>
          <a:p>
            <a:endParaRPr lang="nb-NO" dirty="0"/>
          </a:p>
        </p:txBody>
      </p:sp>
      <p:sp>
        <p:nvSpPr>
          <p:cNvPr id="7" name="Plassholder for lysbildenummer 6">
            <a:extLst>
              <a:ext uri="{FF2B5EF4-FFF2-40B4-BE49-F238E27FC236}">
                <a16:creationId xmlns:a16="http://schemas.microsoft.com/office/drawing/2014/main" id="{7B470BBF-BBD4-A3D7-B3C2-23B8D373C157}"/>
              </a:ext>
            </a:extLst>
          </p:cNvPr>
          <p:cNvSpPr>
            <a:spLocks noGrp="1"/>
          </p:cNvSpPr>
          <p:nvPr>
            <p:ph type="sldNum" sz="quarter" idx="4"/>
          </p:nvPr>
        </p:nvSpPr>
        <p:spPr/>
        <p:txBody>
          <a:bodyPr/>
          <a:lstStyle/>
          <a:p>
            <a:fld id="{EF8DBD5B-30F9-4F9C-AE39-E065C1AC514D}" type="slidenum">
              <a:rPr lang="en-US" noProof="0" smtClean="0"/>
              <a:pPr/>
              <a:t>5</a:t>
            </a:fld>
            <a:endParaRPr lang="en-US" noProof="0"/>
          </a:p>
        </p:txBody>
      </p:sp>
      <p:sp>
        <p:nvSpPr>
          <p:cNvPr id="8" name="Plassholder for tekst 7">
            <a:extLst>
              <a:ext uri="{FF2B5EF4-FFF2-40B4-BE49-F238E27FC236}">
                <a16:creationId xmlns:a16="http://schemas.microsoft.com/office/drawing/2014/main" id="{9A755159-F74E-3637-9449-51AC949AE223}"/>
              </a:ext>
            </a:extLst>
          </p:cNvPr>
          <p:cNvSpPr>
            <a:spLocks noGrp="1"/>
          </p:cNvSpPr>
          <p:nvPr>
            <p:ph type="body" sz="quarter" idx="21"/>
          </p:nvPr>
        </p:nvSpPr>
        <p:spPr/>
        <p:txBody>
          <a:bodyPr/>
          <a:lstStyle/>
          <a:p>
            <a:endParaRPr lang="nb-NO"/>
          </a:p>
        </p:txBody>
      </p:sp>
      <p:pic>
        <p:nvPicPr>
          <p:cNvPr id="11" name="Bilde 15">
            <a:extLst>
              <a:ext uri="{FF2B5EF4-FFF2-40B4-BE49-F238E27FC236}">
                <a16:creationId xmlns:a16="http://schemas.microsoft.com/office/drawing/2014/main" id="{862A536E-0464-B989-926E-7098280D5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986" y="2815740"/>
            <a:ext cx="2768290" cy="2768290"/>
          </a:xfrm>
          <a:prstGeom prst="rect">
            <a:avLst/>
          </a:prstGeom>
        </p:spPr>
      </p:pic>
    </p:spTree>
    <p:extLst>
      <p:ext uri="{BB962C8B-B14F-4D97-AF65-F5344CB8AC3E}">
        <p14:creationId xmlns:p14="http://schemas.microsoft.com/office/powerpoint/2010/main" val="353832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26DE04A-DDC3-8AA7-1A01-A0CCC089C406}"/>
              </a:ext>
            </a:extLst>
          </p:cNvPr>
          <p:cNvSpPr>
            <a:spLocks noGrp="1"/>
          </p:cNvSpPr>
          <p:nvPr>
            <p:ph type="body" sz="quarter" idx="14"/>
          </p:nvPr>
        </p:nvSpPr>
        <p:spPr>
          <a:xfrm>
            <a:off x="576000" y="727972"/>
            <a:ext cx="5472215" cy="1365942"/>
          </a:xfrm>
        </p:spPr>
        <p:txBody>
          <a:bodyPr/>
          <a:lstStyle/>
          <a:p>
            <a:r>
              <a:rPr lang="nb-NO" dirty="0"/>
              <a:t>UCO Powerrigg</a:t>
            </a:r>
            <a:endParaRPr lang="en-US" dirty="0"/>
          </a:p>
        </p:txBody>
      </p:sp>
      <p:sp>
        <p:nvSpPr>
          <p:cNvPr id="4" name="Plassholder for tekst 3">
            <a:extLst>
              <a:ext uri="{FF2B5EF4-FFF2-40B4-BE49-F238E27FC236}">
                <a16:creationId xmlns:a16="http://schemas.microsoft.com/office/drawing/2014/main" id="{83F40298-605F-ADB9-835C-1EED139578A8}"/>
              </a:ext>
            </a:extLst>
          </p:cNvPr>
          <p:cNvSpPr>
            <a:spLocks noGrp="1"/>
          </p:cNvSpPr>
          <p:nvPr>
            <p:ph type="body" sz="quarter" idx="20"/>
          </p:nvPr>
        </p:nvSpPr>
        <p:spPr>
          <a:xfrm>
            <a:off x="388795" y="2125200"/>
            <a:ext cx="4741102" cy="1583821"/>
          </a:xfrm>
        </p:spPr>
        <p:txBody>
          <a:bodyPr vert="horz" lIns="0" tIns="0" rIns="0" bIns="0" rtlCol="0" anchor="t">
            <a:noAutofit/>
          </a:bodyPr>
          <a:lstStyle/>
          <a:p>
            <a:pPr marL="6350" indent="0">
              <a:buNone/>
            </a:pPr>
            <a:r>
              <a:rPr lang="nb-NO" sz="2000" dirty="0"/>
              <a:t>Solceller på taket av modulene i ferdige stativer</a:t>
            </a:r>
          </a:p>
          <a:p>
            <a:pPr marL="6350" indent="0">
              <a:buNone/>
            </a:pPr>
            <a:r>
              <a:rPr lang="nb-NO" sz="2000" dirty="0"/>
              <a:t>Ett tak leverer like mye strøm på ett år som modulen forbruker</a:t>
            </a:r>
          </a:p>
          <a:p>
            <a:pPr marL="6350" indent="0">
              <a:buNone/>
            </a:pPr>
            <a:endParaRPr lang="nb-NO" sz="2000" dirty="0"/>
          </a:p>
          <a:p>
            <a:pPr marL="6350" indent="0">
              <a:buNone/>
            </a:pPr>
            <a:r>
              <a:rPr lang="nb-NO" sz="2000" dirty="0"/>
              <a:t>Kan redusere utslipp tilsvarende 500kg CO2 i året.</a:t>
            </a:r>
          </a:p>
        </p:txBody>
      </p:sp>
      <p:sp>
        <p:nvSpPr>
          <p:cNvPr id="7" name="Plassholder for lysbildenummer 6">
            <a:extLst>
              <a:ext uri="{FF2B5EF4-FFF2-40B4-BE49-F238E27FC236}">
                <a16:creationId xmlns:a16="http://schemas.microsoft.com/office/drawing/2014/main" id="{01B9F879-76F2-C458-BAAB-8A78C4436658}"/>
              </a:ext>
            </a:extLst>
          </p:cNvPr>
          <p:cNvSpPr>
            <a:spLocks noGrp="1"/>
          </p:cNvSpPr>
          <p:nvPr>
            <p:ph type="sldNum" sz="quarter" idx="4"/>
          </p:nvPr>
        </p:nvSpPr>
        <p:spPr/>
        <p:txBody>
          <a:bodyPr/>
          <a:lstStyle/>
          <a:p>
            <a:fld id="{EF8DBD5B-30F9-4F9C-AE39-E065C1AC514D}" type="slidenum">
              <a:rPr lang="en-US" noProof="0" smtClean="0"/>
              <a:pPr/>
              <a:t>6</a:t>
            </a:fld>
            <a:endParaRPr lang="en-US" noProof="0"/>
          </a:p>
        </p:txBody>
      </p:sp>
      <p:sp>
        <p:nvSpPr>
          <p:cNvPr id="8" name="Plassholder for tekst 7">
            <a:extLst>
              <a:ext uri="{FF2B5EF4-FFF2-40B4-BE49-F238E27FC236}">
                <a16:creationId xmlns:a16="http://schemas.microsoft.com/office/drawing/2014/main" id="{846D441C-FA53-EB1A-9C22-6C6A3663C924}"/>
              </a:ext>
            </a:extLst>
          </p:cNvPr>
          <p:cNvSpPr>
            <a:spLocks noGrp="1"/>
          </p:cNvSpPr>
          <p:nvPr>
            <p:ph type="body" sz="quarter" idx="21"/>
          </p:nvPr>
        </p:nvSpPr>
        <p:spPr/>
        <p:txBody>
          <a:bodyPr/>
          <a:lstStyle/>
          <a:p>
            <a:endParaRPr lang="nb-NO"/>
          </a:p>
        </p:txBody>
      </p:sp>
      <p:sp>
        <p:nvSpPr>
          <p:cNvPr id="5" name="Picture Placeholder 4">
            <a:extLst>
              <a:ext uri="{FF2B5EF4-FFF2-40B4-BE49-F238E27FC236}">
                <a16:creationId xmlns:a16="http://schemas.microsoft.com/office/drawing/2014/main" id="{B019BB8F-5FED-4D89-2690-F330E26C30ED}"/>
              </a:ext>
            </a:extLst>
          </p:cNvPr>
          <p:cNvSpPr>
            <a:spLocks noGrp="1"/>
          </p:cNvSpPr>
          <p:nvPr>
            <p:ph type="pic" sz="quarter" idx="18"/>
          </p:nvPr>
        </p:nvSpPr>
        <p:spPr/>
      </p:sp>
      <p:pic>
        <p:nvPicPr>
          <p:cNvPr id="9" name="Bilde 7" descr="A picture containing outdoor, grass, solar cell&#10;&#10;Description automatically generated">
            <a:extLst>
              <a:ext uri="{FF2B5EF4-FFF2-40B4-BE49-F238E27FC236}">
                <a16:creationId xmlns:a16="http://schemas.microsoft.com/office/drawing/2014/main" id="{785B835E-FFFA-1DA0-0366-42C3152E528A}"/>
              </a:ext>
            </a:extLst>
          </p:cNvPr>
          <p:cNvPicPr>
            <a:picLocks noChangeAspect="1"/>
          </p:cNvPicPr>
          <p:nvPr/>
        </p:nvPicPr>
        <p:blipFill rotWithShape="1">
          <a:blip r:embed="rId2">
            <a:extLst>
              <a:ext uri="{28A0092B-C50C-407E-A947-70E740481C1C}">
                <a14:useLocalDpi xmlns:a14="http://schemas.microsoft.com/office/drawing/2010/main" val="0"/>
              </a:ext>
            </a:extLst>
          </a:blip>
          <a:srcRect l="8726" r="18431" b="8627"/>
          <a:stretch/>
        </p:blipFill>
        <p:spPr>
          <a:xfrm>
            <a:off x="5533382" y="3973"/>
            <a:ext cx="6660777" cy="6850874"/>
          </a:xfrm>
          <a:prstGeom prst="rect">
            <a:avLst/>
          </a:prstGeom>
        </p:spPr>
      </p:pic>
    </p:spTree>
    <p:extLst>
      <p:ext uri="{BB962C8B-B14F-4D97-AF65-F5344CB8AC3E}">
        <p14:creationId xmlns:p14="http://schemas.microsoft.com/office/powerpoint/2010/main" val="49032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4D9A8097-A6BA-C92C-91CE-0002A69A561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5000" r="25000"/>
          <a:stretch>
            <a:fillRect/>
          </a:stretch>
        </p:blipFill>
        <p:spPr>
          <a:xfrm>
            <a:off x="7819380" y="0"/>
            <a:ext cx="4371030" cy="4898567"/>
          </a:xfrm>
        </p:spPr>
      </p:pic>
      <p:sp>
        <p:nvSpPr>
          <p:cNvPr id="3" name="Plassholder for tekst 2">
            <a:extLst>
              <a:ext uri="{FF2B5EF4-FFF2-40B4-BE49-F238E27FC236}">
                <a16:creationId xmlns:a16="http://schemas.microsoft.com/office/drawing/2014/main" id="{67176F13-7B60-2EF0-1516-787FA1669D3B}"/>
              </a:ext>
            </a:extLst>
          </p:cNvPr>
          <p:cNvSpPr>
            <a:spLocks noGrp="1"/>
          </p:cNvSpPr>
          <p:nvPr>
            <p:ph type="body" sz="quarter" idx="14"/>
          </p:nvPr>
        </p:nvSpPr>
        <p:spPr/>
        <p:txBody>
          <a:bodyPr/>
          <a:lstStyle/>
          <a:p>
            <a:r>
              <a:rPr lang="nb-NO" dirty="0"/>
              <a:t>LED lavenergibelysning</a:t>
            </a:r>
          </a:p>
        </p:txBody>
      </p:sp>
      <p:sp>
        <p:nvSpPr>
          <p:cNvPr id="4" name="Plassholder for tekst 3">
            <a:extLst>
              <a:ext uri="{FF2B5EF4-FFF2-40B4-BE49-F238E27FC236}">
                <a16:creationId xmlns:a16="http://schemas.microsoft.com/office/drawing/2014/main" id="{B9AA8CBD-6E76-9CFF-A15B-65C7E387CC07}"/>
              </a:ext>
            </a:extLst>
          </p:cNvPr>
          <p:cNvSpPr>
            <a:spLocks noGrp="1"/>
          </p:cNvSpPr>
          <p:nvPr>
            <p:ph type="body" sz="quarter" idx="20"/>
          </p:nvPr>
        </p:nvSpPr>
        <p:spPr>
          <a:xfrm>
            <a:off x="576000" y="1415650"/>
            <a:ext cx="5368752" cy="1130231"/>
          </a:xfrm>
        </p:spPr>
        <p:txBody>
          <a:bodyPr vert="horz" lIns="0" tIns="0" rIns="0" bIns="0" rtlCol="0" anchor="t">
            <a:noAutofit/>
          </a:bodyPr>
          <a:lstStyle/>
          <a:p>
            <a:pPr marL="182245" indent="-175895"/>
            <a:r>
              <a:rPr lang="nb-NO" dirty="0"/>
              <a:t>Lyskastermast</a:t>
            </a:r>
            <a:r>
              <a:rPr lang="nb-NO" sz="1800" dirty="0"/>
              <a:t>,</a:t>
            </a:r>
            <a:r>
              <a:rPr lang="da-DK" dirty="0"/>
              <a:t> </a:t>
            </a:r>
            <a:r>
              <a:rPr lang="da-DK" sz="1800" dirty="0" err="1"/>
              <a:t>nødlys</a:t>
            </a:r>
            <a:r>
              <a:rPr lang="da-DK" sz="1800" dirty="0"/>
              <a:t>,</a:t>
            </a:r>
            <a:r>
              <a:rPr lang="da-DK" dirty="0"/>
              <a:t> </a:t>
            </a:r>
            <a:r>
              <a:rPr lang="nb-NO" sz="1800" dirty="0"/>
              <a:t>rekkebelysning </a:t>
            </a:r>
            <a:r>
              <a:rPr lang="nb-NO" dirty="0"/>
              <a:t>med inntil 80% energibesparelse</a:t>
            </a:r>
          </a:p>
          <a:p>
            <a:pPr marL="182245" indent="-175895"/>
            <a:endParaRPr lang="nb-NO" dirty="0"/>
          </a:p>
        </p:txBody>
      </p:sp>
      <p:sp>
        <p:nvSpPr>
          <p:cNvPr id="7" name="Plassholder for lysbildenummer 6">
            <a:extLst>
              <a:ext uri="{FF2B5EF4-FFF2-40B4-BE49-F238E27FC236}">
                <a16:creationId xmlns:a16="http://schemas.microsoft.com/office/drawing/2014/main" id="{92457536-848A-B42C-1D61-9FDFA5E9F5C7}"/>
              </a:ext>
            </a:extLst>
          </p:cNvPr>
          <p:cNvSpPr>
            <a:spLocks noGrp="1"/>
          </p:cNvSpPr>
          <p:nvPr>
            <p:ph type="sldNum" sz="quarter" idx="4"/>
          </p:nvPr>
        </p:nvSpPr>
        <p:spPr/>
        <p:txBody>
          <a:bodyPr/>
          <a:lstStyle/>
          <a:p>
            <a:fld id="{EF8DBD5B-30F9-4F9C-AE39-E065C1AC514D}" type="slidenum">
              <a:rPr lang="en-US" noProof="0" smtClean="0"/>
              <a:pPr/>
              <a:t>7</a:t>
            </a:fld>
            <a:endParaRPr lang="en-US" noProof="0"/>
          </a:p>
        </p:txBody>
      </p:sp>
      <p:sp>
        <p:nvSpPr>
          <p:cNvPr id="8" name="Plassholder for tekst 7">
            <a:extLst>
              <a:ext uri="{FF2B5EF4-FFF2-40B4-BE49-F238E27FC236}">
                <a16:creationId xmlns:a16="http://schemas.microsoft.com/office/drawing/2014/main" id="{F596A105-6DD6-544A-4E98-2962ABC51CFC}"/>
              </a:ext>
            </a:extLst>
          </p:cNvPr>
          <p:cNvSpPr>
            <a:spLocks noGrp="1"/>
          </p:cNvSpPr>
          <p:nvPr>
            <p:ph type="body" sz="quarter" idx="21"/>
          </p:nvPr>
        </p:nvSpPr>
        <p:spPr/>
        <p:txBody>
          <a:bodyPr/>
          <a:lstStyle/>
          <a:p>
            <a:endParaRPr lang="nb-NO"/>
          </a:p>
        </p:txBody>
      </p:sp>
      <p:sp>
        <p:nvSpPr>
          <p:cNvPr id="5" name="Plassholder for tekst 2">
            <a:extLst>
              <a:ext uri="{FF2B5EF4-FFF2-40B4-BE49-F238E27FC236}">
                <a16:creationId xmlns:a16="http://schemas.microsoft.com/office/drawing/2014/main" id="{3FA0489E-664A-ADAA-54A8-AF2D2CF1DE44}"/>
              </a:ext>
            </a:extLst>
          </p:cNvPr>
          <p:cNvSpPr txBox="1">
            <a:spLocks/>
          </p:cNvSpPr>
          <p:nvPr/>
        </p:nvSpPr>
        <p:spPr>
          <a:xfrm>
            <a:off x="544180" y="2800987"/>
            <a:ext cx="5367178" cy="1365942"/>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3600" b="0" kern="1200" spc="40" baseline="0">
                <a:solidFill>
                  <a:schemeClr val="tx2"/>
                </a:solidFill>
                <a:latin typeface="+mj-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Varmepumper for byggeplass</a:t>
            </a:r>
          </a:p>
        </p:txBody>
      </p:sp>
      <p:sp>
        <p:nvSpPr>
          <p:cNvPr id="9" name="Plassholder for tekst 3">
            <a:extLst>
              <a:ext uri="{FF2B5EF4-FFF2-40B4-BE49-F238E27FC236}">
                <a16:creationId xmlns:a16="http://schemas.microsoft.com/office/drawing/2014/main" id="{5C64F0D3-270B-E05E-1010-0EBFE6EF7668}"/>
              </a:ext>
            </a:extLst>
          </p:cNvPr>
          <p:cNvSpPr txBox="1">
            <a:spLocks/>
          </p:cNvSpPr>
          <p:nvPr/>
        </p:nvSpPr>
        <p:spPr>
          <a:xfrm>
            <a:off x="544180" y="4130380"/>
            <a:ext cx="5368752" cy="1130231"/>
          </a:xfrm>
          <a:prstGeom prst="rect">
            <a:avLst/>
          </a:prstGeom>
        </p:spPr>
        <p:txBody>
          <a:bodyPr vert="horz" lIns="0" tIns="0" rIns="0" bIns="0" rtlCol="0" anchor="t">
            <a:noAutofit/>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b="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245" indent="-175895"/>
            <a:r>
              <a:rPr lang="nb-NO" dirty="0"/>
              <a:t>80 kW, energieffektiv oppvarming</a:t>
            </a:r>
          </a:p>
          <a:p>
            <a:pPr marL="182245" indent="-175895"/>
            <a:endParaRPr lang="nb-NO" dirty="0"/>
          </a:p>
        </p:txBody>
      </p:sp>
      <p:pic>
        <p:nvPicPr>
          <p:cNvPr id="2" name="Picture 5" descr="A picture containing snow, sky, outdoor&#10;&#10;Description automatically generated">
            <a:extLst>
              <a:ext uri="{FF2B5EF4-FFF2-40B4-BE49-F238E27FC236}">
                <a16:creationId xmlns:a16="http://schemas.microsoft.com/office/drawing/2014/main" id="{CFACCE79-349E-0FC4-EFCA-1828FC08C0EC}"/>
              </a:ext>
            </a:extLst>
          </p:cNvPr>
          <p:cNvPicPr>
            <a:picLocks noChangeAspect="1"/>
          </p:cNvPicPr>
          <p:nvPr/>
        </p:nvPicPr>
        <p:blipFill>
          <a:blip r:embed="rId3"/>
          <a:stretch>
            <a:fillRect/>
          </a:stretch>
        </p:blipFill>
        <p:spPr>
          <a:xfrm>
            <a:off x="7822642" y="3671696"/>
            <a:ext cx="4367683" cy="3182254"/>
          </a:xfrm>
          <a:prstGeom prst="rect">
            <a:avLst/>
          </a:prstGeom>
        </p:spPr>
      </p:pic>
    </p:spTree>
    <p:extLst>
      <p:ext uri="{BB962C8B-B14F-4D97-AF65-F5344CB8AC3E}">
        <p14:creationId xmlns:p14="http://schemas.microsoft.com/office/powerpoint/2010/main" val="1746071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Rx3b7lk7lyviX2kgx9ZXw"/>
</p:tagLst>
</file>

<file path=ppt/theme/_rels/theme3.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Skanska Gray (Presentation)">
  <a:themeElements>
    <a:clrScheme name="Skanska 4">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FF0A0E44-1157-1A49-959B-A2F3DEB9DA8F}"/>
    </a:ext>
  </a:extLst>
</a:theme>
</file>

<file path=ppt/theme/theme2.xml><?xml version="1.0" encoding="utf-8"?>
<a:theme xmlns:a="http://schemas.openxmlformats.org/drawingml/2006/main" name="Skanska White (Documentation)">
  <a:themeElements>
    <a:clrScheme name="Skanska 5">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3CAF08F0-69F9-F94C-8F7D-819272A63BC5}"/>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67dbed-dea9-4161-8ec7-c066ff1e1d3b">
      <Terms xmlns="http://schemas.microsoft.com/office/infopath/2007/PartnerControls"/>
    </lcf76f155ced4ddcb4097134ff3c332f>
    <TaxCatchAll xmlns="6a60e943-f51f-4cb4-93c5-6ac36b6b77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AAC2577AF8344B8F819AD7EFC58F07" ma:contentTypeVersion="16" ma:contentTypeDescription="Create a new document." ma:contentTypeScope="" ma:versionID="0ef09a5b60b59ef56c7a3ca876d75560">
  <xsd:schema xmlns:xsd="http://www.w3.org/2001/XMLSchema" xmlns:xs="http://www.w3.org/2001/XMLSchema" xmlns:p="http://schemas.microsoft.com/office/2006/metadata/properties" xmlns:ns2="1267dbed-dea9-4161-8ec7-c066ff1e1d3b" xmlns:ns3="6a60e943-f51f-4cb4-93c5-6ac36b6b773a" targetNamespace="http://schemas.microsoft.com/office/2006/metadata/properties" ma:root="true" ma:fieldsID="3c51d06024d3650fdfc2c2e77b16fd3a" ns2:_="" ns3:_="">
    <xsd:import namespace="1267dbed-dea9-4161-8ec7-c066ff1e1d3b"/>
    <xsd:import namespace="6a60e943-f51f-4cb4-93c5-6ac36b6b7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7dbed-dea9-4161-8ec7-c066ff1e1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60e943-f51f-4cb4-93c5-6ac36b6b77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63ac61-2d25-4368-b73e-c1641e9806e2}" ma:internalName="TaxCatchAll" ma:showField="CatchAllData" ma:web="6a60e943-f51f-4cb4-93c5-6ac36b6b7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FCA854-E955-4DF3-823F-7F43F9EBF740}">
  <ds:schemaRefs>
    <ds:schemaRef ds:uri="http://schemas.microsoft.com/sharepoint/v3/contenttype/forms"/>
  </ds:schemaRefs>
</ds:datastoreItem>
</file>

<file path=customXml/itemProps2.xml><?xml version="1.0" encoding="utf-8"?>
<ds:datastoreItem xmlns:ds="http://schemas.openxmlformats.org/officeDocument/2006/customXml" ds:itemID="{A645E4BD-EB26-4A19-8B39-1E804887ED62}">
  <ds:schemaRefs>
    <ds:schemaRef ds:uri="http://schemas.microsoft.com/office/2006/documentManagement/types"/>
    <ds:schemaRef ds:uri="http://purl.org/dc/elements/1.1/"/>
    <ds:schemaRef ds:uri="6a60e943-f51f-4cb4-93c5-6ac36b6b773a"/>
    <ds:schemaRef ds:uri="http://purl.org/dc/term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1267dbed-dea9-4161-8ec7-c066ff1e1d3b"/>
  </ds:schemaRefs>
</ds:datastoreItem>
</file>

<file path=customXml/itemProps3.xml><?xml version="1.0" encoding="utf-8"?>
<ds:datastoreItem xmlns:ds="http://schemas.openxmlformats.org/officeDocument/2006/customXml" ds:itemID="{B4487126-3D6E-4612-BC86-D706271301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7dbed-dea9-4161-8ec7-c066ff1e1d3b"/>
    <ds:schemaRef ds:uri="6a60e943-f51f-4cb4-93c5-6ac36b6b7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Global template (EN) Shape Sans</Template>
  <TotalTime>378</TotalTime>
  <Words>508</Words>
  <Application>Microsoft Office PowerPoint</Application>
  <PresentationFormat>Widescreen</PresentationFormat>
  <Paragraphs>43</Paragraphs>
  <Slides>7</Slides>
  <Notes>3</Notes>
  <HiddenSlides>0</HiddenSlides>
  <MMClips>0</MMClips>
  <ScaleCrop>false</ScaleCrop>
  <HeadingPairs>
    <vt:vector size="8" baseType="variant">
      <vt:variant>
        <vt:lpstr>Brukte skrifter</vt:lpstr>
      </vt:variant>
      <vt:variant>
        <vt:i4>6</vt:i4>
      </vt:variant>
      <vt:variant>
        <vt:lpstr>Tema</vt:lpstr>
      </vt:variant>
      <vt:variant>
        <vt:i4>3</vt:i4>
      </vt:variant>
      <vt:variant>
        <vt:lpstr>Innebygde OLE-servere</vt:lpstr>
      </vt:variant>
      <vt:variant>
        <vt:i4>1</vt:i4>
      </vt:variant>
      <vt:variant>
        <vt:lpstr>Lysbildetitler</vt:lpstr>
      </vt:variant>
      <vt:variant>
        <vt:i4>7</vt:i4>
      </vt:variant>
    </vt:vector>
  </HeadingPairs>
  <TitlesOfParts>
    <vt:vector size="17" baseType="lpstr">
      <vt:lpstr>Arial</vt:lpstr>
      <vt:lpstr>Calibri</vt:lpstr>
      <vt:lpstr>Helvetica Light</vt:lpstr>
      <vt:lpstr>Shape Sans</vt:lpstr>
      <vt:lpstr>Shape Sans Display</vt:lpstr>
      <vt:lpstr>System Font Regular</vt:lpstr>
      <vt:lpstr>Skanska Gray (Presentation)</vt:lpstr>
      <vt:lpstr>Skanska White (Documentation)</vt:lpstr>
      <vt:lpstr>White</vt:lpstr>
      <vt:lpstr>think-cell Slide</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Lekanger, Randi Andersen</dc:creator>
  <cp:lastModifiedBy>Christopher Griffiths</cp:lastModifiedBy>
  <cp:revision>143</cp:revision>
  <dcterms:created xsi:type="dcterms:W3CDTF">2022-10-06T11:41:12Z</dcterms:created>
  <dcterms:modified xsi:type="dcterms:W3CDTF">2023-11-01T14:37:15Z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0x010100BDAAC2577AF8344B8F819AD7EFC58F07</vt:lpwstr>
  </property>
  <property fmtid="{D5CDD505-2E9C-101B-9397-08002B2CF9AE}" pid="10" name="MediaServiceImageTags">
    <vt:lpwstr/>
  </property>
</Properties>
</file>